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tags/tag424.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Override PartName="/ppt/tags/tag402.xml" ContentType="application/vnd.openxmlformats-officedocument.presentationml.tags+xml"/>
  <Default Extension="xml" ContentType="application/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386.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tags/tag342.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tags/tag418.xml" ContentType="application/vnd.openxmlformats-officedocument.presentationml.tags+xml"/>
  <Override PartName="/ppt/slides/slide19.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79.xml" ContentType="application/vnd.openxmlformats-officedocument.presentationml.tags+xml"/>
  <Override PartName="/ppt/tags/tag443.xml" ContentType="application/vnd.openxmlformats-officedocument.presentationml.tags+xml"/>
  <Default Extension="emf" ContentType="image/x-emf"/>
  <Override PartName="/ppt/tags/tag235.xml" ContentType="application/vnd.openxmlformats-officedocument.presentationml.tags+xml"/>
  <Override PartName="/ppt/tags/tag282.xml" ContentType="application/vnd.openxmlformats-officedocument.presentationml.tags+xml"/>
  <Override PartName="/ppt/tags/tag421.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tags/tag358.xml" ContentType="application/vnd.openxmlformats-officedocument.presentationml.tags+xml"/>
  <Override PartName="/ppt/slideLayouts/slideLayout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336.xml" ContentType="application/vnd.openxmlformats-officedocument.presentationml.tags+xml"/>
  <Override PartName="/ppt/tags/tag383.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tags/tag106.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tags/tag437.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415.xml" ContentType="application/vnd.openxmlformats-officedocument.presentationml.tags+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tags/tag399.xml" ContentType="application/vnd.openxmlformats-officedocument.presentationml.tags+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tags/tag440.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333.xml" ContentType="application/vnd.openxmlformats-officedocument.presentationml.tags+xml"/>
  <Override PartName="/ppt/tags/tag38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tags/tag409.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notesSlides/notesSlide1.xml" ContentType="application/vnd.openxmlformats-officedocument.presentationml.notesSlide+xml"/>
  <Override PartName="/ppt/tags/tag248.xml" ContentType="application/vnd.openxmlformats-officedocument.presentationml.tags+xml"/>
  <Override PartName="/ppt/tags/tag295.xml" ContentType="application/vnd.openxmlformats-officedocument.presentationml.tags+xml"/>
  <Override PartName="/ppt/tags/tag300.xml" ContentType="application/vnd.openxmlformats-officedocument.presentationml.tags+xml"/>
  <Override PartName="/ppt/tags/tag434.xml" ContentType="application/vnd.openxmlformats-officedocument.presentationml.tags+xml"/>
  <Override PartName="/ppt/tags/tag445.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tags/tag423.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tags/tag412.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38.xml" ContentType="application/vnd.openxmlformats-officedocument.presentationml.tags+xml"/>
  <Override PartName="/ppt/tags/tag349.xml" ContentType="application/vnd.openxmlformats-officedocument.presentationml.tags+xml"/>
  <Override PartName="/ppt/tags/tag385.xml" ContentType="application/vnd.openxmlformats-officedocument.presentationml.tags+xml"/>
  <Override PartName="/ppt/tags/tag396.xml" ContentType="application/vnd.openxmlformats-officedocument.presentationml.tags+xml"/>
  <Override PartName="/ppt/tags/tag401.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327.xml" ContentType="application/vnd.openxmlformats-officedocument.presentationml.tags+xml"/>
  <Override PartName="/ppt/tags/tag374.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41.xml" ContentType="application/vnd.openxmlformats-officedocument.presentationml.tags+xml"/>
  <Override PartName="/ppt/tags/tag352.xml" ContentType="application/vnd.openxmlformats-officedocument.presentationml.tags+xml"/>
  <Override PartName="/ppt/tags/tag439.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tags/tag330.xml" ContentType="application/vnd.openxmlformats-officedocument.presentationml.tags+xml"/>
  <Override PartName="/ppt/tags/tag417.xml" ContentType="application/vnd.openxmlformats-officedocument.presentationml.tags+xml"/>
  <Override PartName="/ppt/tags/tag428.xml" ContentType="application/vnd.openxmlformats-officedocument.presentationml.tags+xml"/>
  <Default Extension="mp4" ContentType="video/mp4"/>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tags/tag406.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ags/tag442.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tags/tag368.xml" ContentType="application/vnd.openxmlformats-officedocument.presentationml.tags+xml"/>
  <Override PartName="/ppt/tags/tag379.xml" ContentType="application/vnd.openxmlformats-officedocument.presentationml.tags+xml"/>
  <Override PartName="/ppt/tags/tag431.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tags/tag357.xml" ContentType="application/vnd.openxmlformats-officedocument.presentationml.tags+xml"/>
  <Override PartName="/ppt/tags/tag42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tags/tag346.xml" ContentType="application/vnd.openxmlformats-officedocument.presentationml.tags+xml"/>
  <Override PartName="/ppt/tags/tag393.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35.xml" ContentType="application/vnd.openxmlformats-officedocument.presentationml.tags+xml"/>
  <Override PartName="/ppt/tags/tag371.xml" ContentType="application/vnd.openxmlformats-officedocument.presentationml.tags+xml"/>
  <Override PartName="/ppt/tags/tag38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tags/tag436.xml" ContentType="application/vnd.openxmlformats-officedocument.presentationml.tags+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notesSlides/notesSlide3.xml" ContentType="application/vnd.openxmlformats-officedocument.presentationml.notesSlide+xml"/>
  <Override PartName="/ppt/tags/tag275.xml" ContentType="application/vnd.openxmlformats-officedocument.presentationml.tags+xml"/>
  <Override PartName="/ppt/tags/tag286.xml" ContentType="application/vnd.openxmlformats-officedocument.presentationml.tags+xml"/>
  <Override PartName="/ppt/tags/tag425.xml" ContentType="application/vnd.openxmlformats-officedocument.presentationml.tags+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tags/tag41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387.xml" ContentType="application/vnd.openxmlformats-officedocument.presentationml.tags+xml"/>
  <Override PartName="/ppt/tags/tag398.xml" ContentType="application/vnd.openxmlformats-officedocument.presentationml.tags+xml"/>
  <Override PartName="/ppt/tags/tag40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Default Extension="wdp" ContentType="image/vnd.ms-photo"/>
  <Override PartName="/ppt/tags/tag53.xml" ContentType="application/vnd.openxmlformats-officedocument.presentationml.tags+xml"/>
  <Override PartName="/ppt/tags/tag157.xml" ContentType="application/vnd.openxmlformats-officedocument.presentationml.tags+xml"/>
  <Default Extension="gif" ContentType="image/gif"/>
  <Override PartName="/ppt/tags/tag307.xml" ContentType="application/vnd.openxmlformats-officedocument.presentationml.tags+xml"/>
  <Override PartName="/ppt/tags/tag343.xml" ContentType="application/vnd.openxmlformats-officedocument.presentationml.tags+xml"/>
  <Override PartName="/ppt/tags/tag354.xml" ContentType="application/vnd.openxmlformats-officedocument.presentationml.tags+xml"/>
  <Override PartName="/ppt/tags/tag390.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ppt/tags/tag408.xml" ContentType="application/vnd.openxmlformats-officedocument.presentationml.tags+xml"/>
  <Override PartName="/ppt/tags/tag419.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tags/tag444.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heme/theme3.xml" ContentType="application/vnd.openxmlformats-officedocument.theme+xml"/>
  <Override PartName="/ppt/tags/tag236.xml" ContentType="application/vnd.openxmlformats-officedocument.presentationml.tags+xml"/>
  <Override PartName="/ppt/tags/tag283.xml" ContentType="application/vnd.openxmlformats-officedocument.presentationml.tags+xml"/>
  <Override PartName="/ppt/tags/tag433.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359.xml" ContentType="application/vnd.openxmlformats-officedocument.presentationml.tags+xml"/>
  <Override PartName="/ppt/tags/tag411.xml" ContentType="application/vnd.openxmlformats-officedocument.presentationml.tags+xml"/>
  <Override PartName="/ppt/tags/tag42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tags/tag395.xml" ContentType="application/vnd.openxmlformats-officedocument.presentationml.tags+xml"/>
  <Override PartName="/ppt/tags/tag400.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tags/tag337.xml" ContentType="application/vnd.openxmlformats-officedocument.presentationml.tags+xml"/>
  <Override PartName="/ppt/tags/tag384.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438.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tags/tag427.xml" ContentType="application/vnd.openxmlformats-officedocument.presentationml.tags+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tags/tag41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tags/tag389.xml" ContentType="application/vnd.openxmlformats-officedocument.presentationml.tags+xml"/>
  <Override PartName="/ppt/tags/tag405.xml" ContentType="application/vnd.openxmlformats-officedocument.presentationml.tags+xml"/>
  <Override PartName="/ppt/tags/tag3.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tags/tag378.xml" ContentType="application/vnd.openxmlformats-officedocument.presentationml.tags+xml"/>
  <Override PartName="/ppt/tags/tag430.xml" ContentType="application/vnd.openxmlformats-officedocument.presentationml.tags+xml"/>
  <Override PartName="/ppt/tags/tag441.xml" ContentType="application/vnd.openxmlformats-officedocument.presentationml.tags+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tags/tag367.xml" ContentType="application/vnd.openxmlformats-officedocument.presentationml.tags+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92.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tags/tag435.xml" ContentType="application/vnd.openxmlformats-officedocument.presentationml.tags+xml"/>
  <Override PartName="/ppt/tags/tag227.xml" ContentType="application/vnd.openxmlformats-officedocument.presentationml.tags+xml"/>
  <Override PartName="/ppt/tags/tag274.xml" ContentType="application/vnd.openxmlformats-officedocument.presentationml.tags+xml"/>
  <Override PartName="/ppt/tags/tag413.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429.xml" ContentType="application/vnd.openxmlformats-officedocument.presentationml.tags+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tags/tag407.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tags/tag432.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tags/tag369.xml" ContentType="application/vnd.openxmlformats-officedocument.presentationml.tags+xml"/>
  <Override PartName="/ppt/presentation.xml" ContentType="application/vnd.openxmlformats-officedocument.presentationml.presentation.main+xml"/>
  <Override PartName="/ppt/slideLayouts/slideLayout32.xml" ContentType="application/vnd.openxmlformats-officedocument.presentationml.slideLayout+xml"/>
  <Override PartName="/ppt/tags/tag347.xml" ContentType="application/vnd.openxmlformats-officedocument.presentationml.tags+xml"/>
  <Override PartName="/ppt/tags/tag394.xml" ContentType="application/vnd.openxmlformats-officedocument.presentationml.tags+xml"/>
  <Override PartName="/ppt/tags/tag41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tags/tag426.xml" ContentType="application/vnd.openxmlformats-officedocument.presentationml.tags+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tags/tag404.xml" ContentType="application/vnd.openxmlformats-officedocument.presentationml.tags+xml"/>
  <Override PartName="/ppt/slides/slide2.xml" ContentType="application/vnd.openxmlformats-officedocument.presentationml.slide+xml"/>
  <Override PartName="/ppt/slideLayouts/slideLayout26.xml" ContentType="application/vnd.openxmlformats-officedocument.presentationml.slideLayout+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tags/tag319.xml" ContentType="application/vnd.openxmlformats-officedocument.presentationml.tags+xml"/>
  <Override PartName="/ppt/tags/tag366.xml" ContentType="application/vnd.openxmlformats-officedocument.presentationml.tags+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344.xml" ContentType="application/vnd.openxmlformats-officedocument.presentationml.tags+xml"/>
  <Override PartName="/ppt/tags/tag391.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28"/>
  </p:notesMasterIdLst>
  <p:sldIdLst>
    <p:sldId id="719" r:id="rId3"/>
    <p:sldId id="732" r:id="rId4"/>
    <p:sldId id="733" r:id="rId5"/>
    <p:sldId id="826" r:id="rId6"/>
    <p:sldId id="823" r:id="rId7"/>
    <p:sldId id="739" r:id="rId8"/>
    <p:sldId id="825" r:id="rId9"/>
    <p:sldId id="734" r:id="rId10"/>
    <p:sldId id="744" r:id="rId11"/>
    <p:sldId id="746" r:id="rId12"/>
    <p:sldId id="735" r:id="rId13"/>
    <p:sldId id="761" r:id="rId14"/>
    <p:sldId id="768" r:id="rId15"/>
    <p:sldId id="827" r:id="rId16"/>
    <p:sldId id="769" r:id="rId17"/>
    <p:sldId id="770" r:id="rId18"/>
    <p:sldId id="830" r:id="rId19"/>
    <p:sldId id="831" r:id="rId20"/>
    <p:sldId id="772" r:id="rId21"/>
    <p:sldId id="790" r:id="rId22"/>
    <p:sldId id="829" r:id="rId23"/>
    <p:sldId id="828" r:id="rId24"/>
    <p:sldId id="784" r:id="rId25"/>
    <p:sldId id="771" r:id="rId26"/>
    <p:sldId id="81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013" userDrawn="1">
          <p15:clr>
            <a:srgbClr val="A4A3A4"/>
          </p15:clr>
        </p15:guide>
        <p15:guide id="2" pos="4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ESE-BC06F90" initials="" lastIdx="0" clrIdx="0"/>
  <p:cmAuthor id="1" name="新课标第一网" initials="新" lastIdx="0" clrIdx="0"/>
  <p:cmAuthor id="2" name="作者" initials="A" lastIdx="0" clrIdx="1"/>
  <p:cmAuthor id="3" name="Author" initials="A" lastIdx="0" clrIdx="2"/>
  <p:cmAuthor id="4" name="姜伟光" initials="姜" lastIdx="0" clrIdx="0"/>
  <p:cmAuthor id="5" name="Administrator" initials="A" lastIdx="0" clrIdx="3"/>
  <p:cmAuthor id="6" name="宋洁然" initials="宋" lastIdx="0" clrIdx="1"/>
  <p:cmAuthor id="7" name="ming qiu" initials="m" lastIdx="0" clrIdx="1"/>
  <p:cmAuthor id="8" name="Mia Vida Villanueva" initials="M" lastIdx="0" clrIdx="0"/>
  <p:cmAuthor id="9" name="微软用户" initials="微" lastIdx="0" clrIdx="0"/>
  <p:cmAuthor id="10" name="Lenovo" initials="L" lastIdx="0" clrIdx="9"/>
  <p:cmAuthor id="11" name="lenovo" initials="l" lastIdx="0" clrIdx="10"/>
  <p:cmAuthor id="12" name="孙红亮" initials="孙" lastIdx="0" clrIdx="11"/>
  <p:cmAuthor id="13" name="HP" initials="H" lastIdx="0" clrIdx="12"/>
  <p:cmAuthor id="14" name="222" initials="" lastIdx="0" clrIdx="0"/>
  <p:cmAuthor id="15" name="Vivian Liu" initials="" lastIdx="0" clrIdx="1"/>
  <p:cmAuthor id="16" name="刘浩" initials="" lastIdx="0" clrIdx="0"/>
  <p:cmAuthor id="17" name="孙宇婷" initials="" lastIdx="0" clrIdx="21"/>
  <p:cmAuthor id="18" name="未知用户1" initials="未知用户1" lastIdx="0" clrIdx="0"/>
  <p:cmAuthor id="19" name="Windows 用户" initials="" lastIdx="0" clrIdx="0"/>
  <p:cmAuthor id="20" name="ASUS" initials="" lastIdx="0" clrIdx="0"/>
  <p:cmAuthor id="21" name="liyaxi" initials="l" lastIdx="2" clrIdx="2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000"/>
    <a:srgbClr val="E46C0A"/>
    <a:srgbClr val="CF3E3E"/>
    <a:srgbClr val="DC93B9"/>
    <a:srgbClr val="AF8BCA"/>
    <a:srgbClr val="F4E9E9"/>
    <a:srgbClr val="E8D0D0"/>
    <a:srgbClr val="C0504D"/>
    <a:srgbClr val="DEE9F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65" d="100"/>
          <a:sy n="65" d="100"/>
        </p:scale>
        <p:origin x="-918" y="-114"/>
      </p:cViewPr>
      <p:guideLst>
        <p:guide orient="horz" pos="2013"/>
        <p:guide pos="402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2023/9/24 Sunday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a:lnSpc>
                <a:spcPct val="110000"/>
              </a:lnSpc>
              <a:buClrTx/>
              <a:buSzTx/>
              <a:buNone/>
            </a:pP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custDataLst>
              <p:tags r:id="rId1"/>
            </p:custDataLst>
          </p:nvPr>
        </p:nvSpPr>
        <p:spPr>
          <a:xfrm>
            <a:off x="685800" y="1143000"/>
            <a:ext cx="5486400" cy="3086100"/>
          </a:xfrm>
        </p:spPr>
      </p:sp>
      <p:sp>
        <p:nvSpPr>
          <p:cNvPr id="27650" name="备注占位符 2"/>
          <p:cNvSpPr>
            <a:spLocks noGrp="1"/>
          </p:cNvSpPr>
          <p:nvPr>
            <p:ph type="body" idx="1"/>
            <p:custDataLst>
              <p:tags r:id="rId2"/>
            </p:custDataLst>
          </p:nvPr>
        </p:nvSpPr>
        <p:spPr/>
        <p:txBody>
          <a:bodyPr lIns="91440" tIns="45720" rIns="91440" bIns="45720" anchor="t" anchorCtr="0"/>
          <a:lstStyle/>
          <a:p>
            <a:pPr lvl="0"/>
            <a:endParaRPr lang="zh-CN" altLang="en-US"/>
          </a:p>
        </p:txBody>
      </p:sp>
      <p:sp>
        <p:nvSpPr>
          <p:cNvPr id="4" name="灯片编号占位符 3"/>
          <p:cNvSpPr>
            <a:spLocks noGrp="1"/>
          </p:cNvSpPr>
          <p:nvPr>
            <p:ph type="sldNum" sz="quarter" idx="10"/>
            <p:custDataLst>
              <p:tags r:id="rId3"/>
            </p:custDataLst>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pitchFamily="34" charset="-122"/>
                <a:cs typeface="+mn-cs"/>
                <a:sym typeface="+mn-ea"/>
              </a:rPr>
              <a:pPr marL="0" marR="0" lvl="0" indent="0" algn="r" defTabSz="914400" rtl="0" eaLnBrk="0" fontAlgn="base" latinLnBrk="0" hangingPunct="0">
                <a:lnSpc>
                  <a:spcPct val="100000"/>
                </a:lnSpc>
                <a:spcBef>
                  <a:spcPct val="0"/>
                </a:spcBef>
                <a:spcAft>
                  <a:spcPct val="0"/>
                </a:spcAft>
                <a:buClrTx/>
                <a:buSzTx/>
                <a:buFontTx/>
                <a:buNone/>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image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2.xml"/><Relationship Id="rId5" Type="http://schemas.openxmlformats.org/officeDocument/2006/relationships/tags" Target="../tags/tag31.xml"/><Relationship Id="rId4" Type="http://schemas.openxmlformats.org/officeDocument/2006/relationships/tags" Target="../tags/tag30.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Master" Target="../slideMasters/slideMaster2.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2.xml"/><Relationship Id="rId5" Type="http://schemas.openxmlformats.org/officeDocument/2006/relationships/tags" Target="../tags/tag80.xml"/><Relationship Id="rId4" Type="http://schemas.openxmlformats.org/officeDocument/2006/relationships/tags" Target="../tags/tag79.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2.xml"/><Relationship Id="rId4" Type="http://schemas.openxmlformats.org/officeDocument/2006/relationships/tags" Target="../tags/tag8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slideMaster" Target="../slideMasters/slideMaster2.xml"/><Relationship Id="rId5" Type="http://schemas.openxmlformats.org/officeDocument/2006/relationships/tags" Target="../tags/tag89.xml"/><Relationship Id="rId10" Type="http://schemas.openxmlformats.org/officeDocument/2006/relationships/tags" Target="../tags/tag94.xml"/><Relationship Id="rId4" Type="http://schemas.openxmlformats.org/officeDocument/2006/relationships/tags" Target="../tags/tag88.xml"/><Relationship Id="rId9" Type="http://schemas.openxmlformats.org/officeDocument/2006/relationships/tags" Target="../tags/tag93.xml"/></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slideMaster" Target="../slideMasters/slideMaster2.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tags" Target="../tags/tag113.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Master" Target="../slideMasters/slideMaster2.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slideMaster" Target="../slideMasters/slideMaster2.xml"/><Relationship Id="rId5" Type="http://schemas.openxmlformats.org/officeDocument/2006/relationships/tags" Target="../tags/tag128.xml"/><Relationship Id="rId10" Type="http://schemas.openxmlformats.org/officeDocument/2006/relationships/tags" Target="../tags/tag133.xml"/><Relationship Id="rId4" Type="http://schemas.openxmlformats.org/officeDocument/2006/relationships/tags" Target="../tags/tag127.xml"/><Relationship Id="rId9" Type="http://schemas.openxmlformats.org/officeDocument/2006/relationships/tags" Target="../tags/tag1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4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slideMaster" Target="../slideMasters/slideMaster2.xml"/><Relationship Id="rId5" Type="http://schemas.openxmlformats.org/officeDocument/2006/relationships/tags" Target="../tags/tag138.xml"/><Relationship Id="rId10" Type="http://schemas.openxmlformats.org/officeDocument/2006/relationships/tags" Target="../tags/tag143.xml"/><Relationship Id="rId4" Type="http://schemas.openxmlformats.org/officeDocument/2006/relationships/tags" Target="../tags/tag137.xml"/><Relationship Id="rId9" Type="http://schemas.openxmlformats.org/officeDocument/2006/relationships/tags" Target="../tags/tag14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slideMaster" Target="../slideMasters/slideMaster2.xml"/><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slideMaster" Target="../slideMasters/slideMaster2.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4"/>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0D0391B3-BBDB-4FD6-ACC9-EE07770B8849}" type="datetimeFigureOut">
              <a:rPr lang="zh-CN" altLang="en-US"/>
              <a:pPr>
                <a:defRPr/>
              </a:pPr>
              <a:t>2023/9/24 Sunday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E8E000C-1F0F-4D7E-BF6B-7201B55AC7AB}"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2168CFE-4552-43EE-AE95-F651339AE6B2}" type="datetimeFigureOut">
              <a:rPr lang="zh-CN" altLang="en-US"/>
              <a:pPr>
                <a:defRPr/>
              </a:pPr>
              <a:t>2023/9/24 Sunday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2938208-55F5-4FD1-A81C-E56282EAE452}"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7C01189-07AE-42DD-AC52-75A4918EBFD1}" type="datetimeFigureOut">
              <a:rPr lang="zh-CN" altLang="en-US"/>
              <a:pPr>
                <a:defRPr/>
              </a:pPr>
              <a:t>2023/9/24 Sunday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5C64A3E-84BC-4087-84FC-E685D71C5342}"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23" name="图片 22"/>
          <p:cNvPicPr>
            <a:picLocks noChangeAspect="1"/>
          </p:cNvPicPr>
          <p:nvPr>
            <p:custDataLst>
              <p:tags r:id="rId1"/>
            </p:custDataLst>
          </p:nvPr>
        </p:nvPicPr>
        <p:blipFill>
          <a:blip r:embed="rId7"/>
          <a:stretch>
            <a:fillRect/>
          </a:stretch>
        </p:blipFill>
        <p:spPr>
          <a:xfrm>
            <a:off x="52991" y="0"/>
            <a:ext cx="12086018" cy="6858000"/>
          </a:xfrm>
          <a:prstGeom prst="rect">
            <a:avLst/>
          </a:prstGeom>
        </p:spPr>
      </p:pic>
      <p:sp>
        <p:nvSpPr>
          <p:cNvPr id="2" name="标题 1"/>
          <p:cNvSpPr>
            <a:spLocks noGrp="1"/>
          </p:cNvSpPr>
          <p:nvPr>
            <p:ph type="title"/>
            <p:custDataLst>
              <p:tags r:id="rId2"/>
            </p:custDataLst>
          </p:nvPr>
        </p:nvSpPr>
        <p:spPr>
          <a:xfrm>
            <a:off x="669882" y="443230"/>
            <a:ext cx="10852237" cy="441964"/>
          </a:xfrm>
        </p:spPr>
        <p:txBody>
          <a:bodyPr lIns="90000" tIns="46800" rIns="90000" bIns="46800">
            <a:normAutofit/>
          </a:bodyPr>
          <a:lstStyle>
            <a:lvl1pPr>
              <a:defRPr baseline="0">
                <a:solidFill>
                  <a:schemeClr val="accent1">
                    <a:lumMod val="75000"/>
                  </a:schemeClr>
                </a:solidFill>
                <a:latin typeface="Arial" panose="020B0604020202020204" pitchFamily="34" charset="0"/>
                <a:ea typeface="幼圆"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3"/>
            </p:custDataLst>
          </p:nvPr>
        </p:nvSpPr>
        <p:spPr>
          <a:xfrm>
            <a:off x="879742" y="6349833"/>
            <a:ext cx="2700000" cy="316800"/>
          </a:xfrm>
        </p:spPr>
        <p:txBody>
          <a:bodyPr/>
          <a:lstStyle/>
          <a:p>
            <a:fld id="{760FBDFE-C587-4B4C-A407-44438C67B59E}" type="datetimeFigureOut">
              <a:rPr lang="zh-CN" altLang="en-US" smtClean="0"/>
              <a:pPr/>
              <a:t>2023/9/24 Sunday</a:t>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49833"/>
            <a:ext cx="2700000" cy="316800"/>
          </a:xfrm>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8" name="图片占位符 2"/>
          <p:cNvSpPr>
            <a:spLocks noGrp="1"/>
          </p:cNvSpPr>
          <p:nvPr>
            <p:ph type="pic" sz="quarter" idx="12"/>
          </p:nvPr>
        </p:nvSpPr>
        <p:spPr>
          <a:xfrm>
            <a:off x="803275" y="1395745"/>
            <a:ext cx="2654820" cy="5138059"/>
          </a:xfrm>
          <a:prstGeom prst="roundRect">
            <a:avLst>
              <a:gd name="adj" fmla="val 11658"/>
            </a:avLst>
          </a:prstGeom>
        </p:spPr>
        <p:txBody>
          <a:bodyPr>
            <a:normAutofit/>
          </a:bodyPr>
          <a:lstStyle>
            <a:lvl1pPr marL="0" indent="0">
              <a:buNone/>
              <a:defRPr lang="zh-CN" altLang="en-US" sz="2000" b="0" kern="1200">
                <a:solidFill>
                  <a:schemeClr val="bg2">
                    <a:lumMod val="10000"/>
                  </a:schemeClr>
                </a:solidFill>
                <a:latin typeface="微软雅黑 Light" panose="020B0502040204020203" pitchFamily="34" charset="-122"/>
                <a:ea typeface="微软雅黑 Light" panose="020B0502040204020203" pitchFamily="34" charset="-122"/>
                <a:cs typeface="+mn-cs"/>
              </a:defRPr>
            </a:lvl1pPr>
          </a:lstStyle>
          <a:p>
            <a:endParaRPr lang="zh-CN" altLang="en-US" dirty="0"/>
          </a:p>
        </p:txBody>
      </p:sp>
      <p:sp>
        <p:nvSpPr>
          <p:cNvPr id="111" name="标题 1"/>
          <p:cNvSpPr>
            <a:spLocks noGrp="1"/>
          </p:cNvSpPr>
          <p:nvPr>
            <p:ph type="title"/>
          </p:nvPr>
        </p:nvSpPr>
        <p:spPr>
          <a:xfrm>
            <a:off x="803275" y="444286"/>
            <a:ext cx="8970989" cy="663575"/>
          </a:xfrm>
          <a:prstGeom prst="rect">
            <a:avLst/>
          </a:prstGeom>
        </p:spPr>
        <p:txBody>
          <a:bodyPr vert="horz" lIns="91440" tIns="45720" rIns="91440" bIns="45720" rtlCol="0">
            <a:normAutofit/>
          </a:bodyPr>
          <a:lstStyle>
            <a:lvl1pPr>
              <a:defRPr kumimoji="0" lang="zh-CN" altLang="en-US" sz="3200" b="1" i="0" u="none" strike="noStrike" cap="none" spc="0" normalizeH="0" baseline="0" dirty="0">
                <a:ln>
                  <a:noFill/>
                </a:ln>
                <a:solidFill>
                  <a:srgbClr val="F0F0F0">
                    <a:lumMod val="10000"/>
                  </a:srgbClr>
                </a:solidFill>
                <a:effectLst/>
                <a:uLnTx/>
                <a:uFillTx/>
                <a:latin typeface="微软雅黑" panose="020B0503020204020204" pitchFamily="34" charset="-122"/>
                <a:ea typeface="微软雅黑" panose="020B0503020204020204" pitchFamily="34" charset="-122"/>
                <a:cs typeface="+mn-cs"/>
              </a:defRPr>
            </a:lvl1pPr>
          </a:lstStyle>
          <a:p>
            <a:pPr marL="0" marR="0" lvl="0" indent="0" fontAlgn="auto">
              <a:spcBef>
                <a:spcPts val="1000"/>
              </a:spcBef>
              <a:spcAft>
                <a:spcPts val="0"/>
              </a:spcAft>
              <a:buClrTx/>
              <a:buSzTx/>
              <a:buFont typeface="Arial" panose="020B0604020202020204" pitchFamily="34" charset="0"/>
            </a:pPr>
            <a:r>
              <a:rPr lang="zh-CN" altLang="en-US" dirty="0"/>
              <a:t>单击此处编辑母版标题样式</a:t>
            </a:r>
          </a:p>
        </p:txBody>
      </p:sp>
      <p:cxnSp>
        <p:nvCxnSpPr>
          <p:cNvPr id="213" name="直线连接符 3"/>
          <p:cNvCxnSpPr/>
          <p:nvPr userDrawn="1"/>
        </p:nvCxnSpPr>
        <p:spPr>
          <a:xfrm>
            <a:off x="0" y="1016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5" name="图片 214"/>
          <p:cNvPicPr>
            <a:picLocks noChangeAspect="1"/>
          </p:cNvPicPr>
          <p:nvPr userDrawn="1"/>
        </p:nvPicPr>
        <p:blipFill>
          <a:blip r:embed="rId2">
            <a:duotone>
              <a:schemeClr val="accent4">
                <a:shade val="45000"/>
                <a:satMod val="135000"/>
              </a:schemeClr>
              <a:prstClr val="white"/>
            </a:duotone>
          </a:blip>
          <a:stretch>
            <a:fillRect/>
          </a:stretch>
        </p:blipFill>
        <p:spPr>
          <a:xfrm>
            <a:off x="9880784" y="277782"/>
            <a:ext cx="2204696" cy="699904"/>
          </a:xfrm>
          <a:prstGeom prst="rect">
            <a:avLst/>
          </a:prstGeom>
        </p:spPr>
      </p:pic>
      <p:pic>
        <p:nvPicPr>
          <p:cNvPr id="217" name="图片 216"/>
          <p:cNvPicPr>
            <a:picLocks noChangeAspect="1"/>
          </p:cNvPicPr>
          <p:nvPr userDrawn="1"/>
        </p:nvPicPr>
        <p:blipFill rotWithShape="1">
          <a:blip r:embed="rId3" cstate="print">
            <a:extLst>
              <a:ext uri="{BEBA8EAE-BF5A-486C-A8C5-ECC9F3942E4B}">
                <a14:imgProps xmlns="" xmlns:a14="http://schemas.microsoft.com/office/drawing/2010/main">
                  <a14:imgLayer r:embed="rId4">
                    <a14:imgEffect>
                      <a14:backgroundRemoval t="10000" b="100000" l="0" r="99453"/>
                    </a14:imgEffect>
                  </a14:imgLayer>
                </a14:imgProps>
              </a:ext>
            </a:extLst>
          </a:blip>
          <a:srcRect t="44600"/>
          <a:stretch>
            <a:fillRect/>
          </a:stretch>
        </p:blipFill>
        <p:spPr>
          <a:xfrm>
            <a:off x="0" y="0"/>
            <a:ext cx="1041400" cy="100965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16" name="矩形 15"/>
          <p:cNvSpPr/>
          <p:nvPr userDrawn="1"/>
        </p:nvSpPr>
        <p:spPr>
          <a:xfrm>
            <a:off x="0" y="0"/>
            <a:ext cx="12192000" cy="1018433"/>
          </a:xfrm>
          <a:prstGeom prst="rect">
            <a:avLst/>
          </a:prstGeom>
          <a:blipFill>
            <a:blip r:embed="rId2" cstate="print">
              <a:extLst>
                <a:ext uri="{28A0092B-C50C-407E-A947-70E740481C1C}">
                  <a14:useLocalDpi xmlns="" xmlns:a14="http://schemas.microsoft.com/office/drawing/2010/main" val="0"/>
                </a:ext>
              </a:extLst>
            </a:blip>
            <a:srcRect/>
            <a:stretch>
              <a:fillRect/>
            </a:stretch>
          </a:blipFill>
          <a:ln w="12700" cap="flat" cmpd="sng" algn="ctr">
            <a:noFill/>
            <a:prstDash val="solid"/>
            <a:miter lim="800000"/>
          </a:ln>
          <a:effectLst/>
        </p:spPr>
        <p:txBody>
          <a:bodyPr lIns="105246" tIns="52623" rIns="105246" bIns="52623"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7" name="矩形 16"/>
          <p:cNvSpPr/>
          <p:nvPr userDrawn="1"/>
        </p:nvSpPr>
        <p:spPr>
          <a:xfrm rot="10800000">
            <a:off x="0" y="2"/>
            <a:ext cx="12192000" cy="1018431"/>
          </a:xfrm>
          <a:prstGeom prst="rect">
            <a:avLst/>
          </a:prstGeom>
          <a:gradFill flip="none" rotWithShape="1">
            <a:gsLst>
              <a:gs pos="83000">
                <a:srgbClr val="DA1A1A"/>
              </a:gs>
              <a:gs pos="68000">
                <a:srgbClr val="C00000">
                  <a:lumMod val="60000"/>
                  <a:lumOff val="40000"/>
                  <a:alpha val="90000"/>
                </a:srgbClr>
              </a:gs>
              <a:gs pos="100000">
                <a:srgbClr val="C00000"/>
              </a:gs>
              <a:gs pos="0">
                <a:srgbClr val="C00000">
                  <a:lumMod val="60000"/>
                  <a:lumOff val="40000"/>
                  <a:alpha val="68000"/>
                </a:srgbClr>
              </a:gs>
            </a:gsLst>
            <a:lin ang="0" scaled="1"/>
            <a:tileRect/>
          </a:gradFill>
          <a:ln w="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pitchFamily="34" charset="0"/>
              <a:ea typeface="微软雅黑" panose="020B0503020204020204" pitchFamily="34" charset="-122"/>
              <a:cs typeface="+mn-cs"/>
              <a:sym typeface="Segoe UI" panose="020B0502040204020203" pitchFamily="34" charset="0"/>
            </a:endParaRPr>
          </a:p>
        </p:txBody>
      </p:sp>
      <p:grpSp>
        <p:nvGrpSpPr>
          <p:cNvPr id="18" name="组合 17"/>
          <p:cNvGrpSpPr/>
          <p:nvPr userDrawn="1"/>
        </p:nvGrpSpPr>
        <p:grpSpPr>
          <a:xfrm>
            <a:off x="440393" y="112161"/>
            <a:ext cx="11751607" cy="799803"/>
            <a:chOff x="192565" y="-3326004"/>
            <a:chExt cx="11751607" cy="799803"/>
          </a:xfrm>
        </p:grpSpPr>
        <p:pic>
          <p:nvPicPr>
            <p:cNvPr id="19" name="图片 1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9168953" y="-3326004"/>
              <a:ext cx="2775219" cy="799803"/>
            </a:xfrm>
            <a:prstGeom prst="rect">
              <a:avLst/>
            </a:prstGeom>
          </p:spPr>
        </p:pic>
        <p:sp>
          <p:nvSpPr>
            <p:cNvPr id="20" name="任意多边形: 形状 19"/>
            <p:cNvSpPr/>
            <p:nvPr/>
          </p:nvSpPr>
          <p:spPr>
            <a:xfrm rot="1828990">
              <a:off x="192565" y="-3284507"/>
              <a:ext cx="548808" cy="596354"/>
            </a:xfrm>
            <a:custGeom>
              <a:avLst/>
              <a:gdLst>
                <a:gd name="connsiteX0" fmla="*/ 1367850 w 2712214"/>
                <a:gd name="connsiteY0" fmla="*/ 91389 h 2947182"/>
                <a:gd name="connsiteX1" fmla="*/ 2118421 w 2712214"/>
                <a:gd name="connsiteY1" fmla="*/ 2880309 h 2947182"/>
                <a:gd name="connsiteX2" fmla="*/ 1367850 w 2712214"/>
                <a:gd name="connsiteY2" fmla="*/ 91389 h 2947182"/>
              </a:gdLst>
              <a:ahLst/>
              <a:cxnLst>
                <a:cxn ang="0">
                  <a:pos x="connsiteX0" y="connsiteY0"/>
                </a:cxn>
                <a:cxn ang="0">
                  <a:pos x="connsiteX1" y="connsiteY1"/>
                </a:cxn>
                <a:cxn ang="0">
                  <a:pos x="connsiteX2" y="connsiteY2"/>
                </a:cxn>
              </a:cxnLst>
              <a:rect l="l" t="t" r="r" b="b"/>
              <a:pathLst>
                <a:path w="2712214" h="2947182">
                  <a:moveTo>
                    <a:pt x="1367850" y="91389"/>
                  </a:moveTo>
                  <a:cubicBezTo>
                    <a:pt x="-1787782" y="1124851"/>
                    <a:pt x="1407855" y="3361321"/>
                    <a:pt x="2118421" y="2880309"/>
                  </a:cubicBezTo>
                  <a:cubicBezTo>
                    <a:pt x="2710875" y="2480259"/>
                    <a:pt x="3358575" y="-561074"/>
                    <a:pt x="1367850" y="91389"/>
                  </a:cubicBezTo>
                  <a:close/>
                </a:path>
              </a:pathLst>
            </a:custGeom>
            <a:gradFill>
              <a:gsLst>
                <a:gs pos="100000">
                  <a:srgbClr val="FB6B14"/>
                </a:gs>
                <a:gs pos="0">
                  <a:srgbClr val="FFBC25"/>
                </a:gs>
              </a:gsLst>
              <a:lin ang="0" scaled="1"/>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endParaRPr>
            </a:p>
          </p:txBody>
        </p:sp>
      </p:grpSp>
      <p:sp>
        <p:nvSpPr>
          <p:cNvPr id="24" name="文本占位符 8"/>
          <p:cNvSpPr>
            <a:spLocks noGrp="1"/>
          </p:cNvSpPr>
          <p:nvPr>
            <p:ph type="body" sz="quarter" idx="10"/>
          </p:nvPr>
        </p:nvSpPr>
        <p:spPr>
          <a:xfrm>
            <a:off x="680615" y="318943"/>
            <a:ext cx="4468812" cy="535531"/>
          </a:xfrm>
          <a:prstGeom prst="rect">
            <a:avLst/>
          </a:prstGeom>
          <a:noFill/>
        </p:spPr>
        <p:txBody>
          <a:bodyPr wrap="square" lIns="91440" tIns="45720" rIns="91440" bIns="45720" rtlCol="0">
            <a:spAutoFit/>
          </a:bodyPr>
          <a:lstStyle>
            <a:lvl1pPr>
              <a:buNone/>
              <a:defRPr lang="zh-CN" altLang="en-US" sz="3200" b="1" spc="100" dirty="0" smtClean="0">
                <a:solidFill>
                  <a:schemeClr val="bg1"/>
                </a:solidFill>
                <a:effectLst>
                  <a:outerShdw blurRad="63500" dist="38100" dir="2700000" algn="tl" rotWithShape="0">
                    <a:schemeClr val="accent2">
                      <a:alpha val="40000"/>
                    </a:schemeClr>
                  </a:outerShdw>
                </a:effectLst>
                <a:latin typeface="微软雅黑" panose="020B0503020204020204" pitchFamily="34" charset="-122"/>
                <a:ea typeface="微软雅黑" panose="020B0503020204020204" pitchFamily="34" charset="-122"/>
              </a:defRPr>
            </a:lvl1pPr>
            <a:lvl2pPr>
              <a:buNone/>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a:endParaRPr lang="zh-CN" altLang="en-US"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127311" y="5"/>
            <a:ext cx="12429370" cy="2108195"/>
            <a:chOff x="-127311" y="5"/>
            <a:chExt cx="12429370" cy="2108195"/>
          </a:xfrm>
        </p:grpSpPr>
        <p:sp>
          <p:nvSpPr>
            <p:cNvPr id="8" name="任意多边形: 形状 7"/>
            <p:cNvSpPr/>
            <p:nvPr>
              <p:custDataLst>
                <p:tags r:id="rId10"/>
              </p:custDataLst>
            </p:nvPr>
          </p:nvSpPr>
          <p:spPr>
            <a:xfrm rot="4971377">
              <a:off x="5633770" y="-4560088"/>
              <a:ext cx="907207" cy="12429370"/>
            </a:xfrm>
            <a:custGeom>
              <a:avLst/>
              <a:gdLst>
                <a:gd name="connsiteX0" fmla="*/ 0 w 1132861"/>
                <a:gd name="connsiteY0" fmla="*/ 0 h 12429370"/>
                <a:gd name="connsiteX1" fmla="*/ 421422 w 1132861"/>
                <a:gd name="connsiteY1" fmla="*/ 52817 h 12429370"/>
                <a:gd name="connsiteX2" fmla="*/ 1132861 w 1132861"/>
                <a:gd name="connsiteY2" fmla="*/ 12429370 h 12429370"/>
                <a:gd name="connsiteX3" fmla="*/ 0 w 1132861"/>
                <a:gd name="connsiteY3" fmla="*/ 12287388 h 12429370"/>
              </a:gdLst>
              <a:ahLst/>
              <a:cxnLst>
                <a:cxn ang="0">
                  <a:pos x="connsiteX0" y="connsiteY0"/>
                </a:cxn>
                <a:cxn ang="0">
                  <a:pos x="connsiteX1" y="connsiteY1"/>
                </a:cxn>
                <a:cxn ang="0">
                  <a:pos x="connsiteX2" y="connsiteY2"/>
                </a:cxn>
                <a:cxn ang="0">
                  <a:pos x="connsiteX3" y="connsiteY3"/>
                </a:cxn>
              </a:cxnLst>
              <a:rect l="l" t="t" r="r" b="b"/>
              <a:pathLst>
                <a:path w="1132861" h="12429370">
                  <a:moveTo>
                    <a:pt x="0" y="0"/>
                  </a:moveTo>
                  <a:lnTo>
                    <a:pt x="421422" y="52817"/>
                  </a:lnTo>
                  <a:lnTo>
                    <a:pt x="1132861" y="12429370"/>
                  </a:lnTo>
                  <a:lnTo>
                    <a:pt x="0" y="12287388"/>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任意多边形: 形状 8"/>
            <p:cNvSpPr/>
            <p:nvPr>
              <p:custDataLst>
                <p:tags r:id="rId11"/>
              </p:custDataLst>
            </p:nvPr>
          </p:nvSpPr>
          <p:spPr>
            <a:xfrm rot="5400000">
              <a:off x="5215200" y="-5215203"/>
              <a:ext cx="1761592" cy="12192007"/>
            </a:xfrm>
            <a:custGeom>
              <a:avLst/>
              <a:gdLst>
                <a:gd name="connsiteX0" fmla="*/ 0 w 1930397"/>
                <a:gd name="connsiteY0" fmla="*/ 12192007 h 12192007"/>
                <a:gd name="connsiteX1" fmla="*/ 0 w 1930397"/>
                <a:gd name="connsiteY1" fmla="*/ 0 h 12192007"/>
                <a:gd name="connsiteX2" fmla="*/ 758239 w 1930397"/>
                <a:gd name="connsiteY2" fmla="*/ 0 h 12192007"/>
                <a:gd name="connsiteX3" fmla="*/ 1930397 w 1930397"/>
                <a:gd name="connsiteY3" fmla="*/ 12192007 h 12192007"/>
              </a:gdLst>
              <a:ahLst/>
              <a:cxnLst>
                <a:cxn ang="0">
                  <a:pos x="connsiteX0" y="connsiteY0"/>
                </a:cxn>
                <a:cxn ang="0">
                  <a:pos x="connsiteX1" y="connsiteY1"/>
                </a:cxn>
                <a:cxn ang="0">
                  <a:pos x="connsiteX2" y="connsiteY2"/>
                </a:cxn>
                <a:cxn ang="0">
                  <a:pos x="connsiteX3" y="connsiteY3"/>
                </a:cxn>
              </a:cxnLst>
              <a:rect l="l" t="t" r="r" b="b"/>
              <a:pathLst>
                <a:path w="1930397" h="12192007">
                  <a:moveTo>
                    <a:pt x="0" y="12192007"/>
                  </a:moveTo>
                  <a:lnTo>
                    <a:pt x="0" y="0"/>
                  </a:lnTo>
                  <a:lnTo>
                    <a:pt x="758239" y="0"/>
                  </a:lnTo>
                  <a:lnTo>
                    <a:pt x="1930397" y="121920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任意多边形: 形状 9"/>
            <p:cNvSpPr/>
            <p:nvPr>
              <p:custDataLst>
                <p:tags r:id="rId12"/>
              </p:custDataLst>
            </p:nvPr>
          </p:nvSpPr>
          <p:spPr>
            <a:xfrm rot="5107084">
              <a:off x="4552342" y="-3275210"/>
              <a:ext cx="536239" cy="9742831"/>
            </a:xfrm>
            <a:custGeom>
              <a:avLst/>
              <a:gdLst>
                <a:gd name="connsiteX0" fmla="*/ 0 w 587624"/>
                <a:gd name="connsiteY0" fmla="*/ 0 h 9742831"/>
                <a:gd name="connsiteX1" fmla="*/ 587624 w 587624"/>
                <a:gd name="connsiteY1" fmla="*/ 9742831 h 9742831"/>
                <a:gd name="connsiteX2" fmla="*/ 0 w 587624"/>
                <a:gd name="connsiteY2" fmla="*/ 9685968 h 9742831"/>
              </a:gdLst>
              <a:ahLst/>
              <a:cxnLst>
                <a:cxn ang="0">
                  <a:pos x="connsiteX0" y="connsiteY0"/>
                </a:cxn>
                <a:cxn ang="0">
                  <a:pos x="connsiteX1" y="connsiteY1"/>
                </a:cxn>
                <a:cxn ang="0">
                  <a:pos x="connsiteX2" y="connsiteY2"/>
                </a:cxn>
              </a:cxnLst>
              <a:rect l="l" t="t" r="r" b="b"/>
              <a:pathLst>
                <a:path w="587624" h="9742831">
                  <a:moveTo>
                    <a:pt x="0" y="0"/>
                  </a:moveTo>
                  <a:lnTo>
                    <a:pt x="587624" y="9742831"/>
                  </a:lnTo>
                  <a:lnTo>
                    <a:pt x="0" y="968596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任意多边形: 形状 10"/>
            <p:cNvSpPr/>
            <p:nvPr>
              <p:custDataLst>
                <p:tags r:id="rId13"/>
              </p:custDataLst>
            </p:nvPr>
          </p:nvSpPr>
          <p:spPr>
            <a:xfrm rot="15897559">
              <a:off x="9001004" y="-1390393"/>
              <a:ext cx="846410" cy="5663579"/>
            </a:xfrm>
            <a:custGeom>
              <a:avLst/>
              <a:gdLst>
                <a:gd name="connsiteX0" fmla="*/ 927517 w 927517"/>
                <a:gd name="connsiteY0" fmla="*/ 5663579 h 5663579"/>
                <a:gd name="connsiteX1" fmla="*/ 0 w 927517"/>
                <a:gd name="connsiteY1" fmla="*/ 5577535 h 5663579"/>
                <a:gd name="connsiteX2" fmla="*/ 419317 w 927517"/>
                <a:gd name="connsiteY2" fmla="*/ 0 h 5663579"/>
              </a:gdLst>
              <a:ahLst/>
              <a:cxnLst>
                <a:cxn ang="0">
                  <a:pos x="connsiteX0" y="connsiteY0"/>
                </a:cxn>
                <a:cxn ang="0">
                  <a:pos x="connsiteX1" y="connsiteY1"/>
                </a:cxn>
                <a:cxn ang="0">
                  <a:pos x="connsiteX2" y="connsiteY2"/>
                </a:cxn>
              </a:cxnLst>
              <a:rect l="l" t="t" r="r" b="b"/>
              <a:pathLst>
                <a:path w="927517" h="5663579">
                  <a:moveTo>
                    <a:pt x="927517" y="5663579"/>
                  </a:moveTo>
                  <a:lnTo>
                    <a:pt x="0" y="5577535"/>
                  </a:lnTo>
                  <a:lnTo>
                    <a:pt x="419317"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2" name="等腰三角形 11"/>
          <p:cNvSpPr/>
          <p:nvPr userDrawn="1">
            <p:custDataLst>
              <p:tags r:id="rId2"/>
            </p:custDataLst>
          </p:nvPr>
        </p:nvSpPr>
        <p:spPr>
          <a:xfrm rot="16200000">
            <a:off x="7826138" y="2492134"/>
            <a:ext cx="997432" cy="7734300"/>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ctrTitle" hasCustomPrompt="1"/>
            <p:custDataLst>
              <p:tags r:id="rId3"/>
            </p:custDataLst>
          </p:nvPr>
        </p:nvSpPr>
        <p:spPr>
          <a:xfrm>
            <a:off x="2730319" y="2702794"/>
            <a:ext cx="7117545" cy="1118535"/>
          </a:xfrm>
        </p:spPr>
        <p:txBody>
          <a:bodyPr lIns="90000" tIns="46800" rIns="90000" bIns="46800" anchor="b" anchorCtr="0">
            <a:normAutofit/>
          </a:bodyPr>
          <a:lstStyle>
            <a:lvl1pPr algn="ctr">
              <a:defRPr sz="6600" spc="600" baseline="0">
                <a:solidFill>
                  <a:schemeClr val="tx1">
                    <a:lumMod val="85000"/>
                    <a:lumOff val="15000"/>
                  </a:schemeClr>
                </a:solidFill>
                <a:ea typeface="汉仪旗黑-85S" panose="00020600040101010101" pitchFamily="18" charset="-122"/>
              </a:defRPr>
            </a:lvl1pPr>
          </a:lstStyle>
          <a:p>
            <a:r>
              <a:rPr lang="zh-CN" altLang="en-US"/>
              <a:t>编辑标题</a:t>
            </a:r>
          </a:p>
        </p:txBody>
      </p:sp>
      <p:sp>
        <p:nvSpPr>
          <p:cNvPr id="3" name="副标题 2"/>
          <p:cNvSpPr>
            <a:spLocks noGrp="1"/>
          </p:cNvSpPr>
          <p:nvPr>
            <p:ph type="subTitle" idx="1" hasCustomPrompt="1"/>
            <p:custDataLst>
              <p:tags r:id="rId4"/>
            </p:custDataLst>
          </p:nvPr>
        </p:nvSpPr>
        <p:spPr>
          <a:xfrm>
            <a:off x="2730319" y="3886684"/>
            <a:ext cx="7117545" cy="676319"/>
          </a:xfrm>
        </p:spPr>
        <p:txBody>
          <a:bodyPr lIns="90000" tIns="46800" rIns="90000" bIns="46800" anchor="t">
            <a:normAutofit/>
          </a:bodyPr>
          <a:lstStyle>
            <a:lvl1pPr marL="0" indent="0" algn="ctr"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5"/>
            </p:custDataLst>
          </p:nvPr>
        </p:nvSpPr>
        <p:spPr/>
        <p:txBody>
          <a:bodyPr/>
          <a:lstStyle/>
          <a:p>
            <a:fld id="{760FBDFE-C587-4B4C-A407-44438C67B59E}" type="datetimeFigureOut">
              <a:rPr lang="zh-CN" altLang="en-US" smtClean="0"/>
              <a:pPr/>
              <a:t>2023/9/24 Sunday</a:t>
            </a:fld>
            <a:endParaRPr lang="zh-CN" altLang="en-US"/>
          </a:p>
        </p:txBody>
      </p:sp>
      <p:sp>
        <p:nvSpPr>
          <p:cNvPr id="17" name="页脚占位符 16"/>
          <p:cNvSpPr>
            <a:spLocks noGrp="1"/>
          </p:cNvSpPr>
          <p:nvPr>
            <p:ph type="ftr" sz="quarter" idx="11"/>
            <p:custDataLst>
              <p:tags r:id="rId6"/>
            </p:custDataLst>
          </p:nvPr>
        </p:nvSpPr>
        <p:spPr/>
        <p:txBody>
          <a:bodyPr/>
          <a:lstStyle/>
          <a:p>
            <a:endParaRPr lang="zh-CN" altLang="en-US"/>
          </a:p>
        </p:txBody>
      </p:sp>
      <p:sp>
        <p:nvSpPr>
          <p:cNvPr id="18" name="灯片编号占位符 17"/>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
        <p:nvSpPr>
          <p:cNvPr id="5" name="文本占位符 4"/>
          <p:cNvSpPr>
            <a:spLocks noGrp="1"/>
          </p:cNvSpPr>
          <p:nvPr>
            <p:ph type="body" sz="quarter" idx="13" hasCustomPrompt="1"/>
            <p:custDataLst>
              <p:tags r:id="rId8"/>
            </p:custDataLst>
          </p:nvPr>
        </p:nvSpPr>
        <p:spPr>
          <a:xfrm>
            <a:off x="3630542" y="4681986"/>
            <a:ext cx="2523129" cy="412826"/>
          </a:xfrm>
        </p:spPr>
        <p:txBody>
          <a:bodyPr lIns="90000" tIns="46800" rIns="90000" bIns="46800" anchor="ctr" anchorCtr="0">
            <a:normAutofit/>
          </a:bodyPr>
          <a:lstStyle>
            <a:lvl1pPr marL="0" indent="0" algn="r">
              <a:lnSpc>
                <a:spcPct val="100000"/>
              </a:lnSpc>
              <a:buNone/>
              <a:defRPr sz="1800">
                <a:solidFill>
                  <a:schemeClr val="tx1">
                    <a:lumMod val="85000"/>
                    <a:lumOff val="15000"/>
                  </a:schemeClr>
                </a:solidFill>
              </a:defRPr>
            </a:lvl1pPr>
          </a:lstStyle>
          <a:p>
            <a:pPr lvl="0"/>
            <a:r>
              <a:rPr lang="zh-CN" altLang="en-US"/>
              <a:t>编辑文本</a:t>
            </a:r>
          </a:p>
        </p:txBody>
      </p:sp>
      <p:sp>
        <p:nvSpPr>
          <p:cNvPr id="13" name="文本占位符 12"/>
          <p:cNvSpPr>
            <a:spLocks noGrp="1"/>
          </p:cNvSpPr>
          <p:nvPr>
            <p:ph type="body" sz="quarter" idx="14" hasCustomPrompt="1"/>
            <p:custDataLst>
              <p:tags r:id="rId9"/>
            </p:custDataLst>
          </p:nvPr>
        </p:nvSpPr>
        <p:spPr>
          <a:xfrm>
            <a:off x="6402188" y="4681986"/>
            <a:ext cx="2523127" cy="412826"/>
          </a:xfrm>
        </p:spPr>
        <p:txBody>
          <a:bodyPr lIns="90000" tIns="46800" rIns="90000" bIns="46800" anchor="ctr" anchorCtr="0">
            <a:normAutofit/>
          </a:bodyPr>
          <a:lstStyle>
            <a:lvl1pPr marL="0" indent="0" algn="l">
              <a:lnSpc>
                <a:spcPct val="100000"/>
              </a:lnSpc>
              <a:buNone/>
              <a:defRPr sz="1800">
                <a:solidFill>
                  <a:schemeClr val="tx1">
                    <a:lumMod val="85000"/>
                    <a:lumOff val="15000"/>
                  </a:schemeClr>
                </a:solidFill>
              </a:defRPr>
            </a:lvl1pPr>
          </a:lstStyle>
          <a:p>
            <a:pPr lvl="0"/>
            <a:r>
              <a:rPr lang="zh-CN" altLang="en-US"/>
              <a:t>编辑文本</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2023/9/24 Sunday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1"/>
            </p:custDataLst>
          </p:nvPr>
        </p:nvGrpSpPr>
        <p:grpSpPr>
          <a:xfrm>
            <a:off x="4001597" y="5613400"/>
            <a:ext cx="8190403" cy="1244600"/>
            <a:chOff x="4001597" y="5613400"/>
            <a:chExt cx="8190403" cy="1244600"/>
          </a:xfrm>
        </p:grpSpPr>
        <p:sp>
          <p:nvSpPr>
            <p:cNvPr id="8" name="任意多边形: 形状 7"/>
            <p:cNvSpPr/>
            <p:nvPr>
              <p:custDataLst>
                <p:tags r:id="rId13"/>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9" name="等腰三角形 8"/>
            <p:cNvSpPr/>
            <p:nvPr>
              <p:custDataLst>
                <p:tags r:id="rId14"/>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grpSp>
        <p:nvGrpSpPr>
          <p:cNvPr id="10" name="组合 9"/>
          <p:cNvGrpSpPr/>
          <p:nvPr userDrawn="1">
            <p:custDataLst>
              <p:tags r:id="rId2"/>
            </p:custDataLst>
          </p:nvPr>
        </p:nvGrpSpPr>
        <p:grpSpPr>
          <a:xfrm>
            <a:off x="5187002" y="2377388"/>
            <a:ext cx="570170" cy="707886"/>
            <a:chOff x="10608342" y="5053054"/>
            <a:chExt cx="1583658" cy="1966165"/>
          </a:xfrm>
        </p:grpSpPr>
        <p:sp>
          <p:nvSpPr>
            <p:cNvPr id="11" name="任意多边形: 形状 10"/>
            <p:cNvSpPr/>
            <p:nvPr>
              <p:custDataLst>
                <p:tags r:id="rId11"/>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2" name="等腰三角形 11"/>
            <p:cNvSpPr/>
            <p:nvPr>
              <p:custDataLst>
                <p:tags r:id="rId12"/>
              </p:custDataLst>
            </p:nvPr>
          </p:nvSpPr>
          <p:spPr>
            <a:xfrm>
              <a:off x="10960100" y="5207000"/>
              <a:ext cx="1231900" cy="1651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endParaRPr lang="zh-CN" altLang="en-US"/>
            </a:p>
          </p:txBody>
        </p:sp>
      </p:grpSp>
      <p:grpSp>
        <p:nvGrpSpPr>
          <p:cNvPr id="14" name="组合 13"/>
          <p:cNvGrpSpPr/>
          <p:nvPr userDrawn="1">
            <p:custDataLst>
              <p:tags r:id="rId3"/>
            </p:custDataLst>
          </p:nvPr>
        </p:nvGrpSpPr>
        <p:grpSpPr>
          <a:xfrm rot="10800000">
            <a:off x="-1" y="0"/>
            <a:ext cx="12192000" cy="1244600"/>
            <a:chOff x="4001597" y="5613400"/>
            <a:chExt cx="8190403" cy="1244600"/>
          </a:xfrm>
        </p:grpSpPr>
        <p:sp>
          <p:nvSpPr>
            <p:cNvPr id="15" name="任意多边形: 形状 14"/>
            <p:cNvSpPr/>
            <p:nvPr>
              <p:custDataLst>
                <p:tags r:id="rId9"/>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6" name="等腰三角形 15"/>
            <p:cNvSpPr/>
            <p:nvPr>
              <p:custDataLst>
                <p:tags r:id="rId10"/>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sp>
        <p:nvSpPr>
          <p:cNvPr id="2" name="标题 1"/>
          <p:cNvSpPr>
            <a:spLocks noGrp="1"/>
          </p:cNvSpPr>
          <p:nvPr>
            <p:ph type="title" hasCustomPrompt="1"/>
            <p:custDataLst>
              <p:tags r:id="rId4"/>
            </p:custDataLst>
          </p:nvPr>
        </p:nvSpPr>
        <p:spPr>
          <a:xfrm>
            <a:off x="3500907" y="3090044"/>
            <a:ext cx="5190185" cy="740727"/>
          </a:xfrm>
        </p:spPr>
        <p:txBody>
          <a:bodyPr lIns="90170" tIns="46990" rIns="90170" bIns="0" anchor="b" anchorCtr="0">
            <a:normAutofit/>
          </a:bodyPr>
          <a:lstStyle>
            <a:lvl1pPr algn="ctr">
              <a:defRPr sz="4000" u="none" strike="noStrike" kern="1200" cap="none" spc="300" normalizeH="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a:t>单击此处编辑标题</a:t>
            </a:r>
          </a:p>
        </p:txBody>
      </p:sp>
      <p:sp>
        <p:nvSpPr>
          <p:cNvPr id="3" name="文本占位符 2"/>
          <p:cNvSpPr>
            <a:spLocks noGrp="1"/>
          </p:cNvSpPr>
          <p:nvPr>
            <p:ph type="body" idx="1"/>
            <p:custDataLst>
              <p:tags r:id="rId5"/>
            </p:custDataLst>
          </p:nvPr>
        </p:nvSpPr>
        <p:spPr>
          <a:xfrm>
            <a:off x="3500907" y="3883113"/>
            <a:ext cx="5190185" cy="1477027"/>
          </a:xfrm>
        </p:spPr>
        <p:txBody>
          <a:bodyPr lIns="90170" tIns="0" rIns="90170" bIns="46990">
            <a:normAutofit/>
          </a:bodyPr>
          <a:lstStyle>
            <a:lvl1pPr marL="0" indent="0" algn="ctr" eaLnBrk="1" fontAlgn="auto" latinLnBrk="0" hangingPunct="1">
              <a:buNone/>
              <a:defRPr kumimoji="0" lang="zh-CN" altLang="en-US" sz="20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6"/>
            </p:custDataLst>
          </p:nvPr>
        </p:nvSpPr>
        <p:spPr/>
        <p:txBody>
          <a:bodyPr>
            <a:normAutofit/>
          </a:bodyPr>
          <a:lstStyle/>
          <a:p>
            <a:fld id="{760FBDFE-C587-4B4C-A407-44438C67B59E}" type="datetimeFigureOut">
              <a:rPr lang="zh-CN" altLang="en-US" smtClean="0"/>
              <a:pPr/>
              <a:t>2023/9/24 Sunday</a:t>
            </a:fld>
            <a:endParaRPr lang="zh-CN" altLang="en-US"/>
          </a:p>
        </p:txBody>
      </p:sp>
      <p:sp>
        <p:nvSpPr>
          <p:cNvPr id="5" name="页脚占位符 4"/>
          <p:cNvSpPr>
            <a:spLocks noGrp="1"/>
          </p:cNvSpPr>
          <p:nvPr>
            <p:ph type="ftr" sz="quarter" idx="11"/>
            <p:custDataLst>
              <p:tags r:id="rId7"/>
            </p:custDataLst>
          </p:nvPr>
        </p:nvSpPr>
        <p:spPr/>
        <p:txBody>
          <a:bodyPr>
            <a:normAutofit/>
          </a:bodyPr>
          <a:lstStyle/>
          <a:p>
            <a:endParaRPr lang="zh-CN" altLang="en-US"/>
          </a:p>
        </p:txBody>
      </p:sp>
      <p:sp>
        <p:nvSpPr>
          <p:cNvPr id="6" name="灯片编号占位符 5"/>
          <p:cNvSpPr>
            <a:spLocks noGrp="1"/>
          </p:cNvSpPr>
          <p:nvPr>
            <p:ph type="sldNum" sz="quarter" idx="12"/>
            <p:custDataLst>
              <p:tags r:id="rId8"/>
            </p:custDataLst>
          </p:nvPr>
        </p:nvSpPr>
        <p:spPr/>
        <p:txBody>
          <a:bodyPr>
            <a:normAutofit/>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lIns="90170" tIns="46990" rIns="90170" bIns="46990">
            <a:normAutofit/>
          </a:bodyPr>
          <a:lstStyle>
            <a:lvl1pPr>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lIns="90170" tIns="46990" rIns="90170" bIns="46990">
            <a:normAutofit/>
          </a:bodyPr>
          <a:lstStyle/>
          <a:p>
            <a:fld id="{760FBDFE-C587-4B4C-A407-44438C67B59E}" type="datetimeFigureOut">
              <a:rPr lang="zh-CN" altLang="en-US" smtClean="0"/>
              <a:pPr/>
              <a:t>2023/9/24 Sunday</a:t>
            </a:fld>
            <a:endParaRPr lang="zh-CN" altLang="en-US"/>
          </a:p>
        </p:txBody>
      </p:sp>
      <p:sp>
        <p:nvSpPr>
          <p:cNvPr id="6" name="页脚占位符 5"/>
          <p:cNvSpPr>
            <a:spLocks noGrp="1"/>
          </p:cNvSpPr>
          <p:nvPr>
            <p:ph type="ftr" sz="quarter" idx="11"/>
            <p:custDataLst>
              <p:tags r:id="rId5"/>
            </p:custDataLst>
          </p:nvPr>
        </p:nvSpPr>
        <p:spPr/>
        <p:txBody>
          <a:bodyPr lIns="90170" tIns="46990" rIns="90170" bIns="46990">
            <a:normAutofit/>
          </a:bodyPr>
          <a:lstStyle/>
          <a:p>
            <a:endParaRPr lang="zh-CN" altLang="en-US"/>
          </a:p>
        </p:txBody>
      </p:sp>
      <p:sp>
        <p:nvSpPr>
          <p:cNvPr id="7" name="灯片编号占位符 6"/>
          <p:cNvSpPr>
            <a:spLocks noGrp="1"/>
          </p:cNvSpPr>
          <p:nvPr>
            <p:ph type="sldNum" sz="quarter" idx="12"/>
            <p:custDataLst>
              <p:tags r:id="rId6"/>
            </p:custDataLst>
          </p:nvPr>
        </p:nvSpPr>
        <p:spPr/>
        <p:txBody>
          <a:bodyPr lIns="90170" tIns="46990" rIns="90170" bIns="46990">
            <a:normAutofit/>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2023/9/24 Sunday</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19F5D9A-7D1C-4A2D-8CF0-DBE87FA8CBDE}" type="datetimeFigureOut">
              <a:rPr lang="zh-CN" altLang="en-US"/>
              <a:pPr>
                <a:defRPr/>
              </a:pPr>
              <a:t>2023/9/24 Sunday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586C4A5-85DF-4742-80CC-77FF48B6B0F7}"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1"/>
            </p:custDataLst>
          </p:nvPr>
        </p:nvGrpSpPr>
        <p:grpSpPr>
          <a:xfrm>
            <a:off x="10608342" y="5053054"/>
            <a:ext cx="1583658" cy="1966165"/>
            <a:chOff x="10608342" y="5053054"/>
            <a:chExt cx="1583658" cy="1966165"/>
          </a:xfrm>
        </p:grpSpPr>
        <p:sp>
          <p:nvSpPr>
            <p:cNvPr id="10" name="任意多边形: 形状 9"/>
            <p:cNvSpPr/>
            <p:nvPr>
              <p:custDataLst>
                <p:tags r:id="rId6"/>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custDataLst>
                <p:tags r:id="rId7"/>
              </p:custDataLst>
            </p:nvPr>
          </p:nvSpPr>
          <p:spPr>
            <a:xfrm>
              <a:off x="10960100" y="5207000"/>
              <a:ext cx="1231900" cy="1651000"/>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2023/9/24 Sunday</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2023/9/24 Sunday</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pPr/>
              <a:t>2023/9/24 Sunday</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pPr/>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2023/9/24 Sunday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2023/9/24 Sunday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588374" y="2588654"/>
            <a:ext cx="5015250" cy="1519707"/>
          </a:xfrm>
        </p:spPr>
        <p:txBody>
          <a:bodyPr vert="horz" lIns="90170" tIns="46990" rIns="90170" bIns="46990" rtlCol="0" anchor="ctr" anchorCtr="0">
            <a:normAutofit/>
          </a:bodyPr>
          <a:lstStyle>
            <a:lvl1pPr marL="0" marR="0" algn="ctr" defTabSz="914400" rtl="0" eaLnBrk="1" fontAlgn="auto" latinLnBrk="0" hangingPunct="1">
              <a:lnSpc>
                <a:spcPct val="100000"/>
              </a:lnSpc>
              <a:buNone/>
              <a:defRPr kumimoji="0" lang="zh-CN" altLang="en-US" sz="8000" b="1" i="0" u="none" strike="noStrike" kern="1200" cap="none" spc="600" normalizeH="0" baseline="0" noProof="1">
                <a:solidFill>
                  <a:schemeClr val="tx1">
                    <a:lumMod val="85000"/>
                    <a:lumOff val="15000"/>
                  </a:schemeClr>
                </a:solidFill>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p>
        </p:txBody>
      </p:sp>
      <p:sp>
        <p:nvSpPr>
          <p:cNvPr id="3" name="日期占位符 2"/>
          <p:cNvSpPr>
            <a:spLocks noGrp="1"/>
          </p:cNvSpPr>
          <p:nvPr>
            <p:ph type="dt" sz="half" idx="10"/>
            <p:custDataLst>
              <p:tags r:id="rId2"/>
            </p:custDataLst>
          </p:nvPr>
        </p:nvSpPr>
        <p:spPr/>
        <p:txBody>
          <a:bodyPr lIns="90170" tIns="46990" rIns="90170" bIns="46990">
            <a:normAutofit/>
          </a:bodyPr>
          <a:lstStyle/>
          <a:p>
            <a:fld id="{760FBDFE-C587-4B4C-A407-44438C67B59E}" type="datetimeFigureOut">
              <a:rPr lang="zh-CN" altLang="en-US" smtClean="0"/>
              <a:pPr/>
              <a:t>2023/9/24 Sunday</a:t>
            </a:fld>
            <a:endParaRPr lang="zh-CN" altLang="en-US"/>
          </a:p>
        </p:txBody>
      </p:sp>
      <p:sp>
        <p:nvSpPr>
          <p:cNvPr id="4" name="页脚占位符 3"/>
          <p:cNvSpPr>
            <a:spLocks noGrp="1"/>
          </p:cNvSpPr>
          <p:nvPr>
            <p:ph type="ftr" sz="quarter" idx="11"/>
            <p:custDataLst>
              <p:tags r:id="rId3"/>
            </p:custDataLst>
          </p:nvPr>
        </p:nvSpPr>
        <p:spPr/>
        <p:txBody>
          <a:bodyPr lIns="90170" tIns="46990" rIns="90170" bIns="46990">
            <a:normAutofit/>
          </a:bodyPr>
          <a:lstStyle/>
          <a:p>
            <a:endParaRPr lang="zh-CN" altLang="en-US"/>
          </a:p>
        </p:txBody>
      </p:sp>
      <p:sp>
        <p:nvSpPr>
          <p:cNvPr id="5" name="灯片编号占位符 4"/>
          <p:cNvSpPr>
            <a:spLocks noGrp="1"/>
          </p:cNvSpPr>
          <p:nvPr>
            <p:ph type="sldNum" sz="quarter" idx="12"/>
            <p:custDataLst>
              <p:tags r:id="rId4"/>
            </p:custDataLst>
          </p:nvPr>
        </p:nvSpPr>
        <p:spPr/>
        <p:txBody>
          <a:bodyPr lIns="90170" tIns="46990" rIns="90170" bIns="46990">
            <a:normAutofit/>
          </a:bodyPr>
          <a:lstStyle/>
          <a:p>
            <a:fld id="{49AE70B2-8BF9-45C0-BB95-33D1B9D3A854}" type="slidenum">
              <a:rPr lang="zh-CN" altLang="en-US" smtClean="0"/>
              <a:pPr/>
              <a:t>‹#›</a:t>
            </a:fld>
            <a:endParaRPr lang="zh-CN" altLang="en-US"/>
          </a:p>
        </p:txBody>
      </p:sp>
      <p:grpSp>
        <p:nvGrpSpPr>
          <p:cNvPr id="6" name="组合 5"/>
          <p:cNvGrpSpPr/>
          <p:nvPr userDrawn="1">
            <p:custDataLst>
              <p:tags r:id="rId5"/>
            </p:custDataLst>
          </p:nvPr>
        </p:nvGrpSpPr>
        <p:grpSpPr>
          <a:xfrm flipH="1">
            <a:off x="8603626" y="3112882"/>
            <a:ext cx="436739" cy="542227"/>
            <a:chOff x="10608342" y="5053054"/>
            <a:chExt cx="1583658" cy="1966165"/>
          </a:xfrm>
        </p:grpSpPr>
        <p:sp>
          <p:nvSpPr>
            <p:cNvPr id="7" name="任意多边形: 形状 6"/>
            <p:cNvSpPr/>
            <p:nvPr>
              <p:custDataLst>
                <p:tags r:id="rId9"/>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p>
          </p:txBody>
        </p:sp>
        <p:sp>
          <p:nvSpPr>
            <p:cNvPr id="8" name="等腰三角形 7"/>
            <p:cNvSpPr/>
            <p:nvPr>
              <p:custDataLst>
                <p:tags r:id="rId10"/>
              </p:custDataLst>
            </p:nvPr>
          </p:nvSpPr>
          <p:spPr>
            <a:xfrm>
              <a:off x="10960100" y="5207000"/>
              <a:ext cx="1231900" cy="1651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55000" lnSpcReduction="20000"/>
            </a:bodyPr>
            <a:lstStyle/>
            <a:p>
              <a:pPr algn="ctr"/>
              <a:endParaRPr lang="zh-CN" altLang="en-US"/>
            </a:p>
          </p:txBody>
        </p:sp>
      </p:grpSp>
      <p:grpSp>
        <p:nvGrpSpPr>
          <p:cNvPr id="9" name="组合 8"/>
          <p:cNvGrpSpPr/>
          <p:nvPr userDrawn="1">
            <p:custDataLst>
              <p:tags r:id="rId6"/>
            </p:custDataLst>
          </p:nvPr>
        </p:nvGrpSpPr>
        <p:grpSpPr>
          <a:xfrm>
            <a:off x="3151635" y="3119499"/>
            <a:ext cx="436739" cy="542227"/>
            <a:chOff x="10608342" y="5053054"/>
            <a:chExt cx="1583658" cy="1966165"/>
          </a:xfrm>
        </p:grpSpPr>
        <p:sp>
          <p:nvSpPr>
            <p:cNvPr id="10" name="任意多边形: 形状 9"/>
            <p:cNvSpPr/>
            <p:nvPr>
              <p:custDataLst>
                <p:tags r:id="rId7"/>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solidFill>
                  <a:schemeClr val="bg1"/>
                </a:solidFill>
              </a:endParaRPr>
            </a:p>
          </p:txBody>
        </p:sp>
        <p:sp>
          <p:nvSpPr>
            <p:cNvPr id="11" name="等腰三角形 10"/>
            <p:cNvSpPr/>
            <p:nvPr>
              <p:custDataLst>
                <p:tags r:id="rId8"/>
              </p:custDataLst>
            </p:nvPr>
          </p:nvSpPr>
          <p:spPr>
            <a:xfrm>
              <a:off x="10960100" y="5207000"/>
              <a:ext cx="1231900" cy="1651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55000" lnSpcReduction="20000"/>
            </a:bodyPr>
            <a:lstStyle/>
            <a:p>
              <a:pPr algn="ctr"/>
              <a:endParaRPr lang="zh-CN" altLang="en-US"/>
            </a:p>
          </p:txBody>
        </p:sp>
      </p:gr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1"/>
            </p:custDataLst>
          </p:nvPr>
        </p:nvGrpSpPr>
        <p:grpSpPr>
          <a:xfrm>
            <a:off x="4001597" y="6045200"/>
            <a:ext cx="8190403" cy="812800"/>
            <a:chOff x="4001597" y="5613400"/>
            <a:chExt cx="8190403" cy="1244600"/>
          </a:xfrm>
        </p:grpSpPr>
        <p:sp>
          <p:nvSpPr>
            <p:cNvPr id="9" name="任意多边形: 形状 8"/>
            <p:cNvSpPr/>
            <p:nvPr>
              <p:custDataLst>
                <p:tags r:id="rId6"/>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custDataLst>
                <p:tags r:id="rId7"/>
              </p:custDataLst>
            </p:nvPr>
          </p:nvSpPr>
          <p:spPr>
            <a:xfrm>
              <a:off x="5816600" y="5949254"/>
              <a:ext cx="6375400" cy="908746"/>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userDrawn="1">
            <p:ph type="title" hasCustomPrompt="1"/>
            <p:custDataLst>
              <p:tags r:id="rId2"/>
            </p:custDataLst>
          </p:nvPr>
        </p:nvSpPr>
        <p:spPr>
          <a:xfrm>
            <a:off x="838200" y="794326"/>
            <a:ext cx="10515600" cy="540484"/>
          </a:xfrm>
        </p:spPr>
        <p:txBody>
          <a:bodyPr>
            <a:normAutofit/>
          </a:bodyPr>
          <a:lstStyle>
            <a:lvl1pPr>
              <a:defRPr sz="2200" b="1" spc="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单击此处添加标题</a:t>
            </a:r>
          </a:p>
        </p:txBody>
      </p:sp>
      <p:sp>
        <p:nvSpPr>
          <p:cNvPr id="3" name="日期占位符 2"/>
          <p:cNvSpPr>
            <a:spLocks noGrp="1"/>
          </p:cNvSpPr>
          <p:nvPr userDrawn="1">
            <p:ph type="dt" sz="half" idx="10"/>
            <p:custDataLst>
              <p:tags r:id="rId3"/>
            </p:custDataLst>
          </p:nvPr>
        </p:nvSpPr>
        <p:spPr/>
        <p:txBody>
          <a:bodyPr/>
          <a:lstStyle>
            <a:lvl1pPr>
              <a:defRPr baseline="0">
                <a:latin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userDrawn="1">
            <p:ph type="ftr" sz="quarter" idx="11"/>
            <p:custDataLst>
              <p:tags r:id="rId4"/>
            </p:custDataLst>
          </p:nvPr>
        </p:nvSpPr>
        <p:spPr/>
        <p:txBody>
          <a:bodyPr/>
          <a:lstStyle>
            <a:lvl1pPr>
              <a:defRPr baseline="0">
                <a:latin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5"/>
            </p:custDataLst>
          </p:nvPr>
        </p:nvSpPr>
        <p:spPr/>
        <p:txBody>
          <a:bodyPr/>
          <a:lstStyle>
            <a:lvl1pPr>
              <a:defRPr baseline="0">
                <a:latin typeface="微软雅黑" panose="020B0503020204020204" pitchFamily="34" charset="-122"/>
              </a:defRPr>
            </a:lvl1p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735" y="304165"/>
            <a:ext cx="11606530" cy="624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grpSp>
        <p:nvGrpSpPr>
          <p:cNvPr id="11" name="组合 10"/>
          <p:cNvGrpSpPr/>
          <p:nvPr userDrawn="1">
            <p:custDataLst>
              <p:tags r:id="rId2"/>
            </p:custDataLst>
          </p:nvPr>
        </p:nvGrpSpPr>
        <p:grpSpPr>
          <a:xfrm rot="16200000">
            <a:off x="11009630" y="351790"/>
            <a:ext cx="737870" cy="916305"/>
            <a:chOff x="10608342" y="5053054"/>
            <a:chExt cx="1583658" cy="1966165"/>
          </a:xfrm>
        </p:grpSpPr>
        <p:sp>
          <p:nvSpPr>
            <p:cNvPr id="12" name="任意多边形: 形状 11"/>
            <p:cNvSpPr/>
            <p:nvPr>
              <p:custDataLst>
                <p:tags r:id="rId11"/>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3" name="等腰三角形 12"/>
            <p:cNvSpPr/>
            <p:nvPr>
              <p:custDataLst>
                <p:tags r:id="rId12"/>
              </p:custDataLst>
            </p:nvPr>
          </p:nvSpPr>
          <p:spPr>
            <a:xfrm>
              <a:off x="10960100" y="5207000"/>
              <a:ext cx="1231900" cy="1651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14" name="组合 13"/>
          <p:cNvGrpSpPr/>
          <p:nvPr userDrawn="1">
            <p:custDataLst>
              <p:tags r:id="rId3"/>
            </p:custDataLst>
          </p:nvPr>
        </p:nvGrpSpPr>
        <p:grpSpPr>
          <a:xfrm rot="5400000">
            <a:off x="443865" y="5584825"/>
            <a:ext cx="737870" cy="916305"/>
            <a:chOff x="10608342" y="5053054"/>
            <a:chExt cx="1583658" cy="1966165"/>
          </a:xfrm>
        </p:grpSpPr>
        <p:sp>
          <p:nvSpPr>
            <p:cNvPr id="16" name="任意多边形: 形状 15"/>
            <p:cNvSpPr/>
            <p:nvPr>
              <p:custDataLst>
                <p:tags r:id="rId9"/>
              </p:custDataLst>
            </p:nvPr>
          </p:nvSpPr>
          <p:spPr>
            <a:xfrm rot="697528">
              <a:off x="10608342" y="5053054"/>
              <a:ext cx="1399913" cy="1966165"/>
            </a:xfrm>
            <a:custGeom>
              <a:avLst/>
              <a:gdLst>
                <a:gd name="connsiteX0" fmla="*/ 1399913 w 1399913"/>
                <a:gd name="connsiteY0" fmla="*/ 0 h 1966165"/>
                <a:gd name="connsiteX1" fmla="*/ 1399913 w 1399913"/>
                <a:gd name="connsiteY1" fmla="*/ 1678156 h 1966165"/>
                <a:gd name="connsiteX2" fmla="*/ 0 w 1399913"/>
                <a:gd name="connsiteY2" fmla="*/ 1966165 h 1966165"/>
              </a:gdLst>
              <a:ahLst/>
              <a:cxnLst>
                <a:cxn ang="0">
                  <a:pos x="connsiteX0" y="connsiteY0"/>
                </a:cxn>
                <a:cxn ang="0">
                  <a:pos x="connsiteX1" y="connsiteY1"/>
                </a:cxn>
                <a:cxn ang="0">
                  <a:pos x="connsiteX2" y="connsiteY2"/>
                </a:cxn>
              </a:cxnLst>
              <a:rect l="l" t="t" r="r" b="b"/>
              <a:pathLst>
                <a:path w="1399913" h="1966164">
                  <a:moveTo>
                    <a:pt x="1399913" y="0"/>
                  </a:moveTo>
                  <a:lnTo>
                    <a:pt x="1399913" y="1678156"/>
                  </a:lnTo>
                  <a:lnTo>
                    <a:pt x="0" y="1966165"/>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7" name="等腰三角形 16"/>
            <p:cNvSpPr/>
            <p:nvPr>
              <p:custDataLst>
                <p:tags r:id="rId10"/>
              </p:custDataLst>
            </p:nvPr>
          </p:nvSpPr>
          <p:spPr>
            <a:xfrm>
              <a:off x="10960100" y="5207000"/>
              <a:ext cx="1231900" cy="16510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1"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a:t>单击此处编辑标题</a:t>
            </a:r>
          </a:p>
        </p:txBody>
      </p:sp>
      <p:sp>
        <p:nvSpPr>
          <p:cNvPr id="7" name="内容占位符 6"/>
          <p:cNvSpPr>
            <a:spLocks noGrp="1"/>
          </p:cNvSpPr>
          <p:nvPr>
            <p:ph sz="quarter" idx="13" hasCustomPrompt="1"/>
            <p:custDataLst>
              <p:tags r:id="rId5"/>
            </p:custDataLst>
          </p:nvPr>
        </p:nvSpPr>
        <p:spPr>
          <a:xfrm>
            <a:off x="1281113" y="2163600"/>
            <a:ext cx="9626600" cy="3445200"/>
          </a:xfrm>
        </p:spPr>
        <p:txBody>
          <a:bodyPr>
            <a:normAutofit/>
          </a:bodyPr>
          <a:lstStyle>
            <a:lvl1pPr marL="0" indent="0">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a:defRPr baseline="0">
                <a:solidFill>
                  <a:schemeClr val="tx1"/>
                </a:solidFill>
                <a:latin typeface="微软雅黑" panose="020B0503020204020204" pitchFamily="34" charset="-122"/>
                <a:ea typeface="微软雅黑" panose="020B0503020204020204" pitchFamily="34" charset="-122"/>
              </a:defRPr>
            </a:lvl2pPr>
            <a:lvl3pPr>
              <a:defRPr baseline="0">
                <a:solidFill>
                  <a:schemeClr val="tx1"/>
                </a:solidFill>
                <a:latin typeface="微软雅黑" panose="020B0503020204020204" pitchFamily="34" charset="-122"/>
                <a:ea typeface="微软雅黑" panose="020B0503020204020204" pitchFamily="34" charset="-122"/>
              </a:defRPr>
            </a:lvl3pPr>
            <a:lvl4pPr>
              <a:defRPr baseline="0">
                <a:solidFill>
                  <a:schemeClr val="tx1"/>
                </a:solidFill>
                <a:latin typeface="微软雅黑" panose="020B0503020204020204" pitchFamily="34" charset="-122"/>
                <a:ea typeface="微软雅黑" panose="020B0503020204020204" pitchFamily="34" charset="-122"/>
              </a:defRPr>
            </a:lvl4pPr>
            <a:lvl5pPr>
              <a:defRPr baseline="0">
                <a:solidFill>
                  <a:schemeClr val="tx1"/>
                </a:solidFill>
                <a:latin typeface="微软雅黑" panose="020B0503020204020204" pitchFamily="34" charset="-122"/>
                <a:ea typeface="微软雅黑" panose="020B0503020204020204" pitchFamily="34" charset="-122"/>
              </a:defRPr>
            </a:lvl5pPr>
          </a:lstStyle>
          <a:p>
            <a:pPr lvl="0"/>
            <a:r>
              <a:rPr lang="zh-CN" altLang="en-US"/>
              <a:t>单击此处添加文本</a:t>
            </a:r>
          </a:p>
        </p:txBody>
      </p:sp>
      <p:sp>
        <p:nvSpPr>
          <p:cNvPr id="3" name="日期占位符 2"/>
          <p:cNvSpPr>
            <a:spLocks noGrp="1"/>
          </p:cNvSpPr>
          <p:nvPr>
            <p:ph type="dt" sz="half" idx="10"/>
            <p:custDataLst>
              <p:tags r:id="rId6"/>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5" name="灯片编号占位符 4"/>
          <p:cNvSpPr>
            <a:spLocks noGrp="1"/>
          </p:cNvSpPr>
          <p:nvPr>
            <p:ph type="sldNum" sz="quarter" idx="12"/>
            <p:custDataLst>
              <p:tags r:id="rId7"/>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4" name="页脚占位符 3"/>
          <p:cNvSpPr>
            <a:spLocks noGrp="1"/>
          </p:cNvSpPr>
          <p:nvPr>
            <p:ph type="ftr" sz="quarter" idx="11"/>
            <p:custDataLst>
              <p:tags r:id="rId8"/>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3" name="矩形 12"/>
          <p:cNvSpPr/>
          <p:nvPr userDrawn="1">
            <p:custDataLst>
              <p:tags r:id="rId1"/>
            </p:custDataLst>
          </p:nvPr>
        </p:nvSpPr>
        <p:spPr>
          <a:xfrm>
            <a:off x="0" y="0"/>
            <a:ext cx="4823460" cy="685863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Arial" panose="020B0604020202020204" pitchFamily="34" charset="0"/>
              <a:ea typeface="微软雅黑" panose="020B0503020204020204" pitchFamily="34" charset="-122"/>
              <a:sym typeface="+mn-ea"/>
            </a:endParaRPr>
          </a:p>
        </p:txBody>
      </p:sp>
      <p:sp>
        <p:nvSpPr>
          <p:cNvPr id="2" name="标题 1"/>
          <p:cNvSpPr>
            <a:spLocks noGrp="1"/>
          </p:cNvSpPr>
          <p:nvPr userDrawn="1">
            <p:ph type="title" hasCustomPrompt="1"/>
            <p:custDataLst>
              <p:tags r:id="rId2"/>
            </p:custDataLst>
          </p:nvPr>
        </p:nvSpPr>
        <p:spPr>
          <a:xfrm>
            <a:off x="583200" y="770400"/>
            <a:ext cx="3960000" cy="882000"/>
          </a:xfrm>
        </p:spPr>
        <p:txBody>
          <a:bodyPr anchor="ctr">
            <a:normAutofit/>
          </a:bodyPr>
          <a:lstStyle>
            <a:lvl1pPr>
              <a:defRPr sz="3200" b="1" u="none" strike="noStrike" kern="1200" cap="none" spc="0" normalizeH="0" baseline="0">
                <a:solidFill>
                  <a:schemeClr val="bg1"/>
                </a:solidFill>
                <a:uFillTx/>
                <a:latin typeface="Arial" panose="020B0604020202020204" pitchFamily="34" charset="0"/>
                <a:ea typeface="微软雅黑" panose="020B0503020204020204" pitchFamily="34" charset="-122"/>
              </a:defRPr>
            </a:lvl1pPr>
          </a:lstStyle>
          <a:p>
            <a:r>
              <a:rPr lang="zh-CN" altLang="en-US"/>
              <a:t>单击编辑标题</a:t>
            </a:r>
          </a:p>
        </p:txBody>
      </p:sp>
      <p:sp>
        <p:nvSpPr>
          <p:cNvPr id="3" name="日期占位符 2"/>
          <p:cNvSpPr>
            <a:spLocks noGrp="1"/>
          </p:cNvSpPr>
          <p:nvPr>
            <p:ph type="dt" sz="half" idx="10"/>
            <p:custDataLst>
              <p:tags r:id="rId3"/>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userDrawn="1">
            <p:ph type="ftr" sz="quarter" idx="11"/>
            <p:custDataLst>
              <p:tags r:id="rId4"/>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5"/>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7" name="文本占位符 6"/>
          <p:cNvSpPr>
            <a:spLocks noGrp="1"/>
          </p:cNvSpPr>
          <p:nvPr userDrawn="1">
            <p:ph type="body" sz="quarter" idx="13"/>
            <p:custDataLst>
              <p:tags r:id="rId6"/>
            </p:custDataLst>
          </p:nvPr>
        </p:nvSpPr>
        <p:spPr>
          <a:xfrm>
            <a:off x="586800" y="1764000"/>
            <a:ext cx="3956400" cy="4093200"/>
          </a:xfrm>
        </p:spPr>
        <p:txBody>
          <a:bodyPr>
            <a:normAutofit/>
          </a:bodyPr>
          <a:lstStyle>
            <a:lvl1pPr marL="0" indent="0">
              <a:lnSpc>
                <a:spcPct val="130000"/>
              </a:lnSpc>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1pPr>
            <a:lvl2pPr marL="457200" indent="0">
              <a:lnSpc>
                <a:spcPct val="130000"/>
              </a:lnSpc>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2pPr>
            <a:lvl3pPr marL="914400" indent="0">
              <a:lnSpc>
                <a:spcPct val="130000"/>
              </a:lnSpc>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3pPr>
            <a:lvl4pPr marL="1371600" indent="0">
              <a:lnSpc>
                <a:spcPct val="130000"/>
              </a:lnSpc>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4pPr>
            <a:lvl5pPr marL="1828800" indent="0">
              <a:lnSpc>
                <a:spcPct val="130000"/>
              </a:lnSpc>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sp>
        <p:nvSpPr>
          <p:cNvPr id="9" name="内容占位符 8"/>
          <p:cNvSpPr>
            <a:spLocks noGrp="1"/>
          </p:cNvSpPr>
          <p:nvPr userDrawn="1">
            <p:ph sz="quarter" idx="14"/>
            <p:custDataLst>
              <p:tags r:id="rId7"/>
            </p:custDataLst>
          </p:nvPr>
        </p:nvSpPr>
        <p:spPr>
          <a:xfrm>
            <a:off x="5101200" y="769938"/>
            <a:ext cx="6480000" cy="5087937"/>
          </a:xfrm>
        </p:spPr>
        <p:txBody>
          <a:bodyPr>
            <a:normAutofit/>
          </a:bodyPr>
          <a:lstStyle>
            <a:lvl1pPr marL="0" indent="0">
              <a:lnSpc>
                <a:spcPct val="130000"/>
              </a:lnSpc>
              <a:spcAft>
                <a:spcPts val="1000"/>
              </a:spcAft>
              <a:buFont typeface="Arial" panose="020B0604020202020204" pitchFamily="34" charset="0"/>
              <a:buNone/>
              <a:defRPr sz="1600" u="none" strike="noStrike" kern="1200" cap="none" spc="0" normalizeH="0" baseline="0">
                <a:solidFill>
                  <a:schemeClr val="tx1">
                    <a:lumMod val="75000"/>
                  </a:schemeClr>
                </a:solidFill>
                <a:latin typeface="Arial" panose="020B0604020202020204" pitchFamily="34" charset="0"/>
                <a:ea typeface="微软雅黑" panose="020B0503020204020204" pitchFamily="34" charset="-122"/>
              </a:defRPr>
            </a:lvl1pPr>
            <a:lvl2pPr marL="457200" indent="0">
              <a:lnSpc>
                <a:spcPct val="130000"/>
              </a:lnSpc>
              <a:spcAft>
                <a:spcPts val="1000"/>
              </a:spcAft>
              <a:buFont typeface="Arial" panose="020B0604020202020204" pitchFamily="34" charset="0"/>
              <a:buNone/>
              <a:defRPr sz="1600" u="none" strike="noStrike" kern="1200" cap="none" spc="0" normalizeH="0" baseline="0">
                <a:solidFill>
                  <a:schemeClr val="tx1">
                    <a:lumMod val="75000"/>
                  </a:schemeClr>
                </a:solidFill>
                <a:latin typeface="Arial" panose="020B0604020202020204" pitchFamily="34" charset="0"/>
                <a:ea typeface="微软雅黑" panose="020B0503020204020204" pitchFamily="34" charset="-122"/>
              </a:defRPr>
            </a:lvl2pPr>
            <a:lvl3pPr marL="914400" indent="0">
              <a:lnSpc>
                <a:spcPct val="130000"/>
              </a:lnSpc>
              <a:spcAft>
                <a:spcPts val="1000"/>
              </a:spcAft>
              <a:buFont typeface="Arial" panose="020B0604020202020204" pitchFamily="34" charset="0"/>
              <a:buNone/>
              <a:defRPr sz="1600" u="none" strike="noStrike" kern="1200" cap="none" spc="0" normalizeH="0" baseline="0">
                <a:solidFill>
                  <a:schemeClr val="tx1">
                    <a:lumMod val="75000"/>
                  </a:schemeClr>
                </a:solidFill>
                <a:latin typeface="Arial" panose="020B0604020202020204" pitchFamily="34" charset="0"/>
                <a:ea typeface="微软雅黑" panose="020B0503020204020204" pitchFamily="34" charset="-122"/>
              </a:defRPr>
            </a:lvl3pPr>
            <a:lvl4pPr marL="1371600" indent="0">
              <a:lnSpc>
                <a:spcPct val="130000"/>
              </a:lnSpc>
              <a:spcAft>
                <a:spcPts val="1000"/>
              </a:spcAft>
              <a:buFont typeface="Arial" panose="020B0604020202020204" pitchFamily="34" charset="0"/>
              <a:buNone/>
              <a:defRPr sz="1600" u="none" strike="noStrike" kern="1200" cap="none" spc="0" normalizeH="0" baseline="0">
                <a:solidFill>
                  <a:schemeClr val="tx1">
                    <a:lumMod val="75000"/>
                  </a:schemeClr>
                </a:solidFill>
                <a:latin typeface="Arial" panose="020B0604020202020204" pitchFamily="34" charset="0"/>
                <a:ea typeface="微软雅黑" panose="020B0503020204020204" pitchFamily="34" charset="-122"/>
              </a:defRPr>
            </a:lvl4pPr>
            <a:lvl5pPr marL="1828800" indent="0">
              <a:lnSpc>
                <a:spcPct val="130000"/>
              </a:lnSpc>
              <a:spcAft>
                <a:spcPts val="1000"/>
              </a:spcAft>
              <a:buFont typeface="Arial" panose="020B0604020202020204" pitchFamily="34" charset="0"/>
              <a:buNone/>
              <a:defRPr sz="1600" u="none" strike="noStrike" kern="1200" cap="none" spc="0" normalizeH="0" baseline="0">
                <a:solidFill>
                  <a:schemeClr val="tx1">
                    <a:lumMod val="7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grpSp>
        <p:nvGrpSpPr>
          <p:cNvPr id="11" name="组合 10"/>
          <p:cNvGrpSpPr/>
          <p:nvPr userDrawn="1">
            <p:custDataLst>
              <p:tags r:id="rId8"/>
            </p:custDataLst>
          </p:nvPr>
        </p:nvGrpSpPr>
        <p:grpSpPr>
          <a:xfrm>
            <a:off x="-1" y="0"/>
            <a:ext cx="4823460" cy="769938"/>
            <a:chOff x="-1" y="0"/>
            <a:chExt cx="4823460" cy="769938"/>
          </a:xfrm>
        </p:grpSpPr>
        <p:sp>
          <p:nvSpPr>
            <p:cNvPr id="12" name="任意多边形: 形状 11"/>
            <p:cNvSpPr/>
            <p:nvPr>
              <p:custDataLst>
                <p:tags r:id="rId9"/>
              </p:custDataLst>
            </p:nvPr>
          </p:nvSpPr>
          <p:spPr>
            <a:xfrm rot="10800000">
              <a:off x="0" y="0"/>
              <a:ext cx="4823459" cy="769938"/>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4" name="等腰三角形 13"/>
            <p:cNvSpPr/>
            <p:nvPr>
              <p:custDataLst>
                <p:tags r:id="rId10"/>
              </p:custDataLst>
            </p:nvPr>
          </p:nvSpPr>
          <p:spPr>
            <a:xfrm rot="10800000">
              <a:off x="-1" y="0"/>
              <a:ext cx="3754576" cy="562171"/>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a typeface="微软雅黑" panose="020B0503020204020204" pitchFamily="34" charset="-122"/>
              </a:endParaRPr>
            </a:p>
          </p:txBody>
        </p:sp>
      </p:gr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3" name="矩形 12"/>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Arial" panose="020B0604020202020204" pitchFamily="34" charset="0"/>
              <a:ea typeface="微软雅黑" panose="020B0503020204020204" pitchFamily="34" charset="-122"/>
              <a:sym typeface="+mn-ea"/>
            </a:endParaRPr>
          </a:p>
        </p:txBody>
      </p:sp>
      <p:sp>
        <p:nvSpPr>
          <p:cNvPr id="2" name="标题 1"/>
          <p:cNvSpPr>
            <a:spLocks noGrp="1"/>
          </p:cNvSpPr>
          <p:nvPr userDrawn="1">
            <p:ph type="title"/>
            <p:custDataLst>
              <p:tags r:id="rId2"/>
            </p:custDataLst>
          </p:nvPr>
        </p:nvSpPr>
        <p:spPr>
          <a:xfrm>
            <a:off x="612000" y="781200"/>
            <a:ext cx="10976400" cy="626400"/>
          </a:xfrm>
        </p:spPr>
        <p:txBody>
          <a:bodyPr anchor="ctr"/>
          <a:lstStyle>
            <a:lvl1pPr algn="ctr">
              <a:defRPr sz="3600" b="1" u="none" strike="noStrike" kern="1200" cap="none" spc="0" normalizeH="0" baseline="0">
                <a:solidFill>
                  <a:schemeClr val="bg1"/>
                </a:solidFill>
                <a:uFillTx/>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userDrawn="1">
            <p:ph type="dt" sz="half" idx="10"/>
            <p:custDataLst>
              <p:tags r:id="rId3"/>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userDrawn="1">
            <p:ph type="ftr" sz="quarter" idx="11"/>
            <p:custDataLst>
              <p:tags r:id="rId4"/>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5"/>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7" name="文本占位符 6"/>
          <p:cNvSpPr>
            <a:spLocks noGrp="1"/>
          </p:cNvSpPr>
          <p:nvPr userDrawn="1">
            <p:ph type="body" sz="quarter" idx="13"/>
            <p:custDataLst>
              <p:tags r:id="rId6"/>
            </p:custDataLst>
          </p:nvPr>
        </p:nvSpPr>
        <p:spPr>
          <a:xfrm>
            <a:off x="612000" y="1659600"/>
            <a:ext cx="10975975" cy="828000"/>
          </a:xfrm>
        </p:spPr>
        <p:txBody>
          <a:bodyPr>
            <a:normAutofit/>
          </a:bodyPr>
          <a:lstStyle>
            <a:lvl1pPr marL="0" indent="0" algn="ctr">
              <a:lnSpc>
                <a:spcPct val="130000"/>
              </a:lnSpc>
              <a:spcBef>
                <a:spcPct val="0"/>
              </a:spcBef>
              <a:spcAft>
                <a:spcPts val="1000"/>
              </a:spcAft>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
        <p:nvSpPr>
          <p:cNvPr id="9" name="内容占位符 8"/>
          <p:cNvSpPr>
            <a:spLocks noGrp="1"/>
          </p:cNvSpPr>
          <p:nvPr userDrawn="1">
            <p:ph sz="quarter" idx="14"/>
            <p:custDataLst>
              <p:tags r:id="rId7"/>
            </p:custDataLst>
          </p:nvPr>
        </p:nvSpPr>
        <p:spPr>
          <a:xfrm>
            <a:off x="612775" y="2808000"/>
            <a:ext cx="10965600" cy="3430800"/>
          </a:xfrm>
        </p:spPr>
        <p:txBody>
          <a:bodyPr>
            <a:normAutofit/>
          </a:bodyPr>
          <a:lstStyle>
            <a:lvl1pPr marL="0" indent="0">
              <a:lnSpc>
                <a:spcPct val="130000"/>
              </a:lnSpc>
              <a:spcAft>
                <a:spcPts val="1000"/>
              </a:spcAft>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marL="457200" indent="0">
              <a:lnSpc>
                <a:spcPct val="130000"/>
              </a:lnSpc>
              <a:spcAft>
                <a:spcPts val="1000"/>
              </a:spcAft>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marL="914400" indent="0">
              <a:lnSpc>
                <a:spcPct val="130000"/>
              </a:lnSpc>
              <a:spcAft>
                <a:spcPts val="1000"/>
              </a:spcAft>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marL="1371600" indent="0">
              <a:lnSpc>
                <a:spcPct val="130000"/>
              </a:lnSpc>
              <a:spcAft>
                <a:spcPts val="1000"/>
              </a:spcAft>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marL="1828800" indent="0">
              <a:lnSpc>
                <a:spcPct val="130000"/>
              </a:lnSpc>
              <a:spcAft>
                <a:spcPts val="1000"/>
              </a:spcAft>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grpSp>
        <p:nvGrpSpPr>
          <p:cNvPr id="12" name="组合 11"/>
          <p:cNvGrpSpPr/>
          <p:nvPr userDrawn="1">
            <p:custDataLst>
              <p:tags r:id="rId8"/>
            </p:custDataLst>
          </p:nvPr>
        </p:nvGrpSpPr>
        <p:grpSpPr>
          <a:xfrm flipV="1">
            <a:off x="5921829" y="0"/>
            <a:ext cx="6270171" cy="812800"/>
            <a:chOff x="4001597" y="5613400"/>
            <a:chExt cx="8190403" cy="1244600"/>
          </a:xfrm>
        </p:grpSpPr>
        <p:sp>
          <p:nvSpPr>
            <p:cNvPr id="14" name="任意多边形: 形状 13"/>
            <p:cNvSpPr/>
            <p:nvPr>
              <p:custDataLst>
                <p:tags r:id="rId9"/>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5" name="等腰三角形 14"/>
            <p:cNvSpPr/>
            <p:nvPr>
              <p:custDataLst>
                <p:tags r:id="rId10"/>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922B6A1-8683-499B-94E1-EBD0398682EB}" type="datetimeFigureOut">
              <a:rPr lang="zh-CN" altLang="en-US"/>
              <a:pPr>
                <a:defRPr/>
              </a:pPr>
              <a:t>2023/9/24 Sunday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5FD2E82-4F01-4254-ABA3-433D32829802}"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12" name="组合 11"/>
          <p:cNvGrpSpPr/>
          <p:nvPr userDrawn="1">
            <p:custDataLst>
              <p:tags r:id="rId1"/>
            </p:custDataLst>
          </p:nvPr>
        </p:nvGrpSpPr>
        <p:grpSpPr>
          <a:xfrm flipV="1">
            <a:off x="5921829" y="0"/>
            <a:ext cx="6270171" cy="812800"/>
            <a:chOff x="4001597" y="5613400"/>
            <a:chExt cx="8190403" cy="1244600"/>
          </a:xfrm>
        </p:grpSpPr>
        <p:sp>
          <p:nvSpPr>
            <p:cNvPr id="14" name="任意多边形: 形状 13"/>
            <p:cNvSpPr/>
            <p:nvPr>
              <p:custDataLst>
                <p:tags r:id="rId9"/>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5" name="等腰三角形 14"/>
            <p:cNvSpPr/>
            <p:nvPr>
              <p:custDataLst>
                <p:tags r:id="rId10"/>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13" name="矩形 12"/>
          <p:cNvSpPr/>
          <p:nvPr userDrawn="1">
            <p:custDataLst>
              <p:tags r:id="rId2"/>
            </p:custDataLst>
          </p:nvPr>
        </p:nvSpPr>
        <p:spPr>
          <a:xfrm>
            <a:off x="0" y="50419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ea typeface="微软雅黑" panose="020B0503020204020204" pitchFamily="34" charset="-122"/>
              <a:sym typeface="+mn-ea"/>
            </a:endParaRPr>
          </a:p>
        </p:txBody>
      </p:sp>
      <p:sp>
        <p:nvSpPr>
          <p:cNvPr id="2" name="标题 1"/>
          <p:cNvSpPr>
            <a:spLocks noGrp="1"/>
          </p:cNvSpPr>
          <p:nvPr userDrawn="1">
            <p:ph type="title"/>
            <p:custDataLst>
              <p:tags r:id="rId3"/>
            </p:custDataLst>
          </p:nvPr>
        </p:nvSpPr>
        <p:spPr>
          <a:xfrm>
            <a:off x="604520" y="669290"/>
            <a:ext cx="10976610" cy="565150"/>
          </a:xfrm>
        </p:spPr>
        <p:txBody>
          <a:bodyPr anchor="ctr"/>
          <a:lstStyle>
            <a:lvl1pPr algn="ctr">
              <a:lnSpc>
                <a:spcPct val="100000"/>
              </a:lnSpc>
              <a:defRPr sz="3200" b="1"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userDrawn="1">
            <p:ph type="dt" sz="half" idx="10"/>
            <p:custDataLst>
              <p:tags r:id="rId4"/>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userDrawn="1">
            <p:ph type="ftr" sz="quarter" idx="11"/>
            <p:custDataLst>
              <p:tags r:id="rId5"/>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6"/>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7" name="内容占位符 6"/>
          <p:cNvSpPr>
            <a:spLocks noGrp="1"/>
          </p:cNvSpPr>
          <p:nvPr userDrawn="1">
            <p:ph sz="quarter" idx="13"/>
            <p:custDataLst>
              <p:tags r:id="rId7"/>
            </p:custDataLst>
          </p:nvPr>
        </p:nvSpPr>
        <p:spPr>
          <a:xfrm>
            <a:off x="604837" y="1681200"/>
            <a:ext cx="10990800" cy="3211200"/>
          </a:xfrm>
        </p:spPr>
        <p:txBody>
          <a:bodyPr>
            <a:normAutofit/>
          </a:bodyPr>
          <a:lstStyle>
            <a:lvl1pPr marL="0" indent="0">
              <a:lnSpc>
                <a:spcPct val="130000"/>
              </a:lnSpc>
              <a:spcAft>
                <a:spcPts val="1000"/>
              </a:spcAft>
              <a:buFont typeface="Arial" panose="020B0604020202020204" pitchFamily="34" charset="0"/>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1pPr>
            <a:lvl2pPr marL="457200" indent="0">
              <a:lnSpc>
                <a:spcPct val="130000"/>
              </a:lnSpc>
              <a:spcAft>
                <a:spcPts val="1000"/>
              </a:spcAft>
              <a:buFont typeface="Arial" panose="020B0604020202020204" pitchFamily="34" charset="0"/>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2pPr>
            <a:lvl3pPr marL="914400" indent="0">
              <a:lnSpc>
                <a:spcPct val="130000"/>
              </a:lnSpc>
              <a:spcAft>
                <a:spcPts val="1000"/>
              </a:spcAft>
              <a:buFont typeface="Arial" panose="020B0604020202020204" pitchFamily="34" charset="0"/>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3pPr>
            <a:lvl4pPr marL="1371600" indent="0">
              <a:lnSpc>
                <a:spcPct val="130000"/>
              </a:lnSpc>
              <a:spcAft>
                <a:spcPts val="1000"/>
              </a:spcAft>
              <a:buFont typeface="Arial" panose="020B0604020202020204" pitchFamily="34" charset="0"/>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4pPr>
            <a:lvl5pPr marL="1828800" indent="0">
              <a:lnSpc>
                <a:spcPct val="130000"/>
              </a:lnSpc>
              <a:spcAft>
                <a:spcPts val="1000"/>
              </a:spcAft>
              <a:buFont typeface="Arial" panose="020B0604020202020204" pitchFamily="34" charset="0"/>
              <a:buNone/>
              <a:defRPr sz="1600" u="none" strike="noStrike" kern="1200" cap="none" spc="0" normalizeH="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sp>
        <p:nvSpPr>
          <p:cNvPr id="9" name="文本占位符 8"/>
          <p:cNvSpPr>
            <a:spLocks noGrp="1"/>
          </p:cNvSpPr>
          <p:nvPr userDrawn="1">
            <p:ph type="body" sz="quarter" idx="14"/>
            <p:custDataLst>
              <p:tags r:id="rId8"/>
            </p:custDataLst>
          </p:nvPr>
        </p:nvSpPr>
        <p:spPr>
          <a:xfrm>
            <a:off x="594000" y="5180400"/>
            <a:ext cx="11001600" cy="1011600"/>
          </a:xfrm>
        </p:spPr>
        <p:txBody>
          <a:bodyPr>
            <a:normAutofit/>
          </a:bodyPr>
          <a:lstStyle>
            <a:lvl1pPr marL="0" indent="0">
              <a:lnSpc>
                <a:spcPct val="130000"/>
              </a:lnSpc>
              <a:spcBef>
                <a:spcPct val="0"/>
              </a:spcBef>
              <a:spcAft>
                <a:spcPts val="1000"/>
              </a:spcAft>
              <a:buFont typeface="Arial" panose="020B0604020202020204" pitchFamily="34" charset="0"/>
              <a:buNone/>
              <a:defRPr sz="1600" u="none" strike="noStrike" kern="1200" cap="none" spc="0" normalizeH="0" baseline="0">
                <a:solidFill>
                  <a:schemeClr val="bg1"/>
                </a:solidFill>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grpSp>
        <p:nvGrpSpPr>
          <p:cNvPr id="16" name="组合 15"/>
          <p:cNvGrpSpPr/>
          <p:nvPr userDrawn="1">
            <p:custDataLst>
              <p:tags r:id="rId1"/>
            </p:custDataLst>
          </p:nvPr>
        </p:nvGrpSpPr>
        <p:grpSpPr>
          <a:xfrm>
            <a:off x="4001597" y="6045200"/>
            <a:ext cx="8190403" cy="812800"/>
            <a:chOff x="4001597" y="5613400"/>
            <a:chExt cx="8190403" cy="1244600"/>
          </a:xfrm>
        </p:grpSpPr>
        <p:sp>
          <p:nvSpPr>
            <p:cNvPr id="17" name="任意多边形: 形状 16"/>
            <p:cNvSpPr/>
            <p:nvPr>
              <p:custDataLst>
                <p:tags r:id="rId11"/>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8" name="等腰三角形 17"/>
            <p:cNvSpPr/>
            <p:nvPr>
              <p:custDataLst>
                <p:tags r:id="rId12"/>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15" name="矩形 14"/>
          <p:cNvSpPr/>
          <p:nvPr userDrawn="1">
            <p:custDataLst>
              <p:tags r:id="rId2"/>
            </p:custDataLst>
          </p:nvPr>
        </p:nvSpPr>
        <p:spPr>
          <a:xfrm>
            <a:off x="0" y="0"/>
            <a:ext cx="12192000" cy="91440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bg1"/>
              </a:solidFill>
              <a:latin typeface="Viner Hand ITC" panose="03070502030502020203" charset="0"/>
              <a:ea typeface="微软雅黑" panose="020B0503020204020204" pitchFamily="34" charset="-122"/>
              <a:cs typeface="Viner Hand ITC" panose="03070502030502020203" charset="0"/>
              <a:sym typeface="+mn-ea"/>
            </a:endParaRPr>
          </a:p>
        </p:txBody>
      </p:sp>
      <p:sp>
        <p:nvSpPr>
          <p:cNvPr id="2" name="标题 1"/>
          <p:cNvSpPr>
            <a:spLocks noGrp="1"/>
          </p:cNvSpPr>
          <p:nvPr>
            <p:ph type="title"/>
            <p:custDataLst>
              <p:tags r:id="rId3"/>
            </p:custDataLst>
          </p:nvPr>
        </p:nvSpPr>
        <p:spPr>
          <a:xfrm>
            <a:off x="579600" y="237600"/>
            <a:ext cx="11037600" cy="441964"/>
          </a:xfrm>
        </p:spPr>
        <p:txBody>
          <a:bodyPr>
            <a:noAutofit/>
          </a:bodyPr>
          <a:lstStyle>
            <a:lvl1pPr>
              <a:lnSpc>
                <a:spcPct val="100000"/>
              </a:lnSpc>
              <a:defRPr sz="2400" b="1" u="none" strike="noStrike" kern="1200" cap="none" spc="0" normalizeH="0" baseline="0">
                <a:solidFill>
                  <a:schemeClr val="bg1"/>
                </a:solidFill>
                <a:uFillTx/>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7" name="内容占位符 6"/>
          <p:cNvSpPr>
            <a:spLocks noGrp="1"/>
          </p:cNvSpPr>
          <p:nvPr>
            <p:ph sz="quarter" idx="13"/>
            <p:custDataLst>
              <p:tags r:id="rId4"/>
            </p:custDataLst>
          </p:nvPr>
        </p:nvSpPr>
        <p:spPr>
          <a:xfrm>
            <a:off x="579600" y="1663200"/>
            <a:ext cx="5342400" cy="2894400"/>
          </a:xfrm>
        </p:spPr>
        <p:txBody>
          <a:bodyPr/>
          <a:lstStyle>
            <a:lvl1pPr marL="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marL="9144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marL="13716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marL="18288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sp>
        <p:nvSpPr>
          <p:cNvPr id="3" name="日期占位符 2"/>
          <p:cNvSpPr>
            <a:spLocks noGrp="1"/>
          </p:cNvSpPr>
          <p:nvPr>
            <p:ph type="dt" sz="half" idx="10"/>
            <p:custDataLst>
              <p:tags r:id="rId5"/>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p:ph type="ftr" sz="quarter" idx="11"/>
            <p:custDataLst>
              <p:tags r:id="rId6"/>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9" name="内容占位符 8"/>
          <p:cNvSpPr>
            <a:spLocks noGrp="1"/>
          </p:cNvSpPr>
          <p:nvPr>
            <p:ph sz="quarter" idx="14"/>
            <p:custDataLst>
              <p:tags r:id="rId8"/>
            </p:custDataLst>
          </p:nvPr>
        </p:nvSpPr>
        <p:spPr>
          <a:xfrm>
            <a:off x="6242400" y="1663200"/>
            <a:ext cx="5367600" cy="2894400"/>
          </a:xfrm>
        </p:spPr>
        <p:txBody>
          <a:bodyPr>
            <a:normAutofit/>
          </a:bodyPr>
          <a:lstStyle>
            <a:lvl1pPr marL="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2pPr>
            <a:lvl3pPr marL="9144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3pPr>
            <a:lvl4pPr marL="13716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4pPr>
            <a:lvl5pPr marL="1828800" indent="0">
              <a:lnSpc>
                <a:spcPct val="130000"/>
              </a:lnSpc>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5pPr>
          </a:lstStyle>
          <a:p>
            <a:pPr lvl="0"/>
            <a:r>
              <a:rPr lang="zh-CN" altLang="en-US"/>
              <a:t>单击此处编辑母版文本样式</a:t>
            </a:r>
          </a:p>
          <a:p>
            <a:pPr lvl="1"/>
            <a:r>
              <a:rPr lang="zh-CN" altLang="en-US">
                <a:sym typeface="+mn-ea"/>
              </a:rPr>
              <a:t>第</a:t>
            </a:r>
            <a:r>
              <a:rPr lang="zh-CN" altLang="en-US"/>
              <a:t>二级</a:t>
            </a:r>
          </a:p>
          <a:p>
            <a:pPr lvl="2"/>
            <a:r>
              <a:rPr lang="zh-CN" altLang="en-US">
                <a:sym typeface="+mn-ea"/>
              </a:rPr>
              <a:t>第</a:t>
            </a:r>
            <a:r>
              <a:rPr lang="zh-CN" altLang="en-US"/>
              <a:t>三级</a:t>
            </a:r>
          </a:p>
          <a:p>
            <a:pPr lvl="3"/>
            <a:r>
              <a:rPr lang="zh-CN" altLang="en-US">
                <a:sym typeface="+mn-ea"/>
              </a:rPr>
              <a:t>第</a:t>
            </a:r>
            <a:r>
              <a:rPr lang="zh-CN" altLang="en-US"/>
              <a:t>四级</a:t>
            </a:r>
          </a:p>
          <a:p>
            <a:pPr lvl="4"/>
            <a:r>
              <a:rPr lang="zh-CN" altLang="en-US">
                <a:sym typeface="+mn-ea"/>
              </a:rPr>
              <a:t>第</a:t>
            </a:r>
            <a:r>
              <a:rPr lang="zh-CN" altLang="en-US"/>
              <a:t>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a:normAutofit/>
          </a:bodyPr>
          <a:lstStyle>
            <a:lvl1pPr marL="0" indent="0">
              <a:lnSpc>
                <a:spcPct val="130000"/>
              </a:lnSpc>
              <a:spcBef>
                <a:spcPct val="0"/>
              </a:spcBef>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a:normAutofit/>
          </a:bodyPr>
          <a:lstStyle>
            <a:lvl1pPr marL="0" indent="0">
              <a:lnSpc>
                <a:spcPct val="130000"/>
              </a:lnSpc>
              <a:spcBef>
                <a:spcPct val="0"/>
              </a:spcBef>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Arial" panose="020B0604020202020204" pitchFamily="34" charset="0"/>
              <a:ea typeface="微软雅黑" panose="020B0503020204020204" pitchFamily="34" charset="-122"/>
              <a:sym typeface="+mn-ea"/>
            </a:endParaRPr>
          </a:p>
        </p:txBody>
      </p:sp>
      <p:grpSp>
        <p:nvGrpSpPr>
          <p:cNvPr id="15" name="组合 14"/>
          <p:cNvGrpSpPr/>
          <p:nvPr userDrawn="1">
            <p:custDataLst>
              <p:tags r:id="rId2"/>
            </p:custDataLst>
          </p:nvPr>
        </p:nvGrpSpPr>
        <p:grpSpPr>
          <a:xfrm rot="10800000">
            <a:off x="0" y="0"/>
            <a:ext cx="5457825" cy="1529715"/>
            <a:chOff x="4001597" y="5613400"/>
            <a:chExt cx="8190403" cy="1244600"/>
          </a:xfrm>
        </p:grpSpPr>
        <p:sp>
          <p:nvSpPr>
            <p:cNvPr id="16" name="任意多边形: 形状 15"/>
            <p:cNvSpPr/>
            <p:nvPr>
              <p:custDataLst>
                <p:tags r:id="rId11"/>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7" name="等腰三角形 16"/>
            <p:cNvSpPr/>
            <p:nvPr>
              <p:custDataLst>
                <p:tags r:id="rId12"/>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18" name="组合 17"/>
          <p:cNvGrpSpPr/>
          <p:nvPr userDrawn="1">
            <p:custDataLst>
              <p:tags r:id="rId3"/>
            </p:custDataLst>
          </p:nvPr>
        </p:nvGrpSpPr>
        <p:grpSpPr>
          <a:xfrm>
            <a:off x="6734175" y="5323840"/>
            <a:ext cx="5457825" cy="1529715"/>
            <a:chOff x="4001597" y="5613400"/>
            <a:chExt cx="8190403" cy="1244600"/>
          </a:xfrm>
        </p:grpSpPr>
        <p:sp>
          <p:nvSpPr>
            <p:cNvPr id="19" name="任意多边形: 形状 18"/>
            <p:cNvSpPr/>
            <p:nvPr>
              <p:custDataLst>
                <p:tags r:id="rId9"/>
              </p:custDataLst>
            </p:nvPr>
          </p:nvSpPr>
          <p:spPr>
            <a:xfrm>
              <a:off x="4001597" y="5613400"/>
              <a:ext cx="8190402" cy="1244600"/>
            </a:xfrm>
            <a:custGeom>
              <a:avLst/>
              <a:gdLst>
                <a:gd name="connsiteX0" fmla="*/ 8190402 w 8190402"/>
                <a:gd name="connsiteY0" fmla="*/ 0 h 1244600"/>
                <a:gd name="connsiteX1" fmla="*/ 8190402 w 8190402"/>
                <a:gd name="connsiteY1" fmla="*/ 1155849 h 1244600"/>
                <a:gd name="connsiteX2" fmla="*/ 4203232 w 8190402"/>
                <a:gd name="connsiteY2" fmla="*/ 1244600 h 1244600"/>
                <a:gd name="connsiteX3" fmla="*/ 0 w 8190402"/>
                <a:gd name="connsiteY3" fmla="*/ 1244600 h 1244600"/>
              </a:gdLst>
              <a:ahLst/>
              <a:cxnLst>
                <a:cxn ang="0">
                  <a:pos x="connsiteX0" y="connsiteY0"/>
                </a:cxn>
                <a:cxn ang="0">
                  <a:pos x="connsiteX1" y="connsiteY1"/>
                </a:cxn>
                <a:cxn ang="0">
                  <a:pos x="connsiteX2" y="connsiteY2"/>
                </a:cxn>
                <a:cxn ang="0">
                  <a:pos x="connsiteX3" y="connsiteY3"/>
                </a:cxn>
              </a:cxnLst>
              <a:rect l="l" t="t" r="r" b="b"/>
              <a:pathLst>
                <a:path w="8190401" h="1244600">
                  <a:moveTo>
                    <a:pt x="8190402" y="0"/>
                  </a:moveTo>
                  <a:lnTo>
                    <a:pt x="8190402" y="1155849"/>
                  </a:lnTo>
                  <a:lnTo>
                    <a:pt x="4203232" y="1244600"/>
                  </a:lnTo>
                  <a:lnTo>
                    <a:pt x="0" y="124460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0" name="等腰三角形 19"/>
            <p:cNvSpPr/>
            <p:nvPr>
              <p:custDataLst>
                <p:tags r:id="rId10"/>
              </p:custDataLst>
            </p:nvPr>
          </p:nvSpPr>
          <p:spPr>
            <a:xfrm>
              <a:off x="5816600" y="5949254"/>
              <a:ext cx="6375400" cy="908746"/>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2" name="标题 1"/>
          <p:cNvSpPr>
            <a:spLocks noGrp="1"/>
          </p:cNvSpPr>
          <p:nvPr userDrawn="1">
            <p:ph type="title" hasCustomPrompt="1"/>
            <p:custDataLst>
              <p:tags r:id="rId4"/>
            </p:custDataLst>
          </p:nvPr>
        </p:nvSpPr>
        <p:spPr>
          <a:xfrm>
            <a:off x="1522800" y="1339200"/>
            <a:ext cx="9144000" cy="2386800"/>
          </a:xfrm>
        </p:spPr>
        <p:txBody>
          <a:bodyPr anchor="b"/>
          <a:lstStyle>
            <a:lvl1pPr algn="ctr">
              <a:defRPr sz="6000" b="1"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a:t>单击此处编辑标题</a:t>
            </a:r>
          </a:p>
        </p:txBody>
      </p:sp>
      <p:sp>
        <p:nvSpPr>
          <p:cNvPr id="3" name="日期占位符 2"/>
          <p:cNvSpPr>
            <a:spLocks noGrp="1"/>
          </p:cNvSpPr>
          <p:nvPr userDrawn="1">
            <p:ph type="dt" sz="half" idx="10"/>
            <p:custDataLst>
              <p:tags r:id="rId5"/>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2023/9/24 Sunday</a:t>
            </a:fld>
            <a:endParaRPr lang="zh-CN" altLang="en-US"/>
          </a:p>
        </p:txBody>
      </p:sp>
      <p:sp>
        <p:nvSpPr>
          <p:cNvPr id="4" name="页脚占位符 3"/>
          <p:cNvSpPr>
            <a:spLocks noGrp="1"/>
          </p:cNvSpPr>
          <p:nvPr userDrawn="1">
            <p:ph type="ftr" sz="quarter" idx="11"/>
            <p:custDataLst>
              <p:tags r:id="rId6"/>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userDrawn="1">
            <p:ph type="sldNum" sz="quarter" idx="12"/>
            <p:custDataLst>
              <p:tags r:id="rId7"/>
            </p:custDataLst>
          </p:nvPr>
        </p:nvSpPr>
        <p:spPr/>
        <p:txBody>
          <a:bodyPr/>
          <a:lstStyle>
            <a:lvl1pPr>
              <a:defRPr u="none" strike="noStrike" kern="1200" cap="none" spc="0" normalizeH="0">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a:p>
        </p:txBody>
      </p:sp>
      <p:sp>
        <p:nvSpPr>
          <p:cNvPr id="7" name="文本占位符 6"/>
          <p:cNvSpPr>
            <a:spLocks noGrp="1"/>
          </p:cNvSpPr>
          <p:nvPr userDrawn="1">
            <p:ph type="body" sz="quarter" idx="13"/>
            <p:custDataLst>
              <p:tags r:id="rId8"/>
            </p:custDataLst>
          </p:nvPr>
        </p:nvSpPr>
        <p:spPr>
          <a:xfrm>
            <a:off x="1522413" y="3862800"/>
            <a:ext cx="9144000" cy="1656000"/>
          </a:xfrm>
        </p:spPr>
        <p:txBody>
          <a:bodyPr>
            <a:normAutofit/>
          </a:bodyPr>
          <a:lstStyle>
            <a:lvl1pPr marL="0" indent="0" algn="ctr">
              <a:lnSpc>
                <a:spcPct val="130000"/>
              </a:lnSpc>
              <a:spcBef>
                <a:spcPct val="0"/>
              </a:spcBef>
              <a:spcAft>
                <a:spcPts val="1000"/>
              </a:spcAft>
              <a:buNone/>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4"/>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4"/>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D669EB5-53B8-4C31-A11F-F25A24CC25FD}" type="datetimeFigureOut">
              <a:rPr lang="zh-CN" altLang="en-US"/>
              <a:pPr>
                <a:defRPr/>
              </a:pPr>
              <a:t>2023/9/24 Sunday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59AD95F-9C23-4810-84C7-57D930F02363}"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1"/>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1"/>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B5222BCB-ECF2-47B8-B5C0-D295A37600D5}" type="datetimeFigureOut">
              <a:rPr lang="zh-CN" altLang="en-US"/>
              <a:pPr>
                <a:defRPr/>
              </a:pPr>
              <a:t>2023/9/24 Sunday</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A108BCA-82D4-4290-BC36-91C59C5B9435}"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390B953B-82AD-4D3A-87A9-21CF602E135F}" type="datetimeFigureOut">
              <a:rPr lang="zh-CN" altLang="en-US"/>
              <a:pPr>
                <a:defRPr/>
              </a:pPr>
              <a:t>2023/9/24 Sunday</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3DB3C5C-5459-443B-AC71-BE70DE6FE970}"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0"/>
            <a:ext cx="6815667" cy="5853114"/>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2"/>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80EFBDE-5967-412F-BCFB-EB3C2F25A54D}" type="datetimeFigureOut">
              <a:rPr lang="zh-CN" altLang="en-US"/>
              <a:pPr>
                <a:defRPr/>
              </a:pPr>
              <a:t>2023/9/24 Sunday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31FBCDF-8967-44BB-895E-284924898FB1}"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9"/>
            <a:ext cx="7315200" cy="804862"/>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2E16452-041B-4784-A5F6-1D80340B053C}" type="datetimeFigureOut">
              <a:rPr lang="zh-CN" altLang="en-US"/>
              <a:pPr>
                <a:defRPr/>
              </a:pPr>
              <a:t>2023/9/24 Sunday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7A20679-28D2-4E57-974A-B6835F18C77F}"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ags" Target="../tags/tag13.xml"/><Relationship Id="rId3" Type="http://schemas.openxmlformats.org/officeDocument/2006/relationships/slideLayout" Target="../slideLayouts/slideLayout17.xml"/><Relationship Id="rId21" Type="http://schemas.openxmlformats.org/officeDocument/2006/relationships/tags" Target="../tags/tag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ags" Target="../tags/tag1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ags" Target="../tags/tag7.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ags" Target="../tags/tag1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ags" Target="../tags/tag10.xml"/><Relationship Id="rId28" Type="http://schemas.openxmlformats.org/officeDocument/2006/relationships/image" Target="file:///D:\qq&#25991;&#20214;\712321467\Image\C2C\Image2\%7b75232B38-A165-1FB7-499C-2E1C792CACB5%7d.png" TargetMode="Externa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ags" Target="../tags/tag9.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321"/>
            <a:ext cx="10972800" cy="1142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609600" y="1600560"/>
            <a:ext cx="10972800" cy="4525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881"/>
            <a:ext cx="2844800" cy="365039"/>
          </a:xfrm>
          <a:prstGeom prst="rect">
            <a:avLst/>
          </a:prstGeom>
        </p:spPr>
        <p:txBody>
          <a:bodyPr vert="horz" lIns="91440" tIns="45720" rIns="91440" bIns="45720" rtlCol="0" anchor="ctr"/>
          <a:lstStyle>
            <a:lvl1pPr algn="l" eaLnBrk="1" fontAlgn="auto" hangingPunct="1">
              <a:spcBef>
                <a:spcPct val="0"/>
              </a:spcBef>
              <a:spcAft>
                <a:spcPct val="0"/>
              </a:spcAft>
              <a:defRPr sz="1600">
                <a:solidFill>
                  <a:schemeClr val="tx1">
                    <a:tint val="75000"/>
                  </a:schemeClr>
                </a:solidFill>
                <a:latin typeface="+mn-lt"/>
                <a:ea typeface="+mn-ea"/>
              </a:defRPr>
            </a:lvl1pPr>
          </a:lstStyle>
          <a:p>
            <a:pPr>
              <a:defRPr/>
            </a:pPr>
            <a:fld id="{59A3F3FF-E833-4EE1-8C5E-E436E0D3E3A6}" type="datetimeFigureOut">
              <a:rPr lang="zh-CN" altLang="en-US"/>
              <a:pPr>
                <a:defRPr/>
              </a:pPr>
              <a:t>2023/9/24 Sunday</a:t>
            </a:fld>
            <a:endParaRPr lang="zh-CN" altLang="en-US"/>
          </a:p>
        </p:txBody>
      </p:sp>
      <p:sp>
        <p:nvSpPr>
          <p:cNvPr id="5" name="页脚占位符 4"/>
          <p:cNvSpPr>
            <a:spLocks noGrp="1"/>
          </p:cNvSpPr>
          <p:nvPr>
            <p:ph type="ftr" sz="quarter" idx="3"/>
          </p:nvPr>
        </p:nvSpPr>
        <p:spPr>
          <a:xfrm>
            <a:off x="4165600" y="6356881"/>
            <a:ext cx="3860800" cy="365039"/>
          </a:xfrm>
          <a:prstGeom prst="rect">
            <a:avLst/>
          </a:prstGeom>
        </p:spPr>
        <p:txBody>
          <a:bodyPr vert="horz" lIns="91440" tIns="45720" rIns="91440" bIns="45720" rtlCol="0" anchor="ctr"/>
          <a:lstStyle>
            <a:lvl1pPr algn="ctr" eaLnBrk="1" fontAlgn="auto" hangingPunct="1">
              <a:spcBef>
                <a:spcPct val="0"/>
              </a:spcBef>
              <a:spcAft>
                <a:spcPct val="0"/>
              </a:spcAft>
              <a:defRPr sz="16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881"/>
            <a:ext cx="2844800" cy="365039"/>
          </a:xfrm>
          <a:prstGeom prst="rect">
            <a:avLst/>
          </a:prstGeom>
        </p:spPr>
        <p:txBody>
          <a:bodyPr vert="horz" wrap="square" lIns="91440" tIns="45720" rIns="91440" bIns="45720" numCol="1" anchor="ctr" anchorCtr="0" compatLnSpc="1"/>
          <a:lstStyle>
            <a:lvl1pPr algn="r" eaLnBrk="1" hangingPunct="1">
              <a:defRPr sz="1600" smtClean="0">
                <a:solidFill>
                  <a:srgbClr val="D29796"/>
                </a:solidFill>
              </a:defRPr>
            </a:lvl1pPr>
          </a:lstStyle>
          <a:p>
            <a:pPr>
              <a:defRPr/>
            </a:pPr>
            <a:fld id="{3E73C103-7EB0-4072-883B-913822904D6F}" type="slidenum">
              <a:rPr lang="zh-CN" altLang="en-US"/>
              <a:pPr>
                <a:defRPr/>
              </a:pPr>
              <a:t>‹#›</a:t>
            </a:fld>
            <a:endParaRPr lang="zh-CN" altLang="en-US"/>
          </a:p>
        </p:txBody>
      </p:sp>
      <p:pic>
        <p:nvPicPr>
          <p:cNvPr id="1028" name="图片 1073743875" descr="学科网 zxxk.com"/>
          <p:cNvPicPr>
            <a:picLocks noChangeAspect="1"/>
          </p:cNvPicPr>
          <p:nvPr/>
        </p:nvPicPr>
        <p:blipFill>
          <a:blip r:embed="rId16" r:link="rId17" cstate="print"/>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 xmlns:p14="http://schemas.microsoft.com/office/powerpoint/2010/main" Requires="p14">
      <p:transition p14:dur="10"/>
    </mc:Choice>
    <mc:Fallback>
      <p:transition/>
    </mc:Fallback>
  </mc:AlternateContent>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2pPr>
      <a:lvl3pPr algn="ctr" rtl="0" eaLnBrk="0" fontAlgn="base" hangingPunct="0">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3pPr>
      <a:lvl4pPr algn="ctr" rtl="0" eaLnBrk="0" fontAlgn="base" hangingPunct="0">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4pPr>
      <a:lvl5pPr algn="ctr" rtl="0" eaLnBrk="0" fontAlgn="base" hangingPunct="0">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5pPr>
      <a:lvl6pPr marL="609600" algn="ctr" rtl="0" fontAlgn="base">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6pPr>
      <a:lvl7pPr marL="1219200" algn="ctr" rtl="0" fontAlgn="base">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7pPr>
      <a:lvl8pPr marL="1828800" algn="ctr" rtl="0" fontAlgn="base">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8pPr>
      <a:lvl9pPr marL="2438400" algn="ctr" rtl="0" fontAlgn="base">
        <a:spcBef>
          <a:spcPct val="0"/>
        </a:spcBef>
        <a:spcAft>
          <a:spcPct val="0"/>
        </a:spcAft>
        <a:defRPr sz="5865">
          <a:solidFill>
            <a:schemeClr val="tx1"/>
          </a:solidFill>
          <a:latin typeface="微软雅黑" panose="020B0503020204020204" pitchFamily="34" charset="-122"/>
          <a:ea typeface="微软雅黑" panose="020B0503020204020204" pitchFamily="34"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2023/9/24 Sunday</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1073743875" descr="学科网 zxxk.com"/>
          <p:cNvPicPr>
            <a:picLocks noChangeAspect="1"/>
          </p:cNvPicPr>
          <p:nvPr>
            <p:custDataLst>
              <p:tags r:id="rId26"/>
            </p:custDataLst>
          </p:nvPr>
        </p:nvPicPr>
        <p:blipFill>
          <a:blip r:embed="rId27" r:link="rId28" cstate="print"/>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notesSlide" Target="../notesSlides/notesSlide1.xml"/><Relationship Id="rId4"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5.xml"/><Relationship Id="rId1" Type="http://schemas.openxmlformats.org/officeDocument/2006/relationships/tags" Target="../tags/tag254.xml"/><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image" Target="../media/image7.emf"/><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265.xml"/><Relationship Id="rId3" Type="http://schemas.openxmlformats.org/officeDocument/2006/relationships/tags" Target="../tags/tag261.xml"/><Relationship Id="rId7" Type="http://schemas.openxmlformats.org/officeDocument/2006/relationships/tags" Target="../tags/tag264.xml"/><Relationship Id="rId12" Type="http://schemas.openxmlformats.org/officeDocument/2006/relationships/image" Target="../media/image20.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video" Target="NULL" TargetMode="External"/><Relationship Id="rId11" Type="http://schemas.microsoft.com/office/2007/relationships/media" Target="../media/media1.mp4"/><Relationship Id="rId5" Type="http://schemas.openxmlformats.org/officeDocument/2006/relationships/tags" Target="../tags/tag263.xml"/><Relationship Id="rId10" Type="http://schemas.openxmlformats.org/officeDocument/2006/relationships/image" Target="../media/image13.jpeg"/><Relationship Id="rId4" Type="http://schemas.openxmlformats.org/officeDocument/2006/relationships/tags" Target="../tags/tag262.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273.xml"/><Relationship Id="rId13" Type="http://schemas.openxmlformats.org/officeDocument/2006/relationships/image" Target="../media/image23.jpeg"/><Relationship Id="rId3" Type="http://schemas.openxmlformats.org/officeDocument/2006/relationships/tags" Target="../tags/tag268.xml"/><Relationship Id="rId7" Type="http://schemas.openxmlformats.org/officeDocument/2006/relationships/tags" Target="../tags/tag272.xml"/><Relationship Id="rId12" Type="http://schemas.openxmlformats.org/officeDocument/2006/relationships/image" Target="../media/image22.jpe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tags" Target="../tags/tag271.xml"/><Relationship Id="rId11" Type="http://schemas.openxmlformats.org/officeDocument/2006/relationships/image" Target="../media/image21.png"/><Relationship Id="rId5" Type="http://schemas.openxmlformats.org/officeDocument/2006/relationships/tags" Target="../tags/tag270.xml"/><Relationship Id="rId15" Type="http://schemas.openxmlformats.org/officeDocument/2006/relationships/image" Target="../media/image25.png"/><Relationship Id="rId10" Type="http://schemas.openxmlformats.org/officeDocument/2006/relationships/slideLayout" Target="../slideLayouts/slideLayout7.xml"/><Relationship Id="rId4" Type="http://schemas.openxmlformats.org/officeDocument/2006/relationships/tags" Target="../tags/tag269.xml"/><Relationship Id="rId9" Type="http://schemas.openxmlformats.org/officeDocument/2006/relationships/tags" Target="../tags/tag274.xml"/><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image" Target="../media/image26.jpeg"/><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slideLayout" Target="../slideLayouts/slideLayout7.xml"/><Relationship Id="rId2" Type="http://schemas.openxmlformats.org/officeDocument/2006/relationships/tags" Target="../tags/tag276.xml"/><Relationship Id="rId16" Type="http://schemas.openxmlformats.org/officeDocument/2006/relationships/tags" Target="../tags/tag290.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15.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tags" Target="../tags/tag302.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image" Target="../media/image27.jpeg"/><Relationship Id="rId10" Type="http://schemas.openxmlformats.org/officeDocument/2006/relationships/tags" Target="../tags/tag300.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tags" Target="../tags/tag316.xml"/><Relationship Id="rId18" Type="http://schemas.openxmlformats.org/officeDocument/2006/relationships/slideLayout" Target="../slideLayouts/slideLayout7.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tags" Target="../tags/tag315.xml"/><Relationship Id="rId17" Type="http://schemas.openxmlformats.org/officeDocument/2006/relationships/tags" Target="../tags/tag320.xml"/><Relationship Id="rId2" Type="http://schemas.openxmlformats.org/officeDocument/2006/relationships/tags" Target="../tags/tag305.xml"/><Relationship Id="rId16" Type="http://schemas.openxmlformats.org/officeDocument/2006/relationships/tags" Target="../tags/tag319.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tags" Target="../tags/tag318.xml"/><Relationship Id="rId10" Type="http://schemas.openxmlformats.org/officeDocument/2006/relationships/tags" Target="../tags/tag313.xml"/><Relationship Id="rId19" Type="http://schemas.openxmlformats.org/officeDocument/2006/relationships/image" Target="../media/image28.jpeg"/><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tags" Target="../tags/tag317.xml"/></Relationships>
</file>

<file path=ppt/slides/_rels/slide17.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image" Target="../media/image29.jpeg"/><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slideLayout" Target="../slideLayouts/slideLayout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5" Type="http://schemas.openxmlformats.org/officeDocument/2006/relationships/tags" Target="../tags/tag325.xml"/><Relationship Id="rId10" Type="http://schemas.openxmlformats.org/officeDocument/2006/relationships/tags" Target="../tags/tag330.xml"/><Relationship Id="rId4" Type="http://schemas.openxmlformats.org/officeDocument/2006/relationships/tags" Target="../tags/tag324.xml"/><Relationship Id="rId9" Type="http://schemas.openxmlformats.org/officeDocument/2006/relationships/tags" Target="../tags/tag3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3.xml"/><Relationship Id="rId1" Type="http://schemas.openxmlformats.org/officeDocument/2006/relationships/tags" Target="../tags/tag332.xml"/></Relationships>
</file>

<file path=ppt/slides/_rels/slide19.xml.rels><?xml version="1.0" encoding="UTF-8" standalone="yes"?>
<Relationships xmlns="http://schemas.openxmlformats.org/package/2006/relationships"><Relationship Id="rId3" Type="http://schemas.openxmlformats.org/officeDocument/2006/relationships/tags" Target="../tags/tag336.xml"/><Relationship Id="rId7" Type="http://schemas.openxmlformats.org/officeDocument/2006/relationships/image" Target="../media/image29.jpeg"/><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7.xml"/><Relationship Id="rId5" Type="http://schemas.openxmlformats.org/officeDocument/2006/relationships/tags" Target="../tags/tag338.xml"/><Relationship Id="rId4" Type="http://schemas.openxmlformats.org/officeDocument/2006/relationships/tags" Target="../tags/tag337.xml"/></Relationships>
</file>

<file path=ppt/slides/_rels/slide2.xml.rels><?xml version="1.0" encoding="UTF-8" standalone="yes"?>
<Relationships xmlns="http://schemas.openxmlformats.org/package/2006/relationships"><Relationship Id="rId8" Type="http://schemas.openxmlformats.org/officeDocument/2006/relationships/tags" Target="../tags/tag178.xml"/><Relationship Id="rId3" Type="http://schemas.openxmlformats.org/officeDocument/2006/relationships/tags" Target="../tags/tag173.xml"/><Relationship Id="rId7" Type="http://schemas.openxmlformats.org/officeDocument/2006/relationships/tags" Target="../tags/tag177.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10" Type="http://schemas.openxmlformats.org/officeDocument/2006/relationships/slideLayout" Target="../slideLayouts/slideLayout1.xml"/><Relationship Id="rId4" Type="http://schemas.openxmlformats.org/officeDocument/2006/relationships/tags" Target="../tags/tag174.xml"/><Relationship Id="rId9" Type="http://schemas.openxmlformats.org/officeDocument/2006/relationships/tags" Target="../tags/tag179.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341.xml"/><Relationship Id="rId7" Type="http://schemas.openxmlformats.org/officeDocument/2006/relationships/slideLayout" Target="../slideLayouts/slideLayout7.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5" Type="http://schemas.openxmlformats.org/officeDocument/2006/relationships/tags" Target="../tags/tag343.xml"/><Relationship Id="rId10" Type="http://schemas.openxmlformats.org/officeDocument/2006/relationships/image" Target="../media/image32.jpeg"/><Relationship Id="rId4" Type="http://schemas.openxmlformats.org/officeDocument/2006/relationships/tags" Target="../tags/tag342.xml"/><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tags" Target="../tags/tag357.xml"/><Relationship Id="rId18" Type="http://schemas.openxmlformats.org/officeDocument/2006/relationships/tags" Target="../tags/tag362.xml"/><Relationship Id="rId26" Type="http://schemas.openxmlformats.org/officeDocument/2006/relationships/tags" Target="../tags/tag370.xml"/><Relationship Id="rId3" Type="http://schemas.openxmlformats.org/officeDocument/2006/relationships/tags" Target="../tags/tag347.xml"/><Relationship Id="rId21" Type="http://schemas.openxmlformats.org/officeDocument/2006/relationships/tags" Target="../tags/tag365.xml"/><Relationship Id="rId7" Type="http://schemas.openxmlformats.org/officeDocument/2006/relationships/tags" Target="../tags/tag351.xml"/><Relationship Id="rId12" Type="http://schemas.openxmlformats.org/officeDocument/2006/relationships/tags" Target="../tags/tag356.xml"/><Relationship Id="rId17" Type="http://schemas.openxmlformats.org/officeDocument/2006/relationships/tags" Target="../tags/tag361.xml"/><Relationship Id="rId25" Type="http://schemas.openxmlformats.org/officeDocument/2006/relationships/tags" Target="../tags/tag369.xml"/><Relationship Id="rId2" Type="http://schemas.openxmlformats.org/officeDocument/2006/relationships/tags" Target="../tags/tag346.xml"/><Relationship Id="rId16" Type="http://schemas.openxmlformats.org/officeDocument/2006/relationships/tags" Target="../tags/tag360.xml"/><Relationship Id="rId20" Type="http://schemas.openxmlformats.org/officeDocument/2006/relationships/tags" Target="../tags/tag364.xml"/><Relationship Id="rId29" Type="http://schemas.openxmlformats.org/officeDocument/2006/relationships/tags" Target="../tags/tag373.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24" Type="http://schemas.openxmlformats.org/officeDocument/2006/relationships/tags" Target="../tags/tag368.xml"/><Relationship Id="rId32" Type="http://schemas.openxmlformats.org/officeDocument/2006/relationships/notesSlide" Target="../notesSlides/notesSlide4.xml"/><Relationship Id="rId5" Type="http://schemas.openxmlformats.org/officeDocument/2006/relationships/tags" Target="../tags/tag349.xml"/><Relationship Id="rId15" Type="http://schemas.openxmlformats.org/officeDocument/2006/relationships/tags" Target="../tags/tag359.xml"/><Relationship Id="rId23" Type="http://schemas.openxmlformats.org/officeDocument/2006/relationships/tags" Target="../tags/tag367.xml"/><Relationship Id="rId28" Type="http://schemas.openxmlformats.org/officeDocument/2006/relationships/tags" Target="../tags/tag372.xml"/><Relationship Id="rId10" Type="http://schemas.openxmlformats.org/officeDocument/2006/relationships/tags" Target="../tags/tag354.xml"/><Relationship Id="rId19" Type="http://schemas.openxmlformats.org/officeDocument/2006/relationships/tags" Target="../tags/tag363.xml"/><Relationship Id="rId31" Type="http://schemas.openxmlformats.org/officeDocument/2006/relationships/slideLayout" Target="../slideLayouts/slideLayout1.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tags" Target="../tags/tag358.xml"/><Relationship Id="rId22" Type="http://schemas.openxmlformats.org/officeDocument/2006/relationships/tags" Target="../tags/tag366.xml"/><Relationship Id="rId27" Type="http://schemas.openxmlformats.org/officeDocument/2006/relationships/tags" Target="../tags/tag371.xml"/><Relationship Id="rId30" Type="http://schemas.openxmlformats.org/officeDocument/2006/relationships/tags" Target="../tags/tag374.xml"/></Relationships>
</file>

<file path=ppt/slides/_rels/slide22.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tags" Target="../tags/tag390.xml"/><Relationship Id="rId18" Type="http://schemas.openxmlformats.org/officeDocument/2006/relationships/tags" Target="../tags/tag395.xml"/><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tags" Target="../tags/tag389.xml"/><Relationship Id="rId17" Type="http://schemas.openxmlformats.org/officeDocument/2006/relationships/tags" Target="../tags/tag394.xml"/><Relationship Id="rId2" Type="http://schemas.openxmlformats.org/officeDocument/2006/relationships/tags" Target="../tags/tag379.xml"/><Relationship Id="rId16" Type="http://schemas.openxmlformats.org/officeDocument/2006/relationships/tags" Target="../tags/tag393.xml"/><Relationship Id="rId20" Type="http://schemas.openxmlformats.org/officeDocument/2006/relationships/slideLayout" Target="../slideLayouts/slideLayout1.xml"/><Relationship Id="rId1" Type="http://schemas.openxmlformats.org/officeDocument/2006/relationships/tags" Target="../tags/tag378.xml"/><Relationship Id="rId6" Type="http://schemas.openxmlformats.org/officeDocument/2006/relationships/tags" Target="../tags/tag383.xml"/><Relationship Id="rId11" Type="http://schemas.openxmlformats.org/officeDocument/2006/relationships/tags" Target="../tags/tag388.xml"/><Relationship Id="rId5" Type="http://schemas.openxmlformats.org/officeDocument/2006/relationships/tags" Target="../tags/tag382.xml"/><Relationship Id="rId15" Type="http://schemas.openxmlformats.org/officeDocument/2006/relationships/tags" Target="../tags/tag392.xml"/><Relationship Id="rId10" Type="http://schemas.openxmlformats.org/officeDocument/2006/relationships/tags" Target="../tags/tag387.xml"/><Relationship Id="rId19" Type="http://schemas.openxmlformats.org/officeDocument/2006/relationships/tags" Target="../tags/tag396.xml"/><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tags" Target="../tags/tag391.xml"/></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399.xml"/><Relationship Id="rId7" Type="http://schemas.openxmlformats.org/officeDocument/2006/relationships/slideLayout" Target="../slideLayouts/slideLayout7.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s>
</file>

<file path=ppt/slides/_rels/slide2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tags" Target="../tags/tag415.xml"/><Relationship Id="rId18" Type="http://schemas.openxmlformats.org/officeDocument/2006/relationships/tags" Target="../tags/tag420.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tags" Target="../tags/tag414.xml"/><Relationship Id="rId17" Type="http://schemas.openxmlformats.org/officeDocument/2006/relationships/tags" Target="../tags/tag419.xml"/><Relationship Id="rId2" Type="http://schemas.openxmlformats.org/officeDocument/2006/relationships/tags" Target="../tags/tag404.xml"/><Relationship Id="rId16" Type="http://schemas.openxmlformats.org/officeDocument/2006/relationships/tags" Target="../tags/tag418.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tags" Target="../tags/tag413.xml"/><Relationship Id="rId5" Type="http://schemas.openxmlformats.org/officeDocument/2006/relationships/tags" Target="../tags/tag407.xml"/><Relationship Id="rId15" Type="http://schemas.openxmlformats.org/officeDocument/2006/relationships/tags" Target="../tags/tag417.xml"/><Relationship Id="rId10" Type="http://schemas.openxmlformats.org/officeDocument/2006/relationships/tags" Target="../tags/tag412.xml"/><Relationship Id="rId19" Type="http://schemas.openxmlformats.org/officeDocument/2006/relationships/slideLayout" Target="../slideLayouts/slideLayout7.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tags" Target="../tags/tag416.xml"/></Relationships>
</file>

<file path=ppt/slides/_rels/slide25.xml.rels><?xml version="1.0" encoding="UTF-8" standalone="yes"?>
<Relationships xmlns="http://schemas.openxmlformats.org/package/2006/relationships"><Relationship Id="rId8" Type="http://schemas.openxmlformats.org/officeDocument/2006/relationships/tags" Target="../tags/tag428.xml"/><Relationship Id="rId13" Type="http://schemas.openxmlformats.org/officeDocument/2006/relationships/tags" Target="../tags/tag433.xml"/><Relationship Id="rId18" Type="http://schemas.openxmlformats.org/officeDocument/2006/relationships/tags" Target="../tags/tag438.xml"/><Relationship Id="rId26" Type="http://schemas.openxmlformats.org/officeDocument/2006/relationships/slideLayout" Target="../slideLayouts/slideLayout7.xml"/><Relationship Id="rId3" Type="http://schemas.openxmlformats.org/officeDocument/2006/relationships/tags" Target="../tags/tag423.xml"/><Relationship Id="rId21" Type="http://schemas.openxmlformats.org/officeDocument/2006/relationships/tags" Target="../tags/tag441.xml"/><Relationship Id="rId7" Type="http://schemas.openxmlformats.org/officeDocument/2006/relationships/tags" Target="../tags/tag427.xml"/><Relationship Id="rId12" Type="http://schemas.openxmlformats.org/officeDocument/2006/relationships/tags" Target="../tags/tag432.xml"/><Relationship Id="rId17" Type="http://schemas.openxmlformats.org/officeDocument/2006/relationships/tags" Target="../tags/tag437.xml"/><Relationship Id="rId25" Type="http://schemas.openxmlformats.org/officeDocument/2006/relationships/tags" Target="../tags/tag445.xml"/><Relationship Id="rId2" Type="http://schemas.openxmlformats.org/officeDocument/2006/relationships/tags" Target="../tags/tag422.xml"/><Relationship Id="rId16" Type="http://schemas.openxmlformats.org/officeDocument/2006/relationships/tags" Target="../tags/tag436.xml"/><Relationship Id="rId20" Type="http://schemas.openxmlformats.org/officeDocument/2006/relationships/tags" Target="../tags/tag440.xml"/><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tags" Target="../tags/tag431.xml"/><Relationship Id="rId24" Type="http://schemas.openxmlformats.org/officeDocument/2006/relationships/tags" Target="../tags/tag444.xml"/><Relationship Id="rId5" Type="http://schemas.openxmlformats.org/officeDocument/2006/relationships/tags" Target="../tags/tag425.xml"/><Relationship Id="rId15" Type="http://schemas.openxmlformats.org/officeDocument/2006/relationships/tags" Target="../tags/tag435.xml"/><Relationship Id="rId23" Type="http://schemas.openxmlformats.org/officeDocument/2006/relationships/tags" Target="../tags/tag443.xml"/><Relationship Id="rId10" Type="http://schemas.openxmlformats.org/officeDocument/2006/relationships/tags" Target="../tags/tag430.xml"/><Relationship Id="rId19" Type="http://schemas.openxmlformats.org/officeDocument/2006/relationships/tags" Target="../tags/tag439.xml"/><Relationship Id="rId4" Type="http://schemas.openxmlformats.org/officeDocument/2006/relationships/tags" Target="../tags/tag424.xml"/><Relationship Id="rId9" Type="http://schemas.openxmlformats.org/officeDocument/2006/relationships/tags" Target="../tags/tag429.xml"/><Relationship Id="rId14" Type="http://schemas.openxmlformats.org/officeDocument/2006/relationships/tags" Target="../tags/tag434.xml"/><Relationship Id="rId22" Type="http://schemas.openxmlformats.org/officeDocument/2006/relationships/tags" Target="../tags/tag442.xml"/><Relationship Id="rId27"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image" Target="../media/image7.emf"/><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185.xml"/><Relationship Id="rId7" Type="http://schemas.openxmlformats.org/officeDocument/2006/relationships/image" Target="../media/image8.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7.xml"/><Relationship Id="rId5" Type="http://schemas.openxmlformats.org/officeDocument/2006/relationships/tags" Target="../tags/tag187.xml"/><Relationship Id="rId4" Type="http://schemas.openxmlformats.org/officeDocument/2006/relationships/tags" Target="../tags/tag18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190.xml"/><Relationship Id="rId7" Type="http://schemas.openxmlformats.org/officeDocument/2006/relationships/image" Target="../media/image11.gif"/><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tags" Target="../tags/tag191.xml"/></Relationships>
</file>

<file path=ppt/slides/_rels/slide6.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 Type="http://schemas.openxmlformats.org/officeDocument/2006/relationships/tags" Target="../tags/tag194.xml"/><Relationship Id="rId21" Type="http://schemas.openxmlformats.org/officeDocument/2006/relationships/tags" Target="../tags/tag212.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2" Type="http://schemas.openxmlformats.org/officeDocument/2006/relationships/tags" Target="../tags/tag193.xml"/><Relationship Id="rId16" Type="http://schemas.openxmlformats.org/officeDocument/2006/relationships/tags" Target="../tags/tag207.xml"/><Relationship Id="rId20" Type="http://schemas.openxmlformats.org/officeDocument/2006/relationships/tags" Target="../tags/tag211.xml"/><Relationship Id="rId29" Type="http://schemas.openxmlformats.org/officeDocument/2006/relationships/tags" Target="../tags/tag220.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image" Target="../media/image13.jpeg"/><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slideLayout" Target="../slideLayouts/slideLayout1.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s>
</file>

<file path=ppt/slides/_rels/slide7.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tags" Target="../tags/tag234.xml"/><Relationship Id="rId18" Type="http://schemas.openxmlformats.org/officeDocument/2006/relationships/tags" Target="../tags/tag239.xml"/><Relationship Id="rId3" Type="http://schemas.openxmlformats.org/officeDocument/2006/relationships/tags" Target="../tags/tag224.xml"/><Relationship Id="rId21" Type="http://schemas.openxmlformats.org/officeDocument/2006/relationships/tags" Target="../tags/tag242.xml"/><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slideLayout" Target="../slideLayouts/slideLayout1.xml"/><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tags" Target="../tags/tag241.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tags" Target="../tags/tag245.xml"/><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tags" Target="../tags/tag244.xml"/><Relationship Id="rId10" Type="http://schemas.openxmlformats.org/officeDocument/2006/relationships/tags" Target="../tags/tag231.xml"/><Relationship Id="rId19" Type="http://schemas.openxmlformats.org/officeDocument/2006/relationships/tags" Target="../tags/tag240.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s>
</file>

<file path=ppt/slides/_rels/slide8.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7.emf"/><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tags" Target="../tags/tag251.xml"/><Relationship Id="rId7" Type="http://schemas.openxmlformats.org/officeDocument/2006/relationships/notesSlide" Target="../notesSlides/notesSlide2.xml"/><Relationship Id="rId12" Type="http://schemas.openxmlformats.org/officeDocument/2006/relationships/image" Target="../media/image18.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Layout" Target="../slideLayouts/slideLayout6.xml"/><Relationship Id="rId11" Type="http://schemas.openxmlformats.org/officeDocument/2006/relationships/image" Target="../media/image17.png"/><Relationship Id="rId5" Type="http://schemas.openxmlformats.org/officeDocument/2006/relationships/tags" Target="../tags/tag253.xml"/><Relationship Id="rId10" Type="http://schemas.openxmlformats.org/officeDocument/2006/relationships/image" Target="../media/image16.png"/><Relationship Id="rId4" Type="http://schemas.openxmlformats.org/officeDocument/2006/relationships/tags" Target="../tags/tag252.xml"/><Relationship Id="rId9" Type="http://schemas.openxmlformats.org/officeDocument/2006/relationships/image" Target="../media/image15.pn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custDataLst>
              <p:tags r:id="rId2"/>
            </p:custDataLst>
          </p:nvPr>
        </p:nvSpPr>
        <p:spPr>
          <a:xfrm>
            <a:off x="1496695" y="2422525"/>
            <a:ext cx="9921875" cy="1118235"/>
          </a:xfrm>
        </p:spPr>
        <p:txBody>
          <a:bodyPr>
            <a:noAutofit/>
          </a:bodyPr>
          <a:lstStyle/>
          <a:p>
            <a:pPr marL="0" indent="0" algn="ctr">
              <a:lnSpc>
                <a:spcPct val="100000"/>
              </a:lnSpc>
              <a:spcBef>
                <a:spcPct val="0"/>
              </a:spcBef>
              <a:spcAft>
                <a:spcPct val="0"/>
              </a:spcAft>
              <a:buSzTx/>
              <a:buNone/>
            </a:pPr>
            <a:r>
              <a:rPr lang="zh-CN" altLang="en-US" sz="4800">
                <a:solidFill>
                  <a:schemeClr val="accent1"/>
                </a:solidFill>
                <a:latin typeface="微软雅黑" panose="020B0503020204020204" pitchFamily="34" charset="-122"/>
                <a:ea typeface="微软雅黑" panose="020B0503020204020204" pitchFamily="34" charset="-122"/>
              </a:rPr>
              <a:t>必修一《中国特色社会主义》</a:t>
            </a:r>
          </a:p>
        </p:txBody>
      </p:sp>
      <p:sp>
        <p:nvSpPr>
          <p:cNvPr id="8" name="副标题 7"/>
          <p:cNvSpPr>
            <a:spLocks noGrp="1"/>
          </p:cNvSpPr>
          <p:nvPr>
            <p:ph type="subTitle" idx="1"/>
            <p:custDataLst>
              <p:tags r:id="rId3"/>
            </p:custDataLst>
          </p:nvPr>
        </p:nvSpPr>
        <p:spPr>
          <a:xfrm>
            <a:off x="2470785" y="4209415"/>
            <a:ext cx="7421880" cy="683260"/>
          </a:xfrm>
        </p:spPr>
        <p:txBody>
          <a:bodyPr>
            <a:noAutofit/>
          </a:bodyPr>
          <a:lstStyle/>
          <a:p>
            <a:pPr marL="444500" lvl="1" algn="l" fontAlgn="ctr">
              <a:lnSpc>
                <a:spcPct val="130000"/>
              </a:lnSpc>
              <a:spcBef>
                <a:spcPct val="0"/>
              </a:spcBef>
              <a:spcAft>
                <a:spcPct val="0"/>
              </a:spcAft>
              <a:buSzTx/>
              <a:buFont typeface="Calibri Light" panose="020F0302020204030204"/>
            </a:pPr>
            <a:r>
              <a:rPr lang="en-US" sz="4400">
                <a:solidFill>
                  <a:schemeClr val="dk1">
                    <a:lumMod val="85000"/>
                    <a:lumOff val="15000"/>
                  </a:schemeClr>
                </a:solidFill>
                <a:latin typeface="隶书" panose="02010509060101010101" charset="-122"/>
                <a:ea typeface="隶书" panose="02010509060101010101" charset="-122"/>
                <a:cs typeface="隶书" panose="02010509060101010101" charset="-122"/>
                <a:sym typeface="+mn-ea"/>
              </a:rPr>
              <a:t>2.1</a:t>
            </a:r>
            <a:r>
              <a:rPr lang="zh-CN" altLang="en-US" sz="4400">
                <a:solidFill>
                  <a:schemeClr val="dk1">
                    <a:lumMod val="85000"/>
                    <a:lumOff val="15000"/>
                  </a:schemeClr>
                </a:solidFill>
                <a:latin typeface="隶书" panose="02010509060101010101" charset="-122"/>
                <a:ea typeface="隶书" panose="02010509060101010101" charset="-122"/>
                <a:cs typeface="隶书" panose="02010509060101010101" charset="-122"/>
                <a:sym typeface="+mn-ea"/>
              </a:rPr>
              <a:t>新民主主义革命的胜利</a:t>
            </a:r>
          </a:p>
        </p:txBody>
      </p:sp>
      <p:sp>
        <p:nvSpPr>
          <p:cNvPr id="2" name="文本框 1"/>
          <p:cNvSpPr txBox="1"/>
          <p:nvPr/>
        </p:nvSpPr>
        <p:spPr>
          <a:xfrm>
            <a:off x="2806700" y="3616325"/>
            <a:ext cx="7301230" cy="753110"/>
          </a:xfrm>
          <a:prstGeom prst="rect">
            <a:avLst/>
          </a:prstGeom>
          <a:noFill/>
        </p:spPr>
        <p:txBody>
          <a:bodyPr wrap="square" rtlCol="0">
            <a:noAutofit/>
          </a:bodyPr>
          <a:lstStyle/>
          <a:p>
            <a:r>
              <a:rPr lang="zh-CN" altLang="en-US" sz="3600" b="1">
                <a:solidFill>
                  <a:schemeClr val="tx1"/>
                </a:solidFill>
                <a:uFillTx/>
                <a:latin typeface="微软雅黑" panose="020B0503020204020204" pitchFamily="34" charset="-122"/>
                <a:ea typeface="微软雅黑" panose="020B0503020204020204" pitchFamily="34" charset="-122"/>
                <a:cs typeface="+mj-cs"/>
              </a:rPr>
              <a:t>第二课：只有社会主义才能救中国</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2"/>
            </p:custDataLst>
          </p:nvPr>
        </p:nvGraphicFramePr>
        <p:xfrm>
          <a:off x="116205" y="182880"/>
          <a:ext cx="11844655" cy="6605905"/>
        </p:xfrm>
        <a:graphic>
          <a:graphicData uri="http://schemas.openxmlformats.org/drawingml/2006/table">
            <a:tbl>
              <a:tblPr firstRow="1" bandRow="1">
                <a:tableStyleId>{5C22544A-7EE6-4342-B048-85BDC9FD1C3A}</a:tableStyleId>
              </a:tblPr>
              <a:tblGrid>
                <a:gridCol w="1030605"/>
                <a:gridCol w="2130425"/>
                <a:gridCol w="2052320"/>
                <a:gridCol w="3672205"/>
                <a:gridCol w="2959100"/>
              </a:tblGrid>
              <a:tr h="678180">
                <a:tc>
                  <a:txBody>
                    <a:bodyPr/>
                    <a:lstStyle/>
                    <a:p>
                      <a:pPr algn="ctr">
                        <a:lnSpc>
                          <a:spcPct val="120000"/>
                        </a:lnSpc>
                        <a:buNone/>
                      </a:pPr>
                      <a:r>
                        <a:rPr lang="zh-CN" altLang="en-US" dirty="0">
                          <a:latin typeface="华文中宋" panose="02010600040101010101" charset="-122"/>
                          <a:ea typeface="华文中宋" panose="02010600040101010101" charset="-122"/>
                        </a:rPr>
                        <a:t>阶级</a:t>
                      </a:r>
                    </a:p>
                  </a:txBody>
                  <a:tcPr>
                    <a:solidFill>
                      <a:srgbClr val="C0504D"/>
                    </a:solidFill>
                  </a:tcPr>
                </a:tc>
                <a:tc>
                  <a:txBody>
                    <a:bodyPr/>
                    <a:lstStyle/>
                    <a:p>
                      <a:pPr algn="ctr">
                        <a:lnSpc>
                          <a:spcPct val="120000"/>
                        </a:lnSpc>
                        <a:buNone/>
                      </a:pPr>
                      <a:r>
                        <a:rPr lang="zh-CN" altLang="en-US">
                          <a:latin typeface="华文中宋" panose="02010600040101010101" charset="-122"/>
                          <a:ea typeface="华文中宋" panose="02010600040101010101" charset="-122"/>
                        </a:rPr>
                        <a:t>农民阶级</a:t>
                      </a:r>
                    </a:p>
                  </a:txBody>
                  <a:tcPr>
                    <a:solidFill>
                      <a:srgbClr val="C0504D"/>
                    </a:solidFill>
                  </a:tcPr>
                </a:tc>
                <a:tc>
                  <a:txBody>
                    <a:bodyPr/>
                    <a:lstStyle/>
                    <a:p>
                      <a:pPr algn="ctr">
                        <a:lnSpc>
                          <a:spcPct val="120000"/>
                        </a:lnSpc>
                        <a:buNone/>
                      </a:pPr>
                      <a:r>
                        <a:rPr lang="zh-CN" altLang="en-US">
                          <a:latin typeface="华文中宋" panose="02010600040101010101" charset="-122"/>
                          <a:ea typeface="华文中宋" panose="02010600040101010101" charset="-122"/>
                        </a:rPr>
                        <a:t>地主阶级</a:t>
                      </a:r>
                    </a:p>
                  </a:txBody>
                  <a:tcPr>
                    <a:solidFill>
                      <a:srgbClr val="C0504D"/>
                    </a:solidFill>
                  </a:tcPr>
                </a:tc>
                <a:tc>
                  <a:txBody>
                    <a:bodyPr/>
                    <a:lstStyle/>
                    <a:p>
                      <a:pPr algn="ctr">
                        <a:lnSpc>
                          <a:spcPct val="120000"/>
                        </a:lnSpc>
                        <a:buNone/>
                      </a:pPr>
                      <a:r>
                        <a:rPr lang="zh-CN" altLang="en-US">
                          <a:latin typeface="华文中宋" panose="02010600040101010101" charset="-122"/>
                          <a:ea typeface="华文中宋" panose="02010600040101010101" charset="-122"/>
                        </a:rPr>
                        <a:t>资产阶级改良派</a:t>
                      </a:r>
                    </a:p>
                  </a:txBody>
                  <a:tcPr>
                    <a:solidFill>
                      <a:srgbClr val="C0504D"/>
                    </a:solidFill>
                  </a:tcPr>
                </a:tc>
                <a:tc>
                  <a:txBody>
                    <a:bodyPr/>
                    <a:lstStyle/>
                    <a:p>
                      <a:pPr algn="ctr">
                        <a:lnSpc>
                          <a:spcPct val="120000"/>
                        </a:lnSpc>
                        <a:buNone/>
                      </a:pPr>
                      <a:r>
                        <a:rPr lang="zh-CN" altLang="en-US">
                          <a:latin typeface="华文中宋" panose="02010600040101010101" charset="-122"/>
                          <a:ea typeface="华文中宋" panose="02010600040101010101" charset="-122"/>
                        </a:rPr>
                        <a:t>资产阶级革命派</a:t>
                      </a:r>
                    </a:p>
                  </a:txBody>
                  <a:tcPr>
                    <a:solidFill>
                      <a:srgbClr val="C0504D"/>
                    </a:solidFill>
                  </a:tcPr>
                </a:tc>
              </a:tr>
              <a:tr h="1036955">
                <a:tc>
                  <a:txBody>
                    <a:bodyPr/>
                    <a:lstStyle/>
                    <a:p>
                      <a:pPr algn="ctr">
                        <a:lnSpc>
                          <a:spcPct val="180000"/>
                        </a:lnSpc>
                        <a:buClrTx/>
                        <a:buSzTx/>
                        <a:buFontTx/>
                        <a:buNone/>
                      </a:pPr>
                      <a:r>
                        <a:rPr lang="zh-CN" altLang="en-US" sz="2400" b="1">
                          <a:solidFill>
                            <a:srgbClr val="C00000"/>
                          </a:solidFill>
                          <a:latin typeface="华文中宋" panose="02010600040101010101" charset="-122"/>
                          <a:ea typeface="华文中宋" panose="02010600040101010101" charset="-122"/>
                          <a:sym typeface="+mn-ea"/>
                        </a:rPr>
                        <a:t>探索</a:t>
                      </a:r>
                    </a:p>
                  </a:txBody>
                  <a:tcPr>
                    <a:solidFill>
                      <a:srgbClr val="F4E9E9"/>
                    </a:solidFill>
                  </a:tcPr>
                </a:tc>
                <a:tc>
                  <a:txBody>
                    <a:bodyPr/>
                    <a:lstStyle/>
                    <a:p>
                      <a:pPr indent="0" algn="ctr"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rPr>
                        <a:t>太平天国运动</a:t>
                      </a:r>
                    </a:p>
                    <a:p>
                      <a:pPr indent="0" algn="ctr"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rPr>
                        <a:t>义和团运动</a:t>
                      </a:r>
                    </a:p>
                  </a:txBody>
                  <a:tcPr>
                    <a:solidFill>
                      <a:srgbClr val="F4E9E9"/>
                    </a:solidFill>
                  </a:tcPr>
                </a:tc>
                <a:tc>
                  <a:txBody>
                    <a:bodyPr/>
                    <a:lstStyle/>
                    <a:p>
                      <a:pPr indent="0" algn="ctr"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sym typeface="+mn-ea"/>
                        </a:rPr>
                        <a:t>洋务运动</a:t>
                      </a:r>
                      <a:endParaRPr lang="zh-CN" altLang="en-US" sz="2400">
                        <a:solidFill>
                          <a:schemeClr val="bg2">
                            <a:lumMod val="10000"/>
                          </a:schemeClr>
                        </a:solidFill>
                        <a:latin typeface="华文中宋" panose="02010600040101010101" charset="-122"/>
                        <a:ea typeface="华文中宋" panose="02010600040101010101" charset="-122"/>
                      </a:endParaRPr>
                    </a:p>
                    <a:p>
                      <a:pPr indent="0" algn="ctr"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sym typeface="+mn-ea"/>
                        </a:rPr>
                        <a:t>清末新政</a:t>
                      </a:r>
                    </a:p>
                  </a:txBody>
                  <a:tcPr>
                    <a:solidFill>
                      <a:srgbClr val="F4E9E9"/>
                    </a:solidFill>
                  </a:tcPr>
                </a:tc>
                <a:tc>
                  <a:txBody>
                    <a:bodyPr/>
                    <a:lstStyle/>
                    <a:p>
                      <a:pPr indent="0" algn="ctr"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rPr>
                        <a:t>戊戌变法</a:t>
                      </a:r>
                    </a:p>
                  </a:txBody>
                  <a:tcPr>
                    <a:solidFill>
                      <a:srgbClr val="F4E9E9"/>
                    </a:solidFill>
                  </a:tcPr>
                </a:tc>
                <a:tc>
                  <a:txBody>
                    <a:bodyPr/>
                    <a:lstStyle/>
                    <a:p>
                      <a:pPr indent="0" algn="ctr" fontAlgn="auto">
                        <a:lnSpc>
                          <a:spcPts val="3380"/>
                        </a:lnSpc>
                        <a:buNone/>
                      </a:pPr>
                      <a:r>
                        <a:rPr lang="zh-CN" altLang="en-US">
                          <a:solidFill>
                            <a:schemeClr val="bg2">
                              <a:lumMod val="10000"/>
                            </a:schemeClr>
                          </a:solidFill>
                          <a:latin typeface="华文中宋" panose="02010600040101010101" charset="-122"/>
                          <a:ea typeface="华文中宋" panose="02010600040101010101" charset="-122"/>
                        </a:rPr>
                        <a:t>辛亥革命</a:t>
                      </a:r>
                    </a:p>
                  </a:txBody>
                  <a:tcPr>
                    <a:solidFill>
                      <a:srgbClr val="F4E9E9"/>
                    </a:solidFill>
                  </a:tcPr>
                </a:tc>
              </a:tr>
              <a:tr h="3124200">
                <a:tc>
                  <a:txBody>
                    <a:bodyPr/>
                    <a:lstStyle/>
                    <a:p>
                      <a:pPr algn="ctr">
                        <a:buClrTx/>
                        <a:buSzTx/>
                        <a:buFontTx/>
                        <a:buNone/>
                      </a:pPr>
                      <a:endParaRPr lang="zh-CN" altLang="en-US" sz="2400" b="1">
                        <a:solidFill>
                          <a:srgbClr val="C00000"/>
                        </a:solidFill>
                        <a:latin typeface="华文中宋" panose="02010600040101010101" charset="-122"/>
                        <a:ea typeface="华文中宋" panose="02010600040101010101" charset="-122"/>
                        <a:sym typeface="+mn-ea"/>
                      </a:endParaRPr>
                    </a:p>
                    <a:p>
                      <a:pPr algn="ctr">
                        <a:buClrTx/>
                        <a:buSzTx/>
                        <a:buFontTx/>
                        <a:buNone/>
                      </a:pPr>
                      <a:endParaRPr lang="zh-CN" altLang="en-US" sz="2400" b="1">
                        <a:solidFill>
                          <a:srgbClr val="C00000"/>
                        </a:solidFill>
                        <a:latin typeface="华文中宋" panose="02010600040101010101" charset="-122"/>
                        <a:ea typeface="华文中宋" panose="02010600040101010101" charset="-122"/>
                        <a:sym typeface="+mn-ea"/>
                      </a:endParaRPr>
                    </a:p>
                    <a:p>
                      <a:pPr algn="ctr">
                        <a:buClrTx/>
                        <a:buSzTx/>
                        <a:buFontTx/>
                        <a:buNone/>
                      </a:pPr>
                      <a:endParaRPr lang="zh-CN" altLang="en-US" sz="2400" b="1">
                        <a:solidFill>
                          <a:srgbClr val="C00000"/>
                        </a:solidFill>
                        <a:latin typeface="华文中宋" panose="02010600040101010101" charset="-122"/>
                        <a:ea typeface="华文中宋" panose="02010600040101010101" charset="-122"/>
                        <a:sym typeface="+mn-ea"/>
                      </a:endParaRPr>
                    </a:p>
                    <a:p>
                      <a:pPr algn="ctr">
                        <a:buClrTx/>
                        <a:buSzTx/>
                        <a:buFontTx/>
                        <a:buNone/>
                      </a:pPr>
                      <a:r>
                        <a:rPr lang="zh-CN" altLang="en-US" sz="2400" b="1">
                          <a:solidFill>
                            <a:srgbClr val="C00000"/>
                          </a:solidFill>
                          <a:latin typeface="华文中宋" panose="02010600040101010101" charset="-122"/>
                          <a:ea typeface="华文中宋" panose="02010600040101010101" charset="-122"/>
                          <a:sym typeface="+mn-ea"/>
                        </a:rPr>
                        <a:t>结果</a:t>
                      </a:r>
                    </a:p>
                  </a:txBody>
                  <a:tcPr>
                    <a:solidFill>
                      <a:srgbClr val="F4E9E9"/>
                    </a:solidFill>
                  </a:tcPr>
                </a:tc>
                <a:tc>
                  <a:txBody>
                    <a:bodyPr/>
                    <a:lstStyle/>
                    <a:p>
                      <a:pPr indent="0" algn="l" fontAlgn="auto">
                        <a:lnSpc>
                          <a:spcPts val="3380"/>
                        </a:lnSpc>
                        <a:buNone/>
                      </a:pPr>
                      <a:endParaRPr lang="zh-CN" altLang="en-US" sz="2400">
                        <a:solidFill>
                          <a:schemeClr val="bg2">
                            <a:lumMod val="10000"/>
                          </a:schemeClr>
                        </a:solidFill>
                        <a:latin typeface="华文中宋" panose="02010600040101010101" charset="-122"/>
                        <a:ea typeface="华文中宋" panose="02010600040101010101" charset="-122"/>
                      </a:endParaRPr>
                    </a:p>
                  </a:txBody>
                  <a:tcPr>
                    <a:solidFill>
                      <a:srgbClr val="F4E9E9"/>
                    </a:solidFill>
                  </a:tcPr>
                </a:tc>
                <a:tc>
                  <a:txBody>
                    <a:bodyPr/>
                    <a:lstStyle/>
                    <a:p>
                      <a:pPr indent="0" algn="l" fontAlgn="auto">
                        <a:lnSpc>
                          <a:spcPts val="3380"/>
                        </a:lnSpc>
                        <a:buNone/>
                      </a:pPr>
                      <a:endParaRPr lang="zh-CN" altLang="en-US" sz="2400">
                        <a:solidFill>
                          <a:schemeClr val="bg2">
                            <a:lumMod val="10000"/>
                          </a:schemeClr>
                        </a:solidFill>
                        <a:latin typeface="华文中宋" panose="02010600040101010101" charset="-122"/>
                        <a:ea typeface="华文中宋" panose="02010600040101010101" charset="-122"/>
                        <a:cs typeface="华文中宋" panose="02010600040101010101" charset="-122"/>
                      </a:endParaRPr>
                    </a:p>
                  </a:txBody>
                  <a:tcPr>
                    <a:solidFill>
                      <a:srgbClr val="F4E9E9"/>
                    </a:solidFill>
                  </a:tcPr>
                </a:tc>
                <a:tc gridSpan="2">
                  <a:txBody>
                    <a:bodyPr/>
                    <a:lstStyle/>
                    <a:p>
                      <a:pPr indent="0" fontAlgn="auto">
                        <a:lnSpc>
                          <a:spcPts val="3380"/>
                        </a:lnSpc>
                        <a:buNone/>
                      </a:pPr>
                      <a:endParaRPr lang="zh-CN" altLang="en-US" sz="2400" b="1">
                        <a:solidFill>
                          <a:srgbClr val="FF0000"/>
                        </a:solidFill>
                        <a:latin typeface="华文中宋" panose="02010600040101010101" charset="-122"/>
                        <a:ea typeface="华文中宋" panose="02010600040101010101" charset="-122"/>
                      </a:endParaRPr>
                    </a:p>
                  </a:txBody>
                  <a:tcPr>
                    <a:solidFill>
                      <a:srgbClr val="F4E9E9"/>
                    </a:solidFill>
                  </a:tcPr>
                </a:tc>
                <a:tc hMerge="1">
                  <a:txBody>
                    <a:bodyPr/>
                    <a:lstStyle/>
                    <a:p>
                      <a:endParaRPr lang="zh-CN"/>
                    </a:p>
                  </a:txBody>
                  <a:tcPr>
                    <a:solidFill>
                      <a:srgbClr val="F4E9E9"/>
                    </a:solidFill>
                  </a:tcPr>
                </a:tc>
              </a:tr>
              <a:tr h="1766570">
                <a:tc>
                  <a:txBody>
                    <a:bodyPr/>
                    <a:lstStyle/>
                    <a:p>
                      <a:pPr algn="ctr">
                        <a:buClrTx/>
                        <a:buSzTx/>
                        <a:buFontTx/>
                        <a:buNone/>
                      </a:pPr>
                      <a:endParaRPr lang="zh-CN" altLang="en-US" b="1">
                        <a:solidFill>
                          <a:srgbClr val="C00000"/>
                        </a:solidFill>
                        <a:latin typeface="华文中宋" panose="02010600040101010101" charset="-122"/>
                        <a:ea typeface="华文中宋" panose="02010600040101010101" charset="-122"/>
                      </a:endParaRPr>
                    </a:p>
                    <a:p>
                      <a:pPr algn="ctr">
                        <a:buClrTx/>
                        <a:buSzTx/>
                        <a:buFontTx/>
                        <a:buNone/>
                      </a:pPr>
                      <a:r>
                        <a:rPr lang="zh-CN" altLang="en-US" b="1">
                          <a:solidFill>
                            <a:srgbClr val="C00000"/>
                          </a:solidFill>
                          <a:latin typeface="华文中宋" panose="02010600040101010101" charset="-122"/>
                          <a:ea typeface="华文中宋" panose="02010600040101010101" charset="-122"/>
                        </a:rPr>
                        <a:t>失败原因</a:t>
                      </a:r>
                    </a:p>
                  </a:txBody>
                  <a:tcPr>
                    <a:solidFill>
                      <a:srgbClr val="F4E9E9"/>
                    </a:solidFill>
                  </a:tcPr>
                </a:tc>
                <a:tc gridSpan="4">
                  <a:txBody>
                    <a:bodyPr/>
                    <a:lstStyle/>
                    <a:p>
                      <a:pPr indent="0" fontAlgn="auto">
                        <a:lnSpc>
                          <a:spcPts val="3380"/>
                        </a:lnSpc>
                        <a:buNone/>
                      </a:pPr>
                      <a:endParaRPr lang="zh-CN" altLang="en-US" sz="2400" dirty="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endParaRPr>
                    </a:p>
                  </a:txBody>
                  <a:tcPr>
                    <a:solidFill>
                      <a:srgbClr val="F4E9E9"/>
                    </a:solidFill>
                  </a:tcPr>
                </a:tc>
                <a:tc hMerge="1">
                  <a:txBody>
                    <a:bodyPr/>
                    <a:lstStyle/>
                    <a:p>
                      <a:endParaRPr lang="zh-CN"/>
                    </a:p>
                  </a:txBody>
                  <a:tcPr>
                    <a:solidFill>
                      <a:srgbClr val="F4E9E9"/>
                    </a:solidFill>
                  </a:tcPr>
                </a:tc>
                <a:tc hMerge="1">
                  <a:txBody>
                    <a:bodyPr/>
                    <a:lstStyle/>
                    <a:p>
                      <a:endParaRPr lang="zh-CN"/>
                    </a:p>
                  </a:txBody>
                  <a:tcPr>
                    <a:solidFill>
                      <a:srgbClr val="F4E9E9"/>
                    </a:solidFill>
                  </a:tcPr>
                </a:tc>
                <a:tc hMerge="1">
                  <a:txBody>
                    <a:bodyPr/>
                    <a:lstStyle/>
                    <a:p>
                      <a:endParaRPr lang="zh-CN"/>
                    </a:p>
                  </a:txBody>
                  <a:tcPr>
                    <a:solidFill>
                      <a:srgbClr val="F4E9E9"/>
                    </a:solidFill>
                  </a:tcPr>
                </a:tc>
              </a:tr>
            </a:tbl>
          </a:graphicData>
        </a:graphic>
      </p:graphicFrame>
      <p:sp>
        <p:nvSpPr>
          <p:cNvPr id="2" name="文本框 1"/>
          <p:cNvSpPr txBox="1"/>
          <p:nvPr/>
        </p:nvSpPr>
        <p:spPr>
          <a:xfrm>
            <a:off x="1301750" y="5157470"/>
            <a:ext cx="9683115" cy="1391285"/>
          </a:xfrm>
          <a:prstGeom prst="rect">
            <a:avLst/>
          </a:prstGeom>
          <a:noFill/>
        </p:spPr>
        <p:txBody>
          <a:bodyPr wrap="square" rtlCol="0">
            <a:spAutoFit/>
          </a:bodyPr>
          <a:lstStyle/>
          <a:p>
            <a:pPr indent="0" fontAlgn="auto">
              <a:lnSpc>
                <a:spcPts val="3380"/>
              </a:lnSpc>
              <a:buNone/>
            </a:pPr>
            <a:r>
              <a:rPr lang="zh-CN" altLang="en-US" sz="20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①没有认清革命的目的和对象，不能团结真正的朋友以打击真正的敌人</a:t>
            </a:r>
          </a:p>
          <a:p>
            <a:pPr indent="0" fontAlgn="auto">
              <a:lnSpc>
                <a:spcPts val="3380"/>
              </a:lnSpc>
              <a:buNone/>
            </a:pPr>
            <a:r>
              <a:rPr lang="zh-CN" altLang="en-US" sz="20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②没有广泛的发动人民群众特别是工农群众，未形成有组织的持久的群众运动</a:t>
            </a:r>
          </a:p>
          <a:p>
            <a:pPr indent="0" fontAlgn="auto">
              <a:lnSpc>
                <a:spcPts val="3380"/>
              </a:lnSpc>
              <a:buNone/>
            </a:pPr>
            <a:r>
              <a:rPr lang="zh-CN" altLang="en-US" sz="20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③没有找到适合中国国情的道路，缺乏先进阶级力量的领导和正确理论的指导</a:t>
            </a:r>
          </a:p>
        </p:txBody>
      </p:sp>
      <p:sp>
        <p:nvSpPr>
          <p:cNvPr id="3" name="文本框 2"/>
          <p:cNvSpPr txBox="1"/>
          <p:nvPr/>
        </p:nvSpPr>
        <p:spPr>
          <a:xfrm>
            <a:off x="1221740" y="1866265"/>
            <a:ext cx="2074545" cy="3125470"/>
          </a:xfrm>
          <a:prstGeom prst="rect">
            <a:avLst/>
          </a:prstGeom>
          <a:noFill/>
        </p:spPr>
        <p:txBody>
          <a:bodyPr wrap="square" rtlCol="0">
            <a:spAutoFit/>
          </a:bodyPr>
          <a:lstStyle/>
          <a:p>
            <a:pPr indent="0" algn="l"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sym typeface="+mn-ea"/>
              </a:rPr>
              <a:t>农民阶级本身不代表先进的生产力，他们所固有的狭隘性和保守性，决定其不可能挽救中国。</a:t>
            </a:r>
          </a:p>
        </p:txBody>
      </p:sp>
      <p:sp>
        <p:nvSpPr>
          <p:cNvPr id="5" name="文本框 4"/>
          <p:cNvSpPr txBox="1"/>
          <p:nvPr/>
        </p:nvSpPr>
        <p:spPr>
          <a:xfrm>
            <a:off x="3259455" y="1934845"/>
            <a:ext cx="2162175" cy="3125470"/>
          </a:xfrm>
          <a:prstGeom prst="rect">
            <a:avLst/>
          </a:prstGeom>
          <a:noFill/>
        </p:spPr>
        <p:txBody>
          <a:bodyPr wrap="square" rtlCol="0">
            <a:spAutoFit/>
          </a:bodyPr>
          <a:lstStyle/>
          <a:p>
            <a:pPr indent="0" algn="l" fontAlgn="auto">
              <a:lnSpc>
                <a:spcPts val="3380"/>
              </a:lnSpc>
              <a:buNone/>
            </a:pPr>
            <a:r>
              <a:rPr lang="zh-CN" altLang="en-US" sz="24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封建制度已经严重阻碍生产力的发展，依靠封建制度自身“修修补补”不可能挽救中国。</a:t>
            </a:r>
          </a:p>
        </p:txBody>
      </p:sp>
      <p:sp>
        <p:nvSpPr>
          <p:cNvPr id="6" name="文本框 5"/>
          <p:cNvSpPr txBox="1"/>
          <p:nvPr/>
        </p:nvSpPr>
        <p:spPr>
          <a:xfrm>
            <a:off x="5393055" y="1905000"/>
            <a:ext cx="5849620" cy="368300"/>
          </a:xfrm>
          <a:prstGeom prst="rect">
            <a:avLst/>
          </a:prstGeom>
          <a:noFill/>
        </p:spPr>
        <p:txBody>
          <a:bodyPr wrap="square" rtlCol="0">
            <a:spAutoFit/>
          </a:bodyPr>
          <a:lstStyle/>
          <a:p>
            <a:endParaRPr lang="zh-CN" altLang="en-US"/>
          </a:p>
        </p:txBody>
      </p:sp>
      <p:sp>
        <p:nvSpPr>
          <p:cNvPr id="7" name="文本框 6"/>
          <p:cNvSpPr txBox="1"/>
          <p:nvPr/>
        </p:nvSpPr>
        <p:spPr>
          <a:xfrm>
            <a:off x="5393055" y="1934845"/>
            <a:ext cx="6467475" cy="4552950"/>
          </a:xfrm>
          <a:prstGeom prst="rect">
            <a:avLst/>
          </a:prstGeom>
          <a:noFill/>
        </p:spPr>
        <p:txBody>
          <a:bodyPr wrap="square" rtlCol="0">
            <a:noAutofit/>
          </a:bodyPr>
          <a:lstStyle/>
          <a:p>
            <a:pPr indent="0" fontAlgn="auto">
              <a:lnSpc>
                <a:spcPts val="3380"/>
              </a:lnSpc>
              <a:buNone/>
            </a:pPr>
            <a:r>
              <a:rPr lang="zh-CN" altLang="en-US" sz="2400">
                <a:solidFill>
                  <a:srgbClr val="1E1C11"/>
                </a:solidFill>
                <a:latin typeface="华文中宋" panose="02010600040101010101" charset="-122"/>
                <a:ea typeface="华文中宋" panose="02010600040101010101" charset="-122"/>
                <a:sym typeface="+mn-ea"/>
              </a:rPr>
              <a:t>资本主义道路走不通是</a:t>
            </a:r>
            <a:r>
              <a:rPr lang="zh-CN" altLang="en-US" sz="2400" b="1" u="sng">
                <a:solidFill>
                  <a:srgbClr val="FF0000"/>
                </a:solidFill>
                <a:latin typeface="华文中宋" panose="02010600040101010101" charset="-122"/>
                <a:ea typeface="华文中宋" panose="02010600040101010101" charset="-122"/>
                <a:sym typeface="+mn-ea"/>
              </a:rPr>
              <a:t>近代中国基本国情</a:t>
            </a:r>
            <a:r>
              <a:rPr lang="zh-CN" altLang="en-US" sz="2400">
                <a:solidFill>
                  <a:srgbClr val="1E1C11"/>
                </a:solidFill>
                <a:latin typeface="华文中宋" panose="02010600040101010101" charset="-122"/>
                <a:ea typeface="华文中宋" panose="02010600040101010101" charset="-122"/>
                <a:sym typeface="+mn-ea"/>
              </a:rPr>
              <a:t>决定的。</a:t>
            </a:r>
            <a:r>
              <a:rPr lang="zh-CN" altLang="en-US" sz="2400" spc="-200">
                <a:solidFill>
                  <a:srgbClr val="1E1C11"/>
                </a:solidFill>
                <a:uFillTx/>
                <a:latin typeface="华文中宋" panose="02010600040101010101" charset="-122"/>
                <a:ea typeface="华文中宋" panose="02010600040101010101" charset="-122"/>
                <a:sym typeface="+mn-ea"/>
              </a:rPr>
              <a:t>①帝国主义不允许中国通过走资本主义道路强大起来；</a:t>
            </a:r>
            <a:r>
              <a:rPr lang="zh-CN" altLang="en-US" sz="2400">
                <a:solidFill>
                  <a:srgbClr val="1E1C11"/>
                </a:solidFill>
                <a:latin typeface="华文中宋" panose="02010600040101010101" charset="-122"/>
                <a:ea typeface="华文中宋" panose="02010600040101010101" charset="-122"/>
                <a:sym typeface="+mn-ea"/>
              </a:rPr>
              <a:t>②封建势力同帝国主义相勾结，严重阻碍民族民族资本主义发展；③民族资产阶级力量十分弱小，具有软弱性和妥协性，不能完成民主革命的任务。</a:t>
            </a:r>
            <a:endParaRPr lang="zh-CN" altLang="en-US" sz="2400">
              <a:solidFill>
                <a:srgbClr val="1E1C11"/>
              </a:solidFill>
              <a:latin typeface="华文中宋" panose="02010600040101010101" charset="-122"/>
              <a:ea typeface="华文中宋" panose="02010600040101010101" charset="-122"/>
            </a:endParaRPr>
          </a:p>
          <a:p>
            <a:pPr indent="0" algn="l" fontAlgn="auto">
              <a:lnSpc>
                <a:spcPts val="3380"/>
              </a:lnSpc>
              <a:buNone/>
            </a:pPr>
            <a:r>
              <a:rPr lang="zh-CN" altLang="en-US" sz="2400" b="1">
                <a:solidFill>
                  <a:srgbClr val="FF0000"/>
                </a:solidFill>
                <a:latin typeface="华文中宋" panose="02010600040101010101" charset="-122"/>
                <a:ea typeface="华文中宋" panose="02010600040101010101" charset="-122"/>
                <a:sym typeface="+mn-ea"/>
              </a:rPr>
              <a:t>（帝侵封勾民弱小）</a:t>
            </a:r>
            <a:endParaRPr lang="zh-CN" altLang="en-US" sz="2400" b="1">
              <a:solidFill>
                <a:srgbClr val="FF0000"/>
              </a:solidFill>
              <a:latin typeface="华文中宋" panose="02010600040101010101" charset="-122"/>
              <a:ea typeface="华文中宋" panose="02010600040101010101" charset="-122"/>
            </a:endParaRPr>
          </a:p>
          <a:p>
            <a:endParaRPr lang="zh-CN" altLang="en-US" sz="2400" b="1">
              <a:solidFill>
                <a:srgbClr val="FF0000"/>
              </a:solidFill>
              <a:latin typeface="华文中宋" panose="02010600040101010101" charset="-122"/>
              <a:ea typeface="华文中宋" panose="02010600040101010101" charset="-122"/>
            </a:endParaRPr>
          </a:p>
        </p:txBody>
      </p:sp>
      <p:sp>
        <p:nvSpPr>
          <p:cNvPr id="8" name="文本框 10"/>
          <p:cNvSpPr txBox="1"/>
          <p:nvPr/>
        </p:nvSpPr>
        <p:spPr>
          <a:xfrm>
            <a:off x="3860840" y="4842759"/>
            <a:ext cx="8331160" cy="510905"/>
          </a:xfrm>
          <a:prstGeom prst="rect">
            <a:avLst/>
          </a:prstGeom>
          <a:solidFill>
            <a:schemeClr val="bg1"/>
          </a:solidFill>
          <a:ln w="9525">
            <a:noFill/>
          </a:ln>
        </p:spPr>
        <p:txBody>
          <a:bodyPr wrap="square" lIns="121917" tIns="60958" rIns="121917" bIns="60958">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5pPr>
          </a:lstStyle>
          <a:p>
            <a:pPr marL="0" indent="609585" eaLnBrk="1" hangingPunct="1">
              <a:lnSpc>
                <a:spcPct val="120000"/>
              </a:lnSpc>
              <a:spcBef>
                <a:spcPct val="0"/>
              </a:spcBef>
              <a:buNone/>
            </a:pPr>
            <a:r>
              <a:rPr lang="zh-CN" altLang="en-US" sz="2100" b="1" dirty="0">
                <a:solidFill>
                  <a:srgbClr val="E32012"/>
                </a:solidFill>
                <a:latin typeface="微软雅黑" panose="020B0503020204020204" pitchFamily="34" charset="-122"/>
                <a:sym typeface="微软雅黑" panose="020B0503020204020204" pitchFamily="34" charset="-122"/>
              </a:rPr>
              <a:t>结论：</a:t>
            </a:r>
            <a:r>
              <a:rPr lang="zh-CN" altLang="en-US" sz="2100" b="1" dirty="0">
                <a:solidFill>
                  <a:srgbClr val="040019"/>
                </a:solidFill>
                <a:latin typeface="微软雅黑" panose="020B0503020204020204" pitchFamily="34" charset="-122"/>
                <a:sym typeface="微软雅黑" panose="020B0503020204020204" pitchFamily="34" charset="-122"/>
              </a:rPr>
              <a:t>在半殖民地半封建的近代中国，资本主义道路走不通。</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1"/>
      <p:bldP spid="5" grpId="1"/>
      <p:bldP spid="7" grpId="1"/>
      <p:bldP spid="8" grpId="0" animBg="1"/>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6"/>
          <p:cNvSpPr/>
          <p:nvPr/>
        </p:nvSpPr>
        <p:spPr>
          <a:xfrm>
            <a:off x="1133475" y="2446020"/>
            <a:ext cx="744538" cy="744538"/>
          </a:xfrm>
          <a:prstGeom prst="rect">
            <a:avLst/>
          </a:prstGeom>
          <a:solidFill>
            <a:srgbClr val="2BA854"/>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1" name="矩形 17"/>
          <p:cNvSpPr/>
          <p:nvPr/>
        </p:nvSpPr>
        <p:spPr>
          <a:xfrm>
            <a:off x="1946275" y="2446020"/>
            <a:ext cx="744538" cy="744538"/>
          </a:xfrm>
          <a:prstGeom prst="rect">
            <a:avLst/>
          </a:prstGeom>
          <a:solidFill>
            <a:srgbClr val="51308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2" name="矩形 18"/>
          <p:cNvSpPr/>
          <p:nvPr/>
        </p:nvSpPr>
        <p:spPr>
          <a:xfrm>
            <a:off x="1112838" y="3273108"/>
            <a:ext cx="744537" cy="744537"/>
          </a:xfrm>
          <a:prstGeom prst="rect">
            <a:avLst/>
          </a:prstGeom>
          <a:solidFill>
            <a:srgbClr val="DE447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3" name="矩形 19"/>
          <p:cNvSpPr/>
          <p:nvPr/>
        </p:nvSpPr>
        <p:spPr>
          <a:xfrm>
            <a:off x="1946275" y="3273108"/>
            <a:ext cx="744538" cy="744537"/>
          </a:xfrm>
          <a:prstGeom prst="rect">
            <a:avLst/>
          </a:prstGeom>
          <a:solidFill>
            <a:srgbClr val="F4BB43"/>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4" name="文本框 20"/>
          <p:cNvSpPr txBox="1"/>
          <p:nvPr/>
        </p:nvSpPr>
        <p:spPr>
          <a:xfrm>
            <a:off x="1112838" y="2371725"/>
            <a:ext cx="1539240" cy="1568450"/>
          </a:xfrm>
          <a:prstGeom prst="rect">
            <a:avLst/>
          </a:prstGeom>
          <a:noFill/>
          <a:ln w="9525">
            <a:noFill/>
          </a:ln>
        </p:spPr>
        <p:txBody>
          <a:bodyPr wrap="none" anchor="t">
            <a:spAutoFit/>
          </a:bodyPr>
          <a:lstStyle/>
          <a:p>
            <a:pPr indent="0">
              <a:buFont typeface="Arial" panose="020B0604020202020204" pitchFamily="34" charset="0"/>
              <a:buNone/>
            </a:pPr>
            <a:r>
              <a:rPr lang="en-US" altLang="zh-CN" sz="9600" b="1">
                <a:solidFill>
                  <a:schemeClr val="bg1"/>
                </a:solidFill>
                <a:latin typeface="Arial" panose="020B0604020202020204" pitchFamily="34" charset="0"/>
                <a:ea typeface="宋体" panose="02010600030101010101" pitchFamily="2" charset="-122"/>
              </a:rPr>
              <a:t>03</a:t>
            </a:r>
            <a:endParaRPr lang="zh-CN" altLang="en-US" sz="9600" b="1">
              <a:solidFill>
                <a:schemeClr val="bg1"/>
              </a:solidFill>
              <a:latin typeface="Arial" panose="020B0604020202020204" pitchFamily="34" charset="0"/>
              <a:ea typeface="宋体" panose="02010600030101010101" pitchFamily="2" charset="-122"/>
            </a:endParaRPr>
          </a:p>
        </p:txBody>
      </p:sp>
      <p:sp>
        <p:nvSpPr>
          <p:cNvPr id="17415" name="文本框 21"/>
          <p:cNvSpPr txBox="1"/>
          <p:nvPr/>
        </p:nvSpPr>
        <p:spPr>
          <a:xfrm>
            <a:off x="2781300" y="2563495"/>
            <a:ext cx="492125" cy="1376363"/>
          </a:xfrm>
          <a:prstGeom prst="rect">
            <a:avLst/>
          </a:prstGeom>
          <a:noFill/>
          <a:ln w="9525">
            <a:noFill/>
          </a:ln>
        </p:spPr>
        <p:txBody>
          <a:bodyPr vert="eaVert" wrap="none" anchor="t">
            <a:spAutoFit/>
          </a:bodyPr>
          <a:lstStyle/>
          <a:p>
            <a:pPr indent="0">
              <a:buFont typeface="Arial" panose="020B0604020202020204" pitchFamily="34" charset="0"/>
              <a:buNone/>
            </a:pPr>
            <a:r>
              <a:rPr lang="en-US" altLang="zh-CN" sz="2000">
                <a:solidFill>
                  <a:srgbClr val="767171"/>
                </a:solidFill>
                <a:latin typeface="Arial" panose="020B0604020202020204" pitchFamily="34" charset="0"/>
                <a:ea typeface="宋体" panose="02010600030101010101" pitchFamily="2" charset="-122"/>
              </a:rPr>
              <a:t>PART ONE</a:t>
            </a:r>
            <a:endParaRPr lang="zh-CN" altLang="en-US" sz="2000">
              <a:solidFill>
                <a:srgbClr val="767171"/>
              </a:solidFill>
              <a:latin typeface="Arial" panose="020B0604020202020204" pitchFamily="34" charset="0"/>
              <a:ea typeface="宋体" panose="02010600030101010101" pitchFamily="2" charset="-122"/>
            </a:endParaRPr>
          </a:p>
        </p:txBody>
      </p:sp>
      <p:sp>
        <p:nvSpPr>
          <p:cNvPr id="17416" name="文本框 22"/>
          <p:cNvSpPr txBox="1"/>
          <p:nvPr/>
        </p:nvSpPr>
        <p:spPr>
          <a:xfrm>
            <a:off x="3187065" y="2898140"/>
            <a:ext cx="8950325" cy="706755"/>
          </a:xfrm>
          <a:prstGeom prst="rect">
            <a:avLst/>
          </a:prstGeom>
          <a:noFill/>
          <a:ln w="9525">
            <a:noFill/>
          </a:ln>
        </p:spPr>
        <p:txBody>
          <a:bodyPr wrap="square" anchor="t">
            <a:spAutoFit/>
          </a:bodyPr>
          <a:lstStyle/>
          <a:p>
            <a:pPr indent="0">
              <a:buFont typeface="Arial" panose="020B0604020202020204" pitchFamily="34" charset="0"/>
              <a:buNone/>
            </a:pPr>
            <a:r>
              <a:rPr sz="4000" b="1">
                <a:solidFill>
                  <a:schemeClr val="bg2">
                    <a:lumMod val="25000"/>
                  </a:schemeClr>
                </a:solidFill>
                <a:latin typeface="隶书" panose="02010509060101010101" charset="-122"/>
                <a:ea typeface="隶书" panose="02010509060101010101" charset="-122"/>
              </a:rPr>
              <a:t>新民主主义革命为什么能取得胜利？</a:t>
            </a:r>
          </a:p>
        </p:txBody>
      </p:sp>
      <p:pic>
        <p:nvPicPr>
          <p:cNvPr id="28" name="图片 27"/>
          <p:cNvPicPr>
            <a:picLocks noChangeAspect="1"/>
          </p:cNvPicPr>
          <p:nvPr>
            <p:custDataLst>
              <p:tags r:id="rId2"/>
            </p:custDataLst>
          </p:nvPr>
        </p:nvPicPr>
        <p:blipFill>
          <a:blip r:embed="rId5"/>
          <a:srcRect l="3433" t="59185" r="18732" b="3601"/>
          <a:stretch>
            <a:fillRect/>
          </a:stretch>
        </p:blipFill>
        <p:spPr>
          <a:xfrm>
            <a:off x="-81280" y="4769485"/>
            <a:ext cx="5126355" cy="2088515"/>
          </a:xfrm>
          <a:prstGeom prst="rect">
            <a:avLst/>
          </a:prstGeom>
        </p:spPr>
      </p:pic>
      <p:pic>
        <p:nvPicPr>
          <p:cNvPr id="27" name="图片 26"/>
          <p:cNvPicPr>
            <a:picLocks noChangeAspect="1"/>
          </p:cNvPicPr>
          <p:nvPr>
            <p:custDataLst>
              <p:tags r:id="rId3"/>
            </p:custDataLst>
          </p:nvPr>
        </p:nvPicPr>
        <p:blipFill>
          <a:blip r:embed="rId5"/>
          <a:srcRect l="27739" t="2765" r="2073" b="63383"/>
          <a:stretch>
            <a:fillRect/>
          </a:stretch>
        </p:blipFill>
        <p:spPr>
          <a:xfrm>
            <a:off x="7839075" y="0"/>
            <a:ext cx="4352925" cy="2446020"/>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2"/>
            </p:custDataLst>
          </p:nvPr>
        </p:nvGrpSpPr>
        <p:grpSpPr>
          <a:xfrm>
            <a:off x="221226" y="1430594"/>
            <a:ext cx="1411605" cy="4306530"/>
            <a:chOff x="8267" y="1555"/>
            <a:chExt cx="2223" cy="8892"/>
          </a:xfrm>
        </p:grpSpPr>
        <p:sp>
          <p:nvSpPr>
            <p:cNvPr id="24" name="文本框 23"/>
            <p:cNvSpPr txBox="1"/>
            <p:nvPr>
              <p:custDataLst>
                <p:tags r:id="rId7"/>
              </p:custDataLst>
            </p:nvPr>
          </p:nvSpPr>
          <p:spPr>
            <a:xfrm>
              <a:off x="8267" y="3170"/>
              <a:ext cx="1013" cy="5157"/>
            </a:xfrm>
            <a:prstGeom prst="rect">
              <a:avLst/>
            </a:prstGeom>
            <a:solidFill>
              <a:srgbClr val="C00000"/>
            </a:solidFill>
            <a:ln w="28575">
              <a:solidFill>
                <a:srgbClr val="C00000"/>
              </a:solidFill>
            </a:ln>
          </p:spPr>
          <p:txBody>
            <a:bodyPr vert="horz" wrap="square" rtlCol="0">
              <a:noAutofit/>
            </a:bodyPr>
            <a:lstStyle/>
            <a:p>
              <a:pPr lvl="0" algn="ctr">
                <a:buClrTx/>
                <a:buSzTx/>
                <a:buFontTx/>
              </a:pPr>
              <a:r>
                <a:rPr lang="zh-CN" altLang="en-US" sz="2800" b="1" smtClean="0">
                  <a:solidFill>
                    <a:schemeClr val="bg1"/>
                  </a:solidFill>
                  <a:latin typeface="隶书" panose="02010509060101010101" charset="-122"/>
                  <a:ea typeface="隶书" panose="02010509060101010101" charset="-122"/>
                  <a:sym typeface="+mn-ea"/>
                </a:rPr>
                <a:t>新民主主义革命</a:t>
              </a:r>
            </a:p>
          </p:txBody>
        </p:sp>
        <p:sp>
          <p:nvSpPr>
            <p:cNvPr id="25" name="左大括号 24"/>
            <p:cNvSpPr/>
            <p:nvPr>
              <p:custDataLst>
                <p:tags r:id="rId8"/>
              </p:custDataLst>
            </p:nvPr>
          </p:nvSpPr>
          <p:spPr>
            <a:xfrm>
              <a:off x="9707" y="1555"/>
              <a:ext cx="783" cy="8892"/>
            </a:xfrm>
            <a:prstGeom prst="leftBrace">
              <a:avLst>
                <a:gd name="adj1" fmla="val 49557"/>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2012D2"/>
                </a:solidFill>
                <a:latin typeface="微软雅黑" panose="020B0503020204020204" pitchFamily="34" charset="-122"/>
                <a:ea typeface="微软雅黑" panose="020B0503020204020204" pitchFamily="34" charset="-122"/>
              </a:endParaRPr>
            </a:p>
          </p:txBody>
        </p:sp>
      </p:grpSp>
      <p:sp>
        <p:nvSpPr>
          <p:cNvPr id="36" name="文本框 35"/>
          <p:cNvSpPr txBox="1"/>
          <p:nvPr>
            <p:custDataLst>
              <p:tags r:id="rId3"/>
            </p:custDataLst>
          </p:nvPr>
        </p:nvSpPr>
        <p:spPr>
          <a:xfrm>
            <a:off x="1479980" y="1241425"/>
            <a:ext cx="1941645" cy="5616575"/>
          </a:xfrm>
          <a:prstGeom prst="rect">
            <a:avLst/>
          </a:prstGeom>
          <a:noFill/>
        </p:spPr>
        <p:txBody>
          <a:bodyPr wrap="square" rtlCol="0" anchor="t">
            <a:noAutofit/>
          </a:bodyPr>
          <a:lstStyle/>
          <a:p>
            <a:pPr marR="0" lvl="0" indent="0" algn="ctr" defTabSz="914400" rtl="0" fontAlgn="auto">
              <a:lnSpc>
                <a:spcPts val="3860"/>
              </a:lnSpc>
              <a:spcBef>
                <a:spcPct val="0"/>
              </a:spcBef>
              <a:spcAft>
                <a:spcPct val="0"/>
              </a:spcAft>
              <a:buClrTx/>
              <a:buSzTx/>
              <a:buFontTx/>
              <a:buNone/>
              <a:defRPr/>
            </a:pPr>
            <a:r>
              <a:rPr lang="zh-CN" altLang="en-US" sz="2800" b="1" kern="0" noProof="0" dirty="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指导思想</a:t>
            </a:r>
            <a:endParaRPr kumimoji="0" lang="zh-CN" altLang="en-US"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860"/>
              </a:lnSpc>
              <a:spcBef>
                <a:spcPct val="0"/>
              </a:spcBef>
              <a:spcAft>
                <a:spcPct val="0"/>
              </a:spcAft>
              <a:buClrTx/>
              <a:buSzTx/>
              <a:buFontTx/>
              <a:buNone/>
              <a:defRPr/>
            </a:pPr>
            <a:r>
              <a:rPr lang="en-US" altLang="zh-CN" sz="2800" b="1" kern="0" noProof="0" dirty="0" err="1">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开端标志</a:t>
            </a:r>
            <a:endParaRPr kumimoji="0" lang="en-US" altLang="zh-CN"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860"/>
              </a:lnSpc>
              <a:spcBef>
                <a:spcPct val="0"/>
              </a:spcBef>
              <a:spcAft>
                <a:spcPct val="0"/>
              </a:spcAft>
              <a:buClrTx/>
              <a:buSzTx/>
              <a:buFontTx/>
              <a:buNone/>
              <a:defRPr/>
            </a:pPr>
            <a:r>
              <a:rPr lang="en-US" altLang="zh-CN" sz="2800" b="1" kern="0" noProof="0" dirty="0" err="1">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领导力量</a:t>
            </a:r>
            <a:endParaRPr kumimoji="0" lang="en-US" altLang="zh-CN"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algn="ctr">
              <a:lnSpc>
                <a:spcPts val="3860"/>
              </a:lnSpc>
              <a:spcBef>
                <a:spcPct val="0"/>
              </a:spcBef>
              <a:spcAft>
                <a:spcPct val="0"/>
              </a:spcAft>
              <a:defRPr/>
            </a:pPr>
            <a:r>
              <a:rPr lang="zh-CN" altLang="en-US" sz="2800" b="1" kern="0" dirty="0" smtClean="0">
                <a:latin typeface="华文楷体" panose="02010600040101010101" charset="-122"/>
                <a:ea typeface="华文楷体" panose="02010600040101010101" charset="-122"/>
                <a:sym typeface="+mn-ea"/>
              </a:rPr>
              <a:t>革命性质</a:t>
            </a:r>
            <a:endParaRPr lang="zh-CN" altLang="en-US" sz="2800" b="1" kern="0" dirty="0" smtClean="0">
              <a:latin typeface="华文楷体" panose="02010600040101010101" charset="-122"/>
              <a:ea typeface="华文楷体" panose="02010600040101010101" charset="-122"/>
            </a:endParaRPr>
          </a:p>
          <a:p>
            <a:pPr marR="0" lvl="0" indent="0" algn="ctr" defTabSz="914400" rtl="0" fontAlgn="auto">
              <a:lnSpc>
                <a:spcPts val="3860"/>
              </a:lnSpc>
              <a:spcBef>
                <a:spcPct val="0"/>
              </a:spcBef>
              <a:spcAft>
                <a:spcPct val="0"/>
              </a:spcAft>
              <a:buClrTx/>
              <a:buSzTx/>
              <a:buFontTx/>
              <a:buNone/>
              <a:defRPr/>
            </a:pPr>
            <a:r>
              <a:rPr lang="zh-CN" altLang="en-US" sz="2800" b="1" kern="0" noProof="0" dirty="0"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革命道路</a:t>
            </a:r>
            <a:r>
              <a:rPr lang="en-US" altLang="zh-CN" sz="2800" b="1" kern="0" noProof="0" dirty="0" err="1"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制胜法宝</a:t>
            </a:r>
            <a:endParaRPr kumimoji="0" lang="en-US" altLang="zh-CN"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algn="ctr">
              <a:lnSpc>
                <a:spcPts val="3860"/>
              </a:lnSpc>
              <a:spcBef>
                <a:spcPct val="0"/>
              </a:spcBef>
              <a:spcAft>
                <a:spcPct val="0"/>
              </a:spcAft>
              <a:defRPr/>
            </a:pPr>
            <a:r>
              <a:rPr lang="zh-CN" altLang="en-US" sz="2800" b="1" kern="0" dirty="0" smtClean="0">
                <a:latin typeface="华文楷体" panose="02010600040101010101" charset="-122"/>
                <a:ea typeface="华文楷体" panose="02010600040101010101" charset="-122"/>
                <a:sym typeface="+mn-ea"/>
              </a:rPr>
              <a:t>革命</a:t>
            </a:r>
            <a:r>
              <a:rPr lang="zh-CN" altLang="en-US" sz="2800" b="1" kern="0" dirty="0" smtClean="0">
                <a:latin typeface="华文楷体" panose="02010600040101010101" charset="-122"/>
                <a:ea typeface="华文楷体" panose="02010600040101010101" charset="-122"/>
                <a:sym typeface="+mn-ea"/>
              </a:rPr>
              <a:t>阶段</a:t>
            </a:r>
            <a:endParaRPr lang="en-US" altLang="zh-CN" sz="2800" b="1" kern="0" dirty="0" smtClean="0">
              <a:latin typeface="华文楷体" panose="02010600040101010101" charset="-122"/>
              <a:ea typeface="华文楷体" panose="02010600040101010101" charset="-122"/>
              <a:sym typeface="+mn-ea"/>
            </a:endParaRPr>
          </a:p>
          <a:p>
            <a:pPr algn="ctr">
              <a:lnSpc>
                <a:spcPts val="3860"/>
              </a:lnSpc>
              <a:spcBef>
                <a:spcPct val="0"/>
              </a:spcBef>
              <a:spcAft>
                <a:spcPct val="0"/>
              </a:spcAft>
              <a:defRPr/>
            </a:pPr>
            <a:r>
              <a:rPr lang="zh-CN" altLang="en-US" sz="2800" b="1" kern="0" dirty="0" smtClean="0">
                <a:latin typeface="华文楷体" panose="02010600040101010101" charset="-122"/>
                <a:ea typeface="华文楷体" panose="02010600040101010101" charset="-122"/>
                <a:sym typeface="+mn-ea"/>
              </a:rPr>
              <a:t>胜利意义</a:t>
            </a:r>
            <a:r>
              <a:rPr lang="zh-CN" altLang="en-US" sz="2800" b="1" kern="0" dirty="0" smtClean="0">
                <a:latin typeface="华文楷体" panose="02010600040101010101" charset="-122"/>
                <a:ea typeface="华文楷体" panose="02010600040101010101" charset="-122"/>
                <a:sym typeface="+mn-ea"/>
              </a:rPr>
              <a:t>革命步骤</a:t>
            </a:r>
            <a:endParaRPr lang="zh-CN" altLang="en-US" sz="2800" b="1" kern="0" dirty="0" smtClean="0">
              <a:latin typeface="华文楷体" panose="02010600040101010101" charset="-122"/>
              <a:ea typeface="华文楷体" panose="02010600040101010101" charset="-122"/>
            </a:endParaRPr>
          </a:p>
          <a:p>
            <a:pPr algn="ctr">
              <a:lnSpc>
                <a:spcPts val="3860"/>
              </a:lnSpc>
              <a:spcBef>
                <a:spcPct val="0"/>
              </a:spcBef>
              <a:spcAft>
                <a:spcPct val="0"/>
              </a:spcAft>
              <a:defRPr/>
            </a:pPr>
            <a:endParaRPr lang="zh-CN" altLang="en-US" sz="2800" b="1" kern="0" dirty="0" smtClean="0">
              <a:latin typeface="华文楷体" panose="02010600040101010101" charset="-122"/>
              <a:ea typeface="华文楷体" panose="02010600040101010101" charset="-122"/>
            </a:endParaRPr>
          </a:p>
        </p:txBody>
      </p:sp>
      <p:sp>
        <p:nvSpPr>
          <p:cNvPr id="5" name="文本框 4"/>
          <p:cNvSpPr txBox="1"/>
          <p:nvPr>
            <p:custDataLst>
              <p:tags r:id="rId4"/>
            </p:custDataLst>
          </p:nvPr>
        </p:nvSpPr>
        <p:spPr>
          <a:xfrm>
            <a:off x="1654810" y="305435"/>
            <a:ext cx="10267950" cy="521970"/>
          </a:xfrm>
          <a:prstGeom prst="rect">
            <a:avLst/>
          </a:prstGeom>
          <a:noFill/>
        </p:spPr>
        <p:txBody>
          <a:bodyPr wrap="square" rtlCol="0">
            <a:spAutoFit/>
          </a:bodyPr>
          <a:lstStyle/>
          <a:p>
            <a:pPr algn="l">
              <a:buClrTx/>
              <a:buSzTx/>
              <a:buFontTx/>
            </a:pPr>
            <a:r>
              <a:rPr lang="zh-CN" altLang="en-US" sz="2800" dirty="0">
                <a:solidFill>
                  <a:prstClr val="black"/>
                </a:solidFill>
                <a:uFillTx/>
                <a:latin typeface="黑体" panose="02010609060101010101" charset="-122"/>
                <a:ea typeface="黑体" panose="02010609060101010101" charset="-122"/>
              </a:rPr>
              <a:t>观看视频，阅读教材，从以下几方面对新民主主义革命进行分析。</a:t>
            </a:r>
          </a:p>
        </p:txBody>
      </p:sp>
      <p:pic>
        <p:nvPicPr>
          <p:cNvPr id="100" name="图片 99"/>
          <p:cNvPicPr/>
          <p:nvPr>
            <p:custDataLst>
              <p:tags r:id="rId5"/>
            </p:custDataLst>
          </p:nvPr>
        </p:nvPicPr>
        <p:blipFill>
          <a:blip r:embed="rId10" cstate="print">
            <a:clrChange>
              <a:clrFrom>
                <a:srgbClr val="FFFFFF">
                  <a:alpha val="100000"/>
                </a:srgbClr>
              </a:clrFrom>
              <a:clrTo>
                <a:srgbClr val="FFFFFF">
                  <a:alpha val="100000"/>
                  <a:alpha val="0"/>
                </a:srgbClr>
              </a:clrTo>
            </a:clrChange>
          </a:blip>
          <a:srcRect r="1772" b="3817"/>
          <a:stretch>
            <a:fillRect/>
          </a:stretch>
        </p:blipFill>
        <p:spPr>
          <a:xfrm>
            <a:off x="161290" y="0"/>
            <a:ext cx="1493520" cy="1223645"/>
          </a:xfrm>
          <a:prstGeom prst="rect">
            <a:avLst/>
          </a:prstGeom>
          <a:noFill/>
          <a:ln w="9525">
            <a:noFill/>
          </a:ln>
        </p:spPr>
      </p:pic>
      <p:pic>
        <p:nvPicPr>
          <p:cNvPr id="2" name="1cdc279dbe11c46836ed17822040e672">
            <a:hlinkClick r:id="" action="ppaction://media"/>
          </p:cNvPr>
          <p:cNvPicPr/>
          <p:nvPr>
            <a:videoFile r:link="rId6"/>
            <p:extLst>
              <p:ext uri="{DAA4B4D4-6D71-4841-9C94-3DE7FCFB9230}">
                <p14:media xmlns="" xmlns:p14="http://schemas.microsoft.com/office/powerpoint/2010/main" r:embed="rId11"/>
              </p:ext>
            </p:extLst>
          </p:nvPr>
        </p:nvPicPr>
        <p:blipFill>
          <a:blip r:embed="rId12"/>
          <a:stretch>
            <a:fillRect/>
          </a:stretch>
        </p:blipFill>
        <p:spPr>
          <a:xfrm>
            <a:off x="4188542" y="1224117"/>
            <a:ext cx="7398938" cy="5108104"/>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video>
              <p:cMediaNode>
                <p:cTn id="2" fill="hold" display="1">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flipV="1">
            <a:off x="718381" y="704730"/>
            <a:ext cx="8471535" cy="1333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49" y="113665"/>
            <a:ext cx="9357237" cy="523220"/>
          </a:xfrm>
          <a:prstGeom prst="rect">
            <a:avLst/>
          </a:prstGeom>
          <a:noFill/>
        </p:spPr>
        <p:txBody>
          <a:bodyPr wrap="square" rtlCol="0">
            <a:spAutoFit/>
          </a:bodyPr>
          <a:lstStyle/>
          <a:p>
            <a:pPr>
              <a:buClrTx/>
              <a:buSzTx/>
              <a:buFontTx/>
            </a:pPr>
            <a:r>
              <a:rPr lang="en-US" altLang="zh-CN" sz="2800" b="1" dirty="0" smtClean="0">
                <a:solidFill>
                  <a:prstClr val="black"/>
                </a:solidFill>
                <a:latin typeface="黑体" panose="02010609060101010101" charset="-122"/>
                <a:ea typeface="黑体" panose="02010609060101010101" charset="-122"/>
                <a:sym typeface="+mn-ea"/>
              </a:rPr>
              <a:t>1</a:t>
            </a: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的指导思想—马列主义、毛泽东思想</a:t>
            </a:r>
          </a:p>
        </p:txBody>
      </p:sp>
      <p:pic>
        <p:nvPicPr>
          <p:cNvPr id="7" name="图片 6"/>
          <p:cNvPicPr>
            <a:picLocks noChangeAspect="1"/>
          </p:cNvPicPr>
          <p:nvPr>
            <p:custDataLst>
              <p:tags r:id="rId4"/>
            </p:custDataLst>
          </p:nvPr>
        </p:nvPicPr>
        <p:blipFill>
          <a:blip r:embed="rId11"/>
          <a:stretch>
            <a:fillRect/>
          </a:stretch>
        </p:blipFill>
        <p:spPr>
          <a:xfrm>
            <a:off x="8100695" y="1155700"/>
            <a:ext cx="3388995" cy="4859655"/>
          </a:xfrm>
          <a:prstGeom prst="rect">
            <a:avLst/>
          </a:prstGeom>
        </p:spPr>
      </p:pic>
      <p:sp>
        <p:nvSpPr>
          <p:cNvPr id="85" name="文本框 84"/>
          <p:cNvSpPr txBox="1"/>
          <p:nvPr>
            <p:custDataLst>
              <p:tags r:id="rId5"/>
            </p:custDataLst>
          </p:nvPr>
        </p:nvSpPr>
        <p:spPr>
          <a:xfrm>
            <a:off x="1164590" y="1597660"/>
            <a:ext cx="5852160" cy="2676525"/>
          </a:xfrm>
          <a:prstGeom prst="rect">
            <a:avLst/>
          </a:prstGeom>
          <a:solidFill>
            <a:schemeClr val="tx1"/>
          </a:solidFill>
        </p:spPr>
        <p:txBody>
          <a:bodyPr wrap="square" rtlCol="0">
            <a:spAutoFit/>
          </a:bodyPr>
          <a:lstStyle/>
          <a:p>
            <a:pPr indent="0" fontAlgn="auto">
              <a:lnSpc>
                <a:spcPct val="150000"/>
              </a:lnSpc>
            </a:pPr>
            <a:r>
              <a:rPr lang="en-US" altLang="zh-CN" sz="2800" b="1">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en-US" sz="2800" b="1">
                <a:solidFill>
                  <a:schemeClr val="bg1"/>
                </a:solidFill>
                <a:latin typeface="楷体" panose="02010609060101010101" pitchFamily="49" charset="-122"/>
                <a:ea typeface="楷体" panose="02010609060101010101" pitchFamily="49" charset="-122"/>
                <a:cs typeface="楷体" panose="02010609060101010101" pitchFamily="49" charset="-122"/>
              </a:rPr>
              <a:t>1917</a:t>
            </a:r>
            <a:r>
              <a:rPr lang="zh-CN" altLang="en-US" sz="2800" b="1">
                <a:solidFill>
                  <a:schemeClr val="bg1"/>
                </a:solidFill>
                <a:latin typeface="楷体" panose="02010609060101010101" pitchFamily="49" charset="-122"/>
                <a:ea typeface="楷体" panose="02010609060101010101" pitchFamily="49" charset="-122"/>
                <a:cs typeface="楷体" panose="02010609060101010101" pitchFamily="49" charset="-122"/>
              </a:rPr>
              <a:t>年，十月革命一声炮响，给中国送</a:t>
            </a:r>
            <a:r>
              <a:rPr lang="en-US" sz="2800" b="1">
                <a:solidFill>
                  <a:schemeClr val="bg1"/>
                </a:solidFill>
                <a:latin typeface="楷体" panose="02010609060101010101" pitchFamily="49" charset="-122"/>
                <a:ea typeface="楷体" panose="02010609060101010101" pitchFamily="49" charset="-122"/>
                <a:cs typeface="楷体" panose="02010609060101010101" pitchFamily="49" charset="-122"/>
              </a:rPr>
              <a:t>来了马克思列宁主义，中国先进分子从马克思列宁主义</a:t>
            </a:r>
            <a:r>
              <a:rPr lang="zh-CN" altLang="en-US" sz="2800" b="1">
                <a:solidFill>
                  <a:schemeClr val="bg1"/>
                </a:solidFill>
                <a:latin typeface="楷体" panose="02010609060101010101" pitchFamily="49" charset="-122"/>
                <a:ea typeface="楷体" panose="02010609060101010101" pitchFamily="49" charset="-122"/>
                <a:cs typeface="楷体" panose="02010609060101010101" pitchFamily="49" charset="-122"/>
              </a:rPr>
              <a:t>的科学真理中看到了解决中国问题的出路。</a:t>
            </a:r>
          </a:p>
        </p:txBody>
      </p:sp>
      <p:pic>
        <p:nvPicPr>
          <p:cNvPr id="100" name="图片 99"/>
          <p:cNvPicPr/>
          <p:nvPr/>
        </p:nvPicPr>
        <p:blipFill>
          <a:blip r:embed="rId12"/>
          <a:stretch>
            <a:fillRect/>
          </a:stretch>
        </p:blipFill>
        <p:spPr>
          <a:xfrm>
            <a:off x="0" y="4789170"/>
            <a:ext cx="1704340" cy="1787525"/>
          </a:xfrm>
          <a:prstGeom prst="ellipse">
            <a:avLst/>
          </a:prstGeom>
          <a:noFill/>
          <a:ln w="9525">
            <a:noFill/>
          </a:ln>
        </p:spPr>
      </p:pic>
      <p:pic>
        <p:nvPicPr>
          <p:cNvPr id="101" name="图片 100"/>
          <p:cNvPicPr/>
          <p:nvPr/>
        </p:nvPicPr>
        <p:blipFill>
          <a:blip r:embed="rId13"/>
          <a:srcRect l="49844" t="10468" r="14414" b="11293"/>
          <a:stretch>
            <a:fillRect/>
          </a:stretch>
        </p:blipFill>
        <p:spPr>
          <a:xfrm>
            <a:off x="2066925" y="4868545"/>
            <a:ext cx="1579245" cy="1708150"/>
          </a:xfrm>
          <a:prstGeom prst="ellipse">
            <a:avLst/>
          </a:prstGeom>
          <a:noFill/>
          <a:ln w="9525">
            <a:noFill/>
          </a:ln>
        </p:spPr>
      </p:pic>
      <p:pic>
        <p:nvPicPr>
          <p:cNvPr id="4" name="图片 3"/>
          <p:cNvPicPr>
            <a:picLocks noChangeAspect="1"/>
          </p:cNvPicPr>
          <p:nvPr>
            <p:custDataLst>
              <p:tags r:id="rId6"/>
            </p:custDataLst>
          </p:nvPr>
        </p:nvPicPr>
        <p:blipFill>
          <a:blip r:embed="rId14"/>
          <a:stretch>
            <a:fillRect/>
          </a:stretch>
        </p:blipFill>
        <p:spPr>
          <a:xfrm>
            <a:off x="4008755" y="4885690"/>
            <a:ext cx="1646555" cy="1757045"/>
          </a:xfrm>
          <a:prstGeom prst="ellipse">
            <a:avLst/>
          </a:prstGeom>
        </p:spPr>
      </p:pic>
      <p:pic>
        <p:nvPicPr>
          <p:cNvPr id="5" name="图片 4"/>
          <p:cNvPicPr>
            <a:picLocks noChangeAspect="1"/>
          </p:cNvPicPr>
          <p:nvPr>
            <p:custDataLst>
              <p:tags r:id="rId7"/>
            </p:custDataLst>
          </p:nvPr>
        </p:nvPicPr>
        <p:blipFill>
          <a:blip r:embed="rId15"/>
          <a:stretch>
            <a:fillRect/>
          </a:stretch>
        </p:blipFill>
        <p:spPr>
          <a:xfrm>
            <a:off x="5915025" y="4885690"/>
            <a:ext cx="1651000" cy="1805305"/>
          </a:xfrm>
          <a:prstGeom prst="ellipse">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a:off x="718381" y="718066"/>
            <a:ext cx="7466974" cy="460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6" name="组合 43"/>
          <p:cNvGrpSpPr/>
          <p:nvPr/>
        </p:nvGrpSpPr>
        <p:grpSpPr>
          <a:xfrm>
            <a:off x="144780" y="114935"/>
            <a:ext cx="410210" cy="432435"/>
            <a:chOff x="2121873" y="1511588"/>
            <a:chExt cx="445481" cy="469613"/>
          </a:xfrm>
        </p:grpSpPr>
        <p:sp>
          <p:nvSpPr>
            <p:cNvPr id="45" name="矩形 44"/>
            <p:cNvSpPr/>
            <p:nvPr>
              <p:custDataLst>
                <p:tags r:id="rId15"/>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6"/>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椭圆 7"/>
          <p:cNvSpPr/>
          <p:nvPr>
            <p:custDataLst>
              <p:tags r:id="rId3"/>
            </p:custDataLst>
          </p:nvPr>
        </p:nvSpPr>
        <p:spPr>
          <a:xfrm>
            <a:off x="453390" y="2958465"/>
            <a:ext cx="544830" cy="55308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中宋" panose="02010600040101010101" charset="-122"/>
                <a:ea typeface="华文中宋" panose="02010600040101010101" charset="-122"/>
              </a:rPr>
              <a:t>2</a:t>
            </a:r>
          </a:p>
        </p:txBody>
      </p:sp>
      <p:sp>
        <p:nvSpPr>
          <p:cNvPr id="10" name="文本框 9" descr="段落标题1"/>
          <p:cNvSpPr txBox="1"/>
          <p:nvPr>
            <p:custDataLst>
              <p:tags r:id="rId4"/>
            </p:custDataLst>
          </p:nvPr>
        </p:nvSpPr>
        <p:spPr>
          <a:xfrm>
            <a:off x="1074420" y="2910205"/>
            <a:ext cx="10791190" cy="657225"/>
          </a:xfrm>
          <a:prstGeom prst="rect">
            <a:avLst/>
          </a:prstGeom>
          <a:noFill/>
        </p:spPr>
        <p:txBody>
          <a:bodyPr wrap="square" lIns="180000" tIns="0" rIns="180000" bIns="0" rtlCol="0" anchor="ctr" anchorCtr="0"/>
          <a:lstStyle>
            <a:defPPr>
              <a:defRPr lang="zh-CN"/>
            </a:defPPr>
            <a:lvl1pPr algn="ctr">
              <a:lnSpc>
                <a:spcPct val="120000"/>
              </a:lnSpc>
              <a:defRPr kumimoji="1" sz="3200" b="1">
                <a:solidFill>
                  <a:schemeClr val="accent2"/>
                </a:solidFill>
                <a:latin typeface="微软雅黑" panose="020B0503020204020204" pitchFamily="34" charset="-122"/>
                <a:ea typeface="微软雅黑" panose="020B0503020204020204" pitchFamily="34" charset="-122"/>
              </a:defRPr>
            </a:lvl1pPr>
          </a:lstStyle>
          <a:p>
            <a:pPr algn="l"/>
            <a:r>
              <a:rPr lang="zh-CN" altLang="en-US" sz="2400" dirty="0">
                <a:latin typeface="华文中宋" panose="02010600040101010101" charset="-122"/>
                <a:ea typeface="华文中宋" panose="02010600040101010101" charset="-122"/>
              </a:rPr>
              <a:t>确立时间：</a:t>
            </a:r>
            <a:r>
              <a:rPr lang="zh-CN" altLang="en-US" sz="2400" spc="120" dirty="0">
                <a:solidFill>
                  <a:schemeClr val="bg2">
                    <a:lumMod val="10000"/>
                  </a:schemeClr>
                </a:solidFill>
                <a:latin typeface="华文中宋" panose="02010600040101010101" charset="-122"/>
                <a:ea typeface="华文中宋" panose="02010600040101010101" charset="-122"/>
                <a:sym typeface="+mn-ea"/>
              </a:rPr>
              <a:t>1945年</a:t>
            </a:r>
            <a:r>
              <a:rPr lang="zh-CN" altLang="en-US" sz="2400" u="sng" spc="120" dirty="0">
                <a:solidFill>
                  <a:srgbClr val="FF0000"/>
                </a:solidFill>
                <a:latin typeface="华文中宋" panose="02010600040101010101" charset="-122"/>
                <a:ea typeface="华文中宋" panose="02010600040101010101" charset="-122"/>
                <a:sym typeface="+mn-ea"/>
              </a:rPr>
              <a:t>中共七大</a:t>
            </a:r>
            <a:r>
              <a:rPr lang="zh-CN" altLang="en-US" sz="2400" spc="120" dirty="0">
                <a:solidFill>
                  <a:schemeClr val="bg2">
                    <a:lumMod val="10000"/>
                  </a:schemeClr>
                </a:solidFill>
                <a:latin typeface="华文中宋" panose="02010600040101010101" charset="-122"/>
                <a:ea typeface="华文中宋" panose="02010600040101010101" charset="-122"/>
                <a:sym typeface="+mn-ea"/>
              </a:rPr>
              <a:t>将毛泽东思想确立为党的指导思想并写入党章。</a:t>
            </a:r>
            <a:endParaRPr lang="zh-CN" altLang="en-US" sz="2400" b="1" spc="120" dirty="0">
              <a:solidFill>
                <a:schemeClr val="bg2">
                  <a:lumMod val="10000"/>
                </a:schemeClr>
              </a:solidFill>
              <a:latin typeface="华文中宋" panose="02010600040101010101" charset="-122"/>
              <a:ea typeface="华文中宋" panose="02010600040101010101" charset="-122"/>
            </a:endParaRPr>
          </a:p>
        </p:txBody>
      </p:sp>
      <p:sp>
        <p:nvSpPr>
          <p:cNvPr id="14" name="文本框 13" descr="段落标题1"/>
          <p:cNvSpPr txBox="1"/>
          <p:nvPr>
            <p:custDataLst>
              <p:tags r:id="rId5"/>
            </p:custDataLst>
          </p:nvPr>
        </p:nvSpPr>
        <p:spPr>
          <a:xfrm>
            <a:off x="1092835" y="5567045"/>
            <a:ext cx="7752715" cy="485775"/>
          </a:xfrm>
          <a:prstGeom prst="rect">
            <a:avLst/>
          </a:prstGeom>
          <a:noFill/>
        </p:spPr>
        <p:txBody>
          <a:bodyPr wrap="square" lIns="180000" tIns="0" rIns="180000" bIns="0" rtlCol="0" anchor="ctr" anchorCtr="0"/>
          <a:lstStyle>
            <a:defPPr>
              <a:defRPr lang="zh-CN"/>
            </a:defPPr>
            <a:lvl1pPr>
              <a:lnSpc>
                <a:spcPct val="120000"/>
              </a:lnSpc>
              <a:defRPr kumimoji="1" sz="2800" b="1">
                <a:solidFill>
                  <a:schemeClr val="accent2"/>
                </a:solidFill>
                <a:latin typeface="微软雅黑" panose="020B0503020204020204" pitchFamily="34" charset="-122"/>
                <a:ea typeface="微软雅黑" panose="020B0503020204020204" pitchFamily="34" charset="-122"/>
              </a:defRPr>
            </a:lvl1pPr>
          </a:lstStyle>
          <a:p>
            <a:pPr indent="0" fontAlgn="auto">
              <a:lnSpc>
                <a:spcPts val="3980"/>
              </a:lnSpc>
            </a:pPr>
            <a:r>
              <a:rPr lang="zh-CN" altLang="en-US" sz="2400" dirty="0">
                <a:latin typeface="华文中宋" panose="02010600040101010101" charset="-122"/>
                <a:ea typeface="华文中宋" panose="02010600040101010101" charset="-122"/>
              </a:rPr>
              <a:t>意义：</a:t>
            </a:r>
            <a:r>
              <a:rPr lang="zh-CN" altLang="en-US" sz="2400" dirty="0">
                <a:solidFill>
                  <a:schemeClr val="bg2">
                    <a:lumMod val="10000"/>
                  </a:schemeClr>
                </a:solidFill>
                <a:latin typeface="华文中宋" panose="02010600040101010101" charset="-122"/>
                <a:ea typeface="华文中宋" panose="02010600040101010101" charset="-122"/>
                <a:sym typeface="+mn-ea"/>
              </a:rPr>
              <a:t>为夺取新民主主义革命胜利指明了正确方向。</a:t>
            </a:r>
            <a:endParaRPr lang="en-US" altLang="zh-CN" sz="2400" dirty="0">
              <a:solidFill>
                <a:schemeClr val="bg2">
                  <a:lumMod val="10000"/>
                </a:schemeClr>
              </a:solidFill>
              <a:latin typeface="华文中宋" panose="02010600040101010101" charset="-122"/>
              <a:ea typeface="华文中宋" panose="02010600040101010101" charset="-122"/>
              <a:sym typeface="+mn-ea"/>
            </a:endParaRPr>
          </a:p>
        </p:txBody>
      </p:sp>
      <p:sp>
        <p:nvSpPr>
          <p:cNvPr id="17" name="book-of-black-pages-with-white-text-lines-opened-in-the-middle_29310"/>
          <p:cNvSpPr>
            <a:spLocks noChangeAspect="1"/>
          </p:cNvSpPr>
          <p:nvPr>
            <p:custDataLst>
              <p:tags r:id="rId6"/>
            </p:custDataLst>
          </p:nvPr>
        </p:nvSpPr>
        <p:spPr bwMode="auto">
          <a:xfrm>
            <a:off x="4100663" y="3727470"/>
            <a:ext cx="463654" cy="305223"/>
          </a:xfrm>
          <a:custGeom>
            <a:avLst/>
            <a:gdLst>
              <a:gd name="connsiteX0" fmla="*/ 424341 w 607145"/>
              <a:gd name="connsiteY0" fmla="*/ 192546 h 399683"/>
              <a:gd name="connsiteX1" fmla="*/ 374104 w 607145"/>
              <a:gd name="connsiteY1" fmla="*/ 200647 h 399683"/>
              <a:gd name="connsiteX2" fmla="*/ 369850 w 607145"/>
              <a:gd name="connsiteY2" fmla="*/ 214854 h 399683"/>
              <a:gd name="connsiteX3" fmla="*/ 384076 w 607145"/>
              <a:gd name="connsiteY3" fmla="*/ 219247 h 399683"/>
              <a:gd name="connsiteX4" fmla="*/ 400942 w 607145"/>
              <a:gd name="connsiteY4" fmla="*/ 213975 h 399683"/>
              <a:gd name="connsiteX5" fmla="*/ 498617 w 607145"/>
              <a:gd name="connsiteY5" fmla="*/ 232429 h 399683"/>
              <a:gd name="connsiteX6" fmla="*/ 539828 w 607145"/>
              <a:gd name="connsiteY6" fmla="*/ 250443 h 399683"/>
              <a:gd name="connsiteX7" fmla="*/ 544668 w 607145"/>
              <a:gd name="connsiteY7" fmla="*/ 251615 h 399683"/>
              <a:gd name="connsiteX8" fmla="*/ 554054 w 607145"/>
              <a:gd name="connsiteY8" fmla="*/ 245903 h 399683"/>
              <a:gd name="connsiteX9" fmla="*/ 549508 w 607145"/>
              <a:gd name="connsiteY9" fmla="*/ 231843 h 399683"/>
              <a:gd name="connsiteX10" fmla="*/ 424341 w 607145"/>
              <a:gd name="connsiteY10" fmla="*/ 192546 h 399683"/>
              <a:gd name="connsiteX11" fmla="*/ 179418 w 607145"/>
              <a:gd name="connsiteY11" fmla="*/ 192544 h 399683"/>
              <a:gd name="connsiteX12" fmla="*/ 54260 w 607145"/>
              <a:gd name="connsiteY12" fmla="*/ 231696 h 399683"/>
              <a:gd name="connsiteX13" fmla="*/ 49714 w 607145"/>
              <a:gd name="connsiteY13" fmla="*/ 245903 h 399683"/>
              <a:gd name="connsiteX14" fmla="*/ 59099 w 607145"/>
              <a:gd name="connsiteY14" fmla="*/ 251615 h 399683"/>
              <a:gd name="connsiteX15" fmla="*/ 63939 w 607145"/>
              <a:gd name="connsiteY15" fmla="*/ 250443 h 399683"/>
              <a:gd name="connsiteX16" fmla="*/ 105147 w 607145"/>
              <a:gd name="connsiteY16" fmla="*/ 232429 h 399683"/>
              <a:gd name="connsiteX17" fmla="*/ 202962 w 607145"/>
              <a:gd name="connsiteY17" fmla="*/ 213975 h 399683"/>
              <a:gd name="connsiteX18" fmla="*/ 219680 w 607145"/>
              <a:gd name="connsiteY18" fmla="*/ 219247 h 399683"/>
              <a:gd name="connsiteX19" fmla="*/ 233905 w 607145"/>
              <a:gd name="connsiteY19" fmla="*/ 214854 h 399683"/>
              <a:gd name="connsiteX20" fmla="*/ 229652 w 607145"/>
              <a:gd name="connsiteY20" fmla="*/ 200647 h 399683"/>
              <a:gd name="connsiteX21" fmla="*/ 179418 w 607145"/>
              <a:gd name="connsiteY21" fmla="*/ 192544 h 399683"/>
              <a:gd name="connsiteX22" fmla="*/ 424341 w 607145"/>
              <a:gd name="connsiteY22" fmla="*/ 126430 h 399683"/>
              <a:gd name="connsiteX23" fmla="*/ 374104 w 607145"/>
              <a:gd name="connsiteY23" fmla="*/ 134448 h 399683"/>
              <a:gd name="connsiteX24" fmla="*/ 369850 w 607145"/>
              <a:gd name="connsiteY24" fmla="*/ 148801 h 399683"/>
              <a:gd name="connsiteX25" fmla="*/ 384076 w 607145"/>
              <a:gd name="connsiteY25" fmla="*/ 153049 h 399683"/>
              <a:gd name="connsiteX26" fmla="*/ 400942 w 607145"/>
              <a:gd name="connsiteY26" fmla="*/ 147922 h 399683"/>
              <a:gd name="connsiteX27" fmla="*/ 498617 w 607145"/>
              <a:gd name="connsiteY27" fmla="*/ 166376 h 399683"/>
              <a:gd name="connsiteX28" fmla="*/ 539828 w 607145"/>
              <a:gd name="connsiteY28" fmla="*/ 184390 h 399683"/>
              <a:gd name="connsiteX29" fmla="*/ 544668 w 607145"/>
              <a:gd name="connsiteY29" fmla="*/ 185562 h 399683"/>
              <a:gd name="connsiteX30" fmla="*/ 554054 w 607145"/>
              <a:gd name="connsiteY30" fmla="*/ 179850 h 399683"/>
              <a:gd name="connsiteX31" fmla="*/ 549508 w 607145"/>
              <a:gd name="connsiteY31" fmla="*/ 165644 h 399683"/>
              <a:gd name="connsiteX32" fmla="*/ 424341 w 607145"/>
              <a:gd name="connsiteY32" fmla="*/ 126430 h 399683"/>
              <a:gd name="connsiteX33" fmla="*/ 179418 w 607145"/>
              <a:gd name="connsiteY33" fmla="*/ 126430 h 399683"/>
              <a:gd name="connsiteX34" fmla="*/ 54260 w 607145"/>
              <a:gd name="connsiteY34" fmla="*/ 165644 h 399683"/>
              <a:gd name="connsiteX35" fmla="*/ 49714 w 607145"/>
              <a:gd name="connsiteY35" fmla="*/ 179850 h 399683"/>
              <a:gd name="connsiteX36" fmla="*/ 59099 w 607145"/>
              <a:gd name="connsiteY36" fmla="*/ 185562 h 399683"/>
              <a:gd name="connsiteX37" fmla="*/ 63939 w 607145"/>
              <a:gd name="connsiteY37" fmla="*/ 184390 h 399683"/>
              <a:gd name="connsiteX38" fmla="*/ 105147 w 607145"/>
              <a:gd name="connsiteY38" fmla="*/ 166376 h 399683"/>
              <a:gd name="connsiteX39" fmla="*/ 202962 w 607145"/>
              <a:gd name="connsiteY39" fmla="*/ 147922 h 399683"/>
              <a:gd name="connsiteX40" fmla="*/ 219680 w 607145"/>
              <a:gd name="connsiteY40" fmla="*/ 153049 h 399683"/>
              <a:gd name="connsiteX41" fmla="*/ 233905 w 607145"/>
              <a:gd name="connsiteY41" fmla="*/ 148801 h 399683"/>
              <a:gd name="connsiteX42" fmla="*/ 229652 w 607145"/>
              <a:gd name="connsiteY42" fmla="*/ 134448 h 399683"/>
              <a:gd name="connsiteX43" fmla="*/ 179418 w 607145"/>
              <a:gd name="connsiteY43" fmla="*/ 126430 h 399683"/>
              <a:gd name="connsiteX44" fmla="*/ 424341 w 607145"/>
              <a:gd name="connsiteY44" fmla="*/ 60293 h 399683"/>
              <a:gd name="connsiteX45" fmla="*/ 374104 w 607145"/>
              <a:gd name="connsiteY45" fmla="*/ 68396 h 399683"/>
              <a:gd name="connsiteX46" fmla="*/ 369850 w 607145"/>
              <a:gd name="connsiteY46" fmla="*/ 82602 h 399683"/>
              <a:gd name="connsiteX47" fmla="*/ 384076 w 607145"/>
              <a:gd name="connsiteY47" fmla="*/ 86996 h 399683"/>
              <a:gd name="connsiteX48" fmla="*/ 400942 w 607145"/>
              <a:gd name="connsiteY48" fmla="*/ 81724 h 399683"/>
              <a:gd name="connsiteX49" fmla="*/ 498471 w 607145"/>
              <a:gd name="connsiteY49" fmla="*/ 100177 h 399683"/>
              <a:gd name="connsiteX50" fmla="*/ 539828 w 607145"/>
              <a:gd name="connsiteY50" fmla="*/ 118192 h 399683"/>
              <a:gd name="connsiteX51" fmla="*/ 544668 w 607145"/>
              <a:gd name="connsiteY51" fmla="*/ 119363 h 399683"/>
              <a:gd name="connsiteX52" fmla="*/ 554054 w 607145"/>
              <a:gd name="connsiteY52" fmla="*/ 113651 h 399683"/>
              <a:gd name="connsiteX53" fmla="*/ 549508 w 607145"/>
              <a:gd name="connsiteY53" fmla="*/ 99445 h 399683"/>
              <a:gd name="connsiteX54" fmla="*/ 424341 w 607145"/>
              <a:gd name="connsiteY54" fmla="*/ 60293 h 399683"/>
              <a:gd name="connsiteX55" fmla="*/ 179418 w 607145"/>
              <a:gd name="connsiteY55" fmla="*/ 60293 h 399683"/>
              <a:gd name="connsiteX56" fmla="*/ 54260 w 607145"/>
              <a:gd name="connsiteY56" fmla="*/ 99445 h 399683"/>
              <a:gd name="connsiteX57" fmla="*/ 49714 w 607145"/>
              <a:gd name="connsiteY57" fmla="*/ 113651 h 399683"/>
              <a:gd name="connsiteX58" fmla="*/ 59099 w 607145"/>
              <a:gd name="connsiteY58" fmla="*/ 119363 h 399683"/>
              <a:gd name="connsiteX59" fmla="*/ 63939 w 607145"/>
              <a:gd name="connsiteY59" fmla="*/ 118192 h 399683"/>
              <a:gd name="connsiteX60" fmla="*/ 105147 w 607145"/>
              <a:gd name="connsiteY60" fmla="*/ 100177 h 399683"/>
              <a:gd name="connsiteX61" fmla="*/ 202962 w 607145"/>
              <a:gd name="connsiteY61" fmla="*/ 81724 h 399683"/>
              <a:gd name="connsiteX62" fmla="*/ 219680 w 607145"/>
              <a:gd name="connsiteY62" fmla="*/ 86996 h 399683"/>
              <a:gd name="connsiteX63" fmla="*/ 233905 w 607145"/>
              <a:gd name="connsiteY63" fmla="*/ 82602 h 399683"/>
              <a:gd name="connsiteX64" fmla="*/ 229652 w 607145"/>
              <a:gd name="connsiteY64" fmla="*/ 68396 h 399683"/>
              <a:gd name="connsiteX65" fmla="*/ 179418 w 607145"/>
              <a:gd name="connsiteY65" fmla="*/ 60293 h 399683"/>
              <a:gd name="connsiteX66" fmla="*/ 402115 w 607145"/>
              <a:gd name="connsiteY66" fmla="*/ 0 h 399683"/>
              <a:gd name="connsiteX67" fmla="*/ 607145 w 607145"/>
              <a:gd name="connsiteY67" fmla="*/ 64295 h 399683"/>
              <a:gd name="connsiteX68" fmla="*/ 607145 w 607145"/>
              <a:gd name="connsiteY68" fmla="*/ 399683 h 399683"/>
              <a:gd name="connsiteX69" fmla="*/ 398449 w 607145"/>
              <a:gd name="connsiteY69" fmla="*/ 341686 h 399683"/>
              <a:gd name="connsiteX70" fmla="*/ 315000 w 607145"/>
              <a:gd name="connsiteY70" fmla="*/ 370538 h 399683"/>
              <a:gd name="connsiteX71" fmla="*/ 313240 w 607145"/>
              <a:gd name="connsiteY71" fmla="*/ 372296 h 399683"/>
              <a:gd name="connsiteX72" fmla="*/ 313240 w 607145"/>
              <a:gd name="connsiteY72" fmla="*/ 50235 h 399683"/>
              <a:gd name="connsiteX73" fmla="*/ 314560 w 607145"/>
              <a:gd name="connsiteY73" fmla="*/ 45988 h 399683"/>
              <a:gd name="connsiteX74" fmla="*/ 402115 w 607145"/>
              <a:gd name="connsiteY74" fmla="*/ 0 h 399683"/>
              <a:gd name="connsiteX75" fmla="*/ 205015 w 607145"/>
              <a:gd name="connsiteY75" fmla="*/ 0 h 399683"/>
              <a:gd name="connsiteX76" fmla="*/ 292564 w 607145"/>
              <a:gd name="connsiteY76" fmla="*/ 45988 h 399683"/>
              <a:gd name="connsiteX77" fmla="*/ 292271 w 607145"/>
              <a:gd name="connsiteY77" fmla="*/ 47013 h 399683"/>
              <a:gd name="connsiteX78" fmla="*/ 292124 w 607145"/>
              <a:gd name="connsiteY78" fmla="*/ 49064 h 399683"/>
              <a:gd name="connsiteX79" fmla="*/ 292124 w 607145"/>
              <a:gd name="connsiteY79" fmla="*/ 370538 h 399683"/>
              <a:gd name="connsiteX80" fmla="*/ 208534 w 607145"/>
              <a:gd name="connsiteY80" fmla="*/ 341686 h 399683"/>
              <a:gd name="connsiteX81" fmla="*/ 0 w 607145"/>
              <a:gd name="connsiteY81" fmla="*/ 399683 h 399683"/>
              <a:gd name="connsiteX82" fmla="*/ 0 w 607145"/>
              <a:gd name="connsiteY82" fmla="*/ 64295 h 399683"/>
              <a:gd name="connsiteX83" fmla="*/ 205015 w 607145"/>
              <a:gd name="connsiteY83" fmla="*/ 0 h 39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7145" h="399683">
                <a:moveTo>
                  <a:pt x="424341" y="192546"/>
                </a:moveTo>
                <a:cubicBezTo>
                  <a:pt x="405663" y="191228"/>
                  <a:pt x="388037" y="193178"/>
                  <a:pt x="374104" y="200647"/>
                </a:cubicBezTo>
                <a:cubicBezTo>
                  <a:pt x="368970" y="203430"/>
                  <a:pt x="367064" y="209728"/>
                  <a:pt x="369850" y="214854"/>
                </a:cubicBezTo>
                <a:cubicBezTo>
                  <a:pt x="372637" y="219980"/>
                  <a:pt x="378943" y="221884"/>
                  <a:pt x="384076" y="219247"/>
                </a:cubicBezTo>
                <a:cubicBezTo>
                  <a:pt x="388916" y="216611"/>
                  <a:pt x="394636" y="215000"/>
                  <a:pt x="400942" y="213975"/>
                </a:cubicBezTo>
                <a:cubicBezTo>
                  <a:pt x="428514" y="209874"/>
                  <a:pt x="467379" y="220566"/>
                  <a:pt x="498617" y="232429"/>
                </a:cubicBezTo>
                <a:cubicBezTo>
                  <a:pt x="515630" y="238873"/>
                  <a:pt x="530442" y="245610"/>
                  <a:pt x="539828" y="250443"/>
                </a:cubicBezTo>
                <a:cubicBezTo>
                  <a:pt x="541442" y="251322"/>
                  <a:pt x="543055" y="251615"/>
                  <a:pt x="544668" y="251615"/>
                </a:cubicBezTo>
                <a:cubicBezTo>
                  <a:pt x="548481" y="251615"/>
                  <a:pt x="552148" y="249564"/>
                  <a:pt x="554054" y="245903"/>
                </a:cubicBezTo>
                <a:cubicBezTo>
                  <a:pt x="556694" y="240777"/>
                  <a:pt x="554641" y="234479"/>
                  <a:pt x="549508" y="231843"/>
                </a:cubicBezTo>
                <a:cubicBezTo>
                  <a:pt x="545878" y="229866"/>
                  <a:pt x="480376" y="196501"/>
                  <a:pt x="424341" y="192546"/>
                </a:cubicBezTo>
                <a:close/>
                <a:moveTo>
                  <a:pt x="179418" y="192544"/>
                </a:moveTo>
                <a:cubicBezTo>
                  <a:pt x="123386" y="196492"/>
                  <a:pt x="57889" y="229829"/>
                  <a:pt x="54260" y="231696"/>
                </a:cubicBezTo>
                <a:cubicBezTo>
                  <a:pt x="49127" y="234479"/>
                  <a:pt x="47074" y="240777"/>
                  <a:pt x="49714" y="245903"/>
                </a:cubicBezTo>
                <a:cubicBezTo>
                  <a:pt x="51620" y="249564"/>
                  <a:pt x="55287" y="251615"/>
                  <a:pt x="59099" y="251615"/>
                </a:cubicBezTo>
                <a:cubicBezTo>
                  <a:pt x="60713" y="251615"/>
                  <a:pt x="62472" y="251322"/>
                  <a:pt x="63939" y="250443"/>
                </a:cubicBezTo>
                <a:cubicBezTo>
                  <a:pt x="73324" y="245610"/>
                  <a:pt x="88136" y="238873"/>
                  <a:pt x="105147" y="232429"/>
                </a:cubicBezTo>
                <a:cubicBezTo>
                  <a:pt x="136383" y="220566"/>
                  <a:pt x="175245" y="209874"/>
                  <a:pt x="202962" y="213975"/>
                </a:cubicBezTo>
                <a:cubicBezTo>
                  <a:pt x="209121" y="215000"/>
                  <a:pt x="214840" y="216611"/>
                  <a:pt x="219680" y="219247"/>
                </a:cubicBezTo>
                <a:cubicBezTo>
                  <a:pt x="224812" y="221884"/>
                  <a:pt x="231118" y="219980"/>
                  <a:pt x="233905" y="214854"/>
                </a:cubicBezTo>
                <a:cubicBezTo>
                  <a:pt x="236691" y="209728"/>
                  <a:pt x="234784" y="203430"/>
                  <a:pt x="229652" y="200647"/>
                </a:cubicBezTo>
                <a:cubicBezTo>
                  <a:pt x="215720" y="193178"/>
                  <a:pt x="198095" y="191228"/>
                  <a:pt x="179418" y="192544"/>
                </a:cubicBezTo>
                <a:close/>
                <a:moveTo>
                  <a:pt x="424341" y="126430"/>
                </a:moveTo>
                <a:cubicBezTo>
                  <a:pt x="405663" y="125093"/>
                  <a:pt x="388037" y="127016"/>
                  <a:pt x="374104" y="134448"/>
                </a:cubicBezTo>
                <a:cubicBezTo>
                  <a:pt x="368970" y="137231"/>
                  <a:pt x="367064" y="143675"/>
                  <a:pt x="369850" y="148801"/>
                </a:cubicBezTo>
                <a:cubicBezTo>
                  <a:pt x="372637" y="153927"/>
                  <a:pt x="378943" y="155831"/>
                  <a:pt x="384076" y="153049"/>
                </a:cubicBezTo>
                <a:cubicBezTo>
                  <a:pt x="388916" y="150559"/>
                  <a:pt x="394636" y="148801"/>
                  <a:pt x="400942" y="147922"/>
                </a:cubicBezTo>
                <a:cubicBezTo>
                  <a:pt x="428514" y="143822"/>
                  <a:pt x="467379" y="154513"/>
                  <a:pt x="498617" y="166376"/>
                </a:cubicBezTo>
                <a:cubicBezTo>
                  <a:pt x="515630" y="172820"/>
                  <a:pt x="530442" y="179557"/>
                  <a:pt x="539828" y="184390"/>
                </a:cubicBezTo>
                <a:cubicBezTo>
                  <a:pt x="541442" y="185123"/>
                  <a:pt x="543055" y="185562"/>
                  <a:pt x="544668" y="185562"/>
                </a:cubicBezTo>
                <a:cubicBezTo>
                  <a:pt x="548481" y="185562"/>
                  <a:pt x="552148" y="183512"/>
                  <a:pt x="554054" y="179850"/>
                </a:cubicBezTo>
                <a:cubicBezTo>
                  <a:pt x="556694" y="174724"/>
                  <a:pt x="554641" y="168280"/>
                  <a:pt x="549508" y="165644"/>
                </a:cubicBezTo>
                <a:cubicBezTo>
                  <a:pt x="545878" y="163777"/>
                  <a:pt x="480376" y="130439"/>
                  <a:pt x="424341" y="126430"/>
                </a:cubicBezTo>
                <a:close/>
                <a:moveTo>
                  <a:pt x="179418" y="126430"/>
                </a:moveTo>
                <a:cubicBezTo>
                  <a:pt x="123386" y="130439"/>
                  <a:pt x="57889" y="163777"/>
                  <a:pt x="54260" y="165644"/>
                </a:cubicBezTo>
                <a:cubicBezTo>
                  <a:pt x="49127" y="168280"/>
                  <a:pt x="47074" y="174724"/>
                  <a:pt x="49714" y="179850"/>
                </a:cubicBezTo>
                <a:cubicBezTo>
                  <a:pt x="51620" y="183512"/>
                  <a:pt x="55287" y="185562"/>
                  <a:pt x="59099" y="185562"/>
                </a:cubicBezTo>
                <a:cubicBezTo>
                  <a:pt x="60713" y="185562"/>
                  <a:pt x="62472" y="185123"/>
                  <a:pt x="63939" y="184390"/>
                </a:cubicBezTo>
                <a:cubicBezTo>
                  <a:pt x="73324" y="179557"/>
                  <a:pt x="88136" y="172820"/>
                  <a:pt x="105147" y="166376"/>
                </a:cubicBezTo>
                <a:cubicBezTo>
                  <a:pt x="136383" y="154513"/>
                  <a:pt x="175245" y="143675"/>
                  <a:pt x="202962" y="147922"/>
                </a:cubicBezTo>
                <a:cubicBezTo>
                  <a:pt x="209121" y="148801"/>
                  <a:pt x="214840" y="150412"/>
                  <a:pt x="219680" y="153049"/>
                </a:cubicBezTo>
                <a:cubicBezTo>
                  <a:pt x="224812" y="155831"/>
                  <a:pt x="231265" y="153927"/>
                  <a:pt x="233905" y="148801"/>
                </a:cubicBezTo>
                <a:cubicBezTo>
                  <a:pt x="236691" y="143675"/>
                  <a:pt x="234784" y="137231"/>
                  <a:pt x="229652" y="134448"/>
                </a:cubicBezTo>
                <a:cubicBezTo>
                  <a:pt x="215720" y="127016"/>
                  <a:pt x="198095" y="125093"/>
                  <a:pt x="179418" y="126430"/>
                </a:cubicBezTo>
                <a:close/>
                <a:moveTo>
                  <a:pt x="424341" y="60293"/>
                </a:moveTo>
                <a:cubicBezTo>
                  <a:pt x="405663" y="58977"/>
                  <a:pt x="388037" y="60927"/>
                  <a:pt x="374104" y="68396"/>
                </a:cubicBezTo>
                <a:cubicBezTo>
                  <a:pt x="368970" y="71179"/>
                  <a:pt x="367064" y="77476"/>
                  <a:pt x="369850" y="82602"/>
                </a:cubicBezTo>
                <a:cubicBezTo>
                  <a:pt x="372637" y="87728"/>
                  <a:pt x="378943" y="89632"/>
                  <a:pt x="384076" y="86996"/>
                </a:cubicBezTo>
                <a:cubicBezTo>
                  <a:pt x="388916" y="84360"/>
                  <a:pt x="394636" y="82749"/>
                  <a:pt x="400942" y="81724"/>
                </a:cubicBezTo>
                <a:cubicBezTo>
                  <a:pt x="428514" y="77623"/>
                  <a:pt x="467379" y="88314"/>
                  <a:pt x="498471" y="100177"/>
                </a:cubicBezTo>
                <a:cubicBezTo>
                  <a:pt x="515630" y="106621"/>
                  <a:pt x="530442" y="113358"/>
                  <a:pt x="539828" y="118192"/>
                </a:cubicBezTo>
                <a:cubicBezTo>
                  <a:pt x="541442" y="119070"/>
                  <a:pt x="543055" y="119363"/>
                  <a:pt x="544668" y="119363"/>
                </a:cubicBezTo>
                <a:cubicBezTo>
                  <a:pt x="548481" y="119363"/>
                  <a:pt x="552148" y="117313"/>
                  <a:pt x="554054" y="113651"/>
                </a:cubicBezTo>
                <a:cubicBezTo>
                  <a:pt x="556694" y="108525"/>
                  <a:pt x="554641" y="102228"/>
                  <a:pt x="549508" y="99445"/>
                </a:cubicBezTo>
                <a:cubicBezTo>
                  <a:pt x="545878" y="97578"/>
                  <a:pt x="480376" y="64240"/>
                  <a:pt x="424341" y="60293"/>
                </a:cubicBezTo>
                <a:close/>
                <a:moveTo>
                  <a:pt x="179418" y="60293"/>
                </a:moveTo>
                <a:cubicBezTo>
                  <a:pt x="123386" y="64240"/>
                  <a:pt x="57889" y="97578"/>
                  <a:pt x="54260" y="99445"/>
                </a:cubicBezTo>
                <a:cubicBezTo>
                  <a:pt x="49127" y="102228"/>
                  <a:pt x="47074" y="108525"/>
                  <a:pt x="49714" y="113651"/>
                </a:cubicBezTo>
                <a:cubicBezTo>
                  <a:pt x="51620" y="117313"/>
                  <a:pt x="55287" y="119363"/>
                  <a:pt x="59099" y="119363"/>
                </a:cubicBezTo>
                <a:cubicBezTo>
                  <a:pt x="60713" y="119363"/>
                  <a:pt x="62472" y="119070"/>
                  <a:pt x="63939" y="118192"/>
                </a:cubicBezTo>
                <a:cubicBezTo>
                  <a:pt x="73324" y="113358"/>
                  <a:pt x="88136" y="106621"/>
                  <a:pt x="105147" y="100177"/>
                </a:cubicBezTo>
                <a:cubicBezTo>
                  <a:pt x="136383" y="88314"/>
                  <a:pt x="175245" y="77623"/>
                  <a:pt x="202962" y="81724"/>
                </a:cubicBezTo>
                <a:cubicBezTo>
                  <a:pt x="209121" y="82749"/>
                  <a:pt x="214840" y="84360"/>
                  <a:pt x="219680" y="86996"/>
                </a:cubicBezTo>
                <a:cubicBezTo>
                  <a:pt x="224812" y="89632"/>
                  <a:pt x="231265" y="87728"/>
                  <a:pt x="233905" y="82602"/>
                </a:cubicBezTo>
                <a:cubicBezTo>
                  <a:pt x="236691" y="77476"/>
                  <a:pt x="234784" y="71179"/>
                  <a:pt x="229652" y="68396"/>
                </a:cubicBezTo>
                <a:cubicBezTo>
                  <a:pt x="215720" y="60927"/>
                  <a:pt x="198095" y="58977"/>
                  <a:pt x="179418" y="60293"/>
                </a:cubicBezTo>
                <a:close/>
                <a:moveTo>
                  <a:pt x="402115" y="0"/>
                </a:moveTo>
                <a:cubicBezTo>
                  <a:pt x="454179" y="0"/>
                  <a:pt x="523109" y="21676"/>
                  <a:pt x="607145" y="64295"/>
                </a:cubicBezTo>
                <a:lnTo>
                  <a:pt x="607145" y="399683"/>
                </a:lnTo>
                <a:cubicBezTo>
                  <a:pt x="570187" y="382548"/>
                  <a:pt x="474858" y="341686"/>
                  <a:pt x="398449" y="341686"/>
                </a:cubicBezTo>
                <a:cubicBezTo>
                  <a:pt x="356944" y="341686"/>
                  <a:pt x="331132" y="353988"/>
                  <a:pt x="315000" y="370538"/>
                </a:cubicBezTo>
                <a:cubicBezTo>
                  <a:pt x="314413" y="371124"/>
                  <a:pt x="313827" y="371710"/>
                  <a:pt x="313240" y="372296"/>
                </a:cubicBezTo>
                <a:lnTo>
                  <a:pt x="313240" y="50235"/>
                </a:lnTo>
                <a:cubicBezTo>
                  <a:pt x="313387" y="49356"/>
                  <a:pt x="313827" y="47892"/>
                  <a:pt x="314560" y="45988"/>
                </a:cubicBezTo>
                <a:cubicBezTo>
                  <a:pt x="319400" y="33100"/>
                  <a:pt x="338319" y="0"/>
                  <a:pt x="402115" y="0"/>
                </a:cubicBezTo>
                <a:close/>
                <a:moveTo>
                  <a:pt x="205015" y="0"/>
                </a:moveTo>
                <a:cubicBezTo>
                  <a:pt x="268954" y="0"/>
                  <a:pt x="287725" y="33246"/>
                  <a:pt x="292564" y="45988"/>
                </a:cubicBezTo>
                <a:cubicBezTo>
                  <a:pt x="292417" y="46574"/>
                  <a:pt x="292271" y="47013"/>
                  <a:pt x="292271" y="47013"/>
                </a:cubicBezTo>
                <a:cubicBezTo>
                  <a:pt x="292124" y="47745"/>
                  <a:pt x="292124" y="48331"/>
                  <a:pt x="292124" y="49064"/>
                </a:cubicBezTo>
                <a:lnTo>
                  <a:pt x="292124" y="370538"/>
                </a:lnTo>
                <a:cubicBezTo>
                  <a:pt x="275993" y="353988"/>
                  <a:pt x="250183" y="341686"/>
                  <a:pt x="208534" y="341686"/>
                </a:cubicBezTo>
                <a:cubicBezTo>
                  <a:pt x="132277" y="341686"/>
                  <a:pt x="36809" y="382548"/>
                  <a:pt x="0" y="399683"/>
                </a:cubicBezTo>
                <a:lnTo>
                  <a:pt x="0" y="64295"/>
                </a:lnTo>
                <a:cubicBezTo>
                  <a:pt x="84030" y="21676"/>
                  <a:pt x="152955" y="0"/>
                  <a:pt x="205015" y="0"/>
                </a:cubicBezTo>
                <a:close/>
              </a:path>
            </a:pathLst>
          </a:custGeom>
          <a:solidFill>
            <a:schemeClr val="bg1"/>
          </a:solidFill>
          <a:ln>
            <a:noFill/>
          </a:ln>
        </p:spPr>
        <p:txBody>
          <a:bodyPr/>
          <a:lstStyle/>
          <a:p>
            <a:endParaRPr lang="zh-CN" altLang="en-US" dirty="0">
              <a:latin typeface="微软雅黑 Light" panose="020B0502040204020203" pitchFamily="34" charset="-122"/>
              <a:ea typeface="微软雅黑 Light" panose="020B0502040204020203" pitchFamily="34" charset="-122"/>
            </a:endParaRPr>
          </a:p>
        </p:txBody>
      </p:sp>
      <p:sp>
        <p:nvSpPr>
          <p:cNvPr id="12" name="椭圆 11"/>
          <p:cNvSpPr/>
          <p:nvPr>
            <p:custDataLst>
              <p:tags r:id="rId7"/>
            </p:custDataLst>
          </p:nvPr>
        </p:nvSpPr>
        <p:spPr>
          <a:xfrm>
            <a:off x="453390" y="5615305"/>
            <a:ext cx="537845" cy="55689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中宋" panose="02010600040101010101" charset="-122"/>
                <a:ea typeface="华文中宋" panose="02010600040101010101" charset="-122"/>
              </a:rPr>
              <a:t>5</a:t>
            </a:r>
          </a:p>
        </p:txBody>
      </p:sp>
      <p:sp>
        <p:nvSpPr>
          <p:cNvPr id="5" name="文本框 4" descr="段落标题1"/>
          <p:cNvSpPr txBox="1"/>
          <p:nvPr>
            <p:custDataLst>
              <p:tags r:id="rId8"/>
            </p:custDataLst>
          </p:nvPr>
        </p:nvSpPr>
        <p:spPr>
          <a:xfrm>
            <a:off x="1074420" y="4760595"/>
            <a:ext cx="6882765" cy="621665"/>
          </a:xfrm>
          <a:prstGeom prst="rect">
            <a:avLst/>
          </a:prstGeom>
          <a:noFill/>
        </p:spPr>
        <p:txBody>
          <a:bodyPr wrap="square" lIns="180000" tIns="0" rIns="180000" bIns="0" rtlCol="0" anchor="ctr" anchorCtr="0">
            <a:noAutofit/>
          </a:bodyPr>
          <a:lstStyle>
            <a:defPPr>
              <a:defRPr lang="zh-CN"/>
            </a:defPPr>
            <a:lvl1pPr algn="ctr">
              <a:lnSpc>
                <a:spcPct val="120000"/>
              </a:lnSpc>
              <a:defRPr kumimoji="1" sz="3200" b="1">
                <a:solidFill>
                  <a:schemeClr val="accent2"/>
                </a:solidFill>
                <a:latin typeface="微软雅黑" panose="020B0503020204020204" pitchFamily="34" charset="-122"/>
                <a:ea typeface="微软雅黑" panose="020B0503020204020204" pitchFamily="34" charset="-122"/>
              </a:defRPr>
            </a:lvl1pPr>
          </a:lstStyle>
          <a:p>
            <a:pPr algn="l"/>
            <a:r>
              <a:rPr lang="zh-CN" altLang="en-US" sz="2400" dirty="0">
                <a:latin typeface="华文中宋" panose="02010600040101010101" charset="-122"/>
                <a:ea typeface="华文中宋" panose="02010600040101010101" charset="-122"/>
              </a:rPr>
              <a:t>活的灵魂：</a:t>
            </a:r>
            <a:r>
              <a:rPr lang="zh-CN" altLang="en-US" sz="2400" spc="120" dirty="0">
                <a:solidFill>
                  <a:schemeClr val="bg2">
                    <a:lumMod val="10000"/>
                  </a:schemeClr>
                </a:solidFill>
                <a:latin typeface="华文中宋" panose="02010600040101010101" charset="-122"/>
                <a:ea typeface="华文中宋" panose="02010600040101010101" charset="-122"/>
                <a:sym typeface="+mn-ea"/>
              </a:rPr>
              <a:t>实事求是、群众路线、独立自主</a:t>
            </a:r>
            <a:endParaRPr lang="zh-CN" altLang="en-US" sz="2400" dirty="0"/>
          </a:p>
        </p:txBody>
      </p:sp>
      <p:sp>
        <p:nvSpPr>
          <p:cNvPr id="2" name="椭圆 1"/>
          <p:cNvSpPr/>
          <p:nvPr>
            <p:custDataLst>
              <p:tags r:id="rId9"/>
            </p:custDataLst>
          </p:nvPr>
        </p:nvSpPr>
        <p:spPr>
          <a:xfrm>
            <a:off x="453390" y="4802505"/>
            <a:ext cx="544830" cy="55308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中宋" panose="02010600040101010101" charset="-122"/>
                <a:ea typeface="华文中宋" panose="02010600040101010101" charset="-122"/>
              </a:rPr>
              <a:t>4</a:t>
            </a:r>
          </a:p>
        </p:txBody>
      </p:sp>
      <p:sp>
        <p:nvSpPr>
          <p:cNvPr id="7" name="文本框 6" descr="段落标题1"/>
          <p:cNvSpPr txBox="1"/>
          <p:nvPr>
            <p:custDataLst>
              <p:tags r:id="rId10"/>
            </p:custDataLst>
          </p:nvPr>
        </p:nvSpPr>
        <p:spPr>
          <a:xfrm>
            <a:off x="1074420" y="3736340"/>
            <a:ext cx="11183620" cy="890905"/>
          </a:xfrm>
          <a:prstGeom prst="rect">
            <a:avLst/>
          </a:prstGeom>
          <a:noFill/>
        </p:spPr>
        <p:txBody>
          <a:bodyPr wrap="square" lIns="180000" tIns="0" rIns="180000" bIns="0" rtlCol="0" anchor="ctr" anchorCtr="0">
            <a:noAutofit/>
          </a:bodyPr>
          <a:lstStyle>
            <a:defPPr>
              <a:defRPr lang="zh-CN"/>
            </a:defPPr>
            <a:lvl1pPr algn="ctr">
              <a:lnSpc>
                <a:spcPct val="120000"/>
              </a:lnSpc>
              <a:defRPr kumimoji="1" sz="3200" b="1">
                <a:solidFill>
                  <a:schemeClr val="accent2"/>
                </a:solidFill>
                <a:latin typeface="微软雅黑" panose="020B0503020204020204" pitchFamily="34" charset="-122"/>
                <a:ea typeface="微软雅黑" panose="020B0503020204020204" pitchFamily="34" charset="-122"/>
              </a:defRPr>
            </a:lvl1pPr>
          </a:lstStyle>
          <a:p>
            <a:pPr indent="0" algn="l" fontAlgn="auto">
              <a:lnSpc>
                <a:spcPts val="3980"/>
              </a:lnSpc>
            </a:pPr>
            <a:r>
              <a:rPr lang="zh-CN" altLang="en-US" sz="2400" dirty="0">
                <a:latin typeface="华文中宋" panose="02010600040101010101" charset="-122"/>
                <a:ea typeface="华文中宋" panose="02010600040101010101" charset="-122"/>
              </a:rPr>
              <a:t>代表作：</a:t>
            </a:r>
            <a:r>
              <a:rPr lang="zh-CN" altLang="en-US" sz="2400" spc="120" dirty="0">
                <a:solidFill>
                  <a:schemeClr val="bg2">
                    <a:lumMod val="10000"/>
                  </a:schemeClr>
                </a:solidFill>
                <a:latin typeface="华文中宋" panose="02010600040101010101" charset="-122"/>
                <a:ea typeface="华文中宋" panose="02010600040101010101" charset="-122"/>
                <a:sym typeface="+mn-ea"/>
              </a:rPr>
              <a:t>《新民主主义论》《论联合政府》《中国社会各阶级的分析》《湖南农民运动的考察报告》《</a:t>
            </a:r>
            <a:r>
              <a:rPr lang="en-US" altLang="zh-CN" sz="2400" spc="120" dirty="0">
                <a:solidFill>
                  <a:schemeClr val="bg2">
                    <a:lumMod val="10000"/>
                  </a:schemeClr>
                </a:solidFill>
                <a:latin typeface="华文中宋" panose="02010600040101010101" charset="-122"/>
                <a:ea typeface="华文中宋" panose="02010600040101010101" charset="-122"/>
                <a:sym typeface="+mn-ea"/>
              </a:rPr>
              <a:t>&lt;</a:t>
            </a:r>
            <a:r>
              <a:rPr lang="zh-CN" altLang="en-US" sz="2400" spc="120" dirty="0">
                <a:solidFill>
                  <a:schemeClr val="bg2">
                    <a:lumMod val="10000"/>
                  </a:schemeClr>
                </a:solidFill>
                <a:latin typeface="华文中宋" panose="02010600040101010101" charset="-122"/>
                <a:ea typeface="华文中宋" panose="02010600040101010101" charset="-122"/>
                <a:sym typeface="+mn-ea"/>
              </a:rPr>
              <a:t>共产党人</a:t>
            </a:r>
            <a:r>
              <a:rPr lang="en-US" altLang="zh-CN" sz="2400" spc="120" dirty="0">
                <a:solidFill>
                  <a:schemeClr val="bg2">
                    <a:lumMod val="10000"/>
                  </a:schemeClr>
                </a:solidFill>
                <a:latin typeface="华文中宋" panose="02010600040101010101" charset="-122"/>
                <a:ea typeface="华文中宋" panose="02010600040101010101" charset="-122"/>
                <a:sym typeface="+mn-ea"/>
              </a:rPr>
              <a:t>&gt;</a:t>
            </a:r>
            <a:r>
              <a:rPr lang="zh-CN" altLang="en-US" sz="2400" spc="120" dirty="0">
                <a:solidFill>
                  <a:schemeClr val="bg2">
                    <a:lumMod val="10000"/>
                  </a:schemeClr>
                </a:solidFill>
                <a:latin typeface="华文中宋" panose="02010600040101010101" charset="-122"/>
                <a:ea typeface="华文中宋" panose="02010600040101010101" charset="-122"/>
                <a:sym typeface="+mn-ea"/>
              </a:rPr>
              <a:t>发刊词》</a:t>
            </a:r>
            <a:endParaRPr lang="en-US" altLang="zh-CN" sz="2400" b="1" spc="120" dirty="0">
              <a:solidFill>
                <a:schemeClr val="bg2">
                  <a:lumMod val="10000"/>
                </a:schemeClr>
              </a:solidFill>
              <a:latin typeface="华文中宋" panose="02010600040101010101" charset="-122"/>
              <a:ea typeface="华文中宋" panose="02010600040101010101" charset="-122"/>
              <a:sym typeface="+mn-ea"/>
            </a:endParaRPr>
          </a:p>
        </p:txBody>
      </p:sp>
      <p:sp>
        <p:nvSpPr>
          <p:cNvPr id="16" name="椭圆 15"/>
          <p:cNvSpPr/>
          <p:nvPr>
            <p:custDataLst>
              <p:tags r:id="rId11"/>
            </p:custDataLst>
          </p:nvPr>
        </p:nvSpPr>
        <p:spPr>
          <a:xfrm>
            <a:off x="453390" y="3788410"/>
            <a:ext cx="544830" cy="55308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中宋" panose="02010600040101010101" charset="-122"/>
                <a:ea typeface="华文中宋" panose="02010600040101010101" charset="-122"/>
              </a:rPr>
              <a:t>3</a:t>
            </a:r>
          </a:p>
        </p:txBody>
      </p:sp>
      <p:sp>
        <p:nvSpPr>
          <p:cNvPr id="19" name="文本框 18"/>
          <p:cNvSpPr txBox="1"/>
          <p:nvPr>
            <p:custDataLst>
              <p:tags r:id="rId12"/>
            </p:custDataLst>
          </p:nvPr>
        </p:nvSpPr>
        <p:spPr>
          <a:xfrm>
            <a:off x="819150" y="113665"/>
            <a:ext cx="9445625" cy="521970"/>
          </a:xfrm>
          <a:prstGeom prst="rect">
            <a:avLst/>
          </a:prstGeom>
          <a:noFill/>
        </p:spPr>
        <p:txBody>
          <a:bodyPr wrap="square" rtlCol="0">
            <a:spAutoFit/>
          </a:bodyPr>
          <a:lstStyle/>
          <a:p>
            <a:pPr>
              <a:buClrTx/>
              <a:buSzTx/>
              <a:buFontTx/>
            </a:pP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的理论成果</a:t>
            </a:r>
            <a:r>
              <a:rPr lang="en-US" altLang="zh-CN" sz="2800" b="1" dirty="0">
                <a:solidFill>
                  <a:prstClr val="black"/>
                </a:solidFill>
                <a:latin typeface="黑体" panose="02010609060101010101" charset="-122"/>
                <a:ea typeface="黑体" panose="02010609060101010101" charset="-122"/>
                <a:sym typeface="+mn-ea"/>
              </a:rPr>
              <a:t>—</a:t>
            </a:r>
            <a:r>
              <a:rPr lang="zh-CN" altLang="en-US" sz="2800" b="1" dirty="0">
                <a:solidFill>
                  <a:prstClr val="black"/>
                </a:solidFill>
                <a:latin typeface="黑体" panose="02010609060101010101" charset="-122"/>
                <a:ea typeface="黑体" panose="02010609060101010101" charset="-122"/>
                <a:sym typeface="+mn-ea"/>
              </a:rPr>
              <a:t>毛泽东思想</a:t>
            </a:r>
          </a:p>
        </p:txBody>
      </p:sp>
      <p:sp>
        <p:nvSpPr>
          <p:cNvPr id="3" name="椭圆 2"/>
          <p:cNvSpPr/>
          <p:nvPr>
            <p:custDataLst>
              <p:tags r:id="rId13"/>
            </p:custDataLst>
          </p:nvPr>
        </p:nvSpPr>
        <p:spPr>
          <a:xfrm>
            <a:off x="453390" y="1458595"/>
            <a:ext cx="544830" cy="553085"/>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华文中宋" panose="02010600040101010101" charset="-122"/>
                <a:ea typeface="华文中宋" panose="02010600040101010101" charset="-122"/>
              </a:rPr>
              <a:t>1</a:t>
            </a:r>
          </a:p>
        </p:txBody>
      </p:sp>
      <p:sp>
        <p:nvSpPr>
          <p:cNvPr id="4" name="文本框 3" descr="段落标题1"/>
          <p:cNvSpPr txBox="1"/>
          <p:nvPr>
            <p:custDataLst>
              <p:tags r:id="rId14"/>
            </p:custDataLst>
          </p:nvPr>
        </p:nvSpPr>
        <p:spPr>
          <a:xfrm>
            <a:off x="1110615" y="1457960"/>
            <a:ext cx="10806430" cy="1337945"/>
          </a:xfrm>
          <a:prstGeom prst="rect">
            <a:avLst/>
          </a:prstGeom>
          <a:noFill/>
        </p:spPr>
        <p:txBody>
          <a:bodyPr wrap="square" lIns="180000" tIns="0" rIns="180000" bIns="0" rtlCol="0" anchor="ctr" anchorCtr="0"/>
          <a:lstStyle>
            <a:defPPr>
              <a:defRPr lang="zh-CN"/>
            </a:defPPr>
            <a:lvl1pPr algn="ctr">
              <a:lnSpc>
                <a:spcPct val="120000"/>
              </a:lnSpc>
              <a:defRPr kumimoji="1" sz="3200" b="1">
                <a:solidFill>
                  <a:schemeClr val="accent2"/>
                </a:solidFill>
                <a:latin typeface="微软雅黑" panose="020B0503020204020204" pitchFamily="34" charset="-122"/>
                <a:ea typeface="微软雅黑" panose="020B0503020204020204" pitchFamily="34" charset="-122"/>
              </a:defRPr>
            </a:lvl1pPr>
          </a:lstStyle>
          <a:p>
            <a:pPr indent="0" algn="l" fontAlgn="auto">
              <a:lnSpc>
                <a:spcPts val="3880"/>
              </a:lnSpc>
            </a:pPr>
            <a:r>
              <a:rPr lang="zh-CN" altLang="en-US" sz="2400" dirty="0">
                <a:latin typeface="华文中宋" panose="02010600040101010101" charset="-122"/>
                <a:ea typeface="华文中宋" panose="02010600040101010101" charset="-122"/>
              </a:rPr>
              <a:t>产生：</a:t>
            </a:r>
            <a:r>
              <a:rPr lang="zh-CN" altLang="en-US" sz="2400" spc="120" dirty="0">
                <a:solidFill>
                  <a:schemeClr val="bg2">
                    <a:lumMod val="10000"/>
                  </a:schemeClr>
                </a:solidFill>
                <a:latin typeface="华文中宋" panose="02010600040101010101" charset="-122"/>
                <a:ea typeface="华文中宋" panose="02010600040101010101" charset="-122"/>
              </a:rPr>
              <a:t>新民主主义革命期间，以毛泽东为代表的中国共产党人，将马列主义基本原理同中国实际相结合产生毛泽东思想（</a:t>
            </a:r>
            <a:r>
              <a:rPr lang="zh-CN" altLang="en-US" sz="2400" u="sng" spc="120" dirty="0">
                <a:solidFill>
                  <a:srgbClr val="FF0000"/>
                </a:solidFill>
                <a:latin typeface="华文中宋" panose="02010600040101010101" charset="-122"/>
                <a:ea typeface="华文中宋" panose="02010600040101010101" charset="-122"/>
              </a:rPr>
              <a:t>第一次结合</a:t>
            </a:r>
            <a:r>
              <a:rPr lang="zh-CN" altLang="en-US" sz="2400" spc="120" dirty="0">
                <a:solidFill>
                  <a:schemeClr val="bg2">
                    <a:lumMod val="10000"/>
                  </a:schemeClr>
                </a:solidFill>
                <a:latin typeface="华文中宋" panose="02010600040101010101" charset="-122"/>
                <a:ea typeface="华文中宋" panose="02010600040101010101" charset="-122"/>
              </a:rPr>
              <a:t>），是中国共产党人</a:t>
            </a:r>
            <a:r>
              <a:rPr lang="zh-CN" altLang="en-US" sz="2400" u="sng" spc="120" dirty="0">
                <a:solidFill>
                  <a:srgbClr val="FF0000"/>
                </a:solidFill>
                <a:latin typeface="华文中宋" panose="02010600040101010101" charset="-122"/>
                <a:ea typeface="华文中宋" panose="02010600040101010101" charset="-122"/>
              </a:rPr>
              <a:t>集体智慧</a:t>
            </a:r>
            <a:r>
              <a:rPr lang="zh-CN" altLang="en-US" sz="2400" spc="120" dirty="0">
                <a:solidFill>
                  <a:schemeClr val="bg2">
                    <a:lumMod val="10000"/>
                  </a:schemeClr>
                </a:solidFill>
                <a:latin typeface="华文中宋" panose="02010600040101010101" charset="-122"/>
                <a:ea typeface="华文中宋" panose="02010600040101010101" charset="-122"/>
              </a:rPr>
              <a:t>的结晶。</a:t>
            </a:r>
          </a:p>
        </p:txBody>
      </p:sp>
      <p:pic>
        <p:nvPicPr>
          <p:cNvPr id="100" name="图片 99"/>
          <p:cNvPicPr/>
          <p:nvPr/>
        </p:nvPicPr>
        <p:blipFill>
          <a:blip r:embed="rId18" cstate="print"/>
          <a:stretch>
            <a:fillRect/>
          </a:stretch>
        </p:blipFill>
        <p:spPr>
          <a:xfrm>
            <a:off x="9520555" y="4759960"/>
            <a:ext cx="1792605" cy="1863725"/>
          </a:xfrm>
          <a:prstGeom prst="ellipse">
            <a:avLst/>
          </a:prstGeom>
          <a:noFill/>
          <a:ln w="9525">
            <a:noFill/>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flipV="1">
            <a:off x="718381" y="704730"/>
            <a:ext cx="8768080" cy="1333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12"/>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3"/>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50" y="113665"/>
            <a:ext cx="9622790" cy="521970"/>
          </a:xfrm>
          <a:prstGeom prst="rect">
            <a:avLst/>
          </a:prstGeom>
          <a:noFill/>
        </p:spPr>
        <p:txBody>
          <a:bodyPr wrap="square" rtlCol="0">
            <a:spAutoFit/>
          </a:bodyPr>
          <a:lstStyle/>
          <a:p>
            <a:r>
              <a:rPr lang="en-US" altLang="zh-CN" sz="2800" b="1" dirty="0" smtClean="0">
                <a:solidFill>
                  <a:prstClr val="black"/>
                </a:solidFill>
                <a:latin typeface="黑体" panose="02010609060101010101" charset="-122"/>
                <a:ea typeface="黑体" panose="02010609060101010101" charset="-122"/>
              </a:rPr>
              <a:t>2</a:t>
            </a:r>
            <a:r>
              <a:rPr lang="zh-CN" altLang="en-US" sz="2800" b="1" dirty="0" smtClean="0">
                <a:solidFill>
                  <a:prstClr val="black"/>
                </a:solidFill>
                <a:latin typeface="黑体" panose="02010609060101010101" charset="-122"/>
                <a:ea typeface="黑体" panose="02010609060101010101" charset="-122"/>
              </a:rPr>
              <a:t>、新民主主义革命</a:t>
            </a:r>
            <a:r>
              <a:rPr lang="zh-CN" altLang="en-US" sz="2800" b="1" dirty="0">
                <a:solidFill>
                  <a:prstClr val="black"/>
                </a:solidFill>
                <a:latin typeface="黑体" panose="02010609060101010101" charset="-122"/>
                <a:ea typeface="黑体" panose="02010609060101010101" charset="-122"/>
              </a:rPr>
              <a:t>的开端</a:t>
            </a:r>
            <a:r>
              <a:rPr lang="en-US" altLang="zh-CN" sz="2800" b="1" dirty="0">
                <a:solidFill>
                  <a:prstClr val="black"/>
                </a:solidFill>
                <a:latin typeface="黑体" panose="02010609060101010101" charset="-122"/>
                <a:ea typeface="黑体" panose="02010609060101010101" charset="-122"/>
              </a:rPr>
              <a:t>-</a:t>
            </a:r>
            <a:r>
              <a:rPr lang="zh-CN" altLang="en-US" sz="2800" b="1" dirty="0">
                <a:solidFill>
                  <a:prstClr val="black"/>
                </a:solidFill>
                <a:latin typeface="黑体" panose="02010609060101010101" charset="-122"/>
                <a:ea typeface="黑体" panose="02010609060101010101" charset="-122"/>
              </a:rPr>
              <a:t>五四运动（中国革命的转折点）</a:t>
            </a:r>
          </a:p>
        </p:txBody>
      </p:sp>
      <p:sp>
        <p:nvSpPr>
          <p:cNvPr id="8" name="椭圆 7"/>
          <p:cNvSpPr/>
          <p:nvPr>
            <p:custDataLst>
              <p:tags r:id="rId4"/>
            </p:custDataLst>
          </p:nvPr>
        </p:nvSpPr>
        <p:spPr>
          <a:xfrm>
            <a:off x="4286462" y="933649"/>
            <a:ext cx="638156" cy="638156"/>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华文中宋" panose="02010600040101010101" charset="-122"/>
                <a:ea typeface="华文中宋" panose="02010600040101010101" charset="-122"/>
              </a:rPr>
              <a:t>1</a:t>
            </a:r>
          </a:p>
        </p:txBody>
      </p:sp>
      <p:grpSp>
        <p:nvGrpSpPr>
          <p:cNvPr id="9" name="组合 8"/>
          <p:cNvGrpSpPr/>
          <p:nvPr/>
        </p:nvGrpSpPr>
        <p:grpSpPr>
          <a:xfrm>
            <a:off x="4921888" y="780785"/>
            <a:ext cx="7270112" cy="1797051"/>
            <a:chOff x="-583884" y="907571"/>
            <a:chExt cx="9302456" cy="2905522"/>
          </a:xfrm>
        </p:grpSpPr>
        <p:sp>
          <p:nvSpPr>
            <p:cNvPr id="10" name="文本框 9" descr="段落标题1"/>
            <p:cNvSpPr txBox="1"/>
            <p:nvPr>
              <p:custDataLst>
                <p:tags r:id="rId10"/>
              </p:custDataLst>
            </p:nvPr>
          </p:nvSpPr>
          <p:spPr>
            <a:xfrm>
              <a:off x="-583884" y="907571"/>
              <a:ext cx="4138641" cy="746433"/>
            </a:xfrm>
            <a:prstGeom prst="rect">
              <a:avLst/>
            </a:prstGeom>
            <a:noFill/>
          </p:spPr>
          <p:txBody>
            <a:bodyPr wrap="square" lIns="180000" tIns="0" rIns="180000" bIns="0" rtlCol="0" anchor="ctr" anchorCtr="0">
              <a:normAutofit fontScale="92500" lnSpcReduction="10000"/>
            </a:bodyPr>
            <a:lstStyle>
              <a:defPPr>
                <a:defRPr lang="zh-CN"/>
              </a:defPPr>
              <a:lvl1pPr algn="ctr">
                <a:lnSpc>
                  <a:spcPct val="120000"/>
                </a:lnSpc>
                <a:defRPr kumimoji="1" sz="3200" b="1">
                  <a:solidFill>
                    <a:schemeClr val="accent2"/>
                  </a:solidFill>
                  <a:latin typeface="微软雅黑" panose="020B0503020204020204" pitchFamily="34" charset="-122"/>
                  <a:ea typeface="微软雅黑" panose="020B0503020204020204" pitchFamily="34" charset="-122"/>
                </a:defRPr>
              </a:lvl1pPr>
            </a:lstStyle>
            <a:p>
              <a:pPr algn="l"/>
              <a:r>
                <a:rPr lang="zh-CN" altLang="en-US" sz="2800" dirty="0"/>
                <a:t>特点</a:t>
              </a:r>
            </a:p>
          </p:txBody>
        </p:sp>
        <p:sp>
          <p:nvSpPr>
            <p:cNvPr id="11" name="文本框 10" descr="段落内容1"/>
            <p:cNvSpPr txBox="1"/>
            <p:nvPr>
              <p:custDataLst>
                <p:tags r:id="rId11"/>
              </p:custDataLst>
            </p:nvPr>
          </p:nvSpPr>
          <p:spPr>
            <a:xfrm>
              <a:off x="-388885" y="1516397"/>
              <a:ext cx="9107457" cy="2296696"/>
            </a:xfrm>
            <a:prstGeom prst="rect">
              <a:avLst/>
            </a:prstGeom>
            <a:noFill/>
          </p:spPr>
          <p:txBody>
            <a:bodyPr vert="horz" wrap="square" rtlCol="0">
              <a:noAutofit/>
            </a:bodyPr>
            <a:lstStyle/>
            <a:p>
              <a:pPr>
                <a:lnSpc>
                  <a:spcPct val="120000"/>
                </a:lnSpc>
              </a:pPr>
              <a:r>
                <a:rPr lang="zh-CN" altLang="en-US" sz="2400" b="1" spc="120" dirty="0">
                  <a:solidFill>
                    <a:schemeClr val="bg2">
                      <a:lumMod val="10000"/>
                    </a:schemeClr>
                  </a:solidFill>
                  <a:latin typeface="华文中宋" panose="02010600040101010101" charset="-122"/>
                  <a:ea typeface="华文中宋" panose="02010600040101010101" charset="-122"/>
                </a:rPr>
                <a:t>彻底反帝反封建的</a:t>
              </a:r>
              <a:r>
                <a:rPr lang="zh-CN" altLang="en-US" sz="2400" b="1" spc="120" dirty="0">
                  <a:solidFill>
                    <a:srgbClr val="FF0000"/>
                  </a:solidFill>
                  <a:latin typeface="华文中宋" panose="02010600040101010101" charset="-122"/>
                  <a:ea typeface="华文中宋" panose="02010600040101010101" charset="-122"/>
                </a:rPr>
                <a:t>革命性</a:t>
              </a:r>
            </a:p>
            <a:p>
              <a:pPr algn="l">
                <a:lnSpc>
                  <a:spcPct val="120000"/>
                </a:lnSpc>
                <a:buClrTx/>
                <a:buSzTx/>
                <a:buFontTx/>
              </a:pPr>
              <a:r>
                <a:rPr lang="zh-CN" altLang="en-US" sz="2400" b="1" spc="120" dirty="0">
                  <a:solidFill>
                    <a:schemeClr val="bg2">
                      <a:lumMod val="10000"/>
                    </a:schemeClr>
                  </a:solidFill>
                  <a:latin typeface="华文中宋" panose="02010600040101010101" charset="-122"/>
                  <a:ea typeface="华文中宋" panose="02010600040101010101" charset="-122"/>
                </a:rPr>
                <a:t>追求救国强国真理的</a:t>
              </a:r>
              <a:r>
                <a:rPr lang="zh-CN" altLang="en-US" sz="2400" b="1" spc="120" dirty="0">
                  <a:solidFill>
                    <a:srgbClr val="FF0000"/>
                  </a:solidFill>
                  <a:latin typeface="华文中宋" panose="02010600040101010101" charset="-122"/>
                  <a:ea typeface="华文中宋" panose="02010600040101010101" charset="-122"/>
                </a:rPr>
                <a:t>进步性</a:t>
              </a:r>
            </a:p>
            <a:p>
              <a:pPr algn="l">
                <a:lnSpc>
                  <a:spcPct val="120000"/>
                </a:lnSpc>
                <a:buClrTx/>
                <a:buSzTx/>
                <a:buFontTx/>
              </a:pPr>
              <a:r>
                <a:rPr lang="zh-CN" altLang="en-US" sz="2400" b="1" spc="120" dirty="0">
                  <a:solidFill>
                    <a:schemeClr val="bg2">
                      <a:lumMod val="10000"/>
                    </a:schemeClr>
                  </a:solidFill>
                  <a:latin typeface="华文中宋" panose="02010600040101010101" charset="-122"/>
                  <a:ea typeface="华文中宋" panose="02010600040101010101" charset="-122"/>
                </a:rPr>
                <a:t>各族各界群众积极参与的</a:t>
              </a:r>
              <a:r>
                <a:rPr lang="zh-CN" altLang="en-US" sz="2400" b="1" spc="120" dirty="0">
                  <a:solidFill>
                    <a:srgbClr val="FF0000"/>
                  </a:solidFill>
                  <a:latin typeface="华文中宋" panose="02010600040101010101" charset="-122"/>
                  <a:ea typeface="华文中宋" panose="02010600040101010101" charset="-122"/>
                </a:rPr>
                <a:t>广泛性</a:t>
              </a:r>
            </a:p>
          </p:txBody>
        </p:sp>
      </p:grpSp>
      <p:grpSp>
        <p:nvGrpSpPr>
          <p:cNvPr id="13" name="组合 12"/>
          <p:cNvGrpSpPr/>
          <p:nvPr/>
        </p:nvGrpSpPr>
        <p:grpSpPr>
          <a:xfrm>
            <a:off x="5118696" y="2579937"/>
            <a:ext cx="7073304" cy="3962404"/>
            <a:chOff x="-1160387" y="2006125"/>
            <a:chExt cx="14489267" cy="6406527"/>
          </a:xfrm>
        </p:grpSpPr>
        <p:sp>
          <p:nvSpPr>
            <p:cNvPr id="14" name="文本框 13" descr="段落标题1"/>
            <p:cNvSpPr txBox="1"/>
            <p:nvPr>
              <p:custDataLst>
                <p:tags r:id="rId8"/>
              </p:custDataLst>
            </p:nvPr>
          </p:nvSpPr>
          <p:spPr>
            <a:xfrm>
              <a:off x="-1160387" y="2006125"/>
              <a:ext cx="5585549" cy="746433"/>
            </a:xfrm>
            <a:prstGeom prst="rect">
              <a:avLst/>
            </a:prstGeom>
            <a:noFill/>
          </p:spPr>
          <p:txBody>
            <a:bodyPr wrap="square" lIns="180000" tIns="0" rIns="180000" bIns="0" rtlCol="0" anchor="ctr" anchorCtr="0">
              <a:normAutofit fontScale="92500" lnSpcReduction="10000"/>
            </a:bodyPr>
            <a:lstStyle>
              <a:defPPr>
                <a:defRPr lang="zh-CN"/>
              </a:defPPr>
              <a:lvl1pPr>
                <a:lnSpc>
                  <a:spcPct val="120000"/>
                </a:lnSpc>
                <a:defRPr kumimoji="1" sz="2800" b="1">
                  <a:solidFill>
                    <a:schemeClr val="accent2"/>
                  </a:solidFill>
                  <a:latin typeface="微软雅黑" panose="020B0503020204020204" pitchFamily="34" charset="-122"/>
                  <a:ea typeface="微软雅黑" panose="020B0503020204020204" pitchFamily="34" charset="-122"/>
                </a:defRPr>
              </a:lvl1pPr>
            </a:lstStyle>
            <a:p>
              <a:r>
                <a:rPr lang="zh-CN" altLang="en-US" dirty="0"/>
                <a:t>意义</a:t>
              </a:r>
            </a:p>
          </p:txBody>
        </p:sp>
        <p:sp>
          <p:nvSpPr>
            <p:cNvPr id="15" name="文本框 14" descr="段落内容1"/>
            <p:cNvSpPr txBox="1"/>
            <p:nvPr>
              <p:custDataLst>
                <p:tags r:id="rId9"/>
              </p:custDataLst>
            </p:nvPr>
          </p:nvSpPr>
          <p:spPr>
            <a:xfrm>
              <a:off x="-1061529" y="2530762"/>
              <a:ext cx="14390409" cy="5881890"/>
            </a:xfrm>
            <a:prstGeom prst="rect">
              <a:avLst/>
            </a:prstGeom>
            <a:noFill/>
          </p:spPr>
          <p:txBody>
            <a:bodyPr vert="horz" wrap="square" rtlCol="0">
              <a:spAutoFit/>
            </a:bodyPr>
            <a:lstStyle>
              <a:defPPr>
                <a:defRPr lang="zh-CN"/>
              </a:defPPr>
              <a:lvl1pPr>
                <a:lnSpc>
                  <a:spcPct val="120000"/>
                </a:lnSpc>
                <a:defRPr sz="2000" spc="120">
                  <a:latin typeface="+mn-ea"/>
                </a:defRPr>
              </a:lvl1pPr>
            </a:lstStyle>
            <a:p>
              <a:r>
                <a:rPr lang="zh-CN" altLang="en-US" sz="2400" b="1" dirty="0" smtClean="0">
                  <a:solidFill>
                    <a:schemeClr val="bg2">
                      <a:lumMod val="10000"/>
                    </a:schemeClr>
                  </a:solidFill>
                  <a:latin typeface="华文中宋" panose="02010600040101010101" charset="-122"/>
                  <a:ea typeface="华文中宋" panose="02010600040101010101" charset="-122"/>
                </a:rPr>
                <a:t>①</a:t>
              </a:r>
              <a:r>
                <a:rPr lang="en-US" altLang="zh-CN" sz="2400" b="1" dirty="0" smtClean="0">
                  <a:solidFill>
                    <a:schemeClr val="tx2">
                      <a:lumMod val="50000"/>
                    </a:schemeClr>
                  </a:solidFill>
                  <a:cs typeface="微软雅黑" panose="020B0503020204020204" pitchFamily="34" charset="-122"/>
                  <a:sym typeface="+mn-ea"/>
                </a:rPr>
                <a:t> </a:t>
              </a:r>
              <a:r>
                <a:rPr lang="zh-CN" altLang="en-US" sz="2400" b="1" dirty="0" smtClean="0">
                  <a:solidFill>
                    <a:schemeClr val="tx2">
                      <a:lumMod val="50000"/>
                    </a:schemeClr>
                  </a:solidFill>
                  <a:cs typeface="微软雅黑" panose="020B0503020204020204" pitchFamily="34" charset="-122"/>
                  <a:sym typeface="+mn-ea"/>
                </a:rPr>
                <a:t>推动了</a:t>
              </a:r>
              <a:r>
                <a:rPr lang="zh-CN" altLang="en-US" sz="2400" b="1" dirty="0" smtClean="0">
                  <a:solidFill>
                    <a:srgbClr val="FF0000"/>
                  </a:solidFill>
                  <a:cs typeface="微软雅黑" panose="020B0503020204020204" pitchFamily="34" charset="-122"/>
                  <a:sym typeface="+mn-ea"/>
                </a:rPr>
                <a:t>中国社会进步</a:t>
              </a:r>
              <a:r>
                <a:rPr lang="zh-CN" altLang="en-US" sz="2400" b="1" dirty="0" smtClean="0">
                  <a:solidFill>
                    <a:schemeClr val="tx2">
                      <a:lumMod val="50000"/>
                    </a:schemeClr>
                  </a:solidFill>
                  <a:cs typeface="微软雅黑" panose="020B0503020204020204" pitchFamily="34" charset="-122"/>
                  <a:sym typeface="+mn-ea"/>
                </a:rPr>
                <a:t>，促进了</a:t>
              </a:r>
              <a:r>
                <a:rPr lang="zh-CN" altLang="en-US" sz="2400" b="1" dirty="0" smtClean="0">
                  <a:solidFill>
                    <a:srgbClr val="FF0000"/>
                  </a:solidFill>
                  <a:cs typeface="微软雅黑" panose="020B0503020204020204" pitchFamily="34" charset="-122"/>
                  <a:sym typeface="+mn-ea"/>
                </a:rPr>
                <a:t>马克思主义在中国的传播</a:t>
              </a:r>
              <a:r>
                <a:rPr lang="zh-CN" altLang="en-US" sz="2400" b="1" dirty="0" smtClean="0">
                  <a:solidFill>
                    <a:schemeClr val="tx2">
                      <a:lumMod val="50000"/>
                    </a:schemeClr>
                  </a:solidFill>
                  <a:cs typeface="微软雅黑" panose="020B0503020204020204" pitchFamily="34" charset="-122"/>
                  <a:sym typeface="+mn-ea"/>
                </a:rPr>
                <a:t>，促进了</a:t>
              </a:r>
              <a:r>
                <a:rPr lang="zh-CN" altLang="en-US" sz="2400" b="1" dirty="0" smtClean="0">
                  <a:solidFill>
                    <a:srgbClr val="FF0000"/>
                  </a:solidFill>
                  <a:cs typeface="微软雅黑" panose="020B0503020204020204" pitchFamily="34" charset="-122"/>
                  <a:sym typeface="+mn-ea"/>
                </a:rPr>
                <a:t>马克思主义同中国工人运动的结合</a:t>
              </a:r>
              <a:r>
                <a:rPr lang="zh-CN" altLang="en-US" sz="2400" b="1" dirty="0" smtClean="0">
                  <a:solidFill>
                    <a:schemeClr val="tx2">
                      <a:lumMod val="50000"/>
                    </a:schemeClr>
                  </a:solidFill>
                  <a:cs typeface="微软雅黑" panose="020B0503020204020204" pitchFamily="34" charset="-122"/>
                  <a:sym typeface="+mn-ea"/>
                </a:rPr>
                <a:t>，为</a:t>
              </a:r>
              <a:r>
                <a:rPr lang="zh-CN" altLang="en-US" sz="2400" b="1" dirty="0" smtClean="0">
                  <a:solidFill>
                    <a:srgbClr val="FF0000"/>
                  </a:solidFill>
                  <a:cs typeface="微软雅黑" panose="020B0503020204020204" pitchFamily="34" charset="-122"/>
                  <a:sym typeface="+mn-ea"/>
                </a:rPr>
                <a:t>中国共产党成立做了思想上、干部上的准备</a:t>
              </a:r>
              <a:r>
                <a:rPr lang="zh-CN" altLang="en-US" sz="2400" b="1" dirty="0" smtClean="0">
                  <a:solidFill>
                    <a:schemeClr val="tx2">
                      <a:lumMod val="50000"/>
                    </a:schemeClr>
                  </a:solidFill>
                  <a:cs typeface="微软雅黑" panose="020B0503020204020204" pitchFamily="34" charset="-122"/>
                  <a:sym typeface="+mn-ea"/>
                </a:rPr>
                <a:t>，为新的革命力量、革命文化、革命斗争登上历史舞台创造了条件</a:t>
              </a:r>
              <a:r>
                <a:rPr lang="zh-CN" altLang="en-US" sz="2400" b="1" dirty="0" smtClean="0">
                  <a:solidFill>
                    <a:schemeClr val="tx2">
                      <a:lumMod val="50000"/>
                    </a:schemeClr>
                  </a:solidFill>
                  <a:cs typeface="微软雅黑" panose="020B0503020204020204" pitchFamily="34" charset="-122"/>
                  <a:sym typeface="+mn-ea"/>
                </a:rPr>
                <a:t>，</a:t>
              </a:r>
              <a:endParaRPr lang="en-US" altLang="zh-CN" sz="2400" b="1" dirty="0" smtClean="0">
                <a:solidFill>
                  <a:schemeClr val="tx2">
                    <a:lumMod val="50000"/>
                  </a:schemeClr>
                </a:solidFill>
                <a:cs typeface="微软雅黑" panose="020B0503020204020204" pitchFamily="34" charset="-122"/>
                <a:sym typeface="+mn-ea"/>
              </a:endParaRPr>
            </a:p>
            <a:p>
              <a:r>
                <a:rPr lang="zh-CN" altLang="en-US" sz="2400" b="1" dirty="0" smtClean="0">
                  <a:solidFill>
                    <a:schemeClr val="bg2">
                      <a:lumMod val="10000"/>
                    </a:schemeClr>
                  </a:solidFill>
                  <a:latin typeface="华文中宋" panose="02010600040101010101" charset="-122"/>
                  <a:ea typeface="华文中宋" panose="02010600040101010101" charset="-122"/>
                </a:rPr>
                <a:t>②</a:t>
              </a:r>
              <a:r>
                <a:rPr lang="zh-CN" altLang="en-US" sz="2400" b="1" dirty="0" smtClean="0">
                  <a:solidFill>
                    <a:schemeClr val="tx2">
                      <a:lumMod val="50000"/>
                    </a:schemeClr>
                  </a:solidFill>
                  <a:highlight>
                    <a:srgbClr val="FFFF00"/>
                  </a:highlight>
                  <a:cs typeface="微软雅黑" panose="020B0503020204020204" pitchFamily="34" charset="-122"/>
                  <a:sym typeface="+mn-ea"/>
                </a:rPr>
                <a:t>是</a:t>
              </a:r>
              <a:r>
                <a:rPr lang="zh-CN" altLang="en-US" sz="2400" b="1" dirty="0" smtClean="0">
                  <a:solidFill>
                    <a:schemeClr val="tx2">
                      <a:lumMod val="50000"/>
                    </a:schemeClr>
                  </a:solidFill>
                  <a:highlight>
                    <a:srgbClr val="FFFF00"/>
                  </a:highlight>
                  <a:cs typeface="微软雅黑" panose="020B0503020204020204" pitchFamily="34" charset="-122"/>
                  <a:sym typeface="+mn-ea"/>
                </a:rPr>
                <a:t>中国旧民主主义革命走向新民主主义革命的转折点</a:t>
              </a:r>
              <a:r>
                <a:rPr lang="zh-CN" altLang="en-US" sz="2400" b="1" dirty="0" smtClean="0">
                  <a:solidFill>
                    <a:schemeClr val="tx2">
                      <a:lumMod val="50000"/>
                    </a:schemeClr>
                  </a:solidFill>
                  <a:cs typeface="微软雅黑" panose="020B0503020204020204" pitchFamily="34" charset="-122"/>
                  <a:sym typeface="+mn-ea"/>
                </a:rPr>
                <a:t>，在近代以来中华民族追求民族独立和发展进步的历史进程中具有里程碑意义</a:t>
              </a:r>
              <a:r>
                <a:rPr lang="zh-CN" altLang="en-US" sz="2400" b="1" dirty="0" smtClean="0">
                  <a:solidFill>
                    <a:schemeClr val="tx2">
                      <a:lumMod val="50000"/>
                    </a:schemeClr>
                  </a:solidFill>
                  <a:cs typeface="微软雅黑" panose="020B0503020204020204" pitchFamily="34" charset="-122"/>
                  <a:sym typeface="+mn-ea"/>
                </a:rPr>
                <a:t>。</a:t>
              </a:r>
              <a:endParaRPr lang="zh-CN" altLang="en-US" sz="2400" b="1" u="sng" dirty="0">
                <a:solidFill>
                  <a:srgbClr val="FF0000"/>
                </a:solidFill>
                <a:latin typeface="华文中宋" panose="02010600040101010101" charset="-122"/>
                <a:ea typeface="华文中宋" panose="02010600040101010101" charset="-122"/>
              </a:endParaRPr>
            </a:p>
          </p:txBody>
        </p:sp>
      </p:grpSp>
      <p:sp>
        <p:nvSpPr>
          <p:cNvPr id="17" name="book-of-black-pages-with-white-text-lines-opened-in-the-middle_29310"/>
          <p:cNvSpPr>
            <a:spLocks noChangeAspect="1"/>
          </p:cNvSpPr>
          <p:nvPr>
            <p:custDataLst>
              <p:tags r:id="rId5"/>
            </p:custDataLst>
          </p:nvPr>
        </p:nvSpPr>
        <p:spPr bwMode="auto">
          <a:xfrm>
            <a:off x="4100663" y="3727470"/>
            <a:ext cx="463654" cy="305223"/>
          </a:xfrm>
          <a:custGeom>
            <a:avLst/>
            <a:gdLst>
              <a:gd name="connsiteX0" fmla="*/ 424341 w 607145"/>
              <a:gd name="connsiteY0" fmla="*/ 192546 h 399683"/>
              <a:gd name="connsiteX1" fmla="*/ 374104 w 607145"/>
              <a:gd name="connsiteY1" fmla="*/ 200647 h 399683"/>
              <a:gd name="connsiteX2" fmla="*/ 369850 w 607145"/>
              <a:gd name="connsiteY2" fmla="*/ 214854 h 399683"/>
              <a:gd name="connsiteX3" fmla="*/ 384076 w 607145"/>
              <a:gd name="connsiteY3" fmla="*/ 219247 h 399683"/>
              <a:gd name="connsiteX4" fmla="*/ 400942 w 607145"/>
              <a:gd name="connsiteY4" fmla="*/ 213975 h 399683"/>
              <a:gd name="connsiteX5" fmla="*/ 498617 w 607145"/>
              <a:gd name="connsiteY5" fmla="*/ 232429 h 399683"/>
              <a:gd name="connsiteX6" fmla="*/ 539828 w 607145"/>
              <a:gd name="connsiteY6" fmla="*/ 250443 h 399683"/>
              <a:gd name="connsiteX7" fmla="*/ 544668 w 607145"/>
              <a:gd name="connsiteY7" fmla="*/ 251615 h 399683"/>
              <a:gd name="connsiteX8" fmla="*/ 554054 w 607145"/>
              <a:gd name="connsiteY8" fmla="*/ 245903 h 399683"/>
              <a:gd name="connsiteX9" fmla="*/ 549508 w 607145"/>
              <a:gd name="connsiteY9" fmla="*/ 231843 h 399683"/>
              <a:gd name="connsiteX10" fmla="*/ 424341 w 607145"/>
              <a:gd name="connsiteY10" fmla="*/ 192546 h 399683"/>
              <a:gd name="connsiteX11" fmla="*/ 179418 w 607145"/>
              <a:gd name="connsiteY11" fmla="*/ 192544 h 399683"/>
              <a:gd name="connsiteX12" fmla="*/ 54260 w 607145"/>
              <a:gd name="connsiteY12" fmla="*/ 231696 h 399683"/>
              <a:gd name="connsiteX13" fmla="*/ 49714 w 607145"/>
              <a:gd name="connsiteY13" fmla="*/ 245903 h 399683"/>
              <a:gd name="connsiteX14" fmla="*/ 59099 w 607145"/>
              <a:gd name="connsiteY14" fmla="*/ 251615 h 399683"/>
              <a:gd name="connsiteX15" fmla="*/ 63939 w 607145"/>
              <a:gd name="connsiteY15" fmla="*/ 250443 h 399683"/>
              <a:gd name="connsiteX16" fmla="*/ 105147 w 607145"/>
              <a:gd name="connsiteY16" fmla="*/ 232429 h 399683"/>
              <a:gd name="connsiteX17" fmla="*/ 202962 w 607145"/>
              <a:gd name="connsiteY17" fmla="*/ 213975 h 399683"/>
              <a:gd name="connsiteX18" fmla="*/ 219680 w 607145"/>
              <a:gd name="connsiteY18" fmla="*/ 219247 h 399683"/>
              <a:gd name="connsiteX19" fmla="*/ 233905 w 607145"/>
              <a:gd name="connsiteY19" fmla="*/ 214854 h 399683"/>
              <a:gd name="connsiteX20" fmla="*/ 229652 w 607145"/>
              <a:gd name="connsiteY20" fmla="*/ 200647 h 399683"/>
              <a:gd name="connsiteX21" fmla="*/ 179418 w 607145"/>
              <a:gd name="connsiteY21" fmla="*/ 192544 h 399683"/>
              <a:gd name="connsiteX22" fmla="*/ 424341 w 607145"/>
              <a:gd name="connsiteY22" fmla="*/ 126430 h 399683"/>
              <a:gd name="connsiteX23" fmla="*/ 374104 w 607145"/>
              <a:gd name="connsiteY23" fmla="*/ 134448 h 399683"/>
              <a:gd name="connsiteX24" fmla="*/ 369850 w 607145"/>
              <a:gd name="connsiteY24" fmla="*/ 148801 h 399683"/>
              <a:gd name="connsiteX25" fmla="*/ 384076 w 607145"/>
              <a:gd name="connsiteY25" fmla="*/ 153049 h 399683"/>
              <a:gd name="connsiteX26" fmla="*/ 400942 w 607145"/>
              <a:gd name="connsiteY26" fmla="*/ 147922 h 399683"/>
              <a:gd name="connsiteX27" fmla="*/ 498617 w 607145"/>
              <a:gd name="connsiteY27" fmla="*/ 166376 h 399683"/>
              <a:gd name="connsiteX28" fmla="*/ 539828 w 607145"/>
              <a:gd name="connsiteY28" fmla="*/ 184390 h 399683"/>
              <a:gd name="connsiteX29" fmla="*/ 544668 w 607145"/>
              <a:gd name="connsiteY29" fmla="*/ 185562 h 399683"/>
              <a:gd name="connsiteX30" fmla="*/ 554054 w 607145"/>
              <a:gd name="connsiteY30" fmla="*/ 179850 h 399683"/>
              <a:gd name="connsiteX31" fmla="*/ 549508 w 607145"/>
              <a:gd name="connsiteY31" fmla="*/ 165644 h 399683"/>
              <a:gd name="connsiteX32" fmla="*/ 424341 w 607145"/>
              <a:gd name="connsiteY32" fmla="*/ 126430 h 399683"/>
              <a:gd name="connsiteX33" fmla="*/ 179418 w 607145"/>
              <a:gd name="connsiteY33" fmla="*/ 126430 h 399683"/>
              <a:gd name="connsiteX34" fmla="*/ 54260 w 607145"/>
              <a:gd name="connsiteY34" fmla="*/ 165644 h 399683"/>
              <a:gd name="connsiteX35" fmla="*/ 49714 w 607145"/>
              <a:gd name="connsiteY35" fmla="*/ 179850 h 399683"/>
              <a:gd name="connsiteX36" fmla="*/ 59099 w 607145"/>
              <a:gd name="connsiteY36" fmla="*/ 185562 h 399683"/>
              <a:gd name="connsiteX37" fmla="*/ 63939 w 607145"/>
              <a:gd name="connsiteY37" fmla="*/ 184390 h 399683"/>
              <a:gd name="connsiteX38" fmla="*/ 105147 w 607145"/>
              <a:gd name="connsiteY38" fmla="*/ 166376 h 399683"/>
              <a:gd name="connsiteX39" fmla="*/ 202962 w 607145"/>
              <a:gd name="connsiteY39" fmla="*/ 147922 h 399683"/>
              <a:gd name="connsiteX40" fmla="*/ 219680 w 607145"/>
              <a:gd name="connsiteY40" fmla="*/ 153049 h 399683"/>
              <a:gd name="connsiteX41" fmla="*/ 233905 w 607145"/>
              <a:gd name="connsiteY41" fmla="*/ 148801 h 399683"/>
              <a:gd name="connsiteX42" fmla="*/ 229652 w 607145"/>
              <a:gd name="connsiteY42" fmla="*/ 134448 h 399683"/>
              <a:gd name="connsiteX43" fmla="*/ 179418 w 607145"/>
              <a:gd name="connsiteY43" fmla="*/ 126430 h 399683"/>
              <a:gd name="connsiteX44" fmla="*/ 424341 w 607145"/>
              <a:gd name="connsiteY44" fmla="*/ 60293 h 399683"/>
              <a:gd name="connsiteX45" fmla="*/ 374104 w 607145"/>
              <a:gd name="connsiteY45" fmla="*/ 68396 h 399683"/>
              <a:gd name="connsiteX46" fmla="*/ 369850 w 607145"/>
              <a:gd name="connsiteY46" fmla="*/ 82602 h 399683"/>
              <a:gd name="connsiteX47" fmla="*/ 384076 w 607145"/>
              <a:gd name="connsiteY47" fmla="*/ 86996 h 399683"/>
              <a:gd name="connsiteX48" fmla="*/ 400942 w 607145"/>
              <a:gd name="connsiteY48" fmla="*/ 81724 h 399683"/>
              <a:gd name="connsiteX49" fmla="*/ 498471 w 607145"/>
              <a:gd name="connsiteY49" fmla="*/ 100177 h 399683"/>
              <a:gd name="connsiteX50" fmla="*/ 539828 w 607145"/>
              <a:gd name="connsiteY50" fmla="*/ 118192 h 399683"/>
              <a:gd name="connsiteX51" fmla="*/ 544668 w 607145"/>
              <a:gd name="connsiteY51" fmla="*/ 119363 h 399683"/>
              <a:gd name="connsiteX52" fmla="*/ 554054 w 607145"/>
              <a:gd name="connsiteY52" fmla="*/ 113651 h 399683"/>
              <a:gd name="connsiteX53" fmla="*/ 549508 w 607145"/>
              <a:gd name="connsiteY53" fmla="*/ 99445 h 399683"/>
              <a:gd name="connsiteX54" fmla="*/ 424341 w 607145"/>
              <a:gd name="connsiteY54" fmla="*/ 60293 h 399683"/>
              <a:gd name="connsiteX55" fmla="*/ 179418 w 607145"/>
              <a:gd name="connsiteY55" fmla="*/ 60293 h 399683"/>
              <a:gd name="connsiteX56" fmla="*/ 54260 w 607145"/>
              <a:gd name="connsiteY56" fmla="*/ 99445 h 399683"/>
              <a:gd name="connsiteX57" fmla="*/ 49714 w 607145"/>
              <a:gd name="connsiteY57" fmla="*/ 113651 h 399683"/>
              <a:gd name="connsiteX58" fmla="*/ 59099 w 607145"/>
              <a:gd name="connsiteY58" fmla="*/ 119363 h 399683"/>
              <a:gd name="connsiteX59" fmla="*/ 63939 w 607145"/>
              <a:gd name="connsiteY59" fmla="*/ 118192 h 399683"/>
              <a:gd name="connsiteX60" fmla="*/ 105147 w 607145"/>
              <a:gd name="connsiteY60" fmla="*/ 100177 h 399683"/>
              <a:gd name="connsiteX61" fmla="*/ 202962 w 607145"/>
              <a:gd name="connsiteY61" fmla="*/ 81724 h 399683"/>
              <a:gd name="connsiteX62" fmla="*/ 219680 w 607145"/>
              <a:gd name="connsiteY62" fmla="*/ 86996 h 399683"/>
              <a:gd name="connsiteX63" fmla="*/ 233905 w 607145"/>
              <a:gd name="connsiteY63" fmla="*/ 82602 h 399683"/>
              <a:gd name="connsiteX64" fmla="*/ 229652 w 607145"/>
              <a:gd name="connsiteY64" fmla="*/ 68396 h 399683"/>
              <a:gd name="connsiteX65" fmla="*/ 179418 w 607145"/>
              <a:gd name="connsiteY65" fmla="*/ 60293 h 399683"/>
              <a:gd name="connsiteX66" fmla="*/ 402115 w 607145"/>
              <a:gd name="connsiteY66" fmla="*/ 0 h 399683"/>
              <a:gd name="connsiteX67" fmla="*/ 607145 w 607145"/>
              <a:gd name="connsiteY67" fmla="*/ 64295 h 399683"/>
              <a:gd name="connsiteX68" fmla="*/ 607145 w 607145"/>
              <a:gd name="connsiteY68" fmla="*/ 399683 h 399683"/>
              <a:gd name="connsiteX69" fmla="*/ 398449 w 607145"/>
              <a:gd name="connsiteY69" fmla="*/ 341686 h 399683"/>
              <a:gd name="connsiteX70" fmla="*/ 315000 w 607145"/>
              <a:gd name="connsiteY70" fmla="*/ 370538 h 399683"/>
              <a:gd name="connsiteX71" fmla="*/ 313240 w 607145"/>
              <a:gd name="connsiteY71" fmla="*/ 372296 h 399683"/>
              <a:gd name="connsiteX72" fmla="*/ 313240 w 607145"/>
              <a:gd name="connsiteY72" fmla="*/ 50235 h 399683"/>
              <a:gd name="connsiteX73" fmla="*/ 314560 w 607145"/>
              <a:gd name="connsiteY73" fmla="*/ 45988 h 399683"/>
              <a:gd name="connsiteX74" fmla="*/ 402115 w 607145"/>
              <a:gd name="connsiteY74" fmla="*/ 0 h 399683"/>
              <a:gd name="connsiteX75" fmla="*/ 205015 w 607145"/>
              <a:gd name="connsiteY75" fmla="*/ 0 h 399683"/>
              <a:gd name="connsiteX76" fmla="*/ 292564 w 607145"/>
              <a:gd name="connsiteY76" fmla="*/ 45988 h 399683"/>
              <a:gd name="connsiteX77" fmla="*/ 292271 w 607145"/>
              <a:gd name="connsiteY77" fmla="*/ 47013 h 399683"/>
              <a:gd name="connsiteX78" fmla="*/ 292124 w 607145"/>
              <a:gd name="connsiteY78" fmla="*/ 49064 h 399683"/>
              <a:gd name="connsiteX79" fmla="*/ 292124 w 607145"/>
              <a:gd name="connsiteY79" fmla="*/ 370538 h 399683"/>
              <a:gd name="connsiteX80" fmla="*/ 208534 w 607145"/>
              <a:gd name="connsiteY80" fmla="*/ 341686 h 399683"/>
              <a:gd name="connsiteX81" fmla="*/ 0 w 607145"/>
              <a:gd name="connsiteY81" fmla="*/ 399683 h 399683"/>
              <a:gd name="connsiteX82" fmla="*/ 0 w 607145"/>
              <a:gd name="connsiteY82" fmla="*/ 64295 h 399683"/>
              <a:gd name="connsiteX83" fmla="*/ 205015 w 607145"/>
              <a:gd name="connsiteY83" fmla="*/ 0 h 39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7145" h="399683">
                <a:moveTo>
                  <a:pt x="424341" y="192546"/>
                </a:moveTo>
                <a:cubicBezTo>
                  <a:pt x="405663" y="191228"/>
                  <a:pt x="388037" y="193178"/>
                  <a:pt x="374104" y="200647"/>
                </a:cubicBezTo>
                <a:cubicBezTo>
                  <a:pt x="368970" y="203430"/>
                  <a:pt x="367064" y="209728"/>
                  <a:pt x="369850" y="214854"/>
                </a:cubicBezTo>
                <a:cubicBezTo>
                  <a:pt x="372637" y="219980"/>
                  <a:pt x="378943" y="221884"/>
                  <a:pt x="384076" y="219247"/>
                </a:cubicBezTo>
                <a:cubicBezTo>
                  <a:pt x="388916" y="216611"/>
                  <a:pt x="394636" y="215000"/>
                  <a:pt x="400942" y="213975"/>
                </a:cubicBezTo>
                <a:cubicBezTo>
                  <a:pt x="428514" y="209874"/>
                  <a:pt x="467379" y="220566"/>
                  <a:pt x="498617" y="232429"/>
                </a:cubicBezTo>
                <a:cubicBezTo>
                  <a:pt x="515630" y="238873"/>
                  <a:pt x="530442" y="245610"/>
                  <a:pt x="539828" y="250443"/>
                </a:cubicBezTo>
                <a:cubicBezTo>
                  <a:pt x="541442" y="251322"/>
                  <a:pt x="543055" y="251615"/>
                  <a:pt x="544668" y="251615"/>
                </a:cubicBezTo>
                <a:cubicBezTo>
                  <a:pt x="548481" y="251615"/>
                  <a:pt x="552148" y="249564"/>
                  <a:pt x="554054" y="245903"/>
                </a:cubicBezTo>
                <a:cubicBezTo>
                  <a:pt x="556694" y="240777"/>
                  <a:pt x="554641" y="234479"/>
                  <a:pt x="549508" y="231843"/>
                </a:cubicBezTo>
                <a:cubicBezTo>
                  <a:pt x="545878" y="229866"/>
                  <a:pt x="480376" y="196501"/>
                  <a:pt x="424341" y="192546"/>
                </a:cubicBezTo>
                <a:close/>
                <a:moveTo>
                  <a:pt x="179418" y="192544"/>
                </a:moveTo>
                <a:cubicBezTo>
                  <a:pt x="123386" y="196492"/>
                  <a:pt x="57889" y="229829"/>
                  <a:pt x="54260" y="231696"/>
                </a:cubicBezTo>
                <a:cubicBezTo>
                  <a:pt x="49127" y="234479"/>
                  <a:pt x="47074" y="240777"/>
                  <a:pt x="49714" y="245903"/>
                </a:cubicBezTo>
                <a:cubicBezTo>
                  <a:pt x="51620" y="249564"/>
                  <a:pt x="55287" y="251615"/>
                  <a:pt x="59099" y="251615"/>
                </a:cubicBezTo>
                <a:cubicBezTo>
                  <a:pt x="60713" y="251615"/>
                  <a:pt x="62472" y="251322"/>
                  <a:pt x="63939" y="250443"/>
                </a:cubicBezTo>
                <a:cubicBezTo>
                  <a:pt x="73324" y="245610"/>
                  <a:pt x="88136" y="238873"/>
                  <a:pt x="105147" y="232429"/>
                </a:cubicBezTo>
                <a:cubicBezTo>
                  <a:pt x="136383" y="220566"/>
                  <a:pt x="175245" y="209874"/>
                  <a:pt x="202962" y="213975"/>
                </a:cubicBezTo>
                <a:cubicBezTo>
                  <a:pt x="209121" y="215000"/>
                  <a:pt x="214840" y="216611"/>
                  <a:pt x="219680" y="219247"/>
                </a:cubicBezTo>
                <a:cubicBezTo>
                  <a:pt x="224812" y="221884"/>
                  <a:pt x="231118" y="219980"/>
                  <a:pt x="233905" y="214854"/>
                </a:cubicBezTo>
                <a:cubicBezTo>
                  <a:pt x="236691" y="209728"/>
                  <a:pt x="234784" y="203430"/>
                  <a:pt x="229652" y="200647"/>
                </a:cubicBezTo>
                <a:cubicBezTo>
                  <a:pt x="215720" y="193178"/>
                  <a:pt x="198095" y="191228"/>
                  <a:pt x="179418" y="192544"/>
                </a:cubicBezTo>
                <a:close/>
                <a:moveTo>
                  <a:pt x="424341" y="126430"/>
                </a:moveTo>
                <a:cubicBezTo>
                  <a:pt x="405663" y="125093"/>
                  <a:pt x="388037" y="127016"/>
                  <a:pt x="374104" y="134448"/>
                </a:cubicBezTo>
                <a:cubicBezTo>
                  <a:pt x="368970" y="137231"/>
                  <a:pt x="367064" y="143675"/>
                  <a:pt x="369850" y="148801"/>
                </a:cubicBezTo>
                <a:cubicBezTo>
                  <a:pt x="372637" y="153927"/>
                  <a:pt x="378943" y="155831"/>
                  <a:pt x="384076" y="153049"/>
                </a:cubicBezTo>
                <a:cubicBezTo>
                  <a:pt x="388916" y="150559"/>
                  <a:pt x="394636" y="148801"/>
                  <a:pt x="400942" y="147922"/>
                </a:cubicBezTo>
                <a:cubicBezTo>
                  <a:pt x="428514" y="143822"/>
                  <a:pt x="467379" y="154513"/>
                  <a:pt x="498617" y="166376"/>
                </a:cubicBezTo>
                <a:cubicBezTo>
                  <a:pt x="515630" y="172820"/>
                  <a:pt x="530442" y="179557"/>
                  <a:pt x="539828" y="184390"/>
                </a:cubicBezTo>
                <a:cubicBezTo>
                  <a:pt x="541442" y="185123"/>
                  <a:pt x="543055" y="185562"/>
                  <a:pt x="544668" y="185562"/>
                </a:cubicBezTo>
                <a:cubicBezTo>
                  <a:pt x="548481" y="185562"/>
                  <a:pt x="552148" y="183512"/>
                  <a:pt x="554054" y="179850"/>
                </a:cubicBezTo>
                <a:cubicBezTo>
                  <a:pt x="556694" y="174724"/>
                  <a:pt x="554641" y="168280"/>
                  <a:pt x="549508" y="165644"/>
                </a:cubicBezTo>
                <a:cubicBezTo>
                  <a:pt x="545878" y="163777"/>
                  <a:pt x="480376" y="130439"/>
                  <a:pt x="424341" y="126430"/>
                </a:cubicBezTo>
                <a:close/>
                <a:moveTo>
                  <a:pt x="179418" y="126430"/>
                </a:moveTo>
                <a:cubicBezTo>
                  <a:pt x="123386" y="130439"/>
                  <a:pt x="57889" y="163777"/>
                  <a:pt x="54260" y="165644"/>
                </a:cubicBezTo>
                <a:cubicBezTo>
                  <a:pt x="49127" y="168280"/>
                  <a:pt x="47074" y="174724"/>
                  <a:pt x="49714" y="179850"/>
                </a:cubicBezTo>
                <a:cubicBezTo>
                  <a:pt x="51620" y="183512"/>
                  <a:pt x="55287" y="185562"/>
                  <a:pt x="59099" y="185562"/>
                </a:cubicBezTo>
                <a:cubicBezTo>
                  <a:pt x="60713" y="185562"/>
                  <a:pt x="62472" y="185123"/>
                  <a:pt x="63939" y="184390"/>
                </a:cubicBezTo>
                <a:cubicBezTo>
                  <a:pt x="73324" y="179557"/>
                  <a:pt x="88136" y="172820"/>
                  <a:pt x="105147" y="166376"/>
                </a:cubicBezTo>
                <a:cubicBezTo>
                  <a:pt x="136383" y="154513"/>
                  <a:pt x="175245" y="143675"/>
                  <a:pt x="202962" y="147922"/>
                </a:cubicBezTo>
                <a:cubicBezTo>
                  <a:pt x="209121" y="148801"/>
                  <a:pt x="214840" y="150412"/>
                  <a:pt x="219680" y="153049"/>
                </a:cubicBezTo>
                <a:cubicBezTo>
                  <a:pt x="224812" y="155831"/>
                  <a:pt x="231265" y="153927"/>
                  <a:pt x="233905" y="148801"/>
                </a:cubicBezTo>
                <a:cubicBezTo>
                  <a:pt x="236691" y="143675"/>
                  <a:pt x="234784" y="137231"/>
                  <a:pt x="229652" y="134448"/>
                </a:cubicBezTo>
                <a:cubicBezTo>
                  <a:pt x="215720" y="127016"/>
                  <a:pt x="198095" y="125093"/>
                  <a:pt x="179418" y="126430"/>
                </a:cubicBezTo>
                <a:close/>
                <a:moveTo>
                  <a:pt x="424341" y="60293"/>
                </a:moveTo>
                <a:cubicBezTo>
                  <a:pt x="405663" y="58977"/>
                  <a:pt x="388037" y="60927"/>
                  <a:pt x="374104" y="68396"/>
                </a:cubicBezTo>
                <a:cubicBezTo>
                  <a:pt x="368970" y="71179"/>
                  <a:pt x="367064" y="77476"/>
                  <a:pt x="369850" y="82602"/>
                </a:cubicBezTo>
                <a:cubicBezTo>
                  <a:pt x="372637" y="87728"/>
                  <a:pt x="378943" y="89632"/>
                  <a:pt x="384076" y="86996"/>
                </a:cubicBezTo>
                <a:cubicBezTo>
                  <a:pt x="388916" y="84360"/>
                  <a:pt x="394636" y="82749"/>
                  <a:pt x="400942" y="81724"/>
                </a:cubicBezTo>
                <a:cubicBezTo>
                  <a:pt x="428514" y="77623"/>
                  <a:pt x="467379" y="88314"/>
                  <a:pt x="498471" y="100177"/>
                </a:cubicBezTo>
                <a:cubicBezTo>
                  <a:pt x="515630" y="106621"/>
                  <a:pt x="530442" y="113358"/>
                  <a:pt x="539828" y="118192"/>
                </a:cubicBezTo>
                <a:cubicBezTo>
                  <a:pt x="541442" y="119070"/>
                  <a:pt x="543055" y="119363"/>
                  <a:pt x="544668" y="119363"/>
                </a:cubicBezTo>
                <a:cubicBezTo>
                  <a:pt x="548481" y="119363"/>
                  <a:pt x="552148" y="117313"/>
                  <a:pt x="554054" y="113651"/>
                </a:cubicBezTo>
                <a:cubicBezTo>
                  <a:pt x="556694" y="108525"/>
                  <a:pt x="554641" y="102228"/>
                  <a:pt x="549508" y="99445"/>
                </a:cubicBezTo>
                <a:cubicBezTo>
                  <a:pt x="545878" y="97578"/>
                  <a:pt x="480376" y="64240"/>
                  <a:pt x="424341" y="60293"/>
                </a:cubicBezTo>
                <a:close/>
                <a:moveTo>
                  <a:pt x="179418" y="60293"/>
                </a:moveTo>
                <a:cubicBezTo>
                  <a:pt x="123386" y="64240"/>
                  <a:pt x="57889" y="97578"/>
                  <a:pt x="54260" y="99445"/>
                </a:cubicBezTo>
                <a:cubicBezTo>
                  <a:pt x="49127" y="102228"/>
                  <a:pt x="47074" y="108525"/>
                  <a:pt x="49714" y="113651"/>
                </a:cubicBezTo>
                <a:cubicBezTo>
                  <a:pt x="51620" y="117313"/>
                  <a:pt x="55287" y="119363"/>
                  <a:pt x="59099" y="119363"/>
                </a:cubicBezTo>
                <a:cubicBezTo>
                  <a:pt x="60713" y="119363"/>
                  <a:pt x="62472" y="119070"/>
                  <a:pt x="63939" y="118192"/>
                </a:cubicBezTo>
                <a:cubicBezTo>
                  <a:pt x="73324" y="113358"/>
                  <a:pt x="88136" y="106621"/>
                  <a:pt x="105147" y="100177"/>
                </a:cubicBezTo>
                <a:cubicBezTo>
                  <a:pt x="136383" y="88314"/>
                  <a:pt x="175245" y="77623"/>
                  <a:pt x="202962" y="81724"/>
                </a:cubicBezTo>
                <a:cubicBezTo>
                  <a:pt x="209121" y="82749"/>
                  <a:pt x="214840" y="84360"/>
                  <a:pt x="219680" y="86996"/>
                </a:cubicBezTo>
                <a:cubicBezTo>
                  <a:pt x="224812" y="89632"/>
                  <a:pt x="231265" y="87728"/>
                  <a:pt x="233905" y="82602"/>
                </a:cubicBezTo>
                <a:cubicBezTo>
                  <a:pt x="236691" y="77476"/>
                  <a:pt x="234784" y="71179"/>
                  <a:pt x="229652" y="68396"/>
                </a:cubicBezTo>
                <a:cubicBezTo>
                  <a:pt x="215720" y="60927"/>
                  <a:pt x="198095" y="58977"/>
                  <a:pt x="179418" y="60293"/>
                </a:cubicBezTo>
                <a:close/>
                <a:moveTo>
                  <a:pt x="402115" y="0"/>
                </a:moveTo>
                <a:cubicBezTo>
                  <a:pt x="454179" y="0"/>
                  <a:pt x="523109" y="21676"/>
                  <a:pt x="607145" y="64295"/>
                </a:cubicBezTo>
                <a:lnTo>
                  <a:pt x="607145" y="399683"/>
                </a:lnTo>
                <a:cubicBezTo>
                  <a:pt x="570187" y="382548"/>
                  <a:pt x="474858" y="341686"/>
                  <a:pt x="398449" y="341686"/>
                </a:cubicBezTo>
                <a:cubicBezTo>
                  <a:pt x="356944" y="341686"/>
                  <a:pt x="331132" y="353988"/>
                  <a:pt x="315000" y="370538"/>
                </a:cubicBezTo>
                <a:cubicBezTo>
                  <a:pt x="314413" y="371124"/>
                  <a:pt x="313827" y="371710"/>
                  <a:pt x="313240" y="372296"/>
                </a:cubicBezTo>
                <a:lnTo>
                  <a:pt x="313240" y="50235"/>
                </a:lnTo>
                <a:cubicBezTo>
                  <a:pt x="313387" y="49356"/>
                  <a:pt x="313827" y="47892"/>
                  <a:pt x="314560" y="45988"/>
                </a:cubicBezTo>
                <a:cubicBezTo>
                  <a:pt x="319400" y="33100"/>
                  <a:pt x="338319" y="0"/>
                  <a:pt x="402115" y="0"/>
                </a:cubicBezTo>
                <a:close/>
                <a:moveTo>
                  <a:pt x="205015" y="0"/>
                </a:moveTo>
                <a:cubicBezTo>
                  <a:pt x="268954" y="0"/>
                  <a:pt x="287725" y="33246"/>
                  <a:pt x="292564" y="45988"/>
                </a:cubicBezTo>
                <a:cubicBezTo>
                  <a:pt x="292417" y="46574"/>
                  <a:pt x="292271" y="47013"/>
                  <a:pt x="292271" y="47013"/>
                </a:cubicBezTo>
                <a:cubicBezTo>
                  <a:pt x="292124" y="47745"/>
                  <a:pt x="292124" y="48331"/>
                  <a:pt x="292124" y="49064"/>
                </a:cubicBezTo>
                <a:lnTo>
                  <a:pt x="292124" y="370538"/>
                </a:lnTo>
                <a:cubicBezTo>
                  <a:pt x="275993" y="353988"/>
                  <a:pt x="250183" y="341686"/>
                  <a:pt x="208534" y="341686"/>
                </a:cubicBezTo>
                <a:cubicBezTo>
                  <a:pt x="132277" y="341686"/>
                  <a:pt x="36809" y="382548"/>
                  <a:pt x="0" y="399683"/>
                </a:cubicBezTo>
                <a:lnTo>
                  <a:pt x="0" y="64295"/>
                </a:lnTo>
                <a:cubicBezTo>
                  <a:pt x="84030" y="21676"/>
                  <a:pt x="152955" y="0"/>
                  <a:pt x="205015" y="0"/>
                </a:cubicBezTo>
                <a:close/>
              </a:path>
            </a:pathLst>
          </a:custGeom>
          <a:solidFill>
            <a:schemeClr val="bg1"/>
          </a:solidFill>
          <a:ln>
            <a:noFill/>
          </a:ln>
        </p:spPr>
        <p:txBody>
          <a:bodyPr/>
          <a:lstStyle/>
          <a:p>
            <a:endParaRPr lang="zh-CN" altLang="en-US" dirty="0">
              <a:latin typeface="微软雅黑 Light" panose="020B0502040204020203" pitchFamily="34" charset="-122"/>
              <a:ea typeface="微软雅黑 Light" panose="020B0502040204020203" pitchFamily="34" charset="-122"/>
            </a:endParaRPr>
          </a:p>
        </p:txBody>
      </p:sp>
      <p:pic>
        <p:nvPicPr>
          <p:cNvPr id="121" name="图片 120"/>
          <p:cNvPicPr/>
          <p:nvPr>
            <p:custDataLst>
              <p:tags r:id="rId6"/>
            </p:custDataLst>
          </p:nvPr>
        </p:nvPicPr>
        <p:blipFill>
          <a:blip r:embed="rId15"/>
          <a:stretch>
            <a:fillRect/>
          </a:stretch>
        </p:blipFill>
        <p:spPr>
          <a:xfrm>
            <a:off x="554990" y="1677035"/>
            <a:ext cx="3629025" cy="4312920"/>
          </a:xfrm>
          <a:prstGeom prst="rect">
            <a:avLst/>
          </a:prstGeom>
          <a:noFill/>
          <a:ln w="9525">
            <a:noFill/>
          </a:ln>
        </p:spPr>
      </p:pic>
      <p:sp>
        <p:nvSpPr>
          <p:cNvPr id="12" name="椭圆 11"/>
          <p:cNvSpPr/>
          <p:nvPr>
            <p:custDataLst>
              <p:tags r:id="rId7"/>
            </p:custDataLst>
          </p:nvPr>
        </p:nvSpPr>
        <p:spPr>
          <a:xfrm>
            <a:off x="4316942" y="2743123"/>
            <a:ext cx="638156" cy="638156"/>
          </a:xfrm>
          <a:prstGeom prst="ellipse">
            <a:avLst/>
          </a:prstGeom>
          <a:solidFill>
            <a:srgbClr val="E28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华文中宋" panose="02010600040101010101" charset="-122"/>
                <a:ea typeface="华文中宋" panose="02010600040101010101" charset="-122"/>
              </a:rPr>
              <a:t>2</a:t>
            </a:r>
          </a:p>
        </p:txBody>
      </p:sp>
      <p:sp>
        <p:nvSpPr>
          <p:cNvPr id="18" name="文本框 17"/>
          <p:cNvSpPr txBox="1"/>
          <p:nvPr/>
        </p:nvSpPr>
        <p:spPr>
          <a:xfrm>
            <a:off x="-3781425" y="-2616835"/>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flipV="1">
            <a:off x="718381" y="711080"/>
            <a:ext cx="8362315" cy="698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16"/>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7"/>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50" y="113665"/>
            <a:ext cx="8733790" cy="521970"/>
          </a:xfrm>
          <a:prstGeom prst="rect">
            <a:avLst/>
          </a:prstGeom>
          <a:noFill/>
        </p:spPr>
        <p:txBody>
          <a:bodyPr wrap="square" rtlCol="0">
            <a:spAutoFit/>
          </a:bodyPr>
          <a:lstStyle/>
          <a:p>
            <a:pPr>
              <a:buClrTx/>
              <a:buSzTx/>
              <a:buFontTx/>
            </a:pPr>
            <a:r>
              <a:rPr lang="en-US" altLang="zh-CN" sz="2800" b="1" dirty="0" smtClean="0">
                <a:solidFill>
                  <a:prstClr val="black"/>
                </a:solidFill>
                <a:latin typeface="黑体" panose="02010609060101010101" charset="-122"/>
                <a:ea typeface="黑体" panose="02010609060101010101" charset="-122"/>
                <a:sym typeface="+mn-ea"/>
              </a:rPr>
              <a:t>3</a:t>
            </a: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的领导力量—中国共产党（主心骨）</a:t>
            </a:r>
          </a:p>
        </p:txBody>
      </p:sp>
      <p:sp>
        <p:nvSpPr>
          <p:cNvPr id="2" name="文本框 1"/>
          <p:cNvSpPr txBox="1"/>
          <p:nvPr>
            <p:custDataLst>
              <p:tags r:id="rId4"/>
            </p:custDataLst>
          </p:nvPr>
        </p:nvSpPr>
        <p:spPr>
          <a:xfrm>
            <a:off x="6094095" y="1764030"/>
            <a:ext cx="1882140" cy="583565"/>
          </a:xfrm>
          <a:prstGeom prst="rect">
            <a:avLst/>
          </a:prstGeom>
          <a:solidFill>
            <a:schemeClr val="accent2"/>
          </a:solidFill>
          <a:ln w="28575" cmpd="sng">
            <a:solidFill>
              <a:schemeClr val="accent1"/>
            </a:solidFill>
            <a:prstDash val="solid"/>
          </a:ln>
        </p:spPr>
        <p:txBody>
          <a:bodyPr wrap="square" rtlCol="0">
            <a:spAutoFit/>
          </a:bodyPr>
          <a:lstStyle/>
          <a:p>
            <a:pPr algn="ctr"/>
            <a:r>
              <a:rPr lang="zh-CN" altLang="en-US" sz="3200" b="1" smtClean="0">
                <a:solidFill>
                  <a:schemeClr val="bg1"/>
                </a:solidFill>
                <a:latin typeface="华文中宋" panose="02010600040101010101" charset="-122"/>
                <a:ea typeface="华文中宋" panose="02010600040101010101" charset="-122"/>
                <a:sym typeface="+mn-ea"/>
              </a:rPr>
              <a:t>马列主义</a:t>
            </a:r>
            <a:endParaRPr kumimoji="0" lang="zh-CN" altLang="en-US" sz="3200" b="1" i="0" kern="1200" cap="none" spc="0" normalizeH="0" baseline="0" noProof="1" smtClean="0">
              <a:solidFill>
                <a:schemeClr val="bg1"/>
              </a:solidFill>
              <a:latin typeface="华文中宋" panose="02010600040101010101" charset="-122"/>
              <a:ea typeface="华文中宋" panose="02010600040101010101" charset="-122"/>
              <a:sym typeface="+mn-ea"/>
            </a:endParaRPr>
          </a:p>
        </p:txBody>
      </p:sp>
      <p:sp>
        <p:nvSpPr>
          <p:cNvPr id="8" name="文本框 7"/>
          <p:cNvSpPr txBox="1"/>
          <p:nvPr>
            <p:custDataLst>
              <p:tags r:id="rId5"/>
            </p:custDataLst>
          </p:nvPr>
        </p:nvSpPr>
        <p:spPr>
          <a:xfrm>
            <a:off x="9728835" y="1805940"/>
            <a:ext cx="2009775" cy="583565"/>
          </a:xfrm>
          <a:prstGeom prst="rect">
            <a:avLst/>
          </a:prstGeom>
          <a:solidFill>
            <a:schemeClr val="accent2"/>
          </a:solidFill>
          <a:ln w="28575" cmpd="sng">
            <a:solidFill>
              <a:schemeClr val="accent1"/>
            </a:solidFill>
            <a:prstDash val="solid"/>
          </a:ln>
        </p:spPr>
        <p:txBody>
          <a:bodyPr wrap="square" rtlCol="0">
            <a:spAutoFit/>
          </a:bodyPr>
          <a:lstStyle/>
          <a:p>
            <a:pPr algn="ct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 </a:t>
            </a:r>
            <a:r>
              <a:rPr lang="zh-CN" altLang="en-US" sz="3200" b="1">
                <a:solidFill>
                  <a:schemeClr val="bg1"/>
                </a:solidFill>
                <a:latin typeface="华文中宋" panose="02010600040101010101" charset="-122"/>
                <a:ea typeface="华文中宋" panose="02010600040101010101" charset="-122"/>
                <a:cs typeface="华文中宋" panose="02010600040101010101" charset="-122"/>
                <a:sym typeface="+mn-ea"/>
              </a:rPr>
              <a:t>工人运动</a:t>
            </a:r>
            <a:endParaRPr kumimoji="0" lang="zh-CN" altLang="en-US" sz="3200" b="1" i="0" kern="1200" cap="none" spc="0" normalizeH="0" baseline="0" noProof="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13" name="矩形 14"/>
          <p:cNvSpPr/>
          <p:nvPr>
            <p:custDataLst>
              <p:tags r:id="rId6"/>
            </p:custDataLst>
          </p:nvPr>
        </p:nvSpPr>
        <p:spPr>
          <a:xfrm>
            <a:off x="7541895" y="2976245"/>
            <a:ext cx="2799715" cy="583565"/>
          </a:xfrm>
          <a:prstGeom prst="rect">
            <a:avLst/>
          </a:prstGeom>
          <a:solidFill>
            <a:srgbClr val="C00000"/>
          </a:solidFill>
          <a:ln w="28575" cmpd="sng">
            <a:noFill/>
            <a:prstDash val="solid"/>
          </a:ln>
        </p:spPr>
        <p:txBody>
          <a:bodyPr wrap="square">
            <a:spAutoFit/>
          </a:bodyPr>
          <a:lstStyle/>
          <a:p>
            <a:pPr algn="ctr" fontAlgn="base">
              <a:spcBef>
                <a:spcPct val="0"/>
              </a:spcBef>
              <a:spcAft>
                <a:spcPct val="0"/>
              </a:spcAft>
            </a:pPr>
            <a:r>
              <a:rPr lang="zh-CN" sz="3200" b="1" kern="100">
                <a:solidFill>
                  <a:schemeClr val="bg1"/>
                </a:solidFill>
                <a:effectLst>
                  <a:outerShdw blurRad="38100" dist="38100" dir="2700000" algn="tl">
                    <a:srgbClr val="000000">
                      <a:alpha val="23000"/>
                    </a:srgbClr>
                  </a:outerShdw>
                </a:effectLst>
                <a:latin typeface="方正小标宋简体" panose="03000509000000000000" charset="-122"/>
                <a:ea typeface="方正小标宋简体" panose="03000509000000000000" charset="-122"/>
                <a:cs typeface="方正小标宋简体" panose="03000509000000000000" charset="-122"/>
              </a:rPr>
              <a:t>中国共产党</a:t>
            </a:r>
            <a:endParaRPr lang="zh-CN" altLang="en-US" sz="3200" b="1" kern="100">
              <a:solidFill>
                <a:schemeClr val="bg1"/>
              </a:solidFill>
              <a:effectLst>
                <a:outerShdw blurRad="38100" dist="38100" dir="2700000" algn="tl">
                  <a:srgbClr val="000000">
                    <a:alpha val="23000"/>
                  </a:srgbClr>
                </a:outerShdw>
              </a:effectLst>
              <a:latin typeface="方正小标宋简体" panose="03000509000000000000" charset="-122"/>
              <a:ea typeface="方正小标宋简体" panose="03000509000000000000" charset="-122"/>
              <a:cs typeface="方正小标宋简体" panose="03000509000000000000" charset="-122"/>
            </a:endParaRPr>
          </a:p>
        </p:txBody>
      </p:sp>
      <p:sp>
        <p:nvSpPr>
          <p:cNvPr id="17" name="矩形 18"/>
          <p:cNvSpPr txBox="1"/>
          <p:nvPr>
            <p:custDataLst>
              <p:tags r:id="rId7"/>
            </p:custDataLst>
          </p:nvPr>
        </p:nvSpPr>
        <p:spPr>
          <a:xfrm>
            <a:off x="7205980" y="4326890"/>
            <a:ext cx="3301365" cy="596265"/>
          </a:xfrm>
          <a:prstGeom prst="rect">
            <a:avLst/>
          </a:prstGeom>
          <a:solidFill>
            <a:schemeClr val="accent2"/>
          </a:solidFill>
          <a:ln w="28575" cmpd="sng">
            <a:solidFill>
              <a:schemeClr val="accent1"/>
            </a:solidFill>
            <a:prstDash val="solid"/>
          </a:ln>
        </p:spPr>
        <p:txBody>
          <a:bodyPr wrap="square" rtlCol="0">
            <a:noAutofit/>
          </a:bodyPr>
          <a:lstStyle/>
          <a:p>
            <a:pPr algn="ctr">
              <a:buClrTx/>
              <a:buSzTx/>
              <a:buFontTx/>
            </a:pPr>
            <a:r>
              <a:rPr lang="zh-CN" altLang="en-US" sz="3200" b="1">
                <a:solidFill>
                  <a:schemeClr val="bg1"/>
                </a:solidFill>
                <a:latin typeface="华文中宋" panose="02010600040101010101" charset="-122"/>
                <a:ea typeface="华文中宋" panose="02010600040101010101" charset="-122"/>
                <a:cs typeface="华文中宋" panose="02010600040101010101" charset="-122"/>
                <a:sym typeface="+mn-ea"/>
              </a:rPr>
              <a:t>新民主主义革命</a:t>
            </a:r>
          </a:p>
        </p:txBody>
      </p:sp>
      <p:sp>
        <p:nvSpPr>
          <p:cNvPr id="9" name="矩形 9"/>
          <p:cNvSpPr/>
          <p:nvPr>
            <p:custDataLst>
              <p:tags r:id="rId8"/>
            </p:custDataLst>
          </p:nvPr>
        </p:nvSpPr>
        <p:spPr>
          <a:xfrm>
            <a:off x="7995285" y="1546225"/>
            <a:ext cx="1714500" cy="645160"/>
          </a:xfrm>
          <a:prstGeom prst="rect">
            <a:avLst/>
          </a:prstGeom>
          <a:noFill/>
          <a:ln w="9525">
            <a:noFill/>
          </a:ln>
        </p:spPr>
        <p:txBody>
          <a:bodyPr wrap="square">
            <a:spAutoFit/>
          </a:bodyPr>
          <a:lstStyle/>
          <a:p>
            <a:pPr algn="ctr"/>
            <a:r>
              <a:rPr lang="en-US" altLang="en-US" sz="3600" b="1">
                <a:solidFill>
                  <a:schemeClr val="bg2">
                    <a:lumMod val="10000"/>
                  </a:schemeClr>
                </a:solidFill>
                <a:latin typeface="隶书" panose="02010509060101010101" charset="-122"/>
                <a:ea typeface="隶书" panose="02010509060101010101" charset="-122"/>
              </a:rPr>
              <a:t>结合</a:t>
            </a:r>
          </a:p>
        </p:txBody>
      </p:sp>
      <p:sp>
        <p:nvSpPr>
          <p:cNvPr id="11" name="矩形 13"/>
          <p:cNvSpPr/>
          <p:nvPr>
            <p:custDataLst>
              <p:tags r:id="rId9"/>
            </p:custDataLst>
          </p:nvPr>
        </p:nvSpPr>
        <p:spPr>
          <a:xfrm>
            <a:off x="8067675" y="2155190"/>
            <a:ext cx="1543685" cy="583565"/>
          </a:xfrm>
          <a:prstGeom prst="rect">
            <a:avLst/>
          </a:prstGeom>
          <a:noFill/>
          <a:ln w="9525">
            <a:noFill/>
          </a:ln>
        </p:spPr>
        <p:txBody>
          <a:bodyPr wrap="square">
            <a:spAutoFit/>
          </a:bodyPr>
          <a:lstStyle/>
          <a:p>
            <a:pPr algn="ctr" fontAlgn="base">
              <a:spcBef>
                <a:spcPct val="0"/>
              </a:spcBef>
              <a:spcAft>
                <a:spcPct val="0"/>
              </a:spcAft>
            </a:pPr>
            <a:r>
              <a:rPr lang="en-US" altLang="en-US" sz="3200" b="1">
                <a:solidFill>
                  <a:schemeClr val="bg2">
                    <a:lumMod val="10000"/>
                  </a:schemeClr>
                </a:solidFill>
                <a:latin typeface="隶书" panose="02010509060101010101" charset="-122"/>
                <a:ea typeface="隶书" panose="02010509060101010101" charset="-122"/>
                <a:cs typeface="隶书" panose="02010509060101010101" charset="-122"/>
              </a:rPr>
              <a:t>诞  生</a:t>
            </a:r>
          </a:p>
        </p:txBody>
      </p:sp>
      <p:sp>
        <p:nvSpPr>
          <p:cNvPr id="21" name="矩形 20"/>
          <p:cNvSpPr/>
          <p:nvPr>
            <p:custDataLst>
              <p:tags r:id="rId10"/>
            </p:custDataLst>
          </p:nvPr>
        </p:nvSpPr>
        <p:spPr>
          <a:xfrm>
            <a:off x="7777480" y="3668395"/>
            <a:ext cx="2124075" cy="583565"/>
          </a:xfrm>
          <a:prstGeom prst="rect">
            <a:avLst/>
          </a:prstGeom>
        </p:spPr>
        <p:txBody>
          <a:bodyPr wrap="square">
            <a:spAutoFit/>
          </a:bodyPr>
          <a:lstStyle/>
          <a:p>
            <a:pPr algn="ctr"/>
            <a:r>
              <a:rPr lang="en-US" altLang="en-US" sz="3200" b="1">
                <a:solidFill>
                  <a:schemeClr val="bg2">
                    <a:lumMod val="10000"/>
                  </a:schemeClr>
                </a:solidFill>
                <a:latin typeface="隶书" panose="02010509060101010101" charset="-122"/>
                <a:ea typeface="隶书" panose="02010509060101010101" charset="-122"/>
                <a:cs typeface="隶书" panose="02010509060101010101" charset="-122"/>
              </a:rPr>
              <a:t>领  导</a:t>
            </a:r>
          </a:p>
        </p:txBody>
      </p:sp>
      <p:cxnSp>
        <p:nvCxnSpPr>
          <p:cNvPr id="10" name="直接连接符 9"/>
          <p:cNvCxnSpPr/>
          <p:nvPr>
            <p:custDataLst>
              <p:tags r:id="rId11"/>
            </p:custDataLst>
          </p:nvPr>
        </p:nvCxnSpPr>
        <p:spPr>
          <a:xfrm flipV="1">
            <a:off x="7976235" y="2149475"/>
            <a:ext cx="1726565" cy="50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custDataLst>
              <p:tags r:id="rId12"/>
            </p:custDataLst>
          </p:nvPr>
        </p:nvCxnSpPr>
        <p:spPr>
          <a:xfrm flipH="1">
            <a:off x="8848090" y="2155190"/>
            <a:ext cx="3810" cy="784860"/>
          </a:xfrm>
          <a:prstGeom prst="straightConnector1">
            <a:avLst/>
          </a:prstGeom>
          <a:noFill/>
          <a:ln w="57150" cap="flat" cmpd="sng" algn="ctr">
            <a:solidFill>
              <a:schemeClr val="tx1"/>
            </a:solidFill>
            <a:prstDash val="solid"/>
            <a:miter lim="800000"/>
            <a:tailEnd type="arrow"/>
          </a:ln>
          <a:effectLst/>
        </p:spPr>
      </p:cxnSp>
      <p:cxnSp>
        <p:nvCxnSpPr>
          <p:cNvPr id="14" name="直接箭头连接符 13"/>
          <p:cNvCxnSpPr/>
          <p:nvPr>
            <p:custDataLst>
              <p:tags r:id="rId13"/>
            </p:custDataLst>
          </p:nvPr>
        </p:nvCxnSpPr>
        <p:spPr>
          <a:xfrm flipH="1">
            <a:off x="8851900" y="3635375"/>
            <a:ext cx="9525" cy="615950"/>
          </a:xfrm>
          <a:prstGeom prst="straightConnector1">
            <a:avLst/>
          </a:prstGeom>
          <a:noFill/>
          <a:ln w="57150" cap="flat" cmpd="sng" algn="ctr">
            <a:solidFill>
              <a:schemeClr val="tx1"/>
            </a:solidFill>
            <a:prstDash val="solid"/>
            <a:miter lim="800000"/>
            <a:tailEnd type="arrow"/>
          </a:ln>
          <a:effectLst/>
        </p:spPr>
      </p:cxnSp>
      <p:cxnSp>
        <p:nvCxnSpPr>
          <p:cNvPr id="3" name="直接箭头连接符 2"/>
          <p:cNvCxnSpPr/>
          <p:nvPr>
            <p:custDataLst>
              <p:tags r:id="rId14"/>
            </p:custDataLst>
          </p:nvPr>
        </p:nvCxnSpPr>
        <p:spPr>
          <a:xfrm flipH="1">
            <a:off x="8861425" y="4980305"/>
            <a:ext cx="9525" cy="615950"/>
          </a:xfrm>
          <a:prstGeom prst="straightConnector1">
            <a:avLst/>
          </a:prstGeom>
          <a:noFill/>
          <a:ln w="57150" cap="flat" cmpd="sng" algn="ctr">
            <a:solidFill>
              <a:schemeClr val="tx1"/>
            </a:solidFill>
            <a:prstDash val="solid"/>
            <a:miter lim="800000"/>
            <a:tailEnd type="arrow"/>
          </a:ln>
          <a:effectLst/>
        </p:spPr>
      </p:cxnSp>
      <p:sp>
        <p:nvSpPr>
          <p:cNvPr id="4" name="文本框 3"/>
          <p:cNvSpPr txBox="1"/>
          <p:nvPr/>
        </p:nvSpPr>
        <p:spPr>
          <a:xfrm>
            <a:off x="7777480" y="5653405"/>
            <a:ext cx="2408555" cy="583565"/>
          </a:xfrm>
          <a:prstGeom prst="rect">
            <a:avLst/>
          </a:prstGeom>
          <a:noFill/>
        </p:spPr>
        <p:txBody>
          <a:bodyPr wrap="square" rtlCol="0">
            <a:spAutoFit/>
          </a:bodyPr>
          <a:lstStyle/>
          <a:p>
            <a:r>
              <a:rPr lang="zh-CN" altLang="en-US" sz="3200" b="1">
                <a:solidFill>
                  <a:srgbClr val="0070C0"/>
                </a:solidFill>
                <a:latin typeface="华文中宋" panose="02010600040101010101" charset="-122"/>
                <a:ea typeface="华文中宋" panose="02010600040101010101" charset="-122"/>
              </a:rPr>
              <a:t>帝、官、封</a:t>
            </a:r>
          </a:p>
        </p:txBody>
      </p:sp>
      <p:sp>
        <p:nvSpPr>
          <p:cNvPr id="5" name="矩形 4"/>
          <p:cNvSpPr/>
          <p:nvPr>
            <p:custDataLst>
              <p:tags r:id="rId15"/>
            </p:custDataLst>
          </p:nvPr>
        </p:nvSpPr>
        <p:spPr>
          <a:xfrm>
            <a:off x="7777480" y="5092700"/>
            <a:ext cx="2124075" cy="583565"/>
          </a:xfrm>
          <a:prstGeom prst="rect">
            <a:avLst/>
          </a:prstGeom>
        </p:spPr>
        <p:txBody>
          <a:bodyPr wrap="square">
            <a:spAutoFit/>
          </a:bodyPr>
          <a:lstStyle/>
          <a:p>
            <a:pPr algn="ctr"/>
            <a:r>
              <a:rPr lang="zh-CN" altLang="en-US" sz="3200" b="1">
                <a:solidFill>
                  <a:schemeClr val="bg2">
                    <a:lumMod val="10000"/>
                  </a:schemeClr>
                </a:solidFill>
                <a:latin typeface="隶书" panose="02010509060101010101" charset="-122"/>
                <a:ea typeface="隶书" panose="02010509060101010101" charset="-122"/>
                <a:cs typeface="隶书" panose="02010509060101010101" charset="-122"/>
              </a:rPr>
              <a:t>反</a:t>
            </a:r>
            <a:r>
              <a:rPr lang="en-US" altLang="zh-CN" sz="3200" b="1">
                <a:solidFill>
                  <a:schemeClr val="bg2">
                    <a:lumMod val="10000"/>
                  </a:schemeClr>
                </a:solidFill>
                <a:latin typeface="隶书" panose="02010509060101010101" charset="-122"/>
                <a:ea typeface="隶书" panose="02010509060101010101" charset="-122"/>
                <a:cs typeface="隶书" panose="02010509060101010101" charset="-122"/>
              </a:rPr>
              <a:t>  </a:t>
            </a:r>
            <a:r>
              <a:rPr lang="zh-CN" altLang="en-US" sz="3200" b="1">
                <a:solidFill>
                  <a:schemeClr val="bg2">
                    <a:lumMod val="10000"/>
                  </a:schemeClr>
                </a:solidFill>
                <a:latin typeface="隶书" panose="02010509060101010101" charset="-122"/>
                <a:ea typeface="隶书" panose="02010509060101010101" charset="-122"/>
                <a:cs typeface="隶书" panose="02010509060101010101" charset="-122"/>
              </a:rPr>
              <a:t>对</a:t>
            </a:r>
          </a:p>
        </p:txBody>
      </p:sp>
      <p:sp>
        <p:nvSpPr>
          <p:cNvPr id="24" name="文本框 23"/>
          <p:cNvSpPr txBox="1"/>
          <p:nvPr/>
        </p:nvSpPr>
        <p:spPr>
          <a:xfrm>
            <a:off x="69215" y="1327785"/>
            <a:ext cx="5857240" cy="2340610"/>
          </a:xfrm>
          <a:prstGeom prst="rect">
            <a:avLst/>
          </a:prstGeom>
          <a:noFill/>
          <a:ln>
            <a:solidFill>
              <a:schemeClr val="bg2">
                <a:lumMod val="10000"/>
              </a:schemeClr>
            </a:solidFill>
            <a:prstDash val="sysDot"/>
          </a:ln>
          <a:extLst>
            <a:ext uri="{909E8E84-426E-40DD-AFC4-6F175D3DCCD1}">
              <a14:hiddenFill xmlns="" xmlns:a14="http://schemas.microsoft.com/office/drawing/2010/main">
                <a:solidFill>
                  <a:schemeClr val="tx1"/>
                </a:solidFill>
              </a14:hiddenFill>
            </a:ext>
          </a:extLst>
        </p:spPr>
        <p:txBody>
          <a:bodyPr wrap="square" rtlCol="0">
            <a:noAutofit/>
          </a:bodyPr>
          <a:lstStyle/>
          <a:p>
            <a:pPr indent="0" fontAlgn="auto">
              <a:lnSpc>
                <a:spcPct val="150000"/>
              </a:lnSpc>
            </a:pPr>
            <a:r>
              <a:rPr lang="en-US" altLang="zh-CN"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1.</a:t>
            </a:r>
            <a:r>
              <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过程：</a:t>
            </a:r>
            <a:r>
              <a:rPr lang="en-US" altLang="zh-CN"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1921</a:t>
            </a:r>
            <a:r>
              <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年，在马克思列宁主义同中国工人运动的紧密结合中，中国共产党应运而生。</a:t>
            </a:r>
          </a:p>
          <a:p>
            <a:pPr indent="0" fontAlgn="auto">
              <a:lnSpc>
                <a:spcPct val="150000"/>
              </a:lnSpc>
            </a:pPr>
            <a:r>
              <a:rPr lang="en-US" altLang="zh-CN"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2.</a:t>
            </a:r>
            <a:r>
              <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rPr>
              <a:t>意义：</a:t>
            </a:r>
            <a:r>
              <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中国人民谋求民族独立、人民解放和国家富强、人民幸福的斗争有了</a:t>
            </a:r>
            <a:r>
              <a:rPr lang="zh-CN" altLang="en-US" sz="2400" b="1" u="sng" spc="-200">
                <a:solidFill>
                  <a:srgbClr val="FF0000"/>
                </a:solidFill>
                <a:latin typeface="华文中宋" panose="02010600040101010101" charset="-122"/>
                <a:ea typeface="华文中宋" panose="02010600040101010101" charset="-122"/>
                <a:cs typeface="华文中宋" panose="02010600040101010101" charset="-122"/>
                <a:sym typeface="+mn-ea"/>
              </a:rPr>
              <a:t>主心骨</a:t>
            </a:r>
            <a:r>
              <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sym typeface="+mn-ea"/>
              </a:rPr>
              <a:t>。</a:t>
            </a:r>
            <a:endPar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endParaRPr>
          </a:p>
          <a:p>
            <a:endParaRPr lang="zh-CN" altLang="en-US" sz="2400" b="1" spc="-200">
              <a:solidFill>
                <a:schemeClr val="bg2">
                  <a:lumMod val="10000"/>
                </a:schemeClr>
              </a:solidFill>
              <a:latin typeface="华文中宋" panose="02010600040101010101" charset="-122"/>
              <a:ea typeface="华文中宋" panose="02010600040101010101" charset="-122"/>
              <a:cs typeface="华文中宋" panose="02010600040101010101" charset="-122"/>
            </a:endParaRPr>
          </a:p>
        </p:txBody>
      </p:sp>
      <p:sp>
        <p:nvSpPr>
          <p:cNvPr id="25" name="文本框 24"/>
          <p:cNvSpPr txBox="1"/>
          <p:nvPr/>
        </p:nvSpPr>
        <p:spPr>
          <a:xfrm>
            <a:off x="6094095" y="1327785"/>
            <a:ext cx="6019800" cy="5028565"/>
          </a:xfrm>
          <a:prstGeom prst="rect">
            <a:avLst/>
          </a:prstGeom>
          <a:noFill/>
          <a:ln>
            <a:solidFill>
              <a:schemeClr val="tx1"/>
            </a:solidFill>
            <a:prstDash val="sysDot"/>
          </a:ln>
        </p:spPr>
        <p:txBody>
          <a:bodyPr wrap="square" rtlCol="0">
            <a:noAutofit/>
          </a:bodyPr>
          <a:lstStyle/>
          <a:p>
            <a:endParaRPr lang="zh-CN" altLang="en-US"/>
          </a:p>
        </p:txBody>
      </p:sp>
      <p:pic>
        <p:nvPicPr>
          <p:cNvPr id="100" name="图片 99"/>
          <p:cNvPicPr/>
          <p:nvPr/>
        </p:nvPicPr>
        <p:blipFill>
          <a:blip r:embed="rId19"/>
          <a:stretch>
            <a:fillRect/>
          </a:stretch>
        </p:blipFill>
        <p:spPr>
          <a:xfrm>
            <a:off x="479425" y="4039235"/>
            <a:ext cx="5151755" cy="2497455"/>
          </a:xfrm>
          <a:prstGeom prst="rect">
            <a:avLst/>
          </a:prstGeom>
          <a:noFill/>
          <a:ln w="9525">
            <a:noFill/>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bldLst>
      <p:bldP spid="2" grpId="1" animBg="1"/>
      <p:bldP spid="8" grpId="1" animBg="1"/>
      <p:bldP spid="13" grpId="1" animBg="1"/>
      <p:bldP spid="17" grpId="1" animBg="1"/>
      <p:bldP spid="9" grpId="1"/>
      <p:bldP spid="11" grpId="1"/>
      <p:bldP spid="21" grpId="1"/>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flipV="1">
            <a:off x="718381" y="707923"/>
            <a:ext cx="6213361" cy="10143"/>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6" name="组合 43"/>
          <p:cNvGrpSpPr/>
          <p:nvPr/>
        </p:nvGrpSpPr>
        <p:grpSpPr>
          <a:xfrm>
            <a:off x="144780" y="114935"/>
            <a:ext cx="410210" cy="432435"/>
            <a:chOff x="2121873" y="1511588"/>
            <a:chExt cx="445481" cy="469613"/>
          </a:xfrm>
        </p:grpSpPr>
        <p:sp>
          <p:nvSpPr>
            <p:cNvPr id="45" name="矩形 44"/>
            <p:cNvSpPr/>
            <p:nvPr>
              <p:custDataLst>
                <p:tags r:id="rId10"/>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1"/>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50" y="113665"/>
            <a:ext cx="6584540" cy="523220"/>
          </a:xfrm>
          <a:prstGeom prst="rect">
            <a:avLst/>
          </a:prstGeom>
          <a:noFill/>
        </p:spPr>
        <p:txBody>
          <a:bodyPr wrap="square" rtlCol="0">
            <a:spAutoFit/>
          </a:bodyPr>
          <a:lstStyle/>
          <a:p>
            <a:pPr lvl="0" algn="l">
              <a:buClrTx/>
              <a:buSzTx/>
              <a:buFontTx/>
            </a:pPr>
            <a:r>
              <a:rPr lang="en-US" altLang="zh-CN" sz="2800" b="1" dirty="0" smtClean="0">
                <a:solidFill>
                  <a:prstClr val="black"/>
                </a:solidFill>
                <a:latin typeface="黑体" panose="02010609060101010101" charset="-122"/>
                <a:ea typeface="黑体" panose="02010609060101010101" charset="-122"/>
                <a:sym typeface="+mn-ea"/>
              </a:rPr>
              <a:t>4</a:t>
            </a:r>
            <a:r>
              <a:rPr lang="zh-CN" altLang="en-US" sz="2800" b="1" dirty="0" smtClean="0">
                <a:solidFill>
                  <a:prstClr val="black"/>
                </a:solidFill>
                <a:latin typeface="黑体" panose="02010609060101010101" charset="-122"/>
                <a:ea typeface="黑体" panose="02010609060101010101" charset="-122"/>
                <a:sym typeface="+mn-ea"/>
              </a:rPr>
              <a:t>、</a:t>
            </a: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的革命性质和特点</a:t>
            </a:r>
          </a:p>
        </p:txBody>
      </p:sp>
      <p:sp>
        <p:nvSpPr>
          <p:cNvPr id="2" name="文本框 1"/>
          <p:cNvSpPr txBox="1"/>
          <p:nvPr>
            <p:custDataLst>
              <p:tags r:id="rId4"/>
            </p:custDataLst>
          </p:nvPr>
        </p:nvSpPr>
        <p:spPr>
          <a:xfrm>
            <a:off x="984885" y="2198370"/>
            <a:ext cx="11206480" cy="1297305"/>
          </a:xfrm>
          <a:prstGeom prst="rect">
            <a:avLst/>
          </a:prstGeom>
          <a:noFill/>
          <a:ln>
            <a:solidFill>
              <a:schemeClr val="bg2">
                <a:lumMod val="10000"/>
              </a:schemeClr>
            </a:solidFill>
            <a:prstDash val="sysDot"/>
          </a:ln>
        </p:spPr>
        <p:txBody>
          <a:bodyPr wrap="square" rtlCol="0" anchor="t">
            <a:noAutofit/>
          </a:bodyPr>
          <a:lstStyle/>
          <a:p>
            <a:pPr indent="0" algn="ctr" fontAlgn="auto">
              <a:lnSpc>
                <a:spcPct val="150000"/>
              </a:lnSpc>
            </a:pP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新民主主义革命是</a:t>
            </a:r>
            <a:r>
              <a:rPr lang="zh-CN" altLang="en-US" sz="2400" b="1" u="sng" smtClean="0">
                <a:solidFill>
                  <a:srgbClr val="0070C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无产阶级领导的</a:t>
            </a: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 </a:t>
            </a:r>
            <a:r>
              <a:rPr lang="zh-CN" altLang="en-US" sz="2400" b="1" u="sng" smtClean="0">
                <a:solidFill>
                  <a:srgbClr val="00B05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工农联盟</a:t>
            </a: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为基础的，</a:t>
            </a:r>
            <a:r>
              <a:rPr lang="zh-CN" altLang="en-US" sz="2400" b="1" u="sng" smtClean="0">
                <a:solidFill>
                  <a:srgbClr val="7030A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人民大众</a:t>
            </a: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的，</a:t>
            </a:r>
          </a:p>
          <a:p>
            <a:pPr indent="0" algn="ctr" fontAlgn="auto">
              <a:lnSpc>
                <a:spcPct val="150000"/>
              </a:lnSpc>
            </a:pP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反对</a:t>
            </a:r>
            <a:r>
              <a:rPr lang="zh-CN" altLang="en-US" sz="2400" b="1" u="sng" smtClean="0">
                <a:solidFill>
                  <a:schemeClr val="accent6">
                    <a:lumMod val="75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帝国主义、封建主义和官僚资本主义</a:t>
            </a:r>
            <a:r>
              <a:rPr lang="zh-CN" altLang="en-US" sz="2400" b="1" smtClean="0">
                <a:solidFill>
                  <a:schemeClr val="bg2">
                    <a:lumMod val="10000"/>
                  </a:schemeClr>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的</a:t>
            </a:r>
            <a:r>
              <a:rPr lang="zh-CN" altLang="en-US" sz="2400" b="1" u="sng" smtClean="0">
                <a:solidFill>
                  <a:srgbClr val="C00000"/>
                </a:solidFill>
                <a:effectLst>
                  <a:outerShdw blurRad="38100" dist="38100" dir="2700000" algn="tl">
                    <a:srgbClr val="C0C0C0"/>
                  </a:outerShdw>
                </a:effectLst>
                <a:latin typeface="华文中宋" panose="02010600040101010101" charset="-122"/>
                <a:ea typeface="华文中宋" panose="02010600040101010101" charset="-122"/>
                <a:cs typeface="华文中宋" panose="02010600040101010101" charset="-122"/>
                <a:sym typeface="+mn-ea"/>
              </a:rPr>
              <a:t>（资产阶级）民主革命</a:t>
            </a:r>
          </a:p>
        </p:txBody>
      </p:sp>
      <p:sp>
        <p:nvSpPr>
          <p:cNvPr id="13" name="Text Box 7"/>
          <p:cNvSpPr txBox="1">
            <a:spLocks noChangeArrowheads="1"/>
          </p:cNvSpPr>
          <p:nvPr>
            <p:custDataLst>
              <p:tags r:id="rId5"/>
            </p:custDataLst>
          </p:nvPr>
        </p:nvSpPr>
        <p:spPr bwMode="auto">
          <a:xfrm>
            <a:off x="3986530" y="1297305"/>
            <a:ext cx="1858010" cy="521969"/>
          </a:xfrm>
          <a:prstGeom prst="borderCallout1">
            <a:avLst>
              <a:gd name="adj1" fmla="val 103893"/>
              <a:gd name="adj2" fmla="val 42925"/>
              <a:gd name="adj3" fmla="val 176034"/>
              <a:gd name="adj4" fmla="val 42617"/>
            </a:avLst>
          </a:prstGeom>
          <a:solidFill>
            <a:srgbClr val="0070C0"/>
          </a:solidFill>
          <a:ln w="25400">
            <a:solidFill>
              <a:srgbClr val="0070C0"/>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9pPr>
          </a:lstStyle>
          <a:p>
            <a:pPr algn="ctr">
              <a:lnSpc>
                <a:spcPct val="100000"/>
              </a:lnSpc>
              <a:spcBef>
                <a:spcPct val="0"/>
              </a:spcBef>
              <a:buFontTx/>
              <a:buNone/>
            </a:pPr>
            <a:r>
              <a:rPr lang="zh-CN" b="1" kern="100">
                <a:solidFill>
                  <a:schemeClr val="bg1"/>
                </a:solidFill>
                <a:effectLst/>
                <a:latin typeface="隶书" panose="02010509060101010101" charset="-122"/>
                <a:ea typeface="隶书" panose="02010509060101010101" charset="-122"/>
                <a:cs typeface="方正小标宋简体" panose="03000509000000000000" charset="-122"/>
              </a:rPr>
              <a:t>领导阶级</a:t>
            </a:r>
            <a:endParaRPr lang="zh-CN" altLang="en-US" b="1" kern="100">
              <a:solidFill>
                <a:schemeClr val="bg1"/>
              </a:solidFill>
              <a:effectLst/>
              <a:latin typeface="隶书" panose="02010509060101010101" charset="-122"/>
              <a:ea typeface="隶书" panose="02010509060101010101" charset="-122"/>
              <a:cs typeface="方正小标宋简体" panose="03000509000000000000" charset="-122"/>
            </a:endParaRPr>
          </a:p>
        </p:txBody>
      </p:sp>
      <p:sp>
        <p:nvSpPr>
          <p:cNvPr id="14" name="Text Box 7"/>
          <p:cNvSpPr txBox="1">
            <a:spLocks noChangeArrowheads="1"/>
          </p:cNvSpPr>
          <p:nvPr>
            <p:custDataLst>
              <p:tags r:id="rId6"/>
            </p:custDataLst>
          </p:nvPr>
        </p:nvSpPr>
        <p:spPr bwMode="auto">
          <a:xfrm>
            <a:off x="6793865" y="1233805"/>
            <a:ext cx="1268095" cy="521970"/>
          </a:xfrm>
          <a:prstGeom prst="borderCallout1">
            <a:avLst>
              <a:gd name="adj1" fmla="val 105717"/>
              <a:gd name="adj2" fmla="val 25338"/>
              <a:gd name="adj3" fmla="val 181143"/>
              <a:gd name="adj4" fmla="val 25388"/>
            </a:avLst>
          </a:prstGeom>
          <a:solidFill>
            <a:srgbClr val="92D050"/>
          </a:solidFill>
          <a:ln w="25400">
            <a:solidFill>
              <a:srgbClr val="92D050"/>
            </a:solidFill>
            <a:miter lim="800000"/>
          </a:ln>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9pPr>
          </a:lstStyle>
          <a:p>
            <a:pPr algn="ctr">
              <a:lnSpc>
                <a:spcPct val="90000"/>
              </a:lnSpc>
              <a:spcBef>
                <a:spcPct val="0"/>
              </a:spcBef>
              <a:buFontTx/>
              <a:buNone/>
            </a:pPr>
            <a:r>
              <a:rPr lang="zh-CN" sz="3200" b="1" kern="100">
                <a:solidFill>
                  <a:schemeClr val="bg1"/>
                </a:solidFill>
                <a:effectLst/>
                <a:latin typeface="隶书" panose="02010509060101010101" charset="-122"/>
                <a:ea typeface="隶书" panose="02010509060101010101" charset="-122"/>
                <a:cs typeface="方正小标宋简体" panose="03000509000000000000" charset="-122"/>
              </a:rPr>
              <a:t>基础</a:t>
            </a:r>
          </a:p>
        </p:txBody>
      </p:sp>
      <p:sp>
        <p:nvSpPr>
          <p:cNvPr id="16" name="Text Box 7"/>
          <p:cNvSpPr txBox="1">
            <a:spLocks noChangeArrowheads="1"/>
          </p:cNvSpPr>
          <p:nvPr>
            <p:custDataLst>
              <p:tags r:id="rId7"/>
            </p:custDataLst>
          </p:nvPr>
        </p:nvSpPr>
        <p:spPr bwMode="auto">
          <a:xfrm>
            <a:off x="9444355" y="1233805"/>
            <a:ext cx="1385570" cy="584200"/>
          </a:xfrm>
          <a:prstGeom prst="borderCallout1">
            <a:avLst>
              <a:gd name="adj1" fmla="val 84004"/>
              <a:gd name="adj2" fmla="val 47341"/>
              <a:gd name="adj3" fmla="val 164673"/>
              <a:gd name="adj4" fmla="val 46608"/>
            </a:avLst>
          </a:prstGeom>
          <a:solidFill>
            <a:srgbClr val="7030A0">
              <a:alpha val="56000"/>
            </a:srgbClr>
          </a:solidFill>
          <a:ln w="25400">
            <a:solidFill>
              <a:srgbClr val="AF8BCA">
                <a:alpha val="39000"/>
              </a:srgbClr>
            </a:solidFill>
            <a:miter lim="800000"/>
          </a:ln>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9pPr>
          </a:lstStyle>
          <a:p>
            <a:pPr algn="ctr">
              <a:lnSpc>
                <a:spcPct val="100000"/>
              </a:lnSpc>
              <a:spcBef>
                <a:spcPct val="0"/>
              </a:spcBef>
              <a:buFontTx/>
              <a:buNone/>
            </a:pPr>
            <a:r>
              <a:rPr lang="zh-CN" sz="3200" b="1" kern="100">
                <a:solidFill>
                  <a:schemeClr val="bg1"/>
                </a:solidFill>
                <a:effectLst/>
                <a:latin typeface="隶书" panose="02010509060101010101" charset="-122"/>
                <a:ea typeface="隶书" panose="02010509060101010101" charset="-122"/>
                <a:cs typeface="方正小标宋简体" panose="03000509000000000000" charset="-122"/>
              </a:rPr>
              <a:t>主体</a:t>
            </a:r>
          </a:p>
        </p:txBody>
      </p:sp>
      <p:sp>
        <p:nvSpPr>
          <p:cNvPr id="17" name="Text Box 7"/>
          <p:cNvSpPr txBox="1">
            <a:spLocks noChangeArrowheads="1"/>
          </p:cNvSpPr>
          <p:nvPr>
            <p:custDataLst>
              <p:tags r:id="rId8"/>
            </p:custDataLst>
          </p:nvPr>
        </p:nvSpPr>
        <p:spPr bwMode="auto">
          <a:xfrm>
            <a:off x="4923155" y="3813175"/>
            <a:ext cx="1395095" cy="516255"/>
          </a:xfrm>
          <a:prstGeom prst="borderCallout1">
            <a:avLst>
              <a:gd name="adj1" fmla="val 15560"/>
              <a:gd name="adj2" fmla="val -9235"/>
              <a:gd name="adj3" fmla="val -81719"/>
              <a:gd name="adj4" fmla="val -9012"/>
            </a:avLst>
          </a:prstGeom>
          <a:solidFill>
            <a:srgbClr val="E46C0A"/>
          </a:solidFill>
          <a:ln>
            <a:solidFill>
              <a:srgbClr val="E46C0A"/>
            </a:solidFill>
          </a:ln>
        </p:spPr>
        <p:style>
          <a:lnRef idx="2">
            <a:schemeClr val="accent3"/>
          </a:lnRef>
          <a:fillRef idx="1">
            <a:schemeClr val="lt1"/>
          </a:fillRef>
          <a:effectRef idx="0">
            <a:schemeClr val="accent3"/>
          </a:effectRef>
          <a:fontRef idx="minor">
            <a:schemeClr val="dk1"/>
          </a:fontRef>
        </p:style>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9pPr>
          </a:lstStyle>
          <a:p>
            <a:pPr algn="ctr">
              <a:lnSpc>
                <a:spcPct val="100000"/>
              </a:lnSpc>
              <a:spcBef>
                <a:spcPct val="0"/>
              </a:spcBef>
              <a:buFontTx/>
              <a:buNone/>
            </a:pPr>
            <a:r>
              <a:rPr lang="zh-CN" sz="3200" b="1" kern="100">
                <a:solidFill>
                  <a:schemeClr val="bg1"/>
                </a:solidFill>
                <a:effectLst>
                  <a:outerShdw blurRad="38100" dist="38100" dir="2700000" algn="tl">
                    <a:srgbClr val="000000">
                      <a:alpha val="23000"/>
                    </a:srgbClr>
                  </a:outerShdw>
                </a:effectLst>
                <a:latin typeface="隶书" panose="02010509060101010101" charset="-122"/>
                <a:ea typeface="隶书" panose="02010509060101010101" charset="-122"/>
                <a:cs typeface="方正小标宋简体" panose="03000509000000000000" charset="-122"/>
              </a:rPr>
              <a:t>任务</a:t>
            </a:r>
          </a:p>
        </p:txBody>
      </p:sp>
      <p:pic>
        <p:nvPicPr>
          <p:cNvPr id="4" name="图片 3"/>
          <p:cNvPicPr/>
          <p:nvPr/>
        </p:nvPicPr>
        <p:blipFill>
          <a:blip r:embed="rId13" cstate="print">
            <a:clrChange>
              <a:clrFrom>
                <a:srgbClr val="FFFFFF">
                  <a:alpha val="100000"/>
                </a:srgbClr>
              </a:clrFrom>
              <a:clrTo>
                <a:srgbClr val="FFFFFF">
                  <a:alpha val="100000"/>
                  <a:alpha val="0"/>
                </a:srgbClr>
              </a:clrTo>
            </a:clrChange>
          </a:blip>
          <a:srcRect r="1772" b="3817"/>
          <a:stretch>
            <a:fillRect/>
          </a:stretch>
        </p:blipFill>
        <p:spPr>
          <a:xfrm>
            <a:off x="1480820" y="5269230"/>
            <a:ext cx="1233170" cy="952500"/>
          </a:xfrm>
          <a:prstGeom prst="rect">
            <a:avLst/>
          </a:prstGeom>
          <a:noFill/>
          <a:ln w="9525">
            <a:noFill/>
          </a:ln>
        </p:spPr>
      </p:pic>
      <p:sp>
        <p:nvSpPr>
          <p:cNvPr id="3" name="文本框 2"/>
          <p:cNvSpPr txBox="1"/>
          <p:nvPr/>
        </p:nvSpPr>
        <p:spPr>
          <a:xfrm>
            <a:off x="2713990" y="5507990"/>
            <a:ext cx="8376920" cy="583565"/>
          </a:xfrm>
          <a:prstGeom prst="rect">
            <a:avLst/>
          </a:prstGeom>
          <a:noFill/>
        </p:spPr>
        <p:txBody>
          <a:bodyPr wrap="square" rtlCol="0">
            <a:spAutoFit/>
          </a:bodyPr>
          <a:lstStyle/>
          <a:p>
            <a:r>
              <a:rPr lang="zh-CN" altLang="en-US" sz="3200" dirty="0">
                <a:solidFill>
                  <a:prstClr val="black"/>
                </a:solidFill>
                <a:uFillTx/>
                <a:latin typeface="黑体" panose="02010609060101010101" charset="-122"/>
                <a:ea typeface="黑体" panose="02010609060101010101" charset="-122"/>
              </a:rPr>
              <a:t>结合所学，思考新民主主义革命新在那里？</a:t>
            </a:r>
          </a:p>
        </p:txBody>
      </p:sp>
      <p:sp>
        <p:nvSpPr>
          <p:cNvPr id="5" name="Text Box 7"/>
          <p:cNvSpPr txBox="1">
            <a:spLocks noChangeArrowheads="1"/>
          </p:cNvSpPr>
          <p:nvPr>
            <p:custDataLst>
              <p:tags r:id="rId9"/>
            </p:custDataLst>
          </p:nvPr>
        </p:nvSpPr>
        <p:spPr bwMode="auto">
          <a:xfrm>
            <a:off x="8226425" y="3731260"/>
            <a:ext cx="3004820" cy="1192530"/>
          </a:xfrm>
          <a:prstGeom prst="borderCallout1">
            <a:avLst>
              <a:gd name="adj1" fmla="val -5315"/>
              <a:gd name="adj2" fmla="val 49575"/>
              <a:gd name="adj3" fmla="val -35090"/>
              <a:gd name="adj4" fmla="val 49281"/>
            </a:avLst>
          </a:prstGeom>
          <a:solidFill>
            <a:srgbClr val="C00000"/>
          </a:solidFill>
          <a:ln>
            <a:solidFill>
              <a:srgbClr val="C00000"/>
            </a:solidFill>
          </a:ln>
        </p:spPr>
        <p:style>
          <a:lnRef idx="2">
            <a:schemeClr val="accent3"/>
          </a:lnRef>
          <a:fillRef idx="1">
            <a:schemeClr val="lt1"/>
          </a:fillRef>
          <a:effectRef idx="0">
            <a:schemeClr val="accent3"/>
          </a:effectRef>
          <a:fontRef idx="minor">
            <a:schemeClr val="dk1"/>
          </a:fontRef>
        </p:style>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a:ea typeface="宋体" panose="02010600030101010101" pitchFamily="2" charset="-122"/>
              </a:defRPr>
            </a:lvl9pPr>
          </a:lstStyle>
          <a:p>
            <a:pPr algn="ctr">
              <a:lnSpc>
                <a:spcPct val="100000"/>
              </a:lnSpc>
              <a:spcBef>
                <a:spcPct val="0"/>
              </a:spcBef>
              <a:buFontTx/>
              <a:buNone/>
            </a:pPr>
            <a:r>
              <a:rPr lang="zh-CN" altLang="en-US" sz="2400" b="1" kern="100">
                <a:solidFill>
                  <a:schemeClr val="bg1"/>
                </a:solidFill>
                <a:effectLst>
                  <a:outerShdw blurRad="38100" dist="38100" dir="2700000" algn="tl">
                    <a:srgbClr val="000000">
                      <a:alpha val="23000"/>
                    </a:srgbClr>
                  </a:outerShdw>
                </a:effectLst>
                <a:latin typeface="隶书" panose="02010509060101010101" charset="-122"/>
                <a:ea typeface="隶书" panose="02010509060101010101" charset="-122"/>
                <a:cs typeface="方正小标宋简体" panose="03000509000000000000" charset="-122"/>
              </a:rPr>
              <a:t>资产阶级民主革命</a:t>
            </a:r>
          </a:p>
          <a:p>
            <a:pPr algn="ctr">
              <a:lnSpc>
                <a:spcPct val="100000"/>
              </a:lnSpc>
              <a:spcBef>
                <a:spcPct val="0"/>
              </a:spcBef>
              <a:buFontTx/>
              <a:buNone/>
            </a:pPr>
            <a:r>
              <a:rPr lang="zh-CN" altLang="en-US" sz="2400" b="1" kern="100">
                <a:solidFill>
                  <a:schemeClr val="bg1"/>
                </a:solidFill>
                <a:effectLst>
                  <a:outerShdw blurRad="38100" dist="38100" dir="2700000" algn="tl">
                    <a:srgbClr val="000000">
                      <a:alpha val="23000"/>
                    </a:srgbClr>
                  </a:outerShdw>
                </a:effectLst>
                <a:latin typeface="隶书" panose="02010509060101010101" charset="-122"/>
                <a:ea typeface="隶书" panose="02010509060101010101" charset="-122"/>
                <a:cs typeface="方正小标宋简体" panose="03000509000000000000" charset="-122"/>
              </a:rPr>
              <a:t>不是无产阶级革命</a:t>
            </a:r>
          </a:p>
          <a:p>
            <a:pPr algn="ctr">
              <a:lnSpc>
                <a:spcPct val="100000"/>
              </a:lnSpc>
              <a:spcBef>
                <a:spcPct val="0"/>
              </a:spcBef>
              <a:buFontTx/>
              <a:buNone/>
            </a:pPr>
            <a:r>
              <a:rPr lang="zh-CN" altLang="en-US" sz="2400" b="1" kern="100">
                <a:solidFill>
                  <a:schemeClr val="bg1"/>
                </a:solidFill>
                <a:effectLst>
                  <a:outerShdw blurRad="38100" dist="38100" dir="2700000" algn="tl">
                    <a:srgbClr val="000000">
                      <a:alpha val="23000"/>
                    </a:srgbClr>
                  </a:outerShdw>
                </a:effectLst>
                <a:latin typeface="隶书" panose="02010509060101010101" charset="-122"/>
                <a:ea typeface="隶书" panose="02010509060101010101" charset="-122"/>
                <a:cs typeface="方正小标宋简体" panose="03000509000000000000" charset="-122"/>
              </a:rPr>
              <a:t>不是社会主义革命</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P spid="13" grpId="0" bldLvl="0" animBg="1"/>
      <p:bldP spid="14" grpId="0" bldLvl="0" animBg="1"/>
      <p:bldP spid="16" grpId="0" bldLvl="0" animBg="1"/>
      <p:bldP spid="17" grpId="0" bldLvl="0" animBg="1"/>
      <p:bldP spid="3" grpId="0"/>
      <p:bldP spid="3" grpId="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2"/>
            </p:custDataLst>
          </p:nvPr>
        </p:nvGraphicFramePr>
        <p:xfrm>
          <a:off x="406400" y="193675"/>
          <a:ext cx="11378565" cy="6520688"/>
        </p:xfrm>
        <a:graphic>
          <a:graphicData uri="http://schemas.openxmlformats.org/drawingml/2006/table">
            <a:tbl>
              <a:tblPr firstRow="1" bandRow="1">
                <a:tableStyleId>{5C22544A-7EE6-4342-B048-85BDC9FD1C3A}</a:tableStyleId>
              </a:tblPr>
              <a:tblGrid>
                <a:gridCol w="944880"/>
                <a:gridCol w="656590"/>
                <a:gridCol w="1434465"/>
                <a:gridCol w="4065905"/>
                <a:gridCol w="4276725"/>
              </a:tblGrid>
              <a:tr h="592455">
                <a:tc gridSpan="3">
                  <a:txBody>
                    <a:bodyPr/>
                    <a:lstStyle/>
                    <a:p>
                      <a:pPr>
                        <a:buNone/>
                      </a:pPr>
                      <a:endParaRPr lang="zh-CN" altLang="en-US"/>
                    </a:p>
                  </a:txBody>
                  <a:tcPr>
                    <a:solidFill>
                      <a:srgbClr val="C00000"/>
                    </a:solidFill>
                  </a:tcPr>
                </a:tc>
                <a:tc hMerge="1">
                  <a:txBody>
                    <a:bodyPr/>
                    <a:lstStyle/>
                    <a:p>
                      <a:endParaRPr lang="zh-CN"/>
                    </a:p>
                  </a:txBody>
                  <a:tcPr>
                    <a:solidFill>
                      <a:srgbClr val="C00000"/>
                    </a:solidFill>
                  </a:tcPr>
                </a:tc>
                <a:tc hMerge="1">
                  <a:txBody>
                    <a:bodyPr/>
                    <a:lstStyle/>
                    <a:p>
                      <a:endParaRPr lang="zh-CN"/>
                    </a:p>
                  </a:txBody>
                  <a:tcPr>
                    <a:solidFill>
                      <a:srgbClr val="C00000"/>
                    </a:solidFill>
                  </a:tcPr>
                </a:tc>
                <a:tc>
                  <a:txBody>
                    <a:bodyPr/>
                    <a:lstStyle/>
                    <a:p>
                      <a:pPr algn="ctr">
                        <a:lnSpc>
                          <a:spcPct val="120000"/>
                        </a:lnSpc>
                        <a:buNone/>
                      </a:pPr>
                      <a:r>
                        <a:rPr lang="zh-CN" altLang="en-US" sz="2400" b="1">
                          <a:solidFill>
                            <a:sysClr val="window" lastClr="FFFFFF"/>
                          </a:solidFill>
                          <a:latin typeface="华文中宋" panose="02010600040101010101" charset="-122"/>
                          <a:ea typeface="华文中宋" panose="02010600040101010101" charset="-122"/>
                          <a:sym typeface="微软雅黑" panose="020B0503020204020204" pitchFamily="34" charset="-122"/>
                        </a:rPr>
                        <a:t>旧民主主义革命</a:t>
                      </a:r>
                    </a:p>
                  </a:txBody>
                  <a:tcPr>
                    <a:solidFill>
                      <a:srgbClr val="C00000"/>
                    </a:solidFill>
                  </a:tcPr>
                </a:tc>
                <a:tc>
                  <a:txBody>
                    <a:bodyPr/>
                    <a:lstStyle/>
                    <a:p>
                      <a:pPr algn="ctr">
                        <a:lnSpc>
                          <a:spcPct val="120000"/>
                        </a:lnSpc>
                        <a:buNone/>
                      </a:pPr>
                      <a:r>
                        <a:rPr lang="zh-CN" altLang="en-US" sz="2400" b="1">
                          <a:solidFill>
                            <a:sysClr val="window" lastClr="FFFFFF"/>
                          </a:solidFill>
                          <a:latin typeface="华文中宋" panose="02010600040101010101" charset="-122"/>
                          <a:ea typeface="华文中宋" panose="02010600040101010101" charset="-122"/>
                          <a:sym typeface="微软雅黑" panose="020B0503020204020204" pitchFamily="34" charset="-122"/>
                        </a:rPr>
                        <a:t>新民主主义革命</a:t>
                      </a:r>
                    </a:p>
                  </a:txBody>
                  <a:tcPr>
                    <a:solidFill>
                      <a:srgbClr val="C00000"/>
                    </a:solidFill>
                  </a:tcPr>
                </a:tc>
              </a:tr>
              <a:tr h="566420">
                <a:tc rowSpan="5">
                  <a:txBody>
                    <a:bodyPr/>
                    <a:lstStyle/>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r>
                        <a:rPr lang="zh-CN" altLang="en-US" b="1">
                          <a:solidFill>
                            <a:srgbClr val="C00000"/>
                          </a:solidFill>
                          <a:latin typeface="华文中宋" panose="02010600040101010101" charset="-122"/>
                          <a:ea typeface="华文中宋" panose="02010600040101010101" charset="-122"/>
                        </a:rPr>
                        <a:t>区别</a:t>
                      </a:r>
                    </a:p>
                  </a:txBody>
                  <a:tcPr>
                    <a:solidFill>
                      <a:srgbClr val="F4E9E9"/>
                    </a:solidFill>
                  </a:tcPr>
                </a:tc>
                <a:tc rowSpan="3">
                  <a:txBody>
                    <a:bodyPr/>
                    <a:lstStyle/>
                    <a:p>
                      <a:pPr algn="ctr">
                        <a:buClrTx/>
                        <a:buSzTx/>
                        <a:buNone/>
                      </a:pPr>
                      <a:r>
                        <a:rPr lang="zh-CN" altLang="en-US" sz="3200" b="1">
                          <a:solidFill>
                            <a:srgbClr val="0070C0"/>
                          </a:solidFill>
                          <a:latin typeface="隶书" panose="02010509060101010101" charset="-122"/>
                          <a:ea typeface="隶书" panose="02010509060101010101" charset="-122"/>
                        </a:rPr>
                        <a:t>新</a:t>
                      </a:r>
                    </a:p>
                    <a:p>
                      <a:pPr algn="ctr">
                        <a:buNone/>
                      </a:pPr>
                      <a:r>
                        <a:rPr lang="zh-CN" altLang="en-US" sz="3200" b="1">
                          <a:solidFill>
                            <a:srgbClr val="0070C0"/>
                          </a:solidFill>
                          <a:latin typeface="隶书" panose="02010509060101010101" charset="-122"/>
                          <a:ea typeface="隶书" panose="02010509060101010101" charset="-122"/>
                        </a:rPr>
                        <a:t>在</a:t>
                      </a:r>
                    </a:p>
                    <a:p>
                      <a:pPr algn="ctr">
                        <a:buNone/>
                      </a:pPr>
                      <a:r>
                        <a:rPr lang="zh-CN" altLang="en-US" sz="3200" b="1">
                          <a:solidFill>
                            <a:srgbClr val="0070C0"/>
                          </a:solidFill>
                          <a:latin typeface="隶书" panose="02010509060101010101" charset="-122"/>
                          <a:ea typeface="隶书" panose="02010509060101010101" charset="-122"/>
                        </a:rPr>
                        <a:t>哪</a:t>
                      </a:r>
                    </a:p>
                    <a:p>
                      <a:pPr algn="ctr">
                        <a:buNone/>
                      </a:pPr>
                      <a:r>
                        <a:rPr lang="zh-CN" altLang="en-US" sz="3200" b="1">
                          <a:solidFill>
                            <a:srgbClr val="0070C0"/>
                          </a:solidFill>
                          <a:latin typeface="隶书" panose="02010509060101010101" charset="-122"/>
                          <a:ea typeface="隶书" panose="02010509060101010101" charset="-122"/>
                        </a:rPr>
                        <a:t>里</a:t>
                      </a:r>
                    </a:p>
                  </a:txBody>
                  <a:tcPr anchor="ctr">
                    <a:solidFill>
                      <a:srgbClr val="F4E9E9"/>
                    </a:solidFill>
                  </a:tcPr>
                </a:tc>
                <a:tc>
                  <a:txBody>
                    <a:bodyPr/>
                    <a:lstStyle/>
                    <a:p>
                      <a:pPr algn="ctr">
                        <a:lnSpc>
                          <a:spcPct val="130000"/>
                        </a:lnSpc>
                        <a:buNone/>
                      </a:pPr>
                      <a:r>
                        <a:rPr lang="zh-CN" altLang="en-US" sz="2400" b="1">
                          <a:solidFill>
                            <a:srgbClr val="C0504D"/>
                          </a:solidFill>
                          <a:latin typeface="华文中宋" panose="02010600040101010101" charset="-122"/>
                          <a:ea typeface="华文中宋" panose="02010600040101010101" charset="-122"/>
                        </a:rPr>
                        <a:t>领导阶级</a:t>
                      </a:r>
                    </a:p>
                  </a:txBody>
                  <a:tcPr anchor="ct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资产阶级领导</a:t>
                      </a:r>
                    </a:p>
                  </a:txBody>
                  <a:tcP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无产阶级领导</a:t>
                      </a:r>
                    </a:p>
                  </a:txBody>
                  <a:tcPr>
                    <a:solidFill>
                      <a:srgbClr val="F4E9E9"/>
                    </a:solidFill>
                  </a:tcPr>
                </a:tc>
              </a:tr>
              <a:tr h="1371600">
                <a:tc vMerge="1">
                  <a:txBody>
                    <a:bodyPr/>
                    <a:lstStyle/>
                    <a:p>
                      <a:endParaRPr lang="zh-CN"/>
                    </a:p>
                  </a:txBody>
                  <a:tcPr/>
                </a:tc>
                <a:tc vMerge="1">
                  <a:txBody>
                    <a:bodyPr/>
                    <a:lstStyle/>
                    <a:p>
                      <a:endParaRPr lang="zh-CN"/>
                    </a:p>
                  </a:txBody>
                  <a:tcPr/>
                </a:tc>
                <a:tc>
                  <a:txBody>
                    <a:bodyPr/>
                    <a:lstStyle/>
                    <a:p>
                      <a:pPr algn="ctr">
                        <a:lnSpc>
                          <a:spcPct val="180000"/>
                        </a:lnSpc>
                        <a:buNone/>
                      </a:pPr>
                      <a:r>
                        <a:rPr lang="zh-CN" altLang="en-US" sz="2400" b="1">
                          <a:solidFill>
                            <a:srgbClr val="C0504D"/>
                          </a:solidFill>
                          <a:latin typeface="华文中宋" panose="02010600040101010101" charset="-122"/>
                          <a:ea typeface="华文中宋" panose="02010600040101010101" charset="-122"/>
                        </a:rPr>
                        <a:t>革命前途</a:t>
                      </a:r>
                    </a:p>
                  </a:txBody>
                  <a:tcPr anchor="ct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建立资产阶级共和国</a:t>
                      </a:r>
                    </a:p>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和资本主义制度</a:t>
                      </a:r>
                    </a:p>
                  </a:txBody>
                  <a:tcP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建立无产阶级领导下</a:t>
                      </a:r>
                    </a:p>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各革命阶级的联合专政，</a:t>
                      </a:r>
                    </a:p>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最终过渡到社会主义社会</a:t>
                      </a:r>
                    </a:p>
                  </a:txBody>
                  <a:tcPr>
                    <a:solidFill>
                      <a:srgbClr val="F4E9E9"/>
                    </a:solidFill>
                  </a:tcPr>
                </a:tc>
              </a:tr>
              <a:tr h="520700">
                <a:tc vMerge="1">
                  <a:txBody>
                    <a:bodyPr/>
                    <a:lstStyle/>
                    <a:p>
                      <a:endParaRPr lang="zh-CN"/>
                    </a:p>
                  </a:txBody>
                  <a:tcPr/>
                </a:tc>
                <a:tc vMerge="1">
                  <a:txBody>
                    <a:bodyPr/>
                    <a:lstStyle/>
                    <a:p>
                      <a:endParaRPr lang="zh-CN"/>
                    </a:p>
                  </a:txBody>
                  <a:tcPr/>
                </a:tc>
                <a:tc>
                  <a:txBody>
                    <a:bodyPr/>
                    <a:lstStyle/>
                    <a:p>
                      <a:pPr indent="0" algn="ctr" fontAlgn="auto">
                        <a:lnSpc>
                          <a:spcPts val="3380"/>
                        </a:lnSpc>
                        <a:buNone/>
                      </a:pPr>
                      <a:r>
                        <a:rPr lang="zh-CN" altLang="en-US" sz="2400" b="1">
                          <a:solidFill>
                            <a:srgbClr val="C0504D"/>
                          </a:solidFill>
                          <a:latin typeface="华文中宋" panose="02010600040101010101" charset="-122"/>
                          <a:ea typeface="华文中宋" panose="02010600040101010101" charset="-122"/>
                        </a:rPr>
                        <a:t>革命范畴</a:t>
                      </a:r>
                    </a:p>
                  </a:txBody>
                  <a:tcP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世界资产阶级革命</a:t>
                      </a:r>
                    </a:p>
                  </a:txBody>
                  <a:tcP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世界无产阶级革命</a:t>
                      </a:r>
                    </a:p>
                  </a:txBody>
                  <a:tcPr>
                    <a:solidFill>
                      <a:srgbClr val="F4E9E9"/>
                    </a:solidFill>
                  </a:tcPr>
                </a:tc>
              </a:tr>
              <a:tr h="944880">
                <a:tc vMerge="1">
                  <a:txBody>
                    <a:bodyPr/>
                    <a:lstStyle/>
                    <a:p>
                      <a:endParaRPr lang="zh-CN"/>
                    </a:p>
                  </a:txBody>
                  <a:tcPr/>
                </a:tc>
                <a:tc gridSpan="2">
                  <a:txBody>
                    <a:bodyPr/>
                    <a:lstStyle/>
                    <a:p>
                      <a:pPr algn="ctr">
                        <a:buNone/>
                      </a:pPr>
                      <a:r>
                        <a:rPr lang="zh-CN" altLang="en-US" b="1">
                          <a:solidFill>
                            <a:srgbClr val="C0504D"/>
                          </a:solidFill>
                          <a:latin typeface="华文中宋" panose="02010600040101010101" charset="-122"/>
                          <a:ea typeface="华文中宋" panose="02010600040101010101" charset="-122"/>
                        </a:rPr>
                        <a:t>指导思想</a:t>
                      </a:r>
                      <a:endParaRPr lang="zh-CN" altLang="en-US"/>
                    </a:p>
                  </a:txBody>
                  <a:tcPr anchor="ctr">
                    <a:solidFill>
                      <a:srgbClr val="F4E9E9"/>
                    </a:solidFill>
                  </a:tcPr>
                </a:tc>
                <a:tc hMerge="1">
                  <a:txBody>
                    <a:bodyPr/>
                    <a:lstStyle/>
                    <a:p>
                      <a:endParaRPr lang="zh-CN"/>
                    </a:p>
                  </a:txBody>
                  <a:tcPr/>
                </a:tc>
                <a:tc>
                  <a:txBody>
                    <a:bodyPr/>
                    <a:lstStyle/>
                    <a:p>
                      <a:pPr algn="ctr">
                        <a:buNone/>
                      </a:pPr>
                      <a:r>
                        <a:rPr lang="zh-CN" altLang="en-US" sz="2800" b="1" spc="-100">
                          <a:solidFill>
                            <a:srgbClr val="EEECE1">
                              <a:lumMod val="10000"/>
                            </a:srgbClr>
                          </a:solidFill>
                          <a:uFillTx/>
                          <a:latin typeface="楷体" panose="02010609060101010101" pitchFamily="49" charset="-122"/>
                          <a:ea typeface="楷体" panose="02010609060101010101" pitchFamily="49" charset="-122"/>
                          <a:sym typeface="微软雅黑" panose="020B0503020204020204" pitchFamily="34" charset="-122"/>
                        </a:rPr>
                        <a:t>资产阶级平等自由思想、民主共和观念、三民主义</a:t>
                      </a:r>
                    </a:p>
                  </a:txBody>
                  <a:tcPr>
                    <a:solidFill>
                      <a:srgbClr val="F4E9E9"/>
                    </a:solidFill>
                  </a:tcPr>
                </a:tc>
                <a:tc>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马克思列宁主义</a:t>
                      </a:r>
                    </a:p>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毛泽东思想</a:t>
                      </a:r>
                    </a:p>
                  </a:txBody>
                  <a:tcPr>
                    <a:solidFill>
                      <a:srgbClr val="F4E9E9"/>
                    </a:solidFill>
                  </a:tcPr>
                </a:tc>
              </a:tr>
              <a:tr h="1371600">
                <a:tc vMerge="1">
                  <a:txBody>
                    <a:bodyPr/>
                    <a:lstStyle/>
                    <a:p>
                      <a:endParaRPr lang="zh-CN"/>
                    </a:p>
                  </a:txBody>
                  <a:tcPr/>
                </a:tc>
                <a:tc gridSpan="2">
                  <a:txBody>
                    <a:bodyPr/>
                    <a:lstStyle/>
                    <a:p>
                      <a:pPr algn="ctr">
                        <a:buNone/>
                      </a:pPr>
                      <a:r>
                        <a:rPr lang="zh-CN" altLang="en-US" b="1">
                          <a:solidFill>
                            <a:srgbClr val="C0504D"/>
                          </a:solidFill>
                          <a:latin typeface="华文中宋" panose="02010600040101010101" charset="-122"/>
                          <a:ea typeface="华文中宋" panose="02010600040101010101" charset="-122"/>
                        </a:rPr>
                        <a:t>革命结果</a:t>
                      </a:r>
                      <a:endParaRPr lang="zh-CN" altLang="en-US"/>
                    </a:p>
                  </a:txBody>
                  <a:tcPr anchor="ctr">
                    <a:solidFill>
                      <a:srgbClr val="F4E9E9"/>
                    </a:solidFill>
                  </a:tcPr>
                </a:tc>
                <a:tc hMerge="1">
                  <a:txBody>
                    <a:bodyPr/>
                    <a:lstStyle/>
                    <a:p>
                      <a:endParaRPr lang="zh-CN"/>
                    </a:p>
                  </a:txBody>
                  <a:tcPr/>
                </a:tc>
                <a:tc>
                  <a:txBody>
                    <a:bodyPr/>
                    <a:lstStyle/>
                    <a:p>
                      <a:pPr algn="just">
                        <a:buNone/>
                      </a:pPr>
                      <a:r>
                        <a:rPr lang="zh-CN" altLang="en-US" sz="2800" b="1" spc="-100">
                          <a:solidFill>
                            <a:srgbClr val="EEECE1">
                              <a:lumMod val="10000"/>
                            </a:srgbClr>
                          </a:solidFill>
                          <a:uFillTx/>
                          <a:latin typeface="楷体" panose="02010609060101010101" pitchFamily="49" charset="-122"/>
                          <a:ea typeface="楷体" panose="02010609060101010101" pitchFamily="49" charset="-122"/>
                          <a:sym typeface="微软雅黑" panose="020B0503020204020204" pitchFamily="34" charset="-122"/>
                        </a:rPr>
                        <a:t>革命纲领不彻底，群众发动不充分，没有彻底解决土地问题，最终失败</a:t>
                      </a: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a:t>
                      </a:r>
                    </a:p>
                  </a:txBody>
                  <a:tcPr>
                    <a:solidFill>
                      <a:srgbClr val="F4E9E9"/>
                    </a:solidFill>
                  </a:tcPr>
                </a:tc>
                <a:tc>
                  <a:txBody>
                    <a:bodyPr/>
                    <a:lstStyle/>
                    <a:p>
                      <a:pPr algn="just">
                        <a:buNone/>
                      </a:pPr>
                      <a:r>
                        <a:rPr lang="zh-CN" altLang="en-US" sz="2800" b="1" spc="-100">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提出彻底的革命纲领，广泛发动群众，解决了民主革命的中心问题</a:t>
                      </a:r>
                      <a:r>
                        <a:rPr lang="en-US" altLang="zh-CN" sz="2800" b="1" spc="-100">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a:t>
                      </a:r>
                      <a:r>
                        <a:rPr lang="zh-CN" altLang="en-US" sz="2800" b="1" u="sng" spc="-100">
                          <a:solidFill>
                            <a:srgbClr val="FF0000"/>
                          </a:solidFill>
                          <a:latin typeface="楷体" panose="02010609060101010101" pitchFamily="49" charset="-122"/>
                          <a:ea typeface="楷体" panose="02010609060101010101" pitchFamily="49" charset="-122"/>
                          <a:sym typeface="微软雅黑" panose="020B0503020204020204" pitchFamily="34" charset="-122"/>
                        </a:rPr>
                        <a:t>土地问题</a:t>
                      </a:r>
                      <a:r>
                        <a:rPr lang="zh-CN" altLang="en-US" sz="2800" b="1" spc="-100">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a:t>
                      </a:r>
                    </a:p>
                  </a:txBody>
                  <a:tcPr>
                    <a:solidFill>
                      <a:srgbClr val="F4E9E9"/>
                    </a:solidFill>
                  </a:tcPr>
                </a:tc>
              </a:tr>
              <a:tr h="518160">
                <a:tc rowSpan="2">
                  <a:txBody>
                    <a:bodyPr/>
                    <a:lstStyle/>
                    <a:p>
                      <a:pPr algn="ctr">
                        <a:buNone/>
                      </a:pPr>
                      <a:endParaRPr lang="zh-CN" altLang="en-US" b="1">
                        <a:solidFill>
                          <a:srgbClr val="C00000"/>
                        </a:solidFill>
                        <a:latin typeface="华文中宋" panose="02010600040101010101" charset="-122"/>
                        <a:ea typeface="华文中宋" panose="02010600040101010101" charset="-122"/>
                      </a:endParaRPr>
                    </a:p>
                    <a:p>
                      <a:pPr algn="ctr">
                        <a:buNone/>
                      </a:pPr>
                      <a:r>
                        <a:rPr lang="zh-CN" altLang="en-US" b="1">
                          <a:solidFill>
                            <a:srgbClr val="C00000"/>
                          </a:solidFill>
                          <a:latin typeface="华文中宋" panose="02010600040101010101" charset="-122"/>
                          <a:ea typeface="华文中宋" panose="02010600040101010101" charset="-122"/>
                        </a:rPr>
                        <a:t>联系</a:t>
                      </a:r>
                    </a:p>
                  </a:txBody>
                  <a:tcPr>
                    <a:solidFill>
                      <a:srgbClr val="F4E9E9"/>
                    </a:solidFill>
                  </a:tcPr>
                </a:tc>
                <a:tc gridSpan="2">
                  <a:txBody>
                    <a:bodyPr/>
                    <a:lstStyle/>
                    <a:p>
                      <a:pPr algn="ctr">
                        <a:buNone/>
                      </a:pPr>
                      <a:r>
                        <a:rPr lang="zh-CN" altLang="en-US" b="1">
                          <a:solidFill>
                            <a:srgbClr val="C0504D"/>
                          </a:solidFill>
                          <a:latin typeface="华文中宋" panose="02010600040101010101" charset="-122"/>
                          <a:ea typeface="华文中宋" panose="02010600040101010101" charset="-122"/>
                          <a:sym typeface="微软雅黑" panose="020B0503020204020204" pitchFamily="34" charset="-122"/>
                        </a:rPr>
                        <a:t>革命任务</a:t>
                      </a:r>
                      <a:endParaRPr lang="zh-CN" altLang="en-US"/>
                    </a:p>
                  </a:txBody>
                  <a:tcPr>
                    <a:solidFill>
                      <a:srgbClr val="F4E9E9"/>
                    </a:solidFill>
                  </a:tcPr>
                </a:tc>
                <a:tc hMerge="1">
                  <a:txBody>
                    <a:bodyPr/>
                    <a:lstStyle/>
                    <a:p>
                      <a:endParaRPr lang="zh-CN"/>
                    </a:p>
                  </a:txBody>
                  <a:tcPr/>
                </a:tc>
                <a:tc gridSpan="2">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反帝反封建</a:t>
                      </a:r>
                    </a:p>
                  </a:txBody>
                  <a:tcPr>
                    <a:solidFill>
                      <a:srgbClr val="F4E9E9"/>
                    </a:solidFill>
                  </a:tcPr>
                </a:tc>
                <a:tc hMerge="1">
                  <a:txBody>
                    <a:bodyPr/>
                    <a:lstStyle/>
                    <a:p>
                      <a:endParaRPr lang="zh-CN"/>
                    </a:p>
                  </a:txBody>
                  <a:tcPr/>
                </a:tc>
              </a:tr>
              <a:tr h="631825">
                <a:tc vMerge="1">
                  <a:txBody>
                    <a:bodyPr/>
                    <a:lstStyle/>
                    <a:p>
                      <a:endParaRPr lang="zh-CN"/>
                    </a:p>
                  </a:txBody>
                  <a:tcPr/>
                </a:tc>
                <a:tc gridSpan="2">
                  <a:txBody>
                    <a:bodyPr/>
                    <a:lstStyle/>
                    <a:p>
                      <a:pPr algn="ctr">
                        <a:buNone/>
                      </a:pPr>
                      <a:r>
                        <a:rPr lang="zh-CN" altLang="en-US" b="1">
                          <a:solidFill>
                            <a:srgbClr val="C0504D"/>
                          </a:solidFill>
                          <a:latin typeface="华文中宋" panose="02010600040101010101" charset="-122"/>
                          <a:ea typeface="华文中宋" panose="02010600040101010101" charset="-122"/>
                          <a:sym typeface="微软雅黑" panose="020B0503020204020204" pitchFamily="34" charset="-122"/>
                        </a:rPr>
                        <a:t>革命性质</a:t>
                      </a:r>
                      <a:endParaRPr lang="zh-CN" altLang="en-US"/>
                    </a:p>
                  </a:txBody>
                  <a:tcPr>
                    <a:solidFill>
                      <a:srgbClr val="F4E9E9"/>
                    </a:solidFill>
                  </a:tcPr>
                </a:tc>
                <a:tc hMerge="1">
                  <a:txBody>
                    <a:bodyPr/>
                    <a:lstStyle/>
                    <a:p>
                      <a:endParaRPr lang="zh-CN"/>
                    </a:p>
                  </a:txBody>
                  <a:tcPr/>
                </a:tc>
                <a:tc gridSpan="2">
                  <a:txBody>
                    <a:bodyPr/>
                    <a:lstStyle/>
                    <a:p>
                      <a:pPr algn="ctr">
                        <a:buNone/>
                      </a:pPr>
                      <a:r>
                        <a:rPr lang="zh-CN" altLang="en-US" sz="2800" b="1">
                          <a:solidFill>
                            <a:srgbClr val="EEECE1">
                              <a:lumMod val="10000"/>
                            </a:srgbClr>
                          </a:solidFill>
                          <a:latin typeface="楷体" panose="02010609060101010101" pitchFamily="49" charset="-122"/>
                          <a:ea typeface="楷体" panose="02010609060101010101" pitchFamily="49" charset="-122"/>
                          <a:sym typeface="微软雅黑" panose="020B0503020204020204" pitchFamily="34" charset="-122"/>
                        </a:rPr>
                        <a:t>资产阶级民主革命</a:t>
                      </a:r>
                    </a:p>
                  </a:txBody>
                  <a:tcPr>
                    <a:solidFill>
                      <a:srgbClr val="F4E9E9"/>
                    </a:solidFill>
                  </a:tcPr>
                </a:tc>
                <a:tc hMerge="1">
                  <a:txBody>
                    <a:bodyPr/>
                    <a:lstStyle/>
                    <a:p>
                      <a:endParaRPr lang="zh-CN"/>
                    </a:p>
                  </a:txBody>
                  <a:tcPr/>
                </a:tc>
              </a:tr>
            </a:tbl>
          </a:graphicData>
        </a:graphic>
      </p:graphicFrame>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flipV="1">
            <a:off x="718381" y="704730"/>
            <a:ext cx="9601835" cy="1333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50" y="113665"/>
            <a:ext cx="10029190" cy="521970"/>
          </a:xfrm>
          <a:prstGeom prst="rect">
            <a:avLst/>
          </a:prstGeom>
          <a:noFill/>
        </p:spPr>
        <p:txBody>
          <a:bodyPr wrap="square" rtlCol="0">
            <a:spAutoFit/>
          </a:bodyPr>
          <a:lstStyle/>
          <a:p>
            <a:pPr lvl="0" algn="l">
              <a:buClrTx/>
              <a:buSzTx/>
              <a:buFontTx/>
            </a:pPr>
            <a:r>
              <a:rPr lang="en-US" altLang="zh-CN" sz="2800" b="1" dirty="0" smtClean="0">
                <a:solidFill>
                  <a:prstClr val="black"/>
                </a:solidFill>
                <a:latin typeface="黑体" panose="02010609060101010101" charset="-122"/>
                <a:ea typeface="黑体" panose="02010609060101010101" charset="-122"/>
                <a:sym typeface="+mn-ea"/>
              </a:rPr>
              <a:t>5</a:t>
            </a: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的革命道路—农村包围城市、武装夺取政权</a:t>
            </a:r>
          </a:p>
        </p:txBody>
      </p:sp>
      <p:sp>
        <p:nvSpPr>
          <p:cNvPr id="2" name="文本框 1"/>
          <p:cNvSpPr txBox="1"/>
          <p:nvPr/>
        </p:nvSpPr>
        <p:spPr>
          <a:xfrm>
            <a:off x="718185" y="2012315"/>
            <a:ext cx="11092180" cy="3376930"/>
          </a:xfrm>
          <a:prstGeom prst="rect">
            <a:avLst/>
          </a:prstGeom>
          <a:noFill/>
          <a:ln>
            <a:solidFill>
              <a:schemeClr val="bg2">
                <a:lumMod val="10000"/>
              </a:schemeClr>
            </a:solidFill>
            <a:prstDash val="sysDot"/>
          </a:ln>
        </p:spPr>
        <p:txBody>
          <a:bodyPr wrap="square" rtlCol="0" anchor="t">
            <a:spAutoFit/>
          </a:bodyPr>
          <a:lstStyle/>
          <a:p>
            <a:pPr indent="0" fontAlgn="auto">
              <a:lnSpc>
                <a:spcPts val="3660"/>
              </a:lnSpc>
            </a:pPr>
            <a:r>
              <a:rPr lang="en-US" altLang="zh-CN"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中国是半殖民地半封建国家，民族资本主义经济先天不足后天畸形，无产阶级力量非常弱小。而封建势力、帝国主义势力以及官僚资本主义势力却异常强大，尤其是城市中的反动势力异常强大。</a:t>
            </a:r>
          </a:p>
          <a:p>
            <a:pPr indent="0" fontAlgn="auto">
              <a:lnSpc>
                <a:spcPts val="3660"/>
              </a:lnSpc>
            </a:pPr>
            <a:r>
              <a:rPr lang="zh-CN" altLang="en-US"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 </a:t>
            </a:r>
            <a:r>
              <a:rPr lang="en-US" altLang="zh-CN"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而传统农业社会的中国，广大乡村由于自给自足的地方性自然经济占着显著的优势，仍然可以相对独立于城市而顽强地存在着，成为反动势力统治比较薄弱的环节。农民是封建主义和帝国主义最大的掠夺对象和剥削对象，历来具有强烈的反抗意识和斗争精神，这给中国革命在农村取得胜利创造了绝好的条件。</a:t>
            </a:r>
          </a:p>
        </p:txBody>
      </p:sp>
      <p:pic>
        <p:nvPicPr>
          <p:cNvPr id="4" name="图片 3"/>
          <p:cNvPicPr/>
          <p:nvPr/>
        </p:nvPicPr>
        <p:blipFill>
          <a:blip r:embed="rId7" cstate="print">
            <a:clrChange>
              <a:clrFrom>
                <a:srgbClr val="FFFFFF">
                  <a:alpha val="100000"/>
                </a:srgbClr>
              </a:clrFrom>
              <a:clrTo>
                <a:srgbClr val="FFFFFF">
                  <a:alpha val="100000"/>
                  <a:alpha val="0"/>
                </a:srgbClr>
              </a:clrTo>
            </a:clrChange>
          </a:blip>
          <a:srcRect r="1772" b="3817"/>
          <a:stretch>
            <a:fillRect/>
          </a:stretch>
        </p:blipFill>
        <p:spPr>
          <a:xfrm>
            <a:off x="925830" y="860425"/>
            <a:ext cx="1233170" cy="952500"/>
          </a:xfrm>
          <a:prstGeom prst="rect">
            <a:avLst/>
          </a:prstGeom>
          <a:noFill/>
          <a:ln w="9525">
            <a:noFill/>
          </a:ln>
        </p:spPr>
      </p:pic>
      <p:sp>
        <p:nvSpPr>
          <p:cNvPr id="14" name="文本框 13"/>
          <p:cNvSpPr txBox="1"/>
          <p:nvPr/>
        </p:nvSpPr>
        <p:spPr>
          <a:xfrm>
            <a:off x="2159000" y="1104265"/>
            <a:ext cx="8806815" cy="521970"/>
          </a:xfrm>
          <a:prstGeom prst="rect">
            <a:avLst/>
          </a:prstGeom>
          <a:noFill/>
        </p:spPr>
        <p:txBody>
          <a:bodyPr wrap="square" rtlCol="0">
            <a:spAutoFit/>
          </a:bodyPr>
          <a:lstStyle/>
          <a:p>
            <a:r>
              <a:rPr lang="zh-CN" altLang="en-US" sz="2800" spc="-200" dirty="0">
                <a:solidFill>
                  <a:prstClr val="black"/>
                </a:solidFill>
                <a:uFillTx/>
                <a:latin typeface="黑体" panose="02010609060101010101" charset="-122"/>
                <a:ea typeface="黑体" panose="02010609060101010101" charset="-122"/>
              </a:rPr>
              <a:t>结合历史，思考为什么城市包围农村的道路在中国走不通呢?</a:t>
            </a:r>
          </a:p>
        </p:txBody>
      </p:sp>
      <p:sp>
        <p:nvSpPr>
          <p:cNvPr id="3" name="文本框 2"/>
          <p:cNvSpPr txBox="1"/>
          <p:nvPr/>
        </p:nvSpPr>
        <p:spPr>
          <a:xfrm>
            <a:off x="1249680" y="5588635"/>
            <a:ext cx="10079355" cy="1040130"/>
          </a:xfrm>
          <a:prstGeom prst="rect">
            <a:avLst/>
          </a:prstGeom>
          <a:solidFill>
            <a:srgbClr val="C00000"/>
          </a:solidFill>
        </p:spPr>
        <p:txBody>
          <a:bodyPr wrap="square" rtlCol="0" anchor="t">
            <a:noAutofit/>
          </a:bodyPr>
          <a:lstStyle/>
          <a:p>
            <a:pPr lvl="0" indent="0" algn="ctr" fontAlgn="base">
              <a:lnSpc>
                <a:spcPts val="3660"/>
              </a:lnSpc>
              <a:buClrTx/>
              <a:buSzTx/>
              <a:buFontTx/>
            </a:pPr>
            <a:r>
              <a:rPr lang="zh-CN" altLang="en-US" sz="2800" b="1">
                <a:solidFill>
                  <a:schemeClr val="bg1"/>
                </a:solidFill>
                <a:uFillTx/>
                <a:latin typeface="隶书" panose="02010509060101010101" charset="-122"/>
                <a:ea typeface="隶书" panose="02010509060101010101" charset="-122"/>
                <a:sym typeface="+mn-ea"/>
              </a:rPr>
              <a:t>从根本上，是由近代中国的基本国情决定的，体现了</a:t>
            </a:r>
          </a:p>
          <a:p>
            <a:pPr lvl="0" indent="0" algn="ctr" fontAlgn="base">
              <a:lnSpc>
                <a:spcPts val="3660"/>
              </a:lnSpc>
              <a:buClrTx/>
              <a:buSzTx/>
              <a:buFontTx/>
            </a:pPr>
            <a:r>
              <a:rPr lang="zh-CN" altLang="en-US" sz="2800" b="1">
                <a:solidFill>
                  <a:schemeClr val="bg1"/>
                </a:solidFill>
                <a:uFillTx/>
                <a:latin typeface="隶书" panose="02010509060101010101" charset="-122"/>
                <a:ea typeface="隶书" panose="02010509060101010101" charset="-122"/>
                <a:sym typeface="+mn-ea"/>
              </a:rPr>
              <a:t>马克思主义基本原理与中国革命相结合的具体的历史的统一</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down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p:bldP spid="14" grpId="1"/>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1857375" y="2595245"/>
            <a:ext cx="9072880" cy="838835"/>
          </a:xfrm>
          <a:prstGeom prst="rect">
            <a:avLst/>
          </a:prstGeom>
          <a:solidFill>
            <a:srgbClr val="2576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子议题一：近代中国的基本国情和历史任务是什么？</a:t>
            </a:r>
          </a:p>
        </p:txBody>
      </p:sp>
      <p:sp>
        <p:nvSpPr>
          <p:cNvPr id="2" name="矩形 1"/>
          <p:cNvSpPr/>
          <p:nvPr>
            <p:custDataLst>
              <p:tags r:id="rId3"/>
            </p:custDataLst>
          </p:nvPr>
        </p:nvSpPr>
        <p:spPr>
          <a:xfrm>
            <a:off x="1858645" y="3876040"/>
            <a:ext cx="9071610" cy="781050"/>
          </a:xfrm>
          <a:prstGeom prst="rect">
            <a:avLst/>
          </a:prstGeom>
          <a:solidFill>
            <a:srgbClr val="2576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子议题二：近代中国人民各种尝试和斗争为什么失败？</a:t>
            </a:r>
          </a:p>
        </p:txBody>
      </p:sp>
      <p:sp>
        <p:nvSpPr>
          <p:cNvPr id="6" name="矩形 5"/>
          <p:cNvSpPr/>
          <p:nvPr>
            <p:custDataLst>
              <p:tags r:id="rId4"/>
            </p:custDataLst>
          </p:nvPr>
        </p:nvSpPr>
        <p:spPr>
          <a:xfrm>
            <a:off x="1858010" y="5120005"/>
            <a:ext cx="9072880" cy="821055"/>
          </a:xfrm>
          <a:prstGeom prst="rect">
            <a:avLst/>
          </a:prstGeom>
          <a:solidFill>
            <a:srgbClr val="2576B5"/>
          </a:solidFill>
          <a:ln w="12700" cap="flat" cmpd="sng" algn="ctr">
            <a:noFill/>
            <a:prstDash val="solid"/>
            <a:miter lim="800000"/>
          </a:ln>
          <a:effectLst/>
        </p:spPr>
        <p:txBody>
          <a:bodyPr rtlCol="0" anchor="ctr"/>
          <a:lstStyle/>
          <a:p>
            <a:pPr marR="0" lvl="0" algn="ctr" defTabSz="914400" rtl="0" fontAlgn="auto">
              <a:lnSpc>
                <a:spcPts val="3760"/>
              </a:lnSpc>
              <a:spcBef>
                <a:spcPct val="0"/>
              </a:spcBef>
              <a:spcAft>
                <a:spcPct val="0"/>
              </a:spcAft>
              <a:buClrTx/>
              <a:buSzTx/>
              <a:buFontTx/>
              <a:buNone/>
              <a:defRPr/>
            </a:pPr>
            <a:r>
              <a:rPr kumimoji="0" lang="zh-CN" altLang="en-US"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子议题三：新民主主义革命为什么能取得胜利？</a:t>
            </a:r>
          </a:p>
        </p:txBody>
      </p:sp>
      <p:cxnSp>
        <p:nvCxnSpPr>
          <p:cNvPr id="15" name="直接连接符 14"/>
          <p:cNvCxnSpPr/>
          <p:nvPr>
            <p:custDataLst>
              <p:tags r:id="rId5"/>
            </p:custDataLst>
          </p:nvPr>
        </p:nvCxnSpPr>
        <p:spPr>
          <a:xfrm flipV="1">
            <a:off x="4804606" y="792360"/>
            <a:ext cx="1920875" cy="254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4367530" y="236220"/>
            <a:ext cx="409575" cy="443230"/>
            <a:chOff x="2121873" y="1511588"/>
            <a:chExt cx="445481" cy="469613"/>
          </a:xfrm>
        </p:grpSpPr>
        <p:sp>
          <p:nvSpPr>
            <p:cNvPr id="32" name="矩形 31"/>
            <p:cNvSpPr/>
            <p:nvPr>
              <p:custDataLst>
                <p:tags r:id="rId8"/>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33" name="矩形 32"/>
            <p:cNvSpPr/>
            <p:nvPr>
              <p:custDataLst>
                <p:tags r:id="rId9"/>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8" name="文本框 7"/>
          <p:cNvSpPr txBox="1"/>
          <p:nvPr>
            <p:custDataLst>
              <p:tags r:id="rId6"/>
            </p:custDataLst>
          </p:nvPr>
        </p:nvSpPr>
        <p:spPr>
          <a:xfrm>
            <a:off x="4926965" y="154305"/>
            <a:ext cx="1798320" cy="525145"/>
          </a:xfrm>
          <a:prstGeom prst="rect">
            <a:avLst/>
          </a:prstGeom>
          <a:noFill/>
        </p:spPr>
        <p:txBody>
          <a:bodyPr wrap="square" rtlCol="0">
            <a:noAutofit/>
            <a:scene3d>
              <a:camera prst="orthographicFront"/>
              <a:lightRig rig="threePt" dir="t"/>
            </a:scene3d>
          </a:bodyPr>
          <a:lstStyle/>
          <a:p>
            <a:r>
              <a:rPr lang="zh-CN" altLang="en-US" sz="3000" dirty="0">
                <a:solidFill>
                  <a:prstClr val="black"/>
                </a:solidFill>
                <a:latin typeface="黑体" panose="02010609060101010101" charset="-122"/>
                <a:ea typeface="黑体" panose="02010609060101010101" charset="-122"/>
              </a:rPr>
              <a:t>议题设置</a:t>
            </a:r>
          </a:p>
        </p:txBody>
      </p:sp>
      <p:sp>
        <p:nvSpPr>
          <p:cNvPr id="4" name="矩形 3"/>
          <p:cNvSpPr/>
          <p:nvPr>
            <p:custDataLst>
              <p:tags r:id="rId7"/>
            </p:custDataLst>
          </p:nvPr>
        </p:nvSpPr>
        <p:spPr>
          <a:xfrm>
            <a:off x="303530" y="1312545"/>
            <a:ext cx="11737340" cy="79057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总议题：从黑暗到曙光</a:t>
            </a:r>
            <a:r>
              <a:rPr kumimoji="0" lang="en-US" altLang="zh-CN"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a:t>
            </a:r>
            <a:r>
              <a:rPr kumimoji="0" lang="zh-CN" altLang="en-US" sz="2800" b="1" i="0" u="none" strike="noStrike" kern="0" cap="none" spc="0" normalizeH="0" baseline="0" noProof="0">
                <a:ln>
                  <a:noFill/>
                </a:ln>
                <a:solidFill>
                  <a:prstClr val="white"/>
                </a:solidFill>
                <a:effectLst/>
                <a:uLnTx/>
                <a:uFillTx/>
                <a:latin typeface="华文楷体" panose="02010600040101010101" charset="-122"/>
                <a:ea typeface="华文楷体" panose="02010600040101010101" charset="-122"/>
                <a:cs typeface="Arial" panose="020B0604020202020204"/>
              </a:rPr>
              <a:t>中国人民为什么选择了马克思主义和中国共产党</a:t>
            </a: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04900" y="4010660"/>
            <a:ext cx="10137140" cy="1950720"/>
          </a:xfrm>
          <a:prstGeom prst="rect">
            <a:avLst/>
          </a:prstGeom>
          <a:noFill/>
          <a:ln>
            <a:solidFill>
              <a:schemeClr val="bg2">
                <a:lumMod val="10000"/>
              </a:schemeClr>
            </a:solidFill>
            <a:prstDash val="sysDot"/>
          </a:ln>
        </p:spPr>
        <p:txBody>
          <a:bodyPr wrap="square" rtlCol="0" anchor="t">
            <a:noAutofit/>
          </a:bodyPr>
          <a:lstStyle/>
          <a:p>
            <a:pPr algn="just">
              <a:lnSpc>
                <a:spcPts val="4600"/>
              </a:lnSpc>
              <a:buClrTx/>
              <a:buSzTx/>
              <a:buFontTx/>
            </a:pPr>
            <a:r>
              <a:rPr lang="en-US" altLang="zh-CN" sz="2400" b="1">
                <a:solidFill>
                  <a:schemeClr val="bg2">
                    <a:lumMod val="10000"/>
                  </a:schemeClr>
                </a:solidFill>
                <a:latin typeface="华文中宋" panose="02010600040101010101" charset="-122"/>
                <a:ea typeface="华文中宋" panose="02010600040101010101" charset="-122"/>
                <a:cs typeface="楷体" panose="02010609060101010101" pitchFamily="49" charset="-122"/>
                <a:sym typeface="+mn-ea"/>
              </a:rPr>
              <a:t>三大法宝的关系</a:t>
            </a:r>
            <a:r>
              <a:rPr lang="zh-CN" altLang="en-US" sz="2400" b="1">
                <a:solidFill>
                  <a:schemeClr val="bg2">
                    <a:lumMod val="10000"/>
                  </a:schemeClr>
                </a:solidFill>
                <a:latin typeface="华文中宋" panose="02010600040101010101" charset="-122"/>
                <a:ea typeface="华文中宋" panose="02010600040101010101" charset="-122"/>
                <a:cs typeface="楷体" panose="02010609060101010101" pitchFamily="49" charset="-122"/>
                <a:sym typeface="+mn-ea"/>
              </a:rPr>
              <a:t>：</a:t>
            </a:r>
            <a:r>
              <a:rPr lang="en-US" altLang="zh-CN" sz="2400" b="1">
                <a:solidFill>
                  <a:schemeClr val="bg2">
                    <a:lumMod val="10000"/>
                  </a:schemeClr>
                </a:solidFill>
                <a:latin typeface="华文中宋" panose="02010600040101010101" charset="-122"/>
                <a:ea typeface="华文中宋" panose="02010600040101010101" charset="-122"/>
                <a:cs typeface="楷体" panose="02010609060101010101" pitchFamily="49" charset="-122"/>
                <a:sym typeface="+mn-ea"/>
              </a:rPr>
              <a:t>武装斗争必须以统一战线为基础，才能发展壮大。统一战线和武装斗争则是党所掌握的两个武器，这两个武器只有在共产党的领导下才能发挥其作用。</a:t>
            </a:r>
          </a:p>
          <a:p>
            <a:pPr algn="just">
              <a:lnSpc>
                <a:spcPts val="4600"/>
              </a:lnSpc>
              <a:buClrTx/>
              <a:buSzTx/>
              <a:buFontTx/>
            </a:pPr>
            <a:r>
              <a:rPr lang="en-US" altLang="zh-CN" sz="2400" b="1">
                <a:solidFill>
                  <a:schemeClr val="bg2">
                    <a:lumMod val="10000"/>
                  </a:schemeClr>
                </a:solidFill>
                <a:latin typeface="华文中宋" panose="02010600040101010101" charset="-122"/>
                <a:ea typeface="华文中宋" panose="02010600040101010101" charset="-122"/>
                <a:cs typeface="楷体" panose="02010609060101010101" pitchFamily="49" charset="-122"/>
                <a:sym typeface="+mn-ea"/>
              </a:rPr>
              <a:t>    </a:t>
            </a:r>
          </a:p>
        </p:txBody>
      </p:sp>
      <p:cxnSp>
        <p:nvCxnSpPr>
          <p:cNvPr id="34" name="直接连接符 33"/>
          <p:cNvCxnSpPr/>
          <p:nvPr>
            <p:custDataLst>
              <p:tags r:id="rId2"/>
            </p:custDataLst>
          </p:nvPr>
        </p:nvCxnSpPr>
        <p:spPr>
          <a:xfrm flipV="1">
            <a:off x="718381" y="647580"/>
            <a:ext cx="9833610" cy="7048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5"/>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6"/>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50" y="113665"/>
            <a:ext cx="11372850" cy="521970"/>
          </a:xfrm>
          <a:prstGeom prst="rect">
            <a:avLst/>
          </a:prstGeom>
          <a:noFill/>
        </p:spPr>
        <p:txBody>
          <a:bodyPr wrap="square" rtlCol="0">
            <a:spAutoFit/>
          </a:bodyPr>
          <a:lstStyle/>
          <a:p>
            <a:pPr>
              <a:buClrTx/>
              <a:buSzTx/>
              <a:buFontTx/>
            </a:pPr>
            <a:r>
              <a:rPr lang="zh-CN" altLang="en-US" sz="2800" b="1" dirty="0">
                <a:solidFill>
                  <a:prstClr val="black"/>
                </a:solidFill>
                <a:latin typeface="黑体" panose="02010609060101010101" charset="-122"/>
                <a:ea typeface="黑体" panose="02010609060101010101" charset="-122"/>
                <a:sym typeface="+mn-ea"/>
              </a:rPr>
              <a:t>新民主主义革命的三大法宝</a:t>
            </a:r>
            <a:r>
              <a:rPr lang="en-US" altLang="zh-CN" sz="2800" b="1" dirty="0">
                <a:solidFill>
                  <a:prstClr val="black"/>
                </a:solidFill>
                <a:latin typeface="黑体" panose="02010609060101010101" charset="-122"/>
                <a:ea typeface="黑体" panose="02010609060101010101" charset="-122"/>
                <a:sym typeface="+mn-ea"/>
              </a:rPr>
              <a:t>—</a:t>
            </a:r>
            <a:r>
              <a:rPr lang="zh-CN" altLang="en-US" sz="2800" b="1" dirty="0">
                <a:solidFill>
                  <a:prstClr val="black"/>
                </a:solidFill>
                <a:latin typeface="黑体" panose="02010609060101010101" charset="-122"/>
                <a:ea typeface="黑体" panose="02010609060101010101" charset="-122"/>
                <a:sym typeface="+mn-ea"/>
              </a:rPr>
              <a:t>武装斗争、统一战线、党的建设</a:t>
            </a:r>
          </a:p>
        </p:txBody>
      </p:sp>
      <p:pic>
        <p:nvPicPr>
          <p:cNvPr id="100" name="图片 99"/>
          <p:cNvPicPr/>
          <p:nvPr/>
        </p:nvPicPr>
        <p:blipFill>
          <a:blip r:embed="rId8"/>
          <a:stretch>
            <a:fillRect/>
          </a:stretch>
        </p:blipFill>
        <p:spPr>
          <a:xfrm>
            <a:off x="1104900" y="1154430"/>
            <a:ext cx="2815590" cy="2336800"/>
          </a:xfrm>
          <a:prstGeom prst="roundRect">
            <a:avLst/>
          </a:prstGeom>
          <a:noFill/>
          <a:ln w="9525">
            <a:noFill/>
          </a:ln>
        </p:spPr>
      </p:pic>
      <p:pic>
        <p:nvPicPr>
          <p:cNvPr id="101" name="图片 100"/>
          <p:cNvPicPr/>
          <p:nvPr/>
        </p:nvPicPr>
        <p:blipFill>
          <a:blip r:embed="rId9" cstate="print"/>
          <a:stretch>
            <a:fillRect/>
          </a:stretch>
        </p:blipFill>
        <p:spPr>
          <a:xfrm>
            <a:off x="4530090" y="1155065"/>
            <a:ext cx="2877185" cy="2336800"/>
          </a:xfrm>
          <a:prstGeom prst="roundRect">
            <a:avLst/>
          </a:prstGeom>
          <a:noFill/>
          <a:ln w="9525">
            <a:noFill/>
          </a:ln>
        </p:spPr>
      </p:pic>
      <p:pic>
        <p:nvPicPr>
          <p:cNvPr id="103" name="图片 102"/>
          <p:cNvPicPr/>
          <p:nvPr>
            <p:custDataLst>
              <p:tags r:id="rId4"/>
            </p:custDataLst>
          </p:nvPr>
        </p:nvPicPr>
        <p:blipFill>
          <a:blip r:embed="rId10"/>
          <a:srcRect l="8425" t="3282" r="7407" b="71265"/>
          <a:stretch>
            <a:fillRect/>
          </a:stretch>
        </p:blipFill>
        <p:spPr>
          <a:xfrm>
            <a:off x="8169275" y="1155065"/>
            <a:ext cx="2847975" cy="2336800"/>
          </a:xfrm>
          <a:prstGeom prst="roundRect">
            <a:avLst/>
          </a:prstGeom>
          <a:noFill/>
          <a:ln w="9525">
            <a:noFill/>
          </a:ln>
        </p:spPr>
      </p:pic>
      <p:sp>
        <p:nvSpPr>
          <p:cNvPr id="3" name="文本框 2"/>
          <p:cNvSpPr txBox="1"/>
          <p:nvPr/>
        </p:nvSpPr>
        <p:spPr>
          <a:xfrm>
            <a:off x="796925" y="914400"/>
            <a:ext cx="10502900" cy="2861310"/>
          </a:xfrm>
          <a:prstGeom prst="rect">
            <a:avLst/>
          </a:prstGeom>
          <a:no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2"/>
          <p:cNvSpPr/>
          <p:nvPr>
            <p:custDataLst>
              <p:tags r:id="rId2"/>
            </p:custDataLst>
          </p:nvPr>
        </p:nvSpPr>
        <p:spPr>
          <a:xfrm>
            <a:off x="635" y="4144010"/>
            <a:ext cx="12092305"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6631" name="文本框 9"/>
          <p:cNvSpPr txBox="1"/>
          <p:nvPr>
            <p:custDataLst>
              <p:tags r:id="rId3"/>
            </p:custDataLst>
          </p:nvPr>
        </p:nvSpPr>
        <p:spPr>
          <a:xfrm>
            <a:off x="937260" y="4424045"/>
            <a:ext cx="1679575" cy="1938020"/>
          </a:xfrm>
          <a:prstGeom prst="rect">
            <a:avLst/>
          </a:prstGeom>
          <a:noFill/>
          <a:ln w="9525">
            <a:noFill/>
          </a:ln>
        </p:spPr>
        <p:txBody>
          <a:bodyPr wrap="square" anchor="t" anchorCtr="0">
            <a:spAutoFit/>
          </a:bodyPr>
          <a:lstStyle/>
          <a:p>
            <a:r>
              <a:rPr lang="en-US" sz="2400" b="1">
                <a:solidFill>
                  <a:srgbClr val="C00000"/>
                </a:solidFill>
                <a:latin typeface="华文中宋" panose="02010600040101010101" charset="-122"/>
                <a:ea typeface="华文中宋" panose="02010600040101010101" charset="-122"/>
                <a:cs typeface="华文中宋" panose="02010600040101010101" charset="-122"/>
              </a:rPr>
              <a:t>1919</a:t>
            </a:r>
          </a:p>
          <a:p>
            <a:r>
              <a:rPr lang="en-US" altLang="zh-CN" sz="2400" b="1">
                <a:solidFill>
                  <a:srgbClr val="C00000"/>
                </a:solidFill>
                <a:latin typeface="华文中宋" panose="02010600040101010101" charset="-122"/>
                <a:ea typeface="华文中宋" panose="02010600040101010101" charset="-122"/>
                <a:cs typeface="华文中宋" panose="02010600040101010101" charset="-122"/>
              </a:rPr>
              <a:t>  </a:t>
            </a:r>
            <a:r>
              <a:rPr lang="zh-CN" altLang="en-US" sz="2400" b="1">
                <a:solidFill>
                  <a:srgbClr val="C00000"/>
                </a:solidFill>
                <a:latin typeface="华文中宋" panose="02010600040101010101" charset="-122"/>
                <a:ea typeface="华文中宋" panose="02010600040101010101" charset="-122"/>
                <a:cs typeface="华文中宋" panose="02010600040101010101" charset="-122"/>
              </a:rPr>
              <a:t>五</a:t>
            </a:r>
          </a:p>
          <a:p>
            <a:r>
              <a:rPr lang="en-US" altLang="zh-CN" sz="2400" b="1">
                <a:solidFill>
                  <a:srgbClr val="C00000"/>
                </a:solidFill>
                <a:latin typeface="华文中宋" panose="02010600040101010101" charset="-122"/>
                <a:ea typeface="华文中宋" panose="02010600040101010101" charset="-122"/>
                <a:cs typeface="华文中宋" panose="02010600040101010101" charset="-122"/>
              </a:rPr>
              <a:t>  </a:t>
            </a:r>
            <a:r>
              <a:rPr lang="zh-CN" altLang="en-US" sz="2400" b="1">
                <a:solidFill>
                  <a:srgbClr val="C00000"/>
                </a:solidFill>
                <a:latin typeface="华文中宋" panose="02010600040101010101" charset="-122"/>
                <a:ea typeface="华文中宋" panose="02010600040101010101" charset="-122"/>
                <a:cs typeface="华文中宋" panose="02010600040101010101" charset="-122"/>
              </a:rPr>
              <a:t>四</a:t>
            </a:r>
          </a:p>
          <a:p>
            <a:r>
              <a:rPr lang="en-US" altLang="zh-CN" sz="2400" b="1">
                <a:solidFill>
                  <a:srgbClr val="C00000"/>
                </a:solidFill>
                <a:latin typeface="华文中宋" panose="02010600040101010101" charset="-122"/>
                <a:ea typeface="华文中宋" panose="02010600040101010101" charset="-122"/>
                <a:cs typeface="华文中宋" panose="02010600040101010101" charset="-122"/>
              </a:rPr>
              <a:t>  </a:t>
            </a:r>
            <a:r>
              <a:rPr lang="zh-CN" altLang="en-US" sz="2400" b="1">
                <a:solidFill>
                  <a:srgbClr val="C00000"/>
                </a:solidFill>
                <a:latin typeface="华文中宋" panose="02010600040101010101" charset="-122"/>
                <a:ea typeface="华文中宋" panose="02010600040101010101" charset="-122"/>
                <a:cs typeface="华文中宋" panose="02010600040101010101" charset="-122"/>
              </a:rPr>
              <a:t>运</a:t>
            </a:r>
          </a:p>
          <a:p>
            <a:r>
              <a:rPr lang="en-US" altLang="zh-CN" sz="2400" b="1">
                <a:solidFill>
                  <a:srgbClr val="C00000"/>
                </a:solidFill>
                <a:latin typeface="华文中宋" panose="02010600040101010101" charset="-122"/>
                <a:ea typeface="华文中宋" panose="02010600040101010101" charset="-122"/>
                <a:cs typeface="华文中宋" panose="02010600040101010101" charset="-122"/>
              </a:rPr>
              <a:t>  </a:t>
            </a:r>
            <a:r>
              <a:rPr lang="zh-CN" altLang="en-US" sz="2400" b="1">
                <a:solidFill>
                  <a:srgbClr val="C00000"/>
                </a:solidFill>
                <a:latin typeface="华文中宋" panose="02010600040101010101" charset="-122"/>
                <a:ea typeface="华文中宋" panose="02010600040101010101" charset="-122"/>
                <a:cs typeface="华文中宋" panose="02010600040101010101" charset="-122"/>
              </a:rPr>
              <a:t>动</a:t>
            </a:r>
          </a:p>
        </p:txBody>
      </p:sp>
      <p:sp>
        <p:nvSpPr>
          <p:cNvPr id="26632" name="文本框 10"/>
          <p:cNvSpPr txBox="1"/>
          <p:nvPr>
            <p:custDataLst>
              <p:tags r:id="rId4"/>
            </p:custDataLst>
          </p:nvPr>
        </p:nvSpPr>
        <p:spPr>
          <a:xfrm>
            <a:off x="1645285" y="4474845"/>
            <a:ext cx="1470660" cy="1938020"/>
          </a:xfrm>
          <a:prstGeom prst="rect">
            <a:avLst/>
          </a:prstGeom>
          <a:noFill/>
          <a:ln w="9525">
            <a:noFill/>
          </a:ln>
        </p:spPr>
        <p:txBody>
          <a:bodyPr wrap="square" anchor="t" anchorCtr="0">
            <a:spAutoFit/>
          </a:bodyPr>
          <a:lstStyle/>
          <a:p>
            <a:pPr algn="ctr">
              <a:buClrTx/>
              <a:buSzTx/>
              <a:buNone/>
            </a:pP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19</a:t>
            </a:r>
            <a:r>
              <a:rPr lang="en-US" altLang="zh-CN" sz="2400" b="1">
                <a:solidFill>
                  <a:schemeClr val="bg2">
                    <a:lumMod val="10000"/>
                  </a:schemeClr>
                </a:solidFill>
                <a:latin typeface="华文中宋" panose="02010600040101010101" charset="-122"/>
                <a:ea typeface="华文中宋" panose="02010600040101010101" charset="-122"/>
                <a:cs typeface="华文中宋" panose="02010600040101010101" charset="-122"/>
              </a:rPr>
              <a:t>21</a:t>
            </a:r>
          </a:p>
          <a:p>
            <a:pPr algn="ctr">
              <a:buClrTx/>
              <a:buSzTx/>
              <a:buNone/>
            </a:pP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中</a:t>
            </a:r>
          </a:p>
          <a:p>
            <a:pPr algn="ctr">
              <a:buClrTx/>
              <a:buSzTx/>
              <a:buNone/>
            </a:pP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共</a:t>
            </a:r>
          </a:p>
          <a:p>
            <a:pPr algn="ctr">
              <a:buClrTx/>
              <a:buSzTx/>
              <a:buNone/>
            </a:pP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成</a:t>
            </a:r>
          </a:p>
          <a:p>
            <a:pPr algn="ctr">
              <a:buClrTx/>
              <a:buSzTx/>
              <a:buNone/>
            </a:pP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立</a:t>
            </a:r>
          </a:p>
        </p:txBody>
      </p:sp>
      <p:sp>
        <p:nvSpPr>
          <p:cNvPr id="26633" name="文本框 11"/>
          <p:cNvSpPr txBox="1"/>
          <p:nvPr>
            <p:custDataLst>
              <p:tags r:id="rId5"/>
            </p:custDataLst>
          </p:nvPr>
        </p:nvSpPr>
        <p:spPr>
          <a:xfrm>
            <a:off x="2616835" y="4474845"/>
            <a:ext cx="1120140" cy="2306955"/>
          </a:xfrm>
          <a:prstGeom prst="rect">
            <a:avLst/>
          </a:prstGeom>
          <a:noFill/>
          <a:ln w="9525">
            <a:noFill/>
          </a:ln>
        </p:spPr>
        <p:txBody>
          <a:bodyPr wrap="square" anchor="t" anchorCtr="0">
            <a:spAutoFit/>
          </a:bodyPr>
          <a:lstStyle/>
          <a:p>
            <a:pPr algn="ctr"/>
            <a:r>
              <a:rPr lang="en-US" altLang="zh-CN" sz="2400" b="1">
                <a:solidFill>
                  <a:schemeClr val="bg2">
                    <a:lumMod val="10000"/>
                  </a:schemeClr>
                </a:solidFill>
                <a:latin typeface="华文中宋" panose="02010600040101010101" charset="-122"/>
                <a:ea typeface="华文中宋" panose="02010600040101010101" charset="-122"/>
                <a:cs typeface="华文中宋" panose="02010600040101010101" charset="-122"/>
              </a:rPr>
              <a:t>1924</a:t>
            </a:r>
            <a:endPar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endParaRP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国</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民</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党</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一</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大</a:t>
            </a:r>
          </a:p>
        </p:txBody>
      </p:sp>
      <p:sp>
        <p:nvSpPr>
          <p:cNvPr id="26634" name="文本框 12"/>
          <p:cNvSpPr txBox="1"/>
          <p:nvPr>
            <p:custDataLst>
              <p:tags r:id="rId6"/>
            </p:custDataLst>
          </p:nvPr>
        </p:nvSpPr>
        <p:spPr>
          <a:xfrm>
            <a:off x="6662420" y="4413885"/>
            <a:ext cx="2513965" cy="1938020"/>
          </a:xfrm>
          <a:prstGeom prst="rect">
            <a:avLst/>
          </a:prstGeom>
          <a:noFill/>
          <a:ln w="9525">
            <a:noFill/>
          </a:ln>
        </p:spPr>
        <p:txBody>
          <a:bodyPr wrap="square" anchor="t" anchorCtr="0">
            <a:spAutoFit/>
          </a:bodyPr>
          <a:lstStyle/>
          <a:p>
            <a:pPr algn="ctr"/>
            <a:r>
              <a:rPr lang="en-US" altLang="zh-CN" sz="2400" b="1" dirty="0">
                <a:solidFill>
                  <a:schemeClr val="bg2">
                    <a:lumMod val="10000"/>
                  </a:schemeClr>
                </a:solidFill>
                <a:latin typeface="华文中宋" panose="02010600040101010101" charset="-122"/>
                <a:ea typeface="华文中宋" panose="02010600040101010101" charset="-122"/>
                <a:cs typeface="华文中宋" panose="02010600040101010101" charset="-122"/>
              </a:rPr>
              <a:t>1937</a:t>
            </a:r>
          </a:p>
          <a:p>
            <a:pPr algn="ctr"/>
            <a:r>
              <a:rPr lang="zh-CN" altLang="en-US" sz="2400" b="1" dirty="0">
                <a:solidFill>
                  <a:schemeClr val="bg2">
                    <a:lumMod val="10000"/>
                  </a:schemeClr>
                </a:solidFill>
                <a:latin typeface="华文中宋" panose="02010600040101010101" charset="-122"/>
                <a:ea typeface="华文中宋" panose="02010600040101010101" charset="-122"/>
                <a:cs typeface="华文中宋" panose="02010600040101010101" charset="-122"/>
              </a:rPr>
              <a:t>抗</a:t>
            </a:r>
          </a:p>
          <a:p>
            <a:pPr algn="ctr"/>
            <a:r>
              <a:rPr lang="zh-CN" altLang="en-US" sz="2400" b="1" dirty="0">
                <a:solidFill>
                  <a:schemeClr val="bg2">
                    <a:lumMod val="10000"/>
                  </a:schemeClr>
                </a:solidFill>
                <a:latin typeface="华文中宋" panose="02010600040101010101" charset="-122"/>
                <a:ea typeface="华文中宋" panose="02010600040101010101" charset="-122"/>
                <a:cs typeface="华文中宋" panose="02010600040101010101" charset="-122"/>
              </a:rPr>
              <a:t>战</a:t>
            </a:r>
          </a:p>
          <a:p>
            <a:pPr algn="ctr"/>
            <a:r>
              <a:rPr lang="zh-CN" altLang="en-US" sz="2400" b="1" dirty="0">
                <a:solidFill>
                  <a:schemeClr val="bg2">
                    <a:lumMod val="10000"/>
                  </a:schemeClr>
                </a:solidFill>
                <a:latin typeface="华文中宋" panose="02010600040101010101" charset="-122"/>
                <a:ea typeface="华文中宋" panose="02010600040101010101" charset="-122"/>
                <a:cs typeface="华文中宋" panose="02010600040101010101" charset="-122"/>
              </a:rPr>
              <a:t>爆</a:t>
            </a:r>
          </a:p>
          <a:p>
            <a:pPr algn="ctr"/>
            <a:r>
              <a:rPr lang="zh-CN" altLang="en-US" sz="2400" b="1" dirty="0">
                <a:solidFill>
                  <a:schemeClr val="bg2">
                    <a:lumMod val="10000"/>
                  </a:schemeClr>
                </a:solidFill>
                <a:latin typeface="华文中宋" panose="02010600040101010101" charset="-122"/>
                <a:ea typeface="华文中宋" panose="02010600040101010101" charset="-122"/>
                <a:cs typeface="华文中宋" panose="02010600040101010101" charset="-122"/>
              </a:rPr>
              <a:t>发</a:t>
            </a:r>
          </a:p>
        </p:txBody>
      </p:sp>
      <p:sp>
        <p:nvSpPr>
          <p:cNvPr id="20" name="右大括号 19"/>
          <p:cNvSpPr/>
          <p:nvPr>
            <p:custDataLst>
              <p:tags r:id="rId7"/>
            </p:custDataLst>
          </p:nvPr>
        </p:nvSpPr>
        <p:spPr>
          <a:xfrm rot="16200000">
            <a:off x="4046855" y="2891155"/>
            <a:ext cx="378460" cy="1935480"/>
          </a:xfrm>
          <a:prstGeom prst="rightBrace">
            <a:avLst>
              <a:gd name="adj1" fmla="val 8333"/>
              <a:gd name="adj2" fmla="val 49207"/>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右大括号 21"/>
          <p:cNvSpPr/>
          <p:nvPr>
            <p:custDataLst>
              <p:tags r:id="rId8"/>
            </p:custDataLst>
          </p:nvPr>
        </p:nvSpPr>
        <p:spPr>
          <a:xfrm rot="16200000">
            <a:off x="8006641" y="2211630"/>
            <a:ext cx="378460" cy="3295166"/>
          </a:xfrm>
          <a:prstGeom prst="rightBrace">
            <a:avLst>
              <a:gd name="adj1" fmla="val 31176"/>
              <a:gd name="adj2" fmla="val 51793"/>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TextBox 22"/>
          <p:cNvSpPr txBox="1"/>
          <p:nvPr>
            <p:custDataLst>
              <p:tags r:id="rId9"/>
            </p:custDataLst>
          </p:nvPr>
        </p:nvSpPr>
        <p:spPr>
          <a:xfrm>
            <a:off x="3268384" y="3147963"/>
            <a:ext cx="1964055" cy="521970"/>
          </a:xfrm>
          <a:prstGeom prst="rect">
            <a:avLst/>
          </a:prstGeom>
          <a:noFill/>
        </p:spPr>
        <p:txBody>
          <a:bodyPr wrap="none" rtlCol="0">
            <a:spAutoFit/>
          </a:bodyPr>
          <a:lstStyle/>
          <a:p>
            <a:r>
              <a:rPr lang="zh-CN" altLang="en-US" sz="2800" b="1" smtClean="0">
                <a:solidFill>
                  <a:srgbClr val="0000FF"/>
                </a:solidFill>
                <a:latin typeface="华文中宋" panose="02010600040101010101" charset="-122"/>
                <a:ea typeface="华文中宋" panose="02010600040101010101" charset="-122"/>
              </a:rPr>
              <a:t>大革命时期</a:t>
            </a:r>
          </a:p>
        </p:txBody>
      </p:sp>
      <p:sp>
        <p:nvSpPr>
          <p:cNvPr id="24" name="TextBox 23"/>
          <p:cNvSpPr txBox="1"/>
          <p:nvPr>
            <p:custDataLst>
              <p:tags r:id="rId10"/>
            </p:custDataLst>
          </p:nvPr>
        </p:nvSpPr>
        <p:spPr>
          <a:xfrm>
            <a:off x="8046385" y="3147738"/>
            <a:ext cx="1612900" cy="521970"/>
          </a:xfrm>
          <a:prstGeom prst="rect">
            <a:avLst/>
          </a:prstGeom>
          <a:noFill/>
        </p:spPr>
        <p:txBody>
          <a:bodyPr wrap="none" rtlCol="0">
            <a:spAutoFit/>
          </a:bodyPr>
          <a:lstStyle/>
          <a:p>
            <a:r>
              <a:rPr lang="zh-CN" altLang="en-US" sz="2800" b="1" smtClean="0">
                <a:solidFill>
                  <a:srgbClr val="0000FF"/>
                </a:solidFill>
                <a:latin typeface="华文中宋" panose="02010600040101010101" charset="-122"/>
                <a:ea typeface="华文中宋" panose="02010600040101010101" charset="-122"/>
              </a:rPr>
              <a:t>抗日战争</a:t>
            </a:r>
          </a:p>
        </p:txBody>
      </p:sp>
      <p:sp>
        <p:nvSpPr>
          <p:cNvPr id="6" name="右大括号 5"/>
          <p:cNvSpPr/>
          <p:nvPr>
            <p:custDataLst>
              <p:tags r:id="rId11"/>
            </p:custDataLst>
          </p:nvPr>
        </p:nvSpPr>
        <p:spPr>
          <a:xfrm rot="16200000">
            <a:off x="6311900" y="2719705"/>
            <a:ext cx="341630" cy="2317750"/>
          </a:xfrm>
          <a:prstGeom prst="rightBrace">
            <a:avLst>
              <a:gd name="adj1" fmla="val 8333"/>
              <a:gd name="adj2" fmla="val 51789"/>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16"/>
          <p:cNvSpPr txBox="1"/>
          <p:nvPr>
            <p:custDataLst>
              <p:tags r:id="rId12"/>
            </p:custDataLst>
          </p:nvPr>
        </p:nvSpPr>
        <p:spPr>
          <a:xfrm>
            <a:off x="5824220" y="3159125"/>
            <a:ext cx="1849120" cy="521970"/>
          </a:xfrm>
          <a:prstGeom prst="rect">
            <a:avLst/>
          </a:prstGeom>
          <a:noFill/>
          <a:ln w="9525">
            <a:noFill/>
          </a:ln>
        </p:spPr>
        <p:txBody>
          <a:bodyPr wrap="square" anchor="t" anchorCtr="0">
            <a:spAutoFit/>
          </a:bodyPr>
          <a:lstStyle/>
          <a:p>
            <a:r>
              <a:rPr lang="zh-CN" altLang="en-US" sz="2800" b="1" smtClean="0">
                <a:solidFill>
                  <a:srgbClr val="0000FF"/>
                </a:solidFill>
                <a:latin typeface="华文中宋" panose="02010600040101010101" charset="-122"/>
                <a:ea typeface="华文中宋" panose="02010600040101010101" charset="-122"/>
              </a:rPr>
              <a:t>土地革命</a:t>
            </a:r>
          </a:p>
        </p:txBody>
      </p:sp>
      <p:sp>
        <p:nvSpPr>
          <p:cNvPr id="13" name="文本框 12"/>
          <p:cNvSpPr txBox="1"/>
          <p:nvPr>
            <p:custDataLst>
              <p:tags r:id="rId13"/>
            </p:custDataLst>
          </p:nvPr>
        </p:nvSpPr>
        <p:spPr>
          <a:xfrm>
            <a:off x="8725535" y="4505960"/>
            <a:ext cx="2439035" cy="1938020"/>
          </a:xfrm>
          <a:prstGeom prst="rect">
            <a:avLst/>
          </a:prstGeom>
          <a:noFill/>
          <a:ln w="9525">
            <a:noFill/>
          </a:ln>
        </p:spPr>
        <p:txBody>
          <a:bodyPr wrap="square" anchor="t" anchorCtr="0">
            <a:spAutoFit/>
          </a:bodyPr>
          <a:lstStyle/>
          <a:p>
            <a:pPr algn="ctr"/>
            <a:r>
              <a:rPr lang="en-US" altLang="zh-CN" sz="2400" b="1">
                <a:solidFill>
                  <a:schemeClr val="bg2">
                    <a:lumMod val="10000"/>
                  </a:schemeClr>
                </a:solidFill>
                <a:latin typeface="华文中宋" panose="02010600040101010101" charset="-122"/>
                <a:ea typeface="华文中宋" panose="02010600040101010101" charset="-122"/>
                <a:cs typeface="华文中宋" panose="02010600040101010101" charset="-122"/>
              </a:rPr>
              <a:t>19</a:t>
            </a:r>
            <a:r>
              <a:rPr 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45</a:t>
            </a:r>
            <a:endPar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endParaRP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抗</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战</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胜</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利</a:t>
            </a:r>
          </a:p>
        </p:txBody>
      </p:sp>
      <p:sp>
        <p:nvSpPr>
          <p:cNvPr id="15" name="文本框 14"/>
          <p:cNvSpPr txBox="1"/>
          <p:nvPr>
            <p:custDataLst>
              <p:tags r:id="rId14"/>
            </p:custDataLst>
          </p:nvPr>
        </p:nvSpPr>
        <p:spPr>
          <a:xfrm>
            <a:off x="10627995" y="4413885"/>
            <a:ext cx="1564005" cy="2676525"/>
          </a:xfrm>
          <a:prstGeom prst="rect">
            <a:avLst/>
          </a:prstGeom>
          <a:noFill/>
          <a:ln w="9525">
            <a:noFill/>
          </a:ln>
        </p:spPr>
        <p:txBody>
          <a:bodyPr wrap="square" anchor="t" anchorCtr="0">
            <a:spAutoFit/>
          </a:bodyPr>
          <a:lstStyle/>
          <a:p>
            <a:pPr algn="ctr"/>
            <a:r>
              <a:rPr lang="en-US" altLang="zh-CN" sz="2400" b="1">
                <a:solidFill>
                  <a:schemeClr val="bg2">
                    <a:lumMod val="10000"/>
                  </a:schemeClr>
                </a:solidFill>
                <a:latin typeface="华文中宋" panose="02010600040101010101" charset="-122"/>
                <a:ea typeface="华文中宋" panose="02010600040101010101" charset="-122"/>
                <a:cs typeface="华文中宋" panose="02010600040101010101" charset="-122"/>
              </a:rPr>
              <a:t> 1949</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新</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中</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国</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成</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立</a:t>
            </a:r>
          </a:p>
          <a:p>
            <a:pPr algn="ctr"/>
            <a:endPar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endParaRPr>
          </a:p>
        </p:txBody>
      </p:sp>
      <p:sp>
        <p:nvSpPr>
          <p:cNvPr id="16" name="椭圆 15"/>
          <p:cNvSpPr/>
          <p:nvPr/>
        </p:nvSpPr>
        <p:spPr>
          <a:xfrm>
            <a:off x="7760970" y="410845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2"/>
          <p:cNvSpPr txBox="1"/>
          <p:nvPr>
            <p:custDataLst>
              <p:tags r:id="rId15"/>
            </p:custDataLst>
          </p:nvPr>
        </p:nvSpPr>
        <p:spPr>
          <a:xfrm>
            <a:off x="4538980" y="4424045"/>
            <a:ext cx="1396365" cy="1938020"/>
          </a:xfrm>
          <a:prstGeom prst="rect">
            <a:avLst/>
          </a:prstGeom>
          <a:noFill/>
          <a:ln w="9525">
            <a:noFill/>
          </a:ln>
        </p:spPr>
        <p:txBody>
          <a:bodyPr wrap="square" anchor="t" anchorCtr="0">
            <a:spAutoFit/>
          </a:bodyPr>
          <a:lstStyle/>
          <a:p>
            <a:pPr algn="ctr"/>
            <a:r>
              <a:rPr lang="en-US" altLang="zh-CN" sz="2400" b="1">
                <a:solidFill>
                  <a:schemeClr val="bg2">
                    <a:lumMod val="10000"/>
                  </a:schemeClr>
                </a:solidFill>
                <a:latin typeface="华文中宋" panose="02010600040101010101" charset="-122"/>
                <a:ea typeface="华文中宋" panose="02010600040101010101" charset="-122"/>
                <a:cs typeface="华文中宋" panose="02010600040101010101" charset="-122"/>
              </a:rPr>
              <a:t>1927</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南</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昌</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起</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义</a:t>
            </a:r>
          </a:p>
        </p:txBody>
      </p:sp>
      <p:sp>
        <p:nvSpPr>
          <p:cNvPr id="26" name="椭圆 25"/>
          <p:cNvSpPr/>
          <p:nvPr>
            <p:custDataLst>
              <p:tags r:id="rId16"/>
            </p:custDataLst>
          </p:nvPr>
        </p:nvSpPr>
        <p:spPr>
          <a:xfrm>
            <a:off x="5094605" y="410591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17"/>
            </p:custDataLst>
          </p:nvPr>
        </p:nvSpPr>
        <p:spPr>
          <a:xfrm>
            <a:off x="3163570" y="415417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8"/>
            </p:custDataLst>
          </p:nvPr>
        </p:nvSpPr>
        <p:spPr>
          <a:xfrm>
            <a:off x="2331720" y="415417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custDataLst>
              <p:tags r:id="rId19"/>
            </p:custDataLst>
          </p:nvPr>
        </p:nvSpPr>
        <p:spPr>
          <a:xfrm>
            <a:off x="441960" y="411861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custDataLst>
              <p:tags r:id="rId20"/>
            </p:custDataLst>
          </p:nvPr>
        </p:nvSpPr>
        <p:spPr>
          <a:xfrm>
            <a:off x="11440160" y="411861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21"/>
            </p:custDataLst>
          </p:nvPr>
        </p:nvSpPr>
        <p:spPr>
          <a:xfrm>
            <a:off x="9843135" y="410591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3"/>
          <p:cNvSpPr txBox="1"/>
          <p:nvPr>
            <p:custDataLst>
              <p:tags r:id="rId22"/>
            </p:custDataLst>
          </p:nvPr>
        </p:nvSpPr>
        <p:spPr>
          <a:xfrm>
            <a:off x="10032030" y="3147738"/>
            <a:ext cx="1612900" cy="521970"/>
          </a:xfrm>
          <a:prstGeom prst="rect">
            <a:avLst/>
          </a:prstGeom>
          <a:noFill/>
        </p:spPr>
        <p:txBody>
          <a:bodyPr wrap="none" rtlCol="0">
            <a:spAutoFit/>
          </a:bodyPr>
          <a:lstStyle/>
          <a:p>
            <a:r>
              <a:rPr lang="zh-CN" altLang="en-US" sz="2800" b="1" smtClean="0">
                <a:solidFill>
                  <a:srgbClr val="0000FF"/>
                </a:solidFill>
                <a:latin typeface="华文中宋" panose="02010600040101010101" charset="-122"/>
                <a:ea typeface="华文中宋" panose="02010600040101010101" charset="-122"/>
              </a:rPr>
              <a:t>解放战争</a:t>
            </a:r>
          </a:p>
        </p:txBody>
      </p:sp>
      <p:sp>
        <p:nvSpPr>
          <p:cNvPr id="36" name="右大括号 35"/>
          <p:cNvSpPr/>
          <p:nvPr>
            <p:custDataLst>
              <p:tags r:id="rId23"/>
            </p:custDataLst>
          </p:nvPr>
        </p:nvSpPr>
        <p:spPr>
          <a:xfrm rot="16200000">
            <a:off x="10596245" y="2999105"/>
            <a:ext cx="415290" cy="1680845"/>
          </a:xfrm>
          <a:prstGeom prst="rightBrace">
            <a:avLst>
              <a:gd name="adj1" fmla="val 8333"/>
              <a:gd name="adj2" fmla="val 51793"/>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椭圆 36"/>
          <p:cNvSpPr/>
          <p:nvPr>
            <p:custDataLst>
              <p:tags r:id="rId24"/>
            </p:custDataLst>
          </p:nvPr>
        </p:nvSpPr>
        <p:spPr>
          <a:xfrm>
            <a:off x="1345565" y="415417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9"/>
          <p:cNvSpPr txBox="1"/>
          <p:nvPr>
            <p:custDataLst>
              <p:tags r:id="rId25"/>
            </p:custDataLst>
          </p:nvPr>
        </p:nvSpPr>
        <p:spPr>
          <a:xfrm>
            <a:off x="-232410" y="4424045"/>
            <a:ext cx="1374775" cy="1938020"/>
          </a:xfrm>
          <a:prstGeom prst="rect">
            <a:avLst/>
          </a:prstGeom>
          <a:noFill/>
          <a:ln w="9525">
            <a:noFill/>
          </a:ln>
        </p:spPr>
        <p:txBody>
          <a:bodyPr wrap="square" anchor="t" anchorCtr="0">
            <a:spAutoFit/>
          </a:bodyPr>
          <a:lstStyle/>
          <a:p>
            <a:pPr algn="ctr"/>
            <a:r>
              <a:rPr 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1917</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十</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月</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革</a:t>
            </a:r>
          </a:p>
          <a:p>
            <a:pPr algn="ctr"/>
            <a:r>
              <a:rPr lang="zh-CN" altLang="en-US" sz="2400" b="1">
                <a:solidFill>
                  <a:schemeClr val="bg2">
                    <a:lumMod val="10000"/>
                  </a:schemeClr>
                </a:solidFill>
                <a:latin typeface="华文中宋" panose="02010600040101010101" charset="-122"/>
                <a:ea typeface="华文中宋" panose="02010600040101010101" charset="-122"/>
                <a:cs typeface="华文中宋" panose="02010600040101010101" charset="-122"/>
              </a:rPr>
              <a:t>命</a:t>
            </a:r>
          </a:p>
        </p:txBody>
      </p:sp>
      <p:sp>
        <p:nvSpPr>
          <p:cNvPr id="39" name="TextBox 22"/>
          <p:cNvSpPr txBox="1"/>
          <p:nvPr>
            <p:custDataLst>
              <p:tags r:id="rId26"/>
            </p:custDataLst>
          </p:nvPr>
        </p:nvSpPr>
        <p:spPr>
          <a:xfrm>
            <a:off x="1218604" y="3135263"/>
            <a:ext cx="539115" cy="953135"/>
          </a:xfrm>
          <a:prstGeom prst="rect">
            <a:avLst/>
          </a:prstGeom>
          <a:noFill/>
        </p:spPr>
        <p:txBody>
          <a:bodyPr wrap="none" rtlCol="0">
            <a:spAutoFit/>
          </a:bodyPr>
          <a:lstStyle/>
          <a:p>
            <a:r>
              <a:rPr lang="zh-CN" altLang="en-US" sz="2800" b="1" smtClean="0">
                <a:solidFill>
                  <a:srgbClr val="0000FF"/>
                </a:solidFill>
                <a:latin typeface="华文中宋" panose="02010600040101010101" charset="-122"/>
                <a:ea typeface="华文中宋" panose="02010600040101010101" charset="-122"/>
              </a:rPr>
              <a:t>开</a:t>
            </a:r>
          </a:p>
          <a:p>
            <a:r>
              <a:rPr lang="zh-CN" altLang="en-US" sz="2800" b="1" smtClean="0">
                <a:solidFill>
                  <a:srgbClr val="0000FF"/>
                </a:solidFill>
                <a:latin typeface="华文中宋" panose="02010600040101010101" charset="-122"/>
                <a:ea typeface="华文中宋" panose="02010600040101010101" charset="-122"/>
              </a:rPr>
              <a:t>端</a:t>
            </a:r>
          </a:p>
        </p:txBody>
      </p:sp>
      <p:cxnSp>
        <p:nvCxnSpPr>
          <p:cNvPr id="40" name="直接连接符 39"/>
          <p:cNvCxnSpPr/>
          <p:nvPr>
            <p:custDataLst>
              <p:tags r:id="rId27"/>
            </p:custDataLst>
          </p:nvPr>
        </p:nvCxnSpPr>
        <p:spPr>
          <a:xfrm>
            <a:off x="718381" y="718065"/>
            <a:ext cx="4711065" cy="1206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2" name="组合 43"/>
          <p:cNvGrpSpPr/>
          <p:nvPr/>
        </p:nvGrpSpPr>
        <p:grpSpPr>
          <a:xfrm>
            <a:off x="144780" y="114935"/>
            <a:ext cx="410210" cy="432435"/>
            <a:chOff x="2121873" y="1511588"/>
            <a:chExt cx="445481" cy="469613"/>
          </a:xfrm>
        </p:grpSpPr>
        <p:sp>
          <p:nvSpPr>
            <p:cNvPr id="45" name="矩形 44"/>
            <p:cNvSpPr/>
            <p:nvPr>
              <p:custDataLst>
                <p:tags r:id="rId29"/>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30"/>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28"/>
            </p:custDataLst>
          </p:nvPr>
        </p:nvSpPr>
        <p:spPr>
          <a:xfrm>
            <a:off x="819150" y="113665"/>
            <a:ext cx="4683125" cy="521970"/>
          </a:xfrm>
          <a:prstGeom prst="rect">
            <a:avLst/>
          </a:prstGeom>
          <a:noFill/>
        </p:spPr>
        <p:txBody>
          <a:bodyPr wrap="square" rtlCol="0">
            <a:spAutoFit/>
          </a:bodyPr>
          <a:lstStyle/>
          <a:p>
            <a:pPr lvl="0" algn="l">
              <a:buClrTx/>
              <a:buSzTx/>
              <a:buFontTx/>
            </a:pPr>
            <a:r>
              <a:rPr lang="zh-CN" altLang="en-US" sz="2800" b="1" dirty="0">
                <a:solidFill>
                  <a:prstClr val="black"/>
                </a:solidFill>
                <a:latin typeface="黑体" panose="02010609060101010101" charset="-122"/>
                <a:ea typeface="黑体" panose="02010609060101010101" charset="-122"/>
                <a:sym typeface="+mn-ea"/>
              </a:rPr>
              <a:t>新民主主义革命的革命阶段</a:t>
            </a:r>
          </a:p>
        </p:txBody>
      </p:sp>
      <p:sp>
        <p:nvSpPr>
          <p:cNvPr id="41" name="文本框 40"/>
          <p:cNvSpPr txBox="1"/>
          <p:nvPr/>
        </p:nvSpPr>
        <p:spPr>
          <a:xfrm>
            <a:off x="1409065" y="1165860"/>
            <a:ext cx="9582785" cy="1660525"/>
          </a:xfrm>
          <a:prstGeom prst="rect">
            <a:avLst/>
          </a:prstGeom>
          <a:noFill/>
          <a:ln>
            <a:solidFill>
              <a:schemeClr val="bg2">
                <a:lumMod val="10000"/>
              </a:schemeClr>
            </a:solidFill>
            <a:prstDash val="sysDot"/>
          </a:ln>
        </p:spPr>
        <p:txBody>
          <a:bodyPr wrap="square" rtlCol="0">
            <a:spAutoFit/>
          </a:bodyPr>
          <a:lstStyle/>
          <a:p>
            <a:pPr indent="0" algn="l" fontAlgn="auto">
              <a:lnSpc>
                <a:spcPts val="4080"/>
              </a:lnSpc>
            </a:pPr>
            <a:r>
              <a:rPr lang="en-US" altLang="zh-CN" sz="2400">
                <a:solidFill>
                  <a:schemeClr val="bg2">
                    <a:lumMod val="10000"/>
                  </a:schemeClr>
                </a:solidFill>
                <a:latin typeface="华文中宋" panose="02010600040101010101" charset="-122"/>
                <a:ea typeface="华文中宋" panose="02010600040101010101" charset="-122"/>
                <a:cs typeface="华文中宋" panose="02010600040101010101" charset="-122"/>
              </a:rPr>
              <a:t>     </a:t>
            </a:r>
            <a:r>
              <a:rPr lang="zh-CN" altLang="en-US" sz="2400">
                <a:solidFill>
                  <a:schemeClr val="bg2">
                    <a:lumMod val="10000"/>
                  </a:schemeClr>
                </a:solidFill>
                <a:latin typeface="华文中宋" panose="02010600040101010101" charset="-122"/>
                <a:ea typeface="华文中宋" panose="02010600040101010101" charset="-122"/>
                <a:cs typeface="华文中宋" panose="02010600040101010101" charset="-122"/>
              </a:rPr>
              <a:t>经过</a:t>
            </a:r>
            <a:r>
              <a:rPr lang="en-US" altLang="zh-CN" sz="2400">
                <a:solidFill>
                  <a:schemeClr val="bg2">
                    <a:lumMod val="10000"/>
                  </a:schemeClr>
                </a:solidFill>
                <a:latin typeface="华文中宋" panose="02010600040101010101" charset="-122"/>
                <a:ea typeface="华文中宋" panose="02010600040101010101" charset="-122"/>
                <a:cs typeface="华文中宋" panose="02010600040101010101" charset="-122"/>
              </a:rPr>
              <a:t>28</a:t>
            </a:r>
            <a:r>
              <a:rPr lang="zh-CN" altLang="en-US" sz="2400">
                <a:solidFill>
                  <a:schemeClr val="bg2">
                    <a:lumMod val="10000"/>
                  </a:schemeClr>
                </a:solidFill>
                <a:latin typeface="华文中宋" panose="02010600040101010101" charset="-122"/>
                <a:ea typeface="华文中宋" panose="02010600040101010101" charset="-122"/>
                <a:cs typeface="华文中宋" panose="02010600040101010101" charset="-122"/>
              </a:rPr>
              <a:t>年的浴血奋战和顽强奋斗，中国共产党领导中国人民，在经历了大革命、土地革命战争、抗日战争和解放战争四阶段后，终于在</a:t>
            </a:r>
            <a:r>
              <a:rPr lang="en-US" altLang="zh-CN" sz="2400">
                <a:solidFill>
                  <a:schemeClr val="bg2">
                    <a:lumMod val="10000"/>
                  </a:schemeClr>
                </a:solidFill>
                <a:latin typeface="华文中宋" panose="02010600040101010101" charset="-122"/>
                <a:ea typeface="华文中宋" panose="02010600040101010101" charset="-122"/>
                <a:cs typeface="华文中宋" panose="02010600040101010101" charset="-122"/>
              </a:rPr>
              <a:t>1949</a:t>
            </a:r>
            <a:r>
              <a:rPr lang="zh-CN" altLang="en-US" sz="2400">
                <a:solidFill>
                  <a:schemeClr val="bg2">
                    <a:lumMod val="10000"/>
                  </a:schemeClr>
                </a:solidFill>
                <a:latin typeface="华文中宋" panose="02010600040101010101" charset="-122"/>
                <a:ea typeface="华文中宋" panose="02010600040101010101" charset="-122"/>
                <a:cs typeface="华文中宋" panose="02010600040101010101" charset="-122"/>
              </a:rPr>
              <a:t>年夺取了新民主主义革命的伟大胜利，建立了中华人民共和国。</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图标"/>
          <p:cNvSpPr>
            <a:spLocks noEditPoints="1"/>
          </p:cNvSpPr>
          <p:nvPr>
            <p:custDataLst>
              <p:tags r:id="rId2"/>
            </p:custDataLst>
          </p:nvPr>
        </p:nvSpPr>
        <p:spPr bwMode="auto">
          <a:xfrm>
            <a:off x="4974271" y="3458154"/>
            <a:ext cx="177727" cy="281379"/>
          </a:xfrm>
          <a:custGeom>
            <a:avLst/>
            <a:gdLst>
              <a:gd name="T0" fmla="*/ 3 w 50"/>
              <a:gd name="T1" fmla="*/ 0 h 79"/>
              <a:gd name="T2" fmla="*/ 0 w 50"/>
              <a:gd name="T3" fmla="*/ 3 h 79"/>
              <a:gd name="T4" fmla="*/ 0 w 50"/>
              <a:gd name="T5" fmla="*/ 76 h 79"/>
              <a:gd name="T6" fmla="*/ 3 w 50"/>
              <a:gd name="T7" fmla="*/ 79 h 79"/>
              <a:gd name="T8" fmla="*/ 48 w 50"/>
              <a:gd name="T9" fmla="*/ 79 h 79"/>
              <a:gd name="T10" fmla="*/ 50 w 50"/>
              <a:gd name="T11" fmla="*/ 76 h 79"/>
              <a:gd name="T12" fmla="*/ 50 w 50"/>
              <a:gd name="T13" fmla="*/ 3 h 79"/>
              <a:gd name="T14" fmla="*/ 48 w 50"/>
              <a:gd name="T15" fmla="*/ 0 h 79"/>
              <a:gd name="T16" fmla="*/ 3 w 50"/>
              <a:gd name="T17" fmla="*/ 0 h 79"/>
              <a:gd name="T18" fmla="*/ 25 w 50"/>
              <a:gd name="T19" fmla="*/ 76 h 79"/>
              <a:gd name="T20" fmla="*/ 21 w 50"/>
              <a:gd name="T21" fmla="*/ 72 h 79"/>
              <a:gd name="T22" fmla="*/ 25 w 50"/>
              <a:gd name="T23" fmla="*/ 67 h 79"/>
              <a:gd name="T24" fmla="*/ 30 w 50"/>
              <a:gd name="T25" fmla="*/ 72 h 79"/>
              <a:gd name="T26" fmla="*/ 25 w 50"/>
              <a:gd name="T27" fmla="*/ 76 h 79"/>
              <a:gd name="T28" fmla="*/ 42 w 50"/>
              <a:gd name="T29" fmla="*/ 62 h 79"/>
              <a:gd name="T30" fmla="*/ 39 w 50"/>
              <a:gd name="T31" fmla="*/ 65 h 79"/>
              <a:gd name="T32" fmla="*/ 11 w 50"/>
              <a:gd name="T33" fmla="*/ 65 h 79"/>
              <a:gd name="T34" fmla="*/ 8 w 50"/>
              <a:gd name="T35" fmla="*/ 62 h 79"/>
              <a:gd name="T36" fmla="*/ 8 w 50"/>
              <a:gd name="T37" fmla="*/ 13 h 79"/>
              <a:gd name="T38" fmla="*/ 11 w 50"/>
              <a:gd name="T39" fmla="*/ 10 h 79"/>
              <a:gd name="T40" fmla="*/ 39 w 50"/>
              <a:gd name="T41" fmla="*/ 10 h 79"/>
              <a:gd name="T42" fmla="*/ 42 w 50"/>
              <a:gd name="T43" fmla="*/ 13 h 79"/>
              <a:gd name="T44" fmla="*/ 42 w 50"/>
              <a:gd name="T45"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9">
                <a:moveTo>
                  <a:pt x="3" y="0"/>
                </a:moveTo>
                <a:cubicBezTo>
                  <a:pt x="1" y="0"/>
                  <a:pt x="0" y="1"/>
                  <a:pt x="0" y="3"/>
                </a:cubicBezTo>
                <a:cubicBezTo>
                  <a:pt x="0" y="76"/>
                  <a:pt x="0" y="76"/>
                  <a:pt x="0" y="76"/>
                </a:cubicBezTo>
                <a:cubicBezTo>
                  <a:pt x="0" y="77"/>
                  <a:pt x="1" y="79"/>
                  <a:pt x="3" y="79"/>
                </a:cubicBezTo>
                <a:cubicBezTo>
                  <a:pt x="48" y="79"/>
                  <a:pt x="48" y="79"/>
                  <a:pt x="48" y="79"/>
                </a:cubicBezTo>
                <a:cubicBezTo>
                  <a:pt x="49" y="79"/>
                  <a:pt x="50" y="77"/>
                  <a:pt x="50" y="76"/>
                </a:cubicBezTo>
                <a:cubicBezTo>
                  <a:pt x="50" y="3"/>
                  <a:pt x="50" y="3"/>
                  <a:pt x="50" y="3"/>
                </a:cubicBezTo>
                <a:cubicBezTo>
                  <a:pt x="50" y="1"/>
                  <a:pt x="49" y="0"/>
                  <a:pt x="48" y="0"/>
                </a:cubicBezTo>
                <a:lnTo>
                  <a:pt x="3" y="0"/>
                </a:lnTo>
                <a:close/>
                <a:moveTo>
                  <a:pt x="25" y="76"/>
                </a:moveTo>
                <a:cubicBezTo>
                  <a:pt x="23" y="76"/>
                  <a:pt x="21" y="74"/>
                  <a:pt x="21" y="72"/>
                </a:cubicBezTo>
                <a:cubicBezTo>
                  <a:pt x="21" y="69"/>
                  <a:pt x="23" y="67"/>
                  <a:pt x="25" y="67"/>
                </a:cubicBezTo>
                <a:cubicBezTo>
                  <a:pt x="28" y="67"/>
                  <a:pt x="30" y="69"/>
                  <a:pt x="30" y="72"/>
                </a:cubicBezTo>
                <a:cubicBezTo>
                  <a:pt x="30" y="74"/>
                  <a:pt x="28" y="76"/>
                  <a:pt x="25" y="76"/>
                </a:cubicBezTo>
                <a:close/>
                <a:moveTo>
                  <a:pt x="42" y="62"/>
                </a:moveTo>
                <a:cubicBezTo>
                  <a:pt x="42" y="64"/>
                  <a:pt x="41" y="65"/>
                  <a:pt x="39" y="65"/>
                </a:cubicBezTo>
                <a:cubicBezTo>
                  <a:pt x="11" y="65"/>
                  <a:pt x="11" y="65"/>
                  <a:pt x="11" y="65"/>
                </a:cubicBezTo>
                <a:cubicBezTo>
                  <a:pt x="10" y="65"/>
                  <a:pt x="8" y="64"/>
                  <a:pt x="8" y="62"/>
                </a:cubicBezTo>
                <a:cubicBezTo>
                  <a:pt x="8" y="13"/>
                  <a:pt x="8" y="13"/>
                  <a:pt x="8" y="13"/>
                </a:cubicBezTo>
                <a:cubicBezTo>
                  <a:pt x="8" y="11"/>
                  <a:pt x="10" y="10"/>
                  <a:pt x="11" y="10"/>
                </a:cubicBezTo>
                <a:cubicBezTo>
                  <a:pt x="39" y="10"/>
                  <a:pt x="39" y="10"/>
                  <a:pt x="39" y="10"/>
                </a:cubicBezTo>
                <a:cubicBezTo>
                  <a:pt x="41" y="10"/>
                  <a:pt x="42" y="11"/>
                  <a:pt x="42" y="13"/>
                </a:cubicBezTo>
                <a:lnTo>
                  <a:pt x="42" y="6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5" name="图标"/>
          <p:cNvSpPr/>
          <p:nvPr>
            <p:custDataLst>
              <p:tags r:id="rId3"/>
            </p:custDataLst>
          </p:nvPr>
        </p:nvSpPr>
        <p:spPr bwMode="auto">
          <a:xfrm>
            <a:off x="9527480" y="3472965"/>
            <a:ext cx="281402" cy="224257"/>
          </a:xfrm>
          <a:custGeom>
            <a:avLst/>
            <a:gdLst>
              <a:gd name="T0" fmla="*/ 62 w 79"/>
              <a:gd name="T1" fmla="*/ 29 h 63"/>
              <a:gd name="T2" fmla="*/ 61 w 79"/>
              <a:gd name="T3" fmla="*/ 29 h 63"/>
              <a:gd name="T4" fmla="*/ 61 w 79"/>
              <a:gd name="T5" fmla="*/ 22 h 63"/>
              <a:gd name="T6" fmla="*/ 39 w 79"/>
              <a:gd name="T7" fmla="*/ 0 h 63"/>
              <a:gd name="T8" fmla="*/ 18 w 79"/>
              <a:gd name="T9" fmla="*/ 22 h 63"/>
              <a:gd name="T10" fmla="*/ 18 w 79"/>
              <a:gd name="T11" fmla="*/ 29 h 63"/>
              <a:gd name="T12" fmla="*/ 17 w 79"/>
              <a:gd name="T13" fmla="*/ 29 h 63"/>
              <a:gd name="T14" fmla="*/ 0 w 79"/>
              <a:gd name="T15" fmla="*/ 46 h 63"/>
              <a:gd name="T16" fmla="*/ 17 w 79"/>
              <a:gd name="T17" fmla="*/ 63 h 63"/>
              <a:gd name="T18" fmla="*/ 24 w 79"/>
              <a:gd name="T19" fmla="*/ 63 h 63"/>
              <a:gd name="T20" fmla="*/ 24 w 79"/>
              <a:gd name="T21" fmla="*/ 31 h 63"/>
              <a:gd name="T22" fmla="*/ 24 w 79"/>
              <a:gd name="T23" fmla="*/ 29 h 63"/>
              <a:gd name="T24" fmla="*/ 24 w 79"/>
              <a:gd name="T25" fmla="*/ 22 h 63"/>
              <a:gd name="T26" fmla="*/ 39 w 79"/>
              <a:gd name="T27" fmla="*/ 6 h 63"/>
              <a:gd name="T28" fmla="*/ 55 w 79"/>
              <a:gd name="T29" fmla="*/ 22 h 63"/>
              <a:gd name="T30" fmla="*/ 55 w 79"/>
              <a:gd name="T31" fmla="*/ 29 h 63"/>
              <a:gd name="T32" fmla="*/ 55 w 79"/>
              <a:gd name="T33" fmla="*/ 30 h 63"/>
              <a:gd name="T34" fmla="*/ 55 w 79"/>
              <a:gd name="T35" fmla="*/ 63 h 63"/>
              <a:gd name="T36" fmla="*/ 62 w 79"/>
              <a:gd name="T37" fmla="*/ 63 h 63"/>
              <a:gd name="T38" fmla="*/ 79 w 79"/>
              <a:gd name="T39" fmla="*/ 46 h 63"/>
              <a:gd name="T40" fmla="*/ 62 w 79"/>
              <a:gd name="T41"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62">
                <a:moveTo>
                  <a:pt x="62" y="29"/>
                </a:moveTo>
                <a:cubicBezTo>
                  <a:pt x="61" y="29"/>
                  <a:pt x="61" y="29"/>
                  <a:pt x="61" y="29"/>
                </a:cubicBezTo>
                <a:cubicBezTo>
                  <a:pt x="61" y="22"/>
                  <a:pt x="61" y="22"/>
                  <a:pt x="61" y="22"/>
                </a:cubicBezTo>
                <a:cubicBezTo>
                  <a:pt x="61" y="10"/>
                  <a:pt x="51" y="0"/>
                  <a:pt x="39" y="0"/>
                </a:cubicBezTo>
                <a:cubicBezTo>
                  <a:pt x="28" y="0"/>
                  <a:pt x="18" y="10"/>
                  <a:pt x="18" y="22"/>
                </a:cubicBezTo>
                <a:cubicBezTo>
                  <a:pt x="18" y="29"/>
                  <a:pt x="18" y="29"/>
                  <a:pt x="18" y="29"/>
                </a:cubicBezTo>
                <a:cubicBezTo>
                  <a:pt x="17" y="29"/>
                  <a:pt x="17" y="29"/>
                  <a:pt x="17" y="29"/>
                </a:cubicBezTo>
                <a:cubicBezTo>
                  <a:pt x="8" y="29"/>
                  <a:pt x="0" y="37"/>
                  <a:pt x="0" y="46"/>
                </a:cubicBezTo>
                <a:cubicBezTo>
                  <a:pt x="0" y="55"/>
                  <a:pt x="8" y="63"/>
                  <a:pt x="17" y="63"/>
                </a:cubicBezTo>
                <a:cubicBezTo>
                  <a:pt x="24" y="63"/>
                  <a:pt x="24" y="63"/>
                  <a:pt x="24" y="63"/>
                </a:cubicBezTo>
                <a:cubicBezTo>
                  <a:pt x="24" y="31"/>
                  <a:pt x="24" y="31"/>
                  <a:pt x="24" y="31"/>
                </a:cubicBezTo>
                <a:cubicBezTo>
                  <a:pt x="24" y="29"/>
                  <a:pt x="24" y="29"/>
                  <a:pt x="24" y="29"/>
                </a:cubicBezTo>
                <a:cubicBezTo>
                  <a:pt x="24" y="22"/>
                  <a:pt x="24" y="22"/>
                  <a:pt x="24" y="22"/>
                </a:cubicBezTo>
                <a:cubicBezTo>
                  <a:pt x="24" y="13"/>
                  <a:pt x="31" y="6"/>
                  <a:pt x="39" y="6"/>
                </a:cubicBezTo>
                <a:cubicBezTo>
                  <a:pt x="48" y="6"/>
                  <a:pt x="55" y="13"/>
                  <a:pt x="55" y="22"/>
                </a:cubicBezTo>
                <a:cubicBezTo>
                  <a:pt x="55" y="29"/>
                  <a:pt x="55" y="29"/>
                  <a:pt x="55" y="29"/>
                </a:cubicBezTo>
                <a:cubicBezTo>
                  <a:pt x="55" y="30"/>
                  <a:pt x="55" y="30"/>
                  <a:pt x="55" y="30"/>
                </a:cubicBezTo>
                <a:cubicBezTo>
                  <a:pt x="55" y="63"/>
                  <a:pt x="55" y="63"/>
                  <a:pt x="55" y="63"/>
                </a:cubicBezTo>
                <a:cubicBezTo>
                  <a:pt x="62" y="63"/>
                  <a:pt x="62" y="63"/>
                  <a:pt x="62" y="63"/>
                </a:cubicBezTo>
                <a:cubicBezTo>
                  <a:pt x="71" y="63"/>
                  <a:pt x="79" y="55"/>
                  <a:pt x="79" y="46"/>
                </a:cubicBezTo>
                <a:cubicBezTo>
                  <a:pt x="79" y="37"/>
                  <a:pt x="71" y="29"/>
                  <a:pt x="62" y="2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grpSp>
        <p:nvGrpSpPr>
          <p:cNvPr id="2" name="图标"/>
          <p:cNvGrpSpPr/>
          <p:nvPr>
            <p:custDataLst>
              <p:tags r:id="rId4"/>
            </p:custDataLst>
          </p:nvPr>
        </p:nvGrpSpPr>
        <p:grpSpPr>
          <a:xfrm>
            <a:off x="7227602" y="3485657"/>
            <a:ext cx="277170" cy="226371"/>
            <a:chOff x="0" y="0"/>
            <a:chExt cx="131" cy="107"/>
          </a:xfrm>
        </p:grpSpPr>
        <p:sp>
          <p:nvSpPr>
            <p:cNvPr id="27" name="Oval 31"/>
            <p:cNvSpPr>
              <a:spLocks noChangeArrowheads="1"/>
            </p:cNvSpPr>
            <p:nvPr>
              <p:custDataLst>
                <p:tags r:id="rId16"/>
              </p:custDataLst>
            </p:nvPr>
          </p:nvSpPr>
          <p:spPr bwMode="auto">
            <a:xfrm>
              <a:off x="49" y="46"/>
              <a:ext cx="32" cy="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8" name="Freeform 32"/>
            <p:cNvSpPr>
              <a:spLocks noEditPoints="1"/>
            </p:cNvSpPr>
            <p:nvPr>
              <p:custDataLst>
                <p:tags r:id="rId17"/>
              </p:custDataLst>
            </p:nvPr>
          </p:nvSpPr>
          <p:spPr bwMode="auto">
            <a:xfrm>
              <a:off x="0" y="0"/>
              <a:ext cx="131" cy="107"/>
            </a:xfrm>
            <a:custGeom>
              <a:avLst/>
              <a:gdLst>
                <a:gd name="T0" fmla="*/ 75 w 78"/>
                <a:gd name="T1" fmla="*/ 11 h 63"/>
                <a:gd name="T2" fmla="*/ 56 w 78"/>
                <a:gd name="T3" fmla="*/ 11 h 63"/>
                <a:gd name="T4" fmla="*/ 53 w 78"/>
                <a:gd name="T5" fmla="*/ 8 h 63"/>
                <a:gd name="T6" fmla="*/ 53 w 78"/>
                <a:gd name="T7" fmla="*/ 3 h 63"/>
                <a:gd name="T8" fmla="*/ 50 w 78"/>
                <a:gd name="T9" fmla="*/ 0 h 63"/>
                <a:gd name="T10" fmla="*/ 28 w 78"/>
                <a:gd name="T11" fmla="*/ 0 h 63"/>
                <a:gd name="T12" fmla="*/ 25 w 78"/>
                <a:gd name="T13" fmla="*/ 3 h 63"/>
                <a:gd name="T14" fmla="*/ 25 w 78"/>
                <a:gd name="T15" fmla="*/ 8 h 63"/>
                <a:gd name="T16" fmla="*/ 22 w 78"/>
                <a:gd name="T17" fmla="*/ 11 h 63"/>
                <a:gd name="T18" fmla="*/ 3 w 78"/>
                <a:gd name="T19" fmla="*/ 11 h 63"/>
                <a:gd name="T20" fmla="*/ 0 w 78"/>
                <a:gd name="T21" fmla="*/ 14 h 63"/>
                <a:gd name="T22" fmla="*/ 0 w 78"/>
                <a:gd name="T23" fmla="*/ 60 h 63"/>
                <a:gd name="T24" fmla="*/ 3 w 78"/>
                <a:gd name="T25" fmla="*/ 63 h 63"/>
                <a:gd name="T26" fmla="*/ 75 w 78"/>
                <a:gd name="T27" fmla="*/ 63 h 63"/>
                <a:gd name="T28" fmla="*/ 78 w 78"/>
                <a:gd name="T29" fmla="*/ 60 h 63"/>
                <a:gd name="T30" fmla="*/ 78 w 78"/>
                <a:gd name="T31" fmla="*/ 14 h 63"/>
                <a:gd name="T32" fmla="*/ 75 w 78"/>
                <a:gd name="T33" fmla="*/ 11 h 63"/>
                <a:gd name="T34" fmla="*/ 39 w 78"/>
                <a:gd name="T35" fmla="*/ 53 h 63"/>
                <a:gd name="T36" fmla="*/ 23 w 78"/>
                <a:gd name="T37" fmla="*/ 37 h 63"/>
                <a:gd name="T38" fmla="*/ 39 w 78"/>
                <a:gd name="T39" fmla="*/ 21 h 63"/>
                <a:gd name="T40" fmla="*/ 55 w 78"/>
                <a:gd name="T41" fmla="*/ 37 h 63"/>
                <a:gd name="T42" fmla="*/ 39 w 78"/>
                <a:gd name="T43" fmla="*/ 53 h 63"/>
                <a:gd name="T44" fmla="*/ 67 w 78"/>
                <a:gd name="T45" fmla="*/ 28 h 63"/>
                <a:gd name="T46" fmla="*/ 63 w 78"/>
                <a:gd name="T47" fmla="*/ 24 h 63"/>
                <a:gd name="T48" fmla="*/ 67 w 78"/>
                <a:gd name="T49" fmla="*/ 20 h 63"/>
                <a:gd name="T50" fmla="*/ 71 w 78"/>
                <a:gd name="T51" fmla="*/ 24 h 63"/>
                <a:gd name="T52" fmla="*/ 67 w 78"/>
                <a:gd name="T53"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62">
                  <a:moveTo>
                    <a:pt x="75" y="11"/>
                  </a:moveTo>
                  <a:cubicBezTo>
                    <a:pt x="56" y="11"/>
                    <a:pt x="56" y="11"/>
                    <a:pt x="56" y="11"/>
                  </a:cubicBezTo>
                  <a:cubicBezTo>
                    <a:pt x="55" y="11"/>
                    <a:pt x="53" y="10"/>
                    <a:pt x="53" y="8"/>
                  </a:cubicBezTo>
                  <a:cubicBezTo>
                    <a:pt x="53" y="3"/>
                    <a:pt x="53" y="3"/>
                    <a:pt x="53" y="3"/>
                  </a:cubicBezTo>
                  <a:cubicBezTo>
                    <a:pt x="53" y="1"/>
                    <a:pt x="52" y="0"/>
                    <a:pt x="50" y="0"/>
                  </a:cubicBezTo>
                  <a:cubicBezTo>
                    <a:pt x="28" y="0"/>
                    <a:pt x="28" y="0"/>
                    <a:pt x="28" y="0"/>
                  </a:cubicBezTo>
                  <a:cubicBezTo>
                    <a:pt x="26" y="0"/>
                    <a:pt x="25" y="1"/>
                    <a:pt x="25" y="3"/>
                  </a:cubicBezTo>
                  <a:cubicBezTo>
                    <a:pt x="25" y="8"/>
                    <a:pt x="25" y="8"/>
                    <a:pt x="25" y="8"/>
                  </a:cubicBezTo>
                  <a:cubicBezTo>
                    <a:pt x="25" y="10"/>
                    <a:pt x="23" y="11"/>
                    <a:pt x="22" y="11"/>
                  </a:cubicBezTo>
                  <a:cubicBezTo>
                    <a:pt x="3" y="11"/>
                    <a:pt x="3" y="11"/>
                    <a:pt x="3" y="11"/>
                  </a:cubicBezTo>
                  <a:cubicBezTo>
                    <a:pt x="1" y="11"/>
                    <a:pt x="0" y="13"/>
                    <a:pt x="0" y="14"/>
                  </a:cubicBezTo>
                  <a:cubicBezTo>
                    <a:pt x="0" y="60"/>
                    <a:pt x="0" y="60"/>
                    <a:pt x="0" y="60"/>
                  </a:cubicBezTo>
                  <a:cubicBezTo>
                    <a:pt x="0" y="61"/>
                    <a:pt x="1" y="63"/>
                    <a:pt x="3" y="63"/>
                  </a:cubicBezTo>
                  <a:cubicBezTo>
                    <a:pt x="75" y="63"/>
                    <a:pt x="75" y="63"/>
                    <a:pt x="75" y="63"/>
                  </a:cubicBezTo>
                  <a:cubicBezTo>
                    <a:pt x="77" y="63"/>
                    <a:pt x="78" y="61"/>
                    <a:pt x="78" y="60"/>
                  </a:cubicBezTo>
                  <a:cubicBezTo>
                    <a:pt x="78" y="14"/>
                    <a:pt x="78" y="14"/>
                    <a:pt x="78" y="14"/>
                  </a:cubicBezTo>
                  <a:cubicBezTo>
                    <a:pt x="78" y="13"/>
                    <a:pt x="77" y="11"/>
                    <a:pt x="75" y="11"/>
                  </a:cubicBezTo>
                  <a:close/>
                  <a:moveTo>
                    <a:pt x="39" y="53"/>
                  </a:moveTo>
                  <a:cubicBezTo>
                    <a:pt x="30" y="53"/>
                    <a:pt x="23" y="46"/>
                    <a:pt x="23" y="37"/>
                  </a:cubicBezTo>
                  <a:cubicBezTo>
                    <a:pt x="23" y="28"/>
                    <a:pt x="30" y="21"/>
                    <a:pt x="39" y="21"/>
                  </a:cubicBezTo>
                  <a:cubicBezTo>
                    <a:pt x="48" y="21"/>
                    <a:pt x="55" y="28"/>
                    <a:pt x="55" y="37"/>
                  </a:cubicBezTo>
                  <a:cubicBezTo>
                    <a:pt x="55" y="46"/>
                    <a:pt x="48" y="53"/>
                    <a:pt x="39" y="53"/>
                  </a:cubicBezTo>
                  <a:close/>
                  <a:moveTo>
                    <a:pt x="67" y="28"/>
                  </a:moveTo>
                  <a:cubicBezTo>
                    <a:pt x="65" y="28"/>
                    <a:pt x="63" y="26"/>
                    <a:pt x="63" y="24"/>
                  </a:cubicBezTo>
                  <a:cubicBezTo>
                    <a:pt x="63" y="22"/>
                    <a:pt x="65" y="20"/>
                    <a:pt x="67" y="20"/>
                  </a:cubicBezTo>
                  <a:cubicBezTo>
                    <a:pt x="69" y="20"/>
                    <a:pt x="71" y="22"/>
                    <a:pt x="71" y="24"/>
                  </a:cubicBezTo>
                  <a:cubicBezTo>
                    <a:pt x="71" y="26"/>
                    <a:pt x="69" y="28"/>
                    <a:pt x="6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9" name="Oval 33"/>
            <p:cNvSpPr>
              <a:spLocks noChangeArrowheads="1"/>
            </p:cNvSpPr>
            <p:nvPr>
              <p:custDataLst>
                <p:tags r:id="rId18"/>
              </p:custDataLst>
            </p:nvPr>
          </p:nvSpPr>
          <p:spPr bwMode="auto">
            <a:xfrm>
              <a:off x="9" y="14"/>
              <a:ext cx="13" cy="1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30" name="Oval 34"/>
            <p:cNvSpPr>
              <a:spLocks noChangeArrowheads="1"/>
            </p:cNvSpPr>
            <p:nvPr>
              <p:custDataLst>
                <p:tags r:id="rId19"/>
              </p:custDataLst>
            </p:nvPr>
          </p:nvSpPr>
          <p:spPr bwMode="auto">
            <a:xfrm>
              <a:off x="25" y="14"/>
              <a:ext cx="12" cy="1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grpSp>
      <p:sp>
        <p:nvSpPr>
          <p:cNvPr id="31" name="图标"/>
          <p:cNvSpPr>
            <a:spLocks noEditPoints="1"/>
          </p:cNvSpPr>
          <p:nvPr>
            <p:custDataLst>
              <p:tags r:id="rId5"/>
            </p:custDataLst>
          </p:nvPr>
        </p:nvSpPr>
        <p:spPr bwMode="auto">
          <a:xfrm>
            <a:off x="2608803" y="3468732"/>
            <a:ext cx="298329" cy="260221"/>
          </a:xfrm>
          <a:custGeom>
            <a:avLst/>
            <a:gdLst>
              <a:gd name="T0" fmla="*/ 79 w 84"/>
              <a:gd name="T1" fmla="*/ 52 h 73"/>
              <a:gd name="T2" fmla="*/ 70 w 84"/>
              <a:gd name="T3" fmla="*/ 45 h 73"/>
              <a:gd name="T4" fmla="*/ 60 w 84"/>
              <a:gd name="T5" fmla="*/ 8 h 73"/>
              <a:gd name="T6" fmla="*/ 38 w 84"/>
              <a:gd name="T7" fmla="*/ 0 h 73"/>
              <a:gd name="T8" fmla="*/ 12 w 84"/>
              <a:gd name="T9" fmla="*/ 12 h 73"/>
              <a:gd name="T10" fmla="*/ 16 w 84"/>
              <a:gd name="T11" fmla="*/ 59 h 73"/>
              <a:gd name="T12" fmla="*/ 38 w 84"/>
              <a:gd name="T13" fmla="*/ 67 h 73"/>
              <a:gd name="T14" fmla="*/ 55 w 84"/>
              <a:gd name="T15" fmla="*/ 63 h 73"/>
              <a:gd name="T16" fmla="*/ 63 w 84"/>
              <a:gd name="T17" fmla="*/ 70 h 73"/>
              <a:gd name="T18" fmla="*/ 71 w 84"/>
              <a:gd name="T19" fmla="*/ 73 h 73"/>
              <a:gd name="T20" fmla="*/ 80 w 84"/>
              <a:gd name="T21" fmla="*/ 69 h 73"/>
              <a:gd name="T22" fmla="*/ 79 w 84"/>
              <a:gd name="T23" fmla="*/ 52 h 73"/>
              <a:gd name="T24" fmla="*/ 19 w 84"/>
              <a:gd name="T25" fmla="*/ 35 h 73"/>
              <a:gd name="T26" fmla="*/ 23 w 84"/>
              <a:gd name="T27" fmla="*/ 21 h 73"/>
              <a:gd name="T28" fmla="*/ 38 w 84"/>
              <a:gd name="T29" fmla="*/ 14 h 73"/>
              <a:gd name="T30" fmla="*/ 51 w 84"/>
              <a:gd name="T31" fmla="*/ 19 h 73"/>
              <a:gd name="T32" fmla="*/ 57 w 84"/>
              <a:gd name="T33" fmla="*/ 32 h 73"/>
              <a:gd name="T34" fmla="*/ 53 w 84"/>
              <a:gd name="T35" fmla="*/ 46 h 73"/>
              <a:gd name="T36" fmla="*/ 38 w 84"/>
              <a:gd name="T37" fmla="*/ 53 h 73"/>
              <a:gd name="T38" fmla="*/ 26 w 84"/>
              <a:gd name="T39" fmla="*/ 48 h 73"/>
              <a:gd name="T40" fmla="*/ 19 w 84"/>
              <a:gd name="T4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3">
                <a:moveTo>
                  <a:pt x="79" y="52"/>
                </a:moveTo>
                <a:cubicBezTo>
                  <a:pt x="70" y="45"/>
                  <a:pt x="70" y="45"/>
                  <a:pt x="70" y="45"/>
                </a:cubicBezTo>
                <a:cubicBezTo>
                  <a:pt x="75" y="32"/>
                  <a:pt x="71" y="17"/>
                  <a:pt x="60" y="8"/>
                </a:cubicBezTo>
                <a:cubicBezTo>
                  <a:pt x="54" y="3"/>
                  <a:pt x="46" y="0"/>
                  <a:pt x="38" y="0"/>
                </a:cubicBezTo>
                <a:cubicBezTo>
                  <a:pt x="28" y="0"/>
                  <a:pt x="19" y="4"/>
                  <a:pt x="12" y="12"/>
                </a:cubicBezTo>
                <a:cubicBezTo>
                  <a:pt x="0" y="26"/>
                  <a:pt x="2" y="47"/>
                  <a:pt x="16" y="59"/>
                </a:cubicBezTo>
                <a:cubicBezTo>
                  <a:pt x="23" y="64"/>
                  <a:pt x="30" y="67"/>
                  <a:pt x="38" y="67"/>
                </a:cubicBezTo>
                <a:cubicBezTo>
                  <a:pt x="44" y="67"/>
                  <a:pt x="50" y="66"/>
                  <a:pt x="55" y="63"/>
                </a:cubicBezTo>
                <a:cubicBezTo>
                  <a:pt x="63" y="70"/>
                  <a:pt x="63" y="70"/>
                  <a:pt x="63" y="70"/>
                </a:cubicBezTo>
                <a:cubicBezTo>
                  <a:pt x="66" y="72"/>
                  <a:pt x="68" y="73"/>
                  <a:pt x="71" y="73"/>
                </a:cubicBezTo>
                <a:cubicBezTo>
                  <a:pt x="75" y="73"/>
                  <a:pt x="78" y="71"/>
                  <a:pt x="80" y="69"/>
                </a:cubicBezTo>
                <a:cubicBezTo>
                  <a:pt x="84" y="64"/>
                  <a:pt x="84" y="56"/>
                  <a:pt x="79" y="52"/>
                </a:cubicBezTo>
                <a:close/>
                <a:moveTo>
                  <a:pt x="19" y="35"/>
                </a:moveTo>
                <a:cubicBezTo>
                  <a:pt x="18" y="30"/>
                  <a:pt x="20" y="25"/>
                  <a:pt x="23" y="21"/>
                </a:cubicBezTo>
                <a:cubicBezTo>
                  <a:pt x="27" y="17"/>
                  <a:pt x="32" y="14"/>
                  <a:pt x="38" y="14"/>
                </a:cubicBezTo>
                <a:cubicBezTo>
                  <a:pt x="43" y="14"/>
                  <a:pt x="47" y="16"/>
                  <a:pt x="51" y="19"/>
                </a:cubicBezTo>
                <a:cubicBezTo>
                  <a:pt x="55" y="22"/>
                  <a:pt x="57" y="27"/>
                  <a:pt x="57" y="32"/>
                </a:cubicBezTo>
                <a:cubicBezTo>
                  <a:pt x="58" y="37"/>
                  <a:pt x="56" y="42"/>
                  <a:pt x="53" y="46"/>
                </a:cubicBezTo>
                <a:cubicBezTo>
                  <a:pt x="49" y="50"/>
                  <a:pt x="44" y="53"/>
                  <a:pt x="38" y="53"/>
                </a:cubicBezTo>
                <a:cubicBezTo>
                  <a:pt x="34" y="53"/>
                  <a:pt x="29" y="51"/>
                  <a:pt x="26" y="48"/>
                </a:cubicBezTo>
                <a:cubicBezTo>
                  <a:pt x="22" y="45"/>
                  <a:pt x="19" y="40"/>
                  <a:pt x="19" y="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3" name="TextBox 12"/>
          <p:cNvSpPr/>
          <p:nvPr>
            <p:custDataLst>
              <p:tags r:id="rId6"/>
            </p:custDataLst>
          </p:nvPr>
        </p:nvSpPr>
        <p:spPr>
          <a:xfrm>
            <a:off x="652882" y="2332146"/>
            <a:ext cx="1766541" cy="972356"/>
          </a:xfrm>
          <a:prstGeom prst="rect">
            <a:avLst/>
          </a:prstGeom>
          <a:solidFill>
            <a:srgbClr val="1F74AD">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TextBox 11"/>
          <p:cNvSpPr/>
          <p:nvPr>
            <p:custDataLst>
              <p:tags r:id="rId7"/>
            </p:custDataLst>
          </p:nvPr>
        </p:nvSpPr>
        <p:spPr>
          <a:xfrm>
            <a:off x="9808827" y="5509370"/>
            <a:ext cx="1766541" cy="972356"/>
          </a:xfrm>
          <a:prstGeom prst="rect">
            <a:avLst/>
          </a:prstGeom>
          <a:solidFill>
            <a:srgbClr val="FFC000">
              <a:lumMod val="40000"/>
              <a:lumOff val="60000"/>
            </a:srgbClr>
          </a:solidFill>
          <a:ln w="317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fontAlgn="base">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custDataLst>
              <p:tags r:id="rId8"/>
            </p:custDataLst>
          </p:nvPr>
        </p:nvSpPr>
        <p:spPr>
          <a:xfrm>
            <a:off x="328295" y="2136140"/>
            <a:ext cx="1715135" cy="1313180"/>
          </a:xfrm>
          <a:prstGeom prst="ellipse">
            <a:avLst/>
          </a:prstGeom>
          <a:solidFill>
            <a:srgbClr val="1F74AD"/>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fontAlgn="base">
              <a:lnSpc>
                <a:spcPct val="120000"/>
              </a:lnSpc>
            </a:pPr>
            <a:r>
              <a:rPr lang="zh-CN" altLang="en-US" sz="2400" b="1" strike="noStrike" spc="300" noProof="1">
                <a:latin typeface="Arial" panose="020B0604020202020204" pitchFamily="34" charset="0"/>
                <a:ea typeface="微软雅黑" panose="020B0503020204020204" pitchFamily="34" charset="-122"/>
                <a:sym typeface="Arial" panose="020B0604020202020204" pitchFamily="34" charset="0"/>
              </a:rPr>
              <a:t>对中国</a:t>
            </a:r>
          </a:p>
        </p:txBody>
      </p:sp>
      <p:sp>
        <p:nvSpPr>
          <p:cNvPr id="9" name="椭圆 8"/>
          <p:cNvSpPr/>
          <p:nvPr>
            <p:custDataLst>
              <p:tags r:id="rId9"/>
            </p:custDataLst>
          </p:nvPr>
        </p:nvSpPr>
        <p:spPr>
          <a:xfrm>
            <a:off x="10124440" y="5250815"/>
            <a:ext cx="1750695" cy="1313180"/>
          </a:xfrm>
          <a:prstGeom prst="ellipse">
            <a:avLst/>
          </a:prstGeom>
          <a:solidFill>
            <a:srgbClr val="FFC000"/>
          </a:solidFill>
          <a:ln w="63500" cmpd="sng">
            <a:solidFill>
              <a:sysClr val="window" lastClr="FFFFFF"/>
            </a:solidFill>
            <a:prstDash val="solid"/>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fontAlgn="base">
              <a:lnSpc>
                <a:spcPct val="120000"/>
              </a:lnSpc>
            </a:pPr>
            <a:r>
              <a:rPr lang="zh-CN" altLang="en-US" sz="2400" b="1" strike="noStrike" spc="300" noProof="1">
                <a:latin typeface="Arial" panose="020B0604020202020204" pitchFamily="34" charset="0"/>
                <a:ea typeface="微软雅黑" panose="020B0503020204020204" pitchFamily="34" charset="-122"/>
                <a:sym typeface="Arial" panose="020B0604020202020204" pitchFamily="34" charset="0"/>
              </a:rPr>
              <a:t>对世界</a:t>
            </a:r>
          </a:p>
        </p:txBody>
      </p:sp>
      <p:sp>
        <p:nvSpPr>
          <p:cNvPr id="6" name="矩形 5"/>
          <p:cNvSpPr/>
          <p:nvPr>
            <p:custDataLst>
              <p:tags r:id="rId10"/>
            </p:custDataLst>
          </p:nvPr>
        </p:nvSpPr>
        <p:spPr>
          <a:xfrm>
            <a:off x="2608580" y="1016000"/>
            <a:ext cx="9265920" cy="2680970"/>
          </a:xfrm>
          <a:prstGeom prst="rect">
            <a:avLst/>
          </a:prstGeom>
        </p:spPr>
        <p:txBody>
          <a:bodyPr wrap="square">
            <a:noAutofit/>
          </a:bodyPr>
          <a:lstStyle/>
          <a:p>
            <a:pPr indent="0" fontAlgn="auto">
              <a:lnSpc>
                <a:spcPts val="4180"/>
              </a:lnSpc>
              <a:spcBef>
                <a:spcPct val="0"/>
              </a:spcBef>
              <a:defRPr/>
            </a:pPr>
            <a:r>
              <a:rPr lang="zh-CN" altLang="en-US" sz="2400" b="1">
                <a:solidFill>
                  <a:srgbClr val="0070C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①“辞旧”：</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彻底结束旧中国</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半殖半封</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的历史</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，彻底结束</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极少数剥削者统治广大劳动人民</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的历史，彻底结束</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旧中国一盘散沙的</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局面，彻底</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废除列强强加给中国的不平等条约和帝国主义在中国的一切特权</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实现了中国从几千年</a:t>
            </a:r>
            <a:r>
              <a:rPr lang="ja-JP" altLang="en-US" sz="2400" b="1" u="sng">
                <a:solidFill>
                  <a:srgbClr val="FF000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封建专制政治向人民民主的伟大飞跃。</a:t>
            </a:r>
            <a:endPar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endParaRPr>
          </a:p>
          <a:p>
            <a:pPr indent="0" fontAlgn="auto">
              <a:lnSpc>
                <a:spcPts val="4180"/>
              </a:lnSpc>
              <a:spcBef>
                <a:spcPct val="0"/>
              </a:spcBef>
              <a:defRPr/>
            </a:pPr>
            <a:r>
              <a:rPr lang="zh-CN" altLang="en-US" sz="2400" b="1">
                <a:solidFill>
                  <a:srgbClr val="0070C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②“迎新”</a:t>
            </a:r>
            <a:r>
              <a:rPr lang="zh-CN"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a:t>
            </a:r>
            <a:r>
              <a:rPr lang="ja-JP" altLang="en-US"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为实现</a:t>
            </a:r>
            <a:r>
              <a:rPr lang="ja-JP" altLang="en-US" sz="2400" b="1" u="sng">
                <a:solidFill>
                  <a:srgbClr val="FF000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由新民主主义向社会主义的过渡创造了前提条件</a:t>
            </a:r>
            <a:r>
              <a:rPr lang="zh-CN" altLang="ja-JP" sz="2400" b="1" u="sng">
                <a:solidFill>
                  <a:srgbClr val="FF000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从根本上</a:t>
            </a:r>
            <a:r>
              <a:rPr lang="ja-JP" altLang="en-US" sz="2400" b="1" u="sng">
                <a:solidFill>
                  <a:srgbClr val="FF0000"/>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改变了中国社会的发展方向</a:t>
            </a:r>
            <a:r>
              <a:rPr lang="zh-CN" altLang="ja-JP" sz="2400" b="1">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rPr>
              <a:t>，为实现国家富强、民族振兴展现了美好前景和现实道路。</a:t>
            </a:r>
            <a:endParaRPr lang="zh-CN" altLang="en-US" sz="2400" b="1" spc="150">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endParaRPr>
          </a:p>
          <a:p>
            <a:pPr>
              <a:lnSpc>
                <a:spcPct val="150000"/>
              </a:lnSpc>
              <a:spcBef>
                <a:spcPct val="0"/>
              </a:spcBef>
              <a:defRPr/>
            </a:pPr>
            <a:endParaRPr lang="zh-CN" altLang="en-US" sz="2400" b="1" spc="150">
              <a:solidFill>
                <a:schemeClr val="bg2">
                  <a:lumMod val="10000"/>
                </a:schemeClr>
              </a:solidFill>
              <a:effectLst/>
              <a:latin typeface="华文中宋" panose="02010600040101010101" charset="-122"/>
              <a:ea typeface="华文中宋" panose="02010600040101010101" charset="-122"/>
              <a:cs typeface="华文中宋" panose="02010600040101010101" charset="-122"/>
              <a:sym typeface="宋体" panose="02010600030101010101" pitchFamily="2" charset="-122"/>
            </a:endParaRPr>
          </a:p>
        </p:txBody>
      </p:sp>
      <p:sp>
        <p:nvSpPr>
          <p:cNvPr id="10" name="矩形 9"/>
          <p:cNvSpPr/>
          <p:nvPr>
            <p:custDataLst>
              <p:tags r:id="rId11"/>
            </p:custDataLst>
          </p:nvPr>
        </p:nvSpPr>
        <p:spPr>
          <a:xfrm>
            <a:off x="920750" y="5471160"/>
            <a:ext cx="8888730" cy="1122680"/>
          </a:xfrm>
          <a:prstGeom prst="rect">
            <a:avLst/>
          </a:prstGeom>
          <a:ln>
            <a:noFill/>
            <a:prstDash val="sysDot"/>
          </a:ln>
        </p:spPr>
        <p:txBody>
          <a:bodyPr wrap="square">
            <a:noAutofit/>
          </a:bodyPr>
          <a:lstStyle/>
          <a:p>
            <a:pPr indent="0" fontAlgn="auto">
              <a:lnSpc>
                <a:spcPts val="3880"/>
              </a:lnSpc>
              <a:spcBef>
                <a:spcPct val="0"/>
              </a:spcBef>
              <a:defRPr/>
            </a:pPr>
            <a:r>
              <a:rPr lang="zh-CN" altLang="ja-JP" sz="2400" b="1">
                <a:solidFill>
                  <a:schemeClr val="bg2">
                    <a:lumMod val="10000"/>
                  </a:schemeClr>
                </a:solidFill>
                <a:latin typeface="华文中宋" panose="02010600040101010101" charset="-122"/>
                <a:ea typeface="华文中宋" panose="02010600040101010101" charset="-122"/>
                <a:cs typeface="华文中宋" panose="02010600040101010101" charset="-122"/>
                <a:sym typeface="宋体" panose="02010600030101010101" pitchFamily="2" charset="-122"/>
              </a:rPr>
              <a:t>冲破了帝国主义的东方战线，极大地改变了世界政治力量的对比，鼓舞和推动了世界被压迫民族和被压迫人民争取解放的斗争。</a:t>
            </a:r>
            <a:endParaRPr lang="zh-CN" altLang="ja-JP" sz="2400" b="1" spc="150">
              <a:solidFill>
                <a:schemeClr val="bg2">
                  <a:lumMod val="10000"/>
                </a:schemeClr>
              </a:solidFill>
              <a:latin typeface="华文中宋" panose="02010600040101010101" charset="-122"/>
              <a:ea typeface="华文中宋" panose="02010600040101010101" charset="-122"/>
              <a:cs typeface="华文中宋" panose="02010600040101010101" charset="-122"/>
              <a:sym typeface="宋体" panose="02010600030101010101" pitchFamily="2" charset="-122"/>
            </a:endParaRPr>
          </a:p>
        </p:txBody>
      </p:sp>
      <p:cxnSp>
        <p:nvCxnSpPr>
          <p:cNvPr id="34" name="直接连接符 33"/>
          <p:cNvCxnSpPr/>
          <p:nvPr>
            <p:custDataLst>
              <p:tags r:id="rId12"/>
            </p:custDataLst>
          </p:nvPr>
        </p:nvCxnSpPr>
        <p:spPr>
          <a:xfrm flipV="1">
            <a:off x="718381" y="698380"/>
            <a:ext cx="8154670" cy="1968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1" name="组合 43"/>
          <p:cNvGrpSpPr/>
          <p:nvPr/>
        </p:nvGrpSpPr>
        <p:grpSpPr>
          <a:xfrm>
            <a:off x="144780" y="114935"/>
            <a:ext cx="410210" cy="432435"/>
            <a:chOff x="2121873" y="1511588"/>
            <a:chExt cx="445481" cy="469613"/>
          </a:xfrm>
        </p:grpSpPr>
        <p:sp>
          <p:nvSpPr>
            <p:cNvPr id="45" name="矩形 44"/>
            <p:cNvSpPr/>
            <p:nvPr>
              <p:custDataLst>
                <p:tags r:id="rId1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13"/>
            </p:custDataLst>
          </p:nvPr>
        </p:nvSpPr>
        <p:spPr>
          <a:xfrm>
            <a:off x="749935" y="114935"/>
            <a:ext cx="10100945" cy="521970"/>
          </a:xfrm>
          <a:prstGeom prst="rect">
            <a:avLst/>
          </a:prstGeom>
          <a:noFill/>
        </p:spPr>
        <p:txBody>
          <a:bodyPr wrap="square" rtlCol="0">
            <a:spAutoFit/>
          </a:bodyPr>
          <a:lstStyle/>
          <a:p>
            <a:pPr>
              <a:buClrTx/>
              <a:buSzTx/>
              <a:buFontTx/>
            </a:pPr>
            <a:r>
              <a:rPr lang="en-US" altLang="zh-CN" sz="2800" b="1" dirty="0" smtClean="0">
                <a:solidFill>
                  <a:prstClr val="black"/>
                </a:solidFill>
                <a:latin typeface="黑体" panose="02010609060101010101" charset="-122"/>
                <a:ea typeface="黑体" panose="02010609060101010101" charset="-122"/>
                <a:sym typeface="+mn-ea"/>
              </a:rPr>
              <a:t>6</a:t>
            </a:r>
            <a:r>
              <a:rPr lang="zh-CN" altLang="en-US" sz="2800" b="1" dirty="0" smtClean="0">
                <a:solidFill>
                  <a:prstClr val="black"/>
                </a:solidFill>
                <a:latin typeface="黑体" panose="02010609060101010101" charset="-122"/>
                <a:ea typeface="黑体" panose="02010609060101010101" charset="-122"/>
                <a:sym typeface="+mn-ea"/>
              </a:rPr>
              <a:t>、</a:t>
            </a:r>
            <a:r>
              <a:rPr lang="zh-CN" altLang="en-US" sz="2800" b="1" dirty="0" smtClean="0">
                <a:solidFill>
                  <a:prstClr val="black"/>
                </a:solidFill>
                <a:latin typeface="黑体" panose="02010609060101010101" charset="-122"/>
                <a:ea typeface="黑体" panose="02010609060101010101" charset="-122"/>
                <a:sym typeface="+mn-ea"/>
              </a:rPr>
              <a:t>新民主主义革命</a:t>
            </a:r>
            <a:r>
              <a:rPr lang="zh-CN" altLang="en-US" sz="2800" b="1" dirty="0">
                <a:solidFill>
                  <a:prstClr val="black"/>
                </a:solidFill>
                <a:latin typeface="黑体" panose="02010609060101010101" charset="-122"/>
                <a:ea typeface="黑体" panose="02010609060101010101" charset="-122"/>
                <a:sym typeface="+mn-ea"/>
              </a:rPr>
              <a:t>的胜利标志（新中国成立）的意义</a:t>
            </a:r>
          </a:p>
        </p:txBody>
      </p:sp>
      <p:sp>
        <p:nvSpPr>
          <p:cNvPr id="4" name="文本框 3"/>
          <p:cNvSpPr txBox="1"/>
          <p:nvPr/>
        </p:nvSpPr>
        <p:spPr>
          <a:xfrm>
            <a:off x="2419350" y="1000125"/>
            <a:ext cx="9639300" cy="3969385"/>
          </a:xfrm>
          <a:prstGeom prst="rect">
            <a:avLst/>
          </a:prstGeom>
          <a:noFill/>
          <a:ln>
            <a:solidFill>
              <a:srgbClr val="0070C0"/>
            </a:solidFill>
            <a:prstDash val="sysDot"/>
          </a:ln>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7" name="文本框 6"/>
          <p:cNvSpPr txBox="1"/>
          <p:nvPr/>
        </p:nvSpPr>
        <p:spPr>
          <a:xfrm>
            <a:off x="749935" y="5471160"/>
            <a:ext cx="9107170" cy="1198880"/>
          </a:xfrm>
          <a:prstGeom prst="rect">
            <a:avLst/>
          </a:prstGeom>
          <a:noFill/>
          <a:ln>
            <a:solidFill>
              <a:srgbClr val="FFC000"/>
            </a:solidFill>
            <a:prstDash val="sysDot"/>
          </a:ln>
        </p:spPr>
        <p:txBody>
          <a:bodyPr wrap="square" rtlCol="0">
            <a:spAutoFit/>
          </a:bodyPr>
          <a:lstStyle/>
          <a:p>
            <a:endParaRPr lang="zh-CN" altLang="en-US"/>
          </a:p>
          <a:p>
            <a:endParaRPr lang="zh-CN" altLang="en-US"/>
          </a:p>
          <a:p>
            <a:endParaRPr lang="zh-CN" altLang="en-US"/>
          </a:p>
          <a:p>
            <a:endParaRPr lang="zh-CN" altLang="en-US"/>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3605" y="1205865"/>
            <a:ext cx="10709275" cy="3295015"/>
          </a:xfrm>
          <a:prstGeom prst="rect">
            <a:avLst/>
          </a:prstGeom>
          <a:noFill/>
          <a:ln>
            <a:solidFill>
              <a:schemeClr val="bg2">
                <a:lumMod val="10000"/>
              </a:schemeClr>
            </a:solidFill>
            <a:prstDash val="sysDot"/>
          </a:ln>
        </p:spPr>
        <p:txBody>
          <a:bodyPr wrap="square" rtlCol="0" anchor="t">
            <a:noAutofit/>
          </a:bodyPr>
          <a:lstStyle/>
          <a:p>
            <a:pPr indent="0" algn="just" fontAlgn="auto">
              <a:lnSpc>
                <a:spcPts val="4100"/>
              </a:lnSpc>
            </a:pPr>
            <a:r>
              <a:rPr lang="en-US" altLang="zh-CN"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   </a:t>
            </a:r>
            <a:r>
              <a:rPr lang="en-US" altLang="zh-CN" sz="2400" b="1" u="sng">
                <a:solidFill>
                  <a:srgbClr val="FF0000"/>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u="sng">
                <a:solidFill>
                  <a:srgbClr val="FF0000"/>
                </a:solidFill>
                <a:latin typeface="楷体" panose="02010609060101010101" pitchFamily="49" charset="-122"/>
                <a:ea typeface="楷体" panose="02010609060101010101" pitchFamily="49" charset="-122"/>
                <a:cs typeface="楷体" panose="02010609060101010101" pitchFamily="49" charset="-122"/>
              </a:rPr>
              <a:t>两篇文章，上篇与下篇，只有上篇做好，下篇才能做好。</a:t>
            </a:r>
            <a:r>
              <a:rPr lang="zh-CN" altLang="en-US"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坚决地领导民主革命，是争取社会主义胜利的条件。我们是为着社会主义而斗争这是和任何革命的三民主义者不相同的。现在的努力是朝着将来的大目标的，失掉这个大目标，就不是共产党员了。然而放松今日的努力，也就不是共产党员。我们是革命转变论者，主张民主革命转变到社会主义方向去。</a:t>
            </a:r>
            <a:r>
              <a:rPr lang="en-US" altLang="zh-CN"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毛泽东《为争取千百万群众进入抗日民族统一战线而斗争》</a:t>
            </a:r>
          </a:p>
          <a:p>
            <a:pPr indent="0" fontAlgn="auto">
              <a:lnSpc>
                <a:spcPts val="3800"/>
              </a:lnSpc>
            </a:pPr>
            <a:r>
              <a:rPr lang="en-US" altLang="zh-CN" sz="2400" b="1">
                <a:solidFill>
                  <a:schemeClr val="bg2">
                    <a:lumMod val="10000"/>
                  </a:schemeClr>
                </a:solidFill>
                <a:latin typeface="楷体" panose="02010609060101010101" pitchFamily="49" charset="-122"/>
                <a:ea typeface="楷体" panose="02010609060101010101" pitchFamily="49" charset="-122"/>
                <a:cs typeface="楷体" panose="02010609060101010101" pitchFamily="49" charset="-122"/>
              </a:rPr>
              <a:t>   </a:t>
            </a:r>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rPr>
              <a:t> </a:t>
            </a:r>
          </a:p>
        </p:txBody>
      </p:sp>
      <p:cxnSp>
        <p:nvCxnSpPr>
          <p:cNvPr id="34" name="直接连接符 33"/>
          <p:cNvCxnSpPr/>
          <p:nvPr>
            <p:custDataLst>
              <p:tags r:id="rId2"/>
            </p:custDataLst>
          </p:nvPr>
        </p:nvCxnSpPr>
        <p:spPr>
          <a:xfrm flipV="1">
            <a:off x="718381" y="647580"/>
            <a:ext cx="9906000" cy="7048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5"/>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6"/>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 name="文本框 2"/>
          <p:cNvSpPr txBox="1"/>
          <p:nvPr/>
        </p:nvSpPr>
        <p:spPr>
          <a:xfrm>
            <a:off x="1624965" y="5071110"/>
            <a:ext cx="10301605" cy="578485"/>
          </a:xfrm>
          <a:prstGeom prst="rect">
            <a:avLst/>
          </a:prstGeom>
          <a:noFill/>
        </p:spPr>
        <p:txBody>
          <a:bodyPr wrap="square" rtlCol="0" anchor="t">
            <a:spAutoFit/>
          </a:bodyPr>
          <a:lstStyle/>
          <a:p>
            <a:pPr indent="0" fontAlgn="auto">
              <a:lnSpc>
                <a:spcPts val="3800"/>
              </a:lnSpc>
            </a:pPr>
            <a:r>
              <a:rPr lang="zh-CN" altLang="en-US" sz="2400" dirty="0">
                <a:solidFill>
                  <a:prstClr val="black"/>
                </a:solidFill>
                <a:uFillTx/>
                <a:latin typeface="黑体" panose="02010609060101010101" charset="-122"/>
                <a:ea typeface="黑体" panose="02010609060101010101" charset="-122"/>
                <a:sym typeface="+mn-ea"/>
              </a:rPr>
              <a:t>毛泽东所说的两篇文章分别指什么？为什么只有上篇做好，下篇才能做好？</a:t>
            </a:r>
          </a:p>
        </p:txBody>
      </p:sp>
      <p:pic>
        <p:nvPicPr>
          <p:cNvPr id="4" name="图片 3"/>
          <p:cNvPicPr/>
          <p:nvPr>
            <p:custDataLst>
              <p:tags r:id="rId3"/>
            </p:custDataLst>
          </p:nvPr>
        </p:nvPicPr>
        <p:blipFill>
          <a:blip r:embed="rId8" cstate="print">
            <a:clrChange>
              <a:clrFrom>
                <a:srgbClr val="FFFFFF">
                  <a:alpha val="100000"/>
                </a:srgbClr>
              </a:clrFrom>
              <a:clrTo>
                <a:srgbClr val="FFFFFF">
                  <a:alpha val="100000"/>
                  <a:alpha val="0"/>
                </a:srgbClr>
              </a:clrTo>
            </a:clrChange>
          </a:blip>
          <a:srcRect r="1772" b="3817"/>
          <a:stretch>
            <a:fillRect/>
          </a:stretch>
        </p:blipFill>
        <p:spPr>
          <a:xfrm>
            <a:off x="391795" y="4938395"/>
            <a:ext cx="1233170" cy="952500"/>
          </a:xfrm>
          <a:prstGeom prst="rect">
            <a:avLst/>
          </a:prstGeom>
          <a:noFill/>
          <a:ln w="9525">
            <a:noFill/>
          </a:ln>
        </p:spPr>
      </p:pic>
      <p:sp>
        <p:nvSpPr>
          <p:cNvPr id="5" name="文本框 4"/>
          <p:cNvSpPr txBox="1"/>
          <p:nvPr>
            <p:custDataLst>
              <p:tags r:id="rId4"/>
            </p:custDataLst>
          </p:nvPr>
        </p:nvSpPr>
        <p:spPr>
          <a:xfrm>
            <a:off x="819149" y="113665"/>
            <a:ext cx="10389625" cy="523220"/>
          </a:xfrm>
          <a:prstGeom prst="rect">
            <a:avLst/>
          </a:prstGeom>
          <a:noFill/>
        </p:spPr>
        <p:txBody>
          <a:bodyPr wrap="square" rtlCol="0">
            <a:spAutoFit/>
          </a:bodyPr>
          <a:lstStyle/>
          <a:p>
            <a:pPr lvl="0" algn="l">
              <a:buClrTx/>
              <a:buSzTx/>
              <a:buFontTx/>
            </a:pPr>
            <a:r>
              <a:rPr lang="en-US" altLang="zh-CN" sz="2800" b="1" dirty="0" smtClean="0">
                <a:solidFill>
                  <a:prstClr val="black"/>
                </a:solidFill>
                <a:latin typeface="黑体" panose="02010609060101010101" charset="-122"/>
                <a:ea typeface="黑体" panose="02010609060101010101" charset="-122"/>
                <a:sym typeface="+mn-ea"/>
              </a:rPr>
              <a:t>7</a:t>
            </a:r>
            <a:r>
              <a:rPr lang="zh-CN" altLang="en-US" sz="2800" b="1" dirty="0" smtClean="0">
                <a:solidFill>
                  <a:prstClr val="black"/>
                </a:solidFill>
                <a:latin typeface="黑体" panose="02010609060101010101" charset="-122"/>
                <a:ea typeface="黑体" panose="02010609060101010101" charset="-122"/>
                <a:sym typeface="+mn-ea"/>
              </a:rPr>
              <a:t>、中国</a:t>
            </a:r>
            <a:r>
              <a:rPr lang="zh-CN" altLang="en-US" sz="2800" b="1" dirty="0">
                <a:solidFill>
                  <a:prstClr val="black"/>
                </a:solidFill>
                <a:latin typeface="黑体" panose="02010609060101010101" charset="-122"/>
                <a:ea typeface="黑体" panose="02010609060101010101" charset="-122"/>
                <a:sym typeface="+mn-ea"/>
              </a:rPr>
              <a:t>革命的革命步骤</a:t>
            </a:r>
            <a:r>
              <a:rPr lang="en-US" altLang="zh-CN" sz="2800" b="1" dirty="0">
                <a:solidFill>
                  <a:prstClr val="black"/>
                </a:solidFill>
                <a:latin typeface="黑体" panose="02010609060101010101" charset="-122"/>
                <a:ea typeface="黑体" panose="02010609060101010101" charset="-122"/>
                <a:sym typeface="+mn-ea"/>
              </a:rPr>
              <a:t>-</a:t>
            </a:r>
            <a:r>
              <a:rPr lang="zh-CN" altLang="en-US" sz="2800" b="1" dirty="0">
                <a:solidFill>
                  <a:prstClr val="black"/>
                </a:solidFill>
                <a:latin typeface="黑体" panose="02010609060101010101" charset="-122"/>
                <a:ea typeface="黑体" panose="02010609060101010101" charset="-122"/>
                <a:sym typeface="+mn-ea"/>
              </a:rPr>
              <a:t>新民主主义革命和社会主义革命两步走</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接连接符 33"/>
          <p:cNvCxnSpPr/>
          <p:nvPr>
            <p:custDataLst>
              <p:tags r:id="rId2"/>
            </p:custDataLst>
          </p:nvPr>
        </p:nvCxnSpPr>
        <p:spPr>
          <a:xfrm>
            <a:off x="718381" y="718066"/>
            <a:ext cx="10254419" cy="4605"/>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44" name="组合 43"/>
          <p:cNvGrpSpPr/>
          <p:nvPr/>
        </p:nvGrpSpPr>
        <p:grpSpPr>
          <a:xfrm>
            <a:off x="144780" y="114935"/>
            <a:ext cx="410210" cy="432435"/>
            <a:chOff x="2121873" y="1511588"/>
            <a:chExt cx="445481" cy="469613"/>
          </a:xfrm>
        </p:grpSpPr>
        <p:sp>
          <p:nvSpPr>
            <p:cNvPr id="45" name="矩形 44"/>
            <p:cNvSpPr/>
            <p:nvPr>
              <p:custDataLst>
                <p:tags r:id="rId1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custDataLst>
                <p:tags r:id="rId1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7" name="文本框 46"/>
          <p:cNvSpPr txBox="1"/>
          <p:nvPr>
            <p:custDataLst>
              <p:tags r:id="rId3"/>
            </p:custDataLst>
          </p:nvPr>
        </p:nvSpPr>
        <p:spPr>
          <a:xfrm>
            <a:off x="819149" y="113665"/>
            <a:ext cx="10640347" cy="523220"/>
          </a:xfrm>
          <a:prstGeom prst="rect">
            <a:avLst/>
          </a:prstGeom>
          <a:noFill/>
        </p:spPr>
        <p:txBody>
          <a:bodyPr wrap="square" rtlCol="0">
            <a:spAutoFit/>
          </a:bodyPr>
          <a:lstStyle/>
          <a:p>
            <a:pPr lvl="0" algn="l">
              <a:buClrTx/>
              <a:buSzTx/>
              <a:buFontTx/>
            </a:pPr>
            <a:r>
              <a:rPr lang="en-US" altLang="zh-CN" sz="2800" b="1" dirty="0" smtClean="0">
                <a:solidFill>
                  <a:prstClr val="black"/>
                </a:solidFill>
                <a:latin typeface="黑体" panose="02010609060101010101" charset="-122"/>
                <a:ea typeface="黑体" panose="02010609060101010101" charset="-122"/>
                <a:sym typeface="+mn-ea"/>
              </a:rPr>
              <a:t>7</a:t>
            </a:r>
            <a:r>
              <a:rPr lang="zh-CN" altLang="en-US" sz="2800" b="1" dirty="0" smtClean="0">
                <a:solidFill>
                  <a:prstClr val="black"/>
                </a:solidFill>
                <a:latin typeface="黑体" panose="02010609060101010101" charset="-122"/>
                <a:ea typeface="黑体" panose="02010609060101010101" charset="-122"/>
                <a:sym typeface="+mn-ea"/>
              </a:rPr>
              <a:t>、</a:t>
            </a:r>
            <a:r>
              <a:rPr lang="zh-CN" altLang="en-US" sz="2800" b="1" dirty="0" smtClean="0">
                <a:solidFill>
                  <a:prstClr val="black"/>
                </a:solidFill>
                <a:latin typeface="黑体" panose="02010609060101010101" charset="-122"/>
                <a:ea typeface="黑体" panose="02010609060101010101" charset="-122"/>
                <a:sym typeface="+mn-ea"/>
              </a:rPr>
              <a:t>中国</a:t>
            </a:r>
            <a:r>
              <a:rPr lang="zh-CN" altLang="en-US" sz="2800" b="1" dirty="0">
                <a:solidFill>
                  <a:prstClr val="black"/>
                </a:solidFill>
                <a:latin typeface="黑体" panose="02010609060101010101" charset="-122"/>
                <a:ea typeface="黑体" panose="02010609060101010101" charset="-122"/>
                <a:sym typeface="+mn-ea"/>
              </a:rPr>
              <a:t>革命的革命步骤</a:t>
            </a:r>
            <a:r>
              <a:rPr lang="en-US" altLang="zh-CN" sz="2800" b="1" dirty="0">
                <a:solidFill>
                  <a:prstClr val="black"/>
                </a:solidFill>
                <a:latin typeface="黑体" panose="02010609060101010101" charset="-122"/>
                <a:ea typeface="黑体" panose="02010609060101010101" charset="-122"/>
                <a:sym typeface="+mn-ea"/>
              </a:rPr>
              <a:t>-</a:t>
            </a:r>
            <a:r>
              <a:rPr lang="zh-CN" altLang="en-US" sz="2800" b="1" dirty="0">
                <a:solidFill>
                  <a:prstClr val="black"/>
                </a:solidFill>
                <a:latin typeface="黑体" panose="02010609060101010101" charset="-122"/>
                <a:ea typeface="黑体" panose="02010609060101010101" charset="-122"/>
                <a:sym typeface="+mn-ea"/>
              </a:rPr>
              <a:t>新民主主义革命和社会主义革命两步走</a:t>
            </a:r>
          </a:p>
        </p:txBody>
      </p:sp>
      <p:sp>
        <p:nvSpPr>
          <p:cNvPr id="151" name="矩形 150"/>
          <p:cNvSpPr/>
          <p:nvPr/>
        </p:nvSpPr>
        <p:spPr>
          <a:xfrm>
            <a:off x="727075" y="5310505"/>
            <a:ext cx="5003800" cy="814705"/>
          </a:xfrm>
          <a:prstGeom prst="rect">
            <a:avLst/>
          </a:prstGeom>
          <a:ln>
            <a:solidFill>
              <a:srgbClr val="CF3E3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2000">
                <a:latin typeface="华文中宋" panose="02010600040101010101" charset="-122"/>
                <a:ea typeface="华文中宋" panose="02010600040101010101" charset="-122"/>
              </a:rPr>
              <a:t>第一步：改变半殖民地半封建的社会形态，</a:t>
            </a:r>
          </a:p>
          <a:p>
            <a:pPr algn="ctr"/>
            <a:r>
              <a:rPr lang="zh-CN" altLang="en-US" sz="2000">
                <a:latin typeface="华文中宋" panose="02010600040101010101" charset="-122"/>
                <a:ea typeface="华文中宋" panose="02010600040101010101" charset="-122"/>
              </a:rPr>
              <a:t>使中国变成一个独立的民主主义社会。</a:t>
            </a:r>
          </a:p>
        </p:txBody>
      </p:sp>
      <p:sp>
        <p:nvSpPr>
          <p:cNvPr id="152" name="矩形 151"/>
          <p:cNvSpPr/>
          <p:nvPr/>
        </p:nvSpPr>
        <p:spPr>
          <a:xfrm>
            <a:off x="6903720" y="5310505"/>
            <a:ext cx="4109085" cy="772160"/>
          </a:xfrm>
          <a:prstGeom prst="rect">
            <a:avLst/>
          </a:prstGeom>
          <a:ln>
            <a:solidFill>
              <a:srgbClr val="CF3E3E"/>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2000">
                <a:latin typeface="华文中宋" panose="02010600040101010101" charset="-122"/>
                <a:ea typeface="华文中宋" panose="02010600040101010101" charset="-122"/>
              </a:rPr>
              <a:t>第二步：使革命向前发展，</a:t>
            </a:r>
          </a:p>
          <a:p>
            <a:pPr algn="ctr"/>
            <a:r>
              <a:rPr lang="zh-CN" altLang="en-US" sz="2000">
                <a:latin typeface="华文中宋" panose="02010600040101010101" charset="-122"/>
                <a:ea typeface="华文中宋" panose="02010600040101010101" charset="-122"/>
              </a:rPr>
              <a:t>建设社会主义社会。</a:t>
            </a:r>
          </a:p>
        </p:txBody>
      </p:sp>
      <p:sp>
        <p:nvSpPr>
          <p:cNvPr id="8" name="矩形 7"/>
          <p:cNvSpPr/>
          <p:nvPr>
            <p:custDataLst>
              <p:tags r:id="rId4"/>
            </p:custDataLst>
          </p:nvPr>
        </p:nvSpPr>
        <p:spPr>
          <a:xfrm>
            <a:off x="2338705" y="2820670"/>
            <a:ext cx="2580640" cy="624205"/>
          </a:xfrm>
          <a:prstGeom prst="rect">
            <a:avLst/>
          </a:prstGeom>
          <a:noFill/>
          <a:ln>
            <a:no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olidFill>
                  <a:schemeClr val="bg2">
                    <a:lumMod val="10000"/>
                  </a:schemeClr>
                </a:solidFill>
                <a:sym typeface="+mn-ea"/>
              </a:rPr>
              <a:t>新民主主义革命</a:t>
            </a:r>
          </a:p>
        </p:txBody>
      </p:sp>
      <p:sp>
        <p:nvSpPr>
          <p:cNvPr id="9" name="矩形 8"/>
          <p:cNvSpPr/>
          <p:nvPr>
            <p:custDataLst>
              <p:tags r:id="rId5"/>
            </p:custDataLst>
          </p:nvPr>
        </p:nvSpPr>
        <p:spPr>
          <a:xfrm>
            <a:off x="7352030" y="2863215"/>
            <a:ext cx="2049145" cy="624205"/>
          </a:xfrm>
          <a:prstGeom prst="rect">
            <a:avLst/>
          </a:prstGeom>
          <a:noFill/>
          <a:ln>
            <a:no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2">
                    <a:lumMod val="10000"/>
                  </a:schemeClr>
                </a:solidFill>
              </a:rPr>
              <a:t>社会主义革命</a:t>
            </a:r>
          </a:p>
        </p:txBody>
      </p:sp>
      <p:cxnSp>
        <p:nvCxnSpPr>
          <p:cNvPr id="10" name="直接箭头连接符 9"/>
          <p:cNvCxnSpPr/>
          <p:nvPr/>
        </p:nvCxnSpPr>
        <p:spPr>
          <a:xfrm>
            <a:off x="5223510" y="3004185"/>
            <a:ext cx="1826895" cy="203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5227320" y="3315335"/>
            <a:ext cx="1737995" cy="234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452110" y="2574925"/>
            <a:ext cx="1477645" cy="368300"/>
          </a:xfrm>
          <a:prstGeom prst="rect">
            <a:avLst/>
          </a:prstGeom>
          <a:noFill/>
        </p:spPr>
        <p:txBody>
          <a:bodyPr wrap="square" rtlCol="0">
            <a:spAutoFit/>
          </a:bodyPr>
          <a:lstStyle/>
          <a:p>
            <a:r>
              <a:rPr lang="zh-CN" altLang="en-US" b="1"/>
              <a:t>必要准备</a:t>
            </a:r>
          </a:p>
        </p:txBody>
      </p:sp>
      <p:sp>
        <p:nvSpPr>
          <p:cNvPr id="22" name="文本框 21"/>
          <p:cNvSpPr txBox="1"/>
          <p:nvPr/>
        </p:nvSpPr>
        <p:spPr>
          <a:xfrm>
            <a:off x="5487670" y="3378200"/>
            <a:ext cx="1477645" cy="368300"/>
          </a:xfrm>
          <a:prstGeom prst="rect">
            <a:avLst/>
          </a:prstGeom>
          <a:noFill/>
        </p:spPr>
        <p:txBody>
          <a:bodyPr wrap="square" rtlCol="0">
            <a:spAutoFit/>
          </a:bodyPr>
          <a:lstStyle/>
          <a:p>
            <a:r>
              <a:rPr lang="zh-CN" altLang="en-US" b="1"/>
              <a:t>必然趋势</a:t>
            </a:r>
          </a:p>
        </p:txBody>
      </p:sp>
      <p:sp>
        <p:nvSpPr>
          <p:cNvPr id="3" name="右箭头 2"/>
          <p:cNvSpPr/>
          <p:nvPr>
            <p:custDataLst>
              <p:tags r:id="rId6"/>
            </p:custDataLst>
          </p:nvPr>
        </p:nvSpPr>
        <p:spPr>
          <a:xfrm>
            <a:off x="499110" y="4157345"/>
            <a:ext cx="11692890" cy="333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6632" name="文本框 10"/>
          <p:cNvSpPr txBox="1"/>
          <p:nvPr>
            <p:custDataLst>
              <p:tags r:id="rId7"/>
            </p:custDataLst>
          </p:nvPr>
        </p:nvSpPr>
        <p:spPr>
          <a:xfrm>
            <a:off x="66040" y="4493895"/>
            <a:ext cx="1861185" cy="1014730"/>
          </a:xfrm>
          <a:prstGeom prst="rect">
            <a:avLst/>
          </a:prstGeom>
          <a:noFill/>
          <a:ln w="9525">
            <a:noFill/>
          </a:ln>
        </p:spPr>
        <p:txBody>
          <a:bodyPr wrap="square" anchor="t" anchorCtr="0">
            <a:spAutoFit/>
          </a:bodyPr>
          <a:lstStyle/>
          <a:p>
            <a:pPr algn="l">
              <a:buClrTx/>
              <a:buSzTx/>
              <a:buNone/>
            </a:pP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  1919年</a:t>
            </a:r>
          </a:p>
          <a:p>
            <a:pPr algn="l">
              <a:buClrTx/>
              <a:buSzTx/>
              <a:buNone/>
            </a:pP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 五四运动</a:t>
            </a:r>
          </a:p>
          <a:p>
            <a:endParaRPr lang="zh-CN" altLang="en-US" sz="2000" b="1">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26633" name="文本框 11"/>
          <p:cNvSpPr txBox="1"/>
          <p:nvPr>
            <p:custDataLst>
              <p:tags r:id="rId8"/>
            </p:custDataLst>
          </p:nvPr>
        </p:nvSpPr>
        <p:spPr>
          <a:xfrm>
            <a:off x="5306060" y="4474845"/>
            <a:ext cx="2088515" cy="706755"/>
          </a:xfrm>
          <a:prstGeom prst="rect">
            <a:avLst/>
          </a:prstGeom>
          <a:noFill/>
          <a:ln w="9525">
            <a:noFill/>
          </a:ln>
        </p:spPr>
        <p:txBody>
          <a:bodyPr wrap="square" anchor="t" anchorCtr="0">
            <a:spAutoFit/>
          </a:bodyPr>
          <a:lstStyle/>
          <a:p>
            <a:pPr algn="ctr"/>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rPr>
              <a:t>1949</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年</a:t>
            </a:r>
          </a:p>
          <a:p>
            <a:pPr algn="ct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新中国成立</a:t>
            </a:r>
          </a:p>
        </p:txBody>
      </p:sp>
      <p:sp>
        <p:nvSpPr>
          <p:cNvPr id="26634" name="文本框 12"/>
          <p:cNvSpPr txBox="1"/>
          <p:nvPr>
            <p:custDataLst>
              <p:tags r:id="rId9"/>
            </p:custDataLst>
          </p:nvPr>
        </p:nvSpPr>
        <p:spPr>
          <a:xfrm>
            <a:off x="10104120" y="4432300"/>
            <a:ext cx="2333625" cy="706755"/>
          </a:xfrm>
          <a:prstGeom prst="rect">
            <a:avLst/>
          </a:prstGeom>
          <a:noFill/>
          <a:ln w="9525">
            <a:noFill/>
          </a:ln>
        </p:spPr>
        <p:txBody>
          <a:bodyPr wrap="square" anchor="t" anchorCtr="0">
            <a:spAutoFit/>
          </a:bodyPr>
          <a:lstStyle/>
          <a:p>
            <a:r>
              <a:rPr lang="en-US" altLang="zh-CN" sz="2000" b="1">
                <a:solidFill>
                  <a:schemeClr val="bg2">
                    <a:lumMod val="10000"/>
                  </a:schemeClr>
                </a:solidFill>
                <a:latin typeface="华文中宋" panose="02010600040101010101" charset="-122"/>
                <a:ea typeface="华文中宋" panose="02010600040101010101" charset="-122"/>
                <a:cs typeface="华文中宋" panose="02010600040101010101" charset="-122"/>
              </a:rPr>
              <a:t>    1956</a:t>
            </a:r>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年</a:t>
            </a:r>
          </a:p>
          <a:p>
            <a:r>
              <a:rPr lang="zh-CN" altLang="en-US" sz="2000" b="1">
                <a:solidFill>
                  <a:schemeClr val="bg2">
                    <a:lumMod val="10000"/>
                  </a:schemeClr>
                </a:solidFill>
                <a:latin typeface="华文中宋" panose="02010600040101010101" charset="-122"/>
                <a:ea typeface="华文中宋" panose="02010600040101010101" charset="-122"/>
                <a:cs typeface="华文中宋" panose="02010600040101010101" charset="-122"/>
              </a:rPr>
              <a:t>社会主义改造完成</a:t>
            </a:r>
          </a:p>
        </p:txBody>
      </p:sp>
      <p:sp>
        <p:nvSpPr>
          <p:cNvPr id="29" name="椭圆 28"/>
          <p:cNvSpPr/>
          <p:nvPr>
            <p:custDataLst>
              <p:tags r:id="rId10"/>
            </p:custDataLst>
          </p:nvPr>
        </p:nvSpPr>
        <p:spPr>
          <a:xfrm>
            <a:off x="441960" y="420497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11"/>
            </p:custDataLst>
          </p:nvPr>
        </p:nvSpPr>
        <p:spPr>
          <a:xfrm>
            <a:off x="6143625" y="4181475"/>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12"/>
            </p:custDataLst>
          </p:nvPr>
        </p:nvSpPr>
        <p:spPr>
          <a:xfrm>
            <a:off x="11734800" y="4152900"/>
            <a:ext cx="285115" cy="269875"/>
          </a:xfrm>
          <a:prstGeom prst="ellipse">
            <a:avLst/>
          </a:prstGeom>
          <a:solidFill>
            <a:srgbClr val="4BACC6"/>
          </a:solidFill>
          <a:ln>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大括号 19"/>
          <p:cNvSpPr/>
          <p:nvPr>
            <p:custDataLst>
              <p:tags r:id="rId13"/>
            </p:custDataLst>
          </p:nvPr>
        </p:nvSpPr>
        <p:spPr>
          <a:xfrm rot="16200000">
            <a:off x="3220720" y="1083310"/>
            <a:ext cx="477520" cy="5482590"/>
          </a:xfrm>
          <a:prstGeom prst="rightBrace">
            <a:avLst>
              <a:gd name="adj1" fmla="val 8333"/>
              <a:gd name="adj2" fmla="val 49207"/>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右大括号 13"/>
          <p:cNvSpPr/>
          <p:nvPr>
            <p:custDataLst>
              <p:tags r:id="rId14"/>
            </p:custDataLst>
          </p:nvPr>
        </p:nvSpPr>
        <p:spPr>
          <a:xfrm rot="16200000">
            <a:off x="8931275" y="1030605"/>
            <a:ext cx="477520" cy="5482590"/>
          </a:xfrm>
          <a:prstGeom prst="rightBrace">
            <a:avLst>
              <a:gd name="adj1" fmla="val 8333"/>
              <a:gd name="adj2" fmla="val 49207"/>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矩形 14"/>
          <p:cNvSpPr/>
          <p:nvPr>
            <p:custDataLst>
              <p:tags r:id="rId15"/>
            </p:custDataLst>
          </p:nvPr>
        </p:nvSpPr>
        <p:spPr>
          <a:xfrm>
            <a:off x="3064510" y="1046480"/>
            <a:ext cx="5791200" cy="624205"/>
          </a:xfrm>
          <a:prstGeom prst="rect">
            <a:avLst/>
          </a:prstGeom>
          <a:noFill/>
          <a:ln>
            <a:no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solidFill>
                  <a:schemeClr val="bg2">
                    <a:lumMod val="10000"/>
                  </a:schemeClr>
                </a:solidFill>
                <a:sym typeface="+mn-ea"/>
              </a:rPr>
              <a:t>中国半殖民地半封建的基本国情</a:t>
            </a:r>
          </a:p>
        </p:txBody>
      </p:sp>
      <p:cxnSp>
        <p:nvCxnSpPr>
          <p:cNvPr id="17" name="直接连接符 16"/>
          <p:cNvCxnSpPr/>
          <p:nvPr/>
        </p:nvCxnSpPr>
        <p:spPr>
          <a:xfrm flipV="1">
            <a:off x="3451225" y="2072005"/>
            <a:ext cx="4753610" cy="18415"/>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460115" y="2081530"/>
            <a:ext cx="0" cy="454025"/>
          </a:xfrm>
          <a:prstGeom prst="straightConnector1">
            <a:avLst/>
          </a:prstGeom>
          <a:ln w="381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16"/>
            </p:custDataLst>
          </p:nvPr>
        </p:nvCxnSpPr>
        <p:spPr>
          <a:xfrm>
            <a:off x="8185785" y="2072005"/>
            <a:ext cx="0" cy="454025"/>
          </a:xfrm>
          <a:prstGeom prst="straightConnector1">
            <a:avLst/>
          </a:prstGeom>
          <a:ln w="381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896610" y="1605280"/>
            <a:ext cx="3810" cy="466725"/>
          </a:xfrm>
          <a:prstGeom prst="line">
            <a:avLst/>
          </a:prstGeom>
          <a:ln w="381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417185" y="1612900"/>
            <a:ext cx="1633220" cy="460375"/>
          </a:xfrm>
          <a:prstGeom prst="rect">
            <a:avLst/>
          </a:prstGeom>
          <a:noFill/>
        </p:spPr>
        <p:txBody>
          <a:bodyPr wrap="square" rtlCol="0">
            <a:spAutoFit/>
          </a:bodyPr>
          <a:lstStyle/>
          <a:p>
            <a:r>
              <a:rPr lang="zh-CN" altLang="en-US" sz="2400" b="1">
                <a:solidFill>
                  <a:schemeClr val="bg2">
                    <a:lumMod val="10000"/>
                  </a:schemeClr>
                </a:solidFill>
                <a:latin typeface="隶书" panose="02010509060101010101" charset="-122"/>
                <a:ea typeface="隶书" panose="02010509060101010101" charset="-122"/>
                <a:cs typeface="隶书" panose="02010509060101010101" charset="-122"/>
              </a:rPr>
              <a:t>决</a:t>
            </a:r>
            <a:r>
              <a:rPr lang="en-US" altLang="zh-CN" sz="2400" b="1">
                <a:solidFill>
                  <a:schemeClr val="bg2">
                    <a:lumMod val="10000"/>
                  </a:schemeClr>
                </a:solidFill>
                <a:latin typeface="隶书" panose="02010509060101010101" charset="-122"/>
                <a:ea typeface="隶书" panose="02010509060101010101" charset="-122"/>
                <a:cs typeface="隶书" panose="02010509060101010101" charset="-122"/>
              </a:rPr>
              <a:t> </a:t>
            </a:r>
            <a:r>
              <a:rPr lang="zh-CN" altLang="en-US" sz="2400" b="1">
                <a:solidFill>
                  <a:schemeClr val="bg2">
                    <a:lumMod val="10000"/>
                  </a:schemeClr>
                </a:solidFill>
                <a:latin typeface="隶书" panose="02010509060101010101" charset="-122"/>
                <a:ea typeface="隶书" panose="02010509060101010101" charset="-122"/>
                <a:cs typeface="隶书" panose="02010509060101010101" charset="-122"/>
              </a:rPr>
              <a:t>定</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strips(downLeft)">
                                      <p:cBhvr>
                                        <p:cTn id="7" dur="500"/>
                                        <p:tgtEl>
                                          <p:spTgt spid="15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strips(downLeft)">
                                      <p:cBhvr>
                                        <p:cTn id="10" dur="500"/>
                                        <p:tgtEl>
                                          <p:spTgt spid="1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1" grpId="1" animBg="1"/>
      <p:bldP spid="152" grpId="0" animBg="1"/>
      <p:bldP spid="152" grpId="1" animBg="1"/>
      <p:bldP spid="8" grpId="1" animBg="1"/>
      <p:bldP spid="9" grpId="1" animBg="1"/>
      <p:bldP spid="21" grpId="0"/>
      <p:bldP spid="21" grpId="1"/>
      <p:bldP spid="22" grpId="0"/>
      <p:bldP spid="22" grpId="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2"/>
            </p:custDataLst>
          </p:nvPr>
        </p:nvGrpSpPr>
        <p:grpSpPr>
          <a:xfrm>
            <a:off x="2921000" y="1287780"/>
            <a:ext cx="6627495" cy="4856480"/>
            <a:chOff x="169" y="2250"/>
            <a:chExt cx="10437" cy="7648"/>
          </a:xfrm>
        </p:grpSpPr>
        <p:sp>
          <p:nvSpPr>
            <p:cNvPr id="16" name="文本框 15"/>
            <p:cNvSpPr txBox="1"/>
            <p:nvPr>
              <p:custDataLst>
                <p:tags r:id="rId18"/>
              </p:custDataLst>
            </p:nvPr>
          </p:nvSpPr>
          <p:spPr>
            <a:xfrm>
              <a:off x="3950" y="3419"/>
              <a:ext cx="946" cy="4959"/>
            </a:xfrm>
            <a:prstGeom prst="rect">
              <a:avLst/>
            </a:prstGeom>
            <a:solidFill>
              <a:srgbClr val="0070C0"/>
            </a:solidFill>
            <a:ln w="28575">
              <a:solidFill>
                <a:srgbClr val="0070C0"/>
              </a:solidFill>
            </a:ln>
          </p:spPr>
          <p:txBody>
            <a:bodyPr wrap="square" rtlCol="0">
              <a:noAutofit/>
            </a:bodyPr>
            <a:lstStyle/>
            <a:p>
              <a:r>
                <a:rPr lang="zh-CN" altLang="en-US" sz="2800" b="1" smtClean="0">
                  <a:solidFill>
                    <a:schemeClr val="bg1"/>
                  </a:solidFill>
                  <a:latin typeface="隶书" panose="02010509060101010101" charset="-122"/>
                  <a:ea typeface="隶书" panose="02010509060101010101" charset="-122"/>
                </a:rPr>
                <a:t>旧民主主义革命</a:t>
              </a:r>
            </a:p>
          </p:txBody>
        </p:sp>
        <p:sp>
          <p:nvSpPr>
            <p:cNvPr id="22" name="文本框 21"/>
            <p:cNvSpPr txBox="1"/>
            <p:nvPr>
              <p:custDataLst>
                <p:tags r:id="rId19"/>
              </p:custDataLst>
            </p:nvPr>
          </p:nvSpPr>
          <p:spPr>
            <a:xfrm>
              <a:off x="6133" y="3284"/>
              <a:ext cx="898" cy="5228"/>
            </a:xfrm>
            <a:prstGeom prst="rect">
              <a:avLst/>
            </a:prstGeom>
            <a:solidFill>
              <a:schemeClr val="bg1">
                <a:lumMod val="65000"/>
              </a:schemeClr>
            </a:solidFill>
            <a:ln w="28575">
              <a:solidFill>
                <a:schemeClr val="bg1">
                  <a:lumMod val="65000"/>
                </a:schemeClr>
              </a:solidFill>
            </a:ln>
          </p:spPr>
          <p:txBody>
            <a:bodyPr vert="eaVert" wrap="square" rtlCol="0">
              <a:noAutofit/>
            </a:bodyPr>
            <a:lstStyle/>
            <a:p>
              <a:pPr algn="ctr"/>
              <a:r>
                <a:rPr lang="zh-CN" altLang="en-US" sz="2800">
                  <a:solidFill>
                    <a:schemeClr val="bg1"/>
                  </a:solidFill>
                  <a:latin typeface="隶书" panose="02010509060101010101" charset="-122"/>
                  <a:ea typeface="隶书" panose="02010509060101010101" charset="-122"/>
                </a:rPr>
                <a:t>资本主义道路走不通</a:t>
              </a:r>
            </a:p>
          </p:txBody>
        </p:sp>
        <p:sp>
          <p:nvSpPr>
            <p:cNvPr id="24" name="文本框 23"/>
            <p:cNvSpPr txBox="1"/>
            <p:nvPr>
              <p:custDataLst>
                <p:tags r:id="rId20"/>
              </p:custDataLst>
            </p:nvPr>
          </p:nvSpPr>
          <p:spPr>
            <a:xfrm>
              <a:off x="8267" y="3420"/>
              <a:ext cx="1013" cy="4957"/>
            </a:xfrm>
            <a:prstGeom prst="rect">
              <a:avLst/>
            </a:prstGeom>
            <a:solidFill>
              <a:srgbClr val="C00000"/>
            </a:solidFill>
            <a:ln w="28575">
              <a:solidFill>
                <a:srgbClr val="C00000"/>
              </a:solidFill>
            </a:ln>
          </p:spPr>
          <p:txBody>
            <a:bodyPr vert="horz" wrap="square" rtlCol="0">
              <a:noAutofit/>
            </a:bodyPr>
            <a:lstStyle/>
            <a:p>
              <a:pPr lvl="0" algn="ctr">
                <a:buClrTx/>
                <a:buSzTx/>
                <a:buFontTx/>
              </a:pPr>
              <a:r>
                <a:rPr lang="zh-CN" altLang="en-US" sz="2800" b="1" smtClean="0">
                  <a:solidFill>
                    <a:schemeClr val="bg1"/>
                  </a:solidFill>
                  <a:latin typeface="隶书" panose="02010509060101010101" charset="-122"/>
                  <a:ea typeface="隶书" panose="02010509060101010101" charset="-122"/>
                  <a:sym typeface="+mn-ea"/>
                </a:rPr>
                <a:t>新民主主义革命</a:t>
              </a:r>
            </a:p>
          </p:txBody>
        </p:sp>
        <p:sp>
          <p:nvSpPr>
            <p:cNvPr id="25" name="左大括号 24"/>
            <p:cNvSpPr/>
            <p:nvPr>
              <p:custDataLst>
                <p:tags r:id="rId21"/>
              </p:custDataLst>
            </p:nvPr>
          </p:nvSpPr>
          <p:spPr>
            <a:xfrm>
              <a:off x="9823" y="3752"/>
              <a:ext cx="783" cy="4645"/>
            </a:xfrm>
            <a:prstGeom prst="leftBrace">
              <a:avLst>
                <a:gd name="adj1" fmla="val 49557"/>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2012D2"/>
                </a:solidFill>
                <a:latin typeface="微软雅黑" panose="020B0503020204020204" pitchFamily="34" charset="-122"/>
                <a:ea typeface="微软雅黑" panose="020B0503020204020204" pitchFamily="34" charset="-122"/>
              </a:endParaRPr>
            </a:p>
          </p:txBody>
        </p:sp>
        <p:grpSp>
          <p:nvGrpSpPr>
            <p:cNvPr id="33" name="组合 32"/>
            <p:cNvGrpSpPr/>
            <p:nvPr>
              <p:custDataLst>
                <p:tags r:id="rId22"/>
              </p:custDataLst>
            </p:nvPr>
          </p:nvGrpSpPr>
          <p:grpSpPr>
            <a:xfrm>
              <a:off x="169" y="2250"/>
              <a:ext cx="3298" cy="7648"/>
              <a:chOff x="169" y="2250"/>
              <a:chExt cx="3298" cy="7648"/>
            </a:xfrm>
          </p:grpSpPr>
          <p:sp>
            <p:nvSpPr>
              <p:cNvPr id="18" name="文本框 17"/>
              <p:cNvSpPr txBox="1"/>
              <p:nvPr>
                <p:custDataLst>
                  <p:tags r:id="rId23"/>
                </p:custDataLst>
              </p:nvPr>
            </p:nvSpPr>
            <p:spPr>
              <a:xfrm>
                <a:off x="169" y="2651"/>
                <a:ext cx="2840" cy="816"/>
              </a:xfrm>
              <a:prstGeom prst="rect">
                <a:avLst/>
              </a:prstGeom>
              <a:solidFill>
                <a:srgbClr val="0070C0"/>
              </a:solidFill>
              <a:ln w="12700">
                <a:solidFill>
                  <a:srgbClr val="0070C0"/>
                </a:solidFill>
              </a:ln>
            </p:spPr>
            <p:txBody>
              <a:bodyPr wrap="square" rtlCol="0">
                <a:noAutofit/>
              </a:bodyPr>
              <a:lstStyle/>
              <a:p>
                <a:r>
                  <a:rPr lang="zh-CN" altLang="en-US" sz="2800" smtClean="0">
                    <a:solidFill>
                      <a:schemeClr val="bg1"/>
                    </a:solidFill>
                    <a:latin typeface="隶书" panose="02010509060101010101" charset="-122"/>
                    <a:ea typeface="隶书" panose="02010509060101010101" charset="-122"/>
                  </a:rPr>
                  <a:t>基本国情</a:t>
                </a:r>
              </a:p>
            </p:txBody>
          </p:sp>
          <p:sp>
            <p:nvSpPr>
              <p:cNvPr id="20" name="文本框 19"/>
              <p:cNvSpPr txBox="1"/>
              <p:nvPr>
                <p:custDataLst>
                  <p:tags r:id="rId24"/>
                </p:custDataLst>
              </p:nvPr>
            </p:nvSpPr>
            <p:spPr>
              <a:xfrm>
                <a:off x="278" y="5486"/>
                <a:ext cx="2711" cy="809"/>
              </a:xfrm>
              <a:prstGeom prst="rect">
                <a:avLst/>
              </a:prstGeom>
              <a:solidFill>
                <a:srgbClr val="0070C0"/>
              </a:solidFill>
              <a:ln w="12700">
                <a:solidFill>
                  <a:srgbClr val="0070C0"/>
                </a:solidFill>
              </a:ln>
            </p:spPr>
            <p:txBody>
              <a:bodyPr wrap="square" rtlCol="0">
                <a:noAutofit/>
              </a:bodyPr>
              <a:lstStyle/>
              <a:p>
                <a:pPr lvl="0" algn="ctr">
                  <a:buClrTx/>
                  <a:buSzTx/>
                  <a:buFontTx/>
                </a:pPr>
                <a:r>
                  <a:rPr lang="zh-CN" altLang="en-US" sz="2800" smtClean="0">
                    <a:solidFill>
                      <a:schemeClr val="bg1"/>
                    </a:solidFill>
                    <a:latin typeface="隶书" panose="02010509060101010101" charset="-122"/>
                    <a:ea typeface="隶书" panose="02010509060101010101" charset="-122"/>
                    <a:sym typeface="+mn-ea"/>
                  </a:rPr>
                  <a:t>主要矛盾</a:t>
                </a:r>
              </a:p>
            </p:txBody>
          </p:sp>
          <p:sp>
            <p:nvSpPr>
              <p:cNvPr id="31" name="左大括号 30"/>
              <p:cNvSpPr/>
              <p:nvPr>
                <p:custDataLst>
                  <p:tags r:id="rId25"/>
                </p:custDataLst>
              </p:nvPr>
            </p:nvSpPr>
            <p:spPr>
              <a:xfrm flipH="1">
                <a:off x="3104" y="2250"/>
                <a:ext cx="363" cy="7648"/>
              </a:xfrm>
              <a:prstGeom prst="leftBrace">
                <a:avLst>
                  <a:gd name="adj1" fmla="val 49557"/>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2">
                      <a:lumMod val="10000"/>
                    </a:schemeClr>
                  </a:solidFill>
                  <a:latin typeface="微软雅黑" panose="020B0503020204020204" pitchFamily="34" charset="-122"/>
                  <a:ea typeface="微软雅黑" panose="020B0503020204020204" pitchFamily="34" charset="-122"/>
                </a:endParaRPr>
              </a:p>
            </p:txBody>
          </p:sp>
        </p:grpSp>
      </p:grpSp>
      <p:pic>
        <p:nvPicPr>
          <p:cNvPr id="41" name="New picture"/>
          <p:cNvPicPr/>
          <p:nvPr>
            <p:custDataLst>
              <p:tags r:id="rId3"/>
            </p:custDataLst>
          </p:nvPr>
        </p:nvPicPr>
        <p:blipFill>
          <a:blip r:embed="rId27"/>
          <a:stretch>
            <a:fillRect/>
          </a:stretch>
        </p:blipFill>
        <p:spPr>
          <a:xfrm>
            <a:off x="11569700" y="10274300"/>
            <a:ext cx="342900" cy="254000"/>
          </a:xfrm>
          <a:prstGeom prst="cube">
            <a:avLst/>
          </a:prstGeom>
        </p:spPr>
      </p:pic>
      <p:sp>
        <p:nvSpPr>
          <p:cNvPr id="12" name="文本框 11"/>
          <p:cNvSpPr txBox="1"/>
          <p:nvPr>
            <p:custDataLst>
              <p:tags r:id="rId4"/>
            </p:custDataLst>
          </p:nvPr>
        </p:nvSpPr>
        <p:spPr>
          <a:xfrm>
            <a:off x="3013710" y="5186680"/>
            <a:ext cx="1717675" cy="523240"/>
          </a:xfrm>
          <a:prstGeom prst="rect">
            <a:avLst/>
          </a:prstGeom>
          <a:solidFill>
            <a:srgbClr val="0070C0"/>
          </a:solidFill>
          <a:ln w="12700">
            <a:solidFill>
              <a:srgbClr val="0070C0"/>
            </a:solidFill>
          </a:ln>
        </p:spPr>
        <p:txBody>
          <a:bodyPr wrap="square" rtlCol="0">
            <a:noAutofit/>
          </a:bodyPr>
          <a:lstStyle/>
          <a:p>
            <a:pPr lvl="0" algn="ctr">
              <a:buClrTx/>
              <a:buSzTx/>
              <a:buFontTx/>
            </a:pPr>
            <a:r>
              <a:rPr lang="zh-CN" altLang="en-US" sz="2800" smtClean="0">
                <a:solidFill>
                  <a:schemeClr val="bg1"/>
                </a:solidFill>
                <a:latin typeface="隶书" panose="02010509060101010101" charset="-122"/>
                <a:ea typeface="隶书" panose="02010509060101010101" charset="-122"/>
                <a:sym typeface="+mn-ea"/>
              </a:rPr>
              <a:t>历史任务</a:t>
            </a:r>
          </a:p>
        </p:txBody>
      </p:sp>
      <p:sp>
        <p:nvSpPr>
          <p:cNvPr id="15" name="文本框 14"/>
          <p:cNvSpPr txBox="1"/>
          <p:nvPr/>
        </p:nvSpPr>
        <p:spPr>
          <a:xfrm>
            <a:off x="684530" y="3013075"/>
            <a:ext cx="2329180" cy="983615"/>
          </a:xfrm>
          <a:prstGeom prst="rect">
            <a:avLst/>
          </a:prstGeom>
          <a:noFill/>
        </p:spPr>
        <p:txBody>
          <a:bodyPr wrap="square" rtlCol="0" anchor="t">
            <a:spAutoFit/>
          </a:bodyPr>
          <a:lstStyle/>
          <a:p>
            <a:pPr indent="0" algn="ctr" fontAlgn="auto">
              <a:lnSpc>
                <a:spcPts val="3480"/>
              </a:lnSpc>
            </a:pPr>
            <a:r>
              <a:rPr lang="zh-CN" altLang="en-US" sz="2400" b="1">
                <a:solidFill>
                  <a:schemeClr val="bg2">
                    <a:lumMod val="10000"/>
                  </a:schemeClr>
                </a:solidFill>
                <a:latin typeface="华文楷体" panose="02010600040101010101" charset="-122"/>
                <a:ea typeface="华文楷体" panose="02010600040101010101" charset="-122"/>
              </a:rPr>
              <a:t>民族矛盾</a:t>
            </a:r>
          </a:p>
          <a:p>
            <a:pPr indent="0" algn="ctr" fontAlgn="auto">
              <a:lnSpc>
                <a:spcPts val="3480"/>
              </a:lnSpc>
            </a:pPr>
            <a:r>
              <a:rPr lang="zh-CN" altLang="en-US" sz="2400" b="1">
                <a:solidFill>
                  <a:schemeClr val="bg2">
                    <a:lumMod val="10000"/>
                  </a:schemeClr>
                </a:solidFill>
                <a:latin typeface="华文楷体" panose="02010600040101010101" charset="-122"/>
                <a:ea typeface="华文楷体" panose="02010600040101010101" charset="-122"/>
                <a:sym typeface="+mn-ea"/>
              </a:rPr>
              <a:t>阶级矛盾</a:t>
            </a:r>
          </a:p>
        </p:txBody>
      </p:sp>
      <p:sp>
        <p:nvSpPr>
          <p:cNvPr id="19" name="文本框 18"/>
          <p:cNvSpPr txBox="1"/>
          <p:nvPr/>
        </p:nvSpPr>
        <p:spPr>
          <a:xfrm>
            <a:off x="1311275" y="1600200"/>
            <a:ext cx="1514475" cy="460375"/>
          </a:xfrm>
          <a:prstGeom prst="rect">
            <a:avLst/>
          </a:prstGeom>
          <a:noFill/>
        </p:spPr>
        <p:txBody>
          <a:bodyPr wrap="square" rtlCol="0" anchor="t">
            <a:spAutoFit/>
          </a:bodyPr>
          <a:lstStyle/>
          <a:p>
            <a:r>
              <a:rPr lang="zh-CN" altLang="en-US" sz="2400" b="1">
                <a:solidFill>
                  <a:schemeClr val="bg2">
                    <a:lumMod val="10000"/>
                  </a:schemeClr>
                </a:solidFill>
                <a:latin typeface="华文楷体" panose="02010600040101010101" charset="-122"/>
                <a:ea typeface="华文楷体" panose="02010600040101010101" charset="-122"/>
                <a:sym typeface="+mn-ea"/>
              </a:rPr>
              <a:t>半殖半封</a:t>
            </a:r>
          </a:p>
        </p:txBody>
      </p:sp>
      <p:sp>
        <p:nvSpPr>
          <p:cNvPr id="23" name="文本框 22"/>
          <p:cNvSpPr txBox="1"/>
          <p:nvPr>
            <p:custDataLst>
              <p:tags r:id="rId5"/>
            </p:custDataLst>
          </p:nvPr>
        </p:nvSpPr>
        <p:spPr>
          <a:xfrm>
            <a:off x="3202305" y="2342515"/>
            <a:ext cx="1442720" cy="460375"/>
          </a:xfrm>
          <a:prstGeom prst="rect">
            <a:avLst/>
          </a:prstGeom>
          <a:noFill/>
        </p:spPr>
        <p:txBody>
          <a:bodyPr wrap="square" rtlCol="0">
            <a:spAutoFit/>
          </a:bodyPr>
          <a:lstStyle/>
          <a:p>
            <a:r>
              <a:rPr lang="zh-CN" altLang="en-US" sz="2400" b="1">
                <a:solidFill>
                  <a:schemeClr val="bg2">
                    <a:lumMod val="10000"/>
                  </a:schemeClr>
                </a:solidFill>
                <a:latin typeface="方正姚体" panose="02010601030101010101" charset="-122"/>
                <a:ea typeface="方正姚体" panose="02010601030101010101" charset="-122"/>
              </a:rPr>
              <a:t>决</a:t>
            </a:r>
            <a:r>
              <a:rPr lang="en-US" altLang="zh-CN" sz="2400" b="1">
                <a:solidFill>
                  <a:schemeClr val="bg2">
                    <a:lumMod val="10000"/>
                  </a:schemeClr>
                </a:solidFill>
                <a:latin typeface="方正姚体" panose="02010601030101010101" charset="-122"/>
                <a:ea typeface="方正姚体" panose="02010601030101010101" charset="-122"/>
              </a:rPr>
              <a:t>   </a:t>
            </a:r>
            <a:r>
              <a:rPr lang="zh-CN" altLang="en-US" sz="2400" b="1">
                <a:solidFill>
                  <a:schemeClr val="bg2">
                    <a:lumMod val="10000"/>
                  </a:schemeClr>
                </a:solidFill>
                <a:latin typeface="方正姚体" panose="02010601030101010101" charset="-122"/>
                <a:ea typeface="方正姚体" panose="02010601030101010101" charset="-122"/>
              </a:rPr>
              <a:t>定</a:t>
            </a:r>
          </a:p>
        </p:txBody>
      </p:sp>
      <p:sp>
        <p:nvSpPr>
          <p:cNvPr id="26" name="文本框 25"/>
          <p:cNvSpPr txBox="1"/>
          <p:nvPr>
            <p:custDataLst>
              <p:tags r:id="rId6"/>
            </p:custDataLst>
          </p:nvPr>
        </p:nvSpPr>
        <p:spPr>
          <a:xfrm>
            <a:off x="-273685" y="4869180"/>
            <a:ext cx="3194685" cy="983615"/>
          </a:xfrm>
          <a:prstGeom prst="rect">
            <a:avLst/>
          </a:prstGeom>
          <a:noFill/>
        </p:spPr>
        <p:txBody>
          <a:bodyPr wrap="square" rtlCol="0" anchor="t">
            <a:spAutoFit/>
          </a:bodyPr>
          <a:lstStyle/>
          <a:p>
            <a:pPr lvl="0" algn="ctr">
              <a:lnSpc>
                <a:spcPts val="3480"/>
              </a:lnSpc>
              <a:buClrTx/>
              <a:buSzTx/>
              <a:buFontTx/>
            </a:pPr>
            <a:r>
              <a:rPr lang="zh-CN" altLang="en-US" sz="2400" b="1" spc="-160">
                <a:solidFill>
                  <a:schemeClr val="bg2">
                    <a:lumMod val="10000"/>
                  </a:schemeClr>
                </a:solidFill>
                <a:uFillTx/>
                <a:latin typeface="华文楷体" panose="02010600040101010101" charset="-122"/>
                <a:ea typeface="华文楷体" panose="02010600040101010101" charset="-122"/>
                <a:sym typeface="+mn-ea"/>
              </a:rPr>
              <a:t>民族独立</a:t>
            </a:r>
            <a:r>
              <a:rPr lang="en-US" altLang="zh-CN" sz="2400" b="1" spc="-160">
                <a:solidFill>
                  <a:schemeClr val="bg2">
                    <a:lumMod val="10000"/>
                  </a:schemeClr>
                </a:solidFill>
                <a:uFillTx/>
                <a:latin typeface="华文楷体" panose="02010600040101010101" charset="-122"/>
                <a:ea typeface="华文楷体" panose="02010600040101010101" charset="-122"/>
                <a:sym typeface="+mn-ea"/>
              </a:rPr>
              <a:t> </a:t>
            </a:r>
            <a:r>
              <a:rPr lang="zh-CN" altLang="en-US" sz="2400" b="1" spc="-160">
                <a:solidFill>
                  <a:schemeClr val="bg2">
                    <a:lumMod val="10000"/>
                  </a:schemeClr>
                </a:solidFill>
                <a:uFillTx/>
                <a:latin typeface="华文楷体" panose="02010600040101010101" charset="-122"/>
                <a:ea typeface="华文楷体" panose="02010600040101010101" charset="-122"/>
                <a:sym typeface="+mn-ea"/>
              </a:rPr>
              <a:t>人民解放</a:t>
            </a:r>
          </a:p>
          <a:p>
            <a:pPr lvl="0" algn="ctr">
              <a:lnSpc>
                <a:spcPts val="3480"/>
              </a:lnSpc>
              <a:buClrTx/>
              <a:buSzTx/>
              <a:buFontTx/>
            </a:pPr>
            <a:r>
              <a:rPr lang="zh-CN" altLang="en-US" sz="2400" b="1" spc="-160">
                <a:solidFill>
                  <a:schemeClr val="bg2">
                    <a:lumMod val="10000"/>
                  </a:schemeClr>
                </a:solidFill>
                <a:uFillTx/>
                <a:latin typeface="华文楷体" panose="02010600040101010101" charset="-122"/>
                <a:ea typeface="华文楷体" panose="02010600040101010101" charset="-122"/>
                <a:sym typeface="+mn-ea"/>
              </a:rPr>
              <a:t>国家富强</a:t>
            </a:r>
            <a:r>
              <a:rPr lang="en-US" altLang="zh-CN" sz="2400" b="1" spc="-160">
                <a:solidFill>
                  <a:schemeClr val="bg2">
                    <a:lumMod val="10000"/>
                  </a:schemeClr>
                </a:solidFill>
                <a:uFillTx/>
                <a:latin typeface="华文楷体" panose="02010600040101010101" charset="-122"/>
                <a:ea typeface="华文楷体" panose="02010600040101010101" charset="-122"/>
                <a:sym typeface="+mn-ea"/>
              </a:rPr>
              <a:t> </a:t>
            </a:r>
            <a:r>
              <a:rPr lang="zh-CN" altLang="en-US" sz="2400" b="1" spc="-160">
                <a:solidFill>
                  <a:schemeClr val="bg2">
                    <a:lumMod val="10000"/>
                  </a:schemeClr>
                </a:solidFill>
                <a:uFillTx/>
                <a:latin typeface="华文楷体" panose="02010600040101010101" charset="-122"/>
                <a:ea typeface="华文楷体" panose="02010600040101010101" charset="-122"/>
                <a:sym typeface="+mn-ea"/>
              </a:rPr>
              <a:t>人民幸福</a:t>
            </a:r>
          </a:p>
        </p:txBody>
      </p:sp>
      <p:sp>
        <p:nvSpPr>
          <p:cNvPr id="36" name="文本框 35"/>
          <p:cNvSpPr txBox="1"/>
          <p:nvPr>
            <p:custDataLst>
              <p:tags r:id="rId7"/>
            </p:custDataLst>
          </p:nvPr>
        </p:nvSpPr>
        <p:spPr>
          <a:xfrm>
            <a:off x="9371780" y="1828800"/>
            <a:ext cx="2557145" cy="4144297"/>
          </a:xfrm>
          <a:prstGeom prst="rect">
            <a:avLst/>
          </a:prstGeom>
          <a:noFill/>
        </p:spPr>
        <p:txBody>
          <a:bodyPr wrap="square" rtlCol="0" anchor="t">
            <a:noAutofit/>
          </a:bodyPr>
          <a:lstStyle/>
          <a:p>
            <a:pPr marR="0" lvl="0" indent="0" algn="ctr" defTabSz="914400" rtl="0" fontAlgn="auto">
              <a:lnSpc>
                <a:spcPts val="3960"/>
              </a:lnSpc>
              <a:spcBef>
                <a:spcPct val="0"/>
              </a:spcBef>
              <a:spcAft>
                <a:spcPct val="0"/>
              </a:spcAft>
              <a:buClrTx/>
              <a:buSzTx/>
              <a:buFontTx/>
              <a:buNone/>
              <a:defRPr/>
            </a:pPr>
            <a:r>
              <a:rPr lang="zh-CN" altLang="en-US" sz="2800" b="1" kern="0" noProof="0" dirty="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指导思想</a:t>
            </a:r>
            <a:endParaRPr kumimoji="0" lang="zh-CN" altLang="en-US"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960"/>
              </a:lnSpc>
              <a:spcBef>
                <a:spcPct val="0"/>
              </a:spcBef>
              <a:spcAft>
                <a:spcPct val="0"/>
              </a:spcAft>
              <a:buClrTx/>
              <a:buSzTx/>
              <a:buFontTx/>
              <a:buNone/>
              <a:defRPr/>
            </a:pPr>
            <a:r>
              <a:rPr lang="en-US" altLang="zh-CN" sz="2800" b="1" kern="0" noProof="0" dirty="0" err="1">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开端标志</a:t>
            </a:r>
            <a:endParaRPr kumimoji="0" lang="en-US" altLang="zh-CN"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960"/>
              </a:lnSpc>
              <a:spcBef>
                <a:spcPct val="0"/>
              </a:spcBef>
              <a:spcAft>
                <a:spcPct val="0"/>
              </a:spcAft>
              <a:buClrTx/>
              <a:buSzTx/>
              <a:buFontTx/>
              <a:buNone/>
              <a:defRPr/>
            </a:pPr>
            <a:r>
              <a:rPr lang="en-US" altLang="zh-CN" sz="2800" b="1" kern="0" noProof="0" dirty="0" err="1">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领导力量</a:t>
            </a:r>
            <a:endParaRPr kumimoji="0" lang="en-US" altLang="zh-CN"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960"/>
              </a:lnSpc>
              <a:spcBef>
                <a:spcPct val="0"/>
              </a:spcBef>
              <a:spcAft>
                <a:spcPct val="0"/>
              </a:spcAft>
              <a:buClrTx/>
              <a:buSzTx/>
              <a:buFontTx/>
              <a:buNone/>
              <a:defRPr/>
            </a:pPr>
            <a:r>
              <a:rPr lang="zh-CN" altLang="en-US" sz="2800" b="1" kern="0" noProof="0" dirty="0"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革命</a:t>
            </a:r>
            <a:r>
              <a:rPr lang="zh-CN" altLang="en-US" sz="2800" b="1" kern="0" noProof="0" dirty="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性质</a:t>
            </a:r>
            <a:endParaRPr kumimoji="0" lang="zh-CN" altLang="en-US"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marR="0" lvl="0" indent="0" algn="ctr" defTabSz="914400" rtl="0" fontAlgn="auto">
              <a:lnSpc>
                <a:spcPts val="3960"/>
              </a:lnSpc>
              <a:spcBef>
                <a:spcPct val="0"/>
              </a:spcBef>
              <a:spcAft>
                <a:spcPct val="0"/>
              </a:spcAft>
              <a:buClrTx/>
              <a:buSzTx/>
              <a:buFontTx/>
              <a:buNone/>
              <a:defRPr/>
            </a:pPr>
            <a:r>
              <a:rPr lang="zh-CN" altLang="en-US" sz="2800" b="1" kern="0" noProof="0" dirty="0"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革命道路</a:t>
            </a:r>
            <a:endParaRPr lang="en-US" altLang="zh-CN" sz="2800" b="1" kern="0" noProof="0" dirty="0"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endParaRPr>
          </a:p>
          <a:p>
            <a:pPr marR="0" lvl="0" indent="0" algn="ctr" defTabSz="914400" rtl="0" fontAlgn="auto">
              <a:lnSpc>
                <a:spcPts val="3960"/>
              </a:lnSpc>
              <a:spcBef>
                <a:spcPct val="0"/>
              </a:spcBef>
              <a:spcAft>
                <a:spcPct val="0"/>
              </a:spcAft>
              <a:buClrTx/>
              <a:buSzTx/>
              <a:buFontTx/>
              <a:buNone/>
              <a:defRPr/>
            </a:pPr>
            <a:r>
              <a:rPr lang="zh-CN" altLang="en-US" sz="2800" b="1" kern="0" noProof="0" dirty="0" smtClean="0">
                <a:ln>
                  <a:noFill/>
                </a:ln>
                <a:solidFill>
                  <a:schemeClr val="tx1"/>
                </a:solidFill>
                <a:effectLst/>
                <a:uLnTx/>
                <a:uFillTx/>
                <a:latin typeface="华文楷体" panose="02010600040101010101" charset="-122"/>
                <a:ea typeface="华文楷体" panose="02010600040101010101" charset="-122"/>
                <a:cs typeface="Arial" panose="020B0604020202020204"/>
                <a:sym typeface="+mn-ea"/>
              </a:rPr>
              <a:t>胜利意义</a:t>
            </a:r>
            <a:endParaRPr kumimoji="0" lang="zh-CN" altLang="en-US" sz="2800" b="1" i="0" u="none" strike="noStrike" kern="0" cap="none" spc="0" normalizeH="0" baseline="0" noProof="0" dirty="0">
              <a:ln>
                <a:noFill/>
              </a:ln>
              <a:solidFill>
                <a:schemeClr val="tx1"/>
              </a:solidFill>
              <a:effectLst/>
              <a:uLnTx/>
              <a:uFillTx/>
              <a:latin typeface="华文楷体" panose="02010600040101010101" charset="-122"/>
              <a:ea typeface="华文楷体" panose="02010600040101010101" charset="-122"/>
              <a:cs typeface="Arial" panose="020B0604020202020204"/>
            </a:endParaRPr>
          </a:p>
          <a:p>
            <a:pPr algn="ctr">
              <a:lnSpc>
                <a:spcPts val="3960"/>
              </a:lnSpc>
              <a:spcBef>
                <a:spcPct val="0"/>
              </a:spcBef>
              <a:spcAft>
                <a:spcPct val="0"/>
              </a:spcAft>
              <a:defRPr/>
            </a:pPr>
            <a:r>
              <a:rPr lang="zh-CN" altLang="en-US" sz="2800" b="1" kern="0" dirty="0" smtClean="0">
                <a:latin typeface="华文楷体" panose="02010600040101010101" charset="-122"/>
                <a:ea typeface="华文楷体" panose="02010600040101010101" charset="-122"/>
                <a:sym typeface="+mn-ea"/>
              </a:rPr>
              <a:t>革命步骤</a:t>
            </a:r>
            <a:endParaRPr lang="zh-CN" altLang="en-US" sz="2800" b="1" kern="0" dirty="0" smtClean="0">
              <a:latin typeface="华文楷体" panose="02010600040101010101" charset="-122"/>
              <a:ea typeface="华文楷体" panose="02010600040101010101" charset="-122"/>
            </a:endParaRPr>
          </a:p>
        </p:txBody>
      </p:sp>
      <p:sp>
        <p:nvSpPr>
          <p:cNvPr id="42" name="右箭头 41"/>
          <p:cNvSpPr/>
          <p:nvPr/>
        </p:nvSpPr>
        <p:spPr>
          <a:xfrm>
            <a:off x="7565390" y="3202940"/>
            <a:ext cx="296545" cy="243840"/>
          </a:xfrm>
          <a:prstGeom prst="righ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custDataLst>
              <p:tags r:id="rId8"/>
            </p:custDataLst>
          </p:nvPr>
        </p:nvSpPr>
        <p:spPr>
          <a:xfrm>
            <a:off x="6209665" y="3202940"/>
            <a:ext cx="296545" cy="243840"/>
          </a:xfrm>
          <a:prstGeom prst="righ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下箭头 46"/>
          <p:cNvSpPr/>
          <p:nvPr/>
        </p:nvSpPr>
        <p:spPr>
          <a:xfrm>
            <a:off x="3639820" y="2428240"/>
            <a:ext cx="170180" cy="319405"/>
          </a:xfrm>
          <a:prstGeom prst="down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custDataLst>
              <p:tags r:id="rId9"/>
            </p:custDataLst>
          </p:nvPr>
        </p:nvSpPr>
        <p:spPr>
          <a:xfrm>
            <a:off x="3221990" y="4343400"/>
            <a:ext cx="1442720" cy="460375"/>
          </a:xfrm>
          <a:prstGeom prst="rect">
            <a:avLst/>
          </a:prstGeom>
          <a:noFill/>
        </p:spPr>
        <p:txBody>
          <a:bodyPr wrap="square" rtlCol="0">
            <a:spAutoFit/>
          </a:bodyPr>
          <a:lstStyle/>
          <a:p>
            <a:r>
              <a:rPr lang="zh-CN" altLang="en-US" sz="2400" b="1">
                <a:solidFill>
                  <a:schemeClr val="bg2">
                    <a:lumMod val="10000"/>
                  </a:schemeClr>
                </a:solidFill>
                <a:latin typeface="方正姚体" panose="02010601030101010101" charset="-122"/>
                <a:ea typeface="方正姚体" panose="02010601030101010101" charset="-122"/>
              </a:rPr>
              <a:t>决</a:t>
            </a:r>
            <a:r>
              <a:rPr lang="en-US" altLang="zh-CN" sz="2400" b="1">
                <a:solidFill>
                  <a:schemeClr val="bg2">
                    <a:lumMod val="10000"/>
                  </a:schemeClr>
                </a:solidFill>
                <a:latin typeface="方正姚体" panose="02010601030101010101" charset="-122"/>
                <a:ea typeface="方正姚体" panose="02010601030101010101" charset="-122"/>
              </a:rPr>
              <a:t>   </a:t>
            </a:r>
            <a:r>
              <a:rPr lang="zh-CN" altLang="en-US" sz="2400" b="1">
                <a:solidFill>
                  <a:schemeClr val="bg2">
                    <a:lumMod val="10000"/>
                  </a:schemeClr>
                </a:solidFill>
                <a:latin typeface="方正姚体" panose="02010601030101010101" charset="-122"/>
                <a:ea typeface="方正姚体" panose="02010601030101010101" charset="-122"/>
              </a:rPr>
              <a:t>定</a:t>
            </a:r>
          </a:p>
        </p:txBody>
      </p:sp>
      <p:sp>
        <p:nvSpPr>
          <p:cNvPr id="49" name="下箭头 48"/>
          <p:cNvSpPr/>
          <p:nvPr>
            <p:custDataLst>
              <p:tags r:id="rId10"/>
            </p:custDataLst>
          </p:nvPr>
        </p:nvSpPr>
        <p:spPr>
          <a:xfrm>
            <a:off x="3670935" y="4396105"/>
            <a:ext cx="160655" cy="377190"/>
          </a:xfrm>
          <a:prstGeom prst="down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左大括号 52"/>
          <p:cNvSpPr/>
          <p:nvPr>
            <p:custDataLst>
              <p:tags r:id="rId11"/>
            </p:custDataLst>
          </p:nvPr>
        </p:nvSpPr>
        <p:spPr>
          <a:xfrm flipH="1">
            <a:off x="2706370" y="3013075"/>
            <a:ext cx="144145" cy="1069975"/>
          </a:xfrm>
          <a:prstGeom prst="leftBrace">
            <a:avLst>
              <a:gd name="adj1" fmla="val 49557"/>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2">
                  <a:lumMod val="10000"/>
                </a:schemeClr>
              </a:solidFill>
              <a:latin typeface="微软雅黑" panose="020B0503020204020204" pitchFamily="34" charset="-122"/>
              <a:ea typeface="微软雅黑" panose="020B0503020204020204" pitchFamily="34" charset="-122"/>
            </a:endParaRPr>
          </a:p>
        </p:txBody>
      </p:sp>
      <p:sp>
        <p:nvSpPr>
          <p:cNvPr id="54" name="左大括号 53"/>
          <p:cNvSpPr/>
          <p:nvPr>
            <p:custDataLst>
              <p:tags r:id="rId12"/>
            </p:custDataLst>
          </p:nvPr>
        </p:nvSpPr>
        <p:spPr>
          <a:xfrm flipH="1">
            <a:off x="2703195" y="4949190"/>
            <a:ext cx="144145" cy="1069975"/>
          </a:xfrm>
          <a:prstGeom prst="leftBrace">
            <a:avLst>
              <a:gd name="adj1" fmla="val 49557"/>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2">
                  <a:lumMod val="10000"/>
                </a:schemeClr>
              </a:solidFill>
              <a:latin typeface="微软雅黑" panose="020B0503020204020204" pitchFamily="34" charset="-122"/>
              <a:ea typeface="微软雅黑" panose="020B0503020204020204" pitchFamily="34" charset="-122"/>
            </a:endParaRPr>
          </a:p>
        </p:txBody>
      </p:sp>
      <p:sp>
        <p:nvSpPr>
          <p:cNvPr id="55" name="左大括号 54"/>
          <p:cNvSpPr/>
          <p:nvPr>
            <p:custDataLst>
              <p:tags r:id="rId13"/>
            </p:custDataLst>
          </p:nvPr>
        </p:nvSpPr>
        <p:spPr>
          <a:xfrm flipH="1">
            <a:off x="2673350" y="1542415"/>
            <a:ext cx="152400" cy="684530"/>
          </a:xfrm>
          <a:prstGeom prst="leftBrace">
            <a:avLst>
              <a:gd name="adj1" fmla="val 49557"/>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chemeClr val="bg2">
                  <a:lumMod val="1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4501515" y="206375"/>
            <a:ext cx="409575" cy="443230"/>
            <a:chOff x="2121873" y="1511588"/>
            <a:chExt cx="445481" cy="469613"/>
          </a:xfrm>
        </p:grpSpPr>
        <p:sp>
          <p:nvSpPr>
            <p:cNvPr id="57" name="矩形 56"/>
            <p:cNvSpPr/>
            <p:nvPr>
              <p:custDataLst>
                <p:tags r:id="rId16"/>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58" name="矩形 57"/>
            <p:cNvSpPr/>
            <p:nvPr>
              <p:custDataLst>
                <p:tags r:id="rId17"/>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62" name="文本框 61"/>
          <p:cNvSpPr txBox="1"/>
          <p:nvPr>
            <p:custDataLst>
              <p:tags r:id="rId14"/>
            </p:custDataLst>
          </p:nvPr>
        </p:nvSpPr>
        <p:spPr>
          <a:xfrm>
            <a:off x="5015230" y="124460"/>
            <a:ext cx="2034540" cy="553085"/>
          </a:xfrm>
          <a:prstGeom prst="rect">
            <a:avLst/>
          </a:prstGeom>
          <a:noFill/>
        </p:spPr>
        <p:txBody>
          <a:bodyPr wrap="square" rtlCol="0">
            <a:spAutoFit/>
          </a:bodyPr>
          <a:lstStyle/>
          <a:p>
            <a:pPr algn="just"/>
            <a:r>
              <a:rPr lang="zh-CN" altLang="en-US" sz="3000" dirty="0">
                <a:solidFill>
                  <a:prstClr val="black"/>
                </a:solidFill>
                <a:latin typeface="黑体" panose="02010609060101010101" charset="-122"/>
                <a:ea typeface="黑体" panose="02010609060101010101" charset="-122"/>
              </a:rPr>
              <a:t>课堂总结</a:t>
            </a:r>
          </a:p>
        </p:txBody>
      </p:sp>
      <p:cxnSp>
        <p:nvCxnSpPr>
          <p:cNvPr id="63" name="直接连接符 62"/>
          <p:cNvCxnSpPr/>
          <p:nvPr>
            <p:custDataLst>
              <p:tags r:id="rId15"/>
            </p:custDataLst>
          </p:nvPr>
        </p:nvCxnSpPr>
        <p:spPr>
          <a:xfrm>
            <a:off x="5003361" y="702190"/>
            <a:ext cx="1821180" cy="17145"/>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6"/>
          <p:cNvSpPr/>
          <p:nvPr/>
        </p:nvSpPr>
        <p:spPr>
          <a:xfrm>
            <a:off x="1133475" y="2446020"/>
            <a:ext cx="744538" cy="744538"/>
          </a:xfrm>
          <a:prstGeom prst="rect">
            <a:avLst/>
          </a:prstGeom>
          <a:solidFill>
            <a:srgbClr val="2BA854"/>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1" name="矩形 17"/>
          <p:cNvSpPr/>
          <p:nvPr/>
        </p:nvSpPr>
        <p:spPr>
          <a:xfrm>
            <a:off x="1946275" y="2446020"/>
            <a:ext cx="744538" cy="744538"/>
          </a:xfrm>
          <a:prstGeom prst="rect">
            <a:avLst/>
          </a:prstGeom>
          <a:solidFill>
            <a:srgbClr val="51308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2" name="矩形 18"/>
          <p:cNvSpPr/>
          <p:nvPr/>
        </p:nvSpPr>
        <p:spPr>
          <a:xfrm>
            <a:off x="1112838" y="3273108"/>
            <a:ext cx="744537" cy="744537"/>
          </a:xfrm>
          <a:prstGeom prst="rect">
            <a:avLst/>
          </a:prstGeom>
          <a:solidFill>
            <a:srgbClr val="DE447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3" name="矩形 19"/>
          <p:cNvSpPr/>
          <p:nvPr/>
        </p:nvSpPr>
        <p:spPr>
          <a:xfrm>
            <a:off x="1946275" y="3273108"/>
            <a:ext cx="744538" cy="744537"/>
          </a:xfrm>
          <a:prstGeom prst="rect">
            <a:avLst/>
          </a:prstGeom>
          <a:solidFill>
            <a:srgbClr val="F4BB43"/>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4" name="文本框 20"/>
          <p:cNvSpPr txBox="1"/>
          <p:nvPr/>
        </p:nvSpPr>
        <p:spPr>
          <a:xfrm>
            <a:off x="1112838" y="2371725"/>
            <a:ext cx="1552575" cy="1568450"/>
          </a:xfrm>
          <a:prstGeom prst="rect">
            <a:avLst/>
          </a:prstGeom>
          <a:noFill/>
          <a:ln w="9525">
            <a:noFill/>
          </a:ln>
        </p:spPr>
        <p:txBody>
          <a:bodyPr wrap="none" anchor="t">
            <a:spAutoFit/>
          </a:bodyPr>
          <a:lstStyle/>
          <a:p>
            <a:pPr indent="0">
              <a:buFont typeface="Arial" panose="020B0604020202020204" pitchFamily="34" charset="0"/>
              <a:buNone/>
            </a:pPr>
            <a:r>
              <a:rPr lang="en-US" altLang="zh-CN" sz="9600" b="1">
                <a:solidFill>
                  <a:schemeClr val="bg1"/>
                </a:solidFill>
                <a:latin typeface="Arial" panose="020B0604020202020204" pitchFamily="34" charset="0"/>
                <a:ea typeface="宋体" panose="02010600030101010101" pitchFamily="2" charset="-122"/>
              </a:rPr>
              <a:t>01</a:t>
            </a:r>
            <a:endParaRPr lang="zh-CN" altLang="en-US" sz="9600" b="1">
              <a:solidFill>
                <a:schemeClr val="bg1"/>
              </a:solidFill>
              <a:latin typeface="Arial" panose="020B0604020202020204" pitchFamily="34" charset="0"/>
              <a:ea typeface="宋体" panose="02010600030101010101" pitchFamily="2" charset="-122"/>
            </a:endParaRPr>
          </a:p>
        </p:txBody>
      </p:sp>
      <p:sp>
        <p:nvSpPr>
          <p:cNvPr id="17415" name="文本框 21"/>
          <p:cNvSpPr txBox="1"/>
          <p:nvPr/>
        </p:nvSpPr>
        <p:spPr>
          <a:xfrm>
            <a:off x="2781300" y="2563495"/>
            <a:ext cx="492125" cy="1376363"/>
          </a:xfrm>
          <a:prstGeom prst="rect">
            <a:avLst/>
          </a:prstGeom>
          <a:noFill/>
          <a:ln w="9525">
            <a:noFill/>
          </a:ln>
        </p:spPr>
        <p:txBody>
          <a:bodyPr vert="eaVert" wrap="none" anchor="t">
            <a:spAutoFit/>
          </a:bodyPr>
          <a:lstStyle/>
          <a:p>
            <a:pPr indent="0">
              <a:buFont typeface="Arial" panose="020B0604020202020204" pitchFamily="34" charset="0"/>
              <a:buNone/>
            </a:pPr>
            <a:r>
              <a:rPr lang="en-US" altLang="zh-CN" sz="2000">
                <a:solidFill>
                  <a:srgbClr val="767171"/>
                </a:solidFill>
                <a:latin typeface="Arial" panose="020B0604020202020204" pitchFamily="34" charset="0"/>
                <a:ea typeface="宋体" panose="02010600030101010101" pitchFamily="2" charset="-122"/>
              </a:rPr>
              <a:t>PART ONE</a:t>
            </a:r>
            <a:endParaRPr lang="zh-CN" altLang="en-US" sz="2000">
              <a:solidFill>
                <a:srgbClr val="767171"/>
              </a:solidFill>
              <a:latin typeface="Arial" panose="020B0604020202020204" pitchFamily="34" charset="0"/>
              <a:ea typeface="宋体" panose="02010600030101010101" pitchFamily="2" charset="-122"/>
            </a:endParaRPr>
          </a:p>
        </p:txBody>
      </p:sp>
      <p:sp>
        <p:nvSpPr>
          <p:cNvPr id="17416" name="文本框 22"/>
          <p:cNvSpPr txBox="1"/>
          <p:nvPr/>
        </p:nvSpPr>
        <p:spPr>
          <a:xfrm>
            <a:off x="3134995" y="2802890"/>
            <a:ext cx="8950325" cy="706755"/>
          </a:xfrm>
          <a:prstGeom prst="rect">
            <a:avLst/>
          </a:prstGeom>
          <a:noFill/>
          <a:ln w="9525">
            <a:noFill/>
          </a:ln>
        </p:spPr>
        <p:txBody>
          <a:bodyPr wrap="square" anchor="t">
            <a:spAutoFit/>
          </a:bodyPr>
          <a:lstStyle/>
          <a:p>
            <a:pPr indent="0">
              <a:buFont typeface="Arial" panose="020B0604020202020204" pitchFamily="34" charset="0"/>
              <a:buNone/>
            </a:pPr>
            <a:r>
              <a:rPr lang="zh-CN" altLang="en-US" sz="4000" b="1">
                <a:solidFill>
                  <a:schemeClr val="bg2">
                    <a:lumMod val="25000"/>
                  </a:schemeClr>
                </a:solidFill>
                <a:latin typeface="隶书" panose="02010509060101010101" charset="-122"/>
                <a:ea typeface="隶书" panose="02010509060101010101" charset="-122"/>
              </a:rPr>
              <a:t>近代中国的基本国情和历史任务是什么</a:t>
            </a:r>
            <a:r>
              <a:rPr lang="en-US" altLang="zh-CN" sz="4000" b="1">
                <a:solidFill>
                  <a:schemeClr val="bg2">
                    <a:lumMod val="25000"/>
                  </a:schemeClr>
                </a:solidFill>
                <a:latin typeface="隶书" panose="02010509060101010101" charset="-122"/>
                <a:ea typeface="隶书" panose="02010509060101010101" charset="-122"/>
              </a:rPr>
              <a:t>?</a:t>
            </a:r>
          </a:p>
        </p:txBody>
      </p:sp>
      <p:pic>
        <p:nvPicPr>
          <p:cNvPr id="28" name="图片 27"/>
          <p:cNvPicPr>
            <a:picLocks noChangeAspect="1"/>
          </p:cNvPicPr>
          <p:nvPr>
            <p:custDataLst>
              <p:tags r:id="rId2"/>
            </p:custDataLst>
          </p:nvPr>
        </p:nvPicPr>
        <p:blipFill>
          <a:blip r:embed="rId5"/>
          <a:srcRect l="3433" t="59185" r="18732" b="3601"/>
          <a:stretch>
            <a:fillRect/>
          </a:stretch>
        </p:blipFill>
        <p:spPr>
          <a:xfrm>
            <a:off x="-81280" y="4769485"/>
            <a:ext cx="5126355" cy="2088515"/>
          </a:xfrm>
          <a:prstGeom prst="rect">
            <a:avLst/>
          </a:prstGeom>
        </p:spPr>
      </p:pic>
      <p:pic>
        <p:nvPicPr>
          <p:cNvPr id="27" name="图片 26"/>
          <p:cNvPicPr>
            <a:picLocks noChangeAspect="1"/>
          </p:cNvPicPr>
          <p:nvPr>
            <p:custDataLst>
              <p:tags r:id="rId3"/>
            </p:custDataLst>
          </p:nvPr>
        </p:nvPicPr>
        <p:blipFill>
          <a:blip r:embed="rId5"/>
          <a:srcRect l="27739" t="2765" r="2073" b="63383"/>
          <a:stretch>
            <a:fillRect/>
          </a:stretch>
        </p:blipFill>
        <p:spPr>
          <a:xfrm>
            <a:off x="7839075" y="0"/>
            <a:ext cx="4352925" cy="2446020"/>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7"/>
          <a:stretch>
            <a:fillRect/>
          </a:stretch>
        </p:blipFill>
        <p:spPr>
          <a:xfrm>
            <a:off x="-322157" y="3740433"/>
            <a:ext cx="12192000" cy="3909052"/>
          </a:xfrm>
          <a:prstGeom prst="rect">
            <a:avLst/>
          </a:prstGeom>
        </p:spPr>
      </p:pic>
      <p:grpSp>
        <p:nvGrpSpPr>
          <p:cNvPr id="2" name="组合 2"/>
          <p:cNvGrpSpPr/>
          <p:nvPr/>
        </p:nvGrpSpPr>
        <p:grpSpPr>
          <a:xfrm>
            <a:off x="522410" y="755525"/>
            <a:ext cx="6917739" cy="178604"/>
            <a:chOff x="708968" y="614323"/>
            <a:chExt cx="2278856" cy="66467"/>
          </a:xfrm>
        </p:grpSpPr>
        <p:cxnSp>
          <p:nvCxnSpPr>
            <p:cNvPr id="4" name="直接连接符 3"/>
            <p:cNvCxnSpPr/>
            <p:nvPr/>
          </p:nvCxnSpPr>
          <p:spPr>
            <a:xfrm>
              <a:off x="708968" y="614323"/>
              <a:ext cx="165618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08968" y="680790"/>
              <a:ext cx="2278856"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9"/>
          <p:cNvSpPr txBox="1"/>
          <p:nvPr>
            <p:custDataLst>
              <p:tags r:id="rId3"/>
            </p:custDataLst>
          </p:nvPr>
        </p:nvSpPr>
        <p:spPr>
          <a:xfrm>
            <a:off x="522411" y="222045"/>
            <a:ext cx="7493803" cy="533480"/>
          </a:xfrm>
          <a:prstGeom prst="rect">
            <a:avLst/>
          </a:prstGeom>
          <a:noFill/>
        </p:spPr>
        <p:txBody>
          <a:bodyPr wrap="square" lIns="121917" tIns="60958" rIns="121917" bIns="60958" rtlCol="0">
            <a:spAutoFit/>
          </a:bodyPr>
          <a:lstStyle/>
          <a:p>
            <a:r>
              <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rPr>
              <a:t>议题一：</a:t>
            </a:r>
            <a:r>
              <a:rPr lang="zh-CN" altLang="en-US" sz="2700" b="1" dirty="0">
                <a:solidFill>
                  <a:schemeClr val="tx1">
                    <a:lumMod val="85000"/>
                    <a:lumOff val="15000"/>
                  </a:schemeClr>
                </a:solidFill>
                <a:latin typeface="思源黑体" panose="020B0500000000000000" pitchFamily="34" charset="-122"/>
                <a:ea typeface="思源黑体" panose="020B0500000000000000" pitchFamily="34" charset="-122"/>
                <a:sym typeface="+mn-ea"/>
              </a:rPr>
              <a:t>近代中国探索复兴之路为何屡遭挫折？</a:t>
            </a:r>
            <a:endParaRPr lang="zh-CN" altLang="zh-CN" sz="2700" b="1" dirty="0">
              <a:solidFill>
                <a:schemeClr val="tx1">
                  <a:lumMod val="85000"/>
                  <a:lumOff val="15000"/>
                </a:schemeClr>
              </a:solidFill>
              <a:latin typeface="思源黑体" panose="020B0500000000000000" pitchFamily="34" charset="-122"/>
              <a:ea typeface="思源黑体" panose="020B0500000000000000" pitchFamily="34" charset="-122"/>
              <a:sym typeface="+mn-ea"/>
            </a:endParaRPr>
          </a:p>
        </p:txBody>
      </p:sp>
      <p:sp>
        <p:nvSpPr>
          <p:cNvPr id="8" name="文本框 7"/>
          <p:cNvSpPr txBox="1"/>
          <p:nvPr>
            <p:custDataLst>
              <p:tags r:id="rId4"/>
            </p:custDataLst>
          </p:nvPr>
        </p:nvSpPr>
        <p:spPr>
          <a:xfrm>
            <a:off x="239350" y="832794"/>
            <a:ext cx="8069684" cy="621705"/>
          </a:xfrm>
          <a:prstGeom prst="rect">
            <a:avLst/>
          </a:prstGeom>
          <a:noFill/>
          <a:ln w="9525">
            <a:noFill/>
          </a:ln>
        </p:spPr>
        <p:txBody>
          <a:bodyPr wrap="square" lIns="121917" tIns="60958" rIns="121917" bIns="60958" anchor="t" anchorCtr="0">
            <a:spAutoFit/>
          </a:bodyPr>
          <a:lstStyle/>
          <a:p>
            <a:pPr>
              <a:lnSpc>
                <a:spcPct val="120000"/>
              </a:lnSpc>
              <a:spcBef>
                <a:spcPct val="0"/>
              </a:spcBef>
              <a:spcAft>
                <a:spcPct val="0"/>
              </a:spcAft>
            </a:pPr>
            <a:r>
              <a:rPr lang="zh-CN" altLang="zh-CN" sz="2700" b="1" dirty="0">
                <a:latin typeface="楷体" panose="02010609060101010101" pitchFamily="49" charset="-122"/>
                <a:ea typeface="楷体" panose="02010609060101010101" pitchFamily="49" charset="-122"/>
                <a:cs typeface="宋体" panose="02010600030101010101" pitchFamily="2" charset="-122"/>
              </a:rPr>
              <a:t>材料</a:t>
            </a:r>
            <a:r>
              <a:rPr lang="zh-CN" altLang="en-US" sz="2700" b="1" dirty="0">
                <a:latin typeface="楷体" panose="02010609060101010101" pitchFamily="49" charset="-122"/>
                <a:ea typeface="楷体" panose="02010609060101010101" pitchFamily="49" charset="-122"/>
                <a:cs typeface="宋体" panose="02010600030101010101" pitchFamily="2" charset="-122"/>
              </a:rPr>
              <a:t>一</a:t>
            </a:r>
            <a:r>
              <a:rPr lang="zh-CN" altLang="zh-CN" sz="2700" b="1" dirty="0">
                <a:latin typeface="楷体" panose="02010609060101010101" pitchFamily="49" charset="-122"/>
                <a:ea typeface="楷体" panose="02010609060101010101" pitchFamily="49" charset="-122"/>
                <a:cs typeface="宋体" panose="02010600030101010101" pitchFamily="2" charset="-122"/>
              </a:rPr>
              <a:t>：</a:t>
            </a:r>
            <a:endParaRPr lang="en-US" altLang="zh-CN" sz="2700" b="1" dirty="0">
              <a:latin typeface="楷体" panose="02010609060101010101" pitchFamily="49" charset="-122"/>
              <a:ea typeface="楷体" panose="02010609060101010101" pitchFamily="49" charset="-122"/>
              <a:cs typeface="宋体" panose="02010600030101010101" pitchFamily="2" charset="-122"/>
            </a:endParaRPr>
          </a:p>
        </p:txBody>
      </p:sp>
      <p:sp>
        <p:nvSpPr>
          <p:cNvPr id="9" name="文本框 8"/>
          <p:cNvSpPr txBox="1"/>
          <p:nvPr>
            <p:custDataLst>
              <p:tags r:id="rId5"/>
            </p:custDataLst>
          </p:nvPr>
        </p:nvSpPr>
        <p:spPr>
          <a:xfrm>
            <a:off x="90050" y="6213437"/>
            <a:ext cx="12011900" cy="492438"/>
          </a:xfrm>
          <a:prstGeom prst="rect">
            <a:avLst/>
          </a:prstGeom>
          <a:noFill/>
        </p:spPr>
        <p:txBody>
          <a:bodyPr wrap="square" lIns="121917" tIns="60958" rIns="121917" bIns="60958" rtlCol="0">
            <a:spAutoFit/>
          </a:bodyPr>
          <a:lstStyle/>
          <a:p>
            <a:pPr lvl="0" algn="ctr">
              <a:lnSpc>
                <a:spcPct val="100000"/>
              </a:lnSpc>
            </a:pPr>
            <a:r>
              <a:rPr lang="zh-CN" altLang="en-US" sz="2400" b="1" spc="404" dirty="0">
                <a:latin typeface="+mj-lt"/>
                <a:ea typeface="微软雅黑" panose="020B0503020204020204" pitchFamily="34" charset="-122"/>
                <a:sym typeface="+mn-ea"/>
              </a:rPr>
              <a:t>结合上述材料和教材知识，阐明近代中国社会的状况如何</a:t>
            </a:r>
            <a:r>
              <a:rPr sz="2400" b="1" spc="404" dirty="0">
                <a:latin typeface="+mj-lt"/>
                <a:ea typeface="微软雅黑" panose="020B0503020204020204" pitchFamily="34" charset="-122"/>
                <a:sym typeface="+mn-ea"/>
              </a:rPr>
              <a:t>？</a:t>
            </a:r>
          </a:p>
        </p:txBody>
      </p:sp>
      <p:pic>
        <p:nvPicPr>
          <p:cNvPr id="6" name="Picture 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57664" y="1544959"/>
            <a:ext cx="3373867" cy="440913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文本框 11"/>
          <p:cNvSpPr txBox="1"/>
          <p:nvPr/>
        </p:nvSpPr>
        <p:spPr>
          <a:xfrm>
            <a:off x="4175787" y="1544959"/>
            <a:ext cx="7200800" cy="4324257"/>
          </a:xfrm>
          <a:prstGeom prst="rect">
            <a:avLst/>
          </a:prstGeom>
          <a:noFill/>
          <a:ln w="3175">
            <a:solidFill>
              <a:schemeClr val="tx1"/>
            </a:solidFill>
          </a:ln>
        </p:spPr>
        <p:txBody>
          <a:bodyPr wrap="square" lIns="121917" tIns="60958" rIns="121917" bIns="60958" rtlCol="0">
            <a:spAutoFit/>
          </a:bodyPr>
          <a:lstStyle/>
          <a:p>
            <a:r>
              <a:rPr lang="zh-CN" altLang="en-US" sz="2100" b="1" dirty="0">
                <a:solidFill>
                  <a:srgbClr val="404040"/>
                </a:solidFill>
                <a:latin typeface="+mn-ea"/>
              </a:rPr>
              <a:t>    从</a:t>
            </a:r>
            <a:r>
              <a:rPr lang="en-US" altLang="zh-CN" sz="2100" b="1" dirty="0">
                <a:solidFill>
                  <a:srgbClr val="404040"/>
                </a:solidFill>
                <a:latin typeface="+mn-ea"/>
              </a:rPr>
              <a:t>1840</a:t>
            </a:r>
            <a:r>
              <a:rPr lang="zh-CN" altLang="en-US" sz="2100" b="1" dirty="0">
                <a:solidFill>
                  <a:srgbClr val="404040"/>
                </a:solidFill>
                <a:latin typeface="+mn-ea"/>
              </a:rPr>
              <a:t>年开始，英国、法国、沙俄、美国、德国、日本等国，纷纷走上侵略中国的道路，谁都想来分一份羹，谁都能来获得权益</a:t>
            </a:r>
            <a:r>
              <a:rPr lang="zh-CN" altLang="en-US" sz="2100" b="1" dirty="0">
                <a:solidFill>
                  <a:srgbClr val="404040"/>
                </a:solidFill>
                <a:latin typeface="Arial" panose="020B0604020202020204" pitchFamily="34" charset="0"/>
              </a:rPr>
              <a:t>。</a:t>
            </a:r>
            <a:endParaRPr lang="en-US" altLang="zh-CN" sz="2100" b="1" dirty="0">
              <a:solidFill>
                <a:srgbClr val="404040"/>
              </a:solidFill>
              <a:latin typeface="Arial" panose="020B0604020202020204" pitchFamily="34" charset="0"/>
            </a:endParaRPr>
          </a:p>
          <a:p>
            <a:r>
              <a:rPr lang="zh-CN" altLang="en-US" sz="2100" b="1" dirty="0"/>
              <a:t>        从鸦片战争开始，列强只要和中国开战，就是要获得利权。</a:t>
            </a:r>
            <a:r>
              <a:rPr lang="en-US" altLang="zh-CN" sz="2100" b="1" dirty="0"/>
              <a:t>《</a:t>
            </a:r>
            <a:r>
              <a:rPr lang="zh-CN" altLang="en-US" sz="2100" b="1" dirty="0"/>
              <a:t>南京条约</a:t>
            </a:r>
            <a:r>
              <a:rPr lang="en-US" altLang="zh-CN" sz="2100" b="1" dirty="0"/>
              <a:t>》</a:t>
            </a:r>
            <a:r>
              <a:rPr lang="zh-CN" altLang="en-US" sz="2100" b="1" dirty="0"/>
              <a:t>打开了中国的国门，割地、赔款、通商口岸。从此一发不可收拾，只要想获得权益，找个理由就能“拿来主义”。</a:t>
            </a:r>
            <a:endParaRPr lang="en-US" altLang="zh-CN" sz="2100" b="1" dirty="0"/>
          </a:p>
          <a:p>
            <a:r>
              <a:rPr lang="zh-CN" altLang="en-US" sz="2100" b="1" dirty="0"/>
              <a:t>         这幅</a:t>
            </a:r>
            <a:r>
              <a:rPr lang="en-US" altLang="zh-CN" sz="2100" b="1" dirty="0"/>
              <a:t>《</a:t>
            </a:r>
            <a:r>
              <a:rPr lang="zh-CN" altLang="en-US" sz="2100" b="1" dirty="0"/>
              <a:t>时局图</a:t>
            </a:r>
            <a:r>
              <a:rPr lang="en-US" altLang="zh-CN" sz="2100" b="1" dirty="0"/>
              <a:t>》</a:t>
            </a:r>
            <a:r>
              <a:rPr lang="zh-CN" altLang="en-US" sz="2100" b="1" dirty="0"/>
              <a:t>中，很明显能够看到各国的势力范围。北方的熊，指的是侵占东北的沙俄；南方的狗，指的是强占长江流域的英国；东南边陲的青蛙，指的是觊觎两广和云南的法国；东边的太阳，指的是占领台湾、划分福建的日本。在山东有一只既像虫子，又像肠的怪物，寓意贪得无厌的德国。</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1573" y="827181"/>
            <a:ext cx="6917739" cy="178604"/>
            <a:chOff x="708968" y="614323"/>
            <a:chExt cx="2278856" cy="66467"/>
          </a:xfrm>
        </p:grpSpPr>
        <p:cxnSp>
          <p:nvCxnSpPr>
            <p:cNvPr id="6" name="直接连接符 5"/>
            <p:cNvCxnSpPr/>
            <p:nvPr/>
          </p:nvCxnSpPr>
          <p:spPr>
            <a:xfrm>
              <a:off x="708968" y="614323"/>
              <a:ext cx="165618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08968" y="680790"/>
              <a:ext cx="2278856"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custDataLst>
              <p:tags r:id="rId2"/>
            </p:custDataLst>
          </p:nvPr>
        </p:nvSpPr>
        <p:spPr>
          <a:xfrm>
            <a:off x="504831" y="251531"/>
            <a:ext cx="7954420" cy="533480"/>
          </a:xfrm>
          <a:prstGeom prst="rect">
            <a:avLst/>
          </a:prstGeom>
          <a:noFill/>
        </p:spPr>
        <p:txBody>
          <a:bodyPr wrap="square" lIns="121917" tIns="60958" rIns="121917" bIns="60958" rtlCol="0">
            <a:spAutoFit/>
          </a:bodyPr>
          <a:lstStyle/>
          <a:p>
            <a:r>
              <a:rPr lang="zh-CN" altLang="en-US" sz="2700" b="1" dirty="0" smtClean="0">
                <a:solidFill>
                  <a:schemeClr val="tx2">
                    <a:lumMod val="50000"/>
                  </a:schemeClr>
                </a:solidFill>
                <a:latin typeface="+mn-ea"/>
                <a:cs typeface="微软雅黑" panose="020B0503020204020204" pitchFamily="34" charset="-122"/>
              </a:rPr>
              <a:t>一、</a:t>
            </a:r>
            <a:r>
              <a:rPr lang="zh-CN" altLang="en-US" sz="2700" b="1" dirty="0">
                <a:solidFill>
                  <a:schemeClr val="tx2">
                    <a:lumMod val="50000"/>
                  </a:schemeClr>
                </a:solidFill>
                <a:latin typeface="+mn-ea"/>
                <a:cs typeface="微软雅黑" panose="020B0503020204020204" pitchFamily="34" charset="-122"/>
              </a:rPr>
              <a:t>悲怆的历程</a:t>
            </a:r>
            <a:r>
              <a:rPr lang="en-US" altLang="zh-CN" sz="2700" b="1" dirty="0">
                <a:solidFill>
                  <a:schemeClr val="tx2">
                    <a:lumMod val="50000"/>
                  </a:schemeClr>
                </a:solidFill>
                <a:latin typeface="+mn-ea"/>
                <a:cs typeface="微软雅黑" panose="020B0503020204020204" pitchFamily="34" charset="-122"/>
              </a:rPr>
              <a:t>——</a:t>
            </a:r>
            <a:r>
              <a:rPr lang="zh-CN" altLang="en-US" sz="2700" b="1" dirty="0">
                <a:solidFill>
                  <a:schemeClr val="tx2">
                    <a:lumMod val="50000"/>
                  </a:schemeClr>
                </a:solidFill>
                <a:latin typeface="+mn-ea"/>
                <a:cs typeface="微软雅黑" panose="020B0503020204020204" pitchFamily="34" charset="-122"/>
              </a:rPr>
              <a:t>近代中国探索复兴之路</a:t>
            </a:r>
            <a:endParaRPr lang="en-US" sz="2700" b="1" dirty="0">
              <a:solidFill>
                <a:schemeClr val="tx2">
                  <a:lumMod val="50000"/>
                </a:schemeClr>
              </a:solidFill>
              <a:latin typeface="+mn-ea"/>
              <a:cs typeface="微软雅黑" panose="020B0503020204020204" pitchFamily="34" charset="-122"/>
            </a:endParaRPr>
          </a:p>
        </p:txBody>
      </p:sp>
      <p:sp>
        <p:nvSpPr>
          <p:cNvPr id="16" name="文本框 15"/>
          <p:cNvSpPr txBox="1"/>
          <p:nvPr>
            <p:custDataLst>
              <p:tags r:id="rId3"/>
            </p:custDataLst>
          </p:nvPr>
        </p:nvSpPr>
        <p:spPr>
          <a:xfrm>
            <a:off x="388401" y="1227116"/>
            <a:ext cx="10778067" cy="1096578"/>
          </a:xfrm>
          <a:prstGeom prst="rect">
            <a:avLst/>
          </a:prstGeom>
          <a:noFill/>
        </p:spPr>
        <p:txBody>
          <a:bodyPr wrap="square" lIns="121917" tIns="60958" rIns="121917" bIns="60958" rtlCol="0" anchor="t">
            <a:spAutoFit/>
          </a:bodyPr>
          <a:lstStyle/>
          <a:p>
            <a:pPr>
              <a:lnSpc>
                <a:spcPct val="130000"/>
              </a:lnSpc>
            </a:pPr>
            <a:r>
              <a:rPr lang="zh-CN" altLang="en-US" sz="2700" b="1" dirty="0">
                <a:solidFill>
                  <a:schemeClr val="tx2">
                    <a:lumMod val="50000"/>
                  </a:schemeClr>
                </a:solidFill>
                <a:latin typeface="+mn-ea"/>
                <a:cs typeface="微软雅黑" panose="020B0503020204020204" pitchFamily="34" charset="-122"/>
                <a:sym typeface="+mn-ea"/>
              </a:rPr>
              <a:t> </a:t>
            </a:r>
            <a:r>
              <a:rPr lang="en-US" altLang="zh-CN" sz="2700" b="1" dirty="0" smtClean="0">
                <a:solidFill>
                  <a:schemeClr val="tx2">
                    <a:lumMod val="50000"/>
                  </a:schemeClr>
                </a:solidFill>
                <a:latin typeface="+mn-ea"/>
                <a:cs typeface="微软雅黑" panose="020B0503020204020204" pitchFamily="34" charset="-122"/>
                <a:sym typeface="+mn-ea"/>
              </a:rPr>
              <a:t>1</a:t>
            </a:r>
            <a:r>
              <a:rPr lang="zh-CN" altLang="en-US" sz="2700" b="1" dirty="0" smtClean="0">
                <a:solidFill>
                  <a:schemeClr val="tx2">
                    <a:lumMod val="50000"/>
                  </a:schemeClr>
                </a:solidFill>
                <a:latin typeface="+mn-ea"/>
                <a:cs typeface="微软雅黑" panose="020B0503020204020204" pitchFamily="34" charset="-122"/>
                <a:sym typeface="+mn-ea"/>
              </a:rPr>
              <a:t>、国情：</a:t>
            </a:r>
            <a:r>
              <a:rPr lang="zh-CN" altLang="en-US" sz="2400" b="1" dirty="0" smtClean="0">
                <a:latin typeface="+mn-ea"/>
                <a:cs typeface="微软雅黑" panose="020B0503020204020204" pitchFamily="34" charset="-122"/>
                <a:sym typeface="+mn-ea"/>
              </a:rPr>
              <a:t>鸦片战争</a:t>
            </a:r>
            <a:r>
              <a:rPr lang="zh-CN" altLang="en-US" sz="2400" b="1" dirty="0">
                <a:latin typeface="+mn-ea"/>
                <a:cs typeface="微软雅黑" panose="020B0503020204020204" pitchFamily="34" charset="-122"/>
                <a:sym typeface="+mn-ea"/>
              </a:rPr>
              <a:t>后，中国逐步沦为</a:t>
            </a:r>
            <a:r>
              <a:rPr lang="zh-CN" altLang="en-US" sz="2400" b="1" dirty="0">
                <a:solidFill>
                  <a:srgbClr val="FF0000"/>
                </a:solidFill>
                <a:latin typeface="+mn-ea"/>
                <a:cs typeface="微软雅黑" panose="020B0503020204020204" pitchFamily="34" charset="-122"/>
                <a:sym typeface="+mn-ea"/>
              </a:rPr>
              <a:t>半殖民地半封建社会</a:t>
            </a:r>
            <a:r>
              <a:rPr lang="zh-CN" altLang="en-US" sz="2400" b="1" dirty="0">
                <a:latin typeface="+mn-ea"/>
                <a:cs typeface="微软雅黑" panose="020B0503020204020204" pitchFamily="34" charset="-122"/>
                <a:sym typeface="+mn-ea"/>
              </a:rPr>
              <a:t>，国家蒙辱、人民蒙难、文明蒙尘，中华民族遭受了前所未有的劫难。</a:t>
            </a:r>
          </a:p>
        </p:txBody>
      </p:sp>
      <p:pic>
        <p:nvPicPr>
          <p:cNvPr id="3" name="图片 2"/>
          <p:cNvPicPr>
            <a:picLocks noChangeAspect="1"/>
          </p:cNvPicPr>
          <p:nvPr>
            <p:custDataLst>
              <p:tags r:id="rId4"/>
            </p:custDataLst>
          </p:nvPr>
        </p:nvPicPr>
        <p:blipFill>
          <a:blip r:embed="rId6" cstate="print"/>
          <a:stretch>
            <a:fillRect/>
          </a:stretch>
        </p:blipFill>
        <p:spPr>
          <a:xfrm>
            <a:off x="6454831" y="5656609"/>
            <a:ext cx="6683219" cy="2142803"/>
          </a:xfrm>
          <a:prstGeom prst="rect">
            <a:avLst/>
          </a:prstGeom>
        </p:spPr>
      </p:pic>
      <p:pic>
        <p:nvPicPr>
          <p:cNvPr id="2050" name="Picture 2" descr="辛丑条约：中国完全陷入了半殖民半封建社会－近代不平等条约 | 西征网"/>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80035" y="2865356"/>
            <a:ext cx="5454427" cy="379628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英法联军（第二次鸦片战争中的英法联军） - 搜狗百科"/>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435792" y="2865356"/>
            <a:ext cx="5076173" cy="3796281"/>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2"/>
            </p:custDataLst>
          </p:nvPr>
        </p:nvSpPr>
        <p:spPr>
          <a:xfrm>
            <a:off x="2332234" y="1556483"/>
            <a:ext cx="1670598" cy="867365"/>
          </a:xfrm>
          <a:prstGeom prst="rect">
            <a:avLst/>
          </a:prstGeom>
          <a:solidFill>
            <a:schemeClr val="bg2">
              <a:alpha val="71000"/>
            </a:schemeClr>
          </a:solidFill>
        </p:spPr>
        <p:txBody>
          <a:bodyPr wrap="square" lIns="89995" tIns="46797" rIns="89995" bIns="0" anchor="b" anchorCtr="0">
            <a:noAutofit/>
          </a:bodyPr>
          <a:lstStyle/>
          <a:p>
            <a:pPr lvl="0" algn="l">
              <a:lnSpc>
                <a:spcPct val="15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资产阶级和无</a:t>
            </a:r>
          </a:p>
          <a:p>
            <a:pPr lvl="0" algn="l">
              <a:lnSpc>
                <a:spcPct val="15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产阶段的矛盾</a:t>
            </a:r>
          </a:p>
        </p:txBody>
      </p:sp>
      <p:sp>
        <p:nvSpPr>
          <p:cNvPr id="34" name="文本框 33"/>
          <p:cNvSpPr txBox="1"/>
          <p:nvPr>
            <p:custDataLst>
              <p:tags r:id="rId3"/>
            </p:custDataLst>
          </p:nvPr>
        </p:nvSpPr>
        <p:spPr>
          <a:xfrm>
            <a:off x="4782820" y="5719445"/>
            <a:ext cx="2399030" cy="725805"/>
          </a:xfrm>
          <a:prstGeom prst="rect">
            <a:avLst/>
          </a:prstGeom>
          <a:solidFill>
            <a:schemeClr val="bg2">
              <a:alpha val="71000"/>
            </a:schemeClr>
          </a:solidFill>
        </p:spPr>
        <p:txBody>
          <a:bodyPr wrap="square" lIns="89995" tIns="46797" rIns="89995" bIns="0" anchor="b" anchorCtr="0">
            <a:noAutofit/>
          </a:bodyPr>
          <a:lstStyle/>
          <a:p>
            <a:pPr lvl="0" algn="l">
              <a:lnSpc>
                <a:spcPct val="13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各帝国主义国家争夺对中国控制权的矛盾</a:t>
            </a:r>
          </a:p>
        </p:txBody>
      </p:sp>
      <p:sp>
        <p:nvSpPr>
          <p:cNvPr id="40" name="文本框 39"/>
          <p:cNvSpPr txBox="1"/>
          <p:nvPr>
            <p:custDataLst>
              <p:tags r:id="rId4"/>
            </p:custDataLst>
          </p:nvPr>
        </p:nvSpPr>
        <p:spPr>
          <a:xfrm>
            <a:off x="8028305" y="1720850"/>
            <a:ext cx="1650365" cy="768350"/>
          </a:xfrm>
          <a:prstGeom prst="rect">
            <a:avLst/>
          </a:prstGeom>
          <a:solidFill>
            <a:schemeClr val="bg2">
              <a:alpha val="71000"/>
            </a:schemeClr>
          </a:solidFill>
        </p:spPr>
        <p:txBody>
          <a:bodyPr wrap="square" lIns="89995" tIns="46797" rIns="89995" bIns="0" anchor="b" anchorCtr="0">
            <a:noAutofit/>
          </a:bodyPr>
          <a:lstStyle/>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帝国主义和中</a:t>
            </a:r>
          </a:p>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华民族的矛盾</a:t>
            </a:r>
          </a:p>
        </p:txBody>
      </p:sp>
      <p:sp>
        <p:nvSpPr>
          <p:cNvPr id="46" name="文本框 45"/>
          <p:cNvSpPr txBox="1"/>
          <p:nvPr>
            <p:custDataLst>
              <p:tags r:id="rId5"/>
            </p:custDataLst>
          </p:nvPr>
        </p:nvSpPr>
        <p:spPr>
          <a:xfrm>
            <a:off x="1661795" y="3310890"/>
            <a:ext cx="1732915" cy="798830"/>
          </a:xfrm>
          <a:prstGeom prst="rect">
            <a:avLst/>
          </a:prstGeom>
          <a:solidFill>
            <a:schemeClr val="bg2">
              <a:alpha val="71000"/>
            </a:schemeClr>
          </a:solidFill>
        </p:spPr>
        <p:txBody>
          <a:bodyPr wrap="square" lIns="89995" tIns="46797" rIns="89995" bIns="0" anchor="b" anchorCtr="0">
            <a:noAutofit/>
          </a:bodyPr>
          <a:lstStyle/>
          <a:p>
            <a:pPr lvl="0" algn="l">
              <a:lnSpc>
                <a:spcPct val="13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地主阶级和农</a:t>
            </a:r>
          </a:p>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民阶段的矛盾</a:t>
            </a:r>
          </a:p>
        </p:txBody>
      </p:sp>
      <p:sp>
        <p:nvSpPr>
          <p:cNvPr id="50" name="文本框 49"/>
          <p:cNvSpPr txBox="1"/>
          <p:nvPr>
            <p:custDataLst>
              <p:tags r:id="rId6"/>
            </p:custDataLst>
          </p:nvPr>
        </p:nvSpPr>
        <p:spPr>
          <a:xfrm>
            <a:off x="7952740" y="5154930"/>
            <a:ext cx="1861185" cy="971550"/>
          </a:xfrm>
          <a:prstGeom prst="rect">
            <a:avLst/>
          </a:prstGeom>
          <a:solidFill>
            <a:schemeClr val="bg2">
              <a:alpha val="69000"/>
            </a:schemeClr>
          </a:solidFill>
        </p:spPr>
        <p:txBody>
          <a:bodyPr wrap="square" lIns="89995" tIns="46797" rIns="89995" bIns="0" anchor="b" anchorCtr="0">
            <a:noAutofit/>
          </a:bodyPr>
          <a:lstStyle/>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封建统治阶级内</a:t>
            </a:r>
          </a:p>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部各集团、派系</a:t>
            </a:r>
          </a:p>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之间的矛盾</a:t>
            </a:r>
          </a:p>
        </p:txBody>
      </p:sp>
      <p:sp>
        <p:nvSpPr>
          <p:cNvPr id="14" name="空心弧 13"/>
          <p:cNvSpPr/>
          <p:nvPr>
            <p:custDataLst>
              <p:tags r:id="rId7"/>
            </p:custDataLst>
          </p:nvPr>
        </p:nvSpPr>
        <p:spPr>
          <a:xfrm rot="14147689">
            <a:off x="4151157" y="1628234"/>
            <a:ext cx="3890779" cy="3890779"/>
          </a:xfrm>
          <a:prstGeom prst="blockArc">
            <a:avLst>
              <a:gd name="adj1" fmla="val 0"/>
              <a:gd name="adj2" fmla="val 3600000"/>
              <a:gd name="adj3" fmla="val 20000"/>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空心弧 14"/>
          <p:cNvSpPr/>
          <p:nvPr>
            <p:custDataLst>
              <p:tags r:id="rId8"/>
            </p:custDataLst>
          </p:nvPr>
        </p:nvSpPr>
        <p:spPr>
          <a:xfrm rot="3347689">
            <a:off x="4151792" y="1477747"/>
            <a:ext cx="3890779" cy="3890779"/>
          </a:xfrm>
          <a:prstGeom prst="blockArc">
            <a:avLst>
              <a:gd name="adj1" fmla="val 0"/>
              <a:gd name="adj2" fmla="val 3600000"/>
              <a:gd name="adj3" fmla="val 20000"/>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空心弧 15"/>
          <p:cNvSpPr/>
          <p:nvPr>
            <p:custDataLst>
              <p:tags r:id="rId9"/>
            </p:custDataLst>
          </p:nvPr>
        </p:nvSpPr>
        <p:spPr>
          <a:xfrm rot="17747688">
            <a:off x="4151792" y="1477747"/>
            <a:ext cx="3890779" cy="3890779"/>
          </a:xfrm>
          <a:prstGeom prst="blockArc">
            <a:avLst>
              <a:gd name="adj1" fmla="val 0"/>
              <a:gd name="adj2" fmla="val 3600000"/>
              <a:gd name="adj3" fmla="val 20000"/>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空心弧 29"/>
          <p:cNvSpPr/>
          <p:nvPr>
            <p:custDataLst>
              <p:tags r:id="rId10"/>
            </p:custDataLst>
          </p:nvPr>
        </p:nvSpPr>
        <p:spPr>
          <a:xfrm rot="6947689">
            <a:off x="4151792" y="1477747"/>
            <a:ext cx="3890779" cy="3890779"/>
          </a:xfrm>
          <a:prstGeom prst="blockArc">
            <a:avLst>
              <a:gd name="adj1" fmla="val 0"/>
              <a:gd name="adj2" fmla="val 3600000"/>
              <a:gd name="adj3" fmla="val 20000"/>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空心弧 34"/>
          <p:cNvSpPr/>
          <p:nvPr>
            <p:custDataLst>
              <p:tags r:id="rId11"/>
            </p:custDataLst>
          </p:nvPr>
        </p:nvSpPr>
        <p:spPr>
          <a:xfrm rot="21347688">
            <a:off x="4151792" y="1477747"/>
            <a:ext cx="3890779" cy="3890779"/>
          </a:xfrm>
          <a:prstGeom prst="blockArc">
            <a:avLst>
              <a:gd name="adj1" fmla="val 0"/>
              <a:gd name="adj2" fmla="val 3600000"/>
              <a:gd name="adj3" fmla="val 20000"/>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0" name="等腰三角形 79"/>
          <p:cNvSpPr/>
          <p:nvPr>
            <p:custDataLst>
              <p:tags r:id="rId12"/>
            </p:custDataLst>
          </p:nvPr>
        </p:nvSpPr>
        <p:spPr>
          <a:xfrm rot="10582496">
            <a:off x="7023662" y="3288301"/>
            <a:ext cx="1262314" cy="880650"/>
          </a:xfrm>
          <a:prstGeom prst="triangl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等腰三角形 38"/>
          <p:cNvSpPr/>
          <p:nvPr>
            <p:custDataLst>
              <p:tags r:id="rId13"/>
            </p:custDataLst>
          </p:nvPr>
        </p:nvSpPr>
        <p:spPr>
          <a:xfrm rot="6947689">
            <a:off x="6534969" y="1753368"/>
            <a:ext cx="1262314" cy="880650"/>
          </a:xfrm>
          <a:prstGeom prst="triangl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空心弧 44"/>
          <p:cNvSpPr/>
          <p:nvPr>
            <p:custDataLst>
              <p:tags r:id="rId14"/>
            </p:custDataLst>
          </p:nvPr>
        </p:nvSpPr>
        <p:spPr>
          <a:xfrm rot="10547689">
            <a:off x="4151792" y="1477747"/>
            <a:ext cx="3890779" cy="3890779"/>
          </a:xfrm>
          <a:prstGeom prst="blockArc">
            <a:avLst>
              <a:gd name="adj1" fmla="val 0"/>
              <a:gd name="adj2" fmla="val 3600000"/>
              <a:gd name="adj3" fmla="val 20000"/>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91435" tIns="45717" rIns="91435" bIns="45717" numCol="1" spcCol="0" rtlCol="0" fromWordArt="0" anchor="ctr" anchorCtr="0" forceAA="0" compatLnSpc="1">
            <a:noAutofit/>
          </a:bodyPr>
          <a:lstStyle/>
          <a:p>
            <a:pPr algn="ctr">
              <a:lnSpc>
                <a:spcPct val="120000"/>
              </a:lnSpc>
            </a:pPr>
            <a:endParaRPr lang="zh-CN" altLang="en-US">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4" name="等腰三角形 83"/>
          <p:cNvSpPr/>
          <p:nvPr>
            <p:custDataLst>
              <p:tags r:id="rId15"/>
            </p:custDataLst>
          </p:nvPr>
        </p:nvSpPr>
        <p:spPr>
          <a:xfrm rot="3344896">
            <a:off x="4953441" y="1464837"/>
            <a:ext cx="1262314" cy="880650"/>
          </a:xfrm>
          <a:prstGeom prst="triangle">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等腰三角形 82"/>
          <p:cNvSpPr/>
          <p:nvPr>
            <p:custDataLst>
              <p:tags r:id="rId16"/>
            </p:custDataLst>
          </p:nvPr>
        </p:nvSpPr>
        <p:spPr>
          <a:xfrm rot="21414168">
            <a:off x="3906589" y="2674121"/>
            <a:ext cx="1262314" cy="880650"/>
          </a:xfrm>
          <a:prstGeom prst="triangle">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82" name="等腰三角形 81"/>
          <p:cNvSpPr/>
          <p:nvPr>
            <p:custDataLst>
              <p:tags r:id="rId17"/>
            </p:custDataLst>
          </p:nvPr>
        </p:nvSpPr>
        <p:spPr>
          <a:xfrm rot="17747688">
            <a:off x="4392395" y="4202877"/>
            <a:ext cx="1262314" cy="880650"/>
          </a:xfrm>
          <a:prstGeom prst="triangle">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81" name="等腰三角形 80"/>
          <p:cNvSpPr/>
          <p:nvPr>
            <p:custDataLst>
              <p:tags r:id="rId18"/>
            </p:custDataLst>
          </p:nvPr>
        </p:nvSpPr>
        <p:spPr>
          <a:xfrm rot="14141046">
            <a:off x="5985471" y="4512513"/>
            <a:ext cx="1262314" cy="880650"/>
          </a:xfrm>
          <a:prstGeom prst="triangle">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91" name="文本框 90"/>
          <p:cNvSpPr txBox="1"/>
          <p:nvPr>
            <p:custDataLst>
              <p:tags r:id="rId19"/>
            </p:custDataLst>
          </p:nvPr>
        </p:nvSpPr>
        <p:spPr>
          <a:xfrm>
            <a:off x="5201693" y="1723121"/>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01</a:t>
            </a:r>
          </a:p>
        </p:txBody>
      </p:sp>
      <p:sp>
        <p:nvSpPr>
          <p:cNvPr id="92" name="文本框 91"/>
          <p:cNvSpPr txBox="1"/>
          <p:nvPr>
            <p:custDataLst>
              <p:tags r:id="rId20"/>
            </p:custDataLst>
          </p:nvPr>
        </p:nvSpPr>
        <p:spPr>
          <a:xfrm>
            <a:off x="6822344" y="1899275"/>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02</a:t>
            </a:r>
          </a:p>
        </p:txBody>
      </p:sp>
      <p:sp>
        <p:nvSpPr>
          <p:cNvPr id="93" name="文本框 92"/>
          <p:cNvSpPr txBox="1"/>
          <p:nvPr>
            <p:custDataLst>
              <p:tags r:id="rId21"/>
            </p:custDataLst>
          </p:nvPr>
        </p:nvSpPr>
        <p:spPr>
          <a:xfrm>
            <a:off x="7413420" y="3311219"/>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03</a:t>
            </a:r>
          </a:p>
        </p:txBody>
      </p:sp>
      <p:sp>
        <p:nvSpPr>
          <p:cNvPr id="94" name="文本框 93"/>
          <p:cNvSpPr txBox="1"/>
          <p:nvPr>
            <p:custDataLst>
              <p:tags r:id="rId22"/>
            </p:custDataLst>
          </p:nvPr>
        </p:nvSpPr>
        <p:spPr>
          <a:xfrm>
            <a:off x="4300090" y="3010875"/>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06</a:t>
            </a:r>
          </a:p>
        </p:txBody>
      </p:sp>
      <p:sp>
        <p:nvSpPr>
          <p:cNvPr id="95" name="文本框 94"/>
          <p:cNvSpPr txBox="1"/>
          <p:nvPr>
            <p:custDataLst>
              <p:tags r:id="rId23"/>
            </p:custDataLst>
          </p:nvPr>
        </p:nvSpPr>
        <p:spPr>
          <a:xfrm>
            <a:off x="4903369" y="4418945"/>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05</a:t>
            </a:r>
          </a:p>
        </p:txBody>
      </p:sp>
      <p:sp>
        <p:nvSpPr>
          <p:cNvPr id="47" name="文本框 46"/>
          <p:cNvSpPr txBox="1"/>
          <p:nvPr>
            <p:custDataLst>
              <p:tags r:id="rId24"/>
            </p:custDataLst>
          </p:nvPr>
        </p:nvSpPr>
        <p:spPr>
          <a:xfrm>
            <a:off x="6453275" y="4558340"/>
            <a:ext cx="482799" cy="524592"/>
          </a:xfrm>
          <a:prstGeom prst="rect">
            <a:avLst/>
          </a:prstGeom>
          <a:noFill/>
          <a:effectLst/>
        </p:spPr>
        <p:txBody>
          <a:bodyPr vert="horz" wrap="square" tIns="46797" bIns="46797">
            <a:normAutofit fontScale="92500"/>
          </a:bodyPr>
          <a:lstStyle/>
          <a:p>
            <a:pPr>
              <a:lnSpc>
                <a:spcPct val="120000"/>
              </a:lnSpc>
            </a:pPr>
            <a:r>
              <a:rPr lang="en-US" sz="21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rPr>
              <a:t>04</a:t>
            </a:r>
          </a:p>
        </p:txBody>
      </p:sp>
      <p:sp>
        <p:nvSpPr>
          <p:cNvPr id="48" name="文本框 47"/>
          <p:cNvSpPr txBox="1"/>
          <p:nvPr>
            <p:custDataLst>
              <p:tags r:id="rId25"/>
            </p:custDataLst>
          </p:nvPr>
        </p:nvSpPr>
        <p:spPr>
          <a:xfrm>
            <a:off x="2332234" y="5011973"/>
            <a:ext cx="1682027" cy="710528"/>
          </a:xfrm>
          <a:prstGeom prst="rect">
            <a:avLst/>
          </a:prstGeom>
          <a:solidFill>
            <a:schemeClr val="bg2">
              <a:alpha val="71000"/>
            </a:schemeClr>
          </a:solidFill>
        </p:spPr>
        <p:txBody>
          <a:bodyPr wrap="square" lIns="89995" tIns="46797" rIns="89995" bIns="0" rtlCol="0" anchor="b" anchorCtr="0">
            <a:noAutofit/>
          </a:bodyPr>
          <a:lstStyle/>
          <a:p>
            <a:pPr lvl="0" algn="l">
              <a:lnSpc>
                <a:spcPct val="13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资产阶级和地</a:t>
            </a:r>
          </a:p>
          <a:p>
            <a:pPr lvl="0" algn="l">
              <a:lnSpc>
                <a:spcPct val="13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主阶段的矛盾</a:t>
            </a:r>
          </a:p>
        </p:txBody>
      </p:sp>
      <p:sp>
        <p:nvSpPr>
          <p:cNvPr id="53" name="文本框 52"/>
          <p:cNvSpPr txBox="1"/>
          <p:nvPr>
            <p:custDataLst>
              <p:tags r:id="rId26"/>
            </p:custDataLst>
          </p:nvPr>
        </p:nvSpPr>
        <p:spPr>
          <a:xfrm>
            <a:off x="8500267" y="3391530"/>
            <a:ext cx="1817910" cy="710528"/>
          </a:xfrm>
          <a:prstGeom prst="rect">
            <a:avLst/>
          </a:prstGeom>
          <a:solidFill>
            <a:schemeClr val="bg2">
              <a:alpha val="71000"/>
            </a:schemeClr>
          </a:solidFill>
        </p:spPr>
        <p:txBody>
          <a:bodyPr wrap="square" lIns="89995" tIns="46797" rIns="89995" bIns="0" rtlCol="0" anchor="b" anchorCtr="0">
            <a:noAutofit/>
          </a:bodyPr>
          <a:lstStyle/>
          <a:p>
            <a:pPr lvl="0" algn="l">
              <a:lnSpc>
                <a:spcPct val="13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封建主义和人民</a:t>
            </a:r>
          </a:p>
          <a:p>
            <a:pPr lvl="0" algn="l">
              <a:lnSpc>
                <a:spcPct val="120000"/>
              </a:lnSpc>
              <a:buClrTx/>
              <a:buSzTx/>
              <a:buFontTx/>
              <a:defRPr/>
            </a:pPr>
            <a:r>
              <a:rPr lang="zh-CN" altLang="en-US" b="1" kern="0" noProof="0">
                <a:ln>
                  <a:noFill/>
                </a:ln>
                <a:solidFill>
                  <a:schemeClr val="tx2">
                    <a:lumMod val="50000"/>
                  </a:schemeClr>
                </a:solidFill>
                <a:effectLst/>
                <a:uLnTx/>
                <a:uFillTx/>
                <a:latin typeface="黑体" panose="02010609060101010101" charset="-122"/>
                <a:ea typeface="黑体" panose="02010609060101010101" charset="-122"/>
                <a:sym typeface="+mn-ea"/>
              </a:rPr>
              <a:t>大众之间的矛盾</a:t>
            </a:r>
          </a:p>
        </p:txBody>
      </p:sp>
      <p:sp>
        <p:nvSpPr>
          <p:cNvPr id="36" name="矩形 14"/>
          <p:cNvSpPr/>
          <p:nvPr>
            <p:custDataLst>
              <p:tags r:id="rId27"/>
            </p:custDataLst>
          </p:nvPr>
        </p:nvSpPr>
        <p:spPr>
          <a:xfrm>
            <a:off x="5229225" y="3072130"/>
            <a:ext cx="1729740" cy="645160"/>
          </a:xfrm>
          <a:prstGeom prst="rect">
            <a:avLst/>
          </a:prstGeom>
          <a:solidFill>
            <a:srgbClr val="0070C0"/>
          </a:solidFill>
          <a:ln>
            <a:solidFill>
              <a:srgbClr val="0070C0"/>
            </a:solidFill>
          </a:ln>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pPr>
            <a:r>
              <a:rPr lang="zh-CN" b="1" kern="100">
                <a:solidFill>
                  <a:schemeClr val="bg1"/>
                </a:solidFill>
                <a:effectLst>
                  <a:outerShdw blurRad="38100" dist="38100" dir="2700000" algn="tl">
                    <a:srgbClr val="000000">
                      <a:alpha val="23000"/>
                    </a:srgbClr>
                  </a:outerShdw>
                </a:effectLst>
                <a:latin typeface="方正小标宋简体" panose="03000509000000000000" charset="-122"/>
                <a:ea typeface="方正小标宋简体" panose="03000509000000000000" charset="-122"/>
                <a:cs typeface="方正小标宋简体" panose="03000509000000000000" charset="-122"/>
              </a:rPr>
              <a:t>近代中国面临的多重矛盾</a:t>
            </a:r>
          </a:p>
        </p:txBody>
      </p:sp>
      <p:cxnSp>
        <p:nvCxnSpPr>
          <p:cNvPr id="2" name="直接箭头连接符 1"/>
          <p:cNvCxnSpPr/>
          <p:nvPr/>
        </p:nvCxnSpPr>
        <p:spPr>
          <a:xfrm>
            <a:off x="9813925" y="2111375"/>
            <a:ext cx="555625" cy="31242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V="1">
            <a:off x="9825990" y="2766060"/>
            <a:ext cx="492125" cy="42989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 name="矩形 14"/>
          <p:cNvSpPr/>
          <p:nvPr>
            <p:custDataLst>
              <p:tags r:id="rId28"/>
            </p:custDataLst>
          </p:nvPr>
        </p:nvSpPr>
        <p:spPr>
          <a:xfrm>
            <a:off x="10504805" y="2421255"/>
            <a:ext cx="1517650" cy="460375"/>
          </a:xfrm>
          <a:prstGeom prst="rect">
            <a:avLst/>
          </a:prstGeom>
          <a:solidFill>
            <a:srgbClr val="0070C0"/>
          </a:solidFill>
          <a:ln>
            <a:solidFill>
              <a:srgbClr val="0070C0"/>
            </a:solidFill>
          </a:ln>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pPr>
            <a:r>
              <a:rPr lang="zh-CN" sz="2400" b="1" kern="100">
                <a:solidFill>
                  <a:schemeClr val="bg1"/>
                </a:solidFill>
                <a:effectLst>
                  <a:outerShdw blurRad="38100" dist="38100" dir="2700000" algn="tl">
                    <a:srgbClr val="000000">
                      <a:alpha val="23000"/>
                    </a:srgbClr>
                  </a:outerShdw>
                </a:effectLst>
                <a:latin typeface="方正小标宋简体" panose="03000509000000000000" charset="-122"/>
                <a:ea typeface="方正小标宋简体" panose="03000509000000000000" charset="-122"/>
                <a:cs typeface="方正小标宋简体" panose="03000509000000000000" charset="-122"/>
              </a:rPr>
              <a:t>主要矛盾</a:t>
            </a:r>
          </a:p>
        </p:txBody>
      </p:sp>
      <p:sp>
        <p:nvSpPr>
          <p:cNvPr id="5" name="文本框 4"/>
          <p:cNvSpPr txBox="1"/>
          <p:nvPr>
            <p:custDataLst>
              <p:tags r:id="rId29"/>
            </p:custDataLst>
          </p:nvPr>
        </p:nvSpPr>
        <p:spPr>
          <a:xfrm>
            <a:off x="1654810" y="305435"/>
            <a:ext cx="10267950" cy="521970"/>
          </a:xfrm>
          <a:prstGeom prst="rect">
            <a:avLst/>
          </a:prstGeom>
          <a:noFill/>
        </p:spPr>
        <p:txBody>
          <a:bodyPr wrap="square" rtlCol="0">
            <a:spAutoFit/>
          </a:bodyPr>
          <a:lstStyle/>
          <a:p>
            <a:pPr algn="l">
              <a:buClrTx/>
              <a:buSzTx/>
              <a:buFontTx/>
            </a:pPr>
            <a:r>
              <a:rPr lang="zh-CN" altLang="en-US" sz="2800" dirty="0">
                <a:solidFill>
                  <a:prstClr val="black"/>
                </a:solidFill>
                <a:uFillTx/>
                <a:latin typeface="黑体" panose="02010609060101010101" charset="-122"/>
                <a:ea typeface="黑体" panose="02010609060101010101" charset="-122"/>
              </a:rPr>
              <a:t>半殖半封的基本国情下，近代中国的主要矛盾和主要任务是什么？</a:t>
            </a:r>
          </a:p>
        </p:txBody>
      </p:sp>
      <p:pic>
        <p:nvPicPr>
          <p:cNvPr id="100" name="图片 99"/>
          <p:cNvPicPr/>
          <p:nvPr>
            <p:custDataLst>
              <p:tags r:id="rId30"/>
            </p:custDataLst>
          </p:nvPr>
        </p:nvPicPr>
        <p:blipFill>
          <a:blip r:embed="rId32" cstate="print">
            <a:clrChange>
              <a:clrFrom>
                <a:srgbClr val="FFFFFF">
                  <a:alpha val="100000"/>
                </a:srgbClr>
              </a:clrFrom>
              <a:clrTo>
                <a:srgbClr val="FFFFFF">
                  <a:alpha val="100000"/>
                  <a:alpha val="0"/>
                </a:srgbClr>
              </a:clrTo>
            </a:clrChange>
          </a:blip>
          <a:srcRect r="1772" b="3817"/>
          <a:stretch>
            <a:fillRect/>
          </a:stretch>
        </p:blipFill>
        <p:spPr>
          <a:xfrm>
            <a:off x="161290" y="0"/>
            <a:ext cx="1493520" cy="1223645"/>
          </a:xfrm>
          <a:prstGeom prst="rect">
            <a:avLst/>
          </a:prstGeom>
          <a:noFill/>
          <a:ln w="9525">
            <a:noFill/>
          </a:ln>
        </p:spPr>
      </p:pic>
      <p:sp>
        <p:nvSpPr>
          <p:cNvPr id="6" name="椭圆 5"/>
          <p:cNvSpPr/>
          <p:nvPr/>
        </p:nvSpPr>
        <p:spPr>
          <a:xfrm>
            <a:off x="7718425" y="1378585"/>
            <a:ext cx="2095500" cy="1452880"/>
          </a:xfrm>
          <a:prstGeom prst="ellipse">
            <a:avLst/>
          </a:prstGeom>
          <a:noFill/>
          <a:ln w="38100">
            <a:solidFill>
              <a:srgbClr val="0070C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312785" y="3110865"/>
            <a:ext cx="2095500" cy="1452880"/>
          </a:xfrm>
          <a:prstGeom prst="ellipse">
            <a:avLst/>
          </a:prstGeom>
          <a:noFill/>
          <a:ln w="38100">
            <a:solidFill>
              <a:srgbClr val="0070C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4" grpId="0" bldLvl="0" animBg="1"/>
      <p:bldP spid="4" grpId="1" animBg="1"/>
      <p:bldP spid="6" grpId="0" bldLvl="0" animBg="1"/>
      <p:bldP spid="6" grpId="1" animBg="1"/>
      <p:bldP spid="7" grpId="0" bldLvl="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图标"/>
          <p:cNvSpPr>
            <a:spLocks noEditPoints="1"/>
          </p:cNvSpPr>
          <p:nvPr>
            <p:custDataLst>
              <p:tags r:id="rId2"/>
            </p:custDataLst>
          </p:nvPr>
        </p:nvSpPr>
        <p:spPr bwMode="auto">
          <a:xfrm>
            <a:off x="4974271" y="3458154"/>
            <a:ext cx="177727" cy="281379"/>
          </a:xfrm>
          <a:custGeom>
            <a:avLst/>
            <a:gdLst>
              <a:gd name="T0" fmla="*/ 3 w 50"/>
              <a:gd name="T1" fmla="*/ 0 h 79"/>
              <a:gd name="T2" fmla="*/ 0 w 50"/>
              <a:gd name="T3" fmla="*/ 3 h 79"/>
              <a:gd name="T4" fmla="*/ 0 w 50"/>
              <a:gd name="T5" fmla="*/ 76 h 79"/>
              <a:gd name="T6" fmla="*/ 3 w 50"/>
              <a:gd name="T7" fmla="*/ 79 h 79"/>
              <a:gd name="T8" fmla="*/ 48 w 50"/>
              <a:gd name="T9" fmla="*/ 79 h 79"/>
              <a:gd name="T10" fmla="*/ 50 w 50"/>
              <a:gd name="T11" fmla="*/ 76 h 79"/>
              <a:gd name="T12" fmla="*/ 50 w 50"/>
              <a:gd name="T13" fmla="*/ 3 h 79"/>
              <a:gd name="T14" fmla="*/ 48 w 50"/>
              <a:gd name="T15" fmla="*/ 0 h 79"/>
              <a:gd name="T16" fmla="*/ 3 w 50"/>
              <a:gd name="T17" fmla="*/ 0 h 79"/>
              <a:gd name="T18" fmla="*/ 25 w 50"/>
              <a:gd name="T19" fmla="*/ 76 h 79"/>
              <a:gd name="T20" fmla="*/ 21 w 50"/>
              <a:gd name="T21" fmla="*/ 72 h 79"/>
              <a:gd name="T22" fmla="*/ 25 w 50"/>
              <a:gd name="T23" fmla="*/ 67 h 79"/>
              <a:gd name="T24" fmla="*/ 30 w 50"/>
              <a:gd name="T25" fmla="*/ 72 h 79"/>
              <a:gd name="T26" fmla="*/ 25 w 50"/>
              <a:gd name="T27" fmla="*/ 76 h 79"/>
              <a:gd name="T28" fmla="*/ 42 w 50"/>
              <a:gd name="T29" fmla="*/ 62 h 79"/>
              <a:gd name="T30" fmla="*/ 39 w 50"/>
              <a:gd name="T31" fmla="*/ 65 h 79"/>
              <a:gd name="T32" fmla="*/ 11 w 50"/>
              <a:gd name="T33" fmla="*/ 65 h 79"/>
              <a:gd name="T34" fmla="*/ 8 w 50"/>
              <a:gd name="T35" fmla="*/ 62 h 79"/>
              <a:gd name="T36" fmla="*/ 8 w 50"/>
              <a:gd name="T37" fmla="*/ 13 h 79"/>
              <a:gd name="T38" fmla="*/ 11 w 50"/>
              <a:gd name="T39" fmla="*/ 10 h 79"/>
              <a:gd name="T40" fmla="*/ 39 w 50"/>
              <a:gd name="T41" fmla="*/ 10 h 79"/>
              <a:gd name="T42" fmla="*/ 42 w 50"/>
              <a:gd name="T43" fmla="*/ 13 h 79"/>
              <a:gd name="T44" fmla="*/ 42 w 50"/>
              <a:gd name="T45"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79">
                <a:moveTo>
                  <a:pt x="3" y="0"/>
                </a:moveTo>
                <a:cubicBezTo>
                  <a:pt x="1" y="0"/>
                  <a:pt x="0" y="1"/>
                  <a:pt x="0" y="3"/>
                </a:cubicBezTo>
                <a:cubicBezTo>
                  <a:pt x="0" y="76"/>
                  <a:pt x="0" y="76"/>
                  <a:pt x="0" y="76"/>
                </a:cubicBezTo>
                <a:cubicBezTo>
                  <a:pt x="0" y="77"/>
                  <a:pt x="1" y="79"/>
                  <a:pt x="3" y="79"/>
                </a:cubicBezTo>
                <a:cubicBezTo>
                  <a:pt x="48" y="79"/>
                  <a:pt x="48" y="79"/>
                  <a:pt x="48" y="79"/>
                </a:cubicBezTo>
                <a:cubicBezTo>
                  <a:pt x="49" y="79"/>
                  <a:pt x="50" y="77"/>
                  <a:pt x="50" y="76"/>
                </a:cubicBezTo>
                <a:cubicBezTo>
                  <a:pt x="50" y="3"/>
                  <a:pt x="50" y="3"/>
                  <a:pt x="50" y="3"/>
                </a:cubicBezTo>
                <a:cubicBezTo>
                  <a:pt x="50" y="1"/>
                  <a:pt x="49" y="0"/>
                  <a:pt x="48" y="0"/>
                </a:cubicBezTo>
                <a:lnTo>
                  <a:pt x="3" y="0"/>
                </a:lnTo>
                <a:close/>
                <a:moveTo>
                  <a:pt x="25" y="76"/>
                </a:moveTo>
                <a:cubicBezTo>
                  <a:pt x="23" y="76"/>
                  <a:pt x="21" y="74"/>
                  <a:pt x="21" y="72"/>
                </a:cubicBezTo>
                <a:cubicBezTo>
                  <a:pt x="21" y="69"/>
                  <a:pt x="23" y="67"/>
                  <a:pt x="25" y="67"/>
                </a:cubicBezTo>
                <a:cubicBezTo>
                  <a:pt x="28" y="67"/>
                  <a:pt x="30" y="69"/>
                  <a:pt x="30" y="72"/>
                </a:cubicBezTo>
                <a:cubicBezTo>
                  <a:pt x="30" y="74"/>
                  <a:pt x="28" y="76"/>
                  <a:pt x="25" y="76"/>
                </a:cubicBezTo>
                <a:close/>
                <a:moveTo>
                  <a:pt x="42" y="62"/>
                </a:moveTo>
                <a:cubicBezTo>
                  <a:pt x="42" y="64"/>
                  <a:pt x="41" y="65"/>
                  <a:pt x="39" y="65"/>
                </a:cubicBezTo>
                <a:cubicBezTo>
                  <a:pt x="11" y="65"/>
                  <a:pt x="11" y="65"/>
                  <a:pt x="11" y="65"/>
                </a:cubicBezTo>
                <a:cubicBezTo>
                  <a:pt x="10" y="65"/>
                  <a:pt x="8" y="64"/>
                  <a:pt x="8" y="62"/>
                </a:cubicBezTo>
                <a:cubicBezTo>
                  <a:pt x="8" y="13"/>
                  <a:pt x="8" y="13"/>
                  <a:pt x="8" y="13"/>
                </a:cubicBezTo>
                <a:cubicBezTo>
                  <a:pt x="8" y="11"/>
                  <a:pt x="10" y="10"/>
                  <a:pt x="11" y="10"/>
                </a:cubicBezTo>
                <a:cubicBezTo>
                  <a:pt x="39" y="10"/>
                  <a:pt x="39" y="10"/>
                  <a:pt x="39" y="10"/>
                </a:cubicBezTo>
                <a:cubicBezTo>
                  <a:pt x="41" y="10"/>
                  <a:pt x="42" y="11"/>
                  <a:pt x="42" y="13"/>
                </a:cubicBezTo>
                <a:lnTo>
                  <a:pt x="42" y="6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5" name="图标"/>
          <p:cNvSpPr/>
          <p:nvPr>
            <p:custDataLst>
              <p:tags r:id="rId3"/>
            </p:custDataLst>
          </p:nvPr>
        </p:nvSpPr>
        <p:spPr bwMode="auto">
          <a:xfrm>
            <a:off x="9527480" y="3472965"/>
            <a:ext cx="281402" cy="224257"/>
          </a:xfrm>
          <a:custGeom>
            <a:avLst/>
            <a:gdLst>
              <a:gd name="T0" fmla="*/ 62 w 79"/>
              <a:gd name="T1" fmla="*/ 29 h 63"/>
              <a:gd name="T2" fmla="*/ 61 w 79"/>
              <a:gd name="T3" fmla="*/ 29 h 63"/>
              <a:gd name="T4" fmla="*/ 61 w 79"/>
              <a:gd name="T5" fmla="*/ 22 h 63"/>
              <a:gd name="T6" fmla="*/ 39 w 79"/>
              <a:gd name="T7" fmla="*/ 0 h 63"/>
              <a:gd name="T8" fmla="*/ 18 w 79"/>
              <a:gd name="T9" fmla="*/ 22 h 63"/>
              <a:gd name="T10" fmla="*/ 18 w 79"/>
              <a:gd name="T11" fmla="*/ 29 h 63"/>
              <a:gd name="T12" fmla="*/ 17 w 79"/>
              <a:gd name="T13" fmla="*/ 29 h 63"/>
              <a:gd name="T14" fmla="*/ 0 w 79"/>
              <a:gd name="T15" fmla="*/ 46 h 63"/>
              <a:gd name="T16" fmla="*/ 17 w 79"/>
              <a:gd name="T17" fmla="*/ 63 h 63"/>
              <a:gd name="T18" fmla="*/ 24 w 79"/>
              <a:gd name="T19" fmla="*/ 63 h 63"/>
              <a:gd name="T20" fmla="*/ 24 w 79"/>
              <a:gd name="T21" fmla="*/ 31 h 63"/>
              <a:gd name="T22" fmla="*/ 24 w 79"/>
              <a:gd name="T23" fmla="*/ 29 h 63"/>
              <a:gd name="T24" fmla="*/ 24 w 79"/>
              <a:gd name="T25" fmla="*/ 22 h 63"/>
              <a:gd name="T26" fmla="*/ 39 w 79"/>
              <a:gd name="T27" fmla="*/ 6 h 63"/>
              <a:gd name="T28" fmla="*/ 55 w 79"/>
              <a:gd name="T29" fmla="*/ 22 h 63"/>
              <a:gd name="T30" fmla="*/ 55 w 79"/>
              <a:gd name="T31" fmla="*/ 29 h 63"/>
              <a:gd name="T32" fmla="*/ 55 w 79"/>
              <a:gd name="T33" fmla="*/ 30 h 63"/>
              <a:gd name="T34" fmla="*/ 55 w 79"/>
              <a:gd name="T35" fmla="*/ 63 h 63"/>
              <a:gd name="T36" fmla="*/ 62 w 79"/>
              <a:gd name="T37" fmla="*/ 63 h 63"/>
              <a:gd name="T38" fmla="*/ 79 w 79"/>
              <a:gd name="T39" fmla="*/ 46 h 63"/>
              <a:gd name="T40" fmla="*/ 62 w 79"/>
              <a:gd name="T41"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62">
                <a:moveTo>
                  <a:pt x="62" y="29"/>
                </a:moveTo>
                <a:cubicBezTo>
                  <a:pt x="61" y="29"/>
                  <a:pt x="61" y="29"/>
                  <a:pt x="61" y="29"/>
                </a:cubicBezTo>
                <a:cubicBezTo>
                  <a:pt x="61" y="22"/>
                  <a:pt x="61" y="22"/>
                  <a:pt x="61" y="22"/>
                </a:cubicBezTo>
                <a:cubicBezTo>
                  <a:pt x="61" y="10"/>
                  <a:pt x="51" y="0"/>
                  <a:pt x="39" y="0"/>
                </a:cubicBezTo>
                <a:cubicBezTo>
                  <a:pt x="28" y="0"/>
                  <a:pt x="18" y="10"/>
                  <a:pt x="18" y="22"/>
                </a:cubicBezTo>
                <a:cubicBezTo>
                  <a:pt x="18" y="29"/>
                  <a:pt x="18" y="29"/>
                  <a:pt x="18" y="29"/>
                </a:cubicBezTo>
                <a:cubicBezTo>
                  <a:pt x="17" y="29"/>
                  <a:pt x="17" y="29"/>
                  <a:pt x="17" y="29"/>
                </a:cubicBezTo>
                <a:cubicBezTo>
                  <a:pt x="8" y="29"/>
                  <a:pt x="0" y="37"/>
                  <a:pt x="0" y="46"/>
                </a:cubicBezTo>
                <a:cubicBezTo>
                  <a:pt x="0" y="55"/>
                  <a:pt x="8" y="63"/>
                  <a:pt x="17" y="63"/>
                </a:cubicBezTo>
                <a:cubicBezTo>
                  <a:pt x="24" y="63"/>
                  <a:pt x="24" y="63"/>
                  <a:pt x="24" y="63"/>
                </a:cubicBezTo>
                <a:cubicBezTo>
                  <a:pt x="24" y="31"/>
                  <a:pt x="24" y="31"/>
                  <a:pt x="24" y="31"/>
                </a:cubicBezTo>
                <a:cubicBezTo>
                  <a:pt x="24" y="29"/>
                  <a:pt x="24" y="29"/>
                  <a:pt x="24" y="29"/>
                </a:cubicBezTo>
                <a:cubicBezTo>
                  <a:pt x="24" y="22"/>
                  <a:pt x="24" y="22"/>
                  <a:pt x="24" y="22"/>
                </a:cubicBezTo>
                <a:cubicBezTo>
                  <a:pt x="24" y="13"/>
                  <a:pt x="31" y="6"/>
                  <a:pt x="39" y="6"/>
                </a:cubicBezTo>
                <a:cubicBezTo>
                  <a:pt x="48" y="6"/>
                  <a:pt x="55" y="13"/>
                  <a:pt x="55" y="22"/>
                </a:cubicBezTo>
                <a:cubicBezTo>
                  <a:pt x="55" y="29"/>
                  <a:pt x="55" y="29"/>
                  <a:pt x="55" y="29"/>
                </a:cubicBezTo>
                <a:cubicBezTo>
                  <a:pt x="55" y="30"/>
                  <a:pt x="55" y="30"/>
                  <a:pt x="55" y="30"/>
                </a:cubicBezTo>
                <a:cubicBezTo>
                  <a:pt x="55" y="63"/>
                  <a:pt x="55" y="63"/>
                  <a:pt x="55" y="63"/>
                </a:cubicBezTo>
                <a:cubicBezTo>
                  <a:pt x="62" y="63"/>
                  <a:pt x="62" y="63"/>
                  <a:pt x="62" y="63"/>
                </a:cubicBezTo>
                <a:cubicBezTo>
                  <a:pt x="71" y="63"/>
                  <a:pt x="79" y="55"/>
                  <a:pt x="79" y="46"/>
                </a:cubicBezTo>
                <a:cubicBezTo>
                  <a:pt x="79" y="37"/>
                  <a:pt x="71" y="29"/>
                  <a:pt x="62" y="2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grpSp>
        <p:nvGrpSpPr>
          <p:cNvPr id="9" name="图标"/>
          <p:cNvGrpSpPr/>
          <p:nvPr>
            <p:custDataLst>
              <p:tags r:id="rId4"/>
            </p:custDataLst>
          </p:nvPr>
        </p:nvGrpSpPr>
        <p:grpSpPr>
          <a:xfrm>
            <a:off x="7227602" y="3485657"/>
            <a:ext cx="277170" cy="226371"/>
            <a:chOff x="0" y="0"/>
            <a:chExt cx="131" cy="107"/>
          </a:xfrm>
        </p:grpSpPr>
        <p:sp>
          <p:nvSpPr>
            <p:cNvPr id="27" name="Oval 31"/>
            <p:cNvSpPr>
              <a:spLocks noChangeArrowheads="1"/>
            </p:cNvSpPr>
            <p:nvPr>
              <p:custDataLst>
                <p:tags r:id="rId21"/>
              </p:custDataLst>
            </p:nvPr>
          </p:nvSpPr>
          <p:spPr bwMode="auto">
            <a:xfrm>
              <a:off x="49" y="46"/>
              <a:ext cx="32" cy="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8" name="Freeform 32"/>
            <p:cNvSpPr>
              <a:spLocks noEditPoints="1"/>
            </p:cNvSpPr>
            <p:nvPr>
              <p:custDataLst>
                <p:tags r:id="rId22"/>
              </p:custDataLst>
            </p:nvPr>
          </p:nvSpPr>
          <p:spPr bwMode="auto">
            <a:xfrm>
              <a:off x="0" y="0"/>
              <a:ext cx="131" cy="107"/>
            </a:xfrm>
            <a:custGeom>
              <a:avLst/>
              <a:gdLst>
                <a:gd name="T0" fmla="*/ 75 w 78"/>
                <a:gd name="T1" fmla="*/ 11 h 63"/>
                <a:gd name="T2" fmla="*/ 56 w 78"/>
                <a:gd name="T3" fmla="*/ 11 h 63"/>
                <a:gd name="T4" fmla="*/ 53 w 78"/>
                <a:gd name="T5" fmla="*/ 8 h 63"/>
                <a:gd name="T6" fmla="*/ 53 w 78"/>
                <a:gd name="T7" fmla="*/ 3 h 63"/>
                <a:gd name="T8" fmla="*/ 50 w 78"/>
                <a:gd name="T9" fmla="*/ 0 h 63"/>
                <a:gd name="T10" fmla="*/ 28 w 78"/>
                <a:gd name="T11" fmla="*/ 0 h 63"/>
                <a:gd name="T12" fmla="*/ 25 w 78"/>
                <a:gd name="T13" fmla="*/ 3 h 63"/>
                <a:gd name="T14" fmla="*/ 25 w 78"/>
                <a:gd name="T15" fmla="*/ 8 h 63"/>
                <a:gd name="T16" fmla="*/ 22 w 78"/>
                <a:gd name="T17" fmla="*/ 11 h 63"/>
                <a:gd name="T18" fmla="*/ 3 w 78"/>
                <a:gd name="T19" fmla="*/ 11 h 63"/>
                <a:gd name="T20" fmla="*/ 0 w 78"/>
                <a:gd name="T21" fmla="*/ 14 h 63"/>
                <a:gd name="T22" fmla="*/ 0 w 78"/>
                <a:gd name="T23" fmla="*/ 60 h 63"/>
                <a:gd name="T24" fmla="*/ 3 w 78"/>
                <a:gd name="T25" fmla="*/ 63 h 63"/>
                <a:gd name="T26" fmla="*/ 75 w 78"/>
                <a:gd name="T27" fmla="*/ 63 h 63"/>
                <a:gd name="T28" fmla="*/ 78 w 78"/>
                <a:gd name="T29" fmla="*/ 60 h 63"/>
                <a:gd name="T30" fmla="*/ 78 w 78"/>
                <a:gd name="T31" fmla="*/ 14 h 63"/>
                <a:gd name="T32" fmla="*/ 75 w 78"/>
                <a:gd name="T33" fmla="*/ 11 h 63"/>
                <a:gd name="T34" fmla="*/ 39 w 78"/>
                <a:gd name="T35" fmla="*/ 53 h 63"/>
                <a:gd name="T36" fmla="*/ 23 w 78"/>
                <a:gd name="T37" fmla="*/ 37 h 63"/>
                <a:gd name="T38" fmla="*/ 39 w 78"/>
                <a:gd name="T39" fmla="*/ 21 h 63"/>
                <a:gd name="T40" fmla="*/ 55 w 78"/>
                <a:gd name="T41" fmla="*/ 37 h 63"/>
                <a:gd name="T42" fmla="*/ 39 w 78"/>
                <a:gd name="T43" fmla="*/ 53 h 63"/>
                <a:gd name="T44" fmla="*/ 67 w 78"/>
                <a:gd name="T45" fmla="*/ 28 h 63"/>
                <a:gd name="T46" fmla="*/ 63 w 78"/>
                <a:gd name="T47" fmla="*/ 24 h 63"/>
                <a:gd name="T48" fmla="*/ 67 w 78"/>
                <a:gd name="T49" fmla="*/ 20 h 63"/>
                <a:gd name="T50" fmla="*/ 71 w 78"/>
                <a:gd name="T51" fmla="*/ 24 h 63"/>
                <a:gd name="T52" fmla="*/ 67 w 78"/>
                <a:gd name="T53"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62">
                  <a:moveTo>
                    <a:pt x="75" y="11"/>
                  </a:moveTo>
                  <a:cubicBezTo>
                    <a:pt x="56" y="11"/>
                    <a:pt x="56" y="11"/>
                    <a:pt x="56" y="11"/>
                  </a:cubicBezTo>
                  <a:cubicBezTo>
                    <a:pt x="55" y="11"/>
                    <a:pt x="53" y="10"/>
                    <a:pt x="53" y="8"/>
                  </a:cubicBezTo>
                  <a:cubicBezTo>
                    <a:pt x="53" y="3"/>
                    <a:pt x="53" y="3"/>
                    <a:pt x="53" y="3"/>
                  </a:cubicBezTo>
                  <a:cubicBezTo>
                    <a:pt x="53" y="1"/>
                    <a:pt x="52" y="0"/>
                    <a:pt x="50" y="0"/>
                  </a:cubicBezTo>
                  <a:cubicBezTo>
                    <a:pt x="28" y="0"/>
                    <a:pt x="28" y="0"/>
                    <a:pt x="28" y="0"/>
                  </a:cubicBezTo>
                  <a:cubicBezTo>
                    <a:pt x="26" y="0"/>
                    <a:pt x="25" y="1"/>
                    <a:pt x="25" y="3"/>
                  </a:cubicBezTo>
                  <a:cubicBezTo>
                    <a:pt x="25" y="8"/>
                    <a:pt x="25" y="8"/>
                    <a:pt x="25" y="8"/>
                  </a:cubicBezTo>
                  <a:cubicBezTo>
                    <a:pt x="25" y="10"/>
                    <a:pt x="23" y="11"/>
                    <a:pt x="22" y="11"/>
                  </a:cubicBezTo>
                  <a:cubicBezTo>
                    <a:pt x="3" y="11"/>
                    <a:pt x="3" y="11"/>
                    <a:pt x="3" y="11"/>
                  </a:cubicBezTo>
                  <a:cubicBezTo>
                    <a:pt x="1" y="11"/>
                    <a:pt x="0" y="13"/>
                    <a:pt x="0" y="14"/>
                  </a:cubicBezTo>
                  <a:cubicBezTo>
                    <a:pt x="0" y="60"/>
                    <a:pt x="0" y="60"/>
                    <a:pt x="0" y="60"/>
                  </a:cubicBezTo>
                  <a:cubicBezTo>
                    <a:pt x="0" y="61"/>
                    <a:pt x="1" y="63"/>
                    <a:pt x="3" y="63"/>
                  </a:cubicBezTo>
                  <a:cubicBezTo>
                    <a:pt x="75" y="63"/>
                    <a:pt x="75" y="63"/>
                    <a:pt x="75" y="63"/>
                  </a:cubicBezTo>
                  <a:cubicBezTo>
                    <a:pt x="77" y="63"/>
                    <a:pt x="78" y="61"/>
                    <a:pt x="78" y="60"/>
                  </a:cubicBezTo>
                  <a:cubicBezTo>
                    <a:pt x="78" y="14"/>
                    <a:pt x="78" y="14"/>
                    <a:pt x="78" y="14"/>
                  </a:cubicBezTo>
                  <a:cubicBezTo>
                    <a:pt x="78" y="13"/>
                    <a:pt x="77" y="11"/>
                    <a:pt x="75" y="11"/>
                  </a:cubicBezTo>
                  <a:close/>
                  <a:moveTo>
                    <a:pt x="39" y="53"/>
                  </a:moveTo>
                  <a:cubicBezTo>
                    <a:pt x="30" y="53"/>
                    <a:pt x="23" y="46"/>
                    <a:pt x="23" y="37"/>
                  </a:cubicBezTo>
                  <a:cubicBezTo>
                    <a:pt x="23" y="28"/>
                    <a:pt x="30" y="21"/>
                    <a:pt x="39" y="21"/>
                  </a:cubicBezTo>
                  <a:cubicBezTo>
                    <a:pt x="48" y="21"/>
                    <a:pt x="55" y="28"/>
                    <a:pt x="55" y="37"/>
                  </a:cubicBezTo>
                  <a:cubicBezTo>
                    <a:pt x="55" y="46"/>
                    <a:pt x="48" y="53"/>
                    <a:pt x="39" y="53"/>
                  </a:cubicBezTo>
                  <a:close/>
                  <a:moveTo>
                    <a:pt x="67" y="28"/>
                  </a:moveTo>
                  <a:cubicBezTo>
                    <a:pt x="65" y="28"/>
                    <a:pt x="63" y="26"/>
                    <a:pt x="63" y="24"/>
                  </a:cubicBezTo>
                  <a:cubicBezTo>
                    <a:pt x="63" y="22"/>
                    <a:pt x="65" y="20"/>
                    <a:pt x="67" y="20"/>
                  </a:cubicBezTo>
                  <a:cubicBezTo>
                    <a:pt x="69" y="20"/>
                    <a:pt x="71" y="22"/>
                    <a:pt x="71" y="24"/>
                  </a:cubicBezTo>
                  <a:cubicBezTo>
                    <a:pt x="71" y="26"/>
                    <a:pt x="69" y="28"/>
                    <a:pt x="6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9" name="Oval 33"/>
            <p:cNvSpPr>
              <a:spLocks noChangeArrowheads="1"/>
            </p:cNvSpPr>
            <p:nvPr>
              <p:custDataLst>
                <p:tags r:id="rId23"/>
              </p:custDataLst>
            </p:nvPr>
          </p:nvSpPr>
          <p:spPr bwMode="auto">
            <a:xfrm>
              <a:off x="9" y="14"/>
              <a:ext cx="13" cy="1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30" name="Oval 34"/>
            <p:cNvSpPr>
              <a:spLocks noChangeArrowheads="1"/>
            </p:cNvSpPr>
            <p:nvPr>
              <p:custDataLst>
                <p:tags r:id="rId24"/>
              </p:custDataLst>
            </p:nvPr>
          </p:nvSpPr>
          <p:spPr bwMode="auto">
            <a:xfrm>
              <a:off x="25" y="14"/>
              <a:ext cx="12" cy="10"/>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grpSp>
      <p:sp>
        <p:nvSpPr>
          <p:cNvPr id="31" name="图标"/>
          <p:cNvSpPr>
            <a:spLocks noEditPoints="1"/>
          </p:cNvSpPr>
          <p:nvPr>
            <p:custDataLst>
              <p:tags r:id="rId5"/>
            </p:custDataLst>
          </p:nvPr>
        </p:nvSpPr>
        <p:spPr bwMode="auto">
          <a:xfrm>
            <a:off x="2608803" y="3468732"/>
            <a:ext cx="298329" cy="260221"/>
          </a:xfrm>
          <a:custGeom>
            <a:avLst/>
            <a:gdLst>
              <a:gd name="T0" fmla="*/ 79 w 84"/>
              <a:gd name="T1" fmla="*/ 52 h 73"/>
              <a:gd name="T2" fmla="*/ 70 w 84"/>
              <a:gd name="T3" fmla="*/ 45 h 73"/>
              <a:gd name="T4" fmla="*/ 60 w 84"/>
              <a:gd name="T5" fmla="*/ 8 h 73"/>
              <a:gd name="T6" fmla="*/ 38 w 84"/>
              <a:gd name="T7" fmla="*/ 0 h 73"/>
              <a:gd name="T8" fmla="*/ 12 w 84"/>
              <a:gd name="T9" fmla="*/ 12 h 73"/>
              <a:gd name="T10" fmla="*/ 16 w 84"/>
              <a:gd name="T11" fmla="*/ 59 h 73"/>
              <a:gd name="T12" fmla="*/ 38 w 84"/>
              <a:gd name="T13" fmla="*/ 67 h 73"/>
              <a:gd name="T14" fmla="*/ 55 w 84"/>
              <a:gd name="T15" fmla="*/ 63 h 73"/>
              <a:gd name="T16" fmla="*/ 63 w 84"/>
              <a:gd name="T17" fmla="*/ 70 h 73"/>
              <a:gd name="T18" fmla="*/ 71 w 84"/>
              <a:gd name="T19" fmla="*/ 73 h 73"/>
              <a:gd name="T20" fmla="*/ 80 w 84"/>
              <a:gd name="T21" fmla="*/ 69 h 73"/>
              <a:gd name="T22" fmla="*/ 79 w 84"/>
              <a:gd name="T23" fmla="*/ 52 h 73"/>
              <a:gd name="T24" fmla="*/ 19 w 84"/>
              <a:gd name="T25" fmla="*/ 35 h 73"/>
              <a:gd name="T26" fmla="*/ 23 w 84"/>
              <a:gd name="T27" fmla="*/ 21 h 73"/>
              <a:gd name="T28" fmla="*/ 38 w 84"/>
              <a:gd name="T29" fmla="*/ 14 h 73"/>
              <a:gd name="T30" fmla="*/ 51 w 84"/>
              <a:gd name="T31" fmla="*/ 19 h 73"/>
              <a:gd name="T32" fmla="*/ 57 w 84"/>
              <a:gd name="T33" fmla="*/ 32 h 73"/>
              <a:gd name="T34" fmla="*/ 53 w 84"/>
              <a:gd name="T35" fmla="*/ 46 h 73"/>
              <a:gd name="T36" fmla="*/ 38 w 84"/>
              <a:gd name="T37" fmla="*/ 53 h 73"/>
              <a:gd name="T38" fmla="*/ 26 w 84"/>
              <a:gd name="T39" fmla="*/ 48 h 73"/>
              <a:gd name="T40" fmla="*/ 19 w 84"/>
              <a:gd name="T4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3">
                <a:moveTo>
                  <a:pt x="79" y="52"/>
                </a:moveTo>
                <a:cubicBezTo>
                  <a:pt x="70" y="45"/>
                  <a:pt x="70" y="45"/>
                  <a:pt x="70" y="45"/>
                </a:cubicBezTo>
                <a:cubicBezTo>
                  <a:pt x="75" y="32"/>
                  <a:pt x="71" y="17"/>
                  <a:pt x="60" y="8"/>
                </a:cubicBezTo>
                <a:cubicBezTo>
                  <a:pt x="54" y="3"/>
                  <a:pt x="46" y="0"/>
                  <a:pt x="38" y="0"/>
                </a:cubicBezTo>
                <a:cubicBezTo>
                  <a:pt x="28" y="0"/>
                  <a:pt x="19" y="4"/>
                  <a:pt x="12" y="12"/>
                </a:cubicBezTo>
                <a:cubicBezTo>
                  <a:pt x="0" y="26"/>
                  <a:pt x="2" y="47"/>
                  <a:pt x="16" y="59"/>
                </a:cubicBezTo>
                <a:cubicBezTo>
                  <a:pt x="23" y="64"/>
                  <a:pt x="30" y="67"/>
                  <a:pt x="38" y="67"/>
                </a:cubicBezTo>
                <a:cubicBezTo>
                  <a:pt x="44" y="67"/>
                  <a:pt x="50" y="66"/>
                  <a:pt x="55" y="63"/>
                </a:cubicBezTo>
                <a:cubicBezTo>
                  <a:pt x="63" y="70"/>
                  <a:pt x="63" y="70"/>
                  <a:pt x="63" y="70"/>
                </a:cubicBezTo>
                <a:cubicBezTo>
                  <a:pt x="66" y="72"/>
                  <a:pt x="68" y="73"/>
                  <a:pt x="71" y="73"/>
                </a:cubicBezTo>
                <a:cubicBezTo>
                  <a:pt x="75" y="73"/>
                  <a:pt x="78" y="71"/>
                  <a:pt x="80" y="69"/>
                </a:cubicBezTo>
                <a:cubicBezTo>
                  <a:pt x="84" y="64"/>
                  <a:pt x="84" y="56"/>
                  <a:pt x="79" y="52"/>
                </a:cubicBezTo>
                <a:close/>
                <a:moveTo>
                  <a:pt x="19" y="35"/>
                </a:moveTo>
                <a:cubicBezTo>
                  <a:pt x="18" y="30"/>
                  <a:pt x="20" y="25"/>
                  <a:pt x="23" y="21"/>
                </a:cubicBezTo>
                <a:cubicBezTo>
                  <a:pt x="27" y="17"/>
                  <a:pt x="32" y="14"/>
                  <a:pt x="38" y="14"/>
                </a:cubicBezTo>
                <a:cubicBezTo>
                  <a:pt x="43" y="14"/>
                  <a:pt x="47" y="16"/>
                  <a:pt x="51" y="19"/>
                </a:cubicBezTo>
                <a:cubicBezTo>
                  <a:pt x="55" y="22"/>
                  <a:pt x="57" y="27"/>
                  <a:pt x="57" y="32"/>
                </a:cubicBezTo>
                <a:cubicBezTo>
                  <a:pt x="58" y="37"/>
                  <a:pt x="56" y="42"/>
                  <a:pt x="53" y="46"/>
                </a:cubicBezTo>
                <a:cubicBezTo>
                  <a:pt x="49" y="50"/>
                  <a:pt x="44" y="53"/>
                  <a:pt x="38" y="53"/>
                </a:cubicBezTo>
                <a:cubicBezTo>
                  <a:pt x="34" y="53"/>
                  <a:pt x="29" y="51"/>
                  <a:pt x="26" y="48"/>
                </a:cubicBezTo>
                <a:cubicBezTo>
                  <a:pt x="22" y="45"/>
                  <a:pt x="19" y="40"/>
                  <a:pt x="19" y="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solidFill>
                <a:schemeClr val="tx1">
                  <a:lumMod val="75000"/>
                  <a:lumOff val="25000"/>
                </a:schemeClr>
              </a:solidFill>
              <a:latin typeface="汉仪正圆-45W" panose="00020600040101010101" charset="-122"/>
              <a:ea typeface="汉仪正圆-45W" panose="00020600040101010101" charset="-122"/>
              <a:sym typeface="思源黑体 CN Light" panose="020B0300000000000000" pitchFamily="34" charset="-122"/>
            </a:endParaRPr>
          </a:p>
        </p:txBody>
      </p:sp>
      <p:sp>
        <p:nvSpPr>
          <p:cNvPr id="2" name="文本框 1"/>
          <p:cNvSpPr txBox="1"/>
          <p:nvPr>
            <p:custDataLst>
              <p:tags r:id="rId6"/>
            </p:custDataLst>
          </p:nvPr>
        </p:nvSpPr>
        <p:spPr>
          <a:xfrm>
            <a:off x="5133340" y="1653540"/>
            <a:ext cx="2028190" cy="1069340"/>
          </a:xfrm>
          <a:prstGeom prst="rect">
            <a:avLst/>
          </a:prstGeom>
          <a:solidFill>
            <a:srgbClr val="DC93B9"/>
          </a:solidFill>
        </p:spPr>
        <p:txBody>
          <a:bodyPr wrap="square" rtlCol="0" anchor="t">
            <a:noAutofit/>
          </a:bodyPr>
          <a:lstStyle/>
          <a:p>
            <a:r>
              <a:rPr lang="zh-CN" altLang="en-US" sz="2400" b="1">
                <a:solidFill>
                  <a:schemeClr val="bg1"/>
                </a:solidFill>
                <a:latin typeface="微软雅黑" panose="020B0503020204020204" pitchFamily="34" charset="-122"/>
                <a:ea typeface="微软雅黑" panose="020B0503020204020204" pitchFamily="34" charset="-122"/>
                <a:sym typeface="+mn-ea"/>
              </a:rPr>
              <a:t> </a:t>
            </a:r>
            <a:r>
              <a:rPr lang="en-US" altLang="zh-CN" sz="2400" b="1">
                <a:solidFill>
                  <a:schemeClr val="bg1"/>
                </a:solidFill>
                <a:latin typeface="微软雅黑" panose="020B0503020204020204" pitchFamily="34" charset="-122"/>
                <a:ea typeface="微软雅黑" panose="020B0503020204020204" pitchFamily="34" charset="-122"/>
                <a:sym typeface="+mn-ea"/>
              </a:rPr>
              <a:t>  </a:t>
            </a:r>
            <a:r>
              <a:rPr lang="en-US" altLang="zh-CN" sz="2000" b="1">
                <a:solidFill>
                  <a:schemeClr val="bg1"/>
                </a:solidFill>
                <a:latin typeface="微软雅黑" panose="020B0503020204020204" pitchFamily="34" charset="-122"/>
                <a:ea typeface="微软雅黑" panose="020B0503020204020204" pitchFamily="34" charset="-122"/>
                <a:sym typeface="+mn-ea"/>
              </a:rPr>
              <a:t>  </a:t>
            </a:r>
            <a:r>
              <a:rPr lang="zh-CN" altLang="en-US" sz="2000" b="1">
                <a:solidFill>
                  <a:schemeClr val="bg1"/>
                </a:solidFill>
                <a:latin typeface="微软雅黑" panose="020B0503020204020204" pitchFamily="34" charset="-122"/>
                <a:ea typeface="微软雅黑" panose="020B0503020204020204" pitchFamily="34" charset="-122"/>
                <a:sym typeface="+mn-ea"/>
              </a:rPr>
              <a:t>民族矛盾</a:t>
            </a:r>
          </a:p>
          <a:p>
            <a:r>
              <a:rPr lang="zh-CN" altLang="en-US" sz="2000" b="1">
                <a:solidFill>
                  <a:schemeClr val="bg1"/>
                </a:solidFill>
                <a:latin typeface="微软雅黑" panose="020B0503020204020204" pitchFamily="34" charset="-122"/>
                <a:ea typeface="微软雅黑" panose="020B0503020204020204" pitchFamily="34" charset="-122"/>
                <a:sym typeface="+mn-ea"/>
              </a:rPr>
              <a:t>（帝国主义和中华民族的矛盾）  </a:t>
            </a:r>
          </a:p>
        </p:txBody>
      </p:sp>
      <p:sp>
        <p:nvSpPr>
          <p:cNvPr id="3" name="文本框 2"/>
          <p:cNvSpPr txBox="1"/>
          <p:nvPr>
            <p:custDataLst>
              <p:tags r:id="rId7"/>
            </p:custDataLst>
          </p:nvPr>
        </p:nvSpPr>
        <p:spPr>
          <a:xfrm>
            <a:off x="5150485" y="2908300"/>
            <a:ext cx="2016125" cy="1076325"/>
          </a:xfrm>
          <a:prstGeom prst="rect">
            <a:avLst/>
          </a:prstGeom>
          <a:solidFill>
            <a:srgbClr val="AAD96D"/>
          </a:solidFill>
          <a:ln>
            <a:solidFill>
              <a:schemeClr val="accent3">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en-US" altLang="zh-CN" sz="2000" b="1">
                <a:solidFill>
                  <a:schemeClr val="bg1"/>
                </a:solidFill>
                <a:latin typeface="微软雅黑" panose="020B0503020204020204" pitchFamily="34" charset="-122"/>
                <a:ea typeface="微软雅黑" panose="020B0503020204020204" pitchFamily="34" charset="-122"/>
                <a:sym typeface="+mn-ea"/>
              </a:rPr>
              <a:t>      </a:t>
            </a:r>
            <a:r>
              <a:rPr lang="zh-CN" altLang="en-US" sz="2000" b="1">
                <a:solidFill>
                  <a:schemeClr val="bg1"/>
                </a:solidFill>
                <a:latin typeface="微软雅黑" panose="020B0503020204020204" pitchFamily="34" charset="-122"/>
                <a:ea typeface="微软雅黑" panose="020B0503020204020204" pitchFamily="34" charset="-122"/>
                <a:sym typeface="+mn-ea"/>
              </a:rPr>
              <a:t>阶级矛盾</a:t>
            </a:r>
            <a:endParaRPr lang="zh-CN" altLang="en-US" sz="2400" b="1">
              <a:solidFill>
                <a:schemeClr val="bg1"/>
              </a:solidFill>
              <a:latin typeface="微软雅黑" panose="020B0503020204020204" pitchFamily="34" charset="-122"/>
              <a:ea typeface="微软雅黑" panose="020B0503020204020204" pitchFamily="34" charset="-122"/>
              <a:sym typeface="+mn-ea"/>
            </a:endParaRPr>
          </a:p>
          <a:p>
            <a:r>
              <a:rPr lang="zh-CN" altLang="en-US" sz="2000" b="1">
                <a:solidFill>
                  <a:schemeClr val="bg1"/>
                </a:solidFill>
                <a:latin typeface="微软雅黑" panose="020B0503020204020204" pitchFamily="34" charset="-122"/>
                <a:ea typeface="微软雅黑" panose="020B0503020204020204" pitchFamily="34" charset="-122"/>
                <a:sym typeface="+mn-ea"/>
              </a:rPr>
              <a:t>（封建主义和人民大众的矛盾）</a:t>
            </a:r>
            <a:r>
              <a:rPr lang="zh-CN" altLang="en-US" sz="2400" b="1">
                <a:solidFill>
                  <a:schemeClr val="bg1"/>
                </a:solidFill>
                <a:latin typeface="微软雅黑" panose="020B0503020204020204" pitchFamily="34" charset="-122"/>
                <a:ea typeface="微软雅黑" panose="020B0503020204020204" pitchFamily="34" charset="-122"/>
                <a:sym typeface="+mn-ea"/>
              </a:rPr>
              <a:t>  </a:t>
            </a:r>
          </a:p>
        </p:txBody>
      </p:sp>
      <p:sp>
        <p:nvSpPr>
          <p:cNvPr id="6" name="文本框 5"/>
          <p:cNvSpPr txBox="1"/>
          <p:nvPr>
            <p:custDataLst>
              <p:tags r:id="rId8"/>
            </p:custDataLst>
          </p:nvPr>
        </p:nvSpPr>
        <p:spPr>
          <a:xfrm>
            <a:off x="7617460" y="1385570"/>
            <a:ext cx="1783080" cy="1278890"/>
          </a:xfrm>
          <a:prstGeom prst="rect">
            <a:avLst/>
          </a:prstGeom>
          <a:solidFill>
            <a:srgbClr val="DC93B9"/>
          </a:solidFill>
          <a:ln w="38100">
            <a:solidFill>
              <a:srgbClr val="DC93B9"/>
            </a:solidFill>
          </a:ln>
        </p:spPr>
        <p:txBody>
          <a:bodyPr wrap="square" rtlCol="0" anchor="t">
            <a:noAutofit/>
          </a:bodyPr>
          <a:lstStyle/>
          <a:p>
            <a:pPr lvl="0" algn="l">
              <a:buClrTx/>
              <a:buSzTx/>
              <a:buFontTx/>
            </a:pPr>
            <a:r>
              <a:rPr lang="zh-CN" altLang="en-US" sz="2400" b="1">
                <a:solidFill>
                  <a:schemeClr val="bg1"/>
                </a:solidFill>
                <a:latin typeface="微软雅黑" panose="020B0503020204020204" pitchFamily="34" charset="-122"/>
                <a:ea typeface="微软雅黑" panose="020B0503020204020204" pitchFamily="34" charset="-122"/>
                <a:sym typeface="+mn-ea"/>
              </a:rPr>
              <a:t>推翻帝国主义统治，实现民族独立</a:t>
            </a:r>
            <a:endParaRPr lang="en-US" altLang="zh-CN" sz="2400" b="1">
              <a:solidFill>
                <a:schemeClr val="bg1"/>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9"/>
            </p:custDataLst>
          </p:nvPr>
        </p:nvSpPr>
        <p:spPr>
          <a:xfrm>
            <a:off x="3072130" y="2087245"/>
            <a:ext cx="1457325" cy="460375"/>
          </a:xfrm>
          <a:prstGeom prst="rect">
            <a:avLst/>
          </a:prstGeom>
          <a:solidFill>
            <a:srgbClr val="DC93B9"/>
          </a:solidFill>
        </p:spPr>
        <p:txBody>
          <a:bodyPr wrap="square" rtlCol="0" anchor="t">
            <a:spAutoFit/>
          </a:bodyPr>
          <a:lstStyle/>
          <a:p>
            <a:r>
              <a:rPr lang="zh-CN" altLang="en-US" sz="2400" b="1">
                <a:solidFill>
                  <a:schemeClr val="bg1"/>
                </a:solidFill>
                <a:latin typeface="微软雅黑" panose="020B0503020204020204" pitchFamily="34" charset="-122"/>
                <a:ea typeface="微软雅黑" panose="020B0503020204020204" pitchFamily="34" charset="-122"/>
                <a:sym typeface="+mn-ea"/>
              </a:rPr>
              <a:t>半殖民地 </a:t>
            </a:r>
          </a:p>
        </p:txBody>
      </p:sp>
      <p:sp>
        <p:nvSpPr>
          <p:cNvPr id="12" name="文本框 11"/>
          <p:cNvSpPr txBox="1"/>
          <p:nvPr>
            <p:custDataLst>
              <p:tags r:id="rId10"/>
            </p:custDataLst>
          </p:nvPr>
        </p:nvSpPr>
        <p:spPr>
          <a:xfrm>
            <a:off x="-85090" y="2001520"/>
            <a:ext cx="2040890" cy="583565"/>
          </a:xfrm>
          <a:prstGeom prst="rect">
            <a:avLst/>
          </a:prstGeom>
          <a:noFill/>
          <a:ln>
            <a:noFill/>
          </a:ln>
          <a:extLst>
            <a:ext uri="{909E8E84-426E-40DD-AFC4-6F175D3DCCD1}">
              <a14:hiddenFill xmlns="" xmlns:a14="http://schemas.microsoft.com/office/drawing/2010/main">
                <a:solidFill>
                  <a:srgbClr val="0070C0"/>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zh-CN" altLang="en-US" sz="3200">
                <a:solidFill>
                  <a:schemeClr val="bg2">
                    <a:lumMod val="10000"/>
                  </a:schemeClr>
                </a:solidFill>
                <a:latin typeface="隶书" panose="02010509060101010101" charset="-122"/>
                <a:ea typeface="隶书" panose="02010509060101010101" charset="-122"/>
                <a:sym typeface="+mn-ea"/>
              </a:rPr>
              <a:t>基本国情 </a:t>
            </a:r>
          </a:p>
        </p:txBody>
      </p:sp>
      <p:sp>
        <p:nvSpPr>
          <p:cNvPr id="14" name="文本框 13"/>
          <p:cNvSpPr txBox="1"/>
          <p:nvPr>
            <p:custDataLst>
              <p:tags r:id="rId11"/>
            </p:custDataLst>
          </p:nvPr>
        </p:nvSpPr>
        <p:spPr>
          <a:xfrm>
            <a:off x="3121025" y="3154680"/>
            <a:ext cx="1404620" cy="460375"/>
          </a:xfrm>
          <a:prstGeom prst="rect">
            <a:avLst/>
          </a:prstGeom>
          <a:solidFill>
            <a:srgbClr val="AAD96D"/>
          </a:solidFill>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zh-CN" altLang="en-US" sz="2400" b="1">
                <a:solidFill>
                  <a:schemeClr val="bg1"/>
                </a:solidFill>
                <a:latin typeface="微软雅黑" panose="020B0503020204020204" pitchFamily="34" charset="-122"/>
                <a:ea typeface="微软雅黑" panose="020B0503020204020204" pitchFamily="34" charset="-122"/>
                <a:sym typeface="+mn-ea"/>
              </a:rPr>
              <a:t>  半封建  </a:t>
            </a:r>
          </a:p>
        </p:txBody>
      </p:sp>
      <p:sp>
        <p:nvSpPr>
          <p:cNvPr id="16" name="文本框 15"/>
          <p:cNvSpPr txBox="1"/>
          <p:nvPr>
            <p:custDataLst>
              <p:tags r:id="rId12"/>
            </p:custDataLst>
          </p:nvPr>
        </p:nvSpPr>
        <p:spPr>
          <a:xfrm>
            <a:off x="-33020" y="3168650"/>
            <a:ext cx="1894205" cy="583565"/>
          </a:xfrm>
          <a:prstGeom prst="rect">
            <a:avLst/>
          </a:prstGeom>
          <a:noFill/>
          <a:ln>
            <a:noFill/>
          </a:ln>
          <a:extLst>
            <a:ext uri="{909E8E84-426E-40DD-AFC4-6F175D3DCCD1}">
              <a14:hiddenFill xmlns="" xmlns:a14="http://schemas.microsoft.com/office/drawing/2010/main">
                <a:solidFill>
                  <a:srgbClr val="0070C0"/>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zh-CN" altLang="en-US" sz="3200">
                <a:solidFill>
                  <a:schemeClr val="bg2">
                    <a:lumMod val="10000"/>
                  </a:schemeClr>
                </a:solidFill>
                <a:latin typeface="隶书" panose="02010509060101010101" charset="-122"/>
                <a:ea typeface="隶书" panose="02010509060101010101" charset="-122"/>
                <a:sym typeface="+mn-ea"/>
              </a:rPr>
              <a:t>主要矛盾</a:t>
            </a:r>
          </a:p>
        </p:txBody>
      </p:sp>
      <p:sp>
        <p:nvSpPr>
          <p:cNvPr id="18" name="文本框 17"/>
          <p:cNvSpPr txBox="1"/>
          <p:nvPr>
            <p:custDataLst>
              <p:tags r:id="rId13"/>
            </p:custDataLst>
          </p:nvPr>
        </p:nvSpPr>
        <p:spPr>
          <a:xfrm>
            <a:off x="2333625" y="1849120"/>
            <a:ext cx="854075" cy="2061210"/>
          </a:xfrm>
          <a:prstGeom prst="rect">
            <a:avLst/>
          </a:prstGeom>
          <a:noFill/>
          <a:ln>
            <a:noFill/>
          </a:ln>
          <a:extLst>
            <a:ext uri="{909E8E84-426E-40DD-AFC4-6F175D3DCCD1}">
              <a14:hiddenFill xmlns="" xmlns:a14="http://schemas.microsoft.com/office/drawing/2010/main">
                <a:solidFill>
                  <a:srgbClr val="0070C0"/>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wrap="square" rtlCol="0" anchor="t">
            <a:spAutoFit/>
          </a:bodyPr>
          <a:lstStyle/>
          <a:p>
            <a:r>
              <a:rPr lang="zh-CN" altLang="en-US" sz="3200">
                <a:solidFill>
                  <a:schemeClr val="bg2">
                    <a:lumMod val="10000"/>
                  </a:schemeClr>
                </a:solidFill>
                <a:latin typeface="隶书" panose="02010509060101010101" charset="-122"/>
                <a:ea typeface="隶书" panose="02010509060101010101" charset="-122"/>
                <a:sym typeface="+mn-ea"/>
              </a:rPr>
              <a:t>历</a:t>
            </a:r>
          </a:p>
          <a:p>
            <a:r>
              <a:rPr lang="zh-CN" altLang="en-US" sz="3200">
                <a:solidFill>
                  <a:schemeClr val="bg2">
                    <a:lumMod val="10000"/>
                  </a:schemeClr>
                </a:solidFill>
                <a:latin typeface="隶书" panose="02010509060101010101" charset="-122"/>
                <a:ea typeface="隶书" panose="02010509060101010101" charset="-122"/>
                <a:sym typeface="+mn-ea"/>
              </a:rPr>
              <a:t>史</a:t>
            </a:r>
          </a:p>
          <a:p>
            <a:r>
              <a:rPr lang="zh-CN" altLang="en-US" sz="3200">
                <a:solidFill>
                  <a:schemeClr val="bg2">
                    <a:lumMod val="10000"/>
                  </a:schemeClr>
                </a:solidFill>
                <a:latin typeface="隶书" panose="02010509060101010101" charset="-122"/>
                <a:ea typeface="隶书" panose="02010509060101010101" charset="-122"/>
                <a:sym typeface="+mn-ea"/>
              </a:rPr>
              <a:t>任</a:t>
            </a:r>
          </a:p>
          <a:p>
            <a:r>
              <a:rPr lang="zh-CN" altLang="en-US" sz="3200">
                <a:solidFill>
                  <a:schemeClr val="bg2">
                    <a:lumMod val="10000"/>
                  </a:schemeClr>
                </a:solidFill>
                <a:latin typeface="隶书" panose="02010509060101010101" charset="-122"/>
                <a:ea typeface="隶书" panose="02010509060101010101" charset="-122"/>
                <a:sym typeface="+mn-ea"/>
              </a:rPr>
              <a:t>务</a:t>
            </a:r>
            <a:endParaRPr lang="zh-CN" altLang="en-US" sz="3200" b="1">
              <a:solidFill>
                <a:schemeClr val="bg2">
                  <a:lumMod val="10000"/>
                </a:schemeClr>
              </a:solidFill>
              <a:latin typeface="华文新魏" panose="02010800040101010101" charset="-122"/>
              <a:ea typeface="华文新魏" panose="02010800040101010101" charset="-122"/>
              <a:sym typeface="+mn-ea"/>
            </a:endParaRPr>
          </a:p>
        </p:txBody>
      </p:sp>
      <p:cxnSp>
        <p:nvCxnSpPr>
          <p:cNvPr id="35" name="直接箭头连接符 34"/>
          <p:cNvCxnSpPr/>
          <p:nvPr/>
        </p:nvCxnSpPr>
        <p:spPr>
          <a:xfrm>
            <a:off x="9472295" y="2922905"/>
            <a:ext cx="666750" cy="63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flipV="1">
            <a:off x="9472295" y="2562225"/>
            <a:ext cx="628650" cy="44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9393555" y="3056890"/>
            <a:ext cx="1177925" cy="521970"/>
          </a:xfrm>
          <a:prstGeom prst="rect">
            <a:avLst/>
          </a:prstGeom>
          <a:noFill/>
        </p:spPr>
        <p:txBody>
          <a:bodyPr wrap="square" rtlCol="0">
            <a:spAutoFit/>
          </a:bodyPr>
          <a:lstStyle/>
          <a:p>
            <a:r>
              <a:rPr lang="zh-CN" altLang="en-US" sz="2800" b="1">
                <a:solidFill>
                  <a:schemeClr val="bg2">
                    <a:lumMod val="10000"/>
                  </a:schemeClr>
                </a:solidFill>
                <a:latin typeface="隶书" panose="02010509060101010101" charset="-122"/>
                <a:ea typeface="隶书" panose="02010509060101010101" charset="-122"/>
              </a:rPr>
              <a:t>前提</a:t>
            </a:r>
          </a:p>
        </p:txBody>
      </p:sp>
      <p:sp>
        <p:nvSpPr>
          <p:cNvPr id="39" name="文本框 38"/>
          <p:cNvSpPr txBox="1"/>
          <p:nvPr/>
        </p:nvSpPr>
        <p:spPr>
          <a:xfrm>
            <a:off x="9336405" y="1927860"/>
            <a:ext cx="1105535" cy="521970"/>
          </a:xfrm>
          <a:prstGeom prst="rect">
            <a:avLst/>
          </a:prstGeom>
          <a:noFill/>
        </p:spPr>
        <p:txBody>
          <a:bodyPr wrap="square" rtlCol="0">
            <a:spAutoFit/>
          </a:bodyPr>
          <a:lstStyle/>
          <a:p>
            <a:r>
              <a:rPr lang="zh-CN" altLang="en-US" sz="2800" b="1">
                <a:solidFill>
                  <a:schemeClr val="bg2">
                    <a:lumMod val="10000"/>
                  </a:schemeClr>
                </a:solidFill>
                <a:latin typeface="隶书" panose="02010509060101010101" charset="-122"/>
                <a:ea typeface="隶书" panose="02010509060101010101" charset="-122"/>
              </a:rPr>
              <a:t>目的</a:t>
            </a:r>
          </a:p>
        </p:txBody>
      </p:sp>
      <p:sp>
        <p:nvSpPr>
          <p:cNvPr id="5" name="文本框 4"/>
          <p:cNvSpPr txBox="1"/>
          <p:nvPr>
            <p:custDataLst>
              <p:tags r:id="rId14"/>
            </p:custDataLst>
          </p:nvPr>
        </p:nvSpPr>
        <p:spPr>
          <a:xfrm>
            <a:off x="447675" y="4714240"/>
            <a:ext cx="11455400" cy="1543050"/>
          </a:xfrm>
          <a:prstGeom prst="rect">
            <a:avLst/>
          </a:prstGeom>
          <a:solidFill>
            <a:srgbClr val="C00000"/>
          </a:solidFill>
        </p:spPr>
        <p:txBody>
          <a:bodyPr wrap="square" rtlCol="0" anchor="t">
            <a:noAutofit/>
          </a:bodyPr>
          <a:lstStyle/>
          <a:p>
            <a:pPr lvl="0" indent="0" algn="just" fontAlgn="base">
              <a:lnSpc>
                <a:spcPts val="3660"/>
              </a:lnSpc>
              <a:buClrTx/>
              <a:buSzTx/>
              <a:buFontTx/>
            </a:pPr>
            <a:r>
              <a:rPr lang="zh-CN" altLang="en-US" sz="2800" b="1">
                <a:solidFill>
                  <a:schemeClr val="bg1"/>
                </a:solidFill>
                <a:uFillTx/>
                <a:latin typeface="隶书" panose="02010509060101010101" charset="-122"/>
                <a:ea typeface="隶书" panose="02010509060101010101" charset="-122"/>
                <a:sym typeface="宋体" panose="02010600030101010101" pitchFamily="2" charset="-122"/>
              </a:rPr>
              <a:t>总结：①半殖民地半封建社会的基本国情是认识和解决近代中国一切社会问题的基本依据。②近代中国的基本国情和主要矛盾决定了近代中国的两大历史任务：争取民族独立、人民解放，实现国家富强、人民幸福。</a:t>
            </a:r>
          </a:p>
        </p:txBody>
      </p:sp>
      <p:cxnSp>
        <p:nvCxnSpPr>
          <p:cNvPr id="46" name="直接箭头连接符 45"/>
          <p:cNvCxnSpPr/>
          <p:nvPr/>
        </p:nvCxnSpPr>
        <p:spPr>
          <a:xfrm>
            <a:off x="4547870" y="3379470"/>
            <a:ext cx="521970" cy="38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4608195" y="2305050"/>
            <a:ext cx="422910" cy="82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847725" y="2613660"/>
            <a:ext cx="9525" cy="5060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297180" y="2646680"/>
            <a:ext cx="1400175" cy="356235"/>
          </a:xfrm>
          <a:prstGeom prst="rect">
            <a:avLst/>
          </a:prstGeom>
          <a:noFill/>
        </p:spPr>
        <p:txBody>
          <a:bodyPr wrap="square" rtlCol="0">
            <a:noAutofit/>
          </a:bodyPr>
          <a:lstStyle/>
          <a:p>
            <a:r>
              <a:rPr lang="zh-CN" altLang="en-US" sz="2400" b="1">
                <a:latin typeface="隶书" panose="02010509060101010101" charset="-122"/>
                <a:ea typeface="隶书" panose="02010509060101010101" charset="-122"/>
                <a:cs typeface="隶书" panose="02010509060101010101" charset="-122"/>
              </a:rPr>
              <a:t>决</a:t>
            </a:r>
            <a:r>
              <a:rPr lang="en-US" altLang="zh-CN" sz="2400" b="1">
                <a:latin typeface="隶书" panose="02010509060101010101" charset="-122"/>
                <a:ea typeface="隶书" panose="02010509060101010101" charset="-122"/>
                <a:cs typeface="隶书" panose="02010509060101010101" charset="-122"/>
              </a:rPr>
              <a:t>  </a:t>
            </a:r>
            <a:r>
              <a:rPr lang="zh-CN" altLang="en-US" sz="2400" b="1">
                <a:latin typeface="隶书" panose="02010509060101010101" charset="-122"/>
                <a:ea typeface="隶书" panose="02010509060101010101" charset="-122"/>
                <a:cs typeface="隶书" panose="02010509060101010101" charset="-122"/>
              </a:rPr>
              <a:t>定</a:t>
            </a:r>
          </a:p>
        </p:txBody>
      </p:sp>
      <p:sp>
        <p:nvSpPr>
          <p:cNvPr id="52" name="右大括号 51"/>
          <p:cNvSpPr/>
          <p:nvPr/>
        </p:nvSpPr>
        <p:spPr>
          <a:xfrm>
            <a:off x="1697355" y="2115185"/>
            <a:ext cx="293370" cy="1492885"/>
          </a:xfrm>
          <a:prstGeom prst="rightBrace">
            <a:avLst>
              <a:gd name="adj1" fmla="val 8333"/>
              <a:gd name="adj2" fmla="val 5002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3" name="直接连接符 52"/>
          <p:cNvCxnSpPr>
            <a:stCxn id="52" idx="1"/>
          </p:cNvCxnSpPr>
          <p:nvPr/>
        </p:nvCxnSpPr>
        <p:spPr>
          <a:xfrm flipV="1">
            <a:off x="1990725" y="2853055"/>
            <a:ext cx="332740" cy="88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869440" y="2184400"/>
            <a:ext cx="626745" cy="1198880"/>
          </a:xfrm>
          <a:prstGeom prst="rect">
            <a:avLst/>
          </a:prstGeom>
          <a:noFill/>
        </p:spPr>
        <p:txBody>
          <a:bodyPr wrap="square" rtlCol="0">
            <a:spAutoFit/>
          </a:bodyPr>
          <a:lstStyle/>
          <a:p>
            <a:pPr indent="0" fontAlgn="auto">
              <a:lnSpc>
                <a:spcPct val="150000"/>
              </a:lnSpc>
            </a:pPr>
            <a:r>
              <a:rPr lang="zh-CN" altLang="en-US" sz="2400" b="1">
                <a:latin typeface="隶书" panose="02010509060101010101" charset="-122"/>
                <a:ea typeface="隶书" panose="02010509060101010101" charset="-122"/>
                <a:cs typeface="隶书" panose="02010509060101010101" charset="-122"/>
              </a:rPr>
              <a:t>决</a:t>
            </a:r>
            <a:r>
              <a:rPr lang="en-US" altLang="zh-CN" sz="2400" b="1">
                <a:latin typeface="隶书" panose="02010509060101010101" charset="-122"/>
                <a:ea typeface="隶书" panose="02010509060101010101" charset="-122"/>
                <a:cs typeface="隶书" panose="02010509060101010101" charset="-122"/>
              </a:rPr>
              <a:t>  </a:t>
            </a:r>
          </a:p>
          <a:p>
            <a:pPr indent="0" fontAlgn="auto">
              <a:lnSpc>
                <a:spcPct val="150000"/>
              </a:lnSpc>
            </a:pPr>
            <a:r>
              <a:rPr lang="zh-CN" altLang="en-US" sz="2400" b="1">
                <a:latin typeface="隶书" panose="02010509060101010101" charset="-122"/>
                <a:ea typeface="隶书" panose="02010509060101010101" charset="-122"/>
                <a:cs typeface="隶书" panose="02010509060101010101" charset="-122"/>
              </a:rPr>
              <a:t>定</a:t>
            </a:r>
          </a:p>
        </p:txBody>
      </p:sp>
      <p:cxnSp>
        <p:nvCxnSpPr>
          <p:cNvPr id="4" name="直接箭头连接符 3"/>
          <p:cNvCxnSpPr/>
          <p:nvPr/>
        </p:nvCxnSpPr>
        <p:spPr>
          <a:xfrm>
            <a:off x="7149465" y="2305050"/>
            <a:ext cx="422910" cy="82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7193915" y="3369310"/>
            <a:ext cx="422910" cy="82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5"/>
            </p:custDataLst>
          </p:nvPr>
        </p:nvSpPr>
        <p:spPr>
          <a:xfrm>
            <a:off x="7713980" y="2962275"/>
            <a:ext cx="1715135" cy="1266825"/>
          </a:xfrm>
          <a:prstGeom prst="rect">
            <a:avLst/>
          </a:prstGeom>
          <a:solidFill>
            <a:srgbClr val="92D050"/>
          </a:solidFill>
          <a:ln w="38100">
            <a:solidFill>
              <a:srgbClr val="92D050"/>
            </a:solidFill>
          </a:ln>
        </p:spPr>
        <p:txBody>
          <a:bodyPr wrap="square" rtlCol="0" anchor="t">
            <a:noAutofit/>
          </a:bodyPr>
          <a:lstStyle/>
          <a:p>
            <a:pPr lvl="0" algn="l">
              <a:buClrTx/>
              <a:buSzTx/>
              <a:buFontTx/>
            </a:pPr>
            <a:r>
              <a:rPr lang="zh-CN" altLang="en-US" sz="2400" b="1">
                <a:solidFill>
                  <a:schemeClr val="bg1"/>
                </a:solidFill>
                <a:latin typeface="微软雅黑" panose="020B0503020204020204" pitchFamily="34" charset="-122"/>
                <a:ea typeface="微软雅黑" panose="020B0503020204020204" pitchFamily="34" charset="-122"/>
                <a:sym typeface="+mn-ea"/>
              </a:rPr>
              <a:t>推翻封建主义统治，实现人民解放</a:t>
            </a:r>
          </a:p>
        </p:txBody>
      </p:sp>
      <p:sp>
        <p:nvSpPr>
          <p:cNvPr id="17" name="文本框 16"/>
          <p:cNvSpPr txBox="1"/>
          <p:nvPr>
            <p:custDataLst>
              <p:tags r:id="rId16"/>
            </p:custDataLst>
          </p:nvPr>
        </p:nvSpPr>
        <p:spPr>
          <a:xfrm>
            <a:off x="10285095" y="1725295"/>
            <a:ext cx="1837055" cy="1988185"/>
          </a:xfrm>
          <a:prstGeom prst="rect">
            <a:avLst/>
          </a:prstGeom>
          <a:solidFill>
            <a:srgbClr val="0070C0"/>
          </a:solidFill>
        </p:spPr>
        <p:txBody>
          <a:bodyPr wrap="square" rtlCol="0" anchor="t">
            <a:noAutofit/>
          </a:bodyPr>
          <a:lstStyle/>
          <a:p>
            <a:pPr indent="0" fontAlgn="auto">
              <a:lnSpc>
                <a:spcPct val="100000"/>
              </a:lnSpc>
            </a:pPr>
            <a:r>
              <a:rPr lang="zh-CN" altLang="en-US" sz="2400" b="1">
                <a:solidFill>
                  <a:schemeClr val="bg1"/>
                </a:solidFill>
                <a:latin typeface="微软雅黑" panose="020B0503020204020204" pitchFamily="34" charset="-122"/>
                <a:ea typeface="微软雅黑" panose="020B0503020204020204" pitchFamily="34" charset="-122"/>
                <a:sym typeface="+mn-ea"/>
              </a:rPr>
              <a:t>彻底改变贫穷落后的面貌，实现国家富强和人民幸福。</a:t>
            </a:r>
          </a:p>
        </p:txBody>
      </p:sp>
      <p:cxnSp>
        <p:nvCxnSpPr>
          <p:cNvPr id="10" name="直接连接符 9"/>
          <p:cNvCxnSpPr/>
          <p:nvPr>
            <p:custDataLst>
              <p:tags r:id="rId17"/>
            </p:custDataLst>
          </p:nvPr>
        </p:nvCxnSpPr>
        <p:spPr>
          <a:xfrm>
            <a:off x="2608776" y="715525"/>
            <a:ext cx="8066405" cy="8890"/>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2086610" y="135890"/>
            <a:ext cx="409575" cy="443230"/>
            <a:chOff x="2121873" y="1511588"/>
            <a:chExt cx="445481" cy="469613"/>
          </a:xfrm>
        </p:grpSpPr>
        <p:sp>
          <p:nvSpPr>
            <p:cNvPr id="15" name="矩形 14"/>
            <p:cNvSpPr/>
            <p:nvPr>
              <p:custDataLst>
                <p:tags r:id="rId19"/>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9" name="矩形 18"/>
            <p:cNvSpPr/>
            <p:nvPr>
              <p:custDataLst>
                <p:tags r:id="rId20"/>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0" name="文本框 19"/>
          <p:cNvSpPr txBox="1"/>
          <p:nvPr>
            <p:custDataLst>
              <p:tags r:id="rId18"/>
            </p:custDataLst>
          </p:nvPr>
        </p:nvSpPr>
        <p:spPr>
          <a:xfrm>
            <a:off x="2608580" y="123825"/>
            <a:ext cx="8444230" cy="525145"/>
          </a:xfrm>
          <a:prstGeom prst="rect">
            <a:avLst/>
          </a:prstGeom>
          <a:noFill/>
        </p:spPr>
        <p:txBody>
          <a:bodyPr wrap="square" rtlCol="0">
            <a:noAutofit/>
            <a:scene3d>
              <a:camera prst="orthographicFront"/>
              <a:lightRig rig="threePt" dir="t"/>
            </a:scene3d>
          </a:bodyPr>
          <a:lstStyle/>
          <a:p>
            <a:r>
              <a:rPr lang="zh-CN" altLang="en-US" sz="3000" dirty="0">
                <a:solidFill>
                  <a:prstClr val="black"/>
                </a:solidFill>
                <a:latin typeface="黑体" panose="02010609060101010101" charset="-122"/>
                <a:ea typeface="黑体" panose="02010609060101010101" charset="-122"/>
              </a:rPr>
              <a:t>近代中国基本国情、主要矛盾、历史任务的关系</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6" grpId="0" bldLvl="0" animBg="1"/>
      <p:bldP spid="6" grpId="1" animBg="1"/>
      <p:bldP spid="8" grpId="0" bldLvl="0" animBg="1"/>
      <p:bldP spid="8" grpId="1" animBg="1"/>
      <p:bldP spid="12" grpId="0" bldLvl="0" animBg="1"/>
      <p:bldP spid="12" grpId="1" animBg="1"/>
      <p:bldP spid="14" grpId="0" bldLvl="0" animBg="1"/>
      <p:bldP spid="14" grpId="1" animBg="1"/>
      <p:bldP spid="16" grpId="0" bldLvl="0" animBg="1"/>
      <p:bldP spid="16" grpId="1" animBg="1"/>
      <p:bldP spid="18" grpId="0" bldLvl="0" animBg="1"/>
      <p:bldP spid="18" grpId="1" animBg="1"/>
      <p:bldP spid="38" grpId="0"/>
      <p:bldP spid="38" grpId="1"/>
      <p:bldP spid="39" grpId="0"/>
      <p:bldP spid="39" grpId="1"/>
      <p:bldP spid="5" grpId="0" bldLvl="0" animBg="1"/>
      <p:bldP spid="5" grpId="1" animBg="1"/>
      <p:bldP spid="51" grpId="0"/>
      <p:bldP spid="51" grpId="1"/>
      <p:bldP spid="52" grpId="0" bldLvl="0" animBg="1"/>
      <p:bldP spid="52" grpId="1" animBg="1"/>
      <p:bldP spid="54" grpId="0"/>
      <p:bldP spid="54" grpId="1"/>
      <p:bldP spid="11" grpId="0" bldLvl="0" animBg="1"/>
      <p:bldP spid="11" grpId="1" animBg="1"/>
      <p:bldP spid="17" grpId="0" bldLvl="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6"/>
          <p:cNvSpPr/>
          <p:nvPr/>
        </p:nvSpPr>
        <p:spPr>
          <a:xfrm>
            <a:off x="1133475" y="2446020"/>
            <a:ext cx="744538" cy="744538"/>
          </a:xfrm>
          <a:prstGeom prst="rect">
            <a:avLst/>
          </a:prstGeom>
          <a:solidFill>
            <a:srgbClr val="2BA854"/>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1" name="矩形 17"/>
          <p:cNvSpPr/>
          <p:nvPr/>
        </p:nvSpPr>
        <p:spPr>
          <a:xfrm>
            <a:off x="1946275" y="2446020"/>
            <a:ext cx="744538" cy="744538"/>
          </a:xfrm>
          <a:prstGeom prst="rect">
            <a:avLst/>
          </a:prstGeom>
          <a:solidFill>
            <a:srgbClr val="51308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2" name="矩形 18"/>
          <p:cNvSpPr/>
          <p:nvPr/>
        </p:nvSpPr>
        <p:spPr>
          <a:xfrm>
            <a:off x="1112838" y="3273108"/>
            <a:ext cx="744537" cy="744537"/>
          </a:xfrm>
          <a:prstGeom prst="rect">
            <a:avLst/>
          </a:prstGeom>
          <a:solidFill>
            <a:srgbClr val="DE4477"/>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3" name="矩形 19"/>
          <p:cNvSpPr/>
          <p:nvPr/>
        </p:nvSpPr>
        <p:spPr>
          <a:xfrm>
            <a:off x="1946275" y="3273108"/>
            <a:ext cx="744538" cy="744537"/>
          </a:xfrm>
          <a:prstGeom prst="rect">
            <a:avLst/>
          </a:prstGeom>
          <a:solidFill>
            <a:srgbClr val="F4BB43"/>
          </a:solidFill>
          <a:ln w="9525">
            <a:noFill/>
          </a:ln>
        </p:spPr>
        <p:txBody>
          <a:bodyPr anchor="ctr"/>
          <a:lstStyle/>
          <a:p>
            <a:pPr indent="0" algn="ctr">
              <a:buFont typeface="Arial" panose="020B0604020202020204" pitchFamily="34" charset="0"/>
              <a:buNone/>
            </a:pPr>
            <a:endParaRPr lang="zh-CN" altLang="en-US" sz="1800">
              <a:solidFill>
                <a:srgbClr val="FFFFFF"/>
              </a:solidFill>
              <a:latin typeface="Calibri" panose="020F0502020204030204" charset="0"/>
              <a:ea typeface="宋体" panose="02010600030101010101" pitchFamily="2" charset="-122"/>
            </a:endParaRPr>
          </a:p>
        </p:txBody>
      </p:sp>
      <p:sp>
        <p:nvSpPr>
          <p:cNvPr id="17414" name="文本框 20"/>
          <p:cNvSpPr txBox="1"/>
          <p:nvPr/>
        </p:nvSpPr>
        <p:spPr>
          <a:xfrm>
            <a:off x="1112838" y="2371725"/>
            <a:ext cx="1539240" cy="1568450"/>
          </a:xfrm>
          <a:prstGeom prst="rect">
            <a:avLst/>
          </a:prstGeom>
          <a:noFill/>
          <a:ln w="9525">
            <a:noFill/>
          </a:ln>
        </p:spPr>
        <p:txBody>
          <a:bodyPr wrap="none" anchor="t">
            <a:spAutoFit/>
          </a:bodyPr>
          <a:lstStyle/>
          <a:p>
            <a:pPr indent="0">
              <a:buFont typeface="Arial" panose="020B0604020202020204" pitchFamily="34" charset="0"/>
              <a:buNone/>
            </a:pPr>
            <a:r>
              <a:rPr lang="en-US" altLang="zh-CN" sz="9600" b="1">
                <a:solidFill>
                  <a:schemeClr val="bg1"/>
                </a:solidFill>
                <a:latin typeface="Arial" panose="020B0604020202020204" pitchFamily="34" charset="0"/>
                <a:ea typeface="宋体" panose="02010600030101010101" pitchFamily="2" charset="-122"/>
              </a:rPr>
              <a:t>02</a:t>
            </a:r>
            <a:endParaRPr lang="zh-CN" altLang="en-US" sz="9600" b="1">
              <a:solidFill>
                <a:schemeClr val="bg1"/>
              </a:solidFill>
              <a:latin typeface="Arial" panose="020B0604020202020204" pitchFamily="34" charset="0"/>
              <a:ea typeface="宋体" panose="02010600030101010101" pitchFamily="2" charset="-122"/>
            </a:endParaRPr>
          </a:p>
        </p:txBody>
      </p:sp>
      <p:sp>
        <p:nvSpPr>
          <p:cNvPr id="17415" name="文本框 21"/>
          <p:cNvSpPr txBox="1"/>
          <p:nvPr/>
        </p:nvSpPr>
        <p:spPr>
          <a:xfrm>
            <a:off x="2781300" y="2563495"/>
            <a:ext cx="492125" cy="1376363"/>
          </a:xfrm>
          <a:prstGeom prst="rect">
            <a:avLst/>
          </a:prstGeom>
          <a:noFill/>
          <a:ln w="9525">
            <a:noFill/>
          </a:ln>
        </p:spPr>
        <p:txBody>
          <a:bodyPr vert="eaVert" wrap="none" anchor="t">
            <a:spAutoFit/>
          </a:bodyPr>
          <a:lstStyle/>
          <a:p>
            <a:pPr indent="0">
              <a:buFont typeface="Arial" panose="020B0604020202020204" pitchFamily="34" charset="0"/>
              <a:buNone/>
            </a:pPr>
            <a:r>
              <a:rPr lang="en-US" altLang="zh-CN" sz="2000">
                <a:solidFill>
                  <a:srgbClr val="767171"/>
                </a:solidFill>
                <a:latin typeface="Arial" panose="020B0604020202020204" pitchFamily="34" charset="0"/>
                <a:ea typeface="宋体" panose="02010600030101010101" pitchFamily="2" charset="-122"/>
              </a:rPr>
              <a:t>PART ONE</a:t>
            </a:r>
            <a:endParaRPr lang="zh-CN" altLang="en-US" sz="2000">
              <a:solidFill>
                <a:srgbClr val="767171"/>
              </a:solidFill>
              <a:latin typeface="Arial" panose="020B0604020202020204" pitchFamily="34" charset="0"/>
              <a:ea typeface="宋体" panose="02010600030101010101" pitchFamily="2" charset="-122"/>
            </a:endParaRPr>
          </a:p>
        </p:txBody>
      </p:sp>
      <p:sp>
        <p:nvSpPr>
          <p:cNvPr id="17416" name="文本框 22"/>
          <p:cNvSpPr txBox="1"/>
          <p:nvPr/>
        </p:nvSpPr>
        <p:spPr>
          <a:xfrm>
            <a:off x="3187065" y="2929255"/>
            <a:ext cx="8950325" cy="645160"/>
          </a:xfrm>
          <a:prstGeom prst="rect">
            <a:avLst/>
          </a:prstGeom>
          <a:noFill/>
          <a:ln w="9525">
            <a:noFill/>
          </a:ln>
        </p:spPr>
        <p:txBody>
          <a:bodyPr wrap="square" anchor="t">
            <a:spAutoFit/>
          </a:bodyPr>
          <a:lstStyle/>
          <a:p>
            <a:pPr indent="0">
              <a:buFont typeface="Arial" panose="020B0604020202020204" pitchFamily="34" charset="0"/>
              <a:buNone/>
            </a:pPr>
            <a:r>
              <a:rPr sz="3600" b="1">
                <a:solidFill>
                  <a:schemeClr val="bg2">
                    <a:lumMod val="25000"/>
                  </a:schemeClr>
                </a:solidFill>
                <a:latin typeface="隶书" panose="02010509060101010101" charset="-122"/>
                <a:ea typeface="隶书" panose="02010509060101010101" charset="-122"/>
              </a:rPr>
              <a:t>近代中国人民各种尝试和斗争为什么失败？</a:t>
            </a:r>
          </a:p>
        </p:txBody>
      </p:sp>
      <p:pic>
        <p:nvPicPr>
          <p:cNvPr id="28" name="图片 27"/>
          <p:cNvPicPr>
            <a:picLocks noChangeAspect="1"/>
          </p:cNvPicPr>
          <p:nvPr>
            <p:custDataLst>
              <p:tags r:id="rId2"/>
            </p:custDataLst>
          </p:nvPr>
        </p:nvPicPr>
        <p:blipFill>
          <a:blip r:embed="rId5"/>
          <a:srcRect l="3433" t="59185" r="18732" b="3601"/>
          <a:stretch>
            <a:fillRect/>
          </a:stretch>
        </p:blipFill>
        <p:spPr>
          <a:xfrm>
            <a:off x="-81280" y="4769485"/>
            <a:ext cx="5126355" cy="2088515"/>
          </a:xfrm>
          <a:prstGeom prst="rect">
            <a:avLst/>
          </a:prstGeom>
        </p:spPr>
      </p:pic>
      <p:pic>
        <p:nvPicPr>
          <p:cNvPr id="27" name="图片 26"/>
          <p:cNvPicPr>
            <a:picLocks noChangeAspect="1"/>
          </p:cNvPicPr>
          <p:nvPr>
            <p:custDataLst>
              <p:tags r:id="rId3"/>
            </p:custDataLst>
          </p:nvPr>
        </p:nvPicPr>
        <p:blipFill>
          <a:blip r:embed="rId5"/>
          <a:srcRect l="27739" t="2765" r="2073" b="63383"/>
          <a:stretch>
            <a:fillRect/>
          </a:stretch>
        </p:blipFill>
        <p:spPr>
          <a:xfrm>
            <a:off x="7839075" y="0"/>
            <a:ext cx="4352925" cy="2446020"/>
          </a:xfrm>
          <a:prstGeom prst="rect">
            <a:avLst/>
          </a:prstGeom>
        </p:spPr>
      </p:pic>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33733" y="298567"/>
            <a:ext cx="4529923" cy="398780"/>
          </a:xfrm>
          <a:prstGeom prst="rect">
            <a:avLst/>
          </a:prstGeom>
          <a:noFill/>
        </p:spPr>
        <p:txBody>
          <a:bodyPr wrap="square" rtlCol="0">
            <a:spAutoFit/>
          </a:bodyPr>
          <a:lstStyle/>
          <a:p>
            <a:r>
              <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悲怆的历程</a:t>
            </a:r>
            <a:r>
              <a:rPr lang="en-US" altLang="zh-CN"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近代中国探索复兴之路</a:t>
            </a:r>
            <a:endParaRPr kumimoji="0" lang="zh-CN" altLang="en-US" sz="2000" b="0" i="0" kern="1200" cap="none" spc="0" normalizeH="0" baseline="0" noProof="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3"/>
          <p:cNvSpPr>
            <a:spLocks noChangeArrowheads="1"/>
          </p:cNvSpPr>
          <p:nvPr/>
        </p:nvSpPr>
        <p:spPr bwMode="auto">
          <a:xfrm>
            <a:off x="449040" y="923937"/>
            <a:ext cx="524056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9pPr>
          </a:lstStyle>
          <a:p>
            <a:pPr>
              <a:spcBef>
                <a:spcPct val="0"/>
              </a:spcBef>
              <a:buNone/>
            </a:pPr>
            <a:r>
              <a:rPr lang="en-US" altLang="zh-CN" sz="2400" b="1">
                <a:solidFill>
                  <a:schemeClr val="accent2"/>
                </a:solidFill>
              </a:rPr>
              <a:t> </a:t>
            </a:r>
          </a:p>
        </p:txBody>
      </p:sp>
      <p:cxnSp>
        <p:nvCxnSpPr>
          <p:cNvPr id="27" name="Straight Connector 57"/>
          <p:cNvCxnSpPr/>
          <p:nvPr/>
        </p:nvCxnSpPr>
        <p:spPr>
          <a:xfrm>
            <a:off x="396240" y="2544871"/>
            <a:ext cx="113411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2"/>
          <p:cNvSpPr>
            <a:spLocks noChangeArrowheads="1"/>
          </p:cNvSpPr>
          <p:nvPr/>
        </p:nvSpPr>
        <p:spPr bwMode="auto">
          <a:xfrm>
            <a:off x="321310" y="1806575"/>
            <a:ext cx="1470025" cy="1431925"/>
          </a:xfrm>
          <a:prstGeom prst="ellipse">
            <a:avLst/>
          </a:prstGeom>
          <a:blipFill rotWithShape="1">
            <a:blip r:embed="rId8" cstate="prin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9" name="组合 8"/>
          <p:cNvGrpSpPr/>
          <p:nvPr/>
        </p:nvGrpSpPr>
        <p:grpSpPr>
          <a:xfrm>
            <a:off x="-41275" y="3386455"/>
            <a:ext cx="2701925" cy="885190"/>
            <a:chOff x="1165773" y="2349127"/>
            <a:chExt cx="3660523" cy="884956"/>
          </a:xfrm>
        </p:grpSpPr>
        <p:sp>
          <p:nvSpPr>
            <p:cNvPr id="13" name="文本框 12"/>
            <p:cNvSpPr txBox="1"/>
            <p:nvPr/>
          </p:nvSpPr>
          <p:spPr>
            <a:xfrm>
              <a:off x="1165773" y="2349127"/>
              <a:ext cx="2482789" cy="398674"/>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   1851-1864</a:t>
              </a:r>
            </a:p>
          </p:txBody>
        </p:sp>
        <p:sp>
          <p:nvSpPr>
            <p:cNvPr id="16" name="文本框 15"/>
            <p:cNvSpPr txBox="1"/>
            <p:nvPr/>
          </p:nvSpPr>
          <p:spPr>
            <a:xfrm>
              <a:off x="1165773" y="2681144"/>
              <a:ext cx="3660523" cy="552939"/>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  </a:t>
              </a: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太平天国运动</a:t>
              </a:r>
            </a:p>
          </p:txBody>
        </p:sp>
      </p:grpSp>
      <p:sp>
        <p:nvSpPr>
          <p:cNvPr id="19" name="2"/>
          <p:cNvSpPr>
            <a:spLocks noChangeArrowheads="1"/>
          </p:cNvSpPr>
          <p:nvPr/>
        </p:nvSpPr>
        <p:spPr bwMode="auto">
          <a:xfrm>
            <a:off x="2233930" y="1810385"/>
            <a:ext cx="1470025" cy="1431925"/>
          </a:xfrm>
          <a:prstGeom prst="ellipse">
            <a:avLst/>
          </a:prstGeom>
          <a:blipFill rotWithShape="1">
            <a:blip r:embed="rId9"/>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21" name="组合 20"/>
          <p:cNvGrpSpPr/>
          <p:nvPr/>
        </p:nvGrpSpPr>
        <p:grpSpPr>
          <a:xfrm>
            <a:off x="1922780" y="3423920"/>
            <a:ext cx="2782570" cy="786898"/>
            <a:chOff x="1541719" y="2349127"/>
            <a:chExt cx="3146071" cy="786879"/>
          </a:xfrm>
        </p:grpSpPr>
        <p:sp>
          <p:nvSpPr>
            <p:cNvPr id="23" name="文本框 22"/>
            <p:cNvSpPr txBox="1"/>
            <p:nvPr/>
          </p:nvSpPr>
          <p:spPr>
            <a:xfrm>
              <a:off x="1541719" y="2349127"/>
              <a:ext cx="2133781" cy="398770"/>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   1861-1891</a:t>
              </a:r>
            </a:p>
          </p:txBody>
        </p:sp>
        <p:sp>
          <p:nvSpPr>
            <p:cNvPr id="24" name="文本框 23"/>
            <p:cNvSpPr txBox="1"/>
            <p:nvPr/>
          </p:nvSpPr>
          <p:spPr>
            <a:xfrm>
              <a:off x="1541719" y="2582934"/>
              <a:ext cx="3146071" cy="553072"/>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    </a:t>
              </a: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洋务运动</a:t>
              </a:r>
            </a:p>
          </p:txBody>
        </p:sp>
      </p:grpSp>
      <p:sp>
        <p:nvSpPr>
          <p:cNvPr id="25" name="2"/>
          <p:cNvSpPr>
            <a:spLocks noChangeArrowheads="1"/>
          </p:cNvSpPr>
          <p:nvPr/>
        </p:nvSpPr>
        <p:spPr bwMode="auto">
          <a:xfrm>
            <a:off x="4225290" y="1721485"/>
            <a:ext cx="1554480" cy="1474470"/>
          </a:xfrm>
          <a:prstGeom prst="ellipse">
            <a:avLst/>
          </a:prstGeom>
          <a:blipFill rotWithShape="1">
            <a:blip r:embed="rId10"/>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29" name="组合 28"/>
          <p:cNvGrpSpPr/>
          <p:nvPr/>
        </p:nvGrpSpPr>
        <p:grpSpPr>
          <a:xfrm>
            <a:off x="4333240" y="3387725"/>
            <a:ext cx="2322195" cy="786954"/>
            <a:chOff x="1541719" y="2349127"/>
            <a:chExt cx="3146071" cy="786746"/>
          </a:xfrm>
        </p:grpSpPr>
        <p:sp>
          <p:nvSpPr>
            <p:cNvPr id="607" name="文本框 606"/>
            <p:cNvSpPr txBox="1"/>
            <p:nvPr/>
          </p:nvSpPr>
          <p:spPr>
            <a:xfrm>
              <a:off x="1541719" y="2349127"/>
              <a:ext cx="2133781" cy="398674"/>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1898.6.11</a:t>
              </a:r>
            </a:p>
          </p:txBody>
        </p:sp>
        <p:sp>
          <p:nvSpPr>
            <p:cNvPr id="608" name="文本框 607"/>
            <p:cNvSpPr txBox="1"/>
            <p:nvPr/>
          </p:nvSpPr>
          <p:spPr>
            <a:xfrm>
              <a:off x="1541719" y="2582934"/>
              <a:ext cx="3146071" cy="552939"/>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 </a:t>
              </a: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戊戌变法</a:t>
              </a:r>
            </a:p>
          </p:txBody>
        </p:sp>
      </p:grpSp>
      <p:sp>
        <p:nvSpPr>
          <p:cNvPr id="609" name="2"/>
          <p:cNvSpPr>
            <a:spLocks noChangeArrowheads="1"/>
          </p:cNvSpPr>
          <p:nvPr/>
        </p:nvSpPr>
        <p:spPr bwMode="auto">
          <a:xfrm>
            <a:off x="6301105" y="1784985"/>
            <a:ext cx="1470025" cy="1431925"/>
          </a:xfrm>
          <a:prstGeom prst="ellipse">
            <a:avLst/>
          </a:prstGeom>
          <a:blipFill rotWithShape="1">
            <a:blip r:embed="rId11" cstate="prin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611" name="组合 610"/>
          <p:cNvGrpSpPr/>
          <p:nvPr/>
        </p:nvGrpSpPr>
        <p:grpSpPr>
          <a:xfrm>
            <a:off x="6388100" y="3392805"/>
            <a:ext cx="2322195" cy="786954"/>
            <a:chOff x="1541719" y="2349127"/>
            <a:chExt cx="3146071" cy="786746"/>
          </a:xfrm>
        </p:grpSpPr>
        <p:sp>
          <p:nvSpPr>
            <p:cNvPr id="612" name="文本框 611"/>
            <p:cNvSpPr txBox="1"/>
            <p:nvPr/>
          </p:nvSpPr>
          <p:spPr>
            <a:xfrm>
              <a:off x="1541719" y="2349127"/>
              <a:ext cx="2133781" cy="398674"/>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1899-1900</a:t>
              </a:r>
            </a:p>
          </p:txBody>
        </p:sp>
        <p:sp>
          <p:nvSpPr>
            <p:cNvPr id="613" name="文本框 612"/>
            <p:cNvSpPr txBox="1"/>
            <p:nvPr/>
          </p:nvSpPr>
          <p:spPr>
            <a:xfrm>
              <a:off x="1541719" y="2582934"/>
              <a:ext cx="3146071" cy="552939"/>
            </a:xfrm>
            <a:prstGeom prst="rect">
              <a:avLst/>
            </a:prstGeom>
            <a:noFill/>
          </p:spPr>
          <p:txBody>
            <a:bodyPr wrap="square" rtlCol="0">
              <a:spAutoFit/>
              <a:scene3d>
                <a:camera prst="orthographicFront"/>
                <a:lightRig rig="threePt" dir="t"/>
              </a:scene3d>
              <a:sp3d contourW="12700"/>
            </a:bodyPr>
            <a:lstStyle/>
            <a:p>
              <a:pPr>
                <a:lnSpc>
                  <a:spcPct val="150000"/>
                </a:lnSpc>
              </a:pP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义和团运动</a:t>
              </a:r>
            </a:p>
          </p:txBody>
        </p:sp>
      </p:grpSp>
      <p:sp>
        <p:nvSpPr>
          <p:cNvPr id="614" name="2"/>
          <p:cNvSpPr>
            <a:spLocks noChangeArrowheads="1"/>
          </p:cNvSpPr>
          <p:nvPr/>
        </p:nvSpPr>
        <p:spPr bwMode="auto">
          <a:xfrm>
            <a:off x="8478520" y="1764030"/>
            <a:ext cx="1470025" cy="1431925"/>
          </a:xfrm>
          <a:prstGeom prst="ellipse">
            <a:avLst/>
          </a:prstGeom>
          <a:blipFill rotWithShape="1">
            <a:blip r:embed="rId12" cstate="prin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616" name="组合 615"/>
          <p:cNvGrpSpPr/>
          <p:nvPr/>
        </p:nvGrpSpPr>
        <p:grpSpPr>
          <a:xfrm>
            <a:off x="8509000" y="3401060"/>
            <a:ext cx="2322195" cy="786954"/>
            <a:chOff x="1541719" y="2349127"/>
            <a:chExt cx="3146071" cy="786746"/>
          </a:xfrm>
        </p:grpSpPr>
        <p:sp>
          <p:nvSpPr>
            <p:cNvPr id="617" name="文本框 616"/>
            <p:cNvSpPr txBox="1"/>
            <p:nvPr/>
          </p:nvSpPr>
          <p:spPr>
            <a:xfrm>
              <a:off x="1541719" y="2349127"/>
              <a:ext cx="2133781" cy="398674"/>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1901-1911</a:t>
              </a:r>
            </a:p>
          </p:txBody>
        </p:sp>
        <p:sp>
          <p:nvSpPr>
            <p:cNvPr id="618" name="文本框 617"/>
            <p:cNvSpPr txBox="1"/>
            <p:nvPr/>
          </p:nvSpPr>
          <p:spPr>
            <a:xfrm>
              <a:off x="1541719" y="2582934"/>
              <a:ext cx="3146071" cy="552939"/>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 </a:t>
              </a: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清末新政</a:t>
              </a:r>
            </a:p>
          </p:txBody>
        </p:sp>
      </p:grpSp>
      <p:sp>
        <p:nvSpPr>
          <p:cNvPr id="619" name="2"/>
          <p:cNvSpPr>
            <a:spLocks noChangeArrowheads="1"/>
          </p:cNvSpPr>
          <p:nvPr/>
        </p:nvSpPr>
        <p:spPr bwMode="auto">
          <a:xfrm>
            <a:off x="10483850" y="1764030"/>
            <a:ext cx="1470025" cy="1431925"/>
          </a:xfrm>
          <a:prstGeom prst="ellipse">
            <a:avLst/>
          </a:prstGeom>
          <a:blipFill rotWithShape="1">
            <a:blip r:embed="rId13" cstate="prin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kern="0">
              <a:solidFill>
                <a:sysClr val="window" lastClr="FFFFFF"/>
              </a:solidFill>
              <a:latin typeface="思源宋体 CN Heavy" panose="02020900000000000000" pitchFamily="18" charset="-122"/>
              <a:ea typeface="思源黑体旧字形 Normal" panose="020B0400000000000000" pitchFamily="34" charset="-128"/>
            </a:endParaRPr>
          </a:p>
        </p:txBody>
      </p:sp>
      <p:grpSp>
        <p:nvGrpSpPr>
          <p:cNvPr id="621" name="组合 620"/>
          <p:cNvGrpSpPr/>
          <p:nvPr/>
        </p:nvGrpSpPr>
        <p:grpSpPr>
          <a:xfrm>
            <a:off x="9948545" y="3378835"/>
            <a:ext cx="2675890" cy="786898"/>
            <a:chOff x="1541719" y="2349127"/>
            <a:chExt cx="3146071" cy="786879"/>
          </a:xfrm>
        </p:grpSpPr>
        <p:sp>
          <p:nvSpPr>
            <p:cNvPr id="622" name="文本框 621"/>
            <p:cNvSpPr txBox="1"/>
            <p:nvPr/>
          </p:nvSpPr>
          <p:spPr>
            <a:xfrm>
              <a:off x="1541719" y="2349127"/>
              <a:ext cx="2133781" cy="398770"/>
            </a:xfrm>
            <a:prstGeom prst="rect">
              <a:avLst/>
            </a:prstGeom>
            <a:noFill/>
          </p:spPr>
          <p:txBody>
            <a:bodyPr wrap="square" rtlCol="0">
              <a:spAutoFit/>
              <a:scene3d>
                <a:camera prst="orthographicFront"/>
                <a:lightRig rig="threePt" dir="t"/>
              </a:scene3d>
              <a:sp3d contourW="12700"/>
            </a:bodyPr>
            <a:lstStyle/>
            <a:p>
              <a:r>
                <a:rPr lang="en-US" altLang="zh-CN" sz="2000" b="1">
                  <a:solidFill>
                    <a:schemeClr val="bg2">
                      <a:lumMod val="10000"/>
                    </a:schemeClr>
                  </a:solidFill>
                  <a:latin typeface="思源宋体 CN Heavy" panose="02020900000000000000" pitchFamily="18" charset="-122"/>
                  <a:ea typeface="思源宋体 CN Heavy" panose="02020900000000000000" pitchFamily="18" charset="-122"/>
                </a:rPr>
                <a:t>       1921</a:t>
              </a:r>
            </a:p>
          </p:txBody>
        </p:sp>
        <p:sp>
          <p:nvSpPr>
            <p:cNvPr id="623" name="文本框 622"/>
            <p:cNvSpPr txBox="1"/>
            <p:nvPr/>
          </p:nvSpPr>
          <p:spPr>
            <a:xfrm>
              <a:off x="1541719" y="2582934"/>
              <a:ext cx="3146071" cy="553072"/>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    </a:t>
              </a:r>
              <a:r>
                <a:rPr lang="zh-CN" altLang="en-US" sz="2000" b="1">
                  <a:solidFill>
                    <a:schemeClr val="bg2">
                      <a:lumMod val="10000"/>
                    </a:schemeClr>
                  </a:solidFill>
                  <a:latin typeface="思源宋体 CN SemiBold" panose="02020600000000000000" pitchFamily="18" charset="-122"/>
                  <a:ea typeface="思源宋体 CN SemiBold" panose="02020600000000000000" pitchFamily="18" charset="-122"/>
                  <a:sym typeface="+mn-lt"/>
                </a:rPr>
                <a:t>辛亥革命</a:t>
              </a:r>
            </a:p>
          </p:txBody>
        </p:sp>
      </p:grpSp>
      <p:sp>
        <p:nvSpPr>
          <p:cNvPr id="624" name="五边形 623"/>
          <p:cNvSpPr/>
          <p:nvPr/>
        </p:nvSpPr>
        <p:spPr>
          <a:xfrm>
            <a:off x="142240" y="4392930"/>
            <a:ext cx="1649095"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农民阶级</a:t>
            </a:r>
          </a:p>
        </p:txBody>
      </p:sp>
      <p:sp>
        <p:nvSpPr>
          <p:cNvPr id="625" name="五边形 624"/>
          <p:cNvSpPr/>
          <p:nvPr/>
        </p:nvSpPr>
        <p:spPr>
          <a:xfrm>
            <a:off x="1922780" y="4392930"/>
            <a:ext cx="2157730"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地主阶级洋务派</a:t>
            </a:r>
          </a:p>
        </p:txBody>
      </p:sp>
      <p:sp>
        <p:nvSpPr>
          <p:cNvPr id="626" name="五边形 625"/>
          <p:cNvSpPr/>
          <p:nvPr/>
        </p:nvSpPr>
        <p:spPr>
          <a:xfrm>
            <a:off x="4300220" y="4392930"/>
            <a:ext cx="2279015"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资产阶级立宪派</a:t>
            </a:r>
          </a:p>
        </p:txBody>
      </p:sp>
      <p:sp>
        <p:nvSpPr>
          <p:cNvPr id="627" name="五边形 626"/>
          <p:cNvSpPr/>
          <p:nvPr/>
        </p:nvSpPr>
        <p:spPr>
          <a:xfrm>
            <a:off x="6719570" y="4392930"/>
            <a:ext cx="1649095"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农民阶级</a:t>
            </a:r>
          </a:p>
        </p:txBody>
      </p:sp>
      <p:sp>
        <p:nvSpPr>
          <p:cNvPr id="628" name="五边形 627"/>
          <p:cNvSpPr/>
          <p:nvPr/>
        </p:nvSpPr>
        <p:spPr>
          <a:xfrm>
            <a:off x="8509000" y="4392930"/>
            <a:ext cx="1903730"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封建统治阶级</a:t>
            </a:r>
          </a:p>
        </p:txBody>
      </p:sp>
      <p:sp>
        <p:nvSpPr>
          <p:cNvPr id="629" name="五边形 628"/>
          <p:cNvSpPr/>
          <p:nvPr/>
        </p:nvSpPr>
        <p:spPr>
          <a:xfrm>
            <a:off x="10507980" y="4392930"/>
            <a:ext cx="1649095" cy="438785"/>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资产阶级</a:t>
            </a:r>
          </a:p>
        </p:txBody>
      </p:sp>
      <p:sp>
        <p:nvSpPr>
          <p:cNvPr id="17" name="文本框 16"/>
          <p:cNvSpPr txBox="1"/>
          <p:nvPr>
            <p:custDataLst>
              <p:tags r:id="rId2"/>
            </p:custDataLst>
          </p:nvPr>
        </p:nvSpPr>
        <p:spPr>
          <a:xfrm>
            <a:off x="1313180" y="572770"/>
            <a:ext cx="10798175" cy="460375"/>
          </a:xfrm>
          <a:prstGeom prst="rect">
            <a:avLst/>
          </a:prstGeom>
          <a:noFill/>
        </p:spPr>
        <p:txBody>
          <a:bodyPr wrap="square" rtlCol="0">
            <a:spAutoFit/>
          </a:bodyPr>
          <a:lstStyle/>
          <a:p>
            <a:pPr algn="l">
              <a:buClrTx/>
              <a:buSzTx/>
              <a:buFontTx/>
            </a:pPr>
            <a:r>
              <a:rPr lang="zh-CN" altLang="en-US" sz="2400" spc="-150" dirty="0">
                <a:solidFill>
                  <a:prstClr val="black"/>
                </a:solidFill>
                <a:uFillTx/>
                <a:latin typeface="黑体" panose="02010609060101010101" charset="-122"/>
                <a:ea typeface="黑体" panose="02010609060101010101" charset="-122"/>
              </a:rPr>
              <a:t>结合所学知识，谈谈近代中国人民各种尝试和斗争为什么没能改变自己的悲惨命运？</a:t>
            </a:r>
          </a:p>
        </p:txBody>
      </p:sp>
      <p:pic>
        <p:nvPicPr>
          <p:cNvPr id="100" name="图片 99"/>
          <p:cNvPicPr/>
          <p:nvPr>
            <p:custDataLst>
              <p:tags r:id="rId3"/>
            </p:custDataLst>
          </p:nvPr>
        </p:nvPicPr>
        <p:blipFill>
          <a:blip r:embed="rId14" cstate="print">
            <a:clrChange>
              <a:clrFrom>
                <a:srgbClr val="FFFFFF">
                  <a:alpha val="100000"/>
                </a:srgbClr>
              </a:clrFrom>
              <a:clrTo>
                <a:srgbClr val="FFFFFF">
                  <a:alpha val="100000"/>
                  <a:alpha val="0"/>
                </a:srgbClr>
              </a:clrTo>
            </a:clrChange>
          </a:blip>
          <a:srcRect r="1772" b="3817"/>
          <a:stretch>
            <a:fillRect/>
          </a:stretch>
        </p:blipFill>
        <p:spPr>
          <a:xfrm>
            <a:off x="57785" y="208915"/>
            <a:ext cx="1493520" cy="1223645"/>
          </a:xfrm>
          <a:prstGeom prst="rect">
            <a:avLst/>
          </a:prstGeom>
          <a:noFill/>
          <a:ln w="9525">
            <a:noFill/>
          </a:ln>
        </p:spPr>
      </p:pic>
      <p:sp>
        <p:nvSpPr>
          <p:cNvPr id="22" name="文本框 1"/>
          <p:cNvSpPr/>
          <p:nvPr>
            <p:custDataLst>
              <p:tags r:id="rId4"/>
            </p:custDataLst>
          </p:nvPr>
        </p:nvSpPr>
        <p:spPr>
          <a:xfrm>
            <a:off x="448910" y="5401945"/>
            <a:ext cx="8169910" cy="737235"/>
          </a:xfrm>
          <a:prstGeom prst="rect">
            <a:avLst/>
          </a:prstGeom>
          <a:noFill/>
          <a:ln>
            <a:noFill/>
            <a:miter lim="800000"/>
          </a:ln>
        </p:spPr>
        <p:txBody>
          <a:bodyPr wrap="square">
            <a:spAutoFit/>
          </a:bodyPr>
          <a:lstStyle/>
          <a:p>
            <a:pPr>
              <a:lnSpc>
                <a:spcPct val="150000"/>
              </a:lnSpc>
            </a:pPr>
            <a:r>
              <a:rPr lang="zh-CN" altLang="en-US" sz="2800" b="1">
                <a:solidFill>
                  <a:schemeClr val="bg2">
                    <a:lumMod val="10000"/>
                  </a:schemeClr>
                </a:solidFill>
                <a:latin typeface="华文楷体" panose="02010600040101010101" charset="-122"/>
                <a:ea typeface="华文楷体" panose="02010600040101010101" charset="-122"/>
              </a:rPr>
              <a:t>君主立宪、帝制复辟、议会制、多党制、总统制等</a:t>
            </a:r>
          </a:p>
        </p:txBody>
      </p:sp>
      <p:sp>
        <p:nvSpPr>
          <p:cNvPr id="26" name="文本框 25"/>
          <p:cNvSpPr txBox="1"/>
          <p:nvPr>
            <p:custDataLst>
              <p:tags r:id="rId5"/>
            </p:custDataLst>
          </p:nvPr>
        </p:nvSpPr>
        <p:spPr>
          <a:xfrm>
            <a:off x="9216087" y="5233137"/>
            <a:ext cx="2159073" cy="1198880"/>
          </a:xfrm>
          <a:prstGeom prst="rect">
            <a:avLst/>
          </a:prstGeom>
          <a:noFill/>
        </p:spPr>
        <p:txBody>
          <a:bodyPr wrap="square" rtlCol="0" anchor="t">
            <a:spAutoFit/>
          </a:bodyPr>
          <a:lstStyle/>
          <a:p>
            <a:r>
              <a:rPr lang="zh-CN" altLang="en-US" sz="7200" b="1">
                <a:ln w="1905"/>
                <a:solidFill>
                  <a:schemeClr val="bg2">
                    <a:lumMod val="10000"/>
                  </a:schemeClr>
                </a:solidFill>
                <a:effectLst>
                  <a:innerShdw blurRad="69850" dist="43180" dir="5400000">
                    <a:srgbClr val="000000">
                      <a:alpha val="65000"/>
                    </a:srgbClr>
                  </a:innerShdw>
                </a:effectLst>
                <a:latin typeface="Georgia" panose="02040502050405020303" charset="0"/>
                <a:ea typeface="汉仪劲楷简" panose="00020600040101010101" charset="-122"/>
                <a:sym typeface="+mn-ea"/>
              </a:rPr>
              <a:t>失败</a:t>
            </a:r>
            <a:r>
              <a:rPr lang="en-US" altLang="zh-CN" sz="7200" b="1">
                <a:ln w="1905"/>
                <a:solidFill>
                  <a:schemeClr val="bg2">
                    <a:lumMod val="10000"/>
                  </a:schemeClr>
                </a:solidFill>
                <a:effectLst>
                  <a:innerShdw blurRad="69850" dist="43180" dir="5400000">
                    <a:srgbClr val="000000">
                      <a:alpha val="65000"/>
                    </a:srgbClr>
                  </a:innerShdw>
                </a:effectLst>
                <a:latin typeface="Georgia" panose="02040502050405020303" charset="0"/>
                <a:ea typeface="汉仪劲楷简" panose="00020600040101010101" charset="-122"/>
                <a:sym typeface="+mn-ea"/>
              </a:rPr>
              <a:t>!</a:t>
            </a:r>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24"/>
                                        </p:tgtEl>
                                        <p:attrNameLst>
                                          <p:attrName>style.visibility</p:attrName>
                                        </p:attrNameLst>
                                      </p:cBhvr>
                                      <p:to>
                                        <p:strVal val="visible"/>
                                      </p:to>
                                    </p:set>
                                    <p:anim calcmode="lin" valueType="num">
                                      <p:cBhvr additive="base">
                                        <p:cTn id="15" dur="500" fill="hold"/>
                                        <p:tgtEl>
                                          <p:spTgt spid="624"/>
                                        </p:tgtEl>
                                        <p:attrNameLst>
                                          <p:attrName>ppt_x</p:attrName>
                                        </p:attrNameLst>
                                      </p:cBhvr>
                                      <p:tavLst>
                                        <p:tav tm="0">
                                          <p:val>
                                            <p:strVal val="#ppt_x"/>
                                          </p:val>
                                        </p:tav>
                                        <p:tav tm="100000">
                                          <p:val>
                                            <p:strVal val="#ppt_x"/>
                                          </p:val>
                                        </p:tav>
                                      </p:tavLst>
                                    </p:anim>
                                    <p:anim calcmode="lin" valueType="num">
                                      <p:cBhvr additive="base">
                                        <p:cTn id="16" dur="500" fill="hold"/>
                                        <p:tgtEl>
                                          <p:spTgt spid="6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25"/>
                                        </p:tgtEl>
                                        <p:attrNameLst>
                                          <p:attrName>style.visibility</p:attrName>
                                        </p:attrNameLst>
                                      </p:cBhvr>
                                      <p:to>
                                        <p:strVal val="visible"/>
                                      </p:to>
                                    </p:set>
                                    <p:anim calcmode="lin" valueType="num">
                                      <p:cBhvr additive="base">
                                        <p:cTn id="27" dur="500" fill="hold"/>
                                        <p:tgtEl>
                                          <p:spTgt spid="625"/>
                                        </p:tgtEl>
                                        <p:attrNameLst>
                                          <p:attrName>ppt_x</p:attrName>
                                        </p:attrNameLst>
                                      </p:cBhvr>
                                      <p:tavLst>
                                        <p:tav tm="0">
                                          <p:val>
                                            <p:strVal val="#ppt_x"/>
                                          </p:val>
                                        </p:tav>
                                        <p:tav tm="100000">
                                          <p:val>
                                            <p:strVal val="#ppt_x"/>
                                          </p:val>
                                        </p:tav>
                                      </p:tavLst>
                                    </p:anim>
                                    <p:anim calcmode="lin" valueType="num">
                                      <p:cBhvr additive="base">
                                        <p:cTn id="28" dur="500" fill="hold"/>
                                        <p:tgtEl>
                                          <p:spTgt spid="6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6"/>
                                        </p:tgtEl>
                                        <p:attrNameLst>
                                          <p:attrName>style.visibility</p:attrName>
                                        </p:attrNameLst>
                                      </p:cBhvr>
                                      <p:to>
                                        <p:strVal val="visible"/>
                                      </p:to>
                                    </p:set>
                                    <p:anim calcmode="lin" valueType="num">
                                      <p:cBhvr additive="base">
                                        <p:cTn id="39" dur="500" fill="hold"/>
                                        <p:tgtEl>
                                          <p:spTgt spid="626"/>
                                        </p:tgtEl>
                                        <p:attrNameLst>
                                          <p:attrName>ppt_x</p:attrName>
                                        </p:attrNameLst>
                                      </p:cBhvr>
                                      <p:tavLst>
                                        <p:tav tm="0">
                                          <p:val>
                                            <p:strVal val="#ppt_x"/>
                                          </p:val>
                                        </p:tav>
                                        <p:tav tm="100000">
                                          <p:val>
                                            <p:strVal val="#ppt_x"/>
                                          </p:val>
                                        </p:tav>
                                      </p:tavLst>
                                    </p:anim>
                                    <p:anim calcmode="lin" valueType="num">
                                      <p:cBhvr additive="base">
                                        <p:cTn id="40" dur="500" fill="hold"/>
                                        <p:tgtEl>
                                          <p:spTgt spid="6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09"/>
                                        </p:tgtEl>
                                        <p:attrNameLst>
                                          <p:attrName>style.visibility</p:attrName>
                                        </p:attrNameLst>
                                      </p:cBhvr>
                                      <p:to>
                                        <p:strVal val="visible"/>
                                      </p:to>
                                    </p:set>
                                    <p:anim calcmode="lin" valueType="num">
                                      <p:cBhvr additive="base">
                                        <p:cTn id="43" dur="500" fill="hold"/>
                                        <p:tgtEl>
                                          <p:spTgt spid="609"/>
                                        </p:tgtEl>
                                        <p:attrNameLst>
                                          <p:attrName>ppt_x</p:attrName>
                                        </p:attrNameLst>
                                      </p:cBhvr>
                                      <p:tavLst>
                                        <p:tav tm="0">
                                          <p:val>
                                            <p:strVal val="#ppt_x"/>
                                          </p:val>
                                        </p:tav>
                                        <p:tav tm="100000">
                                          <p:val>
                                            <p:strVal val="#ppt_x"/>
                                          </p:val>
                                        </p:tav>
                                      </p:tavLst>
                                    </p:anim>
                                    <p:anim calcmode="lin" valueType="num">
                                      <p:cBhvr additive="base">
                                        <p:cTn id="44" dur="500" fill="hold"/>
                                        <p:tgtEl>
                                          <p:spTgt spid="60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1"/>
                                        </p:tgtEl>
                                        <p:attrNameLst>
                                          <p:attrName>style.visibility</p:attrName>
                                        </p:attrNameLst>
                                      </p:cBhvr>
                                      <p:to>
                                        <p:strVal val="visible"/>
                                      </p:to>
                                    </p:set>
                                    <p:anim calcmode="lin" valueType="num">
                                      <p:cBhvr additive="base">
                                        <p:cTn id="47" dur="500" fill="hold"/>
                                        <p:tgtEl>
                                          <p:spTgt spid="611"/>
                                        </p:tgtEl>
                                        <p:attrNameLst>
                                          <p:attrName>ppt_x</p:attrName>
                                        </p:attrNameLst>
                                      </p:cBhvr>
                                      <p:tavLst>
                                        <p:tav tm="0">
                                          <p:val>
                                            <p:strVal val="#ppt_x"/>
                                          </p:val>
                                        </p:tav>
                                        <p:tav tm="100000">
                                          <p:val>
                                            <p:strVal val="#ppt_x"/>
                                          </p:val>
                                        </p:tav>
                                      </p:tavLst>
                                    </p:anim>
                                    <p:anim calcmode="lin" valueType="num">
                                      <p:cBhvr additive="base">
                                        <p:cTn id="48" dur="500" fill="hold"/>
                                        <p:tgtEl>
                                          <p:spTgt spid="6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27"/>
                                        </p:tgtEl>
                                        <p:attrNameLst>
                                          <p:attrName>style.visibility</p:attrName>
                                        </p:attrNameLst>
                                      </p:cBhvr>
                                      <p:to>
                                        <p:strVal val="visible"/>
                                      </p:to>
                                    </p:set>
                                    <p:anim calcmode="lin" valueType="num">
                                      <p:cBhvr additive="base">
                                        <p:cTn id="51" dur="500" fill="hold"/>
                                        <p:tgtEl>
                                          <p:spTgt spid="627"/>
                                        </p:tgtEl>
                                        <p:attrNameLst>
                                          <p:attrName>ppt_x</p:attrName>
                                        </p:attrNameLst>
                                      </p:cBhvr>
                                      <p:tavLst>
                                        <p:tav tm="0">
                                          <p:val>
                                            <p:strVal val="#ppt_x"/>
                                          </p:val>
                                        </p:tav>
                                        <p:tav tm="100000">
                                          <p:val>
                                            <p:strVal val="#ppt_x"/>
                                          </p:val>
                                        </p:tav>
                                      </p:tavLst>
                                    </p:anim>
                                    <p:anim calcmode="lin" valueType="num">
                                      <p:cBhvr additive="base">
                                        <p:cTn id="52" dur="500" fill="hold"/>
                                        <p:tgtEl>
                                          <p:spTgt spid="6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4"/>
                                        </p:tgtEl>
                                        <p:attrNameLst>
                                          <p:attrName>style.visibility</p:attrName>
                                        </p:attrNameLst>
                                      </p:cBhvr>
                                      <p:to>
                                        <p:strVal val="visible"/>
                                      </p:to>
                                    </p:set>
                                    <p:anim calcmode="lin" valueType="num">
                                      <p:cBhvr additive="base">
                                        <p:cTn id="55" dur="500" fill="hold"/>
                                        <p:tgtEl>
                                          <p:spTgt spid="614"/>
                                        </p:tgtEl>
                                        <p:attrNameLst>
                                          <p:attrName>ppt_x</p:attrName>
                                        </p:attrNameLst>
                                      </p:cBhvr>
                                      <p:tavLst>
                                        <p:tav tm="0">
                                          <p:val>
                                            <p:strVal val="#ppt_x"/>
                                          </p:val>
                                        </p:tav>
                                        <p:tav tm="100000">
                                          <p:val>
                                            <p:strVal val="#ppt_x"/>
                                          </p:val>
                                        </p:tav>
                                      </p:tavLst>
                                    </p:anim>
                                    <p:anim calcmode="lin" valueType="num">
                                      <p:cBhvr additive="base">
                                        <p:cTn id="56" dur="500" fill="hold"/>
                                        <p:tgtEl>
                                          <p:spTgt spid="6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16"/>
                                        </p:tgtEl>
                                        <p:attrNameLst>
                                          <p:attrName>style.visibility</p:attrName>
                                        </p:attrNameLst>
                                      </p:cBhvr>
                                      <p:to>
                                        <p:strVal val="visible"/>
                                      </p:to>
                                    </p:set>
                                    <p:anim calcmode="lin" valueType="num">
                                      <p:cBhvr additive="base">
                                        <p:cTn id="59" dur="500" fill="hold"/>
                                        <p:tgtEl>
                                          <p:spTgt spid="616"/>
                                        </p:tgtEl>
                                        <p:attrNameLst>
                                          <p:attrName>ppt_x</p:attrName>
                                        </p:attrNameLst>
                                      </p:cBhvr>
                                      <p:tavLst>
                                        <p:tav tm="0">
                                          <p:val>
                                            <p:strVal val="#ppt_x"/>
                                          </p:val>
                                        </p:tav>
                                        <p:tav tm="100000">
                                          <p:val>
                                            <p:strVal val="#ppt_x"/>
                                          </p:val>
                                        </p:tav>
                                      </p:tavLst>
                                    </p:anim>
                                    <p:anim calcmode="lin" valueType="num">
                                      <p:cBhvr additive="base">
                                        <p:cTn id="60" dur="500" fill="hold"/>
                                        <p:tgtEl>
                                          <p:spTgt spid="6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28"/>
                                        </p:tgtEl>
                                        <p:attrNameLst>
                                          <p:attrName>style.visibility</p:attrName>
                                        </p:attrNameLst>
                                      </p:cBhvr>
                                      <p:to>
                                        <p:strVal val="visible"/>
                                      </p:to>
                                    </p:set>
                                    <p:anim calcmode="lin" valueType="num">
                                      <p:cBhvr additive="base">
                                        <p:cTn id="63" dur="500" fill="hold"/>
                                        <p:tgtEl>
                                          <p:spTgt spid="628"/>
                                        </p:tgtEl>
                                        <p:attrNameLst>
                                          <p:attrName>ppt_x</p:attrName>
                                        </p:attrNameLst>
                                      </p:cBhvr>
                                      <p:tavLst>
                                        <p:tav tm="0">
                                          <p:val>
                                            <p:strVal val="#ppt_x"/>
                                          </p:val>
                                        </p:tav>
                                        <p:tav tm="100000">
                                          <p:val>
                                            <p:strVal val="#ppt_x"/>
                                          </p:val>
                                        </p:tav>
                                      </p:tavLst>
                                    </p:anim>
                                    <p:anim calcmode="lin" valueType="num">
                                      <p:cBhvr additive="base">
                                        <p:cTn id="64" dur="500" fill="hold"/>
                                        <p:tgtEl>
                                          <p:spTgt spid="6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19"/>
                                        </p:tgtEl>
                                        <p:attrNameLst>
                                          <p:attrName>style.visibility</p:attrName>
                                        </p:attrNameLst>
                                      </p:cBhvr>
                                      <p:to>
                                        <p:strVal val="visible"/>
                                      </p:to>
                                    </p:set>
                                    <p:anim calcmode="lin" valueType="num">
                                      <p:cBhvr additive="base">
                                        <p:cTn id="67" dur="500" fill="hold"/>
                                        <p:tgtEl>
                                          <p:spTgt spid="619"/>
                                        </p:tgtEl>
                                        <p:attrNameLst>
                                          <p:attrName>ppt_x</p:attrName>
                                        </p:attrNameLst>
                                      </p:cBhvr>
                                      <p:tavLst>
                                        <p:tav tm="0">
                                          <p:val>
                                            <p:strVal val="#ppt_x"/>
                                          </p:val>
                                        </p:tav>
                                        <p:tav tm="100000">
                                          <p:val>
                                            <p:strVal val="#ppt_x"/>
                                          </p:val>
                                        </p:tav>
                                      </p:tavLst>
                                    </p:anim>
                                    <p:anim calcmode="lin" valueType="num">
                                      <p:cBhvr additive="base">
                                        <p:cTn id="68" dur="500" fill="hold"/>
                                        <p:tgtEl>
                                          <p:spTgt spid="61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21"/>
                                        </p:tgtEl>
                                        <p:attrNameLst>
                                          <p:attrName>style.visibility</p:attrName>
                                        </p:attrNameLst>
                                      </p:cBhvr>
                                      <p:to>
                                        <p:strVal val="visible"/>
                                      </p:to>
                                    </p:set>
                                    <p:anim calcmode="lin" valueType="num">
                                      <p:cBhvr additive="base">
                                        <p:cTn id="71" dur="500" fill="hold"/>
                                        <p:tgtEl>
                                          <p:spTgt spid="621"/>
                                        </p:tgtEl>
                                        <p:attrNameLst>
                                          <p:attrName>ppt_x</p:attrName>
                                        </p:attrNameLst>
                                      </p:cBhvr>
                                      <p:tavLst>
                                        <p:tav tm="0">
                                          <p:val>
                                            <p:strVal val="#ppt_x"/>
                                          </p:val>
                                        </p:tav>
                                        <p:tav tm="100000">
                                          <p:val>
                                            <p:strVal val="#ppt_x"/>
                                          </p:val>
                                        </p:tav>
                                      </p:tavLst>
                                    </p:anim>
                                    <p:anim calcmode="lin" valueType="num">
                                      <p:cBhvr additive="base">
                                        <p:cTn id="72" dur="500" fill="hold"/>
                                        <p:tgtEl>
                                          <p:spTgt spid="6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29"/>
                                        </p:tgtEl>
                                        <p:attrNameLst>
                                          <p:attrName>style.visibility</p:attrName>
                                        </p:attrNameLst>
                                      </p:cBhvr>
                                      <p:to>
                                        <p:strVal val="visible"/>
                                      </p:to>
                                    </p:set>
                                    <p:anim calcmode="lin" valueType="num">
                                      <p:cBhvr additive="base">
                                        <p:cTn id="75" dur="500" fill="hold"/>
                                        <p:tgtEl>
                                          <p:spTgt spid="629"/>
                                        </p:tgtEl>
                                        <p:attrNameLst>
                                          <p:attrName>ppt_x</p:attrName>
                                        </p:attrNameLst>
                                      </p:cBhvr>
                                      <p:tavLst>
                                        <p:tav tm="0">
                                          <p:val>
                                            <p:strVal val="#ppt_x"/>
                                          </p:val>
                                        </p:tav>
                                        <p:tav tm="100000">
                                          <p:val>
                                            <p:strVal val="#ppt_x"/>
                                          </p:val>
                                        </p:tav>
                                      </p:tavLst>
                                    </p:anim>
                                    <p:anim calcmode="lin" valueType="num">
                                      <p:cBhvr additive="base">
                                        <p:cTn id="76" dur="500" fill="hold"/>
                                        <p:tgtEl>
                                          <p:spTgt spid="6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9" grpId="0" bldLvl="0" animBg="1"/>
      <p:bldP spid="19" grpId="1" animBg="1"/>
      <p:bldP spid="25" grpId="0" bldLvl="0" animBg="1"/>
      <p:bldP spid="25" grpId="1" animBg="1"/>
      <p:bldP spid="609" grpId="0" bldLvl="0" animBg="1"/>
      <p:bldP spid="609" grpId="1" animBg="1"/>
      <p:bldP spid="614" grpId="0" bldLvl="0" animBg="1"/>
      <p:bldP spid="614" grpId="1" animBg="1"/>
      <p:bldP spid="619" grpId="0" bldLvl="0" animBg="1"/>
      <p:bldP spid="619" grpId="1" animBg="1"/>
      <p:bldP spid="624" grpId="0" bldLvl="0" animBg="1"/>
      <p:bldP spid="624" grpId="1" animBg="1"/>
      <p:bldP spid="625" grpId="0" bldLvl="0" animBg="1"/>
      <p:bldP spid="625" grpId="1" animBg="1"/>
      <p:bldP spid="626" grpId="0" bldLvl="0" animBg="1"/>
      <p:bldP spid="626" grpId="1" animBg="1"/>
      <p:bldP spid="627" grpId="0" bldLvl="0" animBg="1"/>
      <p:bldP spid="627" grpId="1" animBg="1"/>
      <p:bldP spid="628" grpId="0" bldLvl="0" animBg="1"/>
      <p:bldP spid="628" grpId="1" animBg="1"/>
      <p:bldP spid="629" grpId="0" bldLvl="0" animBg="1"/>
      <p:bldP spid="629" grpId="1" animBg="1"/>
      <p:bldP spid="22"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COMMONDATA" val="eyJjb3VudCI6NC4wLCJoZGlkIjoiZTBiMDQxNDVkNDUxMzExYWM5Mzk3MTg4YzAwMzhmZDAiLCJ1c2VyQ291bnQiOjQuMH0="/>
  <p:tag name="KSO_WPP_MARK_KEY" val="ca1c33aa-f99f-42b3-9b2c-d6a1670105c7"/>
</p:tagLst>
</file>

<file path=ppt/tags/tag10.xml><?xml version="1.0" encoding="utf-8"?>
<p:tagLst xmlns:a="http://schemas.openxmlformats.org/drawingml/2006/main" xmlns:r="http://schemas.openxmlformats.org/officeDocument/2006/relationships" xmlns:p="http://schemas.openxmlformats.org/presentationml/2006/main">
  <p:tag name="AS_UNIQUEID" val="271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263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AS_UNIQUEID" val="263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AS_UNIQUEID" val="2642"/>
  <p:tag name="KSO_WM_BEAUTIFY_FLAG" val="#wm#"/>
  <p:tag name="KSO_WM_SLIDE_BACKGROUND_TYPE" val="frame"/>
  <p:tag name="KSO_WM_SLIDE_BK_DARK_LIGHT" val="1"/>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03.xml><?xml version="1.0" encoding="utf-8"?>
<p:tagLst xmlns:a="http://schemas.openxmlformats.org/drawingml/2006/main" xmlns:r="http://schemas.openxmlformats.org/officeDocument/2006/relationships" xmlns:p="http://schemas.openxmlformats.org/presentationml/2006/main">
  <p:tag name="AS_UNIQUEID" val="2643"/>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AS_UNIQUEID" val="2646"/>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AS_UNIQUEID" val="2649"/>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AS_UNIQUEID" val="2650"/>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AS_UNIQUEID" val="2651"/>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8.xml><?xml version="1.0" encoding="utf-8"?>
<p:tagLst xmlns:a="http://schemas.openxmlformats.org/drawingml/2006/main" xmlns:r="http://schemas.openxmlformats.org/officeDocument/2006/relationships" xmlns:p="http://schemas.openxmlformats.org/presentationml/2006/main">
  <p:tag name="AS_UNIQUEID" val="2652"/>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AS_UNIQUEID" val="2653"/>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AS_UNIQUEID" val="271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2647"/>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AS_UNIQUEID" val="2648"/>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2.xml><?xml version="1.0" encoding="utf-8"?>
<p:tagLst xmlns:a="http://schemas.openxmlformats.org/drawingml/2006/main" xmlns:r="http://schemas.openxmlformats.org/officeDocument/2006/relationships" xmlns:p="http://schemas.openxmlformats.org/presentationml/2006/main">
  <p:tag name="AS_UNIQUEID" val="2644"/>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AS_UNIQUEID" val="2645"/>
  <p:tag name="KSO_WM_BEAUTIFY_FLAG" val="#wm#"/>
  <p:tag name="KSO_WM_SLIDE_BACKGROUND_TYPE" val="frame"/>
  <p:tag name="KSO_WM_SLIDE_BK_DARK_LIGHT" val="1"/>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14.xml><?xml version="1.0" encoding="utf-8"?>
<p:tagLst xmlns:a="http://schemas.openxmlformats.org/drawingml/2006/main" xmlns:r="http://schemas.openxmlformats.org/officeDocument/2006/relationships" xmlns:p="http://schemas.openxmlformats.org/presentationml/2006/main">
  <p:tag name="AS_UNIQUEID" val="2655"/>
  <p:tag name="KSO_WM_BEAUTIFY_FLAG" val="#wm#"/>
  <p:tag name="KSO_WM_SLIDE_BACKGROUND_TYPE" val="leftRight"/>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15.xml><?xml version="1.0" encoding="utf-8"?>
<p:tagLst xmlns:a="http://schemas.openxmlformats.org/drawingml/2006/main" xmlns:r="http://schemas.openxmlformats.org/officeDocument/2006/relationships" xmlns:p="http://schemas.openxmlformats.org/presentationml/2006/main">
  <p:tag name="AS_UNIQUEID" val="265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AS_UNIQUEID" val="265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17.xml><?xml version="1.0" encoding="utf-8"?>
<p:tagLst xmlns:a="http://schemas.openxmlformats.org/drawingml/2006/main" xmlns:r="http://schemas.openxmlformats.org/officeDocument/2006/relationships" xmlns:p="http://schemas.openxmlformats.org/presentationml/2006/main">
  <p:tag name="AS_UNIQUEID" val="265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AS_UNIQUEID" val="2659"/>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AS_UNIQUEID" val="266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AS_UNIQUEID" val="2719"/>
  <p:tag name="KSO_WM_BEAUTIFY_FLAG" val="#wm#"/>
  <p:tag name="KSO_WM_TAG_VERSION" val="1.0"/>
  <p:tag name="KSO_WM_TEMPLATE_CATEGORY" val="custom"/>
  <p:tag name="KSO_WM_TEMPLATE_COLOR_TYPE" val="1"/>
  <p:tag name="KSO_WM_TEMPLATE_INDEX" val="20202545"/>
  <p:tag name="KSO_WM_TEMPLATE_MASTER_THUMB_INDEX" val="12"/>
  <p:tag name="KSO_WM_TEMPLATE_MASTER_TYPE" val="1"/>
  <p:tag name="KSO_WM_TEMPLATE_SUBCATEGORY" val="0"/>
  <p:tag name="KSO_WM_TEMPLATE_THUMBS_INDEX" val="1、2、3、11、14"/>
  <p:tag name="KSO_WM_UNIT_SHOW_EDIT_AREA_INDICATION" val="0"/>
</p:tagLst>
</file>

<file path=ppt/tags/tag120.xml><?xml version="1.0" encoding="utf-8"?>
<p:tagLst xmlns:a="http://schemas.openxmlformats.org/drawingml/2006/main" xmlns:r="http://schemas.openxmlformats.org/officeDocument/2006/relationships" xmlns:p="http://schemas.openxmlformats.org/presentationml/2006/main">
  <p:tag name="AS_UNIQUEID" val="266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1.xml><?xml version="1.0" encoding="utf-8"?>
<p:tagLst xmlns:a="http://schemas.openxmlformats.org/drawingml/2006/main" xmlns:r="http://schemas.openxmlformats.org/officeDocument/2006/relationships" xmlns:p="http://schemas.openxmlformats.org/presentationml/2006/main">
  <p:tag name="AS_UNIQUEID" val="266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2.xml><?xml version="1.0" encoding="utf-8"?>
<p:tagLst xmlns:a="http://schemas.openxmlformats.org/drawingml/2006/main" xmlns:r="http://schemas.openxmlformats.org/officeDocument/2006/relationships" xmlns:p="http://schemas.openxmlformats.org/presentationml/2006/main">
  <p:tag name="AS_UNIQUEID" val="266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3.xml><?xml version="1.0" encoding="utf-8"?>
<p:tagLst xmlns:a="http://schemas.openxmlformats.org/drawingml/2006/main" xmlns:r="http://schemas.openxmlformats.org/officeDocument/2006/relationships" xmlns:p="http://schemas.openxmlformats.org/presentationml/2006/main">
  <p:tag name="AS_UNIQUEID" val="266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AS_UNIQUEID" val="2666"/>
  <p:tag name="KSO_WM_BEAUTIFY_FLAG" val="#wm#"/>
  <p:tag name="KSO_WM_SLIDE_BACKGROUND_TYPE" val="topBottom"/>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125.xml><?xml version="1.0" encoding="utf-8"?>
<p:tagLst xmlns:a="http://schemas.openxmlformats.org/drawingml/2006/main" xmlns:r="http://schemas.openxmlformats.org/officeDocument/2006/relationships" xmlns:p="http://schemas.openxmlformats.org/presentationml/2006/main">
  <p:tag name="AS_UNIQUEID" val="266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AS_UNIQUEID" val="2668"/>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AS_UNIQUEID" val="2669"/>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AS_UNIQUEID" val="267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29.xml><?xml version="1.0" encoding="utf-8"?>
<p:tagLst xmlns:a="http://schemas.openxmlformats.org/drawingml/2006/main" xmlns:r="http://schemas.openxmlformats.org/officeDocument/2006/relationships" xmlns:p="http://schemas.openxmlformats.org/presentationml/2006/main">
  <p:tag name="AS_UNIQUEID" val="2671"/>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AS_UNIQUEID" val="2720"/>
</p:tagLst>
</file>

<file path=ppt/tags/tag130.xml><?xml version="1.0" encoding="utf-8"?>
<p:tagLst xmlns:a="http://schemas.openxmlformats.org/drawingml/2006/main" xmlns:r="http://schemas.openxmlformats.org/officeDocument/2006/relationships" xmlns:p="http://schemas.openxmlformats.org/presentationml/2006/main">
  <p:tag name="AS_UNIQUEID" val="2672"/>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1.xml><?xml version="1.0" encoding="utf-8"?>
<p:tagLst xmlns:a="http://schemas.openxmlformats.org/drawingml/2006/main" xmlns:r="http://schemas.openxmlformats.org/officeDocument/2006/relationships" xmlns:p="http://schemas.openxmlformats.org/presentationml/2006/main">
  <p:tag name="AS_UNIQUEID" val="267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AS_UNIQUEID" val="2674"/>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AS_UNIQUEID" val="267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AS_UNIQUEID" val="2677"/>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TYPE" val="i"/>
</p:tagLst>
</file>

<file path=ppt/tags/tag135.xml><?xml version="1.0" encoding="utf-8"?>
<p:tagLst xmlns:a="http://schemas.openxmlformats.org/drawingml/2006/main" xmlns:r="http://schemas.openxmlformats.org/officeDocument/2006/relationships" xmlns:p="http://schemas.openxmlformats.org/presentationml/2006/main">
  <p:tag name="AS_UNIQUEID" val="2680"/>
  <p:tag name="KSO_WM_BEAUTIFY_FLAG" val="#wm#"/>
  <p:tag name="KSO_WM_SLIDE_BACKGROUND_TYPE" val="bottomTop"/>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136.xml><?xml version="1.0" encoding="utf-8"?>
<p:tagLst xmlns:a="http://schemas.openxmlformats.org/drawingml/2006/main" xmlns:r="http://schemas.openxmlformats.org/officeDocument/2006/relationships" xmlns:p="http://schemas.openxmlformats.org/presentationml/2006/main">
  <p:tag name="AS_UNIQUEID" val="2681"/>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AS_UNIQUEID" val="268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8.xml><?xml version="1.0" encoding="utf-8"?>
<p:tagLst xmlns:a="http://schemas.openxmlformats.org/drawingml/2006/main" xmlns:r="http://schemas.openxmlformats.org/officeDocument/2006/relationships" xmlns:p="http://schemas.openxmlformats.org/presentationml/2006/main">
  <p:tag name="AS_UNIQUEID" val="268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AS_UNIQUEID" val="268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AS_UNIQUEID" val="254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268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AS_UNIQUEID" val="268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AS_UNIQUEID" val="2678"/>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2"/>
  <p:tag name="KSO_WM_UNIT_INDEX" val="2"/>
  <p:tag name="KSO_WM_UNIT_LAYERLEVEL" val="1"/>
  <p:tag name="KSO_WM_UNIT_TYPE" val="i"/>
</p:tagLst>
</file>

<file path=ppt/tags/tag143.xml><?xml version="1.0" encoding="utf-8"?>
<p:tagLst xmlns:a="http://schemas.openxmlformats.org/drawingml/2006/main" xmlns:r="http://schemas.openxmlformats.org/officeDocument/2006/relationships" xmlns:p="http://schemas.openxmlformats.org/presentationml/2006/main">
  <p:tag name="AS_UNIQUEID" val="2679"/>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i*3"/>
  <p:tag name="KSO_WM_UNIT_INDEX" val="3"/>
  <p:tag name="KSO_WM_UNIT_LAYERLEVEL" val="1"/>
  <p:tag name="KSO_WM_UNIT_TYPE" val="i"/>
</p:tagLst>
</file>

<file path=ppt/tags/tag144.xml><?xml version="1.0" encoding="utf-8"?>
<p:tagLst xmlns:a="http://schemas.openxmlformats.org/drawingml/2006/main" xmlns:r="http://schemas.openxmlformats.org/officeDocument/2006/relationships" xmlns:p="http://schemas.openxmlformats.org/presentationml/2006/main">
  <p:tag name="AS_UNIQUEID" val="268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TYPE" val="i"/>
</p:tagLst>
</file>

<file path=ppt/tags/tag145.xml><?xml version="1.0" encoding="utf-8"?>
<p:tagLst xmlns:a="http://schemas.openxmlformats.org/drawingml/2006/main" xmlns:r="http://schemas.openxmlformats.org/officeDocument/2006/relationships" xmlns:p="http://schemas.openxmlformats.org/presentationml/2006/main">
  <p:tag name="AS_UNIQUEID" val="2691"/>
  <p:tag name="KSO_WM_BEAUTIFY_FLAG" val="#wm#"/>
  <p:tag name="KSO_WM_SLIDE_BACKGROUND_TYPE" val="navigation"/>
  <p:tag name="KSO_WM_SLIDE_BK_DARK_LIGHT" val="2"/>
  <p:tag name="KSO_WM_TAG_VERSION" val="1.0"/>
  <p:tag name="KSO_WM_UNIT_BK_DARK_LIGHT" val="1"/>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146.xml><?xml version="1.0" encoding="utf-8"?>
<p:tagLst xmlns:a="http://schemas.openxmlformats.org/drawingml/2006/main" xmlns:r="http://schemas.openxmlformats.org/officeDocument/2006/relationships" xmlns:p="http://schemas.openxmlformats.org/presentationml/2006/main">
  <p:tag name="AS_UNIQUEID" val="269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7.xml><?xml version="1.0" encoding="utf-8"?>
<p:tagLst xmlns:a="http://schemas.openxmlformats.org/drawingml/2006/main" xmlns:r="http://schemas.openxmlformats.org/officeDocument/2006/relationships" xmlns:p="http://schemas.openxmlformats.org/presentationml/2006/main">
  <p:tag name="AS_UNIQUEID" val="269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8.xml><?xml version="1.0" encoding="utf-8"?>
<p:tagLst xmlns:a="http://schemas.openxmlformats.org/drawingml/2006/main" xmlns:r="http://schemas.openxmlformats.org/officeDocument/2006/relationships" xmlns:p="http://schemas.openxmlformats.org/presentationml/2006/main">
  <p:tag name="AS_UNIQUEID" val="269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AS_UNIQUEID" val="269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AS_UNIQUEID" val="254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269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AS_UNIQUEID" val="269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AS_UNIQUEID" val="269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AS_UNIQUEID" val="269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AS_UNIQUEID" val="268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2"/>
  <p:tag name="KSO_WM_UNIT_INDEX" val="2"/>
  <p:tag name="KSO_WM_UNIT_LAYERLEVEL" val="1"/>
  <p:tag name="KSO_WM_UNIT_TYPE" val="i"/>
</p:tagLst>
</file>

<file path=ppt/tags/tag155.xml><?xml version="1.0" encoding="utf-8"?>
<p:tagLst xmlns:a="http://schemas.openxmlformats.org/drawingml/2006/main" xmlns:r="http://schemas.openxmlformats.org/officeDocument/2006/relationships" xmlns:p="http://schemas.openxmlformats.org/presentationml/2006/main">
  <p:tag name="AS_UNIQUEID" val="269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i*3"/>
  <p:tag name="KSO_WM_UNIT_INDEX" val="3"/>
  <p:tag name="KSO_WM_UNIT_LAYERLEVEL" val="1"/>
  <p:tag name="KSO_WM_UNIT_TYPE" val="i"/>
</p:tagLst>
</file>

<file path=ppt/tags/tag156.xml><?xml version="1.0" encoding="utf-8"?>
<p:tagLst xmlns:a="http://schemas.openxmlformats.org/drawingml/2006/main" xmlns:r="http://schemas.openxmlformats.org/officeDocument/2006/relationships" xmlns:p="http://schemas.openxmlformats.org/presentationml/2006/main">
  <p:tag name="AS_UNIQUEID" val="2701"/>
  <p:tag name="KSO_WM_BEAUTIFY_FLAG" val="#wm#"/>
  <p:tag name="KSO_WM_SLIDE_BACKGROUND_TYPE" val="belt"/>
  <p:tag name="KSO_WM_SLIDE_BK_DARK_LIGHT" val="1"/>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157.xml><?xml version="1.0" encoding="utf-8"?>
<p:tagLst xmlns:a="http://schemas.openxmlformats.org/drawingml/2006/main" xmlns:r="http://schemas.openxmlformats.org/officeDocument/2006/relationships" xmlns:p="http://schemas.openxmlformats.org/presentationml/2006/main">
  <p:tag name="AS_UNIQUEID" val="2702"/>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2"/>
  <p:tag name="KSO_WM_UNIT_INDEX" val="2"/>
  <p:tag name="KSO_WM_UNIT_LAYERLEVEL" val="1"/>
  <p:tag name="KSO_WM_UNIT_TYPE" val="i"/>
</p:tagLst>
</file>

<file path=ppt/tags/tag158.xml><?xml version="1.0" encoding="utf-8"?>
<p:tagLst xmlns:a="http://schemas.openxmlformats.org/drawingml/2006/main" xmlns:r="http://schemas.openxmlformats.org/officeDocument/2006/relationships" xmlns:p="http://schemas.openxmlformats.org/presentationml/2006/main">
  <p:tag name="AS_UNIQUEID" val="2705"/>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TYPE" val="i"/>
</p:tagLst>
</file>

<file path=ppt/tags/tag159.xml><?xml version="1.0" encoding="utf-8"?>
<p:tagLst xmlns:a="http://schemas.openxmlformats.org/drawingml/2006/main" xmlns:r="http://schemas.openxmlformats.org/officeDocument/2006/relationships" xmlns:p="http://schemas.openxmlformats.org/presentationml/2006/main">
  <p:tag name="AS_UNIQUEID" val="2708"/>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AS_UNIQUEID" val="2548"/>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2709"/>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1.xml><?xml version="1.0" encoding="utf-8"?>
<p:tagLst xmlns:a="http://schemas.openxmlformats.org/drawingml/2006/main" xmlns:r="http://schemas.openxmlformats.org/officeDocument/2006/relationships" xmlns:p="http://schemas.openxmlformats.org/presentationml/2006/main">
  <p:tag name="AS_UNIQUEID" val="2710"/>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AS_UNIQUEID" val="2711"/>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AS_UNIQUEID" val="2712"/>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164.xml><?xml version="1.0" encoding="utf-8"?>
<p:tagLst xmlns:a="http://schemas.openxmlformats.org/drawingml/2006/main" xmlns:r="http://schemas.openxmlformats.org/officeDocument/2006/relationships" xmlns:p="http://schemas.openxmlformats.org/presentationml/2006/main">
  <p:tag name="AS_UNIQUEID" val="2706"/>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6"/>
  <p:tag name="KSO_WM_UNIT_INDEX" val="6"/>
  <p:tag name="KSO_WM_UNIT_LAYERLEVEL" val="1"/>
  <p:tag name="KSO_WM_UNIT_TYPE" val="i"/>
</p:tagLst>
</file>

<file path=ppt/tags/tag165.xml><?xml version="1.0" encoding="utf-8"?>
<p:tagLst xmlns:a="http://schemas.openxmlformats.org/drawingml/2006/main" xmlns:r="http://schemas.openxmlformats.org/officeDocument/2006/relationships" xmlns:p="http://schemas.openxmlformats.org/presentationml/2006/main">
  <p:tag name="AS_UNIQUEID" val="2707"/>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5"/>
  <p:tag name="KSO_WM_UNIT_INDEX" val="5"/>
  <p:tag name="KSO_WM_UNIT_LAYERLEVEL" val="1"/>
  <p:tag name="KSO_WM_UNIT_TYPE" val="i"/>
</p:tagLst>
</file>

<file path=ppt/tags/tag166.xml><?xml version="1.0" encoding="utf-8"?>
<p:tagLst xmlns:a="http://schemas.openxmlformats.org/drawingml/2006/main" xmlns:r="http://schemas.openxmlformats.org/officeDocument/2006/relationships" xmlns:p="http://schemas.openxmlformats.org/presentationml/2006/main">
  <p:tag name="AS_UNIQUEID" val="2703"/>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3"/>
  <p:tag name="KSO_WM_UNIT_INDEX" val="3"/>
  <p:tag name="KSO_WM_UNIT_LAYERLEVEL" val="1"/>
  <p:tag name="KSO_WM_UNIT_TYPE" val="i"/>
</p:tagLst>
</file>

<file path=ppt/tags/tag167.xml><?xml version="1.0" encoding="utf-8"?>
<p:tagLst xmlns:a="http://schemas.openxmlformats.org/drawingml/2006/main" xmlns:r="http://schemas.openxmlformats.org/officeDocument/2006/relationships" xmlns:p="http://schemas.openxmlformats.org/presentationml/2006/main">
  <p:tag name="AS_UNIQUEID" val="2704"/>
  <p:tag name="KSO_WM_BEAUTIFY_FLAG" val="#wm#"/>
  <p:tag name="KSO_WM_SLIDE_BACKGROUND_TYPE" val="belt"/>
  <p:tag name="KSO_WM_SLIDE_BK_DARK_LIGHT" val="1"/>
  <p:tag name="KSO_WM_TAG_VERSION" val="1.0"/>
  <p:tag name="KSO_WM_UNIT_COMPATIBLE" val="0"/>
  <p:tag name="KSO_WM_UNIT_DIAGRAM_ISNUMVISUAL" val="0"/>
  <p:tag name="KSO_WM_UNIT_DIAGRAM_ISREFERUNIT" val="0"/>
  <p:tag name="KSO_WM_UNIT_HIGHLIGHT" val="0"/>
  <p:tag name="KSO_WM_UNIT_ID" val="_18*i*4"/>
  <p:tag name="KSO_WM_UNIT_INDEX" val="4"/>
  <p:tag name="KSO_WM_UNIT_LAYERLEVEL" val="1"/>
  <p:tag name="KSO_WM_UNIT_TYPE" val="i"/>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wm#"/>
  <p:tag name="KSO_WM_SLIDE_ID" val="custom20202545_1"/>
  <p:tag name="KSO_WM_SLIDE_INDEX" val="1"/>
  <p:tag name="KSO_WM_SLIDE_ITEM_CNT" val="0"/>
  <p:tag name="KSO_WM_SLIDE_LAYOUT" val="a_b"/>
  <p:tag name="KSO_WM_SLIDE_LAYOUT_CNT" val="1_3"/>
  <p:tag name="KSO_WM_SLIDE_SUBTYPE" val="pureTxt"/>
  <p:tag name="KSO_WM_SLIDE_TYPE" val="title"/>
  <p:tag name="KSO_WM_TAG_VERSION" val="1.0"/>
  <p:tag name="KSO_WM_TEMPLATE_CATEGORY" val="custom"/>
  <p:tag name="KSO_WM_TEMPLATE_COLOR_TYPE" val="1"/>
  <p:tag name="KSO_WM_TEMPLATE_INDEX" val="20202545"/>
  <p:tag name="KSO_WM_TEMPLATE_MASTER_THUMB_INDEX" val="12"/>
  <p:tag name="KSO_WM_TEMPLATE_MASTER_TYPE" val="1"/>
  <p:tag name="KSO_WM_TEMPLATE_SUBCATEGORY" val="0"/>
  <p:tag name="KSO_WM_TEMPLATE_THUMBS_INDEX" val="1、2、6、7、9、11、14、15"/>
  <p:tag name="KSO_WM_SPECIAL_SOURCE" val="bdnull"/>
</p:tagLst>
</file>

<file path=ppt/tags/tag169.xml><?xml version="1.0" encoding="utf-8"?>
<p:tagLst xmlns:a="http://schemas.openxmlformats.org/drawingml/2006/main" xmlns:r="http://schemas.openxmlformats.org/officeDocument/2006/relationships" xmlns:p="http://schemas.openxmlformats.org/presentationml/2006/main">
  <p:tag name="AS_UNIQUEID" val="2734"/>
  <p:tag name="KSO_WM_BEAUTIFY_FLAG" val="#wm#"/>
  <p:tag name="KSO_WM_TAG_VERSION" val="1.0"/>
  <p:tag name="KSO_WM_TEMPLATE_CATEGORY" val="custom"/>
  <p:tag name="KSO_WM_TEMPLATE_INDEX" val="20202545"/>
  <p:tag name="KSO_WM_UNIT_COMPATIBLE" val="0"/>
  <p:tag name="KSO_WM_UNIT_DIAGRAM_ISNUMVISUAL" val="0"/>
  <p:tag name="KSO_WM_UNIT_DIAGRAM_ISREFERUNIT" val="0"/>
  <p:tag name="KSO_WM_UNIT_HIGHLIGHT" val="0"/>
  <p:tag name="KSO_WM_UNIT_ID" val="custom20202545_1*a*1"/>
  <p:tag name="KSO_WM_UNIT_INDEX" val="1"/>
  <p:tag name="KSO_WM_UNIT_ISCONTENTSTITLE" val="0"/>
  <p:tag name="KSO_WM_UNIT_ISNUMDGMTITLE" val="0"/>
  <p:tag name="KSO_WM_UNIT_LAYERLEVEL" val="1"/>
  <p:tag name="KSO_WM_UNIT_NOCLEAR" val="0"/>
  <p:tag name="KSO_WM_UNIT_PRESET_TEXT" val="极简大气通用模板"/>
  <p:tag name="KSO_WM_UNIT_TYPE" val="a"/>
  <p:tag name="KSO_WM_UNIT_VALUE" val="9"/>
</p:tagLst>
</file>

<file path=ppt/tags/tag17.xml><?xml version="1.0" encoding="utf-8"?>
<p:tagLst xmlns:a="http://schemas.openxmlformats.org/drawingml/2006/main" xmlns:r="http://schemas.openxmlformats.org/officeDocument/2006/relationships" xmlns:p="http://schemas.openxmlformats.org/presentationml/2006/main">
  <p:tag name="AS_UNIQUEID" val="254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AS_UNIQUEID" val="2735"/>
  <p:tag name="KSO_WM_BEAUTIFY_FLAG" val="#wm#"/>
  <p:tag name="KSO_WM_TAG_VERSION" val="1.0"/>
  <p:tag name="KSO_WM_TEMPLATE_CATEGORY" val="custom"/>
  <p:tag name="KSO_WM_TEMPLATE_INDEX" val="20202545"/>
  <p:tag name="KSO_WM_UNIT_COMPATIBLE" val="0"/>
  <p:tag name="KSO_WM_UNIT_DIAGRAM_ISNUMVISUAL" val="0"/>
  <p:tag name="KSO_WM_UNIT_DIAGRAM_ISREFERUNIT" val="0"/>
  <p:tag name="KSO_WM_UNIT_HIGHLIGHT" val="0"/>
  <p:tag name="KSO_WM_UNIT_ID" val="custom20202545_1*b*1"/>
  <p:tag name="KSO_WM_UNIT_INDEX" val="1"/>
  <p:tag name="KSO_WM_UNIT_ISCONTENTSTITLE" val="0"/>
  <p:tag name="KSO_WM_UNIT_ISNUMDGMTITLE" val="0"/>
  <p:tag name="KSO_WM_UNIT_LAYERLEVEL" val="1"/>
  <p:tag name="KSO_WM_UNIT_NOCLEAR" val="0"/>
  <p:tag name="KSO_WM_UNIT_PRESET_TEXT" val="单击此处添加副标题"/>
  <p:tag name="KSO_WM_UNIT_TEXT_FILL_FORE_SCHEMECOLOR_INDEX" val="13"/>
  <p:tag name="KSO_WM_UNIT_TEXT_FILL_FORE_SCHEMECOLOR_INDEX_BRIGHTNESS" val="0.15"/>
  <p:tag name="KSO_WM_UNIT_TEXT_FILL_TYPE" val="1"/>
  <p:tag name="KSO_WM_UNIT_TYPE" val="b"/>
  <p:tag name="KSO_WM_UNIT_VALUE" val="22"/>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
  <p:tag name="KSO_WM_SPECIAL_SOURCE" val="bdnull"/>
  <p:tag name="KSO_WM_TEMPLATE_CATEGORY" val="custom"/>
  <p:tag name="KSO_WM_TEMPLATE_INDEX" val="20205176"/>
</p:tagLst>
</file>

<file path=ppt/tags/tag172.xml><?xml version="1.0" encoding="utf-8"?>
<p:tagLst xmlns:a="http://schemas.openxmlformats.org/drawingml/2006/main" xmlns:r="http://schemas.openxmlformats.org/officeDocument/2006/relationships" xmlns:p="http://schemas.openxmlformats.org/presentationml/2006/main">
  <p:tag name="AS_UNIQUEID" val="295"/>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AS_UNIQUEID" val="295"/>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AS_UNIQUEID" val="295"/>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295"/>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255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1.xml><?xml version="1.0" encoding="utf-8"?>
<p:tagLst xmlns:a="http://schemas.openxmlformats.org/drawingml/2006/main" xmlns:r="http://schemas.openxmlformats.org/officeDocument/2006/relationships" xmlns:p="http://schemas.openxmlformats.org/presentationml/2006/main">
  <p:tag name="AS_UNIQUEID" val="344"/>
</p:tagLst>
</file>

<file path=ppt/tags/tag182.xml><?xml version="1.0" encoding="utf-8"?>
<p:tagLst xmlns:a="http://schemas.openxmlformats.org/drawingml/2006/main" xmlns:r="http://schemas.openxmlformats.org/officeDocument/2006/relationships" xmlns:p="http://schemas.openxmlformats.org/presentationml/2006/main">
  <p:tag name="AS_UNIQUEID" val="343"/>
</p:tagLst>
</file>

<file path=ppt/tags/tag18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4.xml><?xml version="1.0" encoding="utf-8"?>
<p:tagLst xmlns:a="http://schemas.openxmlformats.org/drawingml/2006/main" xmlns:r="http://schemas.openxmlformats.org/officeDocument/2006/relationships" xmlns:p="http://schemas.openxmlformats.org/presentationml/2006/main">
  <p:tag name="AS_UNIQUEID" val="36"/>
</p:tagLst>
</file>

<file path=ppt/tags/tag185.xml><?xml version="1.0" encoding="utf-8"?>
<p:tagLst xmlns:a="http://schemas.openxmlformats.org/drawingml/2006/main" xmlns:r="http://schemas.openxmlformats.org/officeDocument/2006/relationships"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86.xml><?xml version="1.0" encoding="utf-8"?>
<p:tagLst xmlns:a="http://schemas.openxmlformats.org/drawingml/2006/main" xmlns:r="http://schemas.openxmlformats.org/officeDocument/2006/relationships" xmlns:p="http://schemas.openxmlformats.org/presentationml/2006/main">
  <p:tag name="AS_UNIQUEID" val="4"/>
</p:tagLst>
</file>

<file path=ppt/tags/tag187.xml><?xml version="1.0" encoding="utf-8"?>
<p:tagLst xmlns:a="http://schemas.openxmlformats.org/drawingml/2006/main" xmlns:r="http://schemas.openxmlformats.org/officeDocument/2006/relationships" xmlns:p="http://schemas.openxmlformats.org/presentationml/2006/main">
  <p:tag name="AS_UNIQUEID" val="1517"/>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8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89.xml><?xml version="1.0" encoding="utf-8"?>
<p:tagLst xmlns:a="http://schemas.openxmlformats.org/drawingml/2006/main" xmlns:r="http://schemas.openxmlformats.org/officeDocument/2006/relationships" xmlns:p="http://schemas.openxmlformats.org/presentationml/2006/main">
  <p:tag name="AS_UNIQUEID" val="435"/>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xml><?xml version="1.0" encoding="utf-8"?>
<p:tagLst xmlns:a="http://schemas.openxmlformats.org/drawingml/2006/main" xmlns:r="http://schemas.openxmlformats.org/officeDocument/2006/relationships" xmlns:p="http://schemas.openxmlformats.org/presentationml/2006/main">
  <p:tag name="AS_UNIQUEID" val="255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1572"/>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191.xml><?xml version="1.0" encoding="utf-8"?>
<p:tagLst xmlns:a="http://schemas.openxmlformats.org/drawingml/2006/main" xmlns:r="http://schemas.openxmlformats.org/officeDocument/2006/relationships" xmlns:p="http://schemas.openxmlformats.org/presentationml/2006/main">
  <p:tag name="AS_UNIQUEID" val="256"/>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diagram"/>
  <p:tag name="KSO_WM_TEMPLATE_INDEX" val="20194720"/>
</p:tagLst>
</file>

<file path=ppt/tags/tag193.xml><?xml version="1.0" encoding="utf-8"?>
<p:tagLst xmlns:a="http://schemas.openxmlformats.org/drawingml/2006/main" xmlns:r="http://schemas.openxmlformats.org/officeDocument/2006/relationships" xmlns:p="http://schemas.openxmlformats.org/presentationml/2006/main">
  <p:tag name="AS_UNIQUEID" val="4354"/>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41"/>
  <p:tag name="KSO_WM_UNIT_COMPATIBLE" val="0"/>
  <p:tag name="KSO_WM_UNIT_DIAGRAM_ISNUMVISUAL" val="0"/>
  <p:tag name="KSO_WM_UNIT_DIAGRAM_ISREFERUNIT" val="0"/>
  <p:tag name="KSO_WM_UNIT_HIGHLIGHT" val="0"/>
  <p:tag name="KSO_WM_UNIT_ID" val="diagram20187582_5*q_h_a*1_1_1"/>
  <p:tag name="KSO_WM_UNIT_INDEX" val="1_1_1"/>
  <p:tag name="KSO_WM_UNIT_ISCONTENTSTITLE" val="0"/>
  <p:tag name="KSO_WM_UNIT_LAYERLEVEL" val="1_1_1"/>
  <p:tag name="KSO_WM_UNIT_NOCLEAR" val="0"/>
  <p:tag name="KSO_WM_UNIT_PRESET_TEXT" val="单击此处添加标题"/>
  <p:tag name="KSO_WM_UNIT_TEXT_FILL_FORE_SCHEMECOLOR_INDEX" val="13"/>
  <p:tag name="KSO_WM_UNIT_TEXT_FILL_TYPE" val="1"/>
  <p:tag name="KSO_WM_UNIT_TYPE" val="q_h_a"/>
  <p:tag name="KSO_WM_UNIT_VALUE" val="10"/>
</p:tagLst>
</file>

<file path=ppt/tags/tag194.xml><?xml version="1.0" encoding="utf-8"?>
<p:tagLst xmlns:a="http://schemas.openxmlformats.org/drawingml/2006/main" xmlns:r="http://schemas.openxmlformats.org/officeDocument/2006/relationships" xmlns:p="http://schemas.openxmlformats.org/presentationml/2006/main">
  <p:tag name="AS_UNIQUEID" val="4355"/>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34"/>
  <p:tag name="KSO_WM_UNIT_COMPATIBLE" val="0"/>
  <p:tag name="KSO_WM_UNIT_DIAGRAM_ISNUMVISUAL" val="0"/>
  <p:tag name="KSO_WM_UNIT_DIAGRAM_ISREFERUNIT" val="0"/>
  <p:tag name="KSO_WM_UNIT_HIGHLIGHT" val="0"/>
  <p:tag name="KSO_WM_UNIT_ID" val="diagram20187582_5*q_h_a*1_5_1"/>
  <p:tag name="KSO_WM_UNIT_INDEX" val="1_5_1"/>
  <p:tag name="KSO_WM_UNIT_ISCONTENTSTITLE" val="0"/>
  <p:tag name="KSO_WM_UNIT_LAYERLEVEL" val="1_1_1"/>
  <p:tag name="KSO_WM_UNIT_NOCLEAR" val="0"/>
  <p:tag name="KSO_WM_UNIT_PRESET_TEXT" val="单击此处添加标题"/>
  <p:tag name="KSO_WM_UNIT_TEXT_FILL_FORE_SCHEMECOLOR_INDEX" val="13"/>
  <p:tag name="KSO_WM_UNIT_TEXT_FILL_TYPE" val="1"/>
  <p:tag name="KSO_WM_UNIT_TYPE" val="q_h_a"/>
  <p:tag name="KSO_WM_UNIT_VALUE" val="10"/>
</p:tagLst>
</file>

<file path=ppt/tags/tag195.xml><?xml version="1.0" encoding="utf-8"?>
<p:tagLst xmlns:a="http://schemas.openxmlformats.org/drawingml/2006/main" xmlns:r="http://schemas.openxmlformats.org/officeDocument/2006/relationships" xmlns:p="http://schemas.openxmlformats.org/presentationml/2006/main">
  <p:tag name="AS_UNIQUEID" val="4356"/>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40"/>
  <p:tag name="KSO_WM_UNIT_COMPATIBLE" val="0"/>
  <p:tag name="KSO_WM_UNIT_DIAGRAM_ISNUMVISUAL" val="0"/>
  <p:tag name="KSO_WM_UNIT_DIAGRAM_ISREFERUNIT" val="0"/>
  <p:tag name="KSO_WM_UNIT_HIGHLIGHT" val="0"/>
  <p:tag name="KSO_WM_UNIT_ID" val="diagram20187582_5*q_h_a*1_3_1"/>
  <p:tag name="KSO_WM_UNIT_INDEX" val="1_3_1"/>
  <p:tag name="KSO_WM_UNIT_ISCONTENTSTITLE" val="0"/>
  <p:tag name="KSO_WM_UNIT_LAYERLEVEL" val="1_1_1"/>
  <p:tag name="KSO_WM_UNIT_NOCLEAR" val="0"/>
  <p:tag name="KSO_WM_UNIT_PRESET_TEXT" val="单击此处添加标题"/>
  <p:tag name="KSO_WM_UNIT_TEXT_FILL_FORE_SCHEMECOLOR_INDEX" val="13"/>
  <p:tag name="KSO_WM_UNIT_TEXT_FILL_TYPE" val="1"/>
  <p:tag name="KSO_WM_UNIT_TYPE" val="q_h_a"/>
  <p:tag name="KSO_WM_UNIT_VALUE" val="10"/>
</p:tagLst>
</file>

<file path=ppt/tags/tag196.xml><?xml version="1.0" encoding="utf-8"?>
<p:tagLst xmlns:a="http://schemas.openxmlformats.org/drawingml/2006/main" xmlns:r="http://schemas.openxmlformats.org/officeDocument/2006/relationships" xmlns:p="http://schemas.openxmlformats.org/presentationml/2006/main">
  <p:tag name="AS_UNIQUEID" val="4357"/>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46"/>
  <p:tag name="KSO_WM_UNIT_COMPATIBLE" val="0"/>
  <p:tag name="KSO_WM_UNIT_DIAGRAM_ISNUMVISUAL" val="0"/>
  <p:tag name="KSO_WM_UNIT_DIAGRAM_ISREFERUNIT" val="0"/>
  <p:tag name="KSO_WM_UNIT_HIGHLIGHT" val="0"/>
  <p:tag name="KSO_WM_UNIT_ID" val="diagram20187582_5*q_h_a*1_6_1"/>
  <p:tag name="KSO_WM_UNIT_INDEX" val="1_6_1"/>
  <p:tag name="KSO_WM_UNIT_ISCONTENTSTITLE" val="0"/>
  <p:tag name="KSO_WM_UNIT_LAYERLEVEL" val="1_1_1"/>
  <p:tag name="KSO_WM_UNIT_NOCLEAR" val="0"/>
  <p:tag name="KSO_WM_UNIT_PRESET_TEXT" val="单击此处添加标题"/>
  <p:tag name="KSO_WM_UNIT_TEXT_FILL_FORE_SCHEMECOLOR_INDEX" val="13"/>
  <p:tag name="KSO_WM_UNIT_TEXT_FILL_TYPE" val="1"/>
  <p:tag name="KSO_WM_UNIT_TYPE" val="q_h_a"/>
  <p:tag name="KSO_WM_UNIT_VALUE" val="10"/>
</p:tagLst>
</file>

<file path=ppt/tags/tag197.xml><?xml version="1.0" encoding="utf-8"?>
<p:tagLst xmlns:a="http://schemas.openxmlformats.org/drawingml/2006/main" xmlns:r="http://schemas.openxmlformats.org/officeDocument/2006/relationships" xmlns:p="http://schemas.openxmlformats.org/presentationml/2006/main">
  <p:tag name="AS_UNIQUEID" val="4358"/>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50"/>
  <p:tag name="KSO_WM_UNIT_COMPATIBLE" val="0"/>
  <p:tag name="KSO_WM_UNIT_DIAGRAM_ISNUMVISUAL" val="0"/>
  <p:tag name="KSO_WM_UNIT_DIAGRAM_ISREFERUNIT" val="0"/>
  <p:tag name="KSO_WM_UNIT_HIGHLIGHT" val="0"/>
  <p:tag name="KSO_WM_UNIT_ID" val="diagram20187582_5*q_h_a*1_4_1"/>
  <p:tag name="KSO_WM_UNIT_INDEX" val="1_4_1"/>
  <p:tag name="KSO_WM_UNIT_ISCONTENTSTITLE" val="0"/>
  <p:tag name="KSO_WM_UNIT_LAYERLEVEL" val="1_1_1"/>
  <p:tag name="KSO_WM_UNIT_NOCLEAR" val="0"/>
  <p:tag name="KSO_WM_UNIT_PRESET_TEXT" val="单击此处添加标题"/>
  <p:tag name="KSO_WM_UNIT_TEXT_FILL_FORE_SCHEMECOLOR_INDEX" val="13"/>
  <p:tag name="KSO_WM_UNIT_TEXT_FILL_TYPE" val="1"/>
  <p:tag name="KSO_WM_UNIT_TYPE" val="q_h_a"/>
  <p:tag name="KSO_WM_UNIT_VALUE" val="10"/>
</p:tagLst>
</file>

<file path=ppt/tags/tag198.xml><?xml version="1.0" encoding="utf-8"?>
<p:tagLst xmlns:a="http://schemas.openxmlformats.org/drawingml/2006/main" xmlns:r="http://schemas.openxmlformats.org/officeDocument/2006/relationships" xmlns:p="http://schemas.openxmlformats.org/presentationml/2006/main">
  <p:tag name="AS_UNIQUEID" val="4360"/>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82_5*q_h_i*1_2_1"/>
  <p:tag name="KSO_WM_UNIT_INDEX" val="1_2_1"/>
  <p:tag name="KSO_WM_UNIT_LAYERLEVEL" val="1_1_1"/>
  <p:tag name="KSO_WM_UNIT_TEXT_FILL_FORE_SCHEMECOLOR_INDEX" val="13"/>
  <p:tag name="KSO_WM_UNIT_TEXT_FILL_TYPE" val="1"/>
  <p:tag name="KSO_WM_UNIT_TYPE" val="q_h_i"/>
</p:tagLst>
</file>

<file path=ppt/tags/tag199.xml><?xml version="1.0" encoding="utf-8"?>
<p:tagLst xmlns:a="http://schemas.openxmlformats.org/drawingml/2006/main" xmlns:r="http://schemas.openxmlformats.org/officeDocument/2006/relationships" xmlns:p="http://schemas.openxmlformats.org/presentationml/2006/main">
  <p:tag name="AS_UNIQUEID" val="4361"/>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82_5*q_h_i*1_5_1"/>
  <p:tag name="KSO_WM_UNIT_INDEX" val="1_5_1"/>
  <p:tag name="KSO_WM_UNIT_LAYERLEVEL" val="1_1_1"/>
  <p:tag name="KSO_WM_UNIT_TEXT_FILL_FORE_SCHEMECOLOR_INDEX" val="13"/>
  <p:tag name="KSO_WM_UNIT_TEXT_FILL_TYPE" val="1"/>
  <p:tag name="KSO_WM_UNIT_TYPE" val="q_h_i"/>
</p:tagLst>
</file>

<file path=ppt/tags/tag2.xml><?xml version="1.0" encoding="utf-8"?>
<p:tagLst xmlns:a="http://schemas.openxmlformats.org/drawingml/2006/main" xmlns:r="http://schemas.openxmlformats.org/officeDocument/2006/relationships" xmlns:p="http://schemas.openxmlformats.org/presentationml/2006/main">
  <p:tag name="AS_UNIQUEID" val="239"/>
</p:tagLst>
</file>

<file path=ppt/tags/tag20.xml><?xml version="1.0" encoding="utf-8"?>
<p:tagLst xmlns:a="http://schemas.openxmlformats.org/drawingml/2006/main" xmlns:r="http://schemas.openxmlformats.org/officeDocument/2006/relationships" xmlns:p="http://schemas.openxmlformats.org/presentationml/2006/main">
  <p:tag name="AS_UNIQUEID" val="255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4362"/>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82_5*q_h_i*1_3_1"/>
  <p:tag name="KSO_WM_UNIT_INDEX" val="1_3_1"/>
  <p:tag name="KSO_WM_UNIT_LAYERLEVEL" val="1_1_1"/>
  <p:tag name="KSO_WM_UNIT_TEXT_FILL_FORE_SCHEMECOLOR_INDEX" val="13"/>
  <p:tag name="KSO_WM_UNIT_TEXT_FILL_TYPE" val="1"/>
  <p:tag name="KSO_WM_UNIT_TYPE" val="q_h_i"/>
</p:tagLst>
</file>

<file path=ppt/tags/tag201.xml><?xml version="1.0" encoding="utf-8"?>
<p:tagLst xmlns:a="http://schemas.openxmlformats.org/drawingml/2006/main" xmlns:r="http://schemas.openxmlformats.org/officeDocument/2006/relationships" xmlns:p="http://schemas.openxmlformats.org/presentationml/2006/main">
  <p:tag name="AS_UNIQUEID" val="4363"/>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82_5*q_h_i*1_6_1"/>
  <p:tag name="KSO_WM_UNIT_INDEX" val="1_6_1"/>
  <p:tag name="KSO_WM_UNIT_LAYERLEVEL" val="1_1_1"/>
  <p:tag name="KSO_WM_UNIT_TEXT_FILL_FORE_SCHEMECOLOR_INDEX" val="13"/>
  <p:tag name="KSO_WM_UNIT_TEXT_FILL_TYPE" val="1"/>
  <p:tag name="KSO_WM_UNIT_TYPE" val="q_h_i"/>
</p:tagLst>
</file>

<file path=ppt/tags/tag202.xml><?xml version="1.0" encoding="utf-8"?>
<p:tagLst xmlns:a="http://schemas.openxmlformats.org/drawingml/2006/main" xmlns:r="http://schemas.openxmlformats.org/officeDocument/2006/relationships" xmlns:p="http://schemas.openxmlformats.org/presentationml/2006/main">
  <p:tag name="AS_UNIQUEID" val="4365"/>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82_5*q_h_i*1_4_1"/>
  <p:tag name="KSO_WM_UNIT_INDEX" val="1_4_1"/>
  <p:tag name="KSO_WM_UNIT_LAYERLEVEL" val="1_1_1"/>
  <p:tag name="KSO_WM_UNIT_TEXT_FILL_FORE_SCHEMECOLOR_INDEX" val="13"/>
  <p:tag name="KSO_WM_UNIT_TEXT_FILL_TYPE" val="1"/>
  <p:tag name="KSO_WM_UNIT_TYPE" val="q_h_i"/>
</p:tagLst>
</file>

<file path=ppt/tags/tag203.xml><?xml version="1.0" encoding="utf-8"?>
<p:tagLst xmlns:a="http://schemas.openxmlformats.org/drawingml/2006/main" xmlns:r="http://schemas.openxmlformats.org/officeDocument/2006/relationships" xmlns:p="http://schemas.openxmlformats.org/presentationml/2006/main">
  <p:tag name="AS_UNIQUEID" val="4366"/>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187582_5*q_h_i*1_3_2"/>
  <p:tag name="KSO_WM_UNIT_INDEX" val="1_3_2"/>
  <p:tag name="KSO_WM_UNIT_LAYERLEVEL" val="1_1_1"/>
  <p:tag name="KSO_WM_UNIT_TEXT_FILL_FORE_SCHEMECOLOR_INDEX" val="2"/>
  <p:tag name="KSO_WM_UNIT_TEXT_FILL_TYPE" val="1"/>
  <p:tag name="KSO_WM_UNIT_TYPE" val="q_h_i"/>
</p:tagLst>
</file>

<file path=ppt/tags/tag204.xml><?xml version="1.0" encoding="utf-8"?>
<p:tagLst xmlns:a="http://schemas.openxmlformats.org/drawingml/2006/main" xmlns:r="http://schemas.openxmlformats.org/officeDocument/2006/relationships" xmlns:p="http://schemas.openxmlformats.org/presentationml/2006/main">
  <p:tag name="AS_UNIQUEID" val="4367"/>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87582_5*q_h_i*1_2_2"/>
  <p:tag name="KSO_WM_UNIT_INDEX" val="1_2_2"/>
  <p:tag name="KSO_WM_UNIT_LAYERLEVEL" val="1_1_1"/>
  <p:tag name="KSO_WM_UNIT_TEXT_FILL_FORE_SCHEMECOLOR_INDEX" val="2"/>
  <p:tag name="KSO_WM_UNIT_TEXT_FILL_TYPE" val="1"/>
  <p:tag name="KSO_WM_UNIT_TYPE" val="q_h_i"/>
</p:tagLst>
</file>

<file path=ppt/tags/tag205.xml><?xml version="1.0" encoding="utf-8"?>
<p:tagLst xmlns:a="http://schemas.openxmlformats.org/drawingml/2006/main" xmlns:r="http://schemas.openxmlformats.org/officeDocument/2006/relationships" xmlns:p="http://schemas.openxmlformats.org/presentationml/2006/main">
  <p:tag name="AS_UNIQUEID" val="4368"/>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82_5*q_h_i*1_1_1"/>
  <p:tag name="KSO_WM_UNIT_INDEX" val="1_1_1"/>
  <p:tag name="KSO_WM_UNIT_LAYERLEVEL" val="1_1_1"/>
  <p:tag name="KSO_WM_UNIT_TEXT_FILL_FORE_SCHEMECOLOR_INDEX" val="13"/>
  <p:tag name="KSO_WM_UNIT_TEXT_FILL_TYPE" val="1"/>
  <p:tag name="KSO_WM_UNIT_TYPE" val="q_h_i"/>
</p:tagLst>
</file>

<file path=ppt/tags/tag206.xml><?xml version="1.0" encoding="utf-8"?>
<p:tagLst xmlns:a="http://schemas.openxmlformats.org/drawingml/2006/main" xmlns:r="http://schemas.openxmlformats.org/officeDocument/2006/relationships" xmlns:p="http://schemas.openxmlformats.org/presentationml/2006/main">
  <p:tag name="AS_UNIQUEID" val="4369"/>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187582_5*q_h_i*1_1_2"/>
  <p:tag name="KSO_WM_UNIT_INDEX" val="1_1_2"/>
  <p:tag name="KSO_WM_UNIT_LAYERLEVEL" val="1_1_1"/>
  <p:tag name="KSO_WM_UNIT_TEXT_FILL_FORE_SCHEMECOLOR_INDEX" val="2"/>
  <p:tag name="KSO_WM_UNIT_TEXT_FILL_TYPE" val="1"/>
  <p:tag name="KSO_WM_UNIT_TYPE" val="q_h_i"/>
</p:tagLst>
</file>

<file path=ppt/tags/tag207.xml><?xml version="1.0" encoding="utf-8"?>
<p:tagLst xmlns:a="http://schemas.openxmlformats.org/drawingml/2006/main" xmlns:r="http://schemas.openxmlformats.org/officeDocument/2006/relationships" xmlns:p="http://schemas.openxmlformats.org/presentationml/2006/main">
  <p:tag name="AS_UNIQUEID" val="4370"/>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10"/>
  <p:tag name="KSO_WM_UNIT_FILL_TYPE" val="1"/>
  <p:tag name="KSO_WM_UNIT_HIGHLIGHT" val="0"/>
  <p:tag name="KSO_WM_UNIT_ID" val="diagram20187582_5*q_h_i*1_6_2"/>
  <p:tag name="KSO_WM_UNIT_INDEX" val="1_6_2"/>
  <p:tag name="KSO_WM_UNIT_LAYERLEVEL" val="1_1_1"/>
  <p:tag name="KSO_WM_UNIT_TEXT_FILL_FORE_SCHEMECOLOR_INDEX" val="2"/>
  <p:tag name="KSO_WM_UNIT_TEXT_FILL_TYPE" val="1"/>
  <p:tag name="KSO_WM_UNIT_TYPE" val="q_h_i"/>
</p:tagLst>
</file>

<file path=ppt/tags/tag208.xml><?xml version="1.0" encoding="utf-8"?>
<p:tagLst xmlns:a="http://schemas.openxmlformats.org/drawingml/2006/main" xmlns:r="http://schemas.openxmlformats.org/officeDocument/2006/relationships" xmlns:p="http://schemas.openxmlformats.org/presentationml/2006/main">
  <p:tag name="AS_UNIQUEID" val="4371"/>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9"/>
  <p:tag name="KSO_WM_UNIT_FILL_TYPE" val="1"/>
  <p:tag name="KSO_WM_UNIT_HIGHLIGHT" val="0"/>
  <p:tag name="KSO_WM_UNIT_ID" val="diagram20187582_5*q_h_i*1_5_2"/>
  <p:tag name="KSO_WM_UNIT_INDEX" val="1_5_2"/>
  <p:tag name="KSO_WM_UNIT_LAYERLEVEL" val="1_1_1"/>
  <p:tag name="KSO_WM_UNIT_TEXT_FILL_FORE_SCHEMECOLOR_INDEX" val="2"/>
  <p:tag name="KSO_WM_UNIT_TEXT_FILL_TYPE" val="1"/>
  <p:tag name="KSO_WM_UNIT_TYPE" val="q_h_i"/>
</p:tagLst>
</file>

<file path=ppt/tags/tag209.xml><?xml version="1.0" encoding="utf-8"?>
<p:tagLst xmlns:a="http://schemas.openxmlformats.org/drawingml/2006/main" xmlns:r="http://schemas.openxmlformats.org/officeDocument/2006/relationships" xmlns:p="http://schemas.openxmlformats.org/presentationml/2006/main">
  <p:tag name="AS_UNIQUEID" val="4372"/>
  <p:tag name="KSO_WM_BEAUTIFY_FLAG" val="#wm#"/>
  <p:tag name="KSO_WM_DIAGRAM_GROUP_CODE" val="q1-1"/>
  <p:tag name="KSO_WM_TAG_VERSION" val="1.0"/>
  <p:tag name="KSO_WM_TEMPLATE_CATEGORY" val="diagram"/>
  <p:tag name="KSO_WM_TEMPLATE_INDEX" val="20187582"/>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187582_5*q_h_i*1_4_2"/>
  <p:tag name="KSO_WM_UNIT_INDEX" val="1_4_2"/>
  <p:tag name="KSO_WM_UNIT_LAYERLEVEL" val="1_1_1"/>
  <p:tag name="KSO_WM_UNIT_TEXT_FILL_FORE_SCHEMECOLOR_INDEX" val="2"/>
  <p:tag name="KSO_WM_UNIT_TEXT_FILL_TYPE" val="1"/>
  <p:tag name="KSO_WM_UNIT_TYPE" val="q_h_i"/>
</p:tagLst>
</file>

<file path=ppt/tags/tag21.xml><?xml version="1.0" encoding="utf-8"?>
<p:tagLst xmlns:a="http://schemas.openxmlformats.org/drawingml/2006/main" xmlns:r="http://schemas.openxmlformats.org/officeDocument/2006/relationships" xmlns:p="http://schemas.openxmlformats.org/presentationml/2006/main">
  <p:tag name="AS_UNIQUEID" val="255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4373"/>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1_3"/>
  <p:tag name="KSO_WM_UNIT_INDEX" val="1_1_3"/>
  <p:tag name="KSO_WM_UNIT_LAYERLEVEL" val="1_1_1"/>
  <p:tag name="KSO_WM_UNIT_TEXT_FILL_FORE_SCHEMECOLOR_INDEX" val="14"/>
  <p:tag name="KSO_WM_UNIT_TEXT_FILL_TYPE" val="1"/>
  <p:tag name="KSO_WM_UNIT_TYPE" val="q_h_i"/>
</p:tagLst>
</file>

<file path=ppt/tags/tag211.xml><?xml version="1.0" encoding="utf-8"?>
<p:tagLst xmlns:a="http://schemas.openxmlformats.org/drawingml/2006/main" xmlns:r="http://schemas.openxmlformats.org/officeDocument/2006/relationships" xmlns:p="http://schemas.openxmlformats.org/presentationml/2006/main">
  <p:tag name="AS_UNIQUEID" val="4374"/>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2_3"/>
  <p:tag name="KSO_WM_UNIT_INDEX" val="1_2_3"/>
  <p:tag name="KSO_WM_UNIT_LAYERLEVEL" val="1_1_1"/>
  <p:tag name="KSO_WM_UNIT_TEXT_FILL_FORE_SCHEMECOLOR_INDEX" val="14"/>
  <p:tag name="KSO_WM_UNIT_TEXT_FILL_TYPE" val="1"/>
  <p:tag name="KSO_WM_UNIT_TYPE" val="q_h_i"/>
</p:tagLst>
</file>

<file path=ppt/tags/tag212.xml><?xml version="1.0" encoding="utf-8"?>
<p:tagLst xmlns:a="http://schemas.openxmlformats.org/drawingml/2006/main" xmlns:r="http://schemas.openxmlformats.org/officeDocument/2006/relationships" xmlns:p="http://schemas.openxmlformats.org/presentationml/2006/main">
  <p:tag name="AS_UNIQUEID" val="4375"/>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3_3"/>
  <p:tag name="KSO_WM_UNIT_INDEX" val="1_3_3"/>
  <p:tag name="KSO_WM_UNIT_LAYERLEVEL" val="1_1_1"/>
  <p:tag name="KSO_WM_UNIT_TEXT_FILL_FORE_SCHEMECOLOR_INDEX" val="14"/>
  <p:tag name="KSO_WM_UNIT_TEXT_FILL_TYPE" val="1"/>
  <p:tag name="KSO_WM_UNIT_TYPE" val="q_h_i"/>
</p:tagLst>
</file>

<file path=ppt/tags/tag213.xml><?xml version="1.0" encoding="utf-8"?>
<p:tagLst xmlns:a="http://schemas.openxmlformats.org/drawingml/2006/main" xmlns:r="http://schemas.openxmlformats.org/officeDocument/2006/relationships" xmlns:p="http://schemas.openxmlformats.org/presentationml/2006/main">
  <p:tag name="AS_UNIQUEID" val="4376"/>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6_3"/>
  <p:tag name="KSO_WM_UNIT_INDEX" val="1_6_3"/>
  <p:tag name="KSO_WM_UNIT_LAYERLEVEL" val="1_1_1"/>
  <p:tag name="KSO_WM_UNIT_TEXT_FILL_FORE_SCHEMECOLOR_INDEX" val="14"/>
  <p:tag name="KSO_WM_UNIT_TEXT_FILL_TYPE" val="1"/>
  <p:tag name="KSO_WM_UNIT_TYPE" val="q_h_i"/>
</p:tagLst>
</file>

<file path=ppt/tags/tag214.xml><?xml version="1.0" encoding="utf-8"?>
<p:tagLst xmlns:a="http://schemas.openxmlformats.org/drawingml/2006/main" xmlns:r="http://schemas.openxmlformats.org/officeDocument/2006/relationships" xmlns:p="http://schemas.openxmlformats.org/presentationml/2006/main">
  <p:tag name="AS_UNIQUEID" val="4377"/>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5_3"/>
  <p:tag name="KSO_WM_UNIT_INDEX" val="1_5_3"/>
  <p:tag name="KSO_WM_UNIT_LAYERLEVEL" val="1_1_1"/>
  <p:tag name="KSO_WM_UNIT_TEXT_FILL_FORE_SCHEMECOLOR_INDEX" val="14"/>
  <p:tag name="KSO_WM_UNIT_TEXT_FILL_TYPE" val="1"/>
  <p:tag name="KSO_WM_UNIT_TYPE" val="q_h_i"/>
</p:tagLst>
</file>

<file path=ppt/tags/tag215.xml><?xml version="1.0" encoding="utf-8"?>
<p:tagLst xmlns:a="http://schemas.openxmlformats.org/drawingml/2006/main" xmlns:r="http://schemas.openxmlformats.org/officeDocument/2006/relationships" xmlns:p="http://schemas.openxmlformats.org/presentationml/2006/main">
  <p:tag name="AS_UNIQUEID" val="4378"/>
  <p:tag name="KSO_WM_BEAUTIFY_FLAG" val="#wm#"/>
  <p:tag name="KSO_WM_DIAGRAM_GROUP_CODE" val="q1-1"/>
  <p:tag name="KSO_WM_TAG_VERSION" val="1.0"/>
  <p:tag name="KSO_WM_TEMPLATE_CATEGORY" val="diagram"/>
  <p:tag name="KSO_WM_TEMPLATE_INDEX" val="20187582"/>
  <p:tag name="KSO_WM_UNIT_COLOR_SCHEME_PARENT_PAGE" val="0_5"/>
  <p:tag name="KSO_WM_UNIT_COLOR_SCHEME_SHAPE_ID" val="24"/>
  <p:tag name="KSO_WM_UNIT_COMPATIBLE" val="0"/>
  <p:tag name="KSO_WM_UNIT_DIAGRAM_ISNUMVISUAL" val="0"/>
  <p:tag name="KSO_WM_UNIT_DIAGRAM_ISREFERUNIT" val="0"/>
  <p:tag name="KSO_WM_UNIT_HIGHLIGHT" val="0"/>
  <p:tag name="KSO_WM_UNIT_ID" val="diagram20187582_5*q_h_i*1_4_3"/>
  <p:tag name="KSO_WM_UNIT_INDEX" val="1_4_3"/>
  <p:tag name="KSO_WM_UNIT_LAYERLEVEL" val="1_1_1"/>
  <p:tag name="KSO_WM_UNIT_TEXT_FILL_FORE_SCHEMECOLOR_INDEX" val="14"/>
  <p:tag name="KSO_WM_UNIT_TEXT_FILL_TYPE" val="1"/>
  <p:tag name="KSO_WM_UNIT_TYPE" val="q_h_i"/>
</p:tagLst>
</file>

<file path=ppt/tags/tag216.xml><?xml version="1.0" encoding="utf-8"?>
<p:tagLst xmlns:a="http://schemas.openxmlformats.org/drawingml/2006/main" xmlns:r="http://schemas.openxmlformats.org/officeDocument/2006/relationships" xmlns:p="http://schemas.openxmlformats.org/presentationml/2006/main">
  <p:tag name="AS_UNIQUEID" val="4379"/>
</p:tagLst>
</file>

<file path=ppt/tags/tag217.xml><?xml version="1.0" encoding="utf-8"?>
<p:tagLst xmlns:a="http://schemas.openxmlformats.org/drawingml/2006/main" xmlns:r="http://schemas.openxmlformats.org/officeDocument/2006/relationships" xmlns:p="http://schemas.openxmlformats.org/presentationml/2006/main">
  <p:tag name="AS_UNIQUEID" val="4380"/>
</p:tagLst>
</file>

<file path=ppt/tags/tag218.xml><?xml version="1.0" encoding="utf-8"?>
<p:tagLst xmlns:a="http://schemas.openxmlformats.org/drawingml/2006/main" xmlns:r="http://schemas.openxmlformats.org/officeDocument/2006/relationships" xmlns:p="http://schemas.openxmlformats.org/presentationml/2006/main">
  <p:tag name="AS_UNIQUEID" val="346"/>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346"/>
</p:tagLst>
</file>

<file path=ppt/tags/tag22.xml><?xml version="1.0" encoding="utf-8"?>
<p:tagLst xmlns:a="http://schemas.openxmlformats.org/drawingml/2006/main" xmlns:r="http://schemas.openxmlformats.org/officeDocument/2006/relationships" xmlns:p="http://schemas.openxmlformats.org/presentationml/2006/main">
  <p:tag name="AS_UNIQUEID" val="255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4339"/>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23.xml><?xml version="1.0" encoding="utf-8"?>
<p:tagLst xmlns:a="http://schemas.openxmlformats.org/drawingml/2006/main" xmlns:r="http://schemas.openxmlformats.org/officeDocument/2006/relationships" xmlns:p="http://schemas.openxmlformats.org/presentationml/2006/main">
  <p:tag name="AS_UNIQUEID" val="10812"/>
</p:tagLst>
</file>

<file path=ppt/tags/tag224.xml><?xml version="1.0" encoding="utf-8"?>
<p:tagLst xmlns:a="http://schemas.openxmlformats.org/drawingml/2006/main" xmlns:r="http://schemas.openxmlformats.org/officeDocument/2006/relationships" xmlns:p="http://schemas.openxmlformats.org/presentationml/2006/main">
  <p:tag name="AS_UNIQUEID" val="10813"/>
</p:tagLst>
</file>

<file path=ppt/tags/tag225.xml><?xml version="1.0" encoding="utf-8"?>
<p:tagLst xmlns:a="http://schemas.openxmlformats.org/drawingml/2006/main" xmlns:r="http://schemas.openxmlformats.org/officeDocument/2006/relationships" xmlns:p="http://schemas.openxmlformats.org/presentationml/2006/main">
  <p:tag name="AS_UNIQUEID" val="10814"/>
</p:tagLst>
</file>

<file path=ppt/tags/tag226.xml><?xml version="1.0" encoding="utf-8"?>
<p:tagLst xmlns:a="http://schemas.openxmlformats.org/drawingml/2006/main" xmlns:r="http://schemas.openxmlformats.org/officeDocument/2006/relationships" xmlns:p="http://schemas.openxmlformats.org/presentationml/2006/main">
  <p:tag name="AS_UNIQUEID" val="10819"/>
</p:tagLst>
</file>

<file path=ppt/tags/tag227.xml><?xml version="1.0" encoding="utf-8"?>
<p:tagLst xmlns:a="http://schemas.openxmlformats.org/drawingml/2006/main" xmlns:r="http://schemas.openxmlformats.org/officeDocument/2006/relationships" xmlns:p="http://schemas.openxmlformats.org/presentationml/2006/main">
  <p:tag name="AS_UNIQUEID" val="10821"/>
</p:tagLst>
</file>

<file path=ppt/tags/tag228.xml><?xml version="1.0" encoding="utf-8"?>
<p:tagLst xmlns:a="http://schemas.openxmlformats.org/drawingml/2006/main" xmlns:r="http://schemas.openxmlformats.org/officeDocument/2006/relationships" xmlns:p="http://schemas.openxmlformats.org/presentationml/2006/main">
  <p:tag name="AS_UNIQUEID" val="10822"/>
</p:tagLst>
</file>

<file path=ppt/tags/tag229.xml><?xml version="1.0" encoding="utf-8"?>
<p:tagLst xmlns:a="http://schemas.openxmlformats.org/drawingml/2006/main" xmlns:r="http://schemas.openxmlformats.org/officeDocument/2006/relationships" xmlns:p="http://schemas.openxmlformats.org/presentationml/2006/main">
  <p:tag name="AS_UNIQUEID" val="10825"/>
</p:tagLst>
</file>

<file path=ppt/tags/tag23.xml><?xml version="1.0" encoding="utf-8"?>
<p:tagLst xmlns:a="http://schemas.openxmlformats.org/drawingml/2006/main" xmlns:r="http://schemas.openxmlformats.org/officeDocument/2006/relationships" xmlns:p="http://schemas.openxmlformats.org/presentationml/2006/main">
  <p:tag name="AS_UNIQUEID" val="254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10821"/>
</p:tagLst>
</file>

<file path=ppt/tags/tag231.xml><?xml version="1.0" encoding="utf-8"?>
<p:tagLst xmlns:a="http://schemas.openxmlformats.org/drawingml/2006/main" xmlns:r="http://schemas.openxmlformats.org/officeDocument/2006/relationships" xmlns:p="http://schemas.openxmlformats.org/presentationml/2006/main">
  <p:tag name="AS_UNIQUEID" val="10821"/>
</p:tagLst>
</file>

<file path=ppt/tags/tag232.xml><?xml version="1.0" encoding="utf-8"?>
<p:tagLst xmlns:a="http://schemas.openxmlformats.org/drawingml/2006/main" xmlns:r="http://schemas.openxmlformats.org/officeDocument/2006/relationships" xmlns:p="http://schemas.openxmlformats.org/presentationml/2006/main">
  <p:tag name="AS_UNIQUEID" val="10822"/>
</p:tagLst>
</file>

<file path=ppt/tags/tag233.xml><?xml version="1.0" encoding="utf-8"?>
<p:tagLst xmlns:a="http://schemas.openxmlformats.org/drawingml/2006/main" xmlns:r="http://schemas.openxmlformats.org/officeDocument/2006/relationships" xmlns:p="http://schemas.openxmlformats.org/presentationml/2006/main">
  <p:tag name="AS_UNIQUEID" val="10821"/>
</p:tagLst>
</file>

<file path=ppt/tags/tag234.xml><?xml version="1.0" encoding="utf-8"?>
<p:tagLst xmlns:a="http://schemas.openxmlformats.org/drawingml/2006/main" xmlns:r="http://schemas.openxmlformats.org/officeDocument/2006/relationships" xmlns:p="http://schemas.openxmlformats.org/presentationml/2006/main">
  <p:tag name="AS_UNIQUEID" val="10821"/>
</p:tagLst>
</file>

<file path=ppt/tags/tag235.xml><?xml version="1.0" encoding="utf-8"?>
<p:tagLst xmlns:a="http://schemas.openxmlformats.org/drawingml/2006/main" xmlns:r="http://schemas.openxmlformats.org/officeDocument/2006/relationships" xmlns:p="http://schemas.openxmlformats.org/presentationml/2006/main">
  <p:tag name="AS_UNIQUEID" val="349"/>
  <p:tag name="KSO_WM_UNIT_TEXT_FILL_FORE_SCHEMECOLOR_INDEX" val="2"/>
  <p:tag name="KSO_WM_UNIT_TEXT_FILL_FORE_SCHEMECOLOR_INDEX_BRIGHTNESS" val="0"/>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AS_UNIQUEID" val="10825"/>
</p:tagLst>
</file>

<file path=ppt/tags/tag237.xml><?xml version="1.0" encoding="utf-8"?>
<p:tagLst xmlns:a="http://schemas.openxmlformats.org/drawingml/2006/main" xmlns:r="http://schemas.openxmlformats.org/officeDocument/2006/relationships" xmlns:p="http://schemas.openxmlformats.org/presentationml/2006/main">
  <p:tag name="AS_UNIQUEID" val="10821"/>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AS_UNIQUEID" val="254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AS_UNIQUEID" val="10815"/>
</p:tagLst>
</file>

<file path=ppt/tags/tag243.xml><?xml version="1.0" encoding="utf-8"?>
<p:tagLst xmlns:a="http://schemas.openxmlformats.org/drawingml/2006/main" xmlns:r="http://schemas.openxmlformats.org/officeDocument/2006/relationships" xmlns:p="http://schemas.openxmlformats.org/presentationml/2006/main">
  <p:tag name="AS_UNIQUEID" val="10816"/>
</p:tagLst>
</file>

<file path=ppt/tags/tag244.xml><?xml version="1.0" encoding="utf-8"?>
<p:tagLst xmlns:a="http://schemas.openxmlformats.org/drawingml/2006/main" xmlns:r="http://schemas.openxmlformats.org/officeDocument/2006/relationships" xmlns:p="http://schemas.openxmlformats.org/presentationml/2006/main">
  <p:tag name="AS_UNIQUEID" val="10817"/>
</p:tagLst>
</file>

<file path=ppt/tags/tag245.xml><?xml version="1.0" encoding="utf-8"?>
<p:tagLst xmlns:a="http://schemas.openxmlformats.org/drawingml/2006/main" xmlns:r="http://schemas.openxmlformats.org/officeDocument/2006/relationships" xmlns:p="http://schemas.openxmlformats.org/presentationml/2006/main">
  <p:tag name="AS_UNIQUEID" val="10818"/>
</p:tagLst>
</file>

<file path=ppt/tags/tag24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47.xml><?xml version="1.0" encoding="utf-8"?>
<p:tagLst xmlns:a="http://schemas.openxmlformats.org/drawingml/2006/main" xmlns:r="http://schemas.openxmlformats.org/officeDocument/2006/relationships" xmlns:p="http://schemas.openxmlformats.org/presentationml/2006/main">
  <p:tag name="AS_UNIQUEID" val="344"/>
</p:tagLst>
</file>

<file path=ppt/tags/tag248.xml><?xml version="1.0" encoding="utf-8"?>
<p:tagLst xmlns:a="http://schemas.openxmlformats.org/drawingml/2006/main" xmlns:r="http://schemas.openxmlformats.org/officeDocument/2006/relationships" xmlns:p="http://schemas.openxmlformats.org/presentationml/2006/main">
  <p:tag name="AS_UNIQUEID" val="343"/>
</p:tagLst>
</file>

<file path=ppt/tags/tag24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5.xml><?xml version="1.0" encoding="utf-8"?>
<p:tagLst xmlns:a="http://schemas.openxmlformats.org/drawingml/2006/main" xmlns:r="http://schemas.openxmlformats.org/officeDocument/2006/relationships" xmlns:p="http://schemas.openxmlformats.org/presentationml/2006/main">
  <p:tag name="AS_UNIQUEID" val="254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4339"/>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AS_UNIQUEID" val="66"/>
  <p:tag name="KSO_WM_UNIT_TEXT_FILL_FORE_SCHEMECOLOR_INDEX" val="13"/>
  <p:tag name="KSO_WM_UNIT_TEXT_FILL_FORE_SCHEMECOLOR_INDEX_BRIGHTNESS" val="0"/>
  <p:tag name="KSO_WM_UNIT_TEXT_FILL_TYPE" val="1"/>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AS_UNIQUEID" val="3574"/>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55.xml><?xml version="1.0" encoding="utf-8"?>
<p:tagLst xmlns:a="http://schemas.openxmlformats.org/drawingml/2006/main" xmlns:r="http://schemas.openxmlformats.org/officeDocument/2006/relationships" xmlns:p="http://schemas.openxmlformats.org/presentationml/2006/main">
  <p:tag name="KSO_WM_UNIT_TABLE_BEAUTIFY" val="smartTable{5ee4b2fd-a78a-4988-9f4d-9c0752619ce0}"/>
  <p:tag name="TABLE_ENDDRAG_ORIGIN_RECT" val="928*493"/>
  <p:tag name="TABLE_ENDDRAG_RECT" val="9*24*928*493"/>
</p:tagLst>
</file>

<file path=ppt/tags/tag25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57.xml><?xml version="1.0" encoding="utf-8"?>
<p:tagLst xmlns:a="http://schemas.openxmlformats.org/drawingml/2006/main" xmlns:r="http://schemas.openxmlformats.org/officeDocument/2006/relationships" xmlns:p="http://schemas.openxmlformats.org/presentationml/2006/main">
  <p:tag name="AS_UNIQUEID" val="344"/>
</p:tagLst>
</file>

<file path=ppt/tags/tag258.xml><?xml version="1.0" encoding="utf-8"?>
<p:tagLst xmlns:a="http://schemas.openxmlformats.org/drawingml/2006/main" xmlns:r="http://schemas.openxmlformats.org/officeDocument/2006/relationships" xmlns:p="http://schemas.openxmlformats.org/presentationml/2006/main">
  <p:tag name="AS_UNIQUEID" val="343"/>
</p:tagLst>
</file>

<file path=ppt/tags/tag25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AS_UNIQUEID" val="254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3952"/>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AS_UNIQUEID" val="4339"/>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AS_UNIQUEID" val="1334"/>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AS_UNIQUEID" val="1335"/>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AS_UNIQUEID" val="255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255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AS_UNIQUEID" val="255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AS_UNIQUEID" val="10971"/>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24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255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AS_UNIQUEID" val="340"/>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AS_UNIQUEID" val="342"/>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AS_UNIQUEID" val="346"/>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AS_UNIQUEID" val="256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348"/>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AS_UNIQUEID" val="343"/>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AS_UNIQUEID" val="345"/>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AS_UNIQUEID" val="352"/>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AS_UNIQUEID" val="341"/>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AS_UNIQUEID" val="344"/>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AS_UNIQUEID" val="347"/>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AS_UNIQUEID" val="347"/>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AS_UNIQUEID" val="352"/>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AS_UNIQUEID" val="256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AS_UNIQUEID" val="1947"/>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AS_UNIQUEID" val="1947"/>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AS_UNIQUEID" val="1947"/>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AS_UNIQUEID" val="1947"/>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AS_UNIQUEID" val="1947"/>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AS_UNIQUEID" val="256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33.xml><?xml version="1.0" encoding="utf-8"?>
<p:tagLst xmlns:a="http://schemas.openxmlformats.org/drawingml/2006/main" xmlns:r="http://schemas.openxmlformats.org/officeDocument/2006/relationships" xmlns:p="http://schemas.openxmlformats.org/presentationml/2006/main">
  <p:tag name="KSO_WM_UNIT_TABLE_BEAUTIFY" val="smartTable{93fce1f8-6656-436a-8bdc-6c8e36057f80}"/>
  <p:tag name="TABLE_ENDDRAG_ORIGIN_RECT" val="895*502"/>
  <p:tag name="TABLE_ENDDRAG_RECT" val="32*15*895*502"/>
</p:tagLst>
</file>

<file path=ppt/tags/tag33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4.xml><?xml version="1.0" encoding="utf-8"?>
<p:tagLst xmlns:a="http://schemas.openxmlformats.org/drawingml/2006/main" xmlns:r="http://schemas.openxmlformats.org/officeDocument/2006/relationships" xmlns:p="http://schemas.openxmlformats.org/presentationml/2006/main">
  <p:tag name="AS_UNIQUEID" val="256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wm#"/>
  <p:tag name="KSO_WM_SLIDE_ID" val="basetag20163675_2"/>
  <p:tag name="KSO_WM_SLIDE_INDEX" val="2"/>
  <p:tag name="KSO_WM_SLIDE_ITEM_CNT" val="0"/>
  <p:tag name="KSO_WM_SLIDE_MODEL_TYPE" val="timeline"/>
  <p:tag name="KSO_WM_SLIDE_TYPE" val="text"/>
  <p:tag name="KSO_WM_TAG_VERSION" val="1.0"/>
  <p:tag name="KSO_WM_TEMPLATE_CATEGORY" val="basetag"/>
  <p:tag name="KSO_WM_TEMPLATE_INDEX" val="20163675"/>
  <p:tag name="KSO_WM_SPECIAL_SOURCE" val="bdnull"/>
</p:tagLst>
</file>

<file path=ppt/tags/tag346.xml><?xml version="1.0" encoding="utf-8"?>
<p:tagLst xmlns:a="http://schemas.openxmlformats.org/drawingml/2006/main" xmlns:r="http://schemas.openxmlformats.org/officeDocument/2006/relationships" xmlns:p="http://schemas.openxmlformats.org/presentationml/2006/main">
  <p:tag name="AS_UNIQUEID" val="3021"/>
</p:tagLst>
</file>

<file path=ppt/tags/tag347.xml><?xml version="1.0" encoding="utf-8"?>
<p:tagLst xmlns:a="http://schemas.openxmlformats.org/drawingml/2006/main" xmlns:r="http://schemas.openxmlformats.org/officeDocument/2006/relationships" xmlns:p="http://schemas.openxmlformats.org/presentationml/2006/main">
  <p:tag name="AS_UNIQUEID" val="3026"/>
</p:tagLst>
</file>

<file path=ppt/tags/tag348.xml><?xml version="1.0" encoding="utf-8"?>
<p:tagLst xmlns:a="http://schemas.openxmlformats.org/drawingml/2006/main" xmlns:r="http://schemas.openxmlformats.org/officeDocument/2006/relationships" xmlns:p="http://schemas.openxmlformats.org/presentationml/2006/main">
  <p:tag name="AS_UNIQUEID" val="3027"/>
</p:tagLst>
</file>

<file path=ppt/tags/tag349.xml><?xml version="1.0" encoding="utf-8"?>
<p:tagLst xmlns:a="http://schemas.openxmlformats.org/drawingml/2006/main" xmlns:r="http://schemas.openxmlformats.org/officeDocument/2006/relationships" xmlns:p="http://schemas.openxmlformats.org/presentationml/2006/main">
  <p:tag name="AS_UNIQUEID" val="3028"/>
</p:tagLst>
</file>

<file path=ppt/tags/tag35.xml><?xml version="1.0" encoding="utf-8"?>
<p:tagLst xmlns:a="http://schemas.openxmlformats.org/drawingml/2006/main" xmlns:r="http://schemas.openxmlformats.org/officeDocument/2006/relationships" xmlns:p="http://schemas.openxmlformats.org/presentationml/2006/main">
  <p:tag name="AS_UNIQUEID" val="257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AS_UNIQUEID" val="3029"/>
</p:tagLst>
</file>

<file path=ppt/tags/tag351.xml><?xml version="1.0" encoding="utf-8"?>
<p:tagLst xmlns:a="http://schemas.openxmlformats.org/drawingml/2006/main" xmlns:r="http://schemas.openxmlformats.org/officeDocument/2006/relationships" xmlns:p="http://schemas.openxmlformats.org/presentationml/2006/main">
  <p:tag name="AS_UNIQUEID" val="4096"/>
</p:tagLst>
</file>

<file path=ppt/tags/tag352.xml><?xml version="1.0" encoding="utf-8"?>
<p:tagLst xmlns:a="http://schemas.openxmlformats.org/drawingml/2006/main" xmlns:r="http://schemas.openxmlformats.org/officeDocument/2006/relationships" xmlns:p="http://schemas.openxmlformats.org/presentationml/2006/main">
  <p:tag name="AS_UNIQUEID" val="4097"/>
</p:tagLst>
</file>

<file path=ppt/tags/tag353.xml><?xml version="1.0" encoding="utf-8"?>
<p:tagLst xmlns:a="http://schemas.openxmlformats.org/drawingml/2006/main" xmlns:r="http://schemas.openxmlformats.org/officeDocument/2006/relationships" xmlns:p="http://schemas.openxmlformats.org/presentationml/2006/main">
  <p:tag name="AS_UNIQUEID" val="4098"/>
</p:tagLst>
</file>

<file path=ppt/tags/tag354.xml><?xml version="1.0" encoding="utf-8"?>
<p:tagLst xmlns:a="http://schemas.openxmlformats.org/drawingml/2006/main" xmlns:r="http://schemas.openxmlformats.org/officeDocument/2006/relationships" xmlns:p="http://schemas.openxmlformats.org/presentationml/2006/main">
  <p:tag name="AS_UNIQUEID" val="4099"/>
</p:tagLst>
</file>

<file path=ppt/tags/tag355.xml><?xml version="1.0" encoding="utf-8"?>
<p:tagLst xmlns:a="http://schemas.openxmlformats.org/drawingml/2006/main" xmlns:r="http://schemas.openxmlformats.org/officeDocument/2006/relationships" xmlns:p="http://schemas.openxmlformats.org/presentationml/2006/main">
  <p:tag name="AS_UNIQUEID" val="4097"/>
</p:tagLst>
</file>

<file path=ppt/tags/tag356.xml><?xml version="1.0" encoding="utf-8"?>
<p:tagLst xmlns:a="http://schemas.openxmlformats.org/drawingml/2006/main" xmlns:r="http://schemas.openxmlformats.org/officeDocument/2006/relationships" xmlns:p="http://schemas.openxmlformats.org/presentationml/2006/main">
  <p:tag name="AS_UNIQUEID" val="3033"/>
</p:tagLst>
</file>

<file path=ppt/tags/tag357.xml><?xml version="1.0" encoding="utf-8"?>
<p:tagLst xmlns:a="http://schemas.openxmlformats.org/drawingml/2006/main" xmlns:r="http://schemas.openxmlformats.org/officeDocument/2006/relationships" xmlns:p="http://schemas.openxmlformats.org/presentationml/2006/main">
  <p:tag name="AS_UNIQUEID" val="3029"/>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AS_UNIQUEID" val="3029"/>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AS_UNIQUEID" val="3029"/>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AS_UNIQUEID" val="257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AS_UNIQUEID" val="4099"/>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AS_UNIQUEID" val="4097"/>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AS_UNIQUEID" val="3026"/>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AS_UNIQUEID" val="257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AS_UNIQUEID" val="4098"/>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AS_UNIQUEID" val="3016"/>
</p:tagLst>
</file>

<file path=ppt/tags/tag376.xml><?xml version="1.0" encoding="utf-8"?>
<p:tagLst xmlns:a="http://schemas.openxmlformats.org/drawingml/2006/main" xmlns:r="http://schemas.openxmlformats.org/officeDocument/2006/relationships" xmlns:p="http://schemas.openxmlformats.org/presentationml/2006/main">
  <p:tag name="AS_UNIQUEID" val="3017"/>
</p:tagLst>
</file>

<file path=ppt/tags/tag377.xml><?xml version="1.0" encoding="utf-8"?>
<p:tagLst xmlns:a="http://schemas.openxmlformats.org/drawingml/2006/main" xmlns:r="http://schemas.openxmlformats.org/officeDocument/2006/relationships" xmlns:p="http://schemas.openxmlformats.org/presentationml/2006/main">
  <p:tag name="AS_UNIQUEID" val="3018"/>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79.xml><?xml version="1.0" encoding="utf-8"?>
<p:tagLst xmlns:a="http://schemas.openxmlformats.org/drawingml/2006/main" xmlns:r="http://schemas.openxmlformats.org/officeDocument/2006/relationships" xmlns:p="http://schemas.openxmlformats.org/presentationml/2006/main">
  <p:tag name="AS_UNIQUEID" val="11059"/>
</p:tagLst>
</file>

<file path=ppt/tags/tag38.xml><?xml version="1.0" encoding="utf-8"?>
<p:tagLst xmlns:a="http://schemas.openxmlformats.org/drawingml/2006/main" xmlns:r="http://schemas.openxmlformats.org/officeDocument/2006/relationships" xmlns:p="http://schemas.openxmlformats.org/presentationml/2006/main">
  <p:tag name="AS_UNIQUEID" val="257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AS_UNIQUEID" val="11060"/>
</p:tagLst>
</file>

<file path=ppt/tags/tag381.xml><?xml version="1.0" encoding="utf-8"?>
<p:tagLst xmlns:a="http://schemas.openxmlformats.org/drawingml/2006/main" xmlns:r="http://schemas.openxmlformats.org/officeDocument/2006/relationships" xmlns:p="http://schemas.openxmlformats.org/presentationml/2006/main">
  <p:tag name="AS_UNIQUEID" val="11061"/>
</p:tagLst>
</file>

<file path=ppt/tags/tag382.xml><?xml version="1.0" encoding="utf-8"?>
<p:tagLst xmlns:a="http://schemas.openxmlformats.org/drawingml/2006/main" xmlns:r="http://schemas.openxmlformats.org/officeDocument/2006/relationships" xmlns:p="http://schemas.openxmlformats.org/presentationml/2006/main">
  <p:tag name="AS_UNIQUEID" val="11066"/>
</p:tagLst>
</file>

<file path=ppt/tags/tag383.xml><?xml version="1.0" encoding="utf-8"?>
<p:tagLst xmlns:a="http://schemas.openxmlformats.org/drawingml/2006/main" xmlns:r="http://schemas.openxmlformats.org/officeDocument/2006/relationships" xmlns:p="http://schemas.openxmlformats.org/presentationml/2006/main">
  <p:tag name="AS_UNIQUEID" val="11067"/>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FILL_FORE_SCHEMECOLOR_INDEX" val="5"/>
  <p:tag name="KSO_WM_UNIT_FILL_TYPE" val="1"/>
  <p:tag name="KSO_WM_UNIT_HIGHLIGHT" val="0"/>
  <p:tag name="KSO_WM_UNIT_ID" val="diagram160807_1*r_i*1_3"/>
  <p:tag name="KSO_WM_UNIT_LAYERLEVEL" val="1_1"/>
  <p:tag name="KSO_WM_UNIT_LINE_FILL_TYPE" val="2"/>
  <p:tag name="KSO_WM_UNIT_LINE_FORE_SCHEMECOLOR_INDEX" val="14"/>
  <p:tag name="KSO_WM_UNIT_TEXT_FILL_FORE_SCHEMECOLOR_INDEX" val="2"/>
  <p:tag name="KSO_WM_UNIT_TEXT_FILL_TYPE" val="1"/>
</p:tagLst>
</file>

<file path=ppt/tags/tag384.xml><?xml version="1.0" encoding="utf-8"?>
<p:tagLst xmlns:a="http://schemas.openxmlformats.org/drawingml/2006/main" xmlns:r="http://schemas.openxmlformats.org/officeDocument/2006/relationships" xmlns:p="http://schemas.openxmlformats.org/presentationml/2006/main">
  <p:tag name="AS_UNIQUEID" val="11069"/>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FILL_FORE_SCHEMECOLOR_INDEX" val="10"/>
  <p:tag name="KSO_WM_UNIT_FILL_TYPE" val="1"/>
  <p:tag name="KSO_WM_UNIT_HIGHLIGHT" val="0"/>
  <p:tag name="KSO_WM_UNIT_ID" val="diagram160807_1*r_i*1_4"/>
  <p:tag name="KSO_WM_UNIT_LAYERLEVEL" val="1_1"/>
  <p:tag name="KSO_WM_UNIT_LINE_FILL_TYPE" val="2"/>
  <p:tag name="KSO_WM_UNIT_LINE_FORE_SCHEMECOLOR_INDEX" val="14"/>
  <p:tag name="KSO_WM_UNIT_TEXT_FILL_FORE_SCHEMECOLOR_INDEX" val="2"/>
  <p:tag name="KSO_WM_UNIT_TEXT_FILL_TYPE" val="1"/>
</p:tagLst>
</file>

<file path=ppt/tags/tag385.xml><?xml version="1.0" encoding="utf-8"?>
<p:tagLst xmlns:a="http://schemas.openxmlformats.org/drawingml/2006/main" xmlns:r="http://schemas.openxmlformats.org/officeDocument/2006/relationships" xmlns:p="http://schemas.openxmlformats.org/presentationml/2006/main">
  <p:tag name="AS_UNIQUEID" val="11070"/>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FILL_FORE_SCHEMECOLOR_INDEX" val="5"/>
  <p:tag name="KSO_WM_UNIT_FILL_TYPE" val="1"/>
  <p:tag name="KSO_WM_UNIT_HIGHLIGHT" val="0"/>
  <p:tag name="KSO_WM_UNIT_ID" val="diagram160807_1*r_t*1_1"/>
  <p:tag name="KSO_WM_UNIT_LAYERLEVEL" val="1_1"/>
  <p:tag name="KSO_WM_UNIT_LINE_FILL_TYPE" val="2"/>
  <p:tag name="KSO_WM_UNIT_LINE_FORE_SCHEMECOLOR_INDEX" val="14"/>
  <p:tag name="KSO_WM_UNIT_NOCLEAR" val="0"/>
  <p:tag name="KSO_WM_UNIT_PRESET_TEXT" val="标题"/>
  <p:tag name="KSO_WM_UNIT_TEXT_FILL_FORE_SCHEMECOLOR_INDEX" val="2"/>
  <p:tag name="KSO_WM_UNIT_TEXT_FILL_TYPE" val="1"/>
  <p:tag name="KSO_WM_UNIT_VALUE" val="9"/>
</p:tagLst>
</file>

<file path=ppt/tags/tag386.xml><?xml version="1.0" encoding="utf-8"?>
<p:tagLst xmlns:a="http://schemas.openxmlformats.org/drawingml/2006/main" xmlns:r="http://schemas.openxmlformats.org/officeDocument/2006/relationships" xmlns:p="http://schemas.openxmlformats.org/presentationml/2006/main">
  <p:tag name="AS_UNIQUEID" val="11071"/>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FILL_FORE_SCHEMECOLOR_INDEX" val="10"/>
  <p:tag name="KSO_WM_UNIT_FILL_TYPE" val="1"/>
  <p:tag name="KSO_WM_UNIT_HIGHLIGHT" val="0"/>
  <p:tag name="KSO_WM_UNIT_ID" val="diagram160807_1*r_t*1_2"/>
  <p:tag name="KSO_WM_UNIT_LAYERLEVEL" val="1_1"/>
  <p:tag name="KSO_WM_UNIT_LINE_FILL_TYPE" val="2"/>
  <p:tag name="KSO_WM_UNIT_LINE_FORE_SCHEMECOLOR_INDEX" val="14"/>
  <p:tag name="KSO_WM_UNIT_NOCLEAR" val="0"/>
  <p:tag name="KSO_WM_UNIT_PRESET_TEXT" val="标题"/>
  <p:tag name="KSO_WM_UNIT_TEXT_FILL_FORE_SCHEMECOLOR_INDEX" val="2"/>
  <p:tag name="KSO_WM_UNIT_TEXT_FILL_TYPE" val="1"/>
  <p:tag name="KSO_WM_UNIT_VALUE" val="9"/>
</p:tagLst>
</file>

<file path=ppt/tags/tag387.xml><?xml version="1.0" encoding="utf-8"?>
<p:tagLst xmlns:a="http://schemas.openxmlformats.org/drawingml/2006/main" xmlns:r="http://schemas.openxmlformats.org/officeDocument/2006/relationships" xmlns:p="http://schemas.openxmlformats.org/presentationml/2006/main">
  <p:tag name="AS_UNIQUEID" val="11073"/>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HIGHLIGHT" val="0"/>
  <p:tag name="KSO_WM_UNIT_ID" val="diagram160807_1*r_v*1_1"/>
  <p:tag name="KSO_WM_UNIT_LAYERLEVEL" val="1_1"/>
  <p:tag name="KSO_WM_UNIT_NOCLEAR" val="0"/>
  <p:tag name="KSO_WM_UNIT_PRESET_TEXT" val="请在此输入您的文本。请在此输入您的文本。"/>
  <p:tag name="KSO_WM_UNIT_TEXT_FILL_FORE_SCHEMECOLOR_INDEX" val="13"/>
  <p:tag name="KSO_WM_UNIT_TEXT_FILL_TYPE" val="1"/>
  <p:tag name="KSO_WM_UNIT_VALUE" val="28"/>
</p:tagLst>
</file>

<file path=ppt/tags/tag388.xml><?xml version="1.0" encoding="utf-8"?>
<p:tagLst xmlns:a="http://schemas.openxmlformats.org/drawingml/2006/main" xmlns:r="http://schemas.openxmlformats.org/officeDocument/2006/relationships" xmlns:p="http://schemas.openxmlformats.org/presentationml/2006/main">
  <p:tag name="AS_UNIQUEID" val="11074"/>
  <p:tag name="KSO_WM_DIAGRAM_GROUP_CODE" val="r1-1"/>
  <p:tag name="KSO_WM_TAG_VERSION" val="1.0"/>
  <p:tag name="KSO_WM_TEMPLATE_CATEGORY" val="diagram"/>
  <p:tag name="KSO_WM_TEMPLATE_INDEX" val="160807"/>
  <p:tag name="KSO_WM_UNIT_COMPATIBLE" val="0"/>
  <p:tag name="KSO_WM_UNIT_DIAGRAM_CONTRAST_TITLE_CNT" val="2"/>
  <p:tag name="KSO_WM_UNIT_DIAGRAM_DIMENSION_TITLE_CNT" val="1"/>
  <p:tag name="KSO_WM_UNIT_DIAGRAM_ISNUMVISUAL" val="0"/>
  <p:tag name="KSO_WM_UNIT_DIAGRAM_ISREFERUNIT" val="0"/>
  <p:tag name="KSO_WM_UNIT_HIGHLIGHT" val="0"/>
  <p:tag name="KSO_WM_UNIT_ID" val="diagram160807_1*r_v*1_2"/>
  <p:tag name="KSO_WM_UNIT_LAYERLEVEL" val="1_1"/>
  <p:tag name="KSO_WM_UNIT_NOCLEAR" val="0"/>
  <p:tag name="KSO_WM_UNIT_PRESET_TEXT" val="请在此输入您的文本。请在此输入您的文本。"/>
  <p:tag name="KSO_WM_UNIT_TEXT_FILL_FORE_SCHEMECOLOR_INDEX" val="13"/>
  <p:tag name="KSO_WM_UNIT_TEXT_FILL_TYPE" val="1"/>
  <p:tag name="KSO_WM_UNIT_VALUE" val="28"/>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AS_UNIQUEID" val="257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AS_UNIQUEID" val="11062"/>
</p:tagLst>
</file>

<file path=ppt/tags/tag394.xml><?xml version="1.0" encoding="utf-8"?>
<p:tagLst xmlns:a="http://schemas.openxmlformats.org/drawingml/2006/main" xmlns:r="http://schemas.openxmlformats.org/officeDocument/2006/relationships" xmlns:p="http://schemas.openxmlformats.org/presentationml/2006/main">
  <p:tag name="AS_UNIQUEID" val="11063"/>
</p:tagLst>
</file>

<file path=ppt/tags/tag395.xml><?xml version="1.0" encoding="utf-8"?>
<p:tagLst xmlns:a="http://schemas.openxmlformats.org/drawingml/2006/main" xmlns:r="http://schemas.openxmlformats.org/officeDocument/2006/relationships" xmlns:p="http://schemas.openxmlformats.org/presentationml/2006/main">
  <p:tag name="AS_UNIQUEID" val="11064"/>
</p:tagLst>
</file>

<file path=ppt/tags/tag396.xml><?xml version="1.0" encoding="utf-8"?>
<p:tagLst xmlns:a="http://schemas.openxmlformats.org/drawingml/2006/main" xmlns:r="http://schemas.openxmlformats.org/officeDocument/2006/relationships" xmlns:p="http://schemas.openxmlformats.org/presentationml/2006/main">
  <p:tag name="AS_UNIQUEID" val="11065"/>
</p:tagLst>
</file>

<file path=ppt/tags/tag39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241"/>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256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AS_UNIQUEID" val="3021"/>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AS_UNIQUEID" val="3027"/>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AS_UNIQUEID" val="25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AS_UNIQUEID" val="3028"/>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AS_UNIQUEID" val="3029"/>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AS_UNIQUEID" val="4096"/>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AS_UNIQUEID" val="4096"/>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AS_UNIQUEID" val="256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422.xml><?xml version="1.0" encoding="utf-8"?>
<p:tagLst xmlns:a="http://schemas.openxmlformats.org/drawingml/2006/main" xmlns:r="http://schemas.openxmlformats.org/officeDocument/2006/relationships" xmlns:p="http://schemas.openxmlformats.org/presentationml/2006/main">
  <p:tag name="AS_UNIQUEID" val="3952"/>
</p:tagLst>
</file>

<file path=ppt/tags/tag423.xml><?xml version="1.0" encoding="utf-8"?>
<p:tagLst xmlns:a="http://schemas.openxmlformats.org/drawingml/2006/main" xmlns:r="http://schemas.openxmlformats.org/officeDocument/2006/relationships" xmlns:p="http://schemas.openxmlformats.org/presentationml/2006/main">
  <p:tag name="AS_UNIQUEID" val="3417"/>
</p:tagLst>
</file>

<file path=ppt/tags/tag424.xml><?xml version="1.0" encoding="utf-8"?>
<p:tagLst xmlns:a="http://schemas.openxmlformats.org/drawingml/2006/main" xmlns:r="http://schemas.openxmlformats.org/officeDocument/2006/relationships" xmlns:p="http://schemas.openxmlformats.org/presentationml/2006/main">
  <p:tag name="AS_UNIQUEID" val="1330"/>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AS_UNIQUEID" val="256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AS_UNIQUEID" val="1335"/>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AS_UNIQUEID" val="1335"/>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AS_UNIQUEID" val="1335"/>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AS_UNIQUEID" val="1326"/>
</p:tagLst>
</file>

<file path=ppt/tags/tag439.xml><?xml version="1.0" encoding="utf-8"?>
<p:tagLst xmlns:a="http://schemas.openxmlformats.org/drawingml/2006/main" xmlns:r="http://schemas.openxmlformats.org/officeDocument/2006/relationships" xmlns:p="http://schemas.openxmlformats.org/presentationml/2006/main">
  <p:tag name="AS_UNIQUEID" val="1332"/>
</p:tagLst>
</file>

<file path=ppt/tags/tag44.xml><?xml version="1.0" encoding="utf-8"?>
<p:tagLst xmlns:a="http://schemas.openxmlformats.org/drawingml/2006/main" xmlns:r="http://schemas.openxmlformats.org/officeDocument/2006/relationships" xmlns:p="http://schemas.openxmlformats.org/presentationml/2006/main">
  <p:tag name="AS_UNIQUEID" val="256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AS_UNIQUEID" val="1334"/>
</p:tagLst>
</file>

<file path=ppt/tags/tag441.xml><?xml version="1.0" encoding="utf-8"?>
<p:tagLst xmlns:a="http://schemas.openxmlformats.org/drawingml/2006/main" xmlns:r="http://schemas.openxmlformats.org/officeDocument/2006/relationships" xmlns:p="http://schemas.openxmlformats.org/presentationml/2006/main">
  <p:tag name="AS_UNIQUEID" val="1335"/>
</p:tagLst>
</file>

<file path=ppt/tags/tag442.xml><?xml version="1.0" encoding="utf-8"?>
<p:tagLst xmlns:a="http://schemas.openxmlformats.org/drawingml/2006/main" xmlns:r="http://schemas.openxmlformats.org/officeDocument/2006/relationships" xmlns:p="http://schemas.openxmlformats.org/presentationml/2006/main">
  <p:tag name="AS_UNIQUEID" val="3416"/>
</p:tagLst>
</file>

<file path=ppt/tags/tag443.xml><?xml version="1.0" encoding="utf-8"?>
<p:tagLst xmlns:a="http://schemas.openxmlformats.org/drawingml/2006/main" xmlns:r="http://schemas.openxmlformats.org/officeDocument/2006/relationships" xmlns:p="http://schemas.openxmlformats.org/presentationml/2006/main">
  <p:tag name="AS_UNIQUEID" val="1328"/>
</p:tagLst>
</file>

<file path=ppt/tags/tag444.xml><?xml version="1.0" encoding="utf-8"?>
<p:tagLst xmlns:a="http://schemas.openxmlformats.org/drawingml/2006/main" xmlns:r="http://schemas.openxmlformats.org/officeDocument/2006/relationships" xmlns:p="http://schemas.openxmlformats.org/presentationml/2006/main">
  <p:tag name="AS_UNIQUEID" val="1330"/>
</p:tagLst>
</file>

<file path=ppt/tags/tag445.xml><?xml version="1.0" encoding="utf-8"?>
<p:tagLst xmlns:a="http://schemas.openxmlformats.org/drawingml/2006/main" xmlns:r="http://schemas.openxmlformats.org/officeDocument/2006/relationships" xmlns:p="http://schemas.openxmlformats.org/presentationml/2006/main">
  <p:tag name="AS_UNIQUEID" val="1335"/>
</p:tagLst>
</file>

<file path=ppt/tags/tag45.xml><?xml version="1.0" encoding="utf-8"?>
<p:tagLst xmlns:a="http://schemas.openxmlformats.org/drawingml/2006/main" xmlns:r="http://schemas.openxmlformats.org/officeDocument/2006/relationships" xmlns:p="http://schemas.openxmlformats.org/presentationml/2006/main">
  <p:tag name="AS_UNIQUEID" val="256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AS_UNIQUEID" val="257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AS_UNIQUEID" val="257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AS_UNIQUEID" val="257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AS_UNIQUEID" val="258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AS_UNIQUEID" val="242"/>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258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AS_UNIQUEID" val="258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AS_UNIQUEID" val="258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AS_UNIQUEID" val="258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AS_UNIQUEID" val="258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AS_UNIQUEID" val="258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258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258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259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AS_UNIQUEID" val="259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AS_UNIQUEID" val="24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2593"/>
  <p:tag name="KSO_WM_BEAUTIFY_FLAG" val="#wm#"/>
  <p:tag name="KSO_WM_TAG_VERSION" val="1.0"/>
  <p:tag name="KSO_WM_UNIT_COMPATIBLE" val="0"/>
  <p:tag name="KSO_WM_UNIT_DIAGRAM_ISNUMVISUAL" val="0"/>
  <p:tag name="KSO_WM_UNIT_DIAGRAM_ISREFERUNIT" val="0"/>
  <p:tag name="KSO_WM_UNIT_HIGHLIGHT" val="0"/>
  <p:tag name="KSO_WM_UNIT_ID" val="_6*i*6"/>
  <p:tag name="KSO_WM_UNIT_INDEX" val="6"/>
  <p:tag name="KSO_WM_UNIT_LAYERLEVEL" val="1"/>
  <p:tag name="KSO_WM_UNIT_TYPE" val="i"/>
</p:tagLst>
</file>

<file path=ppt/tags/tag61.xml><?xml version="1.0" encoding="utf-8"?>
<p:tagLst xmlns:a="http://schemas.openxmlformats.org/drawingml/2006/main" xmlns:r="http://schemas.openxmlformats.org/officeDocument/2006/relationships" xmlns:p="http://schemas.openxmlformats.org/presentationml/2006/main">
  <p:tag name="AS_UNIQUEID" val="259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AS_UNIQUEID" val="259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AS_UNIQUEID" val="259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4.xml><?xml version="1.0" encoding="utf-8"?>
<p:tagLst xmlns:a="http://schemas.openxmlformats.org/drawingml/2006/main" xmlns:r="http://schemas.openxmlformats.org/officeDocument/2006/relationships" xmlns:p="http://schemas.openxmlformats.org/presentationml/2006/main">
  <p:tag name="AS_UNIQUEID" val="259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AS_UNIQUEID" val="2594"/>
  <p:tag name="KSO_WM_BEAUTIFY_FLAG" val="#wm#"/>
  <p:tag name="KSO_WM_TAG_VERSION" val="1.0"/>
  <p:tag name="KSO_WM_UNIT_COMPATIBLE" val="0"/>
  <p:tag name="KSO_WM_UNIT_DIAGRAM_ISNUMVISUAL" val="0"/>
  <p:tag name="KSO_WM_UNIT_DIAGRAM_ISREFERUNIT" val="0"/>
  <p:tag name="KSO_WM_UNIT_HIGHLIGHT" val="0"/>
  <p:tag name="KSO_WM_UNIT_ID" val="_6*i*7"/>
  <p:tag name="KSO_WM_UNIT_INDEX" val="7"/>
  <p:tag name="KSO_WM_UNIT_LAYERLEVEL" val="1"/>
  <p:tag name="KSO_WM_UNIT_TYPE" val="i"/>
</p:tagLst>
</file>

<file path=ppt/tags/tag66.xml><?xml version="1.0" encoding="utf-8"?>
<p:tagLst xmlns:a="http://schemas.openxmlformats.org/drawingml/2006/main" xmlns:r="http://schemas.openxmlformats.org/officeDocument/2006/relationships" xmlns:p="http://schemas.openxmlformats.org/presentationml/2006/main">
  <p:tag name="AS_UNIQUEID" val="2595"/>
  <p:tag name="KSO_WM_BEAUTIFY_FLAG" val="#wm#"/>
  <p:tag name="KSO_WM_TAG_VERSION" val="1.0"/>
  <p:tag name="KSO_WM_UNIT_COMPATIBLE" val="0"/>
  <p:tag name="KSO_WM_UNIT_DIAGRAM_ISNUMVISUAL" val="0"/>
  <p:tag name="KSO_WM_UNIT_DIAGRAM_ISREFERUNIT" val="0"/>
  <p:tag name="KSO_WM_UNIT_HIGHLIGHT" val="0"/>
  <p:tag name="KSO_WM_UNIT_ID" val="_6*i*8"/>
  <p:tag name="KSO_WM_UNIT_INDEX" val="8"/>
  <p:tag name="KSO_WM_UNIT_LAYERLEVEL" val="1"/>
  <p:tag name="KSO_WM_UNIT_TYPE" val="i"/>
</p:tagLst>
</file>

<file path=ppt/tags/tag67.xml><?xml version="1.0" encoding="utf-8"?>
<p:tagLst xmlns:a="http://schemas.openxmlformats.org/drawingml/2006/main" xmlns:r="http://schemas.openxmlformats.org/officeDocument/2006/relationships" xmlns:p="http://schemas.openxmlformats.org/presentationml/2006/main">
  <p:tag name="AS_UNIQUEID" val="260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AS_UNIQUEID" val="260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9.xml><?xml version="1.0" encoding="utf-8"?>
<p:tagLst xmlns:a="http://schemas.openxmlformats.org/drawingml/2006/main" xmlns:r="http://schemas.openxmlformats.org/officeDocument/2006/relationships" xmlns:p="http://schemas.openxmlformats.org/presentationml/2006/main">
  <p:tag name="AS_UNIQUEID" val="260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AS_UNIQUEID" val="2714"/>
  <p:tag name="KSO_WM_BEAUTIFY_FLAG" val="#wm#"/>
  <p:tag name="KSO_WM_TAG_VERSION" val="1.0"/>
  <p:tag name="KSO_WM_TEMPLATE_CATEGORY" val="custom"/>
  <p:tag name="KSO_WM_TEMPLATE_INDEX" val="20202545"/>
  <p:tag name="KSO_WM_UNIT_COMPATIBLE" val="0"/>
  <p:tag name="KSO_WM_UNIT_DIAGRAM_ISNUMVISUAL" val="0"/>
  <p:tag name="KSO_WM_UNIT_DIAGRAM_ISREFERUNIT" val="0"/>
  <p:tag name="KSO_WM_UNIT_HIGHLIGHT" val="0"/>
  <p:tag name="KSO_WM_UNIT_ID" val="_0**"/>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AS_UNIQUEID" val="260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1.xml><?xml version="1.0" encoding="utf-8"?>
<p:tagLst xmlns:a="http://schemas.openxmlformats.org/drawingml/2006/main" xmlns:r="http://schemas.openxmlformats.org/officeDocument/2006/relationships" xmlns:p="http://schemas.openxmlformats.org/presentationml/2006/main">
  <p:tag name="AS_UNIQUEID" val="260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2.xml><?xml version="1.0" encoding="utf-8"?>
<p:tagLst xmlns:a="http://schemas.openxmlformats.org/drawingml/2006/main" xmlns:r="http://schemas.openxmlformats.org/officeDocument/2006/relationships" xmlns:p="http://schemas.openxmlformats.org/presentationml/2006/main">
  <p:tag name="AS_UNIQUEID" val="260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3.xml><?xml version="1.0" encoding="utf-8"?>
<p:tagLst xmlns:a="http://schemas.openxmlformats.org/drawingml/2006/main" xmlns:r="http://schemas.openxmlformats.org/officeDocument/2006/relationships" xmlns:p="http://schemas.openxmlformats.org/presentationml/2006/main">
  <p:tag name="AS_UNIQUEID" val="260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4.xml><?xml version="1.0" encoding="utf-8"?>
<p:tagLst xmlns:a="http://schemas.openxmlformats.org/drawingml/2006/main" xmlns:r="http://schemas.openxmlformats.org/officeDocument/2006/relationships" xmlns:p="http://schemas.openxmlformats.org/presentationml/2006/main">
  <p:tag name="AS_UNIQUEID" val="260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5.xml><?xml version="1.0" encoding="utf-8"?>
<p:tagLst xmlns:a="http://schemas.openxmlformats.org/drawingml/2006/main" xmlns:r="http://schemas.openxmlformats.org/officeDocument/2006/relationships" xmlns:p="http://schemas.openxmlformats.org/presentationml/2006/main">
  <p:tag name="AS_UNIQUEID" val="261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76.xml><?xml version="1.0" encoding="utf-8"?>
<p:tagLst xmlns:a="http://schemas.openxmlformats.org/drawingml/2006/main" xmlns:r="http://schemas.openxmlformats.org/officeDocument/2006/relationships" xmlns:p="http://schemas.openxmlformats.org/presentationml/2006/main">
  <p:tag name="AS_UNIQUEID" val="261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7.xml><?xml version="1.0" encoding="utf-8"?>
<p:tagLst xmlns:a="http://schemas.openxmlformats.org/drawingml/2006/main" xmlns:r="http://schemas.openxmlformats.org/officeDocument/2006/relationships" xmlns:p="http://schemas.openxmlformats.org/presentationml/2006/main">
  <p:tag name="AS_UNIQUEID" val="261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8.xml><?xml version="1.0" encoding="utf-8"?>
<p:tagLst xmlns:a="http://schemas.openxmlformats.org/drawingml/2006/main" xmlns:r="http://schemas.openxmlformats.org/officeDocument/2006/relationships" xmlns:p="http://schemas.openxmlformats.org/presentationml/2006/main">
  <p:tag name="AS_UNIQUEID" val="261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79.xml><?xml version="1.0" encoding="utf-8"?>
<p:tagLst xmlns:a="http://schemas.openxmlformats.org/drawingml/2006/main" xmlns:r="http://schemas.openxmlformats.org/officeDocument/2006/relationships" xmlns:p="http://schemas.openxmlformats.org/presentationml/2006/main">
  <p:tag name="AS_UNIQUEID" val="261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AS_UNIQUEID" val="2715"/>
  <p:tag name="KSO_WM_BEAUTIFY_FLAG" val="#wm#"/>
  <p:tag name="KSO_WM_TAG_VERSION" val="1.0"/>
  <p:tag name="KSO_WM_TEMPLATE_CATEGORY" val="custom"/>
  <p:tag name="KSO_WM_TEMPLATE_INDEX" val="20202545"/>
  <p:tag name="KSO_WM_UNIT_COMPATIBLE" val="0"/>
  <p:tag name="KSO_WM_UNIT_DIAGRAM_ISNUMVISUAL" val="0"/>
  <p:tag name="KSO_WM_UNIT_DIAGRAM_ISREFERUNIT" val="0"/>
  <p:tag name="KSO_WM_UNIT_HIGHLIGHT" val="0"/>
  <p:tag name="KSO_WM_UNIT_ID" val="_0**"/>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AS_UNIQUEID" val="261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AS_UNIQUEID" val="261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AS_UNIQUEID" val="261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AS_UNIQUEID" val="262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AS_UNIQUEID" val="262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AS_UNIQUEID" val="262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AS_UNIQUEID" val="262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AS_UNIQUEID" val="262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AS_UNIQUEID" val="262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AS_UNIQUEID" val="262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AS_UNIQUEID" val="271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AS_UNIQUEID" val="263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1.xml><?xml version="1.0" encoding="utf-8"?>
<p:tagLst xmlns:a="http://schemas.openxmlformats.org/drawingml/2006/main" xmlns:r="http://schemas.openxmlformats.org/officeDocument/2006/relationships" xmlns:p="http://schemas.openxmlformats.org/presentationml/2006/main">
  <p:tag name="AS_UNIQUEID" val="263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2.xml><?xml version="1.0" encoding="utf-8"?>
<p:tagLst xmlns:a="http://schemas.openxmlformats.org/drawingml/2006/main" xmlns:r="http://schemas.openxmlformats.org/officeDocument/2006/relationships" xmlns:p="http://schemas.openxmlformats.org/presentationml/2006/main">
  <p:tag name="AS_UNIQUEID" val="263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AS_UNIQUEID" val="262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AS_UNIQUEID" val="262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AS_UNIQUEID" val="263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WM_BEAUTIFY_SHAPE_IDENTITY" val="{cc4c2d32-b944-46e1-979f-59733810a255}"/>
</p:tagLst>
</file>

<file path=ppt/tags/tag96.xml><?xml version="1.0" encoding="utf-8"?>
<p:tagLst xmlns:a="http://schemas.openxmlformats.org/drawingml/2006/main" xmlns:r="http://schemas.openxmlformats.org/officeDocument/2006/relationships" xmlns:p="http://schemas.openxmlformats.org/presentationml/2006/main">
  <p:tag name="AS_UNIQUEID" val="263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AS_UNIQUEID" val="263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AS_UNIQUEID" val="263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AS_UNIQUEID" val="264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heme/theme1.xml><?xml version="1.0" encoding="utf-8"?>
<a:theme xmlns:a="http://schemas.openxmlformats.org/drawingml/2006/main" name="1_Office 主题​​">
  <a:themeElements>
    <a:clrScheme name="曹将">
      <a:dk1>
        <a:srgbClr val="C0504D"/>
      </a:dk1>
      <a:lt1>
        <a:sysClr val="window" lastClr="FFFFFF"/>
      </a:lt1>
      <a:dk2>
        <a:srgbClr val="1F497D"/>
      </a:dk2>
      <a:lt2>
        <a:srgbClr val="EEECE1"/>
      </a:lt2>
      <a:accent1>
        <a:srgbClr val="C0504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44">
      <a:dk1>
        <a:srgbClr val="000000"/>
      </a:dk1>
      <a:lt1>
        <a:srgbClr val="FFFFFF"/>
      </a:lt1>
      <a:dk2>
        <a:srgbClr val="333333"/>
      </a:dk2>
      <a:lt2>
        <a:srgbClr val="FFFFFF"/>
      </a:lt2>
      <a:accent1>
        <a:srgbClr val="5C8FC7"/>
      </a:accent1>
      <a:accent2>
        <a:srgbClr val="6E82BA"/>
      </a:accent2>
      <a:accent3>
        <a:srgbClr val="8376B0"/>
      </a:accent3>
      <a:accent4>
        <a:srgbClr val="9868A3"/>
      </a:accent4>
      <a:accent5>
        <a:srgbClr val="AE5B97"/>
      </a:accent5>
      <a:accent6>
        <a:srgbClr val="C44B8A"/>
      </a:accent6>
      <a:hlink>
        <a:srgbClr val="658BD5"/>
      </a:hlink>
      <a:folHlink>
        <a:srgbClr val="9F69A3"/>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2048</Words>
  <Application>WPS 演示</Application>
  <PresentationFormat>自定义</PresentationFormat>
  <Paragraphs>342</Paragraphs>
  <Slides>25</Slides>
  <Notes>4</Notes>
  <HiddenSlides>0</HiddenSlides>
  <MMClips>1</MMClips>
  <ScaleCrop>false</ScaleCrop>
  <HeadingPairs>
    <vt:vector size="4" baseType="variant">
      <vt:variant>
        <vt:lpstr>主题</vt:lpstr>
      </vt:variant>
      <vt:variant>
        <vt:i4>2</vt:i4>
      </vt:variant>
      <vt:variant>
        <vt:lpstr>幻灯片标题</vt:lpstr>
      </vt:variant>
      <vt:variant>
        <vt:i4>25</vt:i4>
      </vt:variant>
    </vt:vector>
  </HeadingPairs>
  <TitlesOfParts>
    <vt:vector size="27" baseType="lpstr">
      <vt:lpstr>1_Office 主题​​</vt:lpstr>
      <vt:lpstr>3_Office 主题​​</vt:lpstr>
      <vt:lpstr>必修一《中国特色社会主义》</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Company>学科网</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必修一《中国特色社会主义》</dc:title>
  <dc:creator>rbm.xkw.com</dc:creator>
  <cp:lastModifiedBy>Administrator</cp:lastModifiedBy>
  <cp:revision>376</cp:revision>
  <cp:lastPrinted>2022-07-21T13:57:00Z</cp:lastPrinted>
  <dcterms:created xsi:type="dcterms:W3CDTF">2022-07-21T13:57:00Z</dcterms:created>
  <dcterms:modified xsi:type="dcterms:W3CDTF">2023-09-24T09:23:38Z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DD54CA7E19C543F08389628726C0A0F0_13</vt:lpwstr>
  </property>
  <property fmtid="{D5CDD505-2E9C-101B-9397-08002B2CF9AE}" pid="7" name="KSOProductBuildVer">
    <vt:lpwstr>2052-12.1.0.15324</vt:lpwstr>
  </property>
</Properties>
</file>