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3" r:id="rId6"/>
    <p:sldId id="260" r:id="rId7"/>
    <p:sldId id="259" r:id="rId8"/>
    <p:sldId id="262" r:id="rId9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strike="noStrike" noProof="1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文本框 3075"/>
          <p:cNvSpPr txBox="1"/>
          <p:nvPr/>
        </p:nvSpPr>
        <p:spPr>
          <a:xfrm>
            <a:off x="1765300" y="6092825"/>
            <a:ext cx="4108450" cy="3667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冬天慢慢地来了，天气慢慢地变冷了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文本框 4099"/>
          <p:cNvSpPr txBox="1"/>
          <p:nvPr/>
        </p:nvSpPr>
        <p:spPr>
          <a:xfrm>
            <a:off x="3419475" y="5918200"/>
            <a:ext cx="5329238" cy="914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丽丽生了一场大病，不能去幼儿园，她很伤心。她躺在床上，望着窗外，想：要是有许多好朋友来陪陪我那该多好啊！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文本框 5123"/>
          <p:cNvSpPr txBox="1"/>
          <p:nvPr/>
        </p:nvSpPr>
        <p:spPr>
          <a:xfrm>
            <a:off x="257175" y="44450"/>
            <a:ext cx="8682038" cy="1463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    这事被冬爷爷知道了，冬爷爷说：“我要让美丽的小雪花去陪陪丽丽，让她的病快点好起来。”早上，窗外飘起了一朵朵白色的小雪花。“啊！多美的小雪花啊！”丽丽一骨碌从床上爬起来，穿好衣服跑到屋外。啊！外面变成一片白茫茫，晶莹的雪花在丽丽的周围飘来飘去。小雪花吻着丽丽的头发，轻轻地告诉她：“是冬爷爷让我们来和你做朋友的。”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文本框 7171"/>
          <p:cNvSpPr txBox="1"/>
          <p:nvPr/>
        </p:nvSpPr>
        <p:spPr>
          <a:xfrm>
            <a:off x="374650" y="5667375"/>
            <a:ext cx="4629150" cy="6397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丽丽捧起冬爷爷送来的礼物，高兴地说：“谢谢冬爷爷！谢谢小雪花！”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WPS 演示</Application>
  <PresentationFormat/>
  <Paragraphs>8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幸福说我太小</cp:lastModifiedBy>
  <cp:revision>4</cp:revision>
  <dcterms:created xsi:type="dcterms:W3CDTF">2015-01-15T08:17:11Z</dcterms:created>
  <dcterms:modified xsi:type="dcterms:W3CDTF">2024-01-04T01:26:03Z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4B65DE87BD064B8BAF1A902638E86BC4_13</vt:lpwstr>
  </property>
</Properties>
</file>