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98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10.png"/><Relationship Id="rId1" Type="http://schemas.openxmlformats.org/officeDocument/2006/relationships/tags" Target="../tags/tag8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image" Target="../media/image11.png"/><Relationship Id="rId1" Type="http://schemas.openxmlformats.org/officeDocument/2006/relationships/tags" Target="../tags/tag8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7.xml"/><Relationship Id="rId2" Type="http://schemas.openxmlformats.org/officeDocument/2006/relationships/image" Target="../media/image12.png"/><Relationship Id="rId1" Type="http://schemas.openxmlformats.org/officeDocument/2006/relationships/tags" Target="../tags/tag8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9.xml"/><Relationship Id="rId2" Type="http://schemas.openxmlformats.org/officeDocument/2006/relationships/image" Target="../media/image13.png"/><Relationship Id="rId1" Type="http://schemas.openxmlformats.org/officeDocument/2006/relationships/tags" Target="../tags/tag8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1.xml"/><Relationship Id="rId2" Type="http://schemas.openxmlformats.org/officeDocument/2006/relationships/image" Target="../media/image14.png"/><Relationship Id="rId1" Type="http://schemas.openxmlformats.org/officeDocument/2006/relationships/tags" Target="../tags/tag9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3.xml"/><Relationship Id="rId2" Type="http://schemas.openxmlformats.org/officeDocument/2006/relationships/image" Target="../media/image15.png"/><Relationship Id="rId1" Type="http://schemas.openxmlformats.org/officeDocument/2006/relationships/tags" Target="../tags/tag9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5.xml"/><Relationship Id="rId2" Type="http://schemas.openxmlformats.org/officeDocument/2006/relationships/image" Target="../media/image16.png"/><Relationship Id="rId1" Type="http://schemas.openxmlformats.org/officeDocument/2006/relationships/tags" Target="../tags/tag94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7.xml"/><Relationship Id="rId2" Type="http://schemas.openxmlformats.org/officeDocument/2006/relationships/image" Target="../media/image17.png"/><Relationship Id="rId1" Type="http://schemas.openxmlformats.org/officeDocument/2006/relationships/tags" Target="../tags/tag9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2.png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.xml"/><Relationship Id="rId2" Type="http://schemas.openxmlformats.org/officeDocument/2006/relationships/image" Target="../media/image3.png"/><Relationship Id="rId1" Type="http://schemas.openxmlformats.org/officeDocument/2006/relationships/tags" Target="../tags/tag6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image" Target="../media/image4.png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" Type="http://schemas.openxmlformats.org/officeDocument/2006/relationships/image" Target="../media/image5.png"/><Relationship Id="rId1" Type="http://schemas.openxmlformats.org/officeDocument/2006/relationships/tags" Target="../tags/tag7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5.xml"/><Relationship Id="rId2" Type="http://schemas.openxmlformats.org/officeDocument/2006/relationships/image" Target="../media/image6.png"/><Relationship Id="rId1" Type="http://schemas.openxmlformats.org/officeDocument/2006/relationships/tags" Target="../tags/tag7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2" Type="http://schemas.openxmlformats.org/officeDocument/2006/relationships/image" Target="../media/image7.png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" Type="http://schemas.openxmlformats.org/officeDocument/2006/relationships/image" Target="../media/image8.png"/><Relationship Id="rId1" Type="http://schemas.openxmlformats.org/officeDocument/2006/relationships/tags" Target="../tags/tag7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image" Target="../media/image9.png"/><Relationship Id="rId1" Type="http://schemas.openxmlformats.org/officeDocument/2006/relationships/tags" Target="../tags/tag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40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71755" y="0"/>
            <a:ext cx="12263120" cy="6849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13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16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643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71120" y="0"/>
            <a:ext cx="12262485" cy="68872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内容占位符 5"/>
          <p:cNvSpPr/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40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0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237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37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776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commondata" val="eyJoZGlkIjoiY2Q0NTkxNDJmYjY2NWMwNDFmMDM5YmU5NWMwOTFhNmU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乌羽玉</cp:lastModifiedBy>
  <cp:revision>155</cp:revision>
  <dcterms:created xsi:type="dcterms:W3CDTF">2019-06-19T02:08:00Z</dcterms:created>
  <dcterms:modified xsi:type="dcterms:W3CDTF">2024-01-04T06:01:56Z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33DD5A68802E4F6D870CCB11EDEB68B4_11</vt:lpwstr>
  </property>
</Properties>
</file>