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347" r:id="rId3"/>
    <p:sldId id="357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3" userDrawn="1">
          <p15:clr>
            <a:srgbClr val="A4A3A4"/>
          </p15:clr>
        </p15:guide>
        <p15:guide id="2" pos="2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3" d="100"/>
          <a:sy n="73" d="100"/>
        </p:scale>
        <p:origin x="-2724" y="-1164"/>
      </p:cViewPr>
      <p:guideLst>
        <p:guide orient="horz" pos="1593"/>
        <p:guide pos="286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1"/>
          <p:cNvGrpSpPr/>
          <p:nvPr userDrawn="1"/>
        </p:nvGrpSpPr>
        <p:grpSpPr>
          <a:xfrm>
            <a:off x="304800" y="291925"/>
            <a:ext cx="5334000" cy="755825"/>
            <a:chOff x="4555084" y="1092328"/>
            <a:chExt cx="4697323" cy="11508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2041830"/>
              <a:ext cx="3646270" cy="201307"/>
            </a:xfrm>
            <a:prstGeom prst="rect">
              <a:avLst/>
            </a:prstGeom>
          </p:spPr>
        </p:pic>
        <p:grpSp>
          <p:nvGrpSpPr>
            <p:cNvPr id="15" name="组合 123"/>
            <p:cNvGrpSpPr/>
            <p:nvPr/>
          </p:nvGrpSpPr>
          <p:grpSpPr>
            <a:xfrm>
              <a:off x="4555084" y="1092328"/>
              <a:ext cx="4697323" cy="974451"/>
              <a:chOff x="4555084" y="1092328"/>
              <a:chExt cx="4697323" cy="974451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16200000">
                <a:off x="8600149" y="1414521"/>
                <a:ext cx="958122" cy="346394"/>
              </a:xfrm>
              <a:prstGeom prst="rect">
                <a:avLst/>
              </a:prstGeom>
            </p:spPr>
          </p:pic>
          <p:sp>
            <p:nvSpPr>
              <p:cNvPr id="17" name="圆角矩形 16"/>
              <p:cNvSpPr/>
              <p:nvPr/>
            </p:nvSpPr>
            <p:spPr>
              <a:xfrm>
                <a:off x="4555084" y="1092328"/>
                <a:ext cx="4389024" cy="958122"/>
              </a:xfrm>
              <a:prstGeom prst="roundRect">
                <a:avLst>
                  <a:gd name="adj" fmla="val 9218"/>
                </a:avLst>
              </a:prstGeom>
              <a:gradFill>
                <a:gsLst>
                  <a:gs pos="47000">
                    <a:srgbClr val="FDFDFD"/>
                  </a:gs>
                  <a:gs pos="53000">
                    <a:srgbClr val="E8E8E8"/>
                  </a:gs>
                  <a:gs pos="100000">
                    <a:srgbClr val="ECECEC"/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8" name="矩形 7"/>
          <p:cNvSpPr/>
          <p:nvPr userDrawn="1"/>
        </p:nvSpPr>
        <p:spPr>
          <a:xfrm flipV="1">
            <a:off x="0" y="5010149"/>
            <a:ext cx="9144000" cy="1790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121"/>
          <p:cNvGrpSpPr/>
          <p:nvPr userDrawn="1"/>
        </p:nvGrpSpPr>
        <p:grpSpPr>
          <a:xfrm>
            <a:off x="304800" y="291925"/>
            <a:ext cx="5334000" cy="755825"/>
            <a:chOff x="4555084" y="1092328"/>
            <a:chExt cx="4697323" cy="1150809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2041830"/>
              <a:ext cx="3646270" cy="201307"/>
            </a:xfrm>
            <a:prstGeom prst="rect">
              <a:avLst/>
            </a:prstGeom>
          </p:spPr>
        </p:pic>
        <p:grpSp>
          <p:nvGrpSpPr>
            <p:cNvPr id="23" name="组合 123"/>
            <p:cNvGrpSpPr/>
            <p:nvPr/>
          </p:nvGrpSpPr>
          <p:grpSpPr>
            <a:xfrm>
              <a:off x="4555084" y="1092328"/>
              <a:ext cx="4697323" cy="974451"/>
              <a:chOff x="4555084" y="1092328"/>
              <a:chExt cx="4697323" cy="974451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16200000">
                <a:off x="8600149" y="1414521"/>
                <a:ext cx="958122" cy="346394"/>
              </a:xfrm>
              <a:prstGeom prst="rect">
                <a:avLst/>
              </a:prstGeom>
            </p:spPr>
          </p:pic>
          <p:sp>
            <p:nvSpPr>
              <p:cNvPr id="25" name="圆角矩形 24"/>
              <p:cNvSpPr/>
              <p:nvPr/>
            </p:nvSpPr>
            <p:spPr>
              <a:xfrm>
                <a:off x="4555084" y="1092328"/>
                <a:ext cx="4389024" cy="958122"/>
              </a:xfrm>
              <a:prstGeom prst="roundRect">
                <a:avLst>
                  <a:gd name="adj" fmla="val 9218"/>
                </a:avLst>
              </a:prstGeom>
              <a:gradFill>
                <a:gsLst>
                  <a:gs pos="47000">
                    <a:srgbClr val="FDFDFD"/>
                  </a:gs>
                  <a:gs pos="53000">
                    <a:srgbClr val="E8E8E8"/>
                  </a:gs>
                  <a:gs pos="100000">
                    <a:srgbClr val="ECECEC"/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7" name="矩形 6"/>
          <p:cNvSpPr/>
          <p:nvPr userDrawn="1"/>
        </p:nvSpPr>
        <p:spPr>
          <a:xfrm flipV="1">
            <a:off x="0" y="5010149"/>
            <a:ext cx="9144000" cy="1790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flipV="1">
            <a:off x="0" y="5010149"/>
            <a:ext cx="9144000" cy="1790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121"/>
          <p:cNvGrpSpPr/>
          <p:nvPr userDrawn="1"/>
        </p:nvGrpSpPr>
        <p:grpSpPr>
          <a:xfrm>
            <a:off x="304800" y="291925"/>
            <a:ext cx="5334000" cy="755825"/>
            <a:chOff x="4555084" y="1092328"/>
            <a:chExt cx="4697323" cy="115080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2041830"/>
              <a:ext cx="3646270" cy="201307"/>
            </a:xfrm>
            <a:prstGeom prst="rect">
              <a:avLst/>
            </a:prstGeom>
          </p:spPr>
        </p:pic>
        <p:grpSp>
          <p:nvGrpSpPr>
            <p:cNvPr id="5" name="组合 123"/>
            <p:cNvGrpSpPr/>
            <p:nvPr/>
          </p:nvGrpSpPr>
          <p:grpSpPr>
            <a:xfrm>
              <a:off x="4555084" y="1092328"/>
              <a:ext cx="4697323" cy="974451"/>
              <a:chOff x="4555084" y="1092328"/>
              <a:chExt cx="4697323" cy="974451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16200000">
                <a:off x="8600149" y="1414521"/>
                <a:ext cx="958122" cy="346394"/>
              </a:xfrm>
              <a:prstGeom prst="rect">
                <a:avLst/>
              </a:prstGeom>
            </p:spPr>
          </p:pic>
          <p:sp>
            <p:nvSpPr>
              <p:cNvPr id="7" name="圆角矩形 6"/>
              <p:cNvSpPr/>
              <p:nvPr/>
            </p:nvSpPr>
            <p:spPr>
              <a:xfrm>
                <a:off x="4555084" y="1092328"/>
                <a:ext cx="4389024" cy="958122"/>
              </a:xfrm>
              <a:prstGeom prst="roundRect">
                <a:avLst>
                  <a:gd name="adj" fmla="val 9218"/>
                </a:avLst>
              </a:prstGeom>
              <a:gradFill>
                <a:gsLst>
                  <a:gs pos="47000">
                    <a:srgbClr val="FDFDFD"/>
                  </a:gs>
                  <a:gs pos="53000">
                    <a:srgbClr val="E8E8E8"/>
                  </a:gs>
                  <a:gs pos="100000">
                    <a:srgbClr val="ECECEC"/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1"/>
          <p:cNvGrpSpPr/>
          <p:nvPr userDrawn="1"/>
        </p:nvGrpSpPr>
        <p:grpSpPr>
          <a:xfrm>
            <a:off x="304800" y="291925"/>
            <a:ext cx="5334000" cy="755825"/>
            <a:chOff x="4555084" y="1092328"/>
            <a:chExt cx="4697323" cy="115080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2041830"/>
              <a:ext cx="3646270" cy="201307"/>
            </a:xfrm>
            <a:prstGeom prst="rect">
              <a:avLst/>
            </a:prstGeom>
          </p:spPr>
        </p:pic>
        <p:grpSp>
          <p:nvGrpSpPr>
            <p:cNvPr id="5" name="组合 123"/>
            <p:cNvGrpSpPr/>
            <p:nvPr/>
          </p:nvGrpSpPr>
          <p:grpSpPr>
            <a:xfrm>
              <a:off x="4555084" y="1092328"/>
              <a:ext cx="4697323" cy="974451"/>
              <a:chOff x="4555084" y="1092328"/>
              <a:chExt cx="4697323" cy="974451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16200000">
                <a:off x="8600149" y="1414521"/>
                <a:ext cx="958122" cy="346394"/>
              </a:xfrm>
              <a:prstGeom prst="rect">
                <a:avLst/>
              </a:prstGeom>
            </p:spPr>
          </p:pic>
          <p:sp>
            <p:nvSpPr>
              <p:cNvPr id="8" name="圆角矩形 7"/>
              <p:cNvSpPr/>
              <p:nvPr/>
            </p:nvSpPr>
            <p:spPr>
              <a:xfrm>
                <a:off x="4555084" y="1092328"/>
                <a:ext cx="4389024" cy="958122"/>
              </a:xfrm>
              <a:prstGeom prst="roundRect">
                <a:avLst>
                  <a:gd name="adj" fmla="val 9218"/>
                </a:avLst>
              </a:prstGeom>
              <a:gradFill>
                <a:gsLst>
                  <a:gs pos="47000">
                    <a:srgbClr val="FDFDFD"/>
                  </a:gs>
                  <a:gs pos="53000">
                    <a:srgbClr val="E8E8E8"/>
                  </a:gs>
                  <a:gs pos="100000">
                    <a:srgbClr val="ECECEC"/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9" name="矩形 8"/>
          <p:cNvSpPr/>
          <p:nvPr userDrawn="1"/>
        </p:nvSpPr>
        <p:spPr>
          <a:xfrm flipV="1">
            <a:off x="0" y="5010149"/>
            <a:ext cx="9144000" cy="1790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图片 56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20" name="矩形 619"/>
          <p:cNvSpPr/>
          <p:nvPr/>
        </p:nvSpPr>
        <p:spPr>
          <a:xfrm>
            <a:off x="0" y="2967928"/>
            <a:ext cx="9144000" cy="13936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00" name="椭圆 599"/>
          <p:cNvSpPr/>
          <p:nvPr/>
        </p:nvSpPr>
        <p:spPr>
          <a:xfrm>
            <a:off x="576178" y="1587425"/>
            <a:ext cx="677676" cy="67767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01" name="椭圆 600"/>
          <p:cNvSpPr/>
          <p:nvPr/>
        </p:nvSpPr>
        <p:spPr>
          <a:xfrm>
            <a:off x="251709" y="195895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601"/>
          <p:cNvGrpSpPr/>
          <p:nvPr/>
        </p:nvGrpSpPr>
        <p:grpSpPr>
          <a:xfrm>
            <a:off x="4870435" y="266686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03" name="同心圆 6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4" name="椭圆 60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607"/>
          <p:cNvGrpSpPr/>
          <p:nvPr/>
        </p:nvGrpSpPr>
        <p:grpSpPr>
          <a:xfrm>
            <a:off x="3590561" y="254521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09" name="同心圆 6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0" name="椭圆 60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10"/>
          <p:cNvGrpSpPr/>
          <p:nvPr/>
        </p:nvGrpSpPr>
        <p:grpSpPr>
          <a:xfrm>
            <a:off x="432220" y="434900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12" name="同心圆 6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3" name="椭圆 6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4" name="椭圆 613"/>
          <p:cNvSpPr/>
          <p:nvPr/>
        </p:nvSpPr>
        <p:spPr>
          <a:xfrm>
            <a:off x="8604501" y="2392128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15" name="椭圆 614"/>
          <p:cNvSpPr/>
          <p:nvPr/>
        </p:nvSpPr>
        <p:spPr>
          <a:xfrm>
            <a:off x="5051584" y="4510927"/>
            <a:ext cx="137389" cy="13738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15"/>
          <p:cNvGrpSpPr/>
          <p:nvPr/>
        </p:nvGrpSpPr>
        <p:grpSpPr>
          <a:xfrm>
            <a:off x="7580014" y="3949931"/>
            <a:ext cx="713989" cy="71398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7" name="同心圆 6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2" name="TextBox 7"/>
          <p:cNvSpPr>
            <a:spLocks noChangeArrowheads="1"/>
          </p:cNvSpPr>
          <p:nvPr/>
        </p:nvSpPr>
        <p:spPr bwMode="auto">
          <a:xfrm>
            <a:off x="1716699" y="3170865"/>
            <a:ext cx="5500726" cy="70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联合开题论证</a:t>
            </a:r>
            <a:r>
              <a:rPr lang="zh-CN" altLang="en-US" sz="4000" b="1" smtClean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活动</a:t>
            </a:r>
            <a:endParaRPr lang="zh-CN" altLang="en-US" sz="4000" b="1" smtClean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623" name="TextBox 7"/>
          <p:cNvSpPr>
            <a:spLocks noChangeArrowheads="1"/>
          </p:cNvSpPr>
          <p:nvPr/>
        </p:nvSpPr>
        <p:spPr bwMode="auto">
          <a:xfrm>
            <a:off x="1746141" y="3850716"/>
            <a:ext cx="5461744" cy="30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常州市新北区三井</a:t>
            </a:r>
            <a:r>
              <a:rPr lang="zh-CN" altLang="en-US" sz="140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实验小学</a:t>
            </a:r>
            <a:endParaRPr lang="zh-CN" altLang="en-US" sz="1400" smtClean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624" name="直接连接符 623"/>
          <p:cNvCxnSpPr/>
          <p:nvPr/>
        </p:nvCxnSpPr>
        <p:spPr>
          <a:xfrm>
            <a:off x="1746140" y="3815698"/>
            <a:ext cx="5447228" cy="0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3660" y="412115"/>
            <a:ext cx="9231630" cy="1890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6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新北区中小学音乐教学龚磊优秀教师培育室</a:t>
            </a:r>
            <a:endParaRPr lang="zh-CN" altLang="en-US" sz="2600" b="1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新北区大中小学思政课一体化建设吴海燕优秀教师培育室</a:t>
            </a:r>
            <a:endParaRPr lang="zh-CN" altLang="en-US" sz="2600" b="1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新北区小学综合实践活动解丽优秀教师培育室</a:t>
            </a:r>
            <a:endParaRPr lang="zh-CN" altLang="en-US" sz="2600" b="1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2.71605E-6 L 0.12309 0.575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6.17284E-7 L -0.71736 -0.4055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7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4.32099E-6 L -0.64115 -0.9497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700"/>
                            </p:stCondLst>
                            <p:childTnLst>
                              <p:par>
                                <p:cTn id="9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800"/>
                            </p:stCondLst>
                            <p:childTnLst>
                              <p:par>
                                <p:cTn id="10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" grpId="0" animBg="1"/>
      <p:bldP spid="600" grpId="0" animBg="1"/>
      <p:bldP spid="600" grpId="1" animBg="1"/>
      <p:bldP spid="600" grpId="2" animBg="1"/>
      <p:bldP spid="601" grpId="0" bldLvl="0" animBg="1"/>
      <p:bldP spid="601" grpId="1" bldLvl="0" animBg="1"/>
      <p:bldP spid="601" grpId="2" bldLvl="0" animBg="1"/>
      <p:bldP spid="614" grpId="0" bldLvl="0" animBg="1"/>
      <p:bldP spid="614" grpId="1" bldLvl="0" animBg="1"/>
      <p:bldP spid="614" grpId="2" bldLvl="0" animBg="1"/>
      <p:bldP spid="615" grpId="0" bldLvl="0" animBg="1"/>
      <p:bldP spid="615" grpId="1" bldLvl="0" animBg="1"/>
      <p:bldP spid="615" grpId="2" bldLvl="0" animBg="1"/>
      <p:bldP spid="622" grpId="0"/>
      <p:bldP spid="62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图片 56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20" name="矩形 619"/>
          <p:cNvSpPr/>
          <p:nvPr/>
        </p:nvSpPr>
        <p:spPr>
          <a:xfrm>
            <a:off x="0" y="2967928"/>
            <a:ext cx="9144000" cy="13936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596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8" name="同心圆 5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9" name="椭圆 59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0" name="椭圆 599"/>
          <p:cNvSpPr/>
          <p:nvPr/>
        </p:nvSpPr>
        <p:spPr>
          <a:xfrm>
            <a:off x="576178" y="1587425"/>
            <a:ext cx="677676" cy="67767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01" name="椭圆 600"/>
          <p:cNvSpPr/>
          <p:nvPr/>
        </p:nvSpPr>
        <p:spPr>
          <a:xfrm>
            <a:off x="1898899" y="507680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601"/>
          <p:cNvGrpSpPr/>
          <p:nvPr/>
        </p:nvGrpSpPr>
        <p:grpSpPr>
          <a:xfrm>
            <a:off x="4870435" y="266686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03" name="同心圆 6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4" name="椭圆 60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604"/>
          <p:cNvGrpSpPr/>
          <p:nvPr/>
        </p:nvGrpSpPr>
        <p:grpSpPr>
          <a:xfrm>
            <a:off x="4044972" y="164169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6" name="同心圆 6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7" name="椭圆 6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607"/>
          <p:cNvGrpSpPr/>
          <p:nvPr/>
        </p:nvGrpSpPr>
        <p:grpSpPr>
          <a:xfrm>
            <a:off x="3590561" y="254521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09" name="同心圆 6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0" name="椭圆 60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10"/>
          <p:cNvGrpSpPr/>
          <p:nvPr/>
        </p:nvGrpSpPr>
        <p:grpSpPr>
          <a:xfrm>
            <a:off x="432220" y="434900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12" name="同心圆 6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3" name="椭圆 6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4" name="椭圆 613"/>
          <p:cNvSpPr/>
          <p:nvPr/>
        </p:nvSpPr>
        <p:spPr>
          <a:xfrm>
            <a:off x="4534786" y="1054818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15" name="椭圆 614"/>
          <p:cNvSpPr/>
          <p:nvPr/>
        </p:nvSpPr>
        <p:spPr>
          <a:xfrm>
            <a:off x="4549299" y="4510927"/>
            <a:ext cx="137389" cy="13738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15"/>
          <p:cNvGrpSpPr/>
          <p:nvPr/>
        </p:nvGrpSpPr>
        <p:grpSpPr>
          <a:xfrm>
            <a:off x="7580014" y="3949931"/>
            <a:ext cx="713989" cy="71398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7" name="同心圆 6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2" name="TextBox 7"/>
          <p:cNvSpPr>
            <a:spLocks noChangeArrowheads="1"/>
          </p:cNvSpPr>
          <p:nvPr/>
        </p:nvSpPr>
        <p:spPr bwMode="auto">
          <a:xfrm>
            <a:off x="1524000" y="3170865"/>
            <a:ext cx="4876800" cy="70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pPr algn="dist"/>
            <a:r>
              <a:rPr lang="zh-CN" altLang="en-US" sz="4000" b="1" spc="225" dirty="0" smtClean="0">
                <a:solidFill>
                  <a:schemeClr val="bg1"/>
                </a:solidFill>
                <a:cs typeface="+mn-ea"/>
                <a:sym typeface="+mn-lt"/>
              </a:rPr>
              <a:t>谢谢观看</a:t>
            </a:r>
            <a:endParaRPr lang="zh-CN" altLang="zh-CN" sz="4000" b="1" spc="2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24" name="直接连接符 623"/>
          <p:cNvCxnSpPr/>
          <p:nvPr/>
        </p:nvCxnSpPr>
        <p:spPr>
          <a:xfrm>
            <a:off x="1243855" y="3815698"/>
            <a:ext cx="5447228" cy="0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52465 -0.50957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9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2.71605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6.17284E-7 L -0.71736 -0.40556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7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4.32099E-6 L -0.64115 -0.9497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" grpId="0" animBg="1"/>
      <p:bldP spid="600" grpId="0" animBg="1"/>
      <p:bldP spid="600" grpId="1" animBg="1"/>
      <p:bldP spid="600" grpId="2" animBg="1"/>
      <p:bldP spid="601" grpId="0" animBg="1"/>
      <p:bldP spid="601" grpId="1" animBg="1"/>
      <p:bldP spid="601" grpId="2" animBg="1"/>
      <p:bldP spid="614" grpId="0" animBg="1"/>
      <p:bldP spid="614" grpId="1" animBg="1"/>
      <p:bldP spid="614" grpId="2" animBg="1"/>
      <p:bldP spid="615" grpId="0" animBg="1"/>
      <p:bldP spid="615" grpId="1" animBg="1"/>
      <p:bldP spid="615" grpId="2" animBg="1"/>
      <p:bldP spid="622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自定义 3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2683C6"/>
      </a:accent1>
      <a:accent2>
        <a:srgbClr val="2683C6"/>
      </a:accent2>
      <a:accent3>
        <a:srgbClr val="2683C6"/>
      </a:accent3>
      <a:accent4>
        <a:srgbClr val="2683C6"/>
      </a:accent4>
      <a:accent5>
        <a:srgbClr val="2683C6"/>
      </a:accent5>
      <a:accent6>
        <a:srgbClr val="2683C6"/>
      </a:accent6>
      <a:hlink>
        <a:srgbClr val="2683C6"/>
      </a:hlink>
      <a:folHlink>
        <a:srgbClr val="2683C6"/>
      </a:folHlink>
    </a:clrScheme>
    <a:fontScheme name="b25k2dwg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WPS 文字</Application>
  <PresentationFormat>全屏显示(16:9)</PresentationFormat>
  <Paragraphs>10</Paragraphs>
  <Slides>2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7" baseType="lpstr">
      <vt:lpstr>Arial</vt:lpstr>
      <vt:lpstr>宋体</vt:lpstr>
      <vt:lpstr>Wingdings</vt:lpstr>
      <vt:lpstr>汉仪尚巍手书W</vt:lpstr>
      <vt:lpstr>苹方-简</vt:lpstr>
      <vt:lpstr>思源黑体 CN Regular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汉仪书宋二KW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Asus</dc:creator>
  <cp:lastModifiedBy>小丁丁</cp:lastModifiedBy>
  <cp:revision>111</cp:revision>
  <dcterms:created xsi:type="dcterms:W3CDTF">2024-01-03T06:59:06Z</dcterms:created>
  <dcterms:modified xsi:type="dcterms:W3CDTF">2024-01-03T06:59:06Z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KSOTemplateUUID">
    <vt:lpwstr>v1.0_mb_2tQVGQOA+mMCAOM+/XJ95w==</vt:lpwstr>
  </property>
  <property fmtid="{D5CDD505-2E9C-101B-9397-08002B2CF9AE}" pid="4" name="ICV">
    <vt:lpwstr>74E8837CB096D54576F79465AFDDBEF3_43</vt:lpwstr>
  </property>
</Properties>
</file>