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614DF0-E407-421B-B16B-70E75F4A4C2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E4BC562-EF80-45A0-9241-9456DAB096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C562-EF80-45A0-9241-9456DAB09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BF22-80BE-4413-98D4-66241A82ECB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CA21-520C-4CED-B9A3-82681E3A898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6942C-A2CF-4C31-99A9-124A019029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1EE9F-A61E-4000-BD89-61ACA6B7A93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7BE3-F979-48F0-8229-74F35C44D9F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DDD0-4E45-41E0-B9D7-CF61E8F7059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CEA-D575-4C7A-8C65-8356F41B57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192E-2F79-44DD-A630-5DDA8A04F8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1065-95A5-4D83-9976-7651BD5F10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ACD3-1AEA-468F-994D-0F8EF8760E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DB85-1355-4882-8E03-2AD779D58C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E715079-20B3-4E1D-8540-71A42A6E61B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_233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2638" y="0"/>
            <a:ext cx="757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234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28675" y="0"/>
            <a:ext cx="74866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234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9488" y="0"/>
            <a:ext cx="71850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234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30275" y="0"/>
            <a:ext cx="72834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234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36625" y="0"/>
            <a:ext cx="727075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235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382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235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79475" y="0"/>
            <a:ext cx="738505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_235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7875" y="0"/>
            <a:ext cx="75882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_235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41388" y="0"/>
            <a:ext cx="72612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_235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2638" y="0"/>
            <a:ext cx="757872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_235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69963" y="0"/>
            <a:ext cx="7204075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233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65200" y="-6350"/>
            <a:ext cx="7213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235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93775" y="0"/>
            <a:ext cx="715645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235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7075" y="0"/>
            <a:ext cx="76898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_235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46150" y="0"/>
            <a:ext cx="72517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_235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20738" y="0"/>
            <a:ext cx="7502525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G_236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28675" y="0"/>
            <a:ext cx="748665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_236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01700" y="0"/>
            <a:ext cx="73406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G_236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62025" y="0"/>
            <a:ext cx="721995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23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22350" y="0"/>
            <a:ext cx="709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234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55663" y="0"/>
            <a:ext cx="743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24200" y="343693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IMG_234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98513" y="0"/>
            <a:ext cx="75469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234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09625" y="0"/>
            <a:ext cx="75247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234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50913" y="0"/>
            <a:ext cx="72421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234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1050" y="0"/>
            <a:ext cx="75819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234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74713" y="0"/>
            <a:ext cx="73945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Arial Unicode MS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Qw1ko</cp:lastModifiedBy>
  <cp:revision>1</cp:revision>
  <cp:lastPrinted>2113-01-01T00:00:00Z</cp:lastPrinted>
  <dcterms:created xsi:type="dcterms:W3CDTF">2024-01-02T05:39:05Z</dcterms:created>
  <dcterms:modified xsi:type="dcterms:W3CDTF">2024-01-02T05:39:05Z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2052-12.1.0.16120</vt:lpwstr>
  </property>
  <property fmtid="{D5CDD505-2E9C-101B-9397-08002B2CF9AE}" pid="4" name="ICV">
    <vt:lpwstr>B2250C703F1C474CBC281417A15A22FD_13</vt:lpwstr>
  </property>
</Properties>
</file>