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3"/>
    <p:sldId id="257" r:id="rId4"/>
    <p:sldId id="258" r:id="rId5"/>
    <p:sldId id="259" r:id="rId6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8" d="100"/>
        <a:sy n="16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BA4F01A-2070-4807-9E2A-CD70CB3AD9DB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fld id="{89321948-17E3-405F-91FC-342DE655C39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21948-17E3-405F-91FC-342DE655C39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7F951-D59B-4CB4-ADB7-53F2943075FF}" type="slidenum">
              <a:rPr lang="en-US" altLang="zh-TW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08098-4ED0-4E75-9128-750C5CA54387}" type="slidenum">
              <a:rPr lang="en-US" altLang="zh-TW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B372D-B458-4ADA-877A-192F95D4772A}" type="slidenum">
              <a:rPr lang="en-US" altLang="zh-TW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638FF-4CD2-4534-97BA-11941BEBC2D7}" type="slidenum">
              <a:rPr lang="en-US" altLang="zh-TW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21C20E-B891-4BAC-B996-65AC1977F426}" type="slidenum">
              <a:rPr lang="en-US" altLang="zh-TW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9D59C-CA57-45FA-91E5-12BEAC92BCDA}" type="slidenum">
              <a:rPr lang="en-US" altLang="zh-TW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2E2D2-FB22-48E8-9443-BF6415476D8A}" type="slidenum">
              <a:rPr lang="en-US" altLang="zh-TW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73DC7-071F-481A-87AF-E3F27A026BA4}" type="slidenum">
              <a:rPr lang="en-US" altLang="zh-TW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ED05E-9526-4576-A0B9-D6895369616B}" type="slidenum">
              <a:rPr lang="en-US" altLang="zh-TW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6A46C-F7AB-4660-897C-C19654BB47BA}" type="slidenum">
              <a:rPr lang="en-US" altLang="zh-TW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CAC75-26D8-46E0-836C-AA1E64892A31}" type="slidenum">
              <a:rPr lang="en-US" altLang="zh-TW"/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TW" altLang="en-US" smtClean="0"/>
              <a:t>按一下以編輯母片標題樣式</a:t>
            </a:r>
            <a:endParaRPr lang="zh-TW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TW" altLang="en-US" smtClean="0"/>
              <a:t>按一下以編輯母片</a:t>
            </a:r>
            <a:endParaRPr lang="zh-TW" altLang="en-US" smtClean="0"/>
          </a:p>
          <a:p>
            <a:pPr lvl="1"/>
            <a:r>
              <a:rPr lang="zh-TW" altLang="en-US" smtClean="0"/>
              <a:t>第二層</a:t>
            </a:r>
            <a:endParaRPr lang="zh-TW" altLang="en-US" smtClean="0"/>
          </a:p>
          <a:p>
            <a:pPr lvl="2"/>
            <a:r>
              <a:rPr lang="zh-TW" altLang="en-US" smtClean="0"/>
              <a:t>第三層</a:t>
            </a:r>
            <a:endParaRPr lang="zh-TW" altLang="en-US" smtClean="0"/>
          </a:p>
          <a:p>
            <a:pPr lvl="3"/>
            <a:r>
              <a:rPr lang="zh-TW" altLang="en-US" smtClean="0"/>
              <a:t>第四層</a:t>
            </a:r>
            <a:endParaRPr lang="zh-TW" altLang="en-US" smtClean="0"/>
          </a:p>
          <a:p>
            <a:pPr lvl="4"/>
            <a:r>
              <a:rPr lang="zh-TW" altLang="en-US" smtClean="0"/>
              <a:t>第五層</a:t>
            </a:r>
            <a:endParaRPr lang="zh-TW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57B4244A-816D-4ECE-B084-4CE62F40AC86}" type="slidenum">
              <a:rPr lang="en-US" altLang="zh-TW"/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PMingLiU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PMingLiU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PMingLiU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PMingLiU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PMingLiU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PMingLiU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PMingLiU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PMingLiU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zh-CN" altLang="en-US" sz="3200" smtClean="0"/>
          </a:p>
        </p:txBody>
      </p:sp>
      <p:pic>
        <p:nvPicPr>
          <p:cNvPr id="15363" name="Picture 4" descr="圖片1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971550" y="0"/>
            <a:ext cx="72009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圖片10"/>
          <p:cNvPicPr>
            <a:picLocks noChangeAspect="1" noChangeArrowheads="1"/>
          </p:cNvPicPr>
          <p:nvPr>
            <p:ph idx="1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0" y="476250"/>
            <a:ext cx="9144000" cy="5832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圖片11"/>
          <p:cNvPicPr>
            <a:picLocks noChangeAspect="1" noChangeArrowheads="1"/>
          </p:cNvPicPr>
          <p:nvPr>
            <p:ph idx="1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0" y="476250"/>
            <a:ext cx="9144000" cy="5905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圖片12"/>
          <p:cNvPicPr>
            <a:picLocks noChangeAspect="1" noChangeArrowheads="1"/>
          </p:cNvPicPr>
          <p:nvPr>
            <p:ph idx="1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0" y="404813"/>
            <a:ext cx="9144000" cy="5976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圖片13"/>
          <p:cNvPicPr>
            <a:picLocks noChangeAspect="1" noChangeArrowheads="1"/>
          </p:cNvPicPr>
          <p:nvPr>
            <p:ph idx="1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0" y="476250"/>
            <a:ext cx="9144000" cy="5976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圖片14"/>
          <p:cNvPicPr>
            <a:picLocks noChangeAspect="1" noChangeArrowheads="1"/>
          </p:cNvPicPr>
          <p:nvPr>
            <p:ph idx="1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0" y="476250"/>
            <a:ext cx="9144000" cy="5832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 descr="圖片15"/>
          <p:cNvPicPr>
            <a:picLocks noChangeAspect="1" noChangeArrowheads="1"/>
          </p:cNvPicPr>
          <p:nvPr>
            <p:ph idx="1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0" y="476250"/>
            <a:ext cx="9144000" cy="5832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 descr="圖片16"/>
          <p:cNvPicPr>
            <a:picLocks noChangeAspect="1" noChangeArrowheads="1"/>
          </p:cNvPicPr>
          <p:nvPr>
            <p:ph idx="1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0" y="476250"/>
            <a:ext cx="9144000" cy="5976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 descr="圖片17"/>
          <p:cNvPicPr>
            <a:picLocks noChangeAspect="1" noChangeArrowheads="1"/>
          </p:cNvPicPr>
          <p:nvPr>
            <p:ph idx="1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0" y="476250"/>
            <a:ext cx="9144000" cy="5905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4" descr="圖片18"/>
          <p:cNvPicPr>
            <a:picLocks noChangeAspect="1" noChangeArrowheads="1"/>
          </p:cNvPicPr>
          <p:nvPr>
            <p:ph idx="1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0" y="476250"/>
            <a:ext cx="9144000" cy="5832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 descr="圖片19"/>
          <p:cNvPicPr>
            <a:picLocks noChangeAspect="1" noChangeArrowheads="1"/>
          </p:cNvPicPr>
          <p:nvPr>
            <p:ph idx="1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0" y="404813"/>
            <a:ext cx="9144000" cy="5976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圖片2"/>
          <p:cNvPicPr>
            <a:picLocks noChangeAspect="1" noChangeArrowheads="1"/>
          </p:cNvPicPr>
          <p:nvPr>
            <p:ph idx="1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0" y="100013"/>
            <a:ext cx="9144000" cy="6657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 descr="圖片20"/>
          <p:cNvPicPr>
            <a:picLocks noChangeAspect="1" noChangeArrowheads="1"/>
          </p:cNvPicPr>
          <p:nvPr>
            <p:ph idx="1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0" y="404813"/>
            <a:ext cx="9144000" cy="6048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4" descr="圖片21"/>
          <p:cNvPicPr>
            <a:picLocks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1116013" y="0"/>
            <a:ext cx="7056437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圖片3"/>
          <p:cNvPicPr>
            <a:picLocks noChangeAspect="1" noChangeArrowheads="1"/>
          </p:cNvPicPr>
          <p:nvPr>
            <p:ph idx="1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-12700" y="90488"/>
            <a:ext cx="9169400" cy="6677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115616" y="3717032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www.1ppt.com/fanwen/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www.1ppt.com/jiaoan/  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www.1ppt.com/kejian/shuxue/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www.1ppt.com/kejian/meishu/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www.1ppt.com/kejian/wuli/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www.1ppt.com/kejian/shengwu/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www.1ppt.com/kejian/lishi/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8434" name="Picture 4" descr="圖片4"/>
          <p:cNvPicPr>
            <a:picLocks noChangeAspect="1" noChangeArrowheads="1"/>
          </p:cNvPicPr>
          <p:nvPr>
            <p:ph idx="1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0" y="100013"/>
            <a:ext cx="9144000" cy="6657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圖片5"/>
          <p:cNvPicPr>
            <a:picLocks noChangeAspect="1" noChangeArrowheads="1"/>
          </p:cNvPicPr>
          <p:nvPr>
            <p:ph idx="1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0" y="439738"/>
            <a:ext cx="9144000" cy="5978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圖片6"/>
          <p:cNvPicPr>
            <a:picLocks noChangeAspect="1" noChangeArrowheads="1"/>
          </p:cNvPicPr>
          <p:nvPr>
            <p:ph idx="1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0" y="439738"/>
            <a:ext cx="9144000" cy="5978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圖片7"/>
          <p:cNvPicPr>
            <a:picLocks noChangeAspect="1" noChangeArrowheads="1"/>
          </p:cNvPicPr>
          <p:nvPr>
            <p:ph idx="1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0" y="476250"/>
            <a:ext cx="9144000" cy="5976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圖片8"/>
          <p:cNvPicPr>
            <a:picLocks noChangeAspect="1" noChangeArrowheads="1"/>
          </p:cNvPicPr>
          <p:nvPr>
            <p:ph idx="1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0" y="476250"/>
            <a:ext cx="9144000" cy="5905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圖片9"/>
          <p:cNvPicPr>
            <a:picLocks noChangeAspect="1" noChangeArrowheads="1"/>
          </p:cNvPicPr>
          <p:nvPr>
            <p:ph idx="1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0" y="476250"/>
            <a:ext cx="9144000" cy="5976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">
  <a:themeElements>
    <a:clrScheme name="預設簡報設計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PMingLiU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PMingLiU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829</Words>
  <Application>WPS 演示</Application>
  <PresentationFormat>全屏显示(4:3)</PresentationFormat>
  <Paragraphs>12</Paragraphs>
  <Slides>21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2" baseType="lpstr">
      <vt:lpstr>Arial</vt:lpstr>
      <vt:lpstr>宋体</vt:lpstr>
      <vt:lpstr>Wingdings</vt:lpstr>
      <vt:lpstr>PMingLiU</vt:lpstr>
      <vt:lpstr>PMingLiU-ExtB</vt:lpstr>
      <vt:lpstr>Calibri</vt:lpstr>
      <vt:lpstr>PMingLiU</vt:lpstr>
      <vt:lpstr>ksdb</vt:lpstr>
      <vt:lpstr>微软雅黑</vt:lpstr>
      <vt:lpstr>Arial Unicode MS</vt:lpstr>
      <vt:lpstr>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Qw1ko</cp:lastModifiedBy>
  <cp:revision>1</cp:revision>
  <dcterms:created xsi:type="dcterms:W3CDTF">2024-01-02T05:39:19Z</dcterms:created>
  <dcterms:modified xsi:type="dcterms:W3CDTF">2024-01-02T05:39:19Z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CB8FE2B64DD443668CF1A374CD633640_13</vt:lpwstr>
  </property>
</Properties>
</file>