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58" r:id="rId5"/>
    <p:sldId id="259" r:id="rId6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A4F01A-2070-4807-9E2A-CD70CB3AD9DB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89321948-17E3-405F-91FC-342DE655C39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21948-17E3-405F-91FC-342DE655C39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7F951-D59B-4CB4-ADB7-53F2943075FF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08098-4ED0-4E75-9128-750C5CA54387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B372D-B458-4ADA-877A-192F95D4772A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638FF-4CD2-4534-97BA-11941BEBC2D7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1C20E-B891-4BAC-B996-65AC1977F426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9D59C-CA57-45FA-91E5-12BEAC92BCDA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2E2D2-FB22-48E8-9443-BF6415476D8A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73DC7-071F-481A-87AF-E3F27A026BA4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ED05E-9526-4576-A0B9-D6895369616B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6A46C-F7AB-4660-897C-C19654BB47BA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CAC75-26D8-46E0-836C-AA1E64892A31}" type="slidenum">
              <a:rPr lang="en-US" altLang="zh-TW"/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TW" altLang="en-US" smtClean="0"/>
              <a:t>按一下以編輯母片標題樣式</a:t>
            </a:r>
            <a:endParaRPr lang="zh-TW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TW" altLang="en-US" smtClean="0"/>
              <a:t>按一下以編輯母片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TW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57B4244A-816D-4ECE-B084-4CE62F40AC86}" type="slidenum">
              <a:rPr lang="en-US" altLang="zh-TW"/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zh-CN" altLang="en-US" sz="3200" smtClean="0"/>
          </a:p>
        </p:txBody>
      </p:sp>
      <p:pic>
        <p:nvPicPr>
          <p:cNvPr id="15363" name="Picture 4" descr="圖片1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971550" y="0"/>
            <a:ext cx="7200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圖片10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83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圖片11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905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圖片12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04813"/>
            <a:ext cx="9144000" cy="5976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圖片13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976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圖片14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83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圖片15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83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圖片16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976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圖片17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905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圖片18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832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圖片19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04813"/>
            <a:ext cx="9144000" cy="5976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圖片2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100013"/>
            <a:ext cx="9144000" cy="665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圖片20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04813"/>
            <a:ext cx="9144000" cy="6048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圖片21"/>
          <p:cNvPicPr>
            <a:picLocks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116013" y="0"/>
            <a:ext cx="7056437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圖片3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-12700" y="90488"/>
            <a:ext cx="9169400" cy="6677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15616" y="371703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8434" name="Picture 4" descr="圖片4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100013"/>
            <a:ext cx="9144000" cy="665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圖片5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39738"/>
            <a:ext cx="9144000" cy="5978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圖片6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39738"/>
            <a:ext cx="9144000" cy="5978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圖片7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976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圖片8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905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圖片9"/>
          <p:cNvPicPr>
            <a:picLocks noChangeAspect="1" noChangeArrowheads="1"/>
          </p:cNvPicPr>
          <p:nvPr>
            <p:ph idx="1"/>
          </p:nvPr>
        </p:nvPicPr>
        <p:blipFill>
          <a:blip r:embed="rId1" cstate="email"/>
          <a:srcRect/>
          <a:stretch>
            <a:fillRect/>
          </a:stretch>
        </p:blipFill>
        <p:spPr>
          <a:xfrm>
            <a:off x="0" y="476250"/>
            <a:ext cx="9144000" cy="5976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預設簡報設計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PMingLiU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PMingLiU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WPS 演示</Application>
  <PresentationFormat>全屏显示(4:3)</PresentationFormat>
  <Paragraphs>12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Arial</vt:lpstr>
      <vt:lpstr>宋体</vt:lpstr>
      <vt:lpstr>Wingdings</vt:lpstr>
      <vt:lpstr>PMingLiU</vt:lpstr>
      <vt:lpstr>PMingLiU-ExtB</vt:lpstr>
      <vt:lpstr>Calibri</vt:lpstr>
      <vt:lpstr>PMingLiU</vt:lpstr>
      <vt:lpstr>ksdb</vt:lpstr>
      <vt:lpstr>微软雅黑</vt:lpstr>
      <vt:lpstr>Arial Unicode MS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Qw1ko</cp:lastModifiedBy>
  <cp:revision>1</cp:revision>
  <dcterms:created xsi:type="dcterms:W3CDTF">2024-01-02T05:39:19Z</dcterms:created>
  <dcterms:modified xsi:type="dcterms:W3CDTF">2024-01-02T05:39:19Z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CB8FE2B64DD443668CF1A374CD633640_13</vt:lpwstr>
  </property>
</Properties>
</file>