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91" r:id="rId4"/>
    <p:sldId id="290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6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1" Type="http://schemas.openxmlformats.org/officeDocument/2006/relationships/hyperlink" Target="http://mysweetmoon.taobao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lang="zh-CN" altLang="en-US" sz="44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lang="zh-CN" altLang="en-US" sz="32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076" name="图片 3075" descr="幸福的种子1-蜘蛛先生要搬家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0162" y="1339850"/>
            <a:ext cx="9137650" cy="4222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标题 12289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lang="zh-CN" altLang="en-US" sz="44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1" name="副标题 12290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lang="zh-CN" altLang="en-US" sz="32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2292" name="图片 12291" descr="幸福的种子1-蜘蛛先生要搬家-10"/>
          <p:cNvPicPr>
            <a:picLocks noChangeAspect="1"/>
          </p:cNvPicPr>
          <p:nvPr/>
        </p:nvPicPr>
        <p:blipFill>
          <a:blip r:embed="rId1"/>
          <a:srcRect l="9381" r="3569" b="9557"/>
          <a:stretch>
            <a:fillRect/>
          </a:stretch>
        </p:blipFill>
        <p:spPr>
          <a:xfrm>
            <a:off x="0" y="1223963"/>
            <a:ext cx="9144000" cy="4386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标题 1331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lang="zh-CN" altLang="en-US" sz="44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5" name="副标题 1331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lang="zh-CN" altLang="en-US" sz="32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3317" name="对象 13316"/>
          <p:cNvGraphicFramePr/>
          <p:nvPr/>
        </p:nvGraphicFramePr>
        <p:xfrm>
          <a:off x="0" y="1268413"/>
          <a:ext cx="9144000" cy="448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14414500" imgH="7073900" progId="Photoshop.Image.8">
                  <p:embed/>
                </p:oleObj>
              </mc:Choice>
              <mc:Fallback>
                <p:oleObj name="" r:id="rId1" imgW="14414500" imgH="7073900" progId="Photoshop.Image.8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1268413"/>
                        <a:ext cx="9144000" cy="4486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标题 14337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lang="zh-CN" altLang="en-US" sz="44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39" name="副标题 14338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lang="zh-CN" altLang="en-US" sz="32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4340" name="图片 14339" descr="幸福的种子1-蜘蛛先生要搬家-12"/>
          <p:cNvPicPr>
            <a:picLocks noChangeAspect="1"/>
          </p:cNvPicPr>
          <p:nvPr/>
        </p:nvPicPr>
        <p:blipFill>
          <a:blip r:embed="rId1"/>
          <a:srcRect l="3874" b="1053"/>
          <a:stretch>
            <a:fillRect/>
          </a:stretch>
        </p:blipFill>
        <p:spPr>
          <a:xfrm>
            <a:off x="0" y="1268413"/>
            <a:ext cx="9107488" cy="43291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1536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lang="zh-CN" altLang="en-US" sz="44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3" name="副标题 1536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lang="zh-CN" altLang="en-US" sz="32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5364" name="图片 15363" descr="幸福的种子1-蜘蛛先生要搬家-13"/>
          <p:cNvPicPr>
            <a:picLocks noChangeAspect="1"/>
          </p:cNvPicPr>
          <p:nvPr/>
        </p:nvPicPr>
        <p:blipFill>
          <a:blip r:embed="rId1"/>
          <a:srcRect l="4655" b="4439"/>
          <a:stretch>
            <a:fillRect/>
          </a:stretch>
        </p:blipFill>
        <p:spPr>
          <a:xfrm>
            <a:off x="0" y="1196975"/>
            <a:ext cx="9144000" cy="4232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标题 16385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lang="zh-CN" altLang="en-US" sz="44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7" name="副标题 16386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lang="zh-CN" altLang="en-US" sz="32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6388" name="图片 16387" descr="幸福的种子1-蜘蛛先生要搬家-14"/>
          <p:cNvPicPr>
            <a:picLocks noChangeAspect="1"/>
          </p:cNvPicPr>
          <p:nvPr/>
        </p:nvPicPr>
        <p:blipFill>
          <a:blip r:embed="rId1"/>
          <a:srcRect l="5125" r="6619" b="-677"/>
          <a:stretch>
            <a:fillRect/>
          </a:stretch>
        </p:blipFill>
        <p:spPr>
          <a:xfrm>
            <a:off x="0" y="1019175"/>
            <a:ext cx="9144000" cy="4816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标题 17409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lang="zh-CN" altLang="en-US" sz="44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1" name="副标题 17410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lang="zh-CN" altLang="en-US" sz="32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7412" name="图片 17411" descr="幸福的种子1-蜘蛛先生要搬家-15"/>
          <p:cNvPicPr>
            <a:picLocks noChangeAspect="1"/>
          </p:cNvPicPr>
          <p:nvPr/>
        </p:nvPicPr>
        <p:blipFill>
          <a:blip r:embed="rId1"/>
          <a:srcRect l="3874" t="1567" r="5507"/>
          <a:stretch>
            <a:fillRect/>
          </a:stretch>
        </p:blipFill>
        <p:spPr>
          <a:xfrm>
            <a:off x="0" y="1125538"/>
            <a:ext cx="9144000" cy="45862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标题 1843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lang="zh-CN" altLang="en-US" sz="44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5" name="副标题 1843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lang="zh-CN" altLang="en-US" sz="32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8436" name="图片 18435" descr="幸福的种子1-蜘蛛先生要搬家-16"/>
          <p:cNvPicPr>
            <a:picLocks noChangeAspect="1"/>
          </p:cNvPicPr>
          <p:nvPr/>
        </p:nvPicPr>
        <p:blipFill>
          <a:blip r:embed="rId1"/>
          <a:srcRect l="4655" t="1694" r="3145"/>
          <a:stretch>
            <a:fillRect/>
          </a:stretch>
        </p:blipFill>
        <p:spPr>
          <a:xfrm>
            <a:off x="0" y="1196975"/>
            <a:ext cx="9144000" cy="4502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标题 19457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lang="zh-CN" altLang="en-US" sz="44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59" name="副标题 19458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lang="zh-CN" altLang="en-US" sz="32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460" name="图片 19459" descr="幸福的种子1-蜘蛛先生要搬家-17"/>
          <p:cNvPicPr>
            <a:picLocks noChangeAspect="1"/>
          </p:cNvPicPr>
          <p:nvPr/>
        </p:nvPicPr>
        <p:blipFill>
          <a:blip r:embed="rId1"/>
          <a:srcRect l="4655" t="1694" r="7088"/>
          <a:stretch>
            <a:fillRect/>
          </a:stretch>
        </p:blipFill>
        <p:spPr>
          <a:xfrm>
            <a:off x="0" y="981075"/>
            <a:ext cx="9144000" cy="47037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标题 2048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lang="zh-CN" altLang="en-US" sz="44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3" name="副标题 2048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lang="zh-CN" altLang="en-US" sz="32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484" name="图片 20483" descr="幸福的种子1-蜘蛛先生要搬家-18">
            <a:hlinkClick r:id="rId1" tooltip="绘本在线论坛 www.ppsbook.com"/>
          </p:cNvPr>
          <p:cNvPicPr>
            <a:picLocks noChangeAspect="1"/>
          </p:cNvPicPr>
          <p:nvPr/>
        </p:nvPicPr>
        <p:blipFill>
          <a:blip r:embed="rId2"/>
          <a:srcRect l="5455" r="4726"/>
          <a:stretch>
            <a:fillRect/>
          </a:stretch>
        </p:blipFill>
        <p:spPr>
          <a:xfrm>
            <a:off x="0" y="1052513"/>
            <a:ext cx="9144000" cy="47005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标题 4097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lang="zh-CN" altLang="en-US" sz="44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9" name="副标题 4098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lang="zh-CN" altLang="en-US" sz="32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100" name="图片 4099" descr="幸福的种子1-蜘蛛先生要搬家-02"/>
          <p:cNvPicPr>
            <a:picLocks noChangeAspect="1"/>
          </p:cNvPicPr>
          <p:nvPr/>
        </p:nvPicPr>
        <p:blipFill>
          <a:blip r:embed="rId1"/>
          <a:srcRect l="2293" r="1564"/>
          <a:stretch>
            <a:fillRect/>
          </a:stretch>
        </p:blipFill>
        <p:spPr>
          <a:xfrm>
            <a:off x="0" y="1268413"/>
            <a:ext cx="9144000" cy="43926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512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lang="zh-CN" altLang="en-US" sz="44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3" name="副标题 512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lang="zh-CN" altLang="en-US" sz="32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124" name="图片 5123" descr="幸福的种子1-蜘蛛先生要搬家-03"/>
          <p:cNvPicPr>
            <a:picLocks noChangeAspect="1"/>
          </p:cNvPicPr>
          <p:nvPr/>
        </p:nvPicPr>
        <p:blipFill>
          <a:blip r:embed="rId1"/>
          <a:srcRect l="6236" b="4439"/>
          <a:stretch>
            <a:fillRect/>
          </a:stretch>
        </p:blipFill>
        <p:spPr>
          <a:xfrm>
            <a:off x="0" y="1268413"/>
            <a:ext cx="9144000" cy="4303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6145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lang="zh-CN" altLang="en-US" sz="44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7" name="副标题 6146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lang="zh-CN" altLang="en-US" sz="32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148" name="图片 6147" descr="幸福的种子1-蜘蛛先生要搬家-04"/>
          <p:cNvPicPr>
            <a:picLocks noChangeAspect="1"/>
          </p:cNvPicPr>
          <p:nvPr/>
        </p:nvPicPr>
        <p:blipFill>
          <a:blip r:embed="rId1"/>
          <a:srcRect l="5455"/>
          <a:stretch>
            <a:fillRect/>
          </a:stretch>
        </p:blipFill>
        <p:spPr>
          <a:xfrm>
            <a:off x="0" y="1112838"/>
            <a:ext cx="9107488" cy="4448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标题 7169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lang="zh-CN" altLang="en-US" sz="44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172" name="图片 7171" descr="幸福的种子1-蜘蛛先生要搬家-05"/>
          <p:cNvPicPr>
            <a:picLocks noChangeAspect="1"/>
          </p:cNvPicPr>
          <p:nvPr/>
        </p:nvPicPr>
        <p:blipFill>
          <a:blip r:embed="rId1"/>
          <a:srcRect l="7019" b="6136"/>
          <a:stretch>
            <a:fillRect/>
          </a:stretch>
        </p:blipFill>
        <p:spPr>
          <a:xfrm>
            <a:off x="0" y="1268413"/>
            <a:ext cx="9107488" cy="42433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标题 819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lang="zh-CN" altLang="en-US" sz="44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5" name="副标题 819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lang="zh-CN" altLang="en-US" sz="32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196" name="图片 8195" descr="幸福的种子1-蜘蛛先生要搬家-06"/>
          <p:cNvPicPr>
            <a:picLocks noChangeAspect="1"/>
          </p:cNvPicPr>
          <p:nvPr/>
        </p:nvPicPr>
        <p:blipFill>
          <a:blip r:embed="rId1"/>
          <a:srcRect l="3874"/>
          <a:stretch>
            <a:fillRect/>
          </a:stretch>
        </p:blipFill>
        <p:spPr>
          <a:xfrm>
            <a:off x="0" y="1185863"/>
            <a:ext cx="9107488" cy="4375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标题 9217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lang="zh-CN" altLang="en-US" sz="44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19" name="副标题 9218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lang="zh-CN" altLang="en-US" sz="32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220" name="图片 9219" descr="幸福的种子1-蜘蛛先生要搬家-07"/>
          <p:cNvPicPr>
            <a:picLocks noChangeAspect="1"/>
          </p:cNvPicPr>
          <p:nvPr/>
        </p:nvPicPr>
        <p:blipFill>
          <a:blip r:embed="rId1"/>
          <a:srcRect l="4655"/>
          <a:stretch>
            <a:fillRect/>
          </a:stretch>
        </p:blipFill>
        <p:spPr>
          <a:xfrm>
            <a:off x="0" y="1196975"/>
            <a:ext cx="9144000" cy="4429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024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lang="zh-CN" altLang="en-US" sz="44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3" name="副标题 1024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lang="zh-CN" altLang="en-US" sz="32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0245" name="对象 10244"/>
          <p:cNvGraphicFramePr/>
          <p:nvPr/>
        </p:nvGraphicFramePr>
        <p:xfrm>
          <a:off x="0" y="1196975"/>
          <a:ext cx="9144000" cy="449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4300200" imgH="7035800" progId="Photoshop.Image.8">
                  <p:embed/>
                </p:oleObj>
              </mc:Choice>
              <mc:Fallback>
                <p:oleObj name="" r:id="rId1" imgW="14300200" imgH="7035800" progId="Photoshop.Image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1196975"/>
                        <a:ext cx="9144000" cy="4498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标题 11265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lang="zh-CN" altLang="en-US" sz="44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7" name="副标题 11266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lang="zh-CN" altLang="en-US" sz="32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1268" name="图片 11267" descr="幸福的种子1-蜘蛛先生要搬家-09"/>
          <p:cNvPicPr>
            <a:picLocks noChangeAspect="1"/>
          </p:cNvPicPr>
          <p:nvPr/>
        </p:nvPicPr>
        <p:blipFill>
          <a:blip r:embed="rId1"/>
          <a:srcRect l="7019"/>
          <a:stretch>
            <a:fillRect/>
          </a:stretch>
        </p:blipFill>
        <p:spPr>
          <a:xfrm>
            <a:off x="0" y="1196975"/>
            <a:ext cx="9107488" cy="4522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在屏幕上显示</PresentationFormat>
  <Paragraphs>0</Paragraphs>
  <Slides>18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Photoshop.Image.8</vt:lpstr>
      <vt:lpstr>Photoshop.Image.8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ppsbook.com</dc:creator>
  <cp:lastModifiedBy>Qw1ko</cp:lastModifiedBy>
  <cp:revision>11</cp:revision>
  <dcterms:created xsi:type="dcterms:W3CDTF">2011-02-25T12:47:59Z</dcterms:created>
  <dcterms:modified xsi:type="dcterms:W3CDTF">2024-01-02T05:40:16Z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6CEBF1F5395841FF93589095025BED36_13</vt:lpwstr>
  </property>
</Properties>
</file>