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eccca66b2c224f5c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bf5581b87248458e" /><Relationship Type="http://schemas.openxmlformats.org/package/2006/relationships/metadata/core-properties" Target="/package/services/metadata/core-properties/fb01b0785b174ab3a1baf2e4549b8491.psmdcp" Id="Rb43e4571431645ee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