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B04320-F0B8-4911-9A7C-8E6C512C6A9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AF12E50-08F2-453F-B0F0-E594BEEA99C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2E50-08F2-453F-B0F0-E594BEEA9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24645-DDC6-4416-8350-DF806B36639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97C75-D24D-4D53-B47C-8C09618C82F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1A88-51BC-4FB9-90A9-78370766916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0B83E-ABF7-4CEE-AC0A-2DFFF68EE1F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58E08-AA6E-45A6-888F-5CA698D4303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D442A-E4A6-4731-957E-B0FBA5AF307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45663-02E3-407F-9ED1-C3A7A3C5C13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5CE2-198E-4B9C-B236-8B9A6EC014D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2868-53A3-4B62-AF41-6D58F900560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2ACB2-4D39-414E-B52B-993289A05E7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63B3-0C1D-4B59-BF72-A7F1294D8EF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72BD2374-7F0A-4F7B-ADB6-DDD5FB3B6FC8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5364" name="Picture 4" descr="img0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4580" name="Picture 4" descr="img0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0"/>
            <a:ext cx="9145588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4" name="Picture 4" descr="img0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6628" name="Picture 4" descr="img0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7652" name="Picture 4" descr="img0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0"/>
            <a:ext cx="9145588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8676" name="Picture 4" descr="img0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9700" name="Picture 4" descr="img0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0724" name="Picture 4" descr="img0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1748" name="Picture 4" descr="img0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0"/>
            <a:ext cx="91916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2772" name="Picture 4" descr="img01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4450"/>
            <a:ext cx="922813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3796" name="Picture 4" descr="img01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8" name="Picture 4" descr="img0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0325"/>
            <a:ext cx="91090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4820" name="Picture 4" descr="img0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0"/>
            <a:ext cx="91916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5844" name="Picture 4" descr="img0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6868" name="Picture 4" descr="img0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7892" name="Picture 4" descr="img02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8916" name="Picture 4" descr="img02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13" y="15875"/>
            <a:ext cx="9072562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9940" name="Picture 4" descr="img0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916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0964" name="Picture 4" descr="img0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1988" name="Picture 4" descr="img0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3012" name="Picture 4" descr="img02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916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4036" name="Picture 4" descr="img02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7412" name="Picture 4" descr="img0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5060" name="Picture 4" descr="img03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6084" name="Picture 4" descr="img0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7108" name="Picture 4" descr="img03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71438"/>
            <a:ext cx="90947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8132" name="Picture 4" descr="img03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4925" y="115888"/>
            <a:ext cx="92217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8436" name="Picture 4" descr="img00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46038"/>
            <a:ext cx="912971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9460" name="Picture 4" descr="img00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13" y="44450"/>
            <a:ext cx="9145587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0484" name="Picture 4" descr="img00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1508" name="Picture 4" descr="img00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0325"/>
            <a:ext cx="91090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2" name="Picture 4" descr="img00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0325"/>
            <a:ext cx="91090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52120" y="242088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6" name="Picture 4" descr="img00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31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全屏显示(4:3)</PresentationFormat>
  <Paragraphs>12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Arial Unicode MS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Qw1ko</cp:lastModifiedBy>
  <cp:revision>1</cp:revision>
  <cp:lastPrinted>2411-12-30T00:00:00Z</cp:lastPrinted>
  <dcterms:created xsi:type="dcterms:W3CDTF">2024-01-02T05:39:33Z</dcterms:created>
  <dcterms:modified xsi:type="dcterms:W3CDTF">2024-01-02T05:39:33Z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D11AE091677D4D4C99BAFD0C35B44FC2_13</vt:lpwstr>
  </property>
</Properties>
</file>