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4"/>
  </p:notesMasterIdLst>
  <p:handoutMasterIdLst>
    <p:handoutMasterId r:id="rId16"/>
  </p:handoutMasterIdLst>
  <p:sldIdLst>
    <p:sldId id="256" r:id="rId3"/>
    <p:sldId id="300" r:id="rId5"/>
    <p:sldId id="293" r:id="rId6"/>
    <p:sldId id="322" r:id="rId7"/>
    <p:sldId id="323" r:id="rId8"/>
    <p:sldId id="317" r:id="rId9"/>
    <p:sldId id="318" r:id="rId10"/>
    <p:sldId id="319" r:id="rId11"/>
    <p:sldId id="320" r:id="rId12"/>
    <p:sldId id="321" r:id="rId13"/>
    <p:sldId id="315" r:id="rId14"/>
    <p:sldId id="305" r:id="rId15"/>
  </p:sldIdLst>
  <p:sldSz cx="12192000" cy="6858000"/>
  <p:notesSz cx="6858000" cy="9144000"/>
  <p:embeddedFontLst>
    <p:embeddedFont>
      <p:font typeface="Microsoft YaHei UI Light" panose="020B0502040204020203" pitchFamily="34" charset="-122"/>
      <p:regular r:id="rId21"/>
    </p:embeddedFont>
    <p:embeddedFont>
      <p:font typeface="Microsoft YaHei UI" panose="020B0503020204020204" pitchFamily="34" charset="-122"/>
      <p:regular r:id="rId22"/>
    </p:embeddedFont>
    <p:embeddedFont>
      <p:font typeface="兰米粗楷简体" panose="02000503000000000000" charset="-122"/>
      <p:regular r:id="rId23"/>
    </p:embeddedFont>
    <p:embeddedFont>
      <p:font typeface="等线" panose="02010600030101010101" pitchFamily="2" charset="-122"/>
      <p:regular r:id="rId24"/>
    </p:embeddedFont>
  </p:embeddedFontLst>
  <p:custDataLst>
    <p:tags r:id="rId28"/>
  </p:custDataLst>
  <p:defaultTextStyle>
    <a:defPPr rtl="0"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作者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725" autoAdjust="0"/>
  </p:normalViewPr>
  <p:slideViewPr>
    <p:cSldViewPr snapToGrid="0" showGuides="1">
      <p:cViewPr varScale="1">
        <p:scale>
          <a:sx n="82" d="100"/>
          <a:sy n="82" d="100"/>
        </p:scale>
        <p:origin x="720" y="72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439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gs" Target="tags/tag5.xml"/><Relationship Id="rId27" Type="http://schemas.openxmlformats.org/officeDocument/2006/relationships/customXml" Target="../customXml/item3.xml"/><Relationship Id="rId26" Type="http://schemas.openxmlformats.org/officeDocument/2006/relationships/customXml" Target="../customXml/item2.xml"/><Relationship Id="rId25" Type="http://schemas.openxmlformats.org/officeDocument/2006/relationships/customXml" Target="../customXml/item1.xml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D2C865C-16E4-42E2-A1F8-74B665105E40}" type="datetime1">
              <a:rPr lang="zh-CN" altLang="en-US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7F75FB2-D12E-4669-8522-D3E2C7E6DC97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noProof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70C218F7-5042-4335-9E2B-0A82C549D6B0}" type="datetime1">
              <a:rPr lang="zh-CN" altLang="en-US" smtClean="0"/>
            </a:fld>
            <a:endParaRPr 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US" dirty="0"/>
              <a:t>单击此处编辑母版文本样式</a:t>
            </a:r>
            <a:endParaRPr lang="en-US" dirty="0"/>
          </a:p>
          <a:p>
            <a:pPr lvl="1" rtl="0"/>
            <a:r>
              <a:rPr lang="en-US" dirty="0"/>
              <a:t>第二级</a:t>
            </a:r>
            <a:endParaRPr lang="en-US" dirty="0"/>
          </a:p>
          <a:p>
            <a:pPr lvl="2" rtl="0"/>
            <a:r>
              <a:rPr lang="en-US" dirty="0"/>
              <a:t>第三级</a:t>
            </a:r>
            <a:endParaRPr lang="en-US" dirty="0"/>
          </a:p>
          <a:p>
            <a:pPr lvl="3" rtl="0"/>
            <a:r>
              <a:rPr lang="en-US" dirty="0"/>
              <a:t>第四级</a:t>
            </a:r>
            <a:endParaRPr lang="en-US" dirty="0"/>
          </a:p>
          <a:p>
            <a:pPr lvl="4" rtl="0"/>
            <a:r>
              <a:rPr lang="en-US" dirty="0"/>
              <a:t>第五级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8D18E0B9-48E4-499D-93B2-B07D00395BAC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145966" y="1008063"/>
            <a:ext cx="5120640" cy="2054388"/>
          </a:xfrm>
        </p:spPr>
        <p:txBody>
          <a:bodyPr rtlCol="0" anchor="b">
            <a:normAutofit/>
          </a:bodyPr>
          <a:lstStyle>
            <a:lvl1pPr algn="r">
              <a:defRPr sz="5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8098970" y="3105163"/>
            <a:ext cx="3167636" cy="64767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CN" altLang="en-US" noProof="0"/>
              <a:t>单击以编辑母版副标题样式</a:t>
            </a:r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市场概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23" hasCustomPrompt="1"/>
          </p:nvPr>
        </p:nvSpPr>
        <p:spPr>
          <a:xfrm>
            <a:off x="1524" y="4572000"/>
            <a:ext cx="12188952" cy="2286000"/>
          </a:xfrm>
          <a:solidFill>
            <a:schemeClr val="accent6"/>
          </a:solidFill>
        </p:spPr>
        <p:txBody>
          <a:bodyPr rtlCol="0" anchor="b"/>
          <a:lstStyle>
            <a:lvl1pPr marL="0" indent="0">
              <a:buNone/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单击此处添加图片</a:t>
            </a:r>
            <a:endParaRPr lang="zh-CN" altLang="en-US" noProof="0"/>
          </a:p>
        </p:txBody>
      </p:sp>
      <p:sp>
        <p:nvSpPr>
          <p:cNvPr id="15" name="文本占位符 15"/>
          <p:cNvSpPr>
            <a:spLocks noGrp="1"/>
          </p:cNvSpPr>
          <p:nvPr>
            <p:ph type="body" sz="quarter" idx="13" hasCustomPrompt="1"/>
          </p:nvPr>
        </p:nvSpPr>
        <p:spPr>
          <a:xfrm>
            <a:off x="858305" y="1696389"/>
            <a:ext cx="3210331" cy="3647605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lIns="91440"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副标题</a:t>
            </a:r>
            <a:endParaRPr lang="zh-CN" altLang="en-US" noProof="0"/>
          </a:p>
        </p:txBody>
      </p:sp>
      <p:sp>
        <p:nvSpPr>
          <p:cNvPr id="17" name="文本占位符 18"/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单击此处添加文本</a:t>
            </a:r>
            <a:endParaRPr lang="zh-CN" altLang="en-US" noProof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24" hasCustomPrompt="1"/>
          </p:nvPr>
        </p:nvSpPr>
        <p:spPr>
          <a:xfrm>
            <a:off x="4516628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副标题</a:t>
            </a:r>
            <a:endParaRPr lang="zh-CN" altLang="en-US" noProof="0"/>
          </a:p>
        </p:txBody>
      </p:sp>
      <p:sp>
        <p:nvSpPr>
          <p:cNvPr id="18" name="文本占位符 18"/>
          <p:cNvSpPr>
            <a:spLocks noGrp="1"/>
          </p:cNvSpPr>
          <p:nvPr>
            <p:ph type="body" sz="quarter" idx="25" hasCustomPrompt="1"/>
          </p:nvPr>
        </p:nvSpPr>
        <p:spPr>
          <a:xfrm>
            <a:off x="4765548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单击此处添加文本</a:t>
            </a:r>
            <a:endParaRPr lang="zh-CN" altLang="en-US" noProof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20" name="文本占位符 15"/>
          <p:cNvSpPr>
            <a:spLocks noGrp="1"/>
          </p:cNvSpPr>
          <p:nvPr>
            <p:ph type="body" sz="quarter" idx="26" hasCustomPrompt="1"/>
          </p:nvPr>
        </p:nvSpPr>
        <p:spPr>
          <a:xfrm>
            <a:off x="8148764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 rtlCol="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副标题</a:t>
            </a:r>
            <a:endParaRPr lang="zh-CN" altLang="en-US" noProof="0"/>
          </a:p>
        </p:txBody>
      </p:sp>
      <p:sp>
        <p:nvSpPr>
          <p:cNvPr id="21" name="文本占位符 18"/>
          <p:cNvSpPr>
            <a:spLocks noGrp="1"/>
          </p:cNvSpPr>
          <p:nvPr>
            <p:ph type="body" sz="quarter" idx="27" hasCustomPrompt="1"/>
          </p:nvPr>
        </p:nvSpPr>
        <p:spPr>
          <a:xfrm>
            <a:off x="8377130" y="2750695"/>
            <a:ext cx="2743200" cy="2465883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单击此处添加文本</a:t>
            </a:r>
            <a:endParaRPr lang="zh-CN" altLang="en-US" noProof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市场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3"/>
          <p:cNvSpPr>
            <a:spLocks noGrp="1"/>
          </p:cNvSpPr>
          <p:nvPr>
            <p:ph type="body" sz="quarter" idx="30" hasCustomPrompt="1"/>
          </p:nvPr>
        </p:nvSpPr>
        <p:spPr>
          <a:xfrm>
            <a:off x="2466593" y="2207455"/>
            <a:ext cx="1351811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US" altLang="zh-CN" noProof="0"/>
              <a:t>1</a:t>
            </a:r>
            <a:endParaRPr lang="en-US" altLang="zh-CN" noProof="0"/>
          </a:p>
        </p:txBody>
      </p:sp>
      <p:sp>
        <p:nvSpPr>
          <p:cNvPr id="22" name="文本占位符 3"/>
          <p:cNvSpPr>
            <a:spLocks noGrp="1"/>
          </p:cNvSpPr>
          <p:nvPr>
            <p:ph type="body" sz="quarter" idx="34" hasCustomPrompt="1"/>
          </p:nvPr>
        </p:nvSpPr>
        <p:spPr>
          <a:xfrm>
            <a:off x="2466592" y="3559605"/>
            <a:ext cx="1353313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US" altLang="zh-CN" noProof="0"/>
              <a:t>2</a:t>
            </a:r>
            <a:endParaRPr lang="zh-CN" altLang="en-ZA" noProof="0"/>
          </a:p>
        </p:txBody>
      </p:sp>
      <p:sp>
        <p:nvSpPr>
          <p:cNvPr id="23" name="文本占位符 3"/>
          <p:cNvSpPr>
            <a:spLocks noGrp="1"/>
          </p:cNvSpPr>
          <p:nvPr>
            <p:ph type="body" sz="quarter" idx="35" hasCustomPrompt="1"/>
          </p:nvPr>
        </p:nvSpPr>
        <p:spPr>
          <a:xfrm>
            <a:off x="2466592" y="4905756"/>
            <a:ext cx="1353314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en-US" altLang="zh-CN" noProof="0"/>
              <a:t>3</a:t>
            </a:r>
            <a:endParaRPr lang="zh-CN" altLang="en-ZA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ZA" noProof="0" dirty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36"/>
          </p:nvPr>
        </p:nvSpPr>
        <p:spPr>
          <a:xfrm>
            <a:off x="1371600" y="2202883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28" name="图片占位符 8"/>
          <p:cNvSpPr>
            <a:spLocks noGrp="1"/>
          </p:cNvSpPr>
          <p:nvPr>
            <p:ph type="pic" sz="quarter" idx="39"/>
          </p:nvPr>
        </p:nvSpPr>
        <p:spPr>
          <a:xfrm>
            <a:off x="1371600" y="3555033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31" name="图片占位符 8"/>
          <p:cNvSpPr>
            <a:spLocks noGrp="1"/>
          </p:cNvSpPr>
          <p:nvPr>
            <p:ph type="pic" sz="quarter" idx="42"/>
          </p:nvPr>
        </p:nvSpPr>
        <p:spPr>
          <a:xfrm>
            <a:off x="1371600" y="4901184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14" name="文本占位符 9"/>
          <p:cNvSpPr>
            <a:spLocks noGrp="1"/>
          </p:cNvSpPr>
          <p:nvPr>
            <p:ph type="body" sz="quarter" idx="28" hasCustomPrompt="1"/>
          </p:nvPr>
        </p:nvSpPr>
        <p:spPr>
          <a:xfrm>
            <a:off x="3813048" y="220745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marL="266700" lvl="0" indent="-266700" algn="ctr" rtl="0"/>
            <a:r>
              <a:rPr lang="zh-CN" altLang="en-US" noProof="0"/>
              <a:t>节标题</a:t>
            </a:r>
            <a:endParaRPr lang="zh-CN" altLang="en-US" noProof="0"/>
          </a:p>
        </p:txBody>
      </p:sp>
      <p:sp>
        <p:nvSpPr>
          <p:cNvPr id="24" name="文本占位符 9"/>
          <p:cNvSpPr>
            <a:spLocks noGrp="1"/>
          </p:cNvSpPr>
          <p:nvPr>
            <p:ph type="body" sz="quarter" idx="37" hasCustomPrompt="1"/>
          </p:nvPr>
        </p:nvSpPr>
        <p:spPr>
          <a:xfrm>
            <a:off x="3813048" y="355960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marL="266700" lvl="0" indent="-266700" algn="ctr" rtl="0"/>
            <a:r>
              <a:rPr lang="zh-CN" altLang="en-US" noProof="0"/>
              <a:t>节标题</a:t>
            </a:r>
            <a:endParaRPr lang="zh-CN" altLang="en-US" noProof="0"/>
          </a:p>
        </p:txBody>
      </p:sp>
      <p:sp>
        <p:nvSpPr>
          <p:cNvPr id="29" name="文本占位符 9"/>
          <p:cNvSpPr>
            <a:spLocks noGrp="1"/>
          </p:cNvSpPr>
          <p:nvPr>
            <p:ph type="body" sz="quarter" idx="40" hasCustomPrompt="1"/>
          </p:nvPr>
        </p:nvSpPr>
        <p:spPr>
          <a:xfrm>
            <a:off x="3813048" y="4905756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marL="266700" lvl="0" indent="-266700" algn="ctr" rtl="0"/>
            <a:r>
              <a:rPr lang="zh-CN" altLang="en-US" noProof="0"/>
              <a:t>节标题</a:t>
            </a:r>
            <a:endParaRPr lang="zh-CN" altLang="en-US" noProof="0"/>
          </a:p>
        </p:txBody>
      </p:sp>
      <p:sp>
        <p:nvSpPr>
          <p:cNvPr id="19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7470648" y="220745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节说明</a:t>
            </a:r>
            <a:endParaRPr lang="zh-CN" altLang="en-ZA" noProof="0"/>
          </a:p>
        </p:txBody>
      </p:sp>
      <p:sp>
        <p:nvSpPr>
          <p:cNvPr id="27" name="内容占位符 3"/>
          <p:cNvSpPr>
            <a:spLocks noGrp="1"/>
          </p:cNvSpPr>
          <p:nvPr>
            <p:ph sz="half" idx="38" hasCustomPrompt="1"/>
          </p:nvPr>
        </p:nvSpPr>
        <p:spPr>
          <a:xfrm>
            <a:off x="7470648" y="355960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节说明</a:t>
            </a:r>
            <a:endParaRPr lang="zh-CN" altLang="en-ZA" noProof="0"/>
          </a:p>
        </p:txBody>
      </p:sp>
      <p:sp>
        <p:nvSpPr>
          <p:cNvPr id="30" name="内容占位符 3"/>
          <p:cNvSpPr>
            <a:spLocks noGrp="1"/>
          </p:cNvSpPr>
          <p:nvPr>
            <p:ph sz="half" idx="41" hasCustomPrompt="1"/>
          </p:nvPr>
        </p:nvSpPr>
        <p:spPr>
          <a:xfrm>
            <a:off x="7470648" y="4905756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节说明</a:t>
            </a:r>
            <a:endParaRPr lang="zh-CN" altLang="en-ZA" noProof="0"/>
          </a:p>
        </p:txBody>
      </p:sp>
      <p:sp>
        <p:nvSpPr>
          <p:cNvPr id="17" name="日期占位符 1"/>
          <p:cNvSpPr>
            <a:spLocks noGrp="1"/>
          </p:cNvSpPr>
          <p:nvPr>
            <p:ph type="dt" sz="half" idx="43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19B51A1E-902D-48AF-9020-955120F399B6}" type="slidenum">
              <a:rPr lang="en-ZA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象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10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4992992" y="2232908"/>
            <a:ext cx="2194560" cy="27432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象限标题</a:t>
            </a:r>
            <a:endParaRPr lang="zh-CN" altLang="en-US" noProof="0"/>
          </a:p>
        </p:txBody>
      </p:sp>
      <p:sp>
        <p:nvSpPr>
          <p:cNvPr id="12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708728" y="3494402"/>
            <a:ext cx="2194560" cy="274320"/>
          </a:xfrm>
        </p:spPr>
        <p:txBody>
          <a:bodyPr rtlCol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象限标题</a:t>
            </a:r>
            <a:endParaRPr lang="zh-CN" altLang="en-US" noProof="0"/>
          </a:p>
        </p:txBody>
      </p:sp>
      <p:sp>
        <p:nvSpPr>
          <p:cNvPr id="13" name="文本占位符 5"/>
          <p:cNvSpPr>
            <a:spLocks noGrp="1"/>
          </p:cNvSpPr>
          <p:nvPr>
            <p:ph type="body" sz="quarter" idx="15" hasCustomPrompt="1"/>
          </p:nvPr>
        </p:nvSpPr>
        <p:spPr>
          <a:xfrm>
            <a:off x="9310732" y="3494402"/>
            <a:ext cx="2194560" cy="274320"/>
          </a:xfrm>
        </p:spPr>
        <p:txBody>
          <a:bodyPr rtlCol="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象限标题</a:t>
            </a:r>
            <a:endParaRPr lang="zh-CN" altLang="en-US" noProof="0"/>
          </a:p>
        </p:txBody>
      </p:sp>
      <p:sp>
        <p:nvSpPr>
          <p:cNvPr id="11" name="文本占位符 5"/>
          <p:cNvSpPr>
            <a:spLocks noGrp="1"/>
          </p:cNvSpPr>
          <p:nvPr>
            <p:ph type="body" sz="quarter" idx="13" hasCustomPrompt="1"/>
          </p:nvPr>
        </p:nvSpPr>
        <p:spPr>
          <a:xfrm>
            <a:off x="4992992" y="5287722"/>
            <a:ext cx="2194560" cy="27432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象限标题</a:t>
            </a:r>
            <a:endParaRPr lang="zh-CN" altLang="en-US" noProof="0"/>
          </a:p>
        </p:txBody>
      </p:sp>
      <p:grpSp>
        <p:nvGrpSpPr>
          <p:cNvPr id="3" name="组 2"/>
          <p:cNvGrpSpPr/>
          <p:nvPr userDrawn="1"/>
        </p:nvGrpSpPr>
        <p:grpSpPr>
          <a:xfrm>
            <a:off x="767923" y="2586939"/>
            <a:ext cx="10677317" cy="2637195"/>
            <a:chOff x="767923" y="2586939"/>
            <a:chExt cx="10677317" cy="2637195"/>
          </a:xfrm>
        </p:grpSpPr>
        <p:sp>
          <p:nvSpPr>
            <p:cNvPr id="26" name="任意多边形：形状 25"/>
            <p:cNvSpPr/>
            <p:nvPr userDrawn="1"/>
          </p:nvSpPr>
          <p:spPr>
            <a:xfrm>
              <a:off x="6098501" y="2586991"/>
              <a:ext cx="46095" cy="1231565"/>
            </a:xfrm>
            <a:custGeom>
              <a:avLst/>
              <a:gdLst>
                <a:gd name="connsiteX0" fmla="*/ 375 w 46095"/>
                <a:gd name="connsiteY0" fmla="*/ 0 h 1231565"/>
                <a:gd name="connsiteX1" fmla="*/ 46095 w 46095"/>
                <a:gd name="connsiteY1" fmla="*/ 114776 h 1231565"/>
                <a:gd name="connsiteX2" fmla="*/ 46095 w 46095"/>
                <a:gd name="connsiteY2" fmla="*/ 1231565 h 1231565"/>
                <a:gd name="connsiteX3" fmla="*/ 0 w 46095"/>
                <a:gd name="connsiteY3" fmla="*/ 1231565 h 1231565"/>
                <a:gd name="connsiteX4" fmla="*/ 0 w 46095"/>
                <a:gd name="connsiteY4" fmla="*/ 942 h 1231565"/>
                <a:gd name="connsiteX5" fmla="*/ 375 w 46095"/>
                <a:gd name="connsiteY5" fmla="*/ 0 h 123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095" h="1231565">
                  <a:moveTo>
                    <a:pt x="375" y="0"/>
                  </a:moveTo>
                  <a:lnTo>
                    <a:pt x="46095" y="114776"/>
                  </a:lnTo>
                  <a:lnTo>
                    <a:pt x="46095" y="1231565"/>
                  </a:lnTo>
                  <a:lnTo>
                    <a:pt x="0" y="1231565"/>
                  </a:lnTo>
                  <a:lnTo>
                    <a:pt x="0" y="942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zh-CN" altLang="en-US" noProof="0">
                <a:latin typeface="Microsoft YaHei UI Light" panose="020B0502040204020203" pitchFamily="34" charset="-122"/>
                <a:ea typeface="Microsoft YaHei UI Light" panose="020B0502040204020203" pitchFamily="34" charset="-122"/>
              </a:endParaRPr>
            </a:p>
          </p:txBody>
        </p:sp>
        <p:sp>
          <p:nvSpPr>
            <p:cNvPr id="25" name="任意多边形：形状 24"/>
            <p:cNvSpPr/>
            <p:nvPr userDrawn="1"/>
          </p:nvSpPr>
          <p:spPr>
            <a:xfrm>
              <a:off x="6053156" y="3818555"/>
              <a:ext cx="45345" cy="97190"/>
            </a:xfrm>
            <a:custGeom>
              <a:avLst/>
              <a:gdLst>
                <a:gd name="connsiteX0" fmla="*/ 0 w 45345"/>
                <a:gd name="connsiteY0" fmla="*/ 0 h 97190"/>
                <a:gd name="connsiteX1" fmla="*/ 45345 w 45345"/>
                <a:gd name="connsiteY1" fmla="*/ 0 h 97190"/>
                <a:gd name="connsiteX2" fmla="*/ 45345 w 45345"/>
                <a:gd name="connsiteY2" fmla="*/ 97190 h 97190"/>
                <a:gd name="connsiteX3" fmla="*/ 0 w 45345"/>
                <a:gd name="connsiteY3" fmla="*/ 97190 h 97190"/>
                <a:gd name="connsiteX4" fmla="*/ 0 w 45345"/>
                <a:gd name="connsiteY4" fmla="*/ 0 h 9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45" h="97190">
                  <a:moveTo>
                    <a:pt x="0" y="0"/>
                  </a:moveTo>
                  <a:lnTo>
                    <a:pt x="45345" y="0"/>
                  </a:lnTo>
                  <a:lnTo>
                    <a:pt x="45345" y="97190"/>
                  </a:lnTo>
                  <a:lnTo>
                    <a:pt x="0" y="97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zh-CN" altLang="en-US" noProof="0">
                <a:latin typeface="Microsoft YaHei UI Light" panose="020B0502040204020203" pitchFamily="34" charset="-122"/>
                <a:ea typeface="Microsoft YaHei UI Light" panose="020B0502040204020203" pitchFamily="34" charset="-122"/>
              </a:endParaRPr>
            </a:p>
          </p:txBody>
        </p:sp>
        <p:sp>
          <p:nvSpPr>
            <p:cNvPr id="22" name="任意多边形：形状 21"/>
            <p:cNvSpPr/>
            <p:nvPr userDrawn="1"/>
          </p:nvSpPr>
          <p:spPr>
            <a:xfrm>
              <a:off x="6098500" y="2586939"/>
              <a:ext cx="111238" cy="1231616"/>
            </a:xfrm>
            <a:custGeom>
              <a:avLst/>
              <a:gdLst>
                <a:gd name="connsiteX0" fmla="*/ 0 w 111238"/>
                <a:gd name="connsiteY0" fmla="*/ 0 h 1231616"/>
                <a:gd name="connsiteX1" fmla="*/ 111238 w 111238"/>
                <a:gd name="connsiteY1" fmla="*/ 0 h 1231616"/>
                <a:gd name="connsiteX2" fmla="*/ 111238 w 111238"/>
                <a:gd name="connsiteY2" fmla="*/ 1231616 h 1231616"/>
                <a:gd name="connsiteX3" fmla="*/ 46095 w 111238"/>
                <a:gd name="connsiteY3" fmla="*/ 1231616 h 1231616"/>
                <a:gd name="connsiteX4" fmla="*/ 46095 w 111238"/>
                <a:gd name="connsiteY4" fmla="*/ 114827 h 1231616"/>
                <a:gd name="connsiteX5" fmla="*/ 375 w 111238"/>
                <a:gd name="connsiteY5" fmla="*/ 51 h 1231616"/>
                <a:gd name="connsiteX6" fmla="*/ 0 w 111238"/>
                <a:gd name="connsiteY6" fmla="*/ 993 h 1231616"/>
                <a:gd name="connsiteX7" fmla="*/ 0 w 111238"/>
                <a:gd name="connsiteY7" fmla="*/ 0 h 123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238" h="1231616">
                  <a:moveTo>
                    <a:pt x="0" y="0"/>
                  </a:moveTo>
                  <a:lnTo>
                    <a:pt x="111238" y="0"/>
                  </a:lnTo>
                  <a:lnTo>
                    <a:pt x="111238" y="1231616"/>
                  </a:lnTo>
                  <a:lnTo>
                    <a:pt x="46095" y="1231616"/>
                  </a:lnTo>
                  <a:lnTo>
                    <a:pt x="46095" y="114827"/>
                  </a:lnTo>
                  <a:lnTo>
                    <a:pt x="375" y="51"/>
                  </a:lnTo>
                  <a:lnTo>
                    <a:pt x="0" y="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zh-CN" altLang="en-US" noProof="0">
                <a:latin typeface="Microsoft YaHei UI Light" panose="020B0502040204020203" pitchFamily="34" charset="-122"/>
                <a:ea typeface="Microsoft YaHei UI Light" panose="020B0502040204020203" pitchFamily="34" charset="-122"/>
              </a:endParaRPr>
            </a:p>
          </p:txBody>
        </p:sp>
        <p:sp>
          <p:nvSpPr>
            <p:cNvPr id="21" name="长方形 20"/>
            <p:cNvSpPr/>
            <p:nvPr userDrawn="1"/>
          </p:nvSpPr>
          <p:spPr>
            <a:xfrm>
              <a:off x="6053156" y="2587933"/>
              <a:ext cx="36576" cy="12620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zh-CN" altLang="en-US" noProof="0">
                <a:latin typeface="Microsoft YaHei UI Light" panose="020B0502040204020203" pitchFamily="34" charset="-122"/>
                <a:ea typeface="Microsoft YaHei UI Light" panose="020B0502040204020203" pitchFamily="34" charset="-122"/>
              </a:endParaRPr>
            </a:p>
          </p:txBody>
        </p:sp>
        <p:sp>
          <p:nvSpPr>
            <p:cNvPr id="20" name="长方形 19"/>
            <p:cNvSpPr/>
            <p:nvPr userDrawn="1"/>
          </p:nvSpPr>
          <p:spPr>
            <a:xfrm>
              <a:off x="767923" y="3818556"/>
              <a:ext cx="5349240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zh-CN" altLang="en-US" noProof="0">
                <a:latin typeface="Microsoft YaHei UI Light" panose="020B0502040204020203" pitchFamily="34" charset="-122"/>
                <a:ea typeface="Microsoft YaHei UI Light" panose="020B0502040204020203" pitchFamily="34" charset="-122"/>
              </a:endParaRPr>
            </a:p>
          </p:txBody>
        </p:sp>
        <p:sp>
          <p:nvSpPr>
            <p:cNvPr id="18" name="长方形 17"/>
            <p:cNvSpPr/>
            <p:nvPr userDrawn="1"/>
          </p:nvSpPr>
          <p:spPr>
            <a:xfrm>
              <a:off x="6117163" y="3818554"/>
              <a:ext cx="5328077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zh-CN" altLang="en-US" noProof="0">
                <a:latin typeface="Microsoft YaHei UI Light" panose="020B0502040204020203" pitchFamily="34" charset="-122"/>
                <a:ea typeface="Microsoft YaHei UI Light" panose="020B0502040204020203" pitchFamily="34" charset="-122"/>
              </a:endParaRPr>
            </a:p>
          </p:txBody>
        </p:sp>
        <p:sp>
          <p:nvSpPr>
            <p:cNvPr id="17" name="长方形 16"/>
            <p:cNvSpPr/>
            <p:nvPr userDrawn="1"/>
          </p:nvSpPr>
          <p:spPr>
            <a:xfrm>
              <a:off x="6053155" y="3852534"/>
              <a:ext cx="36576" cy="1371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zh-CN" altLang="en-US" noProof="0">
                <a:latin typeface="Microsoft YaHei UI Light" panose="020B0502040204020203" pitchFamily="34" charset="-122"/>
                <a:ea typeface="Microsoft YaHei UI Light" panose="020B0502040204020203" pitchFamily="34" charset="-122"/>
              </a:endParaRPr>
            </a:p>
          </p:txBody>
        </p:sp>
      </p:grpSp>
      <p:sp>
        <p:nvSpPr>
          <p:cNvPr id="27" name="日期占位符 1"/>
          <p:cNvSpPr>
            <a:spLocks noGrp="1"/>
          </p:cNvSpPr>
          <p:nvPr>
            <p:ph type="dt" sz="half" idx="16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19B51A1E-902D-48AF-9020-955120F399B6}" type="slidenum">
              <a:rPr lang="en-ZA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增长策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9924"/>
          </a:xfrm>
        </p:spPr>
        <p:txBody>
          <a:bodyPr bIns="91440" rtlCol="0" anchor="b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13" name="文本占位符 2"/>
          <p:cNvSpPr>
            <a:spLocks noGrp="1"/>
          </p:cNvSpPr>
          <p:nvPr>
            <p:ph type="body" idx="1"/>
          </p:nvPr>
        </p:nvSpPr>
        <p:spPr>
          <a:xfrm>
            <a:off x="831850" y="1426525"/>
            <a:ext cx="1051560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15" name="文本占位符 15"/>
          <p:cNvSpPr>
            <a:spLocks noGrp="1"/>
          </p:cNvSpPr>
          <p:nvPr>
            <p:ph type="body" sz="quarter" idx="13" hasCustomPrompt="1"/>
          </p:nvPr>
        </p:nvSpPr>
        <p:spPr>
          <a:xfrm>
            <a:off x="1097280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单击此处添加副标题</a:t>
            </a:r>
            <a:endParaRPr lang="zh-CN" altLang="en-US" noProof="0"/>
          </a:p>
        </p:txBody>
      </p:sp>
      <p:sp>
        <p:nvSpPr>
          <p:cNvPr id="17" name="文本占位符 18"/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9144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单击此处添加文本</a:t>
            </a:r>
            <a:endParaRPr lang="zh-CN" altLang="en-US" noProof="0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24" hasCustomPrompt="1"/>
          </p:nvPr>
        </p:nvSpPr>
        <p:spPr>
          <a:xfrm>
            <a:off x="4625274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单击此处添加副标题</a:t>
            </a:r>
            <a:endParaRPr lang="zh-CN" altLang="en-US" noProof="0"/>
          </a:p>
        </p:txBody>
      </p:sp>
      <p:sp>
        <p:nvSpPr>
          <p:cNvPr id="18" name="文本占位符 18"/>
          <p:cNvSpPr>
            <a:spLocks noGrp="1"/>
          </p:cNvSpPr>
          <p:nvPr>
            <p:ph type="body" sz="quarter" idx="25" hasCustomPrompt="1"/>
          </p:nvPr>
        </p:nvSpPr>
        <p:spPr>
          <a:xfrm>
            <a:off x="4626864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单击此处添加文本</a:t>
            </a:r>
            <a:endParaRPr lang="zh-CN" altLang="en-US" noProof="0"/>
          </a:p>
        </p:txBody>
      </p:sp>
      <p:sp>
        <p:nvSpPr>
          <p:cNvPr id="20" name="文本占位符 15"/>
          <p:cNvSpPr>
            <a:spLocks noGrp="1"/>
          </p:cNvSpPr>
          <p:nvPr>
            <p:ph type="body" sz="quarter" idx="26" hasCustomPrompt="1"/>
          </p:nvPr>
        </p:nvSpPr>
        <p:spPr>
          <a:xfrm>
            <a:off x="8153269" y="2458260"/>
            <a:ext cx="3200400" cy="731520"/>
          </a:xfrm>
          <a:solidFill>
            <a:schemeClr val="accent2"/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单击此处添加副标题</a:t>
            </a:r>
            <a:endParaRPr lang="zh-CN" altLang="en-US" noProof="0"/>
          </a:p>
        </p:txBody>
      </p:sp>
      <p:sp>
        <p:nvSpPr>
          <p:cNvPr id="21" name="文本占位符 18"/>
          <p:cNvSpPr>
            <a:spLocks noGrp="1"/>
          </p:cNvSpPr>
          <p:nvPr>
            <p:ph type="body" sz="quarter" idx="27" hasCustomPrompt="1"/>
          </p:nvPr>
        </p:nvSpPr>
        <p:spPr>
          <a:xfrm>
            <a:off x="8156448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rtlCol="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单击此处添加文本</a:t>
            </a:r>
            <a:endParaRPr lang="zh-CN" altLang="en-US" noProof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表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 algn="ctr"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idx="13"/>
          </p:nvPr>
        </p:nvSpPr>
        <p:spPr>
          <a:xfrm>
            <a:off x="831850" y="1426525"/>
            <a:ext cx="10515600" cy="457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438" y="2071688"/>
            <a:ext cx="5029200" cy="45720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438" y="2641555"/>
            <a:ext cx="5029200" cy="3474720"/>
          </a:xfrm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二级</a:t>
            </a:r>
            <a:endParaRPr lang="zh-CN" altLang="en-US" noProof="0"/>
          </a:p>
          <a:p>
            <a:pPr lvl="2" rtl="0"/>
            <a:r>
              <a:rPr lang="zh-CN" altLang="en-US" noProof="0"/>
              <a:t>三级</a:t>
            </a:r>
            <a:endParaRPr lang="zh-CN" altLang="en-US" noProof="0"/>
          </a:p>
          <a:p>
            <a:pPr lvl="3" rtl="0"/>
            <a:r>
              <a:rPr lang="zh-CN" altLang="en-US" noProof="0"/>
              <a:t>四级</a:t>
            </a:r>
            <a:endParaRPr lang="zh-CN" altLang="en-US" noProof="0"/>
          </a:p>
          <a:p>
            <a:pPr lvl="4" rtl="0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467475" y="2071688"/>
            <a:ext cx="5029200" cy="45720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467475" y="2641555"/>
            <a:ext cx="5029200" cy="3474720"/>
          </a:xfrm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二级</a:t>
            </a:r>
            <a:endParaRPr lang="zh-CN" altLang="en-US" noProof="0"/>
          </a:p>
          <a:p>
            <a:pPr lvl="2" rtl="0"/>
            <a:r>
              <a:rPr lang="zh-CN" altLang="en-US" noProof="0"/>
              <a:t>三级</a:t>
            </a:r>
            <a:endParaRPr lang="zh-CN" altLang="en-US" noProof="0"/>
          </a:p>
          <a:p>
            <a:pPr lvl="3" rtl="0"/>
            <a:r>
              <a:rPr lang="zh-CN" altLang="en-US" noProof="0"/>
              <a:t>四级</a:t>
            </a:r>
            <a:endParaRPr lang="zh-CN" altLang="en-US" noProof="0"/>
          </a:p>
          <a:p>
            <a:pPr lvl="4" rtl="0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日程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/>
          </a:p>
        </p:txBody>
      </p:sp>
      <p:sp>
        <p:nvSpPr>
          <p:cNvPr id="64" name="文本占位符 3"/>
          <p:cNvSpPr>
            <a:spLocks noGrp="1"/>
          </p:cNvSpPr>
          <p:nvPr>
            <p:ph type="body" sz="quarter" idx="59" hasCustomPrompt="1"/>
          </p:nvPr>
        </p:nvSpPr>
        <p:spPr>
          <a:xfrm>
            <a:off x="2258568" y="2304288"/>
            <a:ext cx="1554480" cy="561975"/>
          </a:xfrm>
          <a:solidFill>
            <a:schemeClr val="accent3"/>
          </a:solidFill>
          <a:ln>
            <a:noFill/>
          </a:ln>
        </p:spPr>
        <p:txBody>
          <a:bodyPr tIns="36000" rtlCol="0" anchor="ctr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项目标题</a:t>
            </a:r>
            <a:endParaRPr lang="zh-CN" altLang="en-US" noProof="0"/>
          </a:p>
        </p:txBody>
      </p:sp>
      <p:sp>
        <p:nvSpPr>
          <p:cNvPr id="38" name="文本占位符 10"/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年</a:t>
            </a:r>
            <a:endParaRPr lang="zh-CN" altLang="en-US" noProof="0"/>
          </a:p>
        </p:txBody>
      </p:sp>
      <p:sp>
        <p:nvSpPr>
          <p:cNvPr id="39" name="文本占位符 10"/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40" name="文本占位符 10"/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41" name="文本占位符 10"/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42" name="文本占位符 10"/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44" name="文本占位符 10"/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45" name="文本占位符 10"/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46" name="文本占位符 10"/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48" name="文本占位符 10"/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49" name="文本占位符 10"/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47" name="文本占位符 10"/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50" name="文本占位符 10"/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51" name="文本占位符 10"/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43" name="文本占位符 10"/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年</a:t>
            </a:r>
            <a:endParaRPr lang="zh-CN" altLang="en-US" noProof="0"/>
          </a:p>
        </p:txBody>
      </p:sp>
      <p:sp>
        <p:nvSpPr>
          <p:cNvPr id="52" name="文本占位符 10"/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53" name="文本占位符 10"/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54" name="文本占位符 10"/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55" name="文本占位符 10"/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56" name="文本占位符 10"/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57" name="文本占位符 10"/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58" name="文本占位符 10"/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60" name="文本占位符 10"/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61" name="文本占位符 10"/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59" name="文本占位符 10"/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62" name="文本占位符 10"/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sp>
        <p:nvSpPr>
          <p:cNvPr id="63" name="文本占位符 10"/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 altLang="zh-CN" noProof="0"/>
              <a:t>MM</a:t>
            </a:r>
            <a:endParaRPr lang="zh-CN" altLang="en-US" noProof="0"/>
          </a:p>
        </p:txBody>
      </p:sp>
      <p:cxnSp>
        <p:nvCxnSpPr>
          <p:cNvPr id="8" name="直接连接符​​(S) 7"/>
          <p:cNvCxnSpPr/>
          <p:nvPr userDrawn="1"/>
        </p:nvCxnSpPr>
        <p:spPr>
          <a:xfrm>
            <a:off x="940445" y="4069080"/>
            <a:ext cx="10332720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日期占位符 1"/>
          <p:cNvSpPr>
            <a:spLocks noGrp="1"/>
          </p:cNvSpPr>
          <p:nvPr>
            <p:ph type="dt" sz="half" idx="6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19B51A1E-902D-48AF-9020-955120F399B6}" type="slidenum">
              <a:rPr lang="en-ZA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85925"/>
            <a:ext cx="10515600" cy="4097059"/>
          </a:xfrm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二级</a:t>
            </a:r>
            <a:endParaRPr lang="zh-CN" altLang="en-US" noProof="0"/>
          </a:p>
          <a:p>
            <a:pPr lvl="2" rtl="0"/>
            <a:r>
              <a:rPr lang="zh-CN" altLang="en-US" noProof="0"/>
              <a:t>三级</a:t>
            </a:r>
            <a:endParaRPr lang="zh-CN" altLang="en-US" noProof="0"/>
          </a:p>
          <a:p>
            <a:pPr lvl="3" rtl="0"/>
            <a:r>
              <a:rPr lang="zh-CN" altLang="en-US" noProof="0"/>
              <a:t>四级</a:t>
            </a:r>
            <a:endParaRPr lang="zh-CN" altLang="en-US" noProof="0"/>
          </a:p>
          <a:p>
            <a:pPr lvl="4" rtl="0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团队选项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1335515" y="1718402"/>
            <a:ext cx="2286000" cy="356616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5359799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名称</a:t>
            </a:r>
            <a:endParaRPr lang="zh-CN" altLang="en-US" noProof="0"/>
          </a:p>
        </p:txBody>
      </p:sp>
      <p:sp>
        <p:nvSpPr>
          <p:cNvPr id="10" name="文本占位符 8"/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5743005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标题</a:t>
            </a:r>
            <a:endParaRPr lang="zh-CN" altLang="en-US" noProof="0"/>
          </a:p>
        </p:txBody>
      </p:sp>
      <p:sp>
        <p:nvSpPr>
          <p:cNvPr id="11" name="图片占位符 6"/>
          <p:cNvSpPr>
            <a:spLocks noGrp="1"/>
          </p:cNvSpPr>
          <p:nvPr>
            <p:ph type="pic" sz="quarter" idx="16"/>
          </p:nvPr>
        </p:nvSpPr>
        <p:spPr>
          <a:xfrm>
            <a:off x="3754036" y="1718798"/>
            <a:ext cx="2286000" cy="356616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12" name="文本占位符 8"/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名称</a:t>
            </a:r>
            <a:endParaRPr lang="zh-CN" altLang="en-US" noProof="0"/>
          </a:p>
        </p:txBody>
      </p:sp>
      <p:sp>
        <p:nvSpPr>
          <p:cNvPr id="13" name="文本占位符 8"/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标题</a:t>
            </a:r>
            <a:endParaRPr lang="zh-CN" altLang="en-US" noProof="0"/>
          </a:p>
        </p:txBody>
      </p:sp>
      <p:sp>
        <p:nvSpPr>
          <p:cNvPr id="14" name="图片占位符 6"/>
          <p:cNvSpPr>
            <a:spLocks noGrp="1"/>
          </p:cNvSpPr>
          <p:nvPr>
            <p:ph type="pic" sz="quarter" idx="19"/>
          </p:nvPr>
        </p:nvSpPr>
        <p:spPr>
          <a:xfrm>
            <a:off x="6172557" y="1718402"/>
            <a:ext cx="2286000" cy="356616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15" name="文本占位符 8"/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名称</a:t>
            </a:r>
            <a:endParaRPr lang="zh-CN" altLang="en-US" noProof="0"/>
          </a:p>
        </p:txBody>
      </p:sp>
      <p:sp>
        <p:nvSpPr>
          <p:cNvPr id="16" name="文本占位符 8"/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标题</a:t>
            </a:r>
            <a:endParaRPr lang="zh-CN" altLang="en-US" noProof="0"/>
          </a:p>
        </p:txBody>
      </p:sp>
      <p:sp>
        <p:nvSpPr>
          <p:cNvPr id="17" name="图片占位符 6"/>
          <p:cNvSpPr>
            <a:spLocks noGrp="1"/>
          </p:cNvSpPr>
          <p:nvPr>
            <p:ph type="pic" sz="quarter" idx="22"/>
          </p:nvPr>
        </p:nvSpPr>
        <p:spPr>
          <a:xfrm>
            <a:off x="8578378" y="1718798"/>
            <a:ext cx="2286000" cy="356616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18" name="文本占位符 8"/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5360195"/>
            <a:ext cx="2286000" cy="365125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名称</a:t>
            </a:r>
            <a:endParaRPr lang="zh-CN" altLang="en-US" noProof="0"/>
          </a:p>
        </p:txBody>
      </p:sp>
      <p:sp>
        <p:nvSpPr>
          <p:cNvPr id="19" name="文本占位符 8"/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5743401"/>
            <a:ext cx="22860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标题</a:t>
            </a:r>
            <a:endParaRPr lang="zh-CN" altLang="en-US" noProof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团队选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1335515" y="1717141"/>
            <a:ext cx="2286000" cy="155448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名称</a:t>
            </a:r>
            <a:endParaRPr lang="zh-CN" altLang="en-US" noProof="0"/>
          </a:p>
        </p:txBody>
      </p:sp>
      <p:sp>
        <p:nvSpPr>
          <p:cNvPr id="10" name="文本占位符 8"/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标题</a:t>
            </a:r>
            <a:endParaRPr lang="zh-CN" altLang="en-US" noProof="0"/>
          </a:p>
        </p:txBody>
      </p:sp>
      <p:sp>
        <p:nvSpPr>
          <p:cNvPr id="11" name="图片占位符 6"/>
          <p:cNvSpPr>
            <a:spLocks noGrp="1"/>
          </p:cNvSpPr>
          <p:nvPr>
            <p:ph type="pic" sz="quarter" idx="16"/>
          </p:nvPr>
        </p:nvSpPr>
        <p:spPr>
          <a:xfrm>
            <a:off x="3754036" y="1717537"/>
            <a:ext cx="2286000" cy="155448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12" name="文本占位符 8"/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3323409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名称</a:t>
            </a:r>
            <a:endParaRPr lang="zh-CN" altLang="en-US" noProof="0"/>
          </a:p>
        </p:txBody>
      </p:sp>
      <p:sp>
        <p:nvSpPr>
          <p:cNvPr id="13" name="文本占位符 8"/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3611203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标题</a:t>
            </a:r>
            <a:endParaRPr lang="zh-CN" altLang="en-US" noProof="0"/>
          </a:p>
        </p:txBody>
      </p:sp>
      <p:sp>
        <p:nvSpPr>
          <p:cNvPr id="14" name="图片占位符 6"/>
          <p:cNvSpPr>
            <a:spLocks noGrp="1"/>
          </p:cNvSpPr>
          <p:nvPr>
            <p:ph type="pic" sz="quarter" idx="19"/>
          </p:nvPr>
        </p:nvSpPr>
        <p:spPr>
          <a:xfrm>
            <a:off x="6172557" y="1717141"/>
            <a:ext cx="2286000" cy="155448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15" name="文本占位符 8"/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名称</a:t>
            </a:r>
            <a:endParaRPr lang="zh-CN" altLang="en-US" noProof="0"/>
          </a:p>
        </p:txBody>
      </p:sp>
      <p:sp>
        <p:nvSpPr>
          <p:cNvPr id="16" name="文本占位符 8"/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标题</a:t>
            </a:r>
            <a:endParaRPr lang="zh-CN" altLang="en-US" noProof="0"/>
          </a:p>
        </p:txBody>
      </p:sp>
      <p:sp>
        <p:nvSpPr>
          <p:cNvPr id="17" name="图片占位符 6"/>
          <p:cNvSpPr>
            <a:spLocks noGrp="1"/>
          </p:cNvSpPr>
          <p:nvPr>
            <p:ph type="pic" sz="quarter" idx="22"/>
          </p:nvPr>
        </p:nvSpPr>
        <p:spPr>
          <a:xfrm>
            <a:off x="8578378" y="1717141"/>
            <a:ext cx="2286000" cy="155448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18" name="文本占位符 8"/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332301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名称</a:t>
            </a:r>
            <a:endParaRPr lang="zh-CN" altLang="en-US" noProof="0"/>
          </a:p>
        </p:txBody>
      </p:sp>
      <p:sp>
        <p:nvSpPr>
          <p:cNvPr id="19" name="文本占位符 8"/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361080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标题</a:t>
            </a:r>
            <a:endParaRPr lang="zh-CN" altLang="en-US" noProof="0"/>
          </a:p>
        </p:txBody>
      </p:sp>
      <p:sp>
        <p:nvSpPr>
          <p:cNvPr id="44" name="图片占位符 6"/>
          <p:cNvSpPr>
            <a:spLocks noGrp="1"/>
          </p:cNvSpPr>
          <p:nvPr>
            <p:ph type="pic" sz="quarter" idx="25"/>
          </p:nvPr>
        </p:nvSpPr>
        <p:spPr>
          <a:xfrm>
            <a:off x="1325219" y="4131915"/>
            <a:ext cx="2286000" cy="155448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45" name="文本占位符 8"/>
          <p:cNvSpPr>
            <a:spLocks noGrp="1"/>
          </p:cNvSpPr>
          <p:nvPr>
            <p:ph type="body" sz="quarter" idx="26" hasCustomPrompt="1"/>
          </p:nvPr>
        </p:nvSpPr>
        <p:spPr>
          <a:xfrm>
            <a:off x="1325219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名称</a:t>
            </a:r>
            <a:endParaRPr lang="zh-CN" altLang="en-US" noProof="0"/>
          </a:p>
        </p:txBody>
      </p:sp>
      <p:sp>
        <p:nvSpPr>
          <p:cNvPr id="46" name="文本占位符 8"/>
          <p:cNvSpPr>
            <a:spLocks noGrp="1"/>
          </p:cNvSpPr>
          <p:nvPr>
            <p:ph type="body" sz="quarter" idx="27" hasCustomPrompt="1"/>
          </p:nvPr>
        </p:nvSpPr>
        <p:spPr>
          <a:xfrm>
            <a:off x="1325219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标题</a:t>
            </a:r>
            <a:endParaRPr lang="zh-CN" altLang="en-US" noProof="0"/>
          </a:p>
        </p:txBody>
      </p:sp>
      <p:sp>
        <p:nvSpPr>
          <p:cNvPr id="47" name="图片占位符 6"/>
          <p:cNvSpPr>
            <a:spLocks noGrp="1"/>
          </p:cNvSpPr>
          <p:nvPr>
            <p:ph type="pic" sz="quarter" idx="28"/>
          </p:nvPr>
        </p:nvSpPr>
        <p:spPr>
          <a:xfrm>
            <a:off x="3743740" y="4132311"/>
            <a:ext cx="2286000" cy="155448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48" name="文本占位符 8"/>
          <p:cNvSpPr>
            <a:spLocks noGrp="1"/>
          </p:cNvSpPr>
          <p:nvPr>
            <p:ph type="body" sz="quarter" idx="29" hasCustomPrompt="1"/>
          </p:nvPr>
        </p:nvSpPr>
        <p:spPr>
          <a:xfrm>
            <a:off x="3743740" y="5738183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名称</a:t>
            </a:r>
            <a:endParaRPr lang="zh-CN" altLang="en-US" noProof="0"/>
          </a:p>
        </p:txBody>
      </p:sp>
      <p:sp>
        <p:nvSpPr>
          <p:cNvPr id="49" name="文本占位符 8"/>
          <p:cNvSpPr>
            <a:spLocks noGrp="1"/>
          </p:cNvSpPr>
          <p:nvPr>
            <p:ph type="body" sz="quarter" idx="30" hasCustomPrompt="1"/>
          </p:nvPr>
        </p:nvSpPr>
        <p:spPr>
          <a:xfrm>
            <a:off x="3743740" y="6025977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标题</a:t>
            </a:r>
            <a:endParaRPr lang="zh-CN" altLang="en-US" noProof="0"/>
          </a:p>
        </p:txBody>
      </p:sp>
      <p:sp>
        <p:nvSpPr>
          <p:cNvPr id="50" name="图片占位符 6"/>
          <p:cNvSpPr>
            <a:spLocks noGrp="1"/>
          </p:cNvSpPr>
          <p:nvPr>
            <p:ph type="pic" sz="quarter" idx="31"/>
          </p:nvPr>
        </p:nvSpPr>
        <p:spPr>
          <a:xfrm>
            <a:off x="6162261" y="4131915"/>
            <a:ext cx="2286000" cy="155448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51" name="文本占位符 8"/>
          <p:cNvSpPr>
            <a:spLocks noGrp="1"/>
          </p:cNvSpPr>
          <p:nvPr>
            <p:ph type="body" sz="quarter" idx="32" hasCustomPrompt="1"/>
          </p:nvPr>
        </p:nvSpPr>
        <p:spPr>
          <a:xfrm>
            <a:off x="6162261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名称</a:t>
            </a:r>
            <a:endParaRPr lang="zh-CN" altLang="en-US" noProof="0"/>
          </a:p>
        </p:txBody>
      </p:sp>
      <p:sp>
        <p:nvSpPr>
          <p:cNvPr id="52" name="文本占位符 8"/>
          <p:cNvSpPr>
            <a:spLocks noGrp="1"/>
          </p:cNvSpPr>
          <p:nvPr>
            <p:ph type="body" sz="quarter" idx="33" hasCustomPrompt="1"/>
          </p:nvPr>
        </p:nvSpPr>
        <p:spPr>
          <a:xfrm>
            <a:off x="6162261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标题</a:t>
            </a:r>
            <a:endParaRPr lang="zh-CN" altLang="en-US" noProof="0"/>
          </a:p>
        </p:txBody>
      </p:sp>
      <p:sp>
        <p:nvSpPr>
          <p:cNvPr id="53" name="图片占位符 6"/>
          <p:cNvSpPr>
            <a:spLocks noGrp="1"/>
          </p:cNvSpPr>
          <p:nvPr>
            <p:ph type="pic" sz="quarter" idx="34"/>
          </p:nvPr>
        </p:nvSpPr>
        <p:spPr>
          <a:xfrm>
            <a:off x="8580782" y="4131915"/>
            <a:ext cx="2286000" cy="155448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54" name="文本占位符 8"/>
          <p:cNvSpPr>
            <a:spLocks noGrp="1"/>
          </p:cNvSpPr>
          <p:nvPr>
            <p:ph type="body" sz="quarter" idx="35" hasCustomPrompt="1"/>
          </p:nvPr>
        </p:nvSpPr>
        <p:spPr>
          <a:xfrm>
            <a:off x="8580782" y="5737787"/>
            <a:ext cx="2286000" cy="27432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名称</a:t>
            </a:r>
            <a:endParaRPr lang="zh-CN" altLang="en-US" noProof="0"/>
          </a:p>
        </p:txBody>
      </p:sp>
      <p:sp>
        <p:nvSpPr>
          <p:cNvPr id="55" name="文本占位符 8"/>
          <p:cNvSpPr>
            <a:spLocks noGrp="1"/>
          </p:cNvSpPr>
          <p:nvPr>
            <p:ph type="body" sz="quarter" idx="36" hasCustomPrompt="1"/>
          </p:nvPr>
        </p:nvSpPr>
        <p:spPr>
          <a:xfrm>
            <a:off x="8580782" y="6025581"/>
            <a:ext cx="2286000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2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 rtl="0"/>
            <a:r>
              <a:rPr lang="zh-CN" altLang="en-US" noProof="0"/>
              <a:t>标题</a:t>
            </a:r>
            <a:endParaRPr lang="zh-CN" altLang="en-US" noProof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基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/>
          </a:p>
        </p:txBody>
      </p:sp>
      <p:sp>
        <p:nvSpPr>
          <p:cNvPr id="14" name="内容占位符 13"/>
          <p:cNvSpPr>
            <a:spLocks noGrp="1"/>
          </p:cNvSpPr>
          <p:nvPr>
            <p:ph sz="quarter" idx="28" hasCustomPrompt="1"/>
          </p:nvPr>
        </p:nvSpPr>
        <p:spPr>
          <a:xfrm>
            <a:off x="1137509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添加内容</a:t>
            </a:r>
            <a:endParaRPr lang="zh-CN" altLang="en-US" noProof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1018637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zh-CN" altLang="en-US" noProof="0"/>
              <a:t>节标题</a:t>
            </a:r>
            <a:endParaRPr lang="zh-CN" altLang="en-US" noProof="0"/>
          </a:p>
        </p:txBody>
      </p:sp>
      <p:sp>
        <p:nvSpPr>
          <p:cNvPr id="9" name="文本占位符 7"/>
          <p:cNvSpPr>
            <a:spLocks noGrp="1"/>
          </p:cNvSpPr>
          <p:nvPr>
            <p:ph type="body" sz="quarter" idx="14" hasCustomPrompt="1"/>
          </p:nvPr>
        </p:nvSpPr>
        <p:spPr>
          <a:xfrm>
            <a:off x="1034480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zh-CN" altLang="en-US" noProof="0"/>
              <a:t>节标题</a:t>
            </a:r>
            <a:endParaRPr lang="zh-CN" altLang="en-US" noProof="0"/>
          </a:p>
        </p:txBody>
      </p:sp>
      <p:sp>
        <p:nvSpPr>
          <p:cNvPr id="10" name="文本占位符 7"/>
          <p:cNvSpPr>
            <a:spLocks noGrp="1"/>
          </p:cNvSpPr>
          <p:nvPr>
            <p:ph type="body" sz="quarter" idx="15" hasCustomPrompt="1"/>
          </p:nvPr>
        </p:nvSpPr>
        <p:spPr>
          <a:xfrm>
            <a:off x="1034480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zh-CN" altLang="en-US" noProof="0"/>
              <a:t>节说明</a:t>
            </a:r>
            <a:endParaRPr lang="zh-CN" altLang="en-US" noProof="0"/>
          </a:p>
        </p:txBody>
      </p:sp>
      <p:sp>
        <p:nvSpPr>
          <p:cNvPr id="28" name="内容占位符 13"/>
          <p:cNvSpPr>
            <a:spLocks noGrp="1"/>
          </p:cNvSpPr>
          <p:nvPr>
            <p:ph sz="quarter" idx="29" hasCustomPrompt="1"/>
          </p:nvPr>
        </p:nvSpPr>
        <p:spPr>
          <a:xfrm>
            <a:off x="3859487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添加内容</a:t>
            </a:r>
            <a:endParaRPr lang="zh-CN" altLang="en-US" noProof="0"/>
          </a:p>
        </p:txBody>
      </p:sp>
      <p:sp>
        <p:nvSpPr>
          <p:cNvPr id="30" name="文本占位符 7"/>
          <p:cNvSpPr>
            <a:spLocks noGrp="1"/>
          </p:cNvSpPr>
          <p:nvPr>
            <p:ph type="body" sz="quarter" idx="17" hasCustomPrompt="1"/>
          </p:nvPr>
        </p:nvSpPr>
        <p:spPr>
          <a:xfrm>
            <a:off x="3740615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zh-CN" altLang="en-US" noProof="0"/>
              <a:t>节标题</a:t>
            </a:r>
            <a:endParaRPr lang="zh-CN" altLang="en-US" noProof="0"/>
          </a:p>
        </p:txBody>
      </p:sp>
      <p:sp>
        <p:nvSpPr>
          <p:cNvPr id="31" name="文本占位符 7"/>
          <p:cNvSpPr>
            <a:spLocks noGrp="1"/>
          </p:cNvSpPr>
          <p:nvPr>
            <p:ph type="body" sz="quarter" idx="18" hasCustomPrompt="1"/>
          </p:nvPr>
        </p:nvSpPr>
        <p:spPr>
          <a:xfrm>
            <a:off x="3756458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zh-CN" altLang="en-US" noProof="0"/>
              <a:t>节标题</a:t>
            </a:r>
            <a:endParaRPr lang="zh-CN" altLang="en-US" noProof="0"/>
          </a:p>
        </p:txBody>
      </p:sp>
      <p:sp>
        <p:nvSpPr>
          <p:cNvPr id="32" name="文本占位符 7"/>
          <p:cNvSpPr>
            <a:spLocks noGrp="1"/>
          </p:cNvSpPr>
          <p:nvPr>
            <p:ph type="body" sz="quarter" idx="19" hasCustomPrompt="1"/>
          </p:nvPr>
        </p:nvSpPr>
        <p:spPr>
          <a:xfrm>
            <a:off x="3756458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zh-CN" altLang="en-US" noProof="0"/>
              <a:t>节说明</a:t>
            </a:r>
            <a:endParaRPr lang="zh-CN" altLang="en-US" noProof="0"/>
          </a:p>
        </p:txBody>
      </p:sp>
      <p:sp>
        <p:nvSpPr>
          <p:cNvPr id="29" name="内容占位符 13"/>
          <p:cNvSpPr>
            <a:spLocks noGrp="1"/>
          </p:cNvSpPr>
          <p:nvPr>
            <p:ph sz="quarter" idx="30" hasCustomPrompt="1"/>
          </p:nvPr>
        </p:nvSpPr>
        <p:spPr>
          <a:xfrm>
            <a:off x="6549780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添加内容</a:t>
            </a:r>
            <a:endParaRPr lang="zh-CN" altLang="en-US" noProof="0"/>
          </a:p>
        </p:txBody>
      </p:sp>
      <p:sp>
        <p:nvSpPr>
          <p:cNvPr id="34" name="文本占位符 7"/>
          <p:cNvSpPr>
            <a:spLocks noGrp="1"/>
          </p:cNvSpPr>
          <p:nvPr>
            <p:ph type="body" sz="quarter" idx="21" hasCustomPrompt="1"/>
          </p:nvPr>
        </p:nvSpPr>
        <p:spPr>
          <a:xfrm>
            <a:off x="6430908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zh-CN" altLang="en-US" noProof="0"/>
              <a:t>节标题</a:t>
            </a:r>
            <a:endParaRPr lang="zh-CN" altLang="en-US" noProof="0"/>
          </a:p>
        </p:txBody>
      </p:sp>
      <p:sp>
        <p:nvSpPr>
          <p:cNvPr id="35" name="文本占位符 7"/>
          <p:cNvSpPr>
            <a:spLocks noGrp="1"/>
          </p:cNvSpPr>
          <p:nvPr>
            <p:ph type="body" sz="quarter" idx="22" hasCustomPrompt="1"/>
          </p:nvPr>
        </p:nvSpPr>
        <p:spPr>
          <a:xfrm>
            <a:off x="6430908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zh-CN" altLang="en-US" noProof="0"/>
              <a:t>节标题</a:t>
            </a:r>
            <a:endParaRPr lang="zh-CN" altLang="en-US" noProof="0"/>
          </a:p>
        </p:txBody>
      </p:sp>
      <p:sp>
        <p:nvSpPr>
          <p:cNvPr id="36" name="文本占位符 7"/>
          <p:cNvSpPr>
            <a:spLocks noGrp="1"/>
          </p:cNvSpPr>
          <p:nvPr>
            <p:ph type="body" sz="quarter" idx="23" hasCustomPrompt="1"/>
          </p:nvPr>
        </p:nvSpPr>
        <p:spPr>
          <a:xfrm>
            <a:off x="6430908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zh-CN" altLang="en-US" noProof="0"/>
              <a:t>节说明</a:t>
            </a:r>
            <a:endParaRPr lang="zh-CN" altLang="en-US" noProof="0"/>
          </a:p>
        </p:txBody>
      </p:sp>
      <p:sp>
        <p:nvSpPr>
          <p:cNvPr id="42" name="内容占位符 13"/>
          <p:cNvSpPr>
            <a:spLocks noGrp="1"/>
          </p:cNvSpPr>
          <p:nvPr>
            <p:ph sz="quarter" idx="31" hasCustomPrompt="1"/>
          </p:nvPr>
        </p:nvSpPr>
        <p:spPr>
          <a:xfrm>
            <a:off x="9264601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添加内容</a:t>
            </a:r>
            <a:endParaRPr lang="zh-CN" altLang="en-US" noProof="0"/>
          </a:p>
        </p:txBody>
      </p:sp>
      <p:sp>
        <p:nvSpPr>
          <p:cNvPr id="38" name="文本占位符 7"/>
          <p:cNvSpPr>
            <a:spLocks noGrp="1"/>
          </p:cNvSpPr>
          <p:nvPr>
            <p:ph type="body" sz="quarter" idx="25" hasCustomPrompt="1"/>
          </p:nvPr>
        </p:nvSpPr>
        <p:spPr>
          <a:xfrm>
            <a:off x="9145729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zh-CN" altLang="en-US" noProof="0"/>
              <a:t>节标题</a:t>
            </a:r>
            <a:endParaRPr lang="zh-CN" altLang="en-US" noProof="0"/>
          </a:p>
        </p:txBody>
      </p:sp>
      <p:sp>
        <p:nvSpPr>
          <p:cNvPr id="39" name="文本占位符 7"/>
          <p:cNvSpPr>
            <a:spLocks noGrp="1"/>
          </p:cNvSpPr>
          <p:nvPr>
            <p:ph type="body" sz="quarter" idx="26" hasCustomPrompt="1"/>
          </p:nvPr>
        </p:nvSpPr>
        <p:spPr>
          <a:xfrm>
            <a:off x="9145729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zh-CN" altLang="en-US" noProof="0"/>
              <a:t>节标题</a:t>
            </a:r>
            <a:endParaRPr lang="zh-CN" altLang="en-US" noProof="0"/>
          </a:p>
        </p:txBody>
      </p:sp>
      <p:sp>
        <p:nvSpPr>
          <p:cNvPr id="40" name="文本占位符 7"/>
          <p:cNvSpPr>
            <a:spLocks noGrp="1"/>
          </p:cNvSpPr>
          <p:nvPr>
            <p:ph type="body" sz="quarter" idx="27" hasCustomPrompt="1"/>
          </p:nvPr>
        </p:nvSpPr>
        <p:spPr>
          <a:xfrm>
            <a:off x="9145729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zh-CN" altLang="en-US" noProof="0"/>
              <a:t>节说明</a:t>
            </a:r>
            <a:endParaRPr lang="zh-CN" altLang="en-US" noProof="0"/>
          </a:p>
        </p:txBody>
      </p:sp>
      <p:sp>
        <p:nvSpPr>
          <p:cNvPr id="3" name="长方形 2"/>
          <p:cNvSpPr/>
          <p:nvPr userDrawn="1"/>
        </p:nvSpPr>
        <p:spPr>
          <a:xfrm>
            <a:off x="858617" y="179270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7" name="长方形 6"/>
          <p:cNvSpPr/>
          <p:nvPr userDrawn="1"/>
        </p:nvSpPr>
        <p:spPr>
          <a:xfrm>
            <a:off x="3580595" y="1800726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1" name="长方形 10"/>
          <p:cNvSpPr/>
          <p:nvPr userDrawn="1"/>
        </p:nvSpPr>
        <p:spPr>
          <a:xfrm>
            <a:off x="6270888" y="180072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2" name="长方形 11"/>
          <p:cNvSpPr/>
          <p:nvPr userDrawn="1"/>
        </p:nvSpPr>
        <p:spPr>
          <a:xfrm>
            <a:off x="8985709" y="182077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于我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长方形 5"/>
          <p:cNvSpPr/>
          <p:nvPr userDrawn="1"/>
        </p:nvSpPr>
        <p:spPr>
          <a:xfrm>
            <a:off x="0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81400" y="365125"/>
            <a:ext cx="7287768" cy="1325563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1524000" y="1941230"/>
            <a:ext cx="9144000" cy="228600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3584448" y="4407408"/>
            <a:ext cx="7287768" cy="1371600"/>
          </a:xfrm>
        </p:spPr>
        <p:txBody>
          <a:bodyPr rtlCol="0"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摘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长方形 5"/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4"/>
          </p:nvPr>
        </p:nvSpPr>
        <p:spPr>
          <a:xfrm>
            <a:off x="6376988" y="2555875"/>
            <a:ext cx="4953000" cy="3159125"/>
          </a:xfrm>
        </p:spPr>
        <p:txBody>
          <a:bodyPr rtlCol="0">
            <a:norm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 marL="9144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 marL="13716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marL="18288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二级</a:t>
            </a:r>
            <a:endParaRPr lang="zh-CN" altLang="en-US" noProof="0"/>
          </a:p>
          <a:p>
            <a:pPr lvl="2" rtl="0"/>
            <a:r>
              <a:rPr lang="zh-CN" altLang="en-US" noProof="0"/>
              <a:t>三级</a:t>
            </a:r>
            <a:endParaRPr lang="zh-CN" altLang="en-US" noProof="0"/>
          </a:p>
          <a:p>
            <a:pPr lvl="3" rtl="0"/>
            <a:r>
              <a:rPr lang="zh-CN" altLang="en-US" noProof="0"/>
              <a:t>四级</a:t>
            </a:r>
            <a:endParaRPr lang="zh-CN" altLang="en-US" noProof="0"/>
          </a:p>
          <a:p>
            <a:pPr lvl="4" rtl="0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谢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9425" y="4689888"/>
            <a:ext cx="5029200" cy="1371600"/>
          </a:xfrm>
        </p:spPr>
        <p:txBody>
          <a:bodyPr rtlCol="0" anchor="ctr" anchorCtr="0">
            <a:normAutofit/>
          </a:bodyPr>
          <a:lstStyle>
            <a:lvl1pPr algn="ctr">
              <a:defRPr sz="4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5637276" cy="411480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10" name="图片占位符 7"/>
          <p:cNvSpPr>
            <a:spLocks noGrp="1"/>
          </p:cNvSpPr>
          <p:nvPr>
            <p:ph type="pic" sz="quarter" idx="15"/>
          </p:nvPr>
        </p:nvSpPr>
        <p:spPr>
          <a:xfrm>
            <a:off x="6096000" y="390524"/>
            <a:ext cx="5637276" cy="411480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6460759" y="4687863"/>
            <a:ext cx="5029200" cy="1463040"/>
          </a:xfrm>
        </p:spPr>
        <p:txBody>
          <a:bodyPr rtlCol="0" anchor="ctr" anchorCtr="0">
            <a:noAutofit/>
          </a:bodyPr>
          <a:lstStyle>
            <a:lvl1pPr marL="0" indent="0">
              <a:lnSpc>
                <a:spcPts val="2000"/>
              </a:lnSpc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000"/>
              </a:lnSpc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 marL="914400" indent="0">
              <a:lnSpc>
                <a:spcPts val="2000"/>
              </a:lnSpc>
              <a:spcBef>
                <a:spcPts val="0"/>
              </a:spcBef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 marL="1371600" indent="0">
              <a:lnSpc>
                <a:spcPts val="2000"/>
              </a:lnSpc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marL="1828800" indent="0">
              <a:lnSpc>
                <a:spcPts val="2000"/>
              </a:lnSpc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二级</a:t>
            </a:r>
            <a:endParaRPr lang="zh-CN" altLang="en-US" noProof="0"/>
          </a:p>
          <a:p>
            <a:pPr lvl="2" rtl="0"/>
            <a:r>
              <a:rPr lang="zh-CN" altLang="en-US" noProof="0"/>
              <a:t>三级</a:t>
            </a:r>
            <a:endParaRPr lang="zh-CN" altLang="en-US" noProof="0"/>
          </a:p>
          <a:p>
            <a:pPr lvl="3" rtl="0"/>
            <a:r>
              <a:rPr lang="zh-CN" altLang="en-US" noProof="0"/>
              <a:t>四级</a:t>
            </a:r>
            <a:endParaRPr lang="zh-CN" altLang="en-US" noProof="0"/>
          </a:p>
          <a:p>
            <a:pPr lvl="4" rtl="0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11274552" cy="4171951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719425" y="4689888"/>
            <a:ext cx="5029200" cy="1371600"/>
          </a:xfrm>
        </p:spPr>
        <p:txBody>
          <a:bodyPr rtlCol="0" anchor="ctr" anchorCtr="0">
            <a:normAutofit/>
          </a:bodyPr>
          <a:lstStyle>
            <a:lvl1pPr algn="ctr">
              <a:defRPr sz="4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10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6460759" y="4687863"/>
            <a:ext cx="5029200" cy="1463040"/>
          </a:xfrm>
        </p:spPr>
        <p:txBody>
          <a:bodyPr rtlCol="0" anchor="ctr" anchorCtr="0">
            <a:noAutofit/>
          </a:bodyPr>
          <a:lstStyle>
            <a:lvl1pPr marL="0" indent="0">
              <a:lnSpc>
                <a:spcPts val="1800"/>
              </a:lnSpc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1800"/>
              </a:lnSpc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 marL="1371600" indent="0">
              <a:lnSpc>
                <a:spcPts val="1800"/>
              </a:lnSpc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 marL="1828800" indent="0">
              <a:lnSpc>
                <a:spcPts val="1800"/>
              </a:lnSpc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二级</a:t>
            </a:r>
            <a:endParaRPr lang="zh-CN" altLang="en-US" noProof="0"/>
          </a:p>
          <a:p>
            <a:pPr lvl="2" rtl="0"/>
            <a:r>
              <a:rPr lang="zh-CN" altLang="en-US" noProof="0"/>
              <a:t>三级</a:t>
            </a:r>
            <a:endParaRPr lang="zh-CN" altLang="en-US" noProof="0"/>
          </a:p>
          <a:p>
            <a:pPr lvl="3" rtl="0"/>
            <a:r>
              <a:rPr lang="zh-CN" altLang="en-US" noProof="0"/>
              <a:t>四级</a:t>
            </a:r>
            <a:endParaRPr lang="zh-CN" altLang="en-US" noProof="0"/>
          </a:p>
          <a:p>
            <a:pPr lvl="4" rtl="0"/>
            <a:r>
              <a:rPr lang="zh-CN" altLang="en-US" noProof="0"/>
              <a:t>五级</a:t>
            </a:r>
            <a:endParaRPr lang="zh-CN" altLang="en-US" noProof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二级</a:t>
            </a:r>
            <a:endParaRPr lang="zh-CN" altLang="en-US" noProof="0"/>
          </a:p>
          <a:p>
            <a:pPr lvl="2" rtl="0"/>
            <a:r>
              <a:rPr lang="zh-CN" altLang="en-US" noProof="0"/>
              <a:t>三级</a:t>
            </a:r>
            <a:endParaRPr lang="zh-CN" altLang="en-US" noProof="0"/>
          </a:p>
          <a:p>
            <a:pPr lvl="3" rtl="0"/>
            <a:r>
              <a:rPr lang="zh-CN" altLang="en-US" noProof="0"/>
              <a:t>四级</a:t>
            </a:r>
            <a:endParaRPr lang="zh-CN" altLang="en-US" noProof="0"/>
          </a:p>
          <a:p>
            <a:pPr lvl="4" rtl="0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二级</a:t>
            </a:r>
            <a:endParaRPr lang="zh-CN" altLang="en-US" noProof="0"/>
          </a:p>
          <a:p>
            <a:pPr lvl="2" rtl="0"/>
            <a:r>
              <a:rPr lang="zh-CN" altLang="en-US" noProof="0"/>
              <a:t>三级</a:t>
            </a:r>
            <a:endParaRPr lang="zh-CN" altLang="en-US" noProof="0"/>
          </a:p>
          <a:p>
            <a:pPr lvl="3" rtl="0"/>
            <a:r>
              <a:rPr lang="zh-CN" altLang="en-US" noProof="0"/>
              <a:t>四级</a:t>
            </a:r>
            <a:endParaRPr lang="zh-CN" altLang="en-US" noProof="0"/>
          </a:p>
          <a:p>
            <a:pPr lvl="4" rtl="0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 3 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占位符 15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/>
              <a:t>单击此处添加副标题</a:t>
            </a:r>
            <a:endParaRPr lang="en-US"/>
          </a:p>
        </p:txBody>
      </p:sp>
      <p:sp>
        <p:nvSpPr>
          <p:cNvPr id="17" name="文本占位符 18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/>
              <a:t>单击此处添加文本</a:t>
            </a:r>
            <a:endParaRPr lang="en-US"/>
          </a:p>
        </p:txBody>
      </p:sp>
      <p:sp>
        <p:nvSpPr>
          <p:cNvPr id="31" name="文本占位符 15"/>
          <p:cNvSpPr>
            <a:spLocks noGrp="1"/>
          </p:cNvSpPr>
          <p:nvPr>
            <p:ph type="body" sz="quarter" idx="16" hasCustomPrompt="1"/>
          </p:nvPr>
        </p:nvSpPr>
        <p:spPr>
          <a:xfrm>
            <a:off x="4362182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/>
              <a:t>单击此处添加副标题</a:t>
            </a:r>
            <a:endParaRPr lang="en-US"/>
          </a:p>
        </p:txBody>
      </p:sp>
      <p:sp>
        <p:nvSpPr>
          <p:cNvPr id="32" name="文本占位符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62557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/>
              <a:t>单击此处添加文本</a:t>
            </a:r>
            <a:endParaRPr lang="en-US"/>
          </a:p>
        </p:txBody>
      </p:sp>
      <p:sp>
        <p:nvSpPr>
          <p:cNvPr id="33" name="文本占位符 15"/>
          <p:cNvSpPr>
            <a:spLocks noGrp="1"/>
          </p:cNvSpPr>
          <p:nvPr>
            <p:ph type="body" sz="quarter" idx="18" hasCustomPrompt="1"/>
          </p:nvPr>
        </p:nvSpPr>
        <p:spPr>
          <a:xfrm>
            <a:off x="7886164" y="1719628"/>
            <a:ext cx="3300183" cy="554038"/>
          </a:xfrm>
        </p:spPr>
        <p:txBody>
          <a:bodyPr rtlCol="0"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/>
              <a:t>单击此处添加副标题</a:t>
            </a:r>
            <a:endParaRPr lang="en-US"/>
          </a:p>
        </p:txBody>
      </p:sp>
      <p:sp>
        <p:nvSpPr>
          <p:cNvPr id="34" name="文本占位符 18"/>
          <p:cNvSpPr>
            <a:spLocks noGrp="1"/>
          </p:cNvSpPr>
          <p:nvPr>
            <p:ph type="body" sz="quarter" idx="19" hasCustomPrompt="1"/>
          </p:nvPr>
        </p:nvSpPr>
        <p:spPr>
          <a:xfrm>
            <a:off x="7886913" y="2332649"/>
            <a:ext cx="3299434" cy="3529013"/>
          </a:xfrm>
        </p:spPr>
        <p:txBody>
          <a:bodyPr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en-US"/>
              <a:t>单击此处添加文本</a:t>
            </a:r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/>
              <a:t>20XX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/>
              <a:t>融资演讲稿标题</a:t>
            </a:r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带标题的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defRPr sz="28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defRPr sz="2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defRPr sz="20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>
              <a:defRPr sz="20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二级</a:t>
            </a:r>
            <a:endParaRPr lang="zh-CN" altLang="en-US" noProof="0"/>
          </a:p>
          <a:p>
            <a:pPr lvl="2" rtl="0"/>
            <a:r>
              <a:rPr lang="zh-CN" altLang="en-US" noProof="0"/>
              <a:t>三级</a:t>
            </a:r>
            <a:endParaRPr lang="zh-CN" altLang="en-US" noProof="0"/>
          </a:p>
          <a:p>
            <a:pPr lvl="3" rtl="0"/>
            <a:r>
              <a:rPr lang="zh-CN" altLang="en-US" noProof="0"/>
              <a:t>四级</a:t>
            </a:r>
            <a:endParaRPr lang="zh-CN" altLang="en-US" noProof="0"/>
          </a:p>
          <a:p>
            <a:pPr lvl="4" rtl="0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带标题的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问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18686" y="365125"/>
            <a:ext cx="9986601" cy="1325563"/>
          </a:xfrm>
        </p:spPr>
        <p:txBody>
          <a:bodyPr rtlCol="0"/>
          <a:lstStyle>
            <a:lvl1pPr algn="l"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08692" y="1912336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73892" y="1874838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4"/>
          </p:nvPr>
        </p:nvSpPr>
        <p:spPr>
          <a:xfrm>
            <a:off x="1508692" y="2388253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14" name="文本占位符 12"/>
          <p:cNvSpPr>
            <a:spLocks noGrp="1"/>
          </p:cNvSpPr>
          <p:nvPr>
            <p:ph type="body" sz="quarter" idx="15"/>
          </p:nvPr>
        </p:nvSpPr>
        <p:spPr>
          <a:xfrm>
            <a:off x="6573892" y="2337741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19" name="文本占位符 2"/>
          <p:cNvSpPr>
            <a:spLocks noGrp="1"/>
          </p:cNvSpPr>
          <p:nvPr>
            <p:ph type="body" idx="16"/>
          </p:nvPr>
        </p:nvSpPr>
        <p:spPr>
          <a:xfrm>
            <a:off x="1518687" y="3608720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20" name="文本占位符 4"/>
          <p:cNvSpPr>
            <a:spLocks noGrp="1"/>
          </p:cNvSpPr>
          <p:nvPr>
            <p:ph type="body" sz="quarter" idx="17"/>
          </p:nvPr>
        </p:nvSpPr>
        <p:spPr>
          <a:xfrm>
            <a:off x="6583887" y="3571222"/>
            <a:ext cx="41148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21" name="文本占位符 12"/>
          <p:cNvSpPr>
            <a:spLocks noGrp="1"/>
          </p:cNvSpPr>
          <p:nvPr>
            <p:ph type="body" sz="quarter" idx="18"/>
          </p:nvPr>
        </p:nvSpPr>
        <p:spPr>
          <a:xfrm>
            <a:off x="1518687" y="4084637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22" name="文本占位符 12"/>
          <p:cNvSpPr>
            <a:spLocks noGrp="1"/>
          </p:cNvSpPr>
          <p:nvPr>
            <p:ph type="body" sz="quarter" idx="19"/>
          </p:nvPr>
        </p:nvSpPr>
        <p:spPr>
          <a:xfrm>
            <a:off x="6583887" y="4034125"/>
            <a:ext cx="4114800" cy="914400"/>
          </a:xfrm>
        </p:spPr>
        <p:txBody>
          <a:bodyPr rtlCol="0">
            <a:noAutofit/>
          </a:bodyPr>
          <a:lstStyle>
            <a:lvl1pPr marL="0" indent="0">
              <a:lnSpc>
                <a:spcPts val="2600"/>
              </a:lnSpc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600"/>
              </a:lnSpc>
              <a:buNone/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二级</a:t>
            </a:r>
            <a:endParaRPr lang="zh-CN" altLang="en-US" noProof="0"/>
          </a:p>
        </p:txBody>
      </p:sp>
      <p:sp>
        <p:nvSpPr>
          <p:cNvPr id="15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解决方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0" y="365125"/>
            <a:ext cx="4602318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858000" y="1691640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14" name="文本占位符 12"/>
          <p:cNvSpPr>
            <a:spLocks noGrp="1"/>
          </p:cNvSpPr>
          <p:nvPr>
            <p:ph type="body" sz="quarter" idx="15"/>
          </p:nvPr>
        </p:nvSpPr>
        <p:spPr>
          <a:xfrm>
            <a:off x="6858000" y="2093976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20" name="文本占位符 4"/>
          <p:cNvSpPr>
            <a:spLocks noGrp="1"/>
          </p:cNvSpPr>
          <p:nvPr>
            <p:ph type="body" sz="quarter" idx="17"/>
          </p:nvPr>
        </p:nvSpPr>
        <p:spPr>
          <a:xfrm>
            <a:off x="6858000" y="2962656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22" name="文本占位符 12"/>
          <p:cNvSpPr>
            <a:spLocks noGrp="1"/>
          </p:cNvSpPr>
          <p:nvPr>
            <p:ph type="body" sz="quarter" idx="19"/>
          </p:nvPr>
        </p:nvSpPr>
        <p:spPr>
          <a:xfrm>
            <a:off x="6858000" y="3310128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23" name="文本占位符 4"/>
          <p:cNvSpPr>
            <a:spLocks noGrp="1"/>
          </p:cNvSpPr>
          <p:nvPr>
            <p:ph type="body" sz="quarter" idx="20"/>
          </p:nvPr>
        </p:nvSpPr>
        <p:spPr>
          <a:xfrm>
            <a:off x="6870354" y="3931920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24" name="文本占位符 12"/>
          <p:cNvSpPr>
            <a:spLocks noGrp="1"/>
          </p:cNvSpPr>
          <p:nvPr>
            <p:ph type="body" sz="quarter" idx="21"/>
          </p:nvPr>
        </p:nvSpPr>
        <p:spPr>
          <a:xfrm>
            <a:off x="6870354" y="4270248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25" name="文本占位符 4"/>
          <p:cNvSpPr>
            <a:spLocks noGrp="1"/>
          </p:cNvSpPr>
          <p:nvPr>
            <p:ph type="body" sz="quarter" idx="22"/>
          </p:nvPr>
        </p:nvSpPr>
        <p:spPr>
          <a:xfrm>
            <a:off x="6870354" y="4855464"/>
            <a:ext cx="3931920" cy="338328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26" name="文本占位符 12"/>
          <p:cNvSpPr>
            <a:spLocks noGrp="1"/>
          </p:cNvSpPr>
          <p:nvPr>
            <p:ph type="body" sz="quarter" idx="23"/>
          </p:nvPr>
        </p:nvSpPr>
        <p:spPr>
          <a:xfrm>
            <a:off x="6870354" y="5193792"/>
            <a:ext cx="4572000" cy="530352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>
            <a:lvl1pPr algn="l"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产品概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长方形 3"/>
          <p:cNvSpPr/>
          <p:nvPr userDrawn="1"/>
        </p:nvSpPr>
        <p:spPr>
          <a:xfrm>
            <a:off x="6200706" y="0"/>
            <a:ext cx="6095999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9922" y="365125"/>
            <a:ext cx="5386078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7454384" y="1566525"/>
            <a:ext cx="3401568" cy="3712464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9922" y="1893053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457506" y="1893053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4"/>
          </p:nvPr>
        </p:nvSpPr>
        <p:spPr>
          <a:xfrm>
            <a:off x="709922" y="2368970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14" name="文本占位符 12"/>
          <p:cNvSpPr>
            <a:spLocks noGrp="1"/>
          </p:cNvSpPr>
          <p:nvPr>
            <p:ph type="body" sz="quarter" idx="15"/>
          </p:nvPr>
        </p:nvSpPr>
        <p:spPr>
          <a:xfrm>
            <a:off x="3457506" y="2355956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19" name="文本占位符 2"/>
          <p:cNvSpPr>
            <a:spLocks noGrp="1"/>
          </p:cNvSpPr>
          <p:nvPr>
            <p:ph type="body" idx="16"/>
          </p:nvPr>
        </p:nvSpPr>
        <p:spPr>
          <a:xfrm>
            <a:off x="719917" y="3843877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20" name="文本占位符 4"/>
          <p:cNvSpPr>
            <a:spLocks noGrp="1"/>
          </p:cNvSpPr>
          <p:nvPr>
            <p:ph type="body" sz="quarter" idx="17"/>
          </p:nvPr>
        </p:nvSpPr>
        <p:spPr>
          <a:xfrm>
            <a:off x="3467501" y="3843877"/>
            <a:ext cx="2286000" cy="457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21" name="文本占位符 12"/>
          <p:cNvSpPr>
            <a:spLocks noGrp="1"/>
          </p:cNvSpPr>
          <p:nvPr>
            <p:ph type="body" sz="quarter" idx="18"/>
          </p:nvPr>
        </p:nvSpPr>
        <p:spPr>
          <a:xfrm>
            <a:off x="719917" y="4319794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22" name="文本占位符 12"/>
          <p:cNvSpPr>
            <a:spLocks noGrp="1"/>
          </p:cNvSpPr>
          <p:nvPr>
            <p:ph type="body" sz="quarter" idx="19"/>
          </p:nvPr>
        </p:nvSpPr>
        <p:spPr>
          <a:xfrm>
            <a:off x="3467501" y="4306780"/>
            <a:ext cx="2286000" cy="1371600"/>
          </a:xfrm>
        </p:spPr>
        <p:txBody>
          <a:bodyPr rtlCol="0">
            <a:noAutofit/>
          </a:bodyPr>
          <a:lstStyle>
            <a:lvl1pPr marL="0" indent="0">
              <a:lnSpc>
                <a:spcPts val="2000"/>
              </a:lnSpc>
              <a:buNone/>
              <a:defRPr sz="14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47850" cy="365125"/>
          </a:xfrm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1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 rtlCol="0"/>
          <a:lstStyle>
            <a:lvl1pPr algn="l"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23" name="幻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大问题和摘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长方形 5"/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 noProof="0"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 rtlCol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4"/>
          </p:nvPr>
        </p:nvSpPr>
        <p:spPr>
          <a:xfrm>
            <a:off x="6376988" y="2555875"/>
            <a:ext cx="4953000" cy="3159125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 marL="9144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marL="13716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marL="18288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二级</a:t>
            </a:r>
            <a:endParaRPr lang="zh-CN" altLang="en-US" noProof="0"/>
          </a:p>
          <a:p>
            <a:pPr lvl="2" rtl="0"/>
            <a:r>
              <a:rPr lang="zh-CN" altLang="en-US" noProof="0"/>
              <a:t>三级</a:t>
            </a:r>
            <a:endParaRPr lang="zh-CN" altLang="en-US" noProof="0"/>
          </a:p>
          <a:p>
            <a:pPr lvl="3" rtl="0"/>
            <a:r>
              <a:rPr lang="zh-CN" altLang="en-US" noProof="0"/>
              <a:t>四级</a:t>
            </a:r>
            <a:endParaRPr lang="zh-CN" altLang="en-US" noProof="0"/>
          </a:p>
          <a:p>
            <a:pPr lvl="4" rtl="0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节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051112" y="3513220"/>
            <a:ext cx="8682164" cy="1828799"/>
          </a:xfrm>
          <a:solidFill>
            <a:schemeClr val="accent3">
              <a:alpha val="90000"/>
            </a:schemeClr>
          </a:solidFill>
        </p:spPr>
        <p:txBody>
          <a:bodyPr lIns="1371600" tIns="0" bIns="0" rtlCol="0" anchor="ctr">
            <a:noAutofit/>
          </a:bodyPr>
          <a:lstStyle>
            <a:lvl1pPr algn="ctr">
              <a:defRPr sz="54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dirty="0"/>
              <a:t>单击此处添加标题</a:t>
            </a:r>
            <a:endParaRPr lang="zh-CN" altLang="en-US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商业模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/>
          </a:p>
        </p:txBody>
      </p:sp>
      <p:sp>
        <p:nvSpPr>
          <p:cNvPr id="18" name="图片占位符 15"/>
          <p:cNvSpPr>
            <a:spLocks noGrp="1"/>
          </p:cNvSpPr>
          <p:nvPr>
            <p:ph type="pic" sz="quarter" idx="42" hasCustomPrompt="1"/>
          </p:nvPr>
        </p:nvSpPr>
        <p:spPr>
          <a:xfrm>
            <a:off x="1910104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  <a:endParaRPr lang="zh-CN" altLang="en-US" noProof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33" hasCustomPrompt="1"/>
          </p:nvPr>
        </p:nvSpPr>
        <p:spPr>
          <a:xfrm>
            <a:off x="1911096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2</a:t>
            </a:r>
            <a:endParaRPr lang="zh-CN" altLang="en-US" noProof="0"/>
          </a:p>
        </p:txBody>
      </p:sp>
      <p:sp>
        <p:nvSpPr>
          <p:cNvPr id="10" name="文本占位符 10"/>
          <p:cNvSpPr>
            <a:spLocks noGrp="1"/>
          </p:cNvSpPr>
          <p:nvPr>
            <p:ph type="body" sz="quarter" idx="34" hasCustomPrompt="1"/>
          </p:nvPr>
        </p:nvSpPr>
        <p:spPr>
          <a:xfrm>
            <a:off x="1911096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  <a:endParaRPr lang="zh-CN" altLang="en-ZA" noProof="0"/>
          </a:p>
        </p:txBody>
      </p:sp>
      <p:sp>
        <p:nvSpPr>
          <p:cNvPr id="19" name="图片占位符 15"/>
          <p:cNvSpPr>
            <a:spLocks noGrp="1"/>
          </p:cNvSpPr>
          <p:nvPr>
            <p:ph type="pic" sz="quarter" idx="43" hasCustomPrompt="1"/>
          </p:nvPr>
        </p:nvSpPr>
        <p:spPr>
          <a:xfrm>
            <a:off x="4951917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  <a:endParaRPr lang="zh-CN" altLang="en-US" noProof="0"/>
          </a:p>
        </p:txBody>
      </p:sp>
      <p:sp>
        <p:nvSpPr>
          <p:cNvPr id="11" name="文本占位符 8"/>
          <p:cNvSpPr>
            <a:spLocks noGrp="1"/>
          </p:cNvSpPr>
          <p:nvPr>
            <p:ph type="body" sz="quarter" idx="35" hasCustomPrompt="1"/>
          </p:nvPr>
        </p:nvSpPr>
        <p:spPr>
          <a:xfrm>
            <a:off x="4956048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3</a:t>
            </a:r>
            <a:endParaRPr lang="zh-CN" altLang="en-US" noProof="0"/>
          </a:p>
        </p:txBody>
      </p:sp>
      <p:sp>
        <p:nvSpPr>
          <p:cNvPr id="12" name="文本占位符 10"/>
          <p:cNvSpPr>
            <a:spLocks noGrp="1"/>
          </p:cNvSpPr>
          <p:nvPr>
            <p:ph type="body" sz="quarter" idx="36" hasCustomPrompt="1"/>
          </p:nvPr>
        </p:nvSpPr>
        <p:spPr>
          <a:xfrm>
            <a:off x="4956048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  <a:endParaRPr lang="zh-CN" altLang="en-ZA" noProof="0"/>
          </a:p>
        </p:txBody>
      </p:sp>
      <p:sp>
        <p:nvSpPr>
          <p:cNvPr id="20" name="图片占位符 15"/>
          <p:cNvSpPr>
            <a:spLocks noGrp="1"/>
          </p:cNvSpPr>
          <p:nvPr>
            <p:ph type="pic" sz="quarter" idx="44" hasCustomPrompt="1"/>
          </p:nvPr>
        </p:nvSpPr>
        <p:spPr>
          <a:xfrm>
            <a:off x="7993730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zh-CN" altLang="en-US" noProof="0"/>
              <a:t>单击图标以添加图片</a:t>
            </a:r>
            <a:endParaRPr lang="zh-CN" altLang="en-US" noProof="0"/>
          </a:p>
        </p:txBody>
      </p:sp>
      <p:sp>
        <p:nvSpPr>
          <p:cNvPr id="13" name="文本占位符 8"/>
          <p:cNvSpPr>
            <a:spLocks noGrp="1"/>
          </p:cNvSpPr>
          <p:nvPr>
            <p:ph type="body" sz="quarter" idx="37" hasCustomPrompt="1"/>
          </p:nvPr>
        </p:nvSpPr>
        <p:spPr>
          <a:xfrm>
            <a:off x="7991856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项目符号 </a:t>
            </a:r>
            <a:r>
              <a:rPr lang="en-US" altLang="zh-CN" noProof="0"/>
              <a:t>4</a:t>
            </a:r>
            <a:endParaRPr lang="zh-CN" altLang="en-US" noProof="0"/>
          </a:p>
        </p:txBody>
      </p:sp>
      <p:sp>
        <p:nvSpPr>
          <p:cNvPr id="14" name="文本占位符 10"/>
          <p:cNvSpPr>
            <a:spLocks noGrp="1"/>
          </p:cNvSpPr>
          <p:nvPr>
            <p:ph type="body" sz="quarter" idx="38" hasCustomPrompt="1"/>
          </p:nvPr>
        </p:nvSpPr>
        <p:spPr>
          <a:xfrm>
            <a:off x="7991856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lvl="0" rtl="0"/>
            <a:r>
              <a:rPr lang="zh-CN" altLang="en-US" noProof="0"/>
              <a:t>项目符号说明</a:t>
            </a:r>
            <a:endParaRPr lang="zh-CN" altLang="en-ZA" noProof="0"/>
          </a:p>
        </p:txBody>
      </p:sp>
      <p:sp>
        <p:nvSpPr>
          <p:cNvPr id="15" name="日期占位符 1"/>
          <p:cNvSpPr>
            <a:spLocks noGrp="1"/>
          </p:cNvSpPr>
          <p:nvPr>
            <p:ph type="dt" sz="half" idx="45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19B51A1E-902D-48AF-9020-955120F399B6}" type="slidenum">
              <a:rPr lang="en-ZA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竞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62072" y="365125"/>
            <a:ext cx="10193315" cy="1325563"/>
          </a:xfrm>
        </p:spPr>
        <p:txBody>
          <a:bodyPr rtlCol="0"/>
          <a:lstStyle>
            <a:lvl1pPr algn="l"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62073" y="1853548"/>
            <a:ext cx="4572000" cy="64008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62073" y="2505075"/>
            <a:ext cx="4572000" cy="3200400"/>
          </a:xfrm>
        </p:spPr>
        <p:txBody>
          <a:bodyPr rtlCol="0">
            <a:normAutofit/>
          </a:bodyPr>
          <a:lstStyle>
            <a:lvl1pPr>
              <a:lnSpc>
                <a:spcPts val="2600"/>
              </a:lnSpc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lnSpc>
                <a:spcPts val="2600"/>
              </a:lnSpc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lnSpc>
                <a:spcPts val="2600"/>
              </a:lnSpc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lnSpc>
                <a:spcPts val="2600"/>
              </a:lnSpc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>
              <a:lnSpc>
                <a:spcPts val="2600"/>
              </a:lnSpc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二级</a:t>
            </a:r>
            <a:endParaRPr lang="zh-CN" altLang="en-US" noProof="0"/>
          </a:p>
          <a:p>
            <a:pPr lvl="2" rtl="0"/>
            <a:r>
              <a:rPr lang="zh-CN" altLang="en-US" noProof="0"/>
              <a:t>三级</a:t>
            </a:r>
            <a:endParaRPr lang="zh-CN" altLang="en-US" noProof="0"/>
          </a:p>
          <a:p>
            <a:pPr lvl="3" rtl="0"/>
            <a:r>
              <a:rPr lang="zh-CN" altLang="en-US" noProof="0"/>
              <a:t>四级</a:t>
            </a:r>
            <a:endParaRPr lang="zh-CN" altLang="en-US" noProof="0"/>
          </a:p>
          <a:p>
            <a:pPr lvl="4" rtl="0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494485" y="1853548"/>
            <a:ext cx="4572000" cy="640080"/>
          </a:xfrm>
          <a:noFill/>
        </p:spPr>
        <p:txBody>
          <a:bodyPr rtlCol="0"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494485" y="2505075"/>
            <a:ext cx="4572000" cy="3200400"/>
          </a:xfrm>
        </p:spPr>
        <p:txBody>
          <a:bodyPr rtlCol="0">
            <a:normAutofit/>
          </a:bodyPr>
          <a:lstStyle>
            <a:lvl1pPr>
              <a:lnSpc>
                <a:spcPts val="2600"/>
              </a:lnSpc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lnSpc>
                <a:spcPts val="2600"/>
              </a:lnSpc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2pPr>
            <a:lvl3pPr>
              <a:lnSpc>
                <a:spcPts val="2600"/>
              </a:lnSpc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3pPr>
            <a:lvl4pPr>
              <a:lnSpc>
                <a:spcPts val="2600"/>
              </a:lnSpc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4pPr>
            <a:lvl5pPr>
              <a:lnSpc>
                <a:spcPts val="2600"/>
              </a:lnSpc>
              <a:defRPr sz="1600"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二级</a:t>
            </a:r>
            <a:endParaRPr lang="zh-CN" altLang="en-US" noProof="0"/>
          </a:p>
          <a:p>
            <a:pPr lvl="2" rtl="0"/>
            <a:r>
              <a:rPr lang="zh-CN" altLang="en-US" noProof="0"/>
              <a:t>三级</a:t>
            </a:r>
            <a:endParaRPr lang="zh-CN" altLang="en-US" noProof="0"/>
          </a:p>
          <a:p>
            <a:pPr lvl="3" rtl="0"/>
            <a:r>
              <a:rPr lang="zh-CN" altLang="en-US" noProof="0"/>
              <a:t>四级</a:t>
            </a:r>
            <a:endParaRPr lang="zh-CN" altLang="en-US" noProof="0"/>
          </a:p>
          <a:p>
            <a:pPr lvl="4" rtl="0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 rtlCol="0"/>
          <a:lstStyle>
            <a:lvl1pPr>
              <a:defRPr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9" Type="http://schemas.openxmlformats.org/officeDocument/2006/relationships/theme" Target="../theme/theme1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CN" altLang="en-US" noProof="0" dirty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 rtl="0"/>
            <a:r>
              <a:rPr lang="zh-CN" altLang="en-US" noProof="0"/>
              <a:t>第二级</a:t>
            </a:r>
            <a:endParaRPr lang="zh-CN" altLang="en-US" noProof="0"/>
          </a:p>
          <a:p>
            <a:pPr lvl="2" rtl="0"/>
            <a:r>
              <a:rPr lang="zh-CN" altLang="en-US" noProof="0"/>
              <a:t>第三级</a:t>
            </a:r>
            <a:endParaRPr lang="zh-CN" altLang="en-US" noProof="0"/>
          </a:p>
          <a:p>
            <a:pPr lvl="3" rtl="0"/>
            <a:r>
              <a:rPr lang="zh-CN" altLang="en-US" noProof="0"/>
              <a:t>第四级</a:t>
            </a:r>
            <a:endParaRPr lang="zh-CN" altLang="en-US" noProof="0"/>
          </a:p>
          <a:p>
            <a:pPr lvl="4" rtl="0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en-US" altLang="zh-CN" noProof="0"/>
              <a:t>20XX</a:t>
            </a:r>
            <a:endParaRPr lang="zh-CN" altLang="en-US" noProof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r>
              <a:rPr lang="zh-CN" altLang="en-US" noProof="0"/>
              <a:t>融资演讲稿标题</a:t>
            </a:r>
            <a:endParaRPr lang="zh-CN" altLang="en-US" noProof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defRPr>
            </a:lvl1pPr>
          </a:lstStyle>
          <a:p>
            <a:fld id="{B5CEABB6-07DC-46E8-9B57-56EC44A396E5}" type="slidenum">
              <a:rPr lang="en-US" altLang="zh-CN" noProof="0" smtClean="0"/>
            </a:fld>
            <a:endParaRPr lang="zh-CN" altLang="en-US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Microsoft YaHei UI" panose="020B0503020204020204" pitchFamily="34" charset="-122"/>
          <a:ea typeface="Microsoft YaHei UI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Microsoft YaHei UI Light" panose="020B0502040204020203" pitchFamily="34" charset="-122"/>
          <a:ea typeface="Microsoft YaHei UI Light" panose="020B0502040204020203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Microsoft YaHei UI Light" panose="020B0502040204020203" pitchFamily="34" charset="-122"/>
          <a:ea typeface="Microsoft YaHei UI Light" panose="020B0502040204020203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Microsoft YaHei UI Light" panose="020B0502040204020203" pitchFamily="34" charset="-122"/>
          <a:ea typeface="Microsoft YaHei UI Light" panose="020B0502040204020203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icrosoft YaHei UI Light" panose="020B0502040204020203" pitchFamily="34" charset="-122"/>
          <a:ea typeface="Microsoft YaHei UI Light" panose="020B0502040204020203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icrosoft YaHei UI Light" panose="020B0502040204020203" pitchFamily="34" charset="-122"/>
          <a:ea typeface="Microsoft YaHei UI Light" panose="020B0502040204020203" pitchFamily="34" charset="-122"/>
          <a:cs typeface="+mn-cs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 descr="照片：四个仙人掌在水池中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724" y="438538"/>
            <a:ext cx="11274552" cy="5943600"/>
          </a:xfr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92395" y="1008380"/>
            <a:ext cx="6074410" cy="2054225"/>
          </a:xfrm>
        </p:spPr>
        <p:txBody>
          <a:bodyPr rtlCol="0"/>
          <a:lstStyle/>
          <a:p>
            <a:pPr rtl="0"/>
            <a:r>
              <a:rPr lang="zh-CN" altLang="en-US" dirty="0"/>
              <a:t>十</a:t>
            </a:r>
            <a:r>
              <a:rPr lang="zh-CN" altLang="en-US" dirty="0"/>
              <a:t>一月份考核反馈</a:t>
            </a:r>
            <a:endParaRPr lang="zh-CN" altLang="en-US" dirty="0"/>
          </a:p>
        </p:txBody>
      </p:sp>
      <p:sp>
        <p:nvSpPr>
          <p:cNvPr id="7" name="标题 1"/>
          <p:cNvSpPr txBox="1"/>
          <p:nvPr/>
        </p:nvSpPr>
        <p:spPr>
          <a:xfrm>
            <a:off x="8864081" y="3410338"/>
            <a:ext cx="2293668" cy="6116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r>
              <a:rPr lang="zh-CN" altLang="en-US" sz="2400" dirty="0"/>
              <a:t>安幼   </a:t>
            </a:r>
            <a:r>
              <a:rPr lang="en-US" altLang="zh-CN" sz="2400" dirty="0"/>
              <a:t>202311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7645" y="86360"/>
            <a:ext cx="5165725" cy="732155"/>
          </a:xfrm>
        </p:spPr>
        <p:txBody>
          <a:bodyPr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走廊环境</a:t>
            </a:r>
            <a:endParaRPr lang="zh-CN" altLang="en-US" sz="4000" b="1" kern="100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灯片编号占位符 4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US" altLang="zh-CN" smtClean="0"/>
            </a:fld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599440" y="999490"/>
            <a:ext cx="11366500" cy="4672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小班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兰米粗楷简体" panose="02000503000000000000" charset="-122"/>
            </a:endParaRPr>
          </a:p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课程墙：</a:t>
            </a:r>
            <a:r>
              <a:rPr lang="en-US" altLang="zh-CN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1.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内容简单，看不出课程开展的轨迹。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兰米粗楷简体" panose="02000503000000000000" charset="-122"/>
            </a:endParaRPr>
          </a:p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           2.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倾听墙内容没有及时更换，停留在之前的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主题。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兰米粗楷简体" panose="02000503000000000000" charset="-122"/>
            </a:endParaRPr>
          </a:p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           3.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墙面上的字体太大、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太多。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兰米粗楷简体" panose="02000503000000000000" charset="-122"/>
            </a:endParaRPr>
          </a:p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中大班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兰米粗楷简体" panose="02000503000000000000" charset="-122"/>
            </a:endParaRPr>
          </a:p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作品台：</a:t>
            </a:r>
            <a:r>
              <a:rPr lang="en-US" altLang="zh-CN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1.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摆放杂乱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且没有内容。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兰米粗楷简体" panose="02000503000000000000" charset="-122"/>
            </a:endParaRPr>
          </a:p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           2.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缺乏与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主题的匹配度。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兰米粗楷简体" panose="02000503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170" y="258445"/>
            <a:ext cx="4037330" cy="755015"/>
          </a:xfrm>
        </p:spPr>
        <p:txBody>
          <a:bodyPr rtlCol="0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其他</a:t>
            </a:r>
            <a:endParaRPr lang="zh-CN" altLang="en-US" sz="4000" b="1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灯片编号占位符 4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US" altLang="zh-CN" smtClean="0"/>
            </a:fld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1058545" y="1240155"/>
            <a:ext cx="10074910" cy="46475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pPr marR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成长册</a:t>
            </a:r>
            <a:endParaRPr lang="zh-CN" altLang="en-US" sz="2800" b="1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兰米粗楷简体" panose="02000503000000000000" charset="-122"/>
              <a:ea typeface="兰米粗楷简体" panose="02000503000000000000" charset="-122"/>
              <a:cs typeface="兰米粗楷简体" panose="02000503000000000000" charset="-122"/>
            </a:endParaRPr>
          </a:p>
          <a:p>
            <a:pPr marR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小班：不采用打印的方式，与中大班统一。</a:t>
            </a:r>
            <a:endParaRPr lang="zh-CN" altLang="en-US" sz="2800" b="1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兰米粗楷简体" panose="02000503000000000000" charset="-122"/>
              <a:ea typeface="兰米粗楷简体" panose="02000503000000000000" charset="-122"/>
              <a:cs typeface="兰米粗楷简体" panose="02000503000000000000" charset="-122"/>
            </a:endParaRPr>
          </a:p>
          <a:p>
            <a:pPr marR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中班：幼儿区域游戏的呈现要有思维过程的体现。</a:t>
            </a:r>
            <a:endParaRPr lang="zh-CN" altLang="en-US" sz="2800" b="1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兰米粗楷简体" panose="02000503000000000000" charset="-122"/>
              <a:ea typeface="兰米粗楷简体" panose="02000503000000000000" charset="-122"/>
              <a:cs typeface="兰米粗楷简体" panose="02000503000000000000" charset="-122"/>
            </a:endParaRPr>
          </a:p>
          <a:p>
            <a:pPr marR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大班：幼儿评价要聚焦、贴合主题。</a:t>
            </a:r>
            <a:endParaRPr lang="zh-CN" altLang="en-US" sz="2800" b="1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兰米粗楷简体" panose="02000503000000000000" charset="-122"/>
              <a:ea typeface="兰米粗楷简体" panose="02000503000000000000" charset="-122"/>
              <a:cs typeface="兰米粗楷简体" panose="02000503000000000000" charset="-122"/>
            </a:endParaRPr>
          </a:p>
          <a:p>
            <a:pPr marR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共同提醒：</a:t>
            </a:r>
            <a:r>
              <a:rPr lang="en-US" altLang="zh-CN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1.</a:t>
            </a:r>
            <a:r>
              <a:rPr lang="zh-CN" altLang="en-US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内容要求：焦点活动、区域活动、作品、评价。</a:t>
            </a:r>
            <a:endParaRPr lang="zh-CN" altLang="en-US" sz="2800" b="1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兰米粗楷简体" panose="02000503000000000000" charset="-122"/>
              <a:ea typeface="兰米粗楷简体" panose="02000503000000000000" charset="-122"/>
              <a:cs typeface="兰米粗楷简体" panose="02000503000000000000" charset="-122"/>
            </a:endParaRPr>
          </a:p>
          <a:p>
            <a:pPr marR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              2.</a:t>
            </a:r>
            <a:r>
              <a:rPr lang="zh-CN" altLang="en-US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教师注释的</a:t>
            </a:r>
            <a:r>
              <a:rPr lang="zh-CN" altLang="en-US" sz="2800" b="1" kern="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笔迹要端正，页面要清爽。</a:t>
            </a:r>
            <a:endParaRPr lang="zh-CN" altLang="en-US" sz="2800" b="1" kern="1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兰米粗楷简体" panose="02000503000000000000" charset="-122"/>
              <a:ea typeface="兰米粗楷简体" panose="02000503000000000000" charset="-122"/>
              <a:cs typeface="兰米粗楷简体" panose="02000503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6" descr="照片：在一个碗里拿着多花的女人&#10;&#10;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724" y="457200"/>
            <a:ext cx="11274552" cy="5943600"/>
          </a:xfrm>
        </p:spPr>
      </p:pic>
      <p:sp>
        <p:nvSpPr>
          <p:cNvPr id="2" name="标题 1"/>
          <p:cNvSpPr/>
          <p:nvPr>
            <p:ph type="title"/>
          </p:nvPr>
        </p:nvSpPr>
        <p:spPr/>
        <p:txBody>
          <a:bodyPr/>
          <a:p>
            <a:r>
              <a:rPr lang="zh-CN" altLang="en-US"/>
              <a:t>下月再见！</a:t>
            </a:r>
            <a:r>
              <a:rPr lang="zh-CN" altLang="en-US"/>
              <a:t>☺</a:t>
            </a:r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2130" y="319405"/>
            <a:ext cx="2936240" cy="1371600"/>
          </a:xfrm>
        </p:spPr>
        <p:txBody>
          <a:bodyPr rtlCol="0">
            <a:normAutofit fontScale="90000"/>
          </a:bodyPr>
          <a:lstStyle/>
          <a:p>
            <a:pPr rtl="0"/>
            <a:r>
              <a:rPr lang="zh-CN" altLang="en-US" dirty="0"/>
              <a:t>月考核优秀</a:t>
            </a:r>
            <a:endParaRPr lang="zh-CN" altLang="en-US" dirty="0"/>
          </a:p>
        </p:txBody>
      </p:sp>
      <p:pic>
        <p:nvPicPr>
          <p:cNvPr id="10" name="图片占位符 9" descr="白色植物中的三种多花植物的照片&#10;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544066"/>
            <a:ext cx="9144000" cy="2286000"/>
          </a:xfrm>
        </p:spPr>
      </p:pic>
      <p:sp>
        <p:nvSpPr>
          <p:cNvPr id="3" name="副标题 2"/>
          <p:cNvSpPr>
            <a:spLocks noGrp="1"/>
          </p:cNvSpPr>
          <p:nvPr>
            <p:ph type="body" sz="quarter" idx="14"/>
          </p:nvPr>
        </p:nvSpPr>
        <p:spPr>
          <a:xfrm>
            <a:off x="3276537" y="4518533"/>
            <a:ext cx="7287768" cy="1371600"/>
          </a:xfrm>
        </p:spPr>
        <p:txBody>
          <a:bodyPr rtlCol="0">
            <a:noAutofit/>
          </a:bodyPr>
          <a:lstStyle/>
          <a:p>
            <a:pPr rtl="0"/>
            <a:r>
              <a:rPr lang="zh-CN" altLang="en-US" sz="2800" dirty="0"/>
              <a:t>王蓉、</a:t>
            </a:r>
            <a:r>
              <a:rPr lang="zh-CN" altLang="en-US" sz="2800" dirty="0"/>
              <a:t>顾燕</a:t>
            </a:r>
            <a:endParaRPr lang="zh-CN" altLang="en-US" sz="2800" dirty="0"/>
          </a:p>
          <a:p>
            <a:pPr rtl="0"/>
            <a:r>
              <a:rPr lang="zh-CN" altLang="en-US" sz="2800" dirty="0"/>
              <a:t>沈婷月、</a:t>
            </a:r>
            <a:r>
              <a:rPr lang="zh-CN" altLang="en-US" sz="2800" dirty="0"/>
              <a:t>宣好</a:t>
            </a:r>
            <a:endParaRPr lang="zh-CN" altLang="en-US" sz="2800" dirty="0"/>
          </a:p>
          <a:p>
            <a:pPr rtl="0"/>
            <a:r>
              <a:rPr lang="zh-CN" altLang="en-US" sz="2800" dirty="0"/>
              <a:t>邵梦楠、</a:t>
            </a:r>
            <a:r>
              <a:rPr lang="zh-CN" altLang="en-US" sz="2800" dirty="0"/>
              <a:t>谭越月</a:t>
            </a:r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en-ZA" altLang="zh-CN" smtClean="0"/>
            </a:fld>
            <a:endParaRPr lang="zh-CN" altLang="en-Z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7645" y="86360"/>
            <a:ext cx="5165725" cy="732155"/>
          </a:xfrm>
        </p:spPr>
        <p:txBody>
          <a:bodyPr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美工区、</a:t>
            </a:r>
            <a:r>
              <a:rPr lang="zh-CN" altLang="en-US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阅读区</a:t>
            </a:r>
            <a:endParaRPr lang="zh-CN" altLang="en-US" sz="4000" b="1" kern="100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灯片编号占位符 4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US" altLang="zh-CN" smtClean="0"/>
            </a:fld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701675" y="1369695"/>
            <a:ext cx="11068685" cy="5166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美工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区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共性问题：</a:t>
            </a:r>
            <a:r>
              <a:rPr lang="en-US" altLang="zh-CN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1.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作品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  <a:sym typeface="+mn-ea"/>
              </a:rPr>
              <a:t>呈现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和环境要凸显各年龄段的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美。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             2.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游戏内容、材料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要丰富多元。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altLang="zh-CN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              3.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空间布局要方便幼儿的游戏（或拥挤或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太空）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             4.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材料的摆放要整齐和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归类明确。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阅读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区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小班：能根据小班的年龄特征来调整阅读区的内容，如：用故事表演、小剧场这样的形式来代替书写区，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更符合小班幼儿的需求。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共性问题：</a:t>
            </a:r>
            <a:r>
              <a:rPr lang="en-US" altLang="zh-CN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1.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三大功能区创设不全或者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互相干扰。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altLang="zh-CN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              2.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幼儿阅读习惯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还需培养。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中大班：三大功能区齐全，并能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随主题开展相应游戏。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共性问题：</a:t>
            </a:r>
            <a:r>
              <a:rPr lang="en-US" altLang="zh-CN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1.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提高幼儿阅读的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专注度。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altLang="zh-CN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              2.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阅读区环境有些版块一成不变，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可以舍弃或者替换。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其中小四班、中二班、大二班幼儿在阅读时非常专注，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阅读习惯较好。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灯片编号占位符 4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US" altLang="zh-CN" smtClean="0"/>
            </a:fld>
            <a:endParaRPr lang="zh-CN" altLang="en-US"/>
          </a:p>
        </p:txBody>
      </p:sp>
      <p:sp>
        <p:nvSpPr>
          <p:cNvPr id="4" name="标题 3"/>
          <p:cNvSpPr/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IMG_15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3705" y="98425"/>
            <a:ext cx="8656320" cy="6492240"/>
          </a:xfrm>
          <a:prstGeom prst="rect">
            <a:avLst/>
          </a:prstGeom>
        </p:spPr>
      </p:pic>
      <p:pic>
        <p:nvPicPr>
          <p:cNvPr id="6" name="图片 5" descr="IMG_15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750" y="185420"/>
            <a:ext cx="8540115" cy="6405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灯片编号占位符 4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US" altLang="zh-CN" smtClean="0"/>
            </a:fld>
            <a:endParaRPr lang="zh-CN" altLang="en-US"/>
          </a:p>
        </p:txBody>
      </p:sp>
      <p:sp>
        <p:nvSpPr>
          <p:cNvPr id="4" name="标题 3"/>
          <p:cNvSpPr/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IMG_1527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7645" y="86360"/>
            <a:ext cx="6090920" cy="732155"/>
          </a:xfrm>
        </p:spPr>
        <p:txBody>
          <a:bodyPr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娃娃家、生活区、</a:t>
            </a:r>
            <a:r>
              <a:rPr lang="zh-CN" altLang="en-US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自然角</a:t>
            </a:r>
            <a:endParaRPr lang="zh-CN" altLang="en-US" sz="4000" b="1" kern="100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灯片编号占位符 4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US" altLang="zh-CN" smtClean="0"/>
            </a:fld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1227455" y="906780"/>
            <a:ext cx="7796530" cy="45700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娃娃家：</a:t>
            </a:r>
            <a:r>
              <a:rPr lang="en-US" altLang="zh-CN" sz="24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1.</a:t>
            </a:r>
            <a:r>
              <a:rPr lang="zh-CN" altLang="en-US" sz="24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材料提供的适宜性（难度、材质、及时更换）</a:t>
            </a:r>
            <a:endParaRPr lang="zh-CN" altLang="en-US" sz="2400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sz="24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           2.</a:t>
            </a:r>
            <a:r>
              <a:rPr lang="zh-CN" altLang="en-US" sz="24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幼儿游戏水平有待提高。（与生活经验脱节）</a:t>
            </a:r>
            <a:endParaRPr lang="zh-CN" altLang="en-US" sz="2400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生活区：</a:t>
            </a:r>
            <a:r>
              <a:rPr lang="en-US" altLang="zh-CN" sz="24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1.</a:t>
            </a:r>
            <a:r>
              <a:rPr lang="zh-CN" altLang="en-US" sz="24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游戏内容和材料单一，不多元。</a:t>
            </a:r>
            <a:endParaRPr lang="zh-CN" altLang="en-US" sz="2400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sz="24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           2.</a:t>
            </a:r>
            <a:r>
              <a:rPr lang="zh-CN" altLang="en-US" sz="24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教师要多关注幼儿游戏的深度。</a:t>
            </a:r>
            <a:endParaRPr lang="zh-CN" altLang="en-US" sz="2400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自然角：</a:t>
            </a:r>
            <a:r>
              <a:rPr lang="en-US" altLang="zh-CN" sz="24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1.</a:t>
            </a:r>
            <a:r>
              <a:rPr lang="zh-CN" altLang="en-US" sz="24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季节性的体现。</a:t>
            </a:r>
            <a:endParaRPr lang="zh-CN" altLang="en-US" sz="2400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sz="24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           2.</a:t>
            </a:r>
            <a:r>
              <a:rPr lang="zh-CN" altLang="en-US" sz="24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环境的呈现（摆放、种类、</a:t>
            </a:r>
            <a:r>
              <a:rPr lang="zh-CN" altLang="en-US" sz="24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枯萎）</a:t>
            </a:r>
            <a:endParaRPr lang="zh-CN" altLang="en-US" sz="2400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sz="24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           3.</a:t>
            </a:r>
            <a:r>
              <a:rPr lang="zh-CN" altLang="en-US" sz="24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重点不突出。（不能看出当月</a:t>
            </a:r>
            <a:r>
              <a:rPr lang="zh-CN" altLang="en-US" sz="2400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的研究重点）</a:t>
            </a:r>
            <a:endParaRPr lang="zh-CN" altLang="en-US" sz="2400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7645" y="86360"/>
            <a:ext cx="5165725" cy="732155"/>
          </a:xfrm>
        </p:spPr>
        <p:txBody>
          <a:bodyPr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自然物拼搭、</a:t>
            </a:r>
            <a:r>
              <a:rPr lang="zh-CN" altLang="en-US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建构区</a:t>
            </a:r>
            <a:endParaRPr lang="zh-CN" altLang="en-US" sz="4000" b="1" kern="100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灯片编号占位符 4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US" altLang="zh-CN" smtClean="0"/>
            </a:fld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630555" y="885825"/>
            <a:ext cx="11335385" cy="55695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建构区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小班：</a:t>
            </a:r>
            <a:r>
              <a:rPr lang="en-US" altLang="zh-CN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1.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培养规则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意识。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        2.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鼓励幼儿拼搭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生活中简单地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物体。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中班：</a:t>
            </a:r>
            <a:r>
              <a:rPr lang="en-US" altLang="zh-CN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1.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培养幼儿有目的地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建构。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       2.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关注幼儿简单地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建构技能。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大班：</a:t>
            </a:r>
            <a:r>
              <a:rPr lang="en-US" altLang="zh-CN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1.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培养幼儿合作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建构的能力。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       2.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根据主题、季节提供一些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辅助材料。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自然物拼搭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       1.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拼搭环境的统一（垫子的颜色）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en-US" altLang="zh-CN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       2.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关注材料的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Times New Roman" panose="02020603050405020304" pitchFamily="18" charset="0"/>
              </a:rPr>
              <a:t>安全性和耐用性。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7645" y="86360"/>
            <a:ext cx="5165725" cy="732155"/>
          </a:xfrm>
        </p:spPr>
        <p:txBody>
          <a:bodyPr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益智区</a:t>
            </a:r>
            <a:endParaRPr lang="zh-CN" altLang="en-US" sz="4000" b="1" kern="100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灯片编号占位符 4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US" altLang="zh-CN" smtClean="0"/>
            </a:fld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407670" y="998855"/>
            <a:ext cx="11376660" cy="4210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小班:益智区材料大多是自制的，并添加了自然类材料。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兰米粗楷简体" panose="02000503000000000000" charset="-122"/>
            </a:endParaRPr>
          </a:p>
          <a:p>
            <a:pPr indent="0" fontAlgn="auto">
              <a:lnSpc>
                <a:spcPct val="100000"/>
              </a:lnSpc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问题:材料的玩法设计，要考虑可操作性，及更多玩法的可能性。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兰米粗楷简体" panose="02000503000000000000" charset="-122"/>
            </a:endParaRPr>
          </a:p>
          <a:p>
            <a:pPr indent="0" fontAlgn="auto">
              <a:lnSpc>
                <a:spcPct val="100000"/>
              </a:lnSpc>
              <a:spcBef>
                <a:spcPts val="0"/>
              </a:spcBef>
            </a:pP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兰米粗楷简体" panose="02000503000000000000" charset="-122"/>
            </a:endParaRPr>
          </a:p>
          <a:p>
            <a:pPr indent="0" fontAlgn="auto">
              <a:lnSpc>
                <a:spcPct val="100000"/>
              </a:lnSpc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中班:孩子当下的材料玩法，都有相对应的支架。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兰米粗楷简体" panose="02000503000000000000" charset="-122"/>
            </a:endParaRPr>
          </a:p>
          <a:p>
            <a:pPr indent="0" fontAlgn="auto">
              <a:lnSpc>
                <a:spcPct val="100000"/>
              </a:lnSpc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问题:部分材料或玩法不适合益智区，考虑材料的玩法是否发展孩子的益智能力。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兰米粗楷简体" panose="02000503000000000000" charset="-122"/>
            </a:endParaRPr>
          </a:p>
          <a:p>
            <a:pPr indent="0" fontAlgn="auto">
              <a:lnSpc>
                <a:spcPct val="100000"/>
              </a:lnSpc>
              <a:spcBef>
                <a:spcPts val="0"/>
              </a:spcBef>
            </a:pP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兰米粗楷简体" panose="02000503000000000000" charset="-122"/>
            </a:endParaRPr>
          </a:p>
          <a:p>
            <a:pPr indent="0" fontAlgn="auto">
              <a:lnSpc>
                <a:spcPct val="100000"/>
              </a:lnSpc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大班:材料投放贴近幼儿发展区。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兰米粗楷简体" panose="02000503000000000000" charset="-122"/>
            </a:endParaRPr>
          </a:p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问题:益智区还需多思考游戏玩法，让孩子能更专注的游戏。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兰米粗楷简体" panose="02000503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1675" y="407035"/>
            <a:ext cx="5165725" cy="732155"/>
          </a:xfrm>
        </p:spPr>
        <p:txBody>
          <a:bodyPr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zh-CN" altLang="en-US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科探区</a:t>
            </a:r>
            <a:endParaRPr lang="zh-CN" altLang="en-US" sz="4000" b="1" kern="100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灯片编号占位符 4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n-US" altLang="zh-CN" smtClean="0"/>
            </a:fld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701675" y="1452880"/>
            <a:ext cx="9791065" cy="34582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小班：同一类游戏，可以提供多种不同维度的材料，帮助幼儿多角度的进行探索，培养幼儿深入探索的能力。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兰米粗楷简体" panose="02000503000000000000" charset="-122"/>
            </a:endParaRPr>
          </a:p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  <a:sym typeface="+mn-ea"/>
              </a:rPr>
              <a:t>中班： 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  <a:sym typeface="+mn-ea"/>
              </a:rPr>
              <a:t>材料投放的层次性。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兰米粗楷简体" panose="02000503000000000000" charset="-122"/>
            </a:endParaRPr>
          </a:p>
          <a:p>
            <a:pPr indent="0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大班：支架的呈现内容，应该以幼儿为主。（记录纸、幼儿思维</a:t>
            </a:r>
            <a:r>
              <a:rPr lang="zh-CN" altLang="en-US" sz="24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兰米粗楷简体" panose="02000503000000000000" charset="-122"/>
                <a:ea typeface="兰米粗楷简体" panose="02000503000000000000" charset="-122"/>
                <a:cs typeface="兰米粗楷简体" panose="02000503000000000000" charset="-122"/>
              </a:rPr>
              <a:t>的路径）</a:t>
            </a:r>
            <a:endParaRPr lang="zh-CN" altLang="en-US" sz="2400" b="1" kern="100" dirty="0">
              <a:solidFill>
                <a:schemeClr val="tx1">
                  <a:lumMod val="65000"/>
                  <a:lumOff val="35000"/>
                </a:schemeClr>
              </a:solidFill>
              <a:latin typeface="兰米粗楷简体" panose="02000503000000000000" charset="-122"/>
              <a:ea typeface="兰米粗楷简体" panose="02000503000000000000" charset="-122"/>
              <a:cs typeface="兰米粗楷简体" panose="02000503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227*5027*745*745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.xml><?xml version="1.0" encoding="utf-8"?>
<p:tagLst xmlns:p="http://schemas.openxmlformats.org/presentationml/2006/main">
  <p:tag name="COMMONDATA" val="eyJoZGlkIjoiYjJjOTQxYzhjODMyMDAzZmE0MDJkMWFkNmJlNDkwYTUifQ=="/>
</p:tagLst>
</file>

<file path=ppt/theme/theme1.xml><?xml version="1.0" encoding="utf-8"?>
<a:theme xmlns:a="http://schemas.openxmlformats.org/drawingml/2006/main" name="Office 主题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��< ? m s o - c o n t e n t T y p e ? > < F o r m T e m p l a t e s   x m l n s = " h t t p : / / s c h e m a s . m i c r o s o f t . c o m / s h a r e p o i n t / v 3 / c o n t e n t t y p e / f o r m s " > < D i s p l a y > D o c u m e n t L i b r a r y F o r m < / D i s p l a y > < E d i t > D o c u m e n t L i b r a r y F o r m < / E d i t > < N e w > D o c u m e n t L i b r a r y F o r m < / N e w > < / F o r m T e m p l a t e s > 
</file>

<file path=customXml/item2.xml>��< ? x m l   v e r s i o n = " 1 . 0 " ? > < p : p r o p e r t i e s   x m l n s : p = " h t t p : / / s c h e m a s . m i c r o s o f t . c o m / o f f i c e / 2 0 0 6 / m e t a d a t a / p r o p e r t i e s "   x m l n s : x s i = " h t t p : / / w w w . w 3 . o r g / 2 0 0 1 / X M L S c h e m a - i n s t a n c e "   x m l n s : p c = " h t t p : / / s c h e m a s . m i c r o s o f t . c o m / o f f i c e / i n f o p a t h / 2 0 0 7 / P a r t n e r C o n t r o l s " > < d o c u m e n t M a n a g e m e n t > < S t a t u s   x m l n s = " 7 1 a f 3 2 4 3 - 3 d d 4 - 4 a 8 d - 8 c 0 d - d d 7 6 d a 1 f 0 2 a 5 " > N o t   s t a r t e d < / S t a t u s > < _ i p _ U n i f i e d C o m p l i a n c e P o l i c y U I A c t i o n   x m l n s = " h t t p : / / s c h e m a s . m i c r o s o f t . c o m / s h a r e p o i n t / v 3 "   x s i : n i l = " t r u e " / > < I m a g e   x m l n s = " 7 1 a f 3 2 4 3 - 3 d d 4 - 4 a 8 d - 8 c 0 d - d d 7 6 d a 1 f 0 2 a 5 " > < U r l   x s i : n i l = " t r u e " > < / U r l > < D e s c r i p t i o n   x s i : n i l = " t r u e " > < / D e s c r i p t i o n > < / I m a g e > < _ i p _ U n i f i e d C o m p l i a n c e P o l i c y P r o p e r t i e s   x m l n s = " h t t p : / / s c h e m a s . m i c r o s o f t . c o m / s h a r e p o i n t / v 3 "   x s i : n i l = " t r u e " / > < I m a g e T a g s T a x H T F i e l d   x m l n s = " 7 1 a f 3 2 4 3 - 3 d d 4 - 4 a 8 d - 8 c 0 d - d d 7 6 d a 1 f 0 2 a 5 " > < T e r m s   x m l n s = " h t t p : / / s c h e m a s . m i c r o s o f t . c o m / o f f i c e / i n f o p a t h / 2 0 0 7 / P a r t n e r C o n t r o l s " > < / T e r m s > < / I m a g e T a g s T a x H T F i e l d > < T a x C a t c h A l l   x m l n s = " 2 3 0 e 9 d f 3 - b e 6 5 - 4 c 7 3 - a 9 3 b - d 1 2 3 6 e b d 6 7 7 e " / > < M e d i a S e r v i c e K e y P o i n t s   x m l n s = " 7 1 a f 3 2 4 3 - 3 d d 4 - 4 a 8 d - 8 c 0 d - d d 7 6 d a 1 f 0 2 a 5 "   x s i : n i l = " t r u e " / > < / d o c u m e n t M a n a g e m e n t > < / p : p r o p e r t i e s > 
</file>

<file path=customXml/item3.xml>��< ? x m l   v e r s i o n = " 1 . 0 " ? > < c t : c o n t e n t T y p e S c h e m a   c t : _ = " "   m a : _ = " "   m a : c o n t e n t T y p e N a m e = " D o c u m e n t "   m a : c o n t e n t T y p e I D = " 0 x 0 1 0 1 0 0 7 9 F 1 1 1 E D 3 5 F 8 C C 4 7 9 4 4 9 6 0 9 E 8 A 0 9 2 3 A 6 "   m a : c o n t e n t T y p e V e r s i o n = " 2 0 "   m a : c o n t e n t T y p e D e s c r i p t i o n = " C r e a t e   a   n e w   d o c u m e n t . "   m a : c o n t e n t T y p e S c o p e = " "   m a : v e r s i o n I D = " 1 2 6 7 0 9 7 e e 5 f 5 8 7 4 a d f c c 4 0 8 0 4 1 a e 2 5 2 e "   x m l n s : c t = " h t t p : / / s c h e m a s . m i c r o s o f t . c o m / o f f i c e / 2 0 0 6 / m e t a d a t a / c o n t e n t T y p e "   x m l n s : m a = " h t t p : / / s c h e m a s . m i c r o s o f t . c o m / o f f i c e / 2 0 0 6 / m e t a d a t a / p r o p e r t i e s / m e t a A t t r i b u t e s " >  
 < x s d : s c h e m a   t a r g e t N a m e s p a c e = " h t t p : / / s c h e m a s . m i c r o s o f t . c o m / o f f i c e / 2 0 0 6 / m e t a d a t a / p r o p e r t i e s "   m a : r o o t = " t r u e "   m a : f i e l d s I D = " 3 9 5 8 9 1 a 9 3 d f 6 5 b 1 4 7 2 7 7 5 0 f 2 c 0 6 c 3 0 6 c "   n s 1 : _ = " "   n s 2 : _ = " "   n s 3 : _ = " "   n s 4 : _ = " "   x m l n s : x s d = " h t t p : / / w w w . w 3 . o r g / 2 0 0 1 / X M L S c h e m a "   x m l n s : x s = " h t t p : / / w w w . w 3 . o r g / 2 0 0 1 / X M L S c h e m a "   x m l n s : p = " h t t p : / / s c h e m a s . m i c r o s o f t . c o m / o f f i c e / 2 0 0 6 / m e t a d a t a / p r o p e r t i e s "   x m l n s : n s 1 = " h t t p : / / s c h e m a s . m i c r o s o f t . c o m / s h a r e p o i n t / v 3 "   x m l n s : n s 2 = " 7 1 a f 3 2 4 3 - 3 d d 4 - 4 a 8 d - 8 c 0 d - d d 7 6 d a 1 f 0 2 a 5 "   x m l n s : n s 3 = " 1 6 c 0 5 7 2 7 - a a 7 5 - 4 e 4 a - 9 b 5 f - 8 a 8 0 a 1 1 6 5 8 9 1 "   x m l n s : n s 4 = " 2 3 0 e 9 d f 3 - b e 6 5 - 4 c 7 3 - a 9 3 b - d 1 2 3 6 e b d 6 7 7 e " >  
 < x s d : i m p o r t   n a m e s p a c e = " h t t p : / / s c h e m a s . m i c r o s o f t . c o m / s h a r e p o i n t / v 3 " / >  
 < x s d : i m p o r t   n a m e s p a c e = " 7 1 a f 3 2 4 3 - 3 d d 4 - 4 a 8 d - 8 c 0 d - d d 7 6 d a 1 f 0 2 a 5 " / >  
 < x s d : i m p o r t   n a m e s p a c e = " 1 6 c 0 5 7 2 7 - a a 7 5 - 4 e 4 a - 9 b 5 f - 8 a 8 0 a 1 1 6 5 8 9 1 " / >  
 < x s d : i m p o r t   n a m e s p a c e = " 2 3 0 e 9 d f 3 - b e 6 5 - 4 c 7 3 - a 9 3 b - d 1 2 3 6 e b d 6 7 7 e " / >  
 < x s d : e l e m e n t   n a m e = " p r o p e r t i e s " >  
 < x s d : c o m p l e x T y p e >  
 < x s d : s e q u e n c e >  
 < x s d : e l e m e n t   n a m e = " d o c u m e n t M a n a g e m e n t " >  
 < x s d : c o m p l e x T y p e >  
 < x s d : a l l >  
 < x s d : e l e m e n t   r e f = " n s 2 : M e d i a S e r v i c e M e t a d a t a "   m i n O c c u r s = " 0 " / >  
 < x s d : e l e m e n t   r e f = " n s 2 : M e d i a S e r v i c e F a s t M e t a d a t a "   m i n O c c u r s = " 0 " / >  
 < x s d : e l e m e n t   r e f = " n s 2 : M e d i a S e r v i c e O C R "   m i n O c c u r s = " 0 " / >  
 < x s d : e l e m e n t   r e f = " n s 2 : M e d i a S e r v i c e A u t o T a g s "   m i n O c c u r s = " 0 " / >  
 < x s d : e l e m e n t   r e f = " n s 2 : M e d i a S e r v i c e E v e n t H a s h C o d e "   m i n O c c u r s = " 0 " / >  
 < x s d : e l e m e n t   r e f = " n s 2 : M e d i a S e r v i c e G e n e r a t i o n T i m e "   m i n O c c u r s = " 0 " / >  
 < x s d : e l e m e n t   r e f = " n s 3 : S h a r e d W i t h U s e r s "   m i n O c c u r s = " 0 " / >  
 < x s d : e l e m e n t   r e f = " n s 3 : S h a r e d W i t h D e t a i l s "   m i n O c c u r s = " 0 " / >  
 < x s d : e l e m e n t   r e f = " n s 2 : M e d i a S e r v i c e A u t o K e y P o i n t s "   m i n O c c u r s = " 0 " / >  
 < x s d : e l e m e n t   r e f = " n s 2 : M e d i a S e r v i c e K e y P o i n t s "   m i n O c c u r s = " 0 " / >  
 < x s d : e l e m e n t   r e f = " n s 2 : M e d i a S e r v i c e D a t e T a k e n "   m i n O c c u r s = " 0 " / >  
 < x s d : e l e m e n t   r e f = " n s 2 : S t a t u s "   m i n O c c u r s = " 0 " / >  
 < x s d : e l e m e n t   r e f = " n s 1 : _ i p _ U n i f i e d C o m p l i a n c e P o l i c y P r o p e r t i e s "   m i n O c c u r s = " 0 " / >  
 < x s d : e l e m e n t   r e f = " n s 1 : _ i p _ U n i f i e d C o m p l i a n c e P o l i c y U I A c t i o n "   m i n O c c u r s = " 0 " / >  
 < x s d : e l e m e n t   r e f = " n s 2 : I m a g e "   m i n O c c u r s = " 0 " / >  
 < x s d : e l e m e n t   r e f = " n s 4 : T a x C a t c h A l l "   m i n O c c u r s = " 0 " / >  
 < x s d : e l e m e n t   r e f = " n s 2 : I m a g e T a g s T a x H T F i e l d "   m i n O c c u r s = " 0 " / >  
 < / x s d : a l l >  
 < / x s d : c o m p l e x T y p e >  
 < / x s d : e l e m e n t >  
 < / x s d : s e q u e n c e >  
 < / x s d : c o m p l e x T y p e >  
 < / x s d : e l e m e n t >  
 < / x s d : s c h e m a >  
 < x s d : s c h e m a   t a r g e t N a m e s p a c e = " h t t p : / / s c h e m a s . m i c r o s o f t . c o m / s h a r e p o i n t / v 3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_ i p _ U n i f i e d C o m p l i a n c e P o l i c y P r o p e r t i e s "   m a : i n d e x = " 2 0 "   n i l l a b l e = " t r u e "   m a : d i s p l a y N a m e = " U n i f i e d   C o m p l i a n c e   P o l i c y   P r o p e r t i e s "   m a : h i d d e n = " t r u e "   m a : i n t e r n a l N a m e = " _ i p _ U n i f i e d C o m p l i a n c e P o l i c y P r o p e r t i e s " >  
 < x s d : s i m p l e T y p e >  
 < x s d : r e s t r i c t i o n   b a s e = " d m s : N o t e " / >  
 < / x s d : s i m p l e T y p e >  
 < / x s d : e l e m e n t >  
 < x s d : e l e m e n t   n a m e = " _ i p _ U n i f i e d C o m p l i a n c e P o l i c y U I A c t i o n "   m a : i n d e x = " 2 1 "   n i l l a b l e = " t r u e "   m a : d i s p l a y N a m e = " U n i f i e d   C o m p l i a n c e   P o l i c y   U I   A c t i o n "   m a : h i d d e n = " t r u e "   m a : i n t e r n a l N a m e = " _ i p _ U n i f i e d C o m p l i a n c e P o l i c y U I A c t i o n " >  
 < x s d : s i m p l e T y p e >  
 < x s d : r e s t r i c t i o n   b a s e = " d m s : T e x t " / >  
 < / x s d : s i m p l e T y p e >  
 < / x s d : e l e m e n t >  
 < / x s d : s c h e m a >  
 < x s d : s c h e m a   t a r g e t N a m e s p a c e = " 7 1 a f 3 2 4 3 - 3 d d 4 - 4 a 8 d - 8 c 0 d - d d 7 6 d a 1 f 0 2 a 5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M e d i a S e r v i c e M e t a d a t a "   m a : i n d e x = " 8 "   n i l l a b l e = " t r u e "   m a : d i s p l a y N a m e = " M e d i a S e r v i c e M e t a d a t a "   m a : h i d d e n = " t r u e "   m a : i n t e r n a l N a m e = " M e d i a S e r v i c e M e t a d a t a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F a s t M e t a d a t a "   m a : i n d e x = " 9 "   n i l l a b l e = " t r u e "   m a : d i s p l a y N a m e = " M e d i a S e r v i c e F a s t M e t a d a t a "   m a : h i d d e n = " t r u e "   m a : i n t e r n a l N a m e = " M e d i a S e r v i c e F a s t M e t a d a t a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O C R "   m a : i n d e x = " 1 0 "   n i l l a b l e = " t r u e "   m a : d i s p l a y N a m e = " M e d i a S e r v i c e O C R "   m a : i n t e r n a l N a m e = " M e d i a S e r v i c e O C R "   m a : r e a d O n l y = " t r u e " >  
 < x s d : s i m p l e T y p e >  
 < x s d : r e s t r i c t i o n   b a s e = " d m s : N o t e " >  
 < x s d : m a x L e n g t h   v a l u e = " 2 5 5 " / >  
 < / x s d : r e s t r i c t i o n >  
 < / x s d : s i m p l e T y p e >  
 < / x s d : e l e m e n t >  
 < x s d : e l e m e n t   n a m e = " M e d i a S e r v i c e A u t o T a g s "   m a : i n d e x = " 1 1 "   n i l l a b l e = " t r u e "   m a : d i s p l a y N a m e = " M e d i a S e r v i c e A u t o T a g s "   m a : i n t e r n a l N a m e = " M e d i a S e r v i c e A u t o T a g s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E v e n t H a s h C o d e "   m a : i n d e x = " 1 2 "   n i l l a b l e = " t r u e "   m a : d i s p l a y N a m e = " M e d i a S e r v i c e E v e n t H a s h C o d e "   m a : h i d d e n = " t r u e "   m a : i n t e r n a l N a m e = " M e d i a S e r v i c e E v e n t H a s h C o d e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G e n e r a t i o n T i m e "   m a : i n d e x = " 1 3 "   n i l l a b l e = " t r u e "   m a : d i s p l a y N a m e = " M e d i a S e r v i c e G e n e r a t i o n T i m e "   m a : h i d d e n = " t r u e "   m a : i n t e r n a l N a m e = " M e d i a S e r v i c e G e n e r a t i o n T i m e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A u t o K e y P o i n t s "   m a : i n d e x = " 1 6 "   n i l l a b l e = " t r u e "   m a : d i s p l a y N a m e = " M e d i a S e r v i c e A u t o K e y P o i n t s "   m a : h i d d e n = " t r u e "   m a : i n t e r n a l N a m e = " M e d i a S e r v i c e A u t o K e y P o i n t s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K e y P o i n t s "   m a : i n d e x = " 1 7 "   n i l l a b l e = " t r u e "   m a : d i s p l a y N a m e = " K e y P o i n t s "   m a : i n t e r n a l N a m e = " M e d i a S e r v i c e K e y P o i n t s "   m a : r e a d O n l y = " f a l s e " >  
 < x s d : s i m p l e T y p e >  
 < x s d : r e s t r i c t i o n   b a s e = " d m s : N o t e " >  
 < x s d : m a x L e n g t h   v a l u e = " 2 5 5 " / >  
 < / x s d : r e s t r i c t i o n >  
 < / x s d : s i m p l e T y p e >  
 < / x s d : e l e m e n t >  
 < x s d : e l e m e n t   n a m e = " M e d i a S e r v i c e D a t e T a k e n "   m a : i n d e x = " 1 8 "   n i l l a b l e = " t r u e "   m a : d i s p l a y N a m e = " M e d i a S e r v i c e D a t e T a k e n "   m a : h i d d e n = " t r u e "   m a : i n t e r n a l N a m e = " M e d i a S e r v i c e D a t e T a k e n "   m a : r e a d O n l y = " t r u e " >  
 < x s d : s i m p l e T y p e >  
 < x s d : r e s t r i c t i o n   b a s e = " d m s : T e x t " / >  
 < / x s d : s i m p l e T y p e >  
 < / x s d : e l e m e n t >  
 < x s d : e l e m e n t   n a m e = " S t a t u s "   m a : i n d e x = " 1 9 "   n i l l a b l e = " t r u e "   m a : d i s p l a y N a m e = " S t a t u s "   m a : d e f a u l t = " N o t   s t a r t e d "   m a : f o r m a t = " D r o p d o w n "   m a : i n t e r n a l N a m e = " S t a t u s " >  
 < x s d : s i m p l e T y p e >  
 < x s d : r e s t r i c t i o n   b a s e = " d m s : C h o i c e " >  
 < x s d : e n u m e r a t i o n   v a l u e = " N o t   s t a r t e d " / >  
 < x s d : e n u m e r a t i o n   v a l u e = " I n   P r o g r e s s " / >  
 < x s d : e n u m e r a t i o n   v a l u e = " C o m p l e t e d " / >  
 < / x s d : r e s t r i c t i o n >  
 < / x s d : s i m p l e T y p e >  
 < / x s d : e l e m e n t >  
 < x s d : e l e m e n t   n a m e = " I m a g e "   m a : i n d e x = " 2 2 "   n i l l a b l e = " t r u e "   m a : d i s p l a y N a m e = " I m a g e "   m a : f o r m a t = " I m a g e "   m a : i n t e r n a l N a m e = " I m a g e " >  
 < x s d : c o m p l e x T y p e >  
 < x s d : c o m p l e x C o n t e n t >  
 < x s d : e x t e n s i o n   b a s e = " d m s : U R L " >  
 < x s d : s e q u e n c e >  
 < x s d : e l e m e n t   n a m e = " U r l "   t y p e = " d m s : V a l i d U r l "   m i n O c c u r s = " 0 "   n i l l a b l e = " t r u e " / >  
 < x s d : e l e m e n t   n a m e = " D e s c r i p t i o n "   t y p e = " x s d : s t r i n g "   n i l l a b l e = " t r u e " / >  
 < / x s d : s e q u e n c e >  
 < / x s d : e x t e n s i o n >  
 < / x s d : c o m p l e x C o n t e n t >  
 < / x s d : c o m p l e x T y p e >  
 < / x s d : e l e m e n t >  
 < x s d : e l e m e n t   n a m e = " I m a g e T a g s T a x H T F i e l d "   m a : i n d e x = " 2 5 "   n i l l a b l e = " t r u e "   m a : t a x o n o m y = " t r u e "   m a : i n t e r n a l N a m e = " I m a g e T a g s T a x H T F i e l d "   m a : t a x o n o m y F i e l d N a m e = " M e d i a S e r v i c e I m a g e T a g s "   m a : d i s p l a y N a m e = " I m a g e   T a g s "   m a : r e a d O n l y = " f a l s e "   m a : f i e l d I d = " { 5 c f 7 6 f 1 5 - 5 c e d - 4 d d c - b 4 0 9 - 7 1 3 4 f f 3 c 3 3 2 f } "   m a : t a x o n o m y M u l t i = " t r u e "   m a : s s p I d = " e 3 8 5 f b 4 0 - 5 2 d 4 - 4 f a e - 9 c 5 b - 3 e 8 f f 8 a 5 8 7 8 e "   m a : t e r m S e t I d = " 0 9 8 1 4 c d 3 - 5 6 8 e - f e 9 0 - 9 8 1 4 - 8 d 6 2 1 f f 8 f b 8 4 "   m a : a n c h o r I d = " f b a 5 4 f b 3 - c 3 e 1 - f e 8 1 - a 7 7 6 - c a 4 b 6 9 1 4 8 c 4 d "   m a : o p e n = " t r u e "   m a : i s K e y w o r d = " f a l s e " >  
 < x s d : c o m p l e x T y p e >  
 < x s d : s e q u e n c e >  
 < x s d : e l e m e n t   r e f = " p c : T e r m s "   m i n O c c u r s = " 0 "   m a x O c c u r s = " 1 " > < / x s d : e l e m e n t >  
 < / x s d : s e q u e n c e >  
 < / x s d : c o m p l e x T y p e >  
 < / x s d : e l e m e n t >  
 < / x s d : s c h e m a >  
 < x s d : s c h e m a   t a r g e t N a m e s p a c e = " 1 6 c 0 5 7 2 7 - a a 7 5 - 4 e 4 a - 9 b 5 f - 8 a 8 0 a 1 1 6 5 8 9 1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S h a r e d W i t h U s e r s "   m a : i n d e x = " 1 4 "   n i l l a b l e = " t r u e "   m a : d i s p l a y N a m e = " S h a r e d   W i t h "   m a : i n t e r n a l N a m e = " S h a r e d W i t h U s e r s "   m a : r e a d O n l y = " t r u e " >  
 < x s d : c o m p l e x T y p e >  
 < x s d : c o m p l e x C o n t e n t >  
 < x s d : e x t e n s i o n   b a s e = " d m s : U s e r M u l t i " >  
 < x s d : s e q u e n c e >  
 < x s d : e l e m e n t   n a m e = " U s e r I n f o "   m i n O c c u r s = " 0 "   m a x O c c u r s = " u n b o u n d e d " >  
 < x s d : c o m p l e x T y p e >  
 < x s d : s e q u e n c e >  
 < x s d : e l e m e n t   n a m e = " D i s p l a y N a m e "   t y p e = " x s d : s t r i n g "   m i n O c c u r s = " 0 " / >  
 < x s d : e l e m e n t   n a m e = " A c c o u n t I d "   t y p e = " d m s : U s e r I d "   m i n O c c u r s = " 0 "   n i l l a b l e = " t r u e " / >  
 < x s d : e l e m e n t   n a m e = " A c c o u n t T y p e "   t y p e = " x s d : s t r i n g "   m i n O c c u r s = " 0 " / >  
 < / x s d : s e q u e n c e >  
 < / x s d : c o m p l e x T y p e >  
 < / x s d : e l e m e n t >  
 < / x s d : s e q u e n c e >  
 < / x s d : e x t e n s i o n >  
 < / x s d : c o m p l e x C o n t e n t >  
 < / x s d : c o m p l e x T y p e >  
 < / x s d : e l e m e n t >  
 < x s d : e l e m e n t   n a m e = " S h a r e d W i t h D e t a i l s "   m a : i n d e x = " 1 5 "   n i l l a b l e = " t r u e "   m a : d i s p l a y N a m e = " S h a r e d   W i t h   D e t a i l s "   m a : i n t e r n a l N a m e = " S h a r e d W i t h D e t a i l s "   m a : r e a d O n l y = " t r u e " >  
 < x s d : s i m p l e T y p e >  
 < x s d : r e s t r i c t i o n   b a s e = " d m s : N o t e " >  
 < x s d : m a x L e n g t h   v a l u e = " 2 5 5 " / >  
 < / x s d : r e s t r i c t i o n >  
 < / x s d : s i m p l e T y p e >  
 < / x s d : e l e m e n t >  
 < / x s d : s c h e m a >  
 < x s d : s c h e m a   t a r g e t N a m e s p a c e = " 2 3 0 e 9 d f 3 - b e 6 5 - 4 c 7 3 - a 9 3 b - d 1 2 3 6 e b d 6 7 7 e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T a x C a t c h A l l "   m a : i n d e x = " 2 3 "   n i l l a b l e = " t r u e "   m a : d i s p l a y N a m e = " T a x o n o m y   C a t c h   A l l   C o l u m n "   m a : h i d d e n = " t r u e "   m a : l i s t = " { 3 f 6 b f c b c - 3 d b 3 - 4 a e 6 - b d 7 6 - 3 2 6 f 0 7 9 8 a d 2 8 } "   m a : i n t e r n a l N a m e = " T a x C a t c h A l l "   m a : s h o w F i e l d = " C a t c h A l l D a t a "   m a : w e b = " 1 6 c 0 5 7 2 7 - a a 7 5 - 4 e 4 a - 9 b 5 f - 8 a 8 0 a 1 1 6 5 8 9 1 " >  
 < x s d : c o m p l e x T y p e >  
 < x s d : c o m p l e x C o n t e n t >  
 < x s d : e x t e n s i o n   b a s e = " d m s : M u l t i C h o i c e L o o k u p " >  
 < x s d : s e q u e n c e >  
 < x s d : e l e m e n t   n a m e = " V a l u e "   t y p e = " d m s : L o o k u p "   m a x O c c u r s = " u n b o u n d e d "   m i n O c c u r s = " 0 "   n i l l a b l e = " t r u e " / >  
 < / x s d : s e q u e n c e >  
 < / x s d : e x t e n s i o n >  
 < / x s d : c o m p l e x C o n t e n t >  
 < / x s d : c o m p l e x T y p e >  
 < / x s d : e l e m e n t >  
 < / x s d : s c h e m a >  
 < x s d : s c h e m a   t a r g e t N a m e s p a c e = " h t t p : / / s c h e m a s . o p e n x m l f o r m a t s . o r g / p a c k a g e / 2 0 0 6 / m e t a d a t a / c o r e - p r o p e r t i e s "   e l e m e n t F o r m D e f a u l t = " q u a l i f i e d "   a t t r i b u t e F o r m D e f a u l t = " u n q u a l i f i e d "   b l o c k D e f a u l t = " # a l l "   x m l n s = " h t t p : / / s c h e m a s . o p e n x m l f o r m a t s . o r g / p a c k a g e / 2 0 0 6 / m e t a d a t a / c o r e - p r o p e r t i e s "   x m l n s : x s d = " h t t p : / / w w w . w 3 . o r g / 2 0 0 1 / X M L S c h e m a "   x m l n s : x s i = " h t t p : / / w w w . w 3 . o r g / 2 0 0 1 / X M L S c h e m a - i n s t a n c e "   x m l n s : d c = " h t t p : / / p u r l . o r g / d c / e l e m e n t s / 1 . 1 / "   x m l n s : d c t e r m s = " h t t p : / / p u r l . o r g / d c / t e r m s / "   x m l n s : o d o c = " h t t p : / / s c h e m a s . m i c r o s o f t . c o m / i n t e r n a l / o b d " >  
 < x s d : i m p o r t   n a m e s p a c e = " h t t p : / / p u r l . o r g / d c / e l e m e n t s / 1 . 1 / "   s c h e m a L o c a t i o n = " h t t p : / / d u b l i n c o r e . o r g / s c h e m a s / x m l s / q d c / 2 0 0 3 / 0 4 / 0 2 / d c . x s d " / >  
 < x s d : i m p o r t   n a m e s p a c e = " h t t p : / / p u r l . o r g / d c / t e r m s / "   s c h e m a L o c a t i o n = " h t t p : / / d u b l i n c o r e . o r g / s c h e m a s / x m l s / q d c / 2 0 0 3 / 0 4 / 0 2 / d c t e r m s . x s d " / >  
 < x s d : e l e m e n t   n a m e = " c o r e P r o p e r t i e s "   t y p e = " C T _ c o r e P r o p e r t i e s " / >  
 < x s d : c o m p l e x T y p e   n a m e = " C T _ c o r e P r o p e r t i e s " >  
 < x s d : a l l >  
 < x s d : e l e m e n t   r e f = " d c : c r e a t o r "   m i n O c c u r s = " 0 "   m a x O c c u r s = " 1 " / >  
 < x s d : e l e m e n t   r e f = " d c t e r m s : c r e a t e d "   m i n O c c u r s = " 0 "   m a x O c c u r s = " 1 " / >  
 < x s d : e l e m e n t   r e f = " d c : i d e n t i f i e r "   m i n O c c u r s = " 0 "   m a x O c c u r s = " 1 " / >  
 < x s d : e l e m e n t   n a m e = " c o n t e n t T y p e "   m i n O c c u r s = " 0 "   m a x O c c u r s = " 1 "   t y p e = " x s d : s t r i n g "   m a : i n d e x = " 0 "   m a : d i s p l a y N a m e = " C o n t e n t   T y p e " / >  
 < x s d : e l e m e n t   r e f = " d c : t i t l e "   m i n O c c u r s = " 0 "   m a x O c c u r s = " 1 "   m a : i n d e x = " 4 "   m a : d i s p l a y N a m e = " T i t l e " / >  
 < x s d : e l e m e n t   r e f = " d c : s u b j e c t "   m i n O c c u r s = " 0 "   m a x O c c u r s = " 1 " / >  
 < x s d : e l e m e n t   r e f = " d c : d e s c r i p t i o n "   m i n O c c u r s = " 0 "   m a x O c c u r s = " 1 " / >  
 < x s d : e l e m e n t   n a m e = " k e y w o r d s "   m i n O c c u r s = " 0 "   m a x O c c u r s = " 1 "   t y p e = " x s d : s t r i n g " / >  
 < x s d : e l e m e n t   r e f = " d c : l a n g u a g e "   m i n O c c u r s = " 0 "   m a x O c c u r s = " 1 " / >  
 < x s d : e l e m e n t   n a m e = " c a t e g o r y "   m i n O c c u r s = " 0 "   m a x O c c u r s = " 1 "   t y p e = " x s d : s t r i n g " / >  
 < x s d : e l e m e n t   n a m e = " v e r s i o n "   m i n O c c u r s = " 0 "   m a x O c c u r s = " 1 "   t y p e = " x s d : s t r i n g " / >  
 < x s d : e l e m e n t   n a m e = " r e v i s i o n "   m i n O c c u r s = " 0 "   m a x O c c u r s = " 1 "   t y p e = " x s d : s t r i n g " >  
 < x s d : a n n o t a t i o n >  
 < x s d : d o c u m e n t a t i o n >  
                                                 T h i s   v a l u e   i n d i c a t e s   t h e   n u m b e r   o f   s a v e s   o r   r e v i s i o n s .   T h e   a p p l i c a t i o n   i s   r e s p o n s i b l e   f o r   u p d a t i n g   t h i s   v a l u e   a f t e r   e a c h   r e v i s i o n .  
                                         < / x s d : d o c u m e n t a t i o n >  
 < / x s d : a n n o t a t i o n >  
 < / x s d : e l e m e n t >  
 < x s d : e l e m e n t   n a m e = " l a s t M o d i f i e d B y "   m i n O c c u r s = " 0 "   m a x O c c u r s = " 1 "   t y p e = " x s d : s t r i n g " / >  
 < x s d : e l e m e n t   r e f = " d c t e r m s : m o d i f i e d "   m i n O c c u r s = " 0 "   m a x O c c u r s = " 1 " / >  
 < x s d : e l e m e n t   n a m e = " c o n t e n t S t a t u s "   m i n O c c u r s = " 0 "   m a x O c c u r s = " 1 "   t y p e = " x s d : s t r i n g " / >  
 < / x s d : a l l >  
 < / x s d : c o m p l e x T y p e >  
 < / x s d : s c h e m a >  
 < x s : s c h e m a   t a r g e t N a m e s p a c e = " h t t p : / / s c h e m a s . m i c r o s o f t . c o m / o f f i c e / i n f o p a t h / 2 0 0 7 / P a r t n e r C o n t r o l s "   e l e m e n t F o r m D e f a u l t = " q u a l i f i e d "   a t t r i b u t e F o r m D e f a u l t = " u n q u a l i f i e d "   x m l n s : p c = " h t t p : / / s c h e m a s . m i c r o s o f t . c o m / o f f i c e / i n f o p a t h / 2 0 0 7 / P a r t n e r C o n t r o l s "   x m l n s : x s = " h t t p : / / w w w . w 3 . o r g / 2 0 0 1 / X M L S c h e m a " >  
 < x s : e l e m e n t   n a m e = " P e r s o n " >  
 < x s : c o m p l e x T y p e >  
 < x s : s e q u e n c e >  
 < x s : e l e m e n t   r e f = " p c : D i s p l a y N a m e "   m i n O c c u r s = " 0 " > < / x s : e l e m e n t >  
 < x s : e l e m e n t   r e f = " p c : A c c o u n t I d "   m i n O c c u r s = " 0 " > < / x s : e l e m e n t >  
 < x s : e l e m e n t   r e f = " p c : A c c o u n t T y p e "   m i n O c c u r s = " 0 " > < / x s : e l e m e n t >  
 < / x s : s e q u e n c e >  
 < / x s : c o m p l e x T y p e >  
 < / x s : e l e m e n t >  
 < x s : e l e m e n t   n a m e = " D i s p l a y N a m e "   t y p e = " x s : s t r i n g " > < / x s : e l e m e n t >  
 < x s : e l e m e n t   n a m e = " A c c o u n t I d "   t y p e = " x s : s t r i n g " > < / x s : e l e m e n t >  
 < x s : e l e m e n t   n a m e = " A c c o u n t T y p e "   t y p e = " x s : s t r i n g " > < / x s : e l e m e n t >  
 < x s : e l e m e n t   n a m e = " B D C A s s o c i a t e d E n t i t y " >  
 < x s : c o m p l e x T y p e >  
 < x s : s e q u e n c e >  
 < x s : e l e m e n t   r e f = " p c : B D C E n t i t y "   m i n O c c u r s = " 0 "   m a x O c c u r s = " u n b o u n d e d " > < / x s : e l e m e n t >  
 < / x s : s e q u e n c e >  
 < x s : a t t r i b u t e   r e f = " p c : E n t i t y N a m e s p a c e " > < / x s : a t t r i b u t e >  
 < x s : a t t r i b u t e   r e f = " p c : E n t i t y N a m e " > < / x s : a t t r i b u t e >  
 < x s : a t t r i b u t e   r e f = " p c : S y s t e m I n s t a n c e N a m e " > < / x s : a t t r i b u t e >  
 < x s : a t t r i b u t e   r e f = " p c : A s s o c i a t i o n N a m e " > < / x s : a t t r i b u t e >  
 < / x s : c o m p l e x T y p e >  
 < / x s : e l e m e n t >  
 < x s : a t t r i b u t e   n a m e = " E n t i t y N a m e s p a c e "   t y p e = " x s : s t r i n g " > < / x s : a t t r i b u t e >  
 < x s : a t t r i b u t e   n a m e = " E n t i t y N a m e "   t y p e = " x s : s t r i n g " > < / x s : a t t r i b u t e >  
 < x s : a t t r i b u t e   n a m e = " S y s t e m I n s t a n c e N a m e "   t y p e = " x s : s t r i n g " > < / x s : a t t r i b u t e >  
 < x s : a t t r i b u t e   n a m e = " A s s o c i a t i o n N a m e "   t y p e = " x s : s t r i n g " > < / x s : a t t r i b u t e >  
 < x s : e l e m e n t   n a m e = " B D C E n t i t y " >  
 < x s : c o m p l e x T y p e >  
 < x s : s e q u e n c e >  
 < x s : e l e m e n t   r e f = " p c : E n t i t y D i s p l a y N a m e "   m i n O c c u r s = " 0 " > < / x s : e l e m e n t >  
 < x s : e l e m e n t   r e f = " p c : E n t i t y I n s t a n c e R e f e r e n c e "   m i n O c c u r s = " 0 " > < / x s : e l e m e n t >  
 < x s : e l e m e n t   r e f = " p c : E n t i t y I d 1 "   m i n O c c u r s = " 0 " > < / x s : e l e m e n t >  
 < x s : e l e m e n t   r e f = " p c : E n t i t y I d 2 "   m i n O c c u r s = " 0 " > < / x s : e l e m e n t >  
 < x s : e l e m e n t   r e f = " p c : E n t i t y I d 3 "   m i n O c c u r s = " 0 " > < / x s : e l e m e n t >  
 < x s : e l e m e n t   r e f = " p c : E n t i t y I d 4 "   m i n O c c u r s = " 0 " > < / x s : e l e m e n t >  
 < x s : e l e m e n t   r e f = " p c : E n t i t y I d 5 "   m i n O c c u r s = " 0 " > < / x s : e l e m e n t >  
 < / x s : s e q u e n c e >  
 < / x s : c o m p l e x T y p e >  
 < / x s : e l e m e n t >  
 < x s : e l e m e n t   n a m e = " E n t i t y D i s p l a y N a m e "   t y p e = " x s : s t r i n g " > < / x s : e l e m e n t >  
 < x s : e l e m e n t   n a m e = " E n t i t y I n s t a n c e R e f e r e n c e "   t y p e = " x s : s t r i n g " > < / x s : e l e m e n t >  
 < x s : e l e m e n t   n a m e = " E n t i t y I d 1 "   t y p e = " x s : s t r i n g " > < / x s : e l e m e n t >  
 < x s : e l e m e n t   n a m e = " E n t i t y I d 2 "   t y p e = " x s : s t r i n g " > < / x s : e l e m e n t >  
 < x s : e l e m e n t   n a m e = " E n t i t y I d 3 "   t y p e = " x s : s t r i n g " > < / x s : e l e m e n t >  
 < x s : e l e m e n t   n a m e = " E n t i t y I d 4 "   t y p e = " x s : s t r i n g " > < / x s : e l e m e n t >  
 < x s : e l e m e n t   n a m e = " E n t i t y I d 5 "   t y p e = " x s : s t r i n g " > < / x s : e l e m e n t >  
 < x s : e l e m e n t   n a m e = " T e r m s " >  
 < x s : c o m p l e x T y p e >  
 < x s : s e q u e n c e >  
 < x s : e l e m e n t   r e f = " p c : T e r m I n f o "   m i n O c c u r s = " 0 "   m a x O c c u r s = " u n b o u n d e d " > < / x s : e l e m e n t >  
 < / x s : s e q u e n c e >  
 < / x s : c o m p l e x T y p e >  
 < / x s : e l e m e n t >  
 < x s : e l e m e n t   n a m e = " T e r m I n f o " >  
 < x s : c o m p l e x T y p e >  
 < x s : s e q u e n c e >  
 < x s : e l e m e n t   r e f = " p c : T e r m N a m e "   m i n O c c u r s = " 0 " > < / x s : e l e m e n t >  
 < x s : e l e m e n t   r e f = " p c : T e r m I d "   m i n O c c u r s = " 0 " > < / x s : e l e m e n t >  
 < / x s : s e q u e n c e >  
 < / x s : c o m p l e x T y p e >  
 < / x s : e l e m e n t >  
 < x s : e l e m e n t   n a m e = " T e r m N a m e "   t y p e = " x s : s t r i n g " > < / x s : e l e m e n t >  
 < x s : e l e m e n t   n a m e = " T e r m I d "   t y p e = " x s : s t r i n g " > < / x s : e l e m e n t >  
 < / x s : s c h e m a >  
 < / c t : c o n t e n t T y p e S c h e m a > 
</file>

<file path=customXml/itemProps2.xml><?xml version="1.0" encoding="utf-8"?>
<ds:datastoreItem xmlns:ds="http://schemas.openxmlformats.org/officeDocument/2006/customXml" ds:itemID="{E0C88140-B977-44ED-8877-83D5BCE76393}">
  <ds:schemaRefs/>
</ds:datastoreItem>
</file>

<file path=customXml/itemProps3.xml><?xml version="1.0" encoding="utf-8"?>
<ds:datastoreItem xmlns:ds="http://schemas.openxmlformats.org/officeDocument/2006/customXml" ds:itemID="{DBE6AE0A-D4B0-4A5B-9359-3C20E0AE6F61}">
  <ds:schemaRefs/>
</ds:datastoreItem>
</file>

<file path=customXml/itemProps4.xml><?xml version="1.0" encoding="utf-8"?>
<ds:datastoreItem xmlns:ds="http://schemas.openxmlformats.org/officeDocument/2006/customXml" ds:itemID="{34F12D6A-2BE8-4847-A724-6F141C79A2A0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{0E175C7C-1236-4481-A4D0-C4F8FBD28632}tf66722518_win32</Template>
  <TotalTime>0</TotalTime>
  <Words>1282</Words>
  <Application>WPS 演示</Application>
  <PresentationFormat>宽屏</PresentationFormat>
  <Paragraphs>107</Paragraphs>
  <Slides>12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Arial</vt:lpstr>
      <vt:lpstr>宋体</vt:lpstr>
      <vt:lpstr>Wingdings</vt:lpstr>
      <vt:lpstr>Microsoft YaHei UI Light</vt:lpstr>
      <vt:lpstr>Microsoft YaHei UI</vt:lpstr>
      <vt:lpstr>Times New Roman</vt:lpstr>
      <vt:lpstr>兰米粗楷简体</vt:lpstr>
      <vt:lpstr>等线</vt:lpstr>
      <vt:lpstr>微软雅黑</vt:lpstr>
      <vt:lpstr>Arial Unicode MS</vt:lpstr>
      <vt:lpstr>Office 主题</vt:lpstr>
      <vt:lpstr>十一月份考核反馈</vt:lpstr>
      <vt:lpstr>月考核优秀</vt:lpstr>
      <vt:lpstr>美工区、阅读区</vt:lpstr>
      <vt:lpstr>PowerPoint 演示文稿</vt:lpstr>
      <vt:lpstr>PowerPoint 演示文稿</vt:lpstr>
      <vt:lpstr>娃娃家、生活区、自然角</vt:lpstr>
      <vt:lpstr>自然物拼搭、建构区</vt:lpstr>
      <vt:lpstr>益智区</vt:lpstr>
      <vt:lpstr>科探区</vt:lpstr>
      <vt:lpstr>走廊环境</vt:lpstr>
      <vt:lpstr>其他</vt:lpstr>
      <vt:lpstr>下月再见！☺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二月份考核反馈</dc:title>
  <dc:creator>包 如洁</dc:creator>
  <cp:lastModifiedBy>周翀</cp:lastModifiedBy>
  <cp:revision>8</cp:revision>
  <dcterms:created xsi:type="dcterms:W3CDTF">2023-02-25T07:04:00Z</dcterms:created>
  <dcterms:modified xsi:type="dcterms:W3CDTF">2023-12-01T02:38:43Z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ICV">
    <vt:lpwstr>3F551586706F4D96BC3668322429F0FE_12</vt:lpwstr>
  </property>
  <property fmtid="{D5CDD505-2E9C-101B-9397-08002B2CF9AE}" pid="4" name="KSOProductBuildVer">
    <vt:lpwstr>2052-12.1.0.15712</vt:lpwstr>
  </property>
</Properties>
</file>