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57" r:id="rId5"/>
    <p:sldId id="258" r:id="rId6"/>
    <p:sldId id="261" r:id="rId7"/>
    <p:sldId id="259" r:id="rId8"/>
    <p:sldId id="260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 descr="/private/var/folders/0f/xv_3xv3n0d78hgqp75dp2h900000gn/T/com.kingsoft.wpsoffice.mac/picturecompress_20231227160156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0" y="0"/>
            <a:ext cx="10541000" cy="6776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6105" y="0"/>
            <a:ext cx="807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2115" y="0"/>
            <a:ext cx="1157732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" name="内容占位符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4395" y="0"/>
            <a:ext cx="7301865" cy="6774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395" y="133985"/>
            <a:ext cx="11713210" cy="6589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private/var/folders/0f/xv_3xv3n0d78hgqp75dp2h900000gn/T/com.kingsoft.wpsoffice.mac/picturecompress_20231227160156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23285" cy="2200910"/>
          </a:xfrm>
          <a:prstGeom prst="rect">
            <a:avLst/>
          </a:prstGeom>
        </p:spPr>
      </p:pic>
      <p:pic>
        <p:nvPicPr>
          <p:cNvPr id="5" name="图片 4" descr="/private/var/folders/0f/xv_3xv3n0d78hgqp75dp2h900000gn/T/com.kingsoft.wpsoffice.mac/picturecompress_20231227160156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6355" y="0"/>
            <a:ext cx="3423285" cy="2200910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910" y="0"/>
            <a:ext cx="2748915" cy="220154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85" y="2201545"/>
            <a:ext cx="3675380" cy="2177415"/>
          </a:xfrm>
          <a:prstGeom prst="rect">
            <a:avLst/>
          </a:prstGeom>
        </p:spPr>
      </p:pic>
      <p:pic>
        <p:nvPicPr>
          <p:cNvPr id="8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205" y="2357755"/>
            <a:ext cx="3675380" cy="2067560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995" y="4790440"/>
            <a:ext cx="3675380" cy="2067560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700" y="4751070"/>
            <a:ext cx="2154555" cy="1998980"/>
          </a:xfrm>
          <a:prstGeom prst="rect">
            <a:avLst/>
          </a:prstGeom>
        </p:spPr>
      </p:pic>
      <p:pic>
        <p:nvPicPr>
          <p:cNvPr id="11" name="内容占位符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790" y="4751070"/>
            <a:ext cx="2154555" cy="19989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WPS_1571543050</cp:lastModifiedBy>
  <cp:revision>9</cp:revision>
  <dcterms:created xsi:type="dcterms:W3CDTF">2023-12-27T08:07:16Z</dcterms:created>
  <dcterms:modified xsi:type="dcterms:W3CDTF">2023-12-27T08:07:16Z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2052-6.3.0.8471</vt:lpwstr>
  </property>
  <property fmtid="{D5CDD505-2E9C-101B-9397-08002B2CF9AE}" pid="3" name="ICV">
    <vt:lpwstr>4B42ABBF7AA806A2EFD98B658477F4B9_41</vt:lpwstr>
  </property>
</Properties>
</file>