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7CE2FA-8E4A-AAA1-E521-8ADF4F4C97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5B1F4B5-275D-1D13-FC1F-74141279E1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4D71AB4-1EE1-D4BE-B0FA-069EBA8D5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E68-45CF-48BE-98AC-AFB1AB20E325}" type="datetimeFigureOut">
              <a:rPr lang="zh-CN" altLang="en-US" smtClean="0"/>
              <a:t>2022/12/9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6A7A4E5-876A-17FF-5608-95323E143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99BD076-3818-D2DB-D05B-C62EC06FC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4486-200A-4018-8297-EAC26FC14C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4789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A237EB0-DFC8-F684-7B93-355686B17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CF3F901-F0B9-ADFC-9F47-6787447F7B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97A3B04-D2F9-971C-E397-E463CDEBD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E68-45CF-48BE-98AC-AFB1AB20E325}" type="datetimeFigureOut">
              <a:rPr lang="zh-CN" altLang="en-US" smtClean="0"/>
              <a:t>2022/12/9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FD225EA-9475-3904-7566-1A43C20EB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6782A88-D4FE-68E3-4B0F-EE5EDCBD8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4486-200A-4018-8297-EAC26FC14C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6000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F59767D-C7A5-EA66-8B53-AD08C9EC1E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0F2DD04-04BE-F247-5BFC-866FCF149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FF31A72-C911-EEE2-3562-4FE2A6328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E68-45CF-48BE-98AC-AFB1AB20E325}" type="datetimeFigureOut">
              <a:rPr lang="zh-CN" altLang="en-US" smtClean="0"/>
              <a:t>2022/12/9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0E47268-5625-D174-8A0E-681221A06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6FCD515-E8C5-3418-F9A6-4DD1B8517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4486-200A-4018-8297-EAC26FC14C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4197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685D05-505A-1F2C-0753-E9CB7B2D0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751BB50-9627-E41C-1016-EAA3A74CC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1A0F86D-AEE3-47B5-8447-7A6EC7CB6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E68-45CF-48BE-98AC-AFB1AB20E325}" type="datetimeFigureOut">
              <a:rPr lang="zh-CN" altLang="en-US" smtClean="0"/>
              <a:t>2022/12/9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7562A4A-9BE0-FD20-AF41-A6A7D115E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F028888-1EEC-C498-FDC2-579C9FFA7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4486-200A-4018-8297-EAC26FC14C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8696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F64450-B038-7D3C-9AA3-F5B56321B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DA633FD-ADDE-26CB-19DC-02CB3A8222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0E12A3-E59B-D0D4-F3DE-69239438E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E68-45CF-48BE-98AC-AFB1AB20E325}" type="datetimeFigureOut">
              <a:rPr lang="zh-CN" altLang="en-US" smtClean="0"/>
              <a:t>2022/12/9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079327E-6BF8-5AC7-224F-B88F92040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EA5F3E9-367B-4A05-3A2F-2FA7ADA91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4486-200A-4018-8297-EAC26FC14C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9647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7637F3-818C-E279-A1C8-D621F5B19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88D94AC-D15B-A4DF-A691-401D7D45C1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24EE702-0D46-E148-9ABA-F1D3312775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5858C21-90BD-B61C-AE84-2431A0878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E68-45CF-48BE-98AC-AFB1AB20E325}" type="datetimeFigureOut">
              <a:rPr lang="zh-CN" altLang="en-US" smtClean="0"/>
              <a:t>2022/12/9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5D43F54-E433-F909-611E-0D55B5454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AE61FD3-85CA-0381-D3E1-A1E70ADAC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4486-200A-4018-8297-EAC26FC14C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713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9042C2-3313-7215-3F3B-F74FF7714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06E7B2E-5DA2-6EA0-3104-54FCD9FA2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0E3A837-A209-669D-EC60-DC7328266B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37AF24B-287B-96D3-BF82-70C057C419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5BCB38E-EB54-6959-2DE6-77B61E35AC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B38CC5E-9836-7695-2E87-070AFE05D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E68-45CF-48BE-98AC-AFB1AB20E325}" type="datetimeFigureOut">
              <a:rPr lang="zh-CN" altLang="en-US" smtClean="0"/>
              <a:t>2022/12/9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C166E8D-35CA-786E-A9F1-23082516F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75905E3-B037-1954-016C-81E4215D9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4486-200A-4018-8297-EAC26FC14C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5803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108F75-7588-8719-ABA6-00CB484D9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6AC7B40-B54C-5281-69CC-EE755319A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E68-45CF-48BE-98AC-AFB1AB20E325}" type="datetimeFigureOut">
              <a:rPr lang="zh-CN" altLang="en-US" smtClean="0"/>
              <a:t>2022/12/9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662E324-2B95-81E4-D915-80EF141C6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6F499D5-8749-30DF-854B-293AC46D7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4486-200A-4018-8297-EAC26FC14C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9874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09E93FE-5966-FCCB-37E2-8A813D3B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E68-45CF-48BE-98AC-AFB1AB20E325}" type="datetimeFigureOut">
              <a:rPr lang="zh-CN" altLang="en-US" smtClean="0"/>
              <a:t>2022/12/9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1057A7B-AB7F-3115-85C0-361C10413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8EBCBD6-CE1B-02DE-EB79-74B4EB759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4486-200A-4018-8297-EAC26FC14C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2163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F838020-9BC4-900F-29CE-75C1C67F3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56B5A44-35B4-D2E9-1CD4-66C7CE71F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B348271-C01D-170C-1371-BDFA6FCF4F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9936270-930D-5C26-56AF-9A63223BE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E68-45CF-48BE-98AC-AFB1AB20E325}" type="datetimeFigureOut">
              <a:rPr lang="zh-CN" altLang="en-US" smtClean="0"/>
              <a:t>2022/12/9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7BCCB88-BFE2-3B6F-6824-EB6B3644F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A32687B-9CEC-56E6-DAA9-460C666D2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4486-200A-4018-8297-EAC26FC14C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5113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F28277-ADD5-150E-4751-57795373F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4564547-1B0B-4FCB-CE54-1E3E0E456A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F9BD8CD-AA13-DE1D-1A13-01023AE1E0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D1A0ACA-A7CC-3E65-46B0-9171E8084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3E68-45CF-48BE-98AC-AFB1AB20E325}" type="datetimeFigureOut">
              <a:rPr lang="zh-CN" altLang="en-US" smtClean="0"/>
              <a:t>2022/12/9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1D35279-2D54-0064-D0FB-68E076736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A1DF6FD-A15E-6BF3-2B47-BD21BA46E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4486-200A-4018-8297-EAC26FC14C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415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A308167-ACCA-78F4-CAA8-3F2A96A5E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F240889-159C-8A00-0869-F33475E72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B3B6AD5-31C1-1027-0518-B8DFFF1504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83E68-45CF-48BE-98AC-AFB1AB20E325}" type="datetimeFigureOut">
              <a:rPr lang="zh-CN" altLang="en-US" smtClean="0"/>
              <a:t>2022/12/9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7EB1E8D-35F5-0C15-A1FD-D102201D8B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8A4E212-764C-CDB3-FFAE-A66CE8A074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84486-200A-4018-8297-EAC26FC14C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9155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49B989-4D52-4119-AA99-DAA1BA30C7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D45607D-10C1-DFE7-1204-9CC7C70C40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2068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67418E-1641-1A49-EB7F-B771D07E6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06459359-A983-E8A2-5DEC-CBA9029BC1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318" y="583121"/>
            <a:ext cx="4762500" cy="5400675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CA6E23A7-A4BC-4189-83B8-F8B0E5C165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822" y="1728323"/>
            <a:ext cx="4311919" cy="4764551"/>
          </a:xfrm>
          <a:prstGeom prst="rect">
            <a:avLst/>
          </a:prstGeom>
        </p:spPr>
      </p:pic>
      <p:sp>
        <p:nvSpPr>
          <p:cNvPr id="15" name="内容占位符 14">
            <a:extLst>
              <a:ext uri="{FF2B5EF4-FFF2-40B4-BE49-F238E27FC236}">
                <a16:creationId xmlns:a16="http://schemas.microsoft.com/office/drawing/2014/main" id="{4401FD2E-321B-0CB2-B21F-A12397A8B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19497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5A7D9C-B5E6-9E6F-440A-C73B5CB57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CCAD03FF-2B46-DEA6-131F-0AD1A1E0F2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99" y="1117172"/>
            <a:ext cx="4351338" cy="4351338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8944BDB8-A69A-2F8A-6638-D091D6DBCA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037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564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37E2E7-0FF6-36C3-8D4A-699BE5000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C91BFDE4-AC9C-CF18-F700-CFD80CD502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7201"/>
            <a:ext cx="4341341" cy="6463598"/>
          </a:xfr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BB984004-24CD-DBA0-0483-019C3B5436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6648" y="86942"/>
            <a:ext cx="4578704" cy="685800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ED3809AC-F8C9-7014-11A1-F364939364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6704" y="0"/>
            <a:ext cx="456529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162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CFF8EE-9B18-1DF8-4B46-F70B488F2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4">
            <a:extLst>
              <a:ext uri="{FF2B5EF4-FFF2-40B4-BE49-F238E27FC236}">
                <a16:creationId xmlns:a16="http://schemas.microsoft.com/office/drawing/2014/main" id="{7CE660B4-8EB6-943E-195D-E177A6519D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767" y="241558"/>
            <a:ext cx="6029971" cy="6029971"/>
          </a:xfr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AAF2CEF5-1B3C-AD46-E8B8-C450813D08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83" y="449179"/>
            <a:ext cx="5945917" cy="5945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624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宽屏</PresentationFormat>
  <Paragraphs>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孙 丹</dc:creator>
  <cp:lastModifiedBy>孙 丹</cp:lastModifiedBy>
  <cp:revision>1</cp:revision>
  <dcterms:created xsi:type="dcterms:W3CDTF">2022-12-09T00:15:34Z</dcterms:created>
  <dcterms:modified xsi:type="dcterms:W3CDTF">2022-12-09T00:23:01Z</dcterms:modified>
</cp:coreProperties>
</file>