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7CE2FA-8E4A-AAA1-E521-8ADF4F4C9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B1F4B5-275D-1D13-FC1F-74141279E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D71AB4-1EE1-D4BE-B0FA-069EBA8D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A7A4E5-876A-17FF-5608-95323E143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9BD076-3818-D2DB-D05B-C62EC06F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478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237EB0-DFC8-F684-7B93-355686B1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CF3F901-F0B9-ADFC-9F47-6787447F7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7A3B04-D2F9-971C-E397-E463CDEB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D225EA-9475-3904-7566-1A43C20EB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782A88-D4FE-68E3-4B0F-EE5EDCBD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00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F59767D-C7A5-EA66-8B53-AD08C9EC1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0F2DD04-04BE-F247-5BFC-866FCF149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F31A72-C911-EEE2-3562-4FE2A632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E47268-5625-D174-8A0E-681221A0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FCD515-E8C5-3418-F9A6-4DD1B851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419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685D05-505A-1F2C-0753-E9CB7B2D0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51BB50-9627-E41C-1016-EAA3A74CC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A0F86D-AEE3-47B5-8447-7A6EC7CB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562A4A-9BE0-FD20-AF41-A6A7D115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028888-1EEC-C498-FDC2-579C9FFA7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69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F64450-B038-7D3C-9AA3-F5B56321B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A633FD-ADDE-26CB-19DC-02CB3A822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0E12A3-E59B-D0D4-F3DE-69239438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79327E-6BF8-5AC7-224F-B88F9204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A5F3E9-367B-4A05-3A2F-2FA7ADA9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64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637F3-818C-E279-A1C8-D621F5B1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8D94AC-D15B-A4DF-A691-401D7D45C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24EE702-0D46-E148-9ABA-F1D331277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858C21-90BD-B61C-AE84-2431A0878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D43F54-E433-F909-611E-0D55B545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E61FD3-85CA-0381-D3E1-A1E70ADA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713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9042C2-3313-7215-3F3B-F74FF771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6E7B2E-5DA2-6EA0-3104-54FCD9FA2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0E3A837-A209-669D-EC60-DC7328266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37AF24B-287B-96D3-BF82-70C057C41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5BCB38E-EB54-6959-2DE6-77B61E35A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B38CC5E-9836-7695-2E87-070AFE05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C166E8D-35CA-786E-A9F1-23082516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75905E3-B037-1954-016C-81E4215D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80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108F75-7588-8719-ABA6-00CB484D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AC7B40-B54C-5281-69CC-EE755319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662E324-2B95-81E4-D915-80EF141C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6F499D5-8749-30DF-854B-293AC46D7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87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09E93FE-5966-FCCB-37E2-8A813D3B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1057A7B-AB7F-3115-85C0-361C1041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8EBCBD6-CE1B-02DE-EB79-74B4EB75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216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838020-9BC4-900F-29CE-75C1C67F3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6B5A44-35B4-D2E9-1CD4-66C7CE71F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B348271-C01D-170C-1371-BDFA6FCF4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9936270-930D-5C26-56AF-9A63223B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7BCCB88-BFE2-3B6F-6824-EB6B3644F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32687B-9CEC-56E6-DAA9-460C666D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11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F28277-ADD5-150E-4751-57795373F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4564547-1B0B-4FCB-CE54-1E3E0E456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9BD8CD-AA13-DE1D-1A13-01023AE1E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1A0ACA-A7CC-3E65-46B0-9171E808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D35279-2D54-0064-D0FB-68E076736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1DF6FD-A15E-6BF3-2B47-BD21BA46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1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A308167-ACCA-78F4-CAA8-3F2A96A5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F240889-159C-8A00-0869-F33475E72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3B6AD5-31C1-1027-0518-B8DFFF150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83E68-45CF-48BE-98AC-AFB1AB20E325}" type="datetimeFigureOut">
              <a:rPr lang="zh-CN" altLang="en-US" smtClean="0"/>
              <a:t>2022/12/9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EB1E8D-35F5-0C15-A1FD-D102201D8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A4E212-764C-CDB3-FFAE-A66CE8A07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84486-200A-4018-8297-EAC26FC14C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15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49B989-4D52-4119-AA99-DAA1BA30C7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D45607D-10C1-DFE7-1204-9CC7C70C4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06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7418E-1641-1A49-EB7F-B771D07E6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6459359-A983-E8A2-5DEC-CBA9029BC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18" y="583121"/>
            <a:ext cx="4762500" cy="540067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CA6E23A7-A4BC-4189-83B8-F8B0E5C16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822" y="1728323"/>
            <a:ext cx="4311919" cy="4764551"/>
          </a:xfrm>
          <a:prstGeom prst="rect">
            <a:avLst/>
          </a:prstGeom>
        </p:spPr>
      </p:pic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4401FD2E-321B-0CB2-B21F-A12397A8B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949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5A7D9C-B5E6-9E6F-440A-C73B5CB5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CCAD03FF-2B46-DEA6-131F-0AD1A1E0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99" y="1117172"/>
            <a:ext cx="4351338" cy="435133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944BDB8-A69A-2F8A-6638-D091D6DBC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037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56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37E2E7-0FF6-36C3-8D4A-699BE500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91BFDE4-AC9C-CF18-F700-CFD80CD50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201"/>
            <a:ext cx="4341341" cy="6463598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B984004-24CD-DBA0-0483-019C3B543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648" y="86942"/>
            <a:ext cx="4578704" cy="6858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D3809AC-F8C9-7014-11A1-F364939364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704" y="0"/>
            <a:ext cx="45652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6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CFF8EE-9B18-1DF8-4B46-F70B488F2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4">
            <a:extLst>
              <a:ext uri="{FF2B5EF4-FFF2-40B4-BE49-F238E27FC236}">
                <a16:creationId xmlns:a16="http://schemas.microsoft.com/office/drawing/2014/main" id="{7CE660B4-8EB6-943E-195D-E177A6519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767" y="241558"/>
            <a:ext cx="6029971" cy="6029971"/>
          </a:xfr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AF2CEF5-1B3C-AD46-E8B8-C450813D0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83" y="449179"/>
            <a:ext cx="5945917" cy="594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孙 丹</dc:creator>
  <cp:lastModifiedBy>孙 丹</cp:lastModifiedBy>
  <cp:revision>1</cp:revision>
  <dcterms:created xsi:type="dcterms:W3CDTF">2022-12-09T00:15:34Z</dcterms:created>
  <dcterms:modified xsi:type="dcterms:W3CDTF">2022-12-09T00:23:01Z</dcterms:modified>
</cp:coreProperties>
</file>