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26"/>
  </p:notesMasterIdLst>
  <p:sldIdLst>
    <p:sldId id="277" r:id="rId4"/>
    <p:sldId id="257" r:id="rId5"/>
    <p:sldId id="281" r:id="rId6"/>
    <p:sldId id="432" r:id="rId7"/>
    <p:sldId id="258" r:id="rId8"/>
    <p:sldId id="259" r:id="rId9"/>
    <p:sldId id="414" r:id="rId10"/>
    <p:sldId id="388" r:id="rId11"/>
    <p:sldId id="434" r:id="rId12"/>
    <p:sldId id="435" r:id="rId13"/>
    <p:sldId id="437" r:id="rId14"/>
    <p:sldId id="319" r:id="rId15"/>
    <p:sldId id="417" r:id="rId16"/>
    <p:sldId id="335" r:id="rId17"/>
    <p:sldId id="274" r:id="rId18"/>
    <p:sldId id="336" r:id="rId19"/>
    <p:sldId id="418" r:id="rId20"/>
    <p:sldId id="419" r:id="rId21"/>
    <p:sldId id="420" r:id="rId22"/>
    <p:sldId id="302" r:id="rId23"/>
    <p:sldId id="280" r:id="rId24"/>
    <p:sldId id="379" r:id="rId25"/>
  </p:sldIdLst>
  <p:sldSz cx="9144000" cy="6858000" type="screen4x3"/>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2F5EC"/>
    <a:srgbClr val="D9BFEE"/>
    <a:srgbClr val="B9E6FF"/>
    <a:srgbClr val="C77DA5"/>
    <a:srgbClr val="C27CFD"/>
    <a:srgbClr val="D2ECFF"/>
    <a:srgbClr val="C7CDDC"/>
    <a:srgbClr val="D1ECFF"/>
    <a:srgbClr val="FE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339"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24.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02412" y="2308881"/>
            <a:ext cx="8139178" cy="899167"/>
          </a:xfrm>
        </p:spPr>
        <p:txBody>
          <a:bodyPr lIns="101600" tIns="38100" rIns="25400" bIns="38100" anchor="t" anchorCtr="0">
            <a:noAutofit/>
          </a:bodyPr>
          <a:lstStyle>
            <a:lvl1pPr algn="ctr">
              <a:defRPr sz="405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502444" y="3565525"/>
            <a:ext cx="8139113" cy="801370"/>
          </a:xfrm>
        </p:spPr>
        <p:txBody>
          <a:bodyPr lIns="101600" tIns="38100" rIns="76200" bIns="38100" anchor="ctr" anchorCtr="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l="17637" t="20774" r="16029" b="32494"/>
          <a:stretch>
            <a:fillRect/>
          </a:stretch>
        </p:blipFill>
        <p:spPr>
          <a:xfrm>
            <a:off x="0" y="-14068"/>
            <a:ext cx="9147517" cy="4290646"/>
          </a:xfrm>
          <a:prstGeom prst="rect">
            <a:avLst/>
          </a:prstGeom>
        </p:spPr>
      </p:pic>
      <p:sp>
        <p:nvSpPr>
          <p:cNvPr id="22" name="文本占位符 21"/>
          <p:cNvSpPr>
            <a:spLocks noGrp="1"/>
          </p:cNvSpPr>
          <p:nvPr>
            <p:ph type="body" sz="quarter" idx="10" hasCustomPrompt="1"/>
          </p:nvPr>
        </p:nvSpPr>
        <p:spPr>
          <a:xfrm>
            <a:off x="1412162" y="3745144"/>
            <a:ext cx="1078685" cy="833438"/>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第一部分的标题</a:t>
            </a:r>
            <a:endParaRPr lang="zh-CN" altLang="en-US" dirty="0"/>
          </a:p>
        </p:txBody>
      </p:sp>
      <p:sp>
        <p:nvSpPr>
          <p:cNvPr id="23" name="文本占位符 21"/>
          <p:cNvSpPr>
            <a:spLocks noGrp="1"/>
          </p:cNvSpPr>
          <p:nvPr>
            <p:ph type="body" sz="quarter" idx="11" hasCustomPrompt="1"/>
          </p:nvPr>
        </p:nvSpPr>
        <p:spPr>
          <a:xfrm>
            <a:off x="3220791" y="3745144"/>
            <a:ext cx="1078685" cy="833438"/>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第二部分的标题</a:t>
            </a:r>
            <a:endParaRPr lang="zh-CN" altLang="en-US" dirty="0"/>
          </a:p>
        </p:txBody>
      </p:sp>
      <p:sp>
        <p:nvSpPr>
          <p:cNvPr id="24" name="文本占位符 21"/>
          <p:cNvSpPr>
            <a:spLocks noGrp="1"/>
          </p:cNvSpPr>
          <p:nvPr>
            <p:ph type="body" sz="quarter" idx="12" hasCustomPrompt="1"/>
          </p:nvPr>
        </p:nvSpPr>
        <p:spPr>
          <a:xfrm>
            <a:off x="5029421" y="3740127"/>
            <a:ext cx="1078685" cy="833438"/>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第三部分的标题</a:t>
            </a:r>
            <a:endParaRPr lang="zh-CN" altLang="en-US" dirty="0"/>
          </a:p>
        </p:txBody>
      </p:sp>
      <p:sp>
        <p:nvSpPr>
          <p:cNvPr id="25" name="文本占位符 21"/>
          <p:cNvSpPr>
            <a:spLocks noGrp="1"/>
          </p:cNvSpPr>
          <p:nvPr>
            <p:ph type="body" sz="quarter" idx="13" hasCustomPrompt="1"/>
          </p:nvPr>
        </p:nvSpPr>
        <p:spPr>
          <a:xfrm>
            <a:off x="6838050" y="3721663"/>
            <a:ext cx="1078685" cy="833438"/>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第四部分的标题</a:t>
            </a:r>
            <a:endParaRPr lang="zh-CN" altLang="en-US" dirty="0"/>
          </a:p>
        </p:txBody>
      </p:sp>
      <p:sp>
        <p:nvSpPr>
          <p:cNvPr id="30" name="图片占位符 29"/>
          <p:cNvSpPr>
            <a:spLocks noGrp="1"/>
          </p:cNvSpPr>
          <p:nvPr>
            <p:ph type="pic" sz="quarter" idx="14" hasCustomPrompt="1"/>
          </p:nvPr>
        </p:nvSpPr>
        <p:spPr>
          <a:xfrm>
            <a:off x="1460153" y="1908055"/>
            <a:ext cx="1059716"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endParaRPr lang="zh-CN" altLang="en-US" dirty="0"/>
          </a:p>
        </p:txBody>
      </p:sp>
      <p:sp>
        <p:nvSpPr>
          <p:cNvPr id="31" name="图片占位符 30"/>
          <p:cNvSpPr>
            <a:spLocks noGrp="1"/>
          </p:cNvSpPr>
          <p:nvPr>
            <p:ph type="pic" sz="quarter" idx="15" hasCustomPrompt="1"/>
          </p:nvPr>
        </p:nvSpPr>
        <p:spPr>
          <a:xfrm>
            <a:off x="3228220" y="1880035"/>
            <a:ext cx="1059716"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endParaRPr lang="zh-CN" altLang="en-US" dirty="0"/>
          </a:p>
        </p:txBody>
      </p:sp>
      <p:sp>
        <p:nvSpPr>
          <p:cNvPr id="32" name="图片占位符 31"/>
          <p:cNvSpPr>
            <a:spLocks noGrp="1"/>
          </p:cNvSpPr>
          <p:nvPr>
            <p:ph type="pic" sz="quarter" idx="16" hasCustomPrompt="1"/>
          </p:nvPr>
        </p:nvSpPr>
        <p:spPr>
          <a:xfrm>
            <a:off x="5038904" y="1880035"/>
            <a:ext cx="1059716"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endParaRPr lang="zh-CN" altLang="en-US" dirty="0"/>
          </a:p>
        </p:txBody>
      </p:sp>
      <p:sp>
        <p:nvSpPr>
          <p:cNvPr id="33" name="图片占位符 32"/>
          <p:cNvSpPr>
            <a:spLocks noGrp="1"/>
          </p:cNvSpPr>
          <p:nvPr>
            <p:ph type="pic" sz="quarter" idx="17" hasCustomPrompt="1"/>
          </p:nvPr>
        </p:nvSpPr>
        <p:spPr>
          <a:xfrm>
            <a:off x="6847534" y="1882916"/>
            <a:ext cx="1059716"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endParaRPr lang="zh-CN" alt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10" name="组合 9"/>
          <p:cNvGrpSpPr/>
          <p:nvPr userDrawn="1"/>
        </p:nvGrpSpPr>
        <p:grpSpPr>
          <a:xfrm>
            <a:off x="1016933" y="776728"/>
            <a:ext cx="7291667" cy="5378823"/>
            <a:chOff x="1315570" y="806824"/>
            <a:chExt cx="9722223" cy="5378823"/>
          </a:xfrm>
          <a:effectLst>
            <a:outerShdw blurRad="317500" dist="228600" dir="5400000" algn="tl" rotWithShape="0">
              <a:prstClr val="black">
                <a:alpha val="20000"/>
              </a:prstClr>
            </a:outerShdw>
          </a:effectLst>
        </p:grpSpPr>
        <p:sp>
          <p:nvSpPr>
            <p:cNvPr id="6" name="任意多边形 5"/>
            <p:cNvSpPr/>
            <p:nvPr userDrawn="1"/>
          </p:nvSpPr>
          <p:spPr>
            <a:xfrm>
              <a:off x="4119282" y="806824"/>
              <a:ext cx="6918511" cy="5378823"/>
            </a:xfrm>
            <a:custGeom>
              <a:avLst/>
              <a:gdLst>
                <a:gd name="connsiteX0" fmla="*/ 0 w 6918511"/>
                <a:gd name="connsiteY0" fmla="*/ 0 h 4760259"/>
                <a:gd name="connsiteX1" fmla="*/ 6125119 w 6918511"/>
                <a:gd name="connsiteY1" fmla="*/ 0 h 4760259"/>
                <a:gd name="connsiteX2" fmla="*/ 6918511 w 6918511"/>
                <a:gd name="connsiteY2" fmla="*/ 793392 h 4760259"/>
                <a:gd name="connsiteX3" fmla="*/ 6918511 w 6918511"/>
                <a:gd name="connsiteY3" fmla="*/ 3966867 h 4760259"/>
                <a:gd name="connsiteX4" fmla="*/ 6125119 w 6918511"/>
                <a:gd name="connsiteY4" fmla="*/ 4760259 h 4760259"/>
                <a:gd name="connsiteX5" fmla="*/ 0 w 6918511"/>
                <a:gd name="connsiteY5" fmla="*/ 4760259 h 4760259"/>
                <a:gd name="connsiteX6" fmla="*/ 0 w 6918511"/>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8511" h="4760259">
                  <a:moveTo>
                    <a:pt x="0" y="0"/>
                  </a:moveTo>
                  <a:lnTo>
                    <a:pt x="6125119" y="0"/>
                  </a:lnTo>
                  <a:cubicBezTo>
                    <a:pt x="6563297" y="0"/>
                    <a:pt x="6918511" y="355214"/>
                    <a:pt x="6918511" y="793392"/>
                  </a:cubicBezTo>
                  <a:lnTo>
                    <a:pt x="6918511" y="3966867"/>
                  </a:lnTo>
                  <a:cubicBezTo>
                    <a:pt x="6918511" y="4405045"/>
                    <a:pt x="6563297" y="4760259"/>
                    <a:pt x="6125119" y="4760259"/>
                  </a:cubicBezTo>
                  <a:lnTo>
                    <a:pt x="0" y="4760259"/>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任意多边形 6"/>
            <p:cNvSpPr/>
            <p:nvPr userDrawn="1"/>
          </p:nvSpPr>
          <p:spPr>
            <a:xfrm>
              <a:off x="1315570" y="806824"/>
              <a:ext cx="2803712" cy="5378823"/>
            </a:xfrm>
            <a:custGeom>
              <a:avLst/>
              <a:gdLst>
                <a:gd name="connsiteX0" fmla="*/ 793392 w 2803712"/>
                <a:gd name="connsiteY0" fmla="*/ 0 h 4760259"/>
                <a:gd name="connsiteX1" fmla="*/ 2803712 w 2803712"/>
                <a:gd name="connsiteY1" fmla="*/ 0 h 4760259"/>
                <a:gd name="connsiteX2" fmla="*/ 2803712 w 2803712"/>
                <a:gd name="connsiteY2" fmla="*/ 4760259 h 4760259"/>
                <a:gd name="connsiteX3" fmla="*/ 793392 w 2803712"/>
                <a:gd name="connsiteY3" fmla="*/ 4760259 h 4760259"/>
                <a:gd name="connsiteX4" fmla="*/ 0 w 2803712"/>
                <a:gd name="connsiteY4" fmla="*/ 3966867 h 4760259"/>
                <a:gd name="connsiteX5" fmla="*/ 0 w 2803712"/>
                <a:gd name="connsiteY5" fmla="*/ 793392 h 4760259"/>
                <a:gd name="connsiteX6" fmla="*/ 793392 w 2803712"/>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712" h="4760259">
                  <a:moveTo>
                    <a:pt x="793392" y="0"/>
                  </a:moveTo>
                  <a:lnTo>
                    <a:pt x="2803712" y="0"/>
                  </a:lnTo>
                  <a:lnTo>
                    <a:pt x="2803712" y="4760259"/>
                  </a:lnTo>
                  <a:lnTo>
                    <a:pt x="793392" y="4760259"/>
                  </a:lnTo>
                  <a:cubicBezTo>
                    <a:pt x="355214" y="4760259"/>
                    <a:pt x="0" y="4405045"/>
                    <a:pt x="0" y="3966867"/>
                  </a:cubicBezTo>
                  <a:lnTo>
                    <a:pt x="0" y="793392"/>
                  </a:lnTo>
                  <a:cubicBezTo>
                    <a:pt x="0" y="355214"/>
                    <a:pt x="355214" y="0"/>
                    <a:pt x="793392" y="0"/>
                  </a:cubicBezTo>
                  <a:close/>
                </a:path>
              </a:pathLst>
            </a:custGeom>
            <a:gradFill>
              <a:gsLst>
                <a:gs pos="0">
                  <a:srgbClr val="7DCA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1" name="椭圆 20"/>
          <p:cNvSpPr/>
          <p:nvPr userDrawn="1"/>
        </p:nvSpPr>
        <p:spPr>
          <a:xfrm>
            <a:off x="1357313" y="1196788"/>
            <a:ext cx="1395973" cy="185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图片占位符 7"/>
          <p:cNvSpPr>
            <a:spLocks noGrp="1"/>
          </p:cNvSpPr>
          <p:nvPr userDrawn="1">
            <p:ph type="pic" sz="quarter" idx="13"/>
          </p:nvPr>
        </p:nvSpPr>
        <p:spPr>
          <a:xfrm>
            <a:off x="1467200" y="1340052"/>
            <a:ext cx="1176198" cy="1565026"/>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9" name="文本占位符 21"/>
          <p:cNvSpPr>
            <a:spLocks noGrp="1"/>
          </p:cNvSpPr>
          <p:nvPr>
            <p:ph type="body" sz="quarter" idx="18" hasCustomPrompt="1"/>
          </p:nvPr>
        </p:nvSpPr>
        <p:spPr>
          <a:xfrm>
            <a:off x="1298651" y="3434566"/>
            <a:ext cx="1539347" cy="385203"/>
          </a:xfrm>
        </p:spPr>
        <p:txBody>
          <a:bodyPr anchor="ctr">
            <a:noAutofit/>
          </a:bodyPr>
          <a:lstStyle>
            <a:lvl1pPr marL="0" indent="0" algn="ctr">
              <a:buNone/>
              <a:defRPr sz="1350" b="1">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输入图表标题</a:t>
            </a:r>
            <a:endParaRPr lang="zh-CN" altLang="en-US" dirty="0"/>
          </a:p>
        </p:txBody>
      </p:sp>
      <p:sp>
        <p:nvSpPr>
          <p:cNvPr id="20" name="文本占位符 21"/>
          <p:cNvSpPr>
            <a:spLocks noGrp="1"/>
          </p:cNvSpPr>
          <p:nvPr>
            <p:ph type="body" sz="quarter" idx="19" hasCustomPrompt="1"/>
          </p:nvPr>
        </p:nvSpPr>
        <p:spPr>
          <a:xfrm>
            <a:off x="1298651" y="4205993"/>
            <a:ext cx="1539347" cy="801876"/>
          </a:xfrm>
        </p:spPr>
        <p:txBody>
          <a:bodyP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输入简单说明输入简单说明输入简单说明输入简单说明输入简单说明输入简单说明</a:t>
            </a:r>
            <a:endParaRPr lang="zh-CN"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zh-CN" altLang="en-US" dirty="0"/>
          </a:p>
        </p:txBody>
      </p:sp>
      <p:sp>
        <p:nvSpPr>
          <p:cNvPr id="22" name="文本占位符 21"/>
          <p:cNvSpPr>
            <a:spLocks noGrp="1"/>
          </p:cNvSpPr>
          <p:nvPr>
            <p:ph type="body" sz="quarter" idx="20" hasCustomPrompt="1"/>
          </p:nvPr>
        </p:nvSpPr>
        <p:spPr>
          <a:xfrm>
            <a:off x="6246158" y="1929963"/>
            <a:ext cx="1539347" cy="385203"/>
          </a:xfrm>
        </p:spPr>
        <p:txBody>
          <a:bodyPr anchor="ctr">
            <a:noAutofit/>
          </a:bodyPr>
          <a:lstStyle>
            <a:lvl1pPr marL="0" indent="0" algn="ctr">
              <a:buNone/>
              <a:defRPr sz="12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endParaRPr lang="zh-CN" altLang="en-US" dirty="0"/>
          </a:p>
        </p:txBody>
      </p:sp>
      <p:sp>
        <p:nvSpPr>
          <p:cNvPr id="23" name="文本占位符 21"/>
          <p:cNvSpPr>
            <a:spLocks noGrp="1"/>
          </p:cNvSpPr>
          <p:nvPr>
            <p:ph type="body" sz="quarter" idx="21" hasCustomPrompt="1"/>
          </p:nvPr>
        </p:nvSpPr>
        <p:spPr>
          <a:xfrm>
            <a:off x="6246157" y="2588115"/>
            <a:ext cx="1539347" cy="385203"/>
          </a:xfrm>
        </p:spPr>
        <p:txBody>
          <a:bodyPr anchor="ctr">
            <a:noAutofit/>
          </a:bodyPr>
          <a:lstStyle>
            <a:lvl1pPr marL="0" indent="0" algn="ctr">
              <a:buNone/>
              <a:defRPr sz="12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endParaRPr lang="zh-CN" altLang="en-US" dirty="0"/>
          </a:p>
        </p:txBody>
      </p:sp>
      <p:sp>
        <p:nvSpPr>
          <p:cNvPr id="24" name="文本占位符 21"/>
          <p:cNvSpPr>
            <a:spLocks noGrp="1"/>
          </p:cNvSpPr>
          <p:nvPr>
            <p:ph type="body" sz="quarter" idx="22" hasCustomPrompt="1"/>
          </p:nvPr>
        </p:nvSpPr>
        <p:spPr>
          <a:xfrm>
            <a:off x="6246156" y="3228316"/>
            <a:ext cx="1539347" cy="385203"/>
          </a:xfrm>
        </p:spPr>
        <p:txBody>
          <a:bodyPr anchor="ctr">
            <a:noAutofit/>
          </a:bodyPr>
          <a:lstStyle>
            <a:lvl1pPr marL="0" indent="0" algn="ctr">
              <a:buNone/>
              <a:defRPr sz="12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endParaRPr lang="zh-CN" altLang="en-US" dirty="0"/>
          </a:p>
        </p:txBody>
      </p:sp>
      <p:sp>
        <p:nvSpPr>
          <p:cNvPr id="25" name="文本占位符 21"/>
          <p:cNvSpPr>
            <a:spLocks noGrp="1"/>
          </p:cNvSpPr>
          <p:nvPr>
            <p:ph type="body" sz="quarter" idx="23" hasCustomPrompt="1"/>
          </p:nvPr>
        </p:nvSpPr>
        <p:spPr>
          <a:xfrm>
            <a:off x="6246156" y="3854869"/>
            <a:ext cx="1539347" cy="385203"/>
          </a:xfrm>
        </p:spPr>
        <p:txBody>
          <a:bodyPr anchor="ctr">
            <a:noAutofit/>
          </a:bodyPr>
          <a:lstStyle>
            <a:lvl1pPr marL="0" indent="0" algn="ctr">
              <a:buNone/>
              <a:defRPr sz="12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endParaRPr lang="zh-CN" alt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10" name="组合 9"/>
          <p:cNvGrpSpPr/>
          <p:nvPr userDrawn="1"/>
        </p:nvGrpSpPr>
        <p:grpSpPr>
          <a:xfrm>
            <a:off x="1016933" y="776728"/>
            <a:ext cx="7291667" cy="5378823"/>
            <a:chOff x="1315570" y="806824"/>
            <a:chExt cx="9722223" cy="5378823"/>
          </a:xfrm>
          <a:effectLst>
            <a:outerShdw blurRad="317500" dist="228600" dir="5400000" algn="tl" rotWithShape="0">
              <a:prstClr val="black">
                <a:alpha val="20000"/>
              </a:prstClr>
            </a:outerShdw>
          </a:effectLst>
        </p:grpSpPr>
        <p:sp>
          <p:nvSpPr>
            <p:cNvPr id="6" name="任意多边形 5"/>
            <p:cNvSpPr/>
            <p:nvPr userDrawn="1"/>
          </p:nvSpPr>
          <p:spPr>
            <a:xfrm>
              <a:off x="4119282" y="806824"/>
              <a:ext cx="6918511" cy="5378823"/>
            </a:xfrm>
            <a:custGeom>
              <a:avLst/>
              <a:gdLst>
                <a:gd name="connsiteX0" fmla="*/ 0 w 6918511"/>
                <a:gd name="connsiteY0" fmla="*/ 0 h 4760259"/>
                <a:gd name="connsiteX1" fmla="*/ 6125119 w 6918511"/>
                <a:gd name="connsiteY1" fmla="*/ 0 h 4760259"/>
                <a:gd name="connsiteX2" fmla="*/ 6918511 w 6918511"/>
                <a:gd name="connsiteY2" fmla="*/ 793392 h 4760259"/>
                <a:gd name="connsiteX3" fmla="*/ 6918511 w 6918511"/>
                <a:gd name="connsiteY3" fmla="*/ 3966867 h 4760259"/>
                <a:gd name="connsiteX4" fmla="*/ 6125119 w 6918511"/>
                <a:gd name="connsiteY4" fmla="*/ 4760259 h 4760259"/>
                <a:gd name="connsiteX5" fmla="*/ 0 w 6918511"/>
                <a:gd name="connsiteY5" fmla="*/ 4760259 h 4760259"/>
                <a:gd name="connsiteX6" fmla="*/ 0 w 6918511"/>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8511" h="4760259">
                  <a:moveTo>
                    <a:pt x="0" y="0"/>
                  </a:moveTo>
                  <a:lnTo>
                    <a:pt x="6125119" y="0"/>
                  </a:lnTo>
                  <a:cubicBezTo>
                    <a:pt x="6563297" y="0"/>
                    <a:pt x="6918511" y="355214"/>
                    <a:pt x="6918511" y="793392"/>
                  </a:cubicBezTo>
                  <a:lnTo>
                    <a:pt x="6918511" y="3966867"/>
                  </a:lnTo>
                  <a:cubicBezTo>
                    <a:pt x="6918511" y="4405045"/>
                    <a:pt x="6563297" y="4760259"/>
                    <a:pt x="6125119" y="4760259"/>
                  </a:cubicBezTo>
                  <a:lnTo>
                    <a:pt x="0" y="4760259"/>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任意多边形 6"/>
            <p:cNvSpPr/>
            <p:nvPr userDrawn="1"/>
          </p:nvSpPr>
          <p:spPr>
            <a:xfrm>
              <a:off x="1315570" y="806824"/>
              <a:ext cx="2803712" cy="5378823"/>
            </a:xfrm>
            <a:custGeom>
              <a:avLst/>
              <a:gdLst>
                <a:gd name="connsiteX0" fmla="*/ 793392 w 2803712"/>
                <a:gd name="connsiteY0" fmla="*/ 0 h 4760259"/>
                <a:gd name="connsiteX1" fmla="*/ 2803712 w 2803712"/>
                <a:gd name="connsiteY1" fmla="*/ 0 h 4760259"/>
                <a:gd name="connsiteX2" fmla="*/ 2803712 w 2803712"/>
                <a:gd name="connsiteY2" fmla="*/ 4760259 h 4760259"/>
                <a:gd name="connsiteX3" fmla="*/ 793392 w 2803712"/>
                <a:gd name="connsiteY3" fmla="*/ 4760259 h 4760259"/>
                <a:gd name="connsiteX4" fmla="*/ 0 w 2803712"/>
                <a:gd name="connsiteY4" fmla="*/ 3966867 h 4760259"/>
                <a:gd name="connsiteX5" fmla="*/ 0 w 2803712"/>
                <a:gd name="connsiteY5" fmla="*/ 793392 h 4760259"/>
                <a:gd name="connsiteX6" fmla="*/ 793392 w 2803712"/>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712" h="4760259">
                  <a:moveTo>
                    <a:pt x="793392" y="0"/>
                  </a:moveTo>
                  <a:lnTo>
                    <a:pt x="2803712" y="0"/>
                  </a:lnTo>
                  <a:lnTo>
                    <a:pt x="2803712" y="4760259"/>
                  </a:lnTo>
                  <a:lnTo>
                    <a:pt x="793392" y="4760259"/>
                  </a:lnTo>
                  <a:cubicBezTo>
                    <a:pt x="355214" y="4760259"/>
                    <a:pt x="0" y="4405045"/>
                    <a:pt x="0" y="3966867"/>
                  </a:cubicBezTo>
                  <a:lnTo>
                    <a:pt x="0" y="793392"/>
                  </a:lnTo>
                  <a:cubicBezTo>
                    <a:pt x="0" y="355214"/>
                    <a:pt x="355214" y="0"/>
                    <a:pt x="793392" y="0"/>
                  </a:cubicBezTo>
                  <a:close/>
                </a:path>
              </a:pathLst>
            </a:custGeom>
            <a:gradFill>
              <a:gsLst>
                <a:gs pos="0">
                  <a:srgbClr val="EF63CA"/>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1" name="椭圆 20"/>
          <p:cNvSpPr/>
          <p:nvPr userDrawn="1"/>
        </p:nvSpPr>
        <p:spPr>
          <a:xfrm>
            <a:off x="1357313" y="1196788"/>
            <a:ext cx="1395973" cy="185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图片占位符 7"/>
          <p:cNvSpPr>
            <a:spLocks noGrp="1"/>
          </p:cNvSpPr>
          <p:nvPr userDrawn="1">
            <p:ph type="pic" sz="quarter" idx="13"/>
          </p:nvPr>
        </p:nvSpPr>
        <p:spPr>
          <a:xfrm>
            <a:off x="1467200" y="1340052"/>
            <a:ext cx="1176198" cy="1565026"/>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9" name="文本占位符 21"/>
          <p:cNvSpPr>
            <a:spLocks noGrp="1"/>
          </p:cNvSpPr>
          <p:nvPr>
            <p:ph type="body" sz="quarter" idx="18" hasCustomPrompt="1"/>
          </p:nvPr>
        </p:nvSpPr>
        <p:spPr>
          <a:xfrm>
            <a:off x="1298651" y="3434566"/>
            <a:ext cx="1539347" cy="385203"/>
          </a:xfrm>
        </p:spPr>
        <p:txBody>
          <a:bodyPr anchor="ctr">
            <a:noAutofit/>
          </a:bodyPr>
          <a:lstStyle>
            <a:lvl1pPr marL="0" indent="0" algn="ctr">
              <a:buNone/>
              <a:defRPr sz="1350" b="1">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输入图表标题</a:t>
            </a:r>
            <a:endParaRPr lang="zh-CN" altLang="en-US" dirty="0"/>
          </a:p>
        </p:txBody>
      </p:sp>
      <p:sp>
        <p:nvSpPr>
          <p:cNvPr id="11" name="文本占位符 21"/>
          <p:cNvSpPr>
            <a:spLocks noGrp="1"/>
          </p:cNvSpPr>
          <p:nvPr>
            <p:ph type="body" sz="quarter" idx="19" hasCustomPrompt="1"/>
          </p:nvPr>
        </p:nvSpPr>
        <p:spPr>
          <a:xfrm>
            <a:off x="1298651" y="4205993"/>
            <a:ext cx="1539347" cy="801876"/>
          </a:xfrm>
        </p:spPr>
        <p:txBody>
          <a:bodyP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输入简单说明输入简单说明输入简单说明输入简单说明输入简单说明输入简单说明</a:t>
            </a:r>
            <a:endParaRPr lang="zh-CN"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zh-CN" altLang="en-US"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11" name="图片占位符 7"/>
          <p:cNvSpPr>
            <a:spLocks noGrp="1"/>
          </p:cNvSpPr>
          <p:nvPr>
            <p:ph type="pic" sz="quarter" idx="13"/>
          </p:nvPr>
        </p:nvSpPr>
        <p:spPr>
          <a:xfrm>
            <a:off x="1467200" y="1547019"/>
            <a:ext cx="105971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5" name="文本占位符 21"/>
          <p:cNvSpPr>
            <a:spLocks noGrp="1"/>
          </p:cNvSpPr>
          <p:nvPr>
            <p:ph type="body" sz="quarter" idx="17" hasCustomPrompt="1"/>
          </p:nvPr>
        </p:nvSpPr>
        <p:spPr>
          <a:xfrm>
            <a:off x="2676306" y="1362915"/>
            <a:ext cx="1539347" cy="385203"/>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输入姓名</a:t>
            </a:r>
            <a:endParaRPr lang="zh-CN" altLang="en-US" dirty="0"/>
          </a:p>
        </p:txBody>
      </p:sp>
      <p:sp>
        <p:nvSpPr>
          <p:cNvPr id="16" name="文本占位符 21"/>
          <p:cNvSpPr>
            <a:spLocks noGrp="1"/>
          </p:cNvSpPr>
          <p:nvPr>
            <p:ph type="body" sz="quarter" idx="18" hasCustomPrompt="1"/>
          </p:nvPr>
        </p:nvSpPr>
        <p:spPr>
          <a:xfrm>
            <a:off x="2676305" y="1822057"/>
            <a:ext cx="1539347" cy="385203"/>
          </a:xfrm>
        </p:spPr>
        <p:txBody>
          <a:bodyPr anchor="ctr">
            <a:noAutofit/>
          </a:bodyPr>
          <a:lstStyle>
            <a:lvl1pPr marL="0" indent="0" algn="ctr">
              <a:buNone/>
              <a:defRPr sz="135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endParaRPr lang="zh-CN" altLang="en-US" dirty="0"/>
          </a:p>
        </p:txBody>
      </p:sp>
      <p:sp>
        <p:nvSpPr>
          <p:cNvPr id="17" name="文本占位符 21"/>
          <p:cNvSpPr>
            <a:spLocks noGrp="1"/>
          </p:cNvSpPr>
          <p:nvPr>
            <p:ph type="body" sz="quarter" idx="19" hasCustomPrompt="1"/>
          </p:nvPr>
        </p:nvSpPr>
        <p:spPr>
          <a:xfrm>
            <a:off x="2676305" y="2281199"/>
            <a:ext cx="1539347" cy="801876"/>
          </a:xfrm>
        </p:spPr>
        <p:txBody>
          <a:bodyP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输入简介输入简介输入简介输入简介输入简介输入简介</a:t>
            </a:r>
            <a:endParaRPr lang="zh-CN" altLang="en-US" dirty="0"/>
          </a:p>
        </p:txBody>
      </p:sp>
      <p:sp>
        <p:nvSpPr>
          <p:cNvPr id="21" name="图片占位符 7"/>
          <p:cNvSpPr>
            <a:spLocks noGrp="1"/>
          </p:cNvSpPr>
          <p:nvPr>
            <p:ph type="pic" sz="quarter" idx="20"/>
          </p:nvPr>
        </p:nvSpPr>
        <p:spPr>
          <a:xfrm>
            <a:off x="4758368" y="1547019"/>
            <a:ext cx="105971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22" name="文本占位符 21"/>
          <p:cNvSpPr>
            <a:spLocks noGrp="1"/>
          </p:cNvSpPr>
          <p:nvPr>
            <p:ph type="body" sz="quarter" idx="21" hasCustomPrompt="1"/>
          </p:nvPr>
        </p:nvSpPr>
        <p:spPr>
          <a:xfrm>
            <a:off x="5967474" y="1362915"/>
            <a:ext cx="1539347" cy="385203"/>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输入姓名</a:t>
            </a:r>
            <a:endParaRPr lang="zh-CN" altLang="en-US" dirty="0"/>
          </a:p>
        </p:txBody>
      </p:sp>
      <p:sp>
        <p:nvSpPr>
          <p:cNvPr id="23" name="文本占位符 21"/>
          <p:cNvSpPr>
            <a:spLocks noGrp="1"/>
          </p:cNvSpPr>
          <p:nvPr>
            <p:ph type="body" sz="quarter" idx="22" hasCustomPrompt="1"/>
          </p:nvPr>
        </p:nvSpPr>
        <p:spPr>
          <a:xfrm>
            <a:off x="5967473" y="1822057"/>
            <a:ext cx="1539347" cy="385203"/>
          </a:xfrm>
        </p:spPr>
        <p:txBody>
          <a:bodyPr anchor="ctr">
            <a:noAutofit/>
          </a:bodyPr>
          <a:lstStyle>
            <a:lvl1pPr marL="0" indent="0" algn="ctr">
              <a:buNone/>
              <a:defRPr sz="135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endParaRPr lang="zh-CN" altLang="en-US" dirty="0"/>
          </a:p>
        </p:txBody>
      </p:sp>
      <p:sp>
        <p:nvSpPr>
          <p:cNvPr id="24" name="文本占位符 21"/>
          <p:cNvSpPr>
            <a:spLocks noGrp="1"/>
          </p:cNvSpPr>
          <p:nvPr>
            <p:ph type="body" sz="quarter" idx="23" hasCustomPrompt="1"/>
          </p:nvPr>
        </p:nvSpPr>
        <p:spPr>
          <a:xfrm>
            <a:off x="5967473" y="2281199"/>
            <a:ext cx="1539347" cy="801876"/>
          </a:xfrm>
        </p:spPr>
        <p:txBody>
          <a:bodyP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输入简介输入简介输入简介输入简介输入简介输入简介</a:t>
            </a:r>
            <a:endParaRPr lang="zh-CN" altLang="en-US" dirty="0"/>
          </a:p>
        </p:txBody>
      </p:sp>
      <p:sp>
        <p:nvSpPr>
          <p:cNvPr id="25" name="图片占位符 7"/>
          <p:cNvSpPr>
            <a:spLocks noGrp="1"/>
          </p:cNvSpPr>
          <p:nvPr>
            <p:ph type="pic" sz="quarter" idx="24"/>
          </p:nvPr>
        </p:nvSpPr>
        <p:spPr>
          <a:xfrm>
            <a:off x="1467198" y="3981468"/>
            <a:ext cx="105971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26" name="文本占位符 21"/>
          <p:cNvSpPr>
            <a:spLocks noGrp="1"/>
          </p:cNvSpPr>
          <p:nvPr>
            <p:ph type="body" sz="quarter" idx="25" hasCustomPrompt="1"/>
          </p:nvPr>
        </p:nvSpPr>
        <p:spPr>
          <a:xfrm>
            <a:off x="2676305" y="3797364"/>
            <a:ext cx="1539347" cy="385203"/>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输入姓名</a:t>
            </a:r>
            <a:endParaRPr lang="zh-CN" altLang="en-US" dirty="0"/>
          </a:p>
        </p:txBody>
      </p:sp>
      <p:sp>
        <p:nvSpPr>
          <p:cNvPr id="27" name="文本占位符 21"/>
          <p:cNvSpPr>
            <a:spLocks noGrp="1"/>
          </p:cNvSpPr>
          <p:nvPr>
            <p:ph type="body" sz="quarter" idx="26" hasCustomPrompt="1"/>
          </p:nvPr>
        </p:nvSpPr>
        <p:spPr>
          <a:xfrm>
            <a:off x="2676303" y="4256506"/>
            <a:ext cx="1539347" cy="385203"/>
          </a:xfrm>
        </p:spPr>
        <p:txBody>
          <a:bodyPr anchor="ctr">
            <a:noAutofit/>
          </a:bodyPr>
          <a:lstStyle>
            <a:lvl1pPr marL="0" indent="0" algn="ctr">
              <a:buNone/>
              <a:defRPr sz="135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endParaRPr lang="zh-CN" altLang="en-US" dirty="0"/>
          </a:p>
        </p:txBody>
      </p:sp>
      <p:sp>
        <p:nvSpPr>
          <p:cNvPr id="28" name="文本占位符 21"/>
          <p:cNvSpPr>
            <a:spLocks noGrp="1"/>
          </p:cNvSpPr>
          <p:nvPr>
            <p:ph type="body" sz="quarter" idx="27" hasCustomPrompt="1"/>
          </p:nvPr>
        </p:nvSpPr>
        <p:spPr>
          <a:xfrm>
            <a:off x="2676303" y="4715648"/>
            <a:ext cx="1539347" cy="801876"/>
          </a:xfrm>
        </p:spPr>
        <p:txBody>
          <a:bodyP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输入简介输入简介输入简介输入简介输入简介输入简介</a:t>
            </a:r>
            <a:endParaRPr lang="zh-CN" altLang="en-US" dirty="0"/>
          </a:p>
        </p:txBody>
      </p:sp>
      <p:sp>
        <p:nvSpPr>
          <p:cNvPr id="29" name="图片占位符 7"/>
          <p:cNvSpPr>
            <a:spLocks noGrp="1"/>
          </p:cNvSpPr>
          <p:nvPr>
            <p:ph type="pic" sz="quarter" idx="28"/>
          </p:nvPr>
        </p:nvSpPr>
        <p:spPr>
          <a:xfrm>
            <a:off x="4758368" y="3981468"/>
            <a:ext cx="105971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30" name="文本占位符 21"/>
          <p:cNvSpPr>
            <a:spLocks noGrp="1"/>
          </p:cNvSpPr>
          <p:nvPr>
            <p:ph type="body" sz="quarter" idx="29" hasCustomPrompt="1"/>
          </p:nvPr>
        </p:nvSpPr>
        <p:spPr>
          <a:xfrm>
            <a:off x="5967474" y="3797364"/>
            <a:ext cx="1539347" cy="385203"/>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输入姓名</a:t>
            </a:r>
            <a:endParaRPr lang="zh-CN" altLang="en-US" dirty="0"/>
          </a:p>
        </p:txBody>
      </p:sp>
      <p:sp>
        <p:nvSpPr>
          <p:cNvPr id="31" name="文本占位符 21"/>
          <p:cNvSpPr>
            <a:spLocks noGrp="1"/>
          </p:cNvSpPr>
          <p:nvPr>
            <p:ph type="body" sz="quarter" idx="30" hasCustomPrompt="1"/>
          </p:nvPr>
        </p:nvSpPr>
        <p:spPr>
          <a:xfrm>
            <a:off x="5967473" y="4256506"/>
            <a:ext cx="1539347" cy="385203"/>
          </a:xfrm>
        </p:spPr>
        <p:txBody>
          <a:bodyPr anchor="ctr">
            <a:noAutofit/>
          </a:bodyPr>
          <a:lstStyle>
            <a:lvl1pPr marL="0" indent="0" algn="ctr">
              <a:buNone/>
              <a:defRPr sz="135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endParaRPr lang="zh-CN" altLang="en-US" dirty="0"/>
          </a:p>
        </p:txBody>
      </p:sp>
      <p:sp>
        <p:nvSpPr>
          <p:cNvPr id="32" name="文本占位符 21"/>
          <p:cNvSpPr>
            <a:spLocks noGrp="1"/>
          </p:cNvSpPr>
          <p:nvPr>
            <p:ph type="body" sz="quarter" idx="31" hasCustomPrompt="1"/>
          </p:nvPr>
        </p:nvSpPr>
        <p:spPr>
          <a:xfrm>
            <a:off x="5967473" y="4715648"/>
            <a:ext cx="1539347" cy="801876"/>
          </a:xfrm>
        </p:spPr>
        <p:txBody>
          <a:bodyP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输入简介输入简介输入简介输入简介输入简介输入简介</a:t>
            </a:r>
            <a:endParaRPr lang="zh-CN" altLang="en-US" dirty="0"/>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12" name="文本占位符 21"/>
          <p:cNvSpPr>
            <a:spLocks noGrp="1"/>
          </p:cNvSpPr>
          <p:nvPr>
            <p:ph type="body" sz="quarter" idx="19" hasCustomPrompt="1"/>
          </p:nvPr>
        </p:nvSpPr>
        <p:spPr>
          <a:xfrm>
            <a:off x="4017309" y="1702727"/>
            <a:ext cx="3438746" cy="570396"/>
          </a:xfrm>
        </p:spPr>
        <p:txBody>
          <a:bodyPr anchor="ct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endParaRPr lang="zh-CN" altLang="en-US" dirty="0"/>
          </a:p>
        </p:txBody>
      </p:sp>
      <p:sp>
        <p:nvSpPr>
          <p:cNvPr id="13" name="文本占位符 21"/>
          <p:cNvSpPr>
            <a:spLocks noGrp="1"/>
          </p:cNvSpPr>
          <p:nvPr>
            <p:ph type="body" sz="quarter" idx="20" hasCustomPrompt="1"/>
          </p:nvPr>
        </p:nvSpPr>
        <p:spPr>
          <a:xfrm>
            <a:off x="4501403" y="3049673"/>
            <a:ext cx="3438746" cy="570396"/>
          </a:xfrm>
        </p:spPr>
        <p:txBody>
          <a:bodyPr anchor="ct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endParaRPr lang="zh-CN" altLang="en-US" dirty="0"/>
          </a:p>
        </p:txBody>
      </p:sp>
      <p:sp>
        <p:nvSpPr>
          <p:cNvPr id="14" name="文本占位符 21"/>
          <p:cNvSpPr>
            <a:spLocks noGrp="1"/>
          </p:cNvSpPr>
          <p:nvPr>
            <p:ph type="body" sz="quarter" idx="21" hasCustomPrompt="1"/>
          </p:nvPr>
        </p:nvSpPr>
        <p:spPr>
          <a:xfrm>
            <a:off x="4017309" y="4396619"/>
            <a:ext cx="3438746" cy="570396"/>
          </a:xfrm>
        </p:spPr>
        <p:txBody>
          <a:bodyPr anchor="ct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endParaRPr lang="zh-CN" altLang="en-US" dirty="0"/>
          </a:p>
        </p:txBody>
      </p:sp>
      <p:sp>
        <p:nvSpPr>
          <p:cNvPr id="15" name="文本占位符 21"/>
          <p:cNvSpPr>
            <a:spLocks noGrp="1"/>
          </p:cNvSpPr>
          <p:nvPr>
            <p:ph type="body" sz="quarter" idx="17" hasCustomPrompt="1"/>
          </p:nvPr>
        </p:nvSpPr>
        <p:spPr>
          <a:xfrm>
            <a:off x="424199" y="453907"/>
            <a:ext cx="3748814" cy="477231"/>
          </a:xfrm>
        </p:spPr>
        <p:txBody>
          <a:bodyPr anchor="ctr">
            <a:noAutofit/>
          </a:bodyPr>
          <a:lstStyle>
            <a:lvl1pPr marL="0" indent="0" algn="ctr">
              <a:buNone/>
              <a:defRPr sz="36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
        <p:nvSpPr>
          <p:cNvPr id="16" name="图片占位符 7"/>
          <p:cNvSpPr>
            <a:spLocks noGrp="1"/>
          </p:cNvSpPr>
          <p:nvPr>
            <p:ph type="pic" sz="quarter" idx="13"/>
          </p:nvPr>
        </p:nvSpPr>
        <p:spPr>
          <a:xfrm>
            <a:off x="1710507" y="2562443"/>
            <a:ext cx="1176198" cy="1565026"/>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13" name="文本占位符 21"/>
          <p:cNvSpPr>
            <a:spLocks noGrp="1"/>
          </p:cNvSpPr>
          <p:nvPr>
            <p:ph type="body" sz="quarter" idx="16" hasCustomPrompt="1"/>
          </p:nvPr>
        </p:nvSpPr>
        <p:spPr>
          <a:xfrm>
            <a:off x="4032657" y="5029340"/>
            <a:ext cx="1078685" cy="833438"/>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endParaRPr lang="zh-CN" altLang="en-US" dirty="0"/>
          </a:p>
        </p:txBody>
      </p:sp>
      <p:sp>
        <p:nvSpPr>
          <p:cNvPr id="14" name="文本占位符 21"/>
          <p:cNvSpPr>
            <a:spLocks noGrp="1"/>
          </p:cNvSpPr>
          <p:nvPr>
            <p:ph type="body" sz="quarter" idx="17" hasCustomPrompt="1"/>
          </p:nvPr>
        </p:nvSpPr>
        <p:spPr>
          <a:xfrm>
            <a:off x="2412987" y="5210064"/>
            <a:ext cx="1078685" cy="833438"/>
          </a:xfrm>
        </p:spPr>
        <p:txBody>
          <a:bodyPr anchor="ctr">
            <a:noAutofit/>
          </a:bodyPr>
          <a:lstStyle>
            <a:lvl1pPr marL="0" indent="0" algn="ctr">
              <a:buNone/>
              <a:defRPr sz="15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endParaRPr lang="zh-CN" altLang="en-US" dirty="0"/>
          </a:p>
        </p:txBody>
      </p:sp>
      <p:sp>
        <p:nvSpPr>
          <p:cNvPr id="15" name="文本占位符 21"/>
          <p:cNvSpPr>
            <a:spLocks noGrp="1"/>
          </p:cNvSpPr>
          <p:nvPr>
            <p:ph type="body" sz="quarter" idx="18" hasCustomPrompt="1"/>
          </p:nvPr>
        </p:nvSpPr>
        <p:spPr>
          <a:xfrm>
            <a:off x="989000" y="5210064"/>
            <a:ext cx="1078685" cy="833438"/>
          </a:xfrm>
        </p:spPr>
        <p:txBody>
          <a:bodyPr anchor="ctr">
            <a:noAutofit/>
          </a:bodyPr>
          <a:lstStyle>
            <a:lvl1pPr marL="0" indent="0" algn="ctr">
              <a:buNone/>
              <a:defRPr sz="15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endParaRPr lang="zh-CN" altLang="en-US" dirty="0"/>
          </a:p>
        </p:txBody>
      </p:sp>
      <p:sp>
        <p:nvSpPr>
          <p:cNvPr id="16" name="文本占位符 21"/>
          <p:cNvSpPr>
            <a:spLocks noGrp="1"/>
          </p:cNvSpPr>
          <p:nvPr>
            <p:ph type="body" sz="quarter" idx="19" hasCustomPrompt="1"/>
          </p:nvPr>
        </p:nvSpPr>
        <p:spPr>
          <a:xfrm>
            <a:off x="5692669" y="5210064"/>
            <a:ext cx="1078685" cy="833438"/>
          </a:xfrm>
        </p:spPr>
        <p:txBody>
          <a:bodyPr anchor="ctr">
            <a:noAutofit/>
          </a:bodyPr>
          <a:lstStyle>
            <a:lvl1pPr marL="0" indent="0" algn="ctr">
              <a:buNone/>
              <a:defRPr sz="15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endParaRPr lang="zh-CN" altLang="en-US" dirty="0"/>
          </a:p>
        </p:txBody>
      </p:sp>
      <p:sp>
        <p:nvSpPr>
          <p:cNvPr id="17" name="文本占位符 21"/>
          <p:cNvSpPr>
            <a:spLocks noGrp="1"/>
          </p:cNvSpPr>
          <p:nvPr>
            <p:ph type="body" sz="quarter" idx="20" hasCustomPrompt="1"/>
          </p:nvPr>
        </p:nvSpPr>
        <p:spPr>
          <a:xfrm>
            <a:off x="7116657" y="5210064"/>
            <a:ext cx="1078685" cy="833438"/>
          </a:xfrm>
        </p:spPr>
        <p:txBody>
          <a:bodyPr anchor="ctr">
            <a:noAutofit/>
          </a:bodyPr>
          <a:lstStyle>
            <a:lvl1pPr marL="0" indent="0" algn="ctr">
              <a:buNone/>
              <a:defRPr sz="15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endParaRPr lang="zh-CN" altLang="en-US" dirty="0"/>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7" name="文本占位符 10"/>
          <p:cNvSpPr>
            <a:spLocks noGrp="1"/>
          </p:cNvSpPr>
          <p:nvPr>
            <p:ph type="body" sz="quarter" idx="18" hasCustomPrompt="1"/>
          </p:nvPr>
        </p:nvSpPr>
        <p:spPr>
          <a:xfrm>
            <a:off x="1837887" y="2063671"/>
            <a:ext cx="3027584" cy="1560512"/>
          </a:xfrm>
        </p:spPr>
        <p:txBody>
          <a:bodyPr>
            <a:noAutofit/>
          </a:bodyPr>
          <a:lstStyle>
            <a:lvl1pPr marL="0" indent="273050">
              <a:buNone/>
              <a:defRPr sz="1500">
                <a:solidFill>
                  <a:schemeClr val="bg1"/>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
        <p:nvSpPr>
          <p:cNvPr id="8" name="文本占位符 10"/>
          <p:cNvSpPr>
            <a:spLocks noGrp="1"/>
          </p:cNvSpPr>
          <p:nvPr>
            <p:ph type="body" sz="quarter" idx="19" hasCustomPrompt="1"/>
          </p:nvPr>
        </p:nvSpPr>
        <p:spPr>
          <a:xfrm>
            <a:off x="4362572" y="4210010"/>
            <a:ext cx="3027584" cy="1560512"/>
          </a:xfrm>
        </p:spPr>
        <p:txBody>
          <a:bodyPr>
            <a:noAutofit/>
          </a:bodyPr>
          <a:lstStyle>
            <a:lvl1pPr marL="0" indent="273050">
              <a:buNone/>
              <a:defRPr sz="1500">
                <a:solidFill>
                  <a:schemeClr val="bg1"/>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
        <p:nvSpPr>
          <p:cNvPr id="11" name="文本占位符 21"/>
          <p:cNvSpPr>
            <a:spLocks noGrp="1"/>
          </p:cNvSpPr>
          <p:nvPr>
            <p:ph type="body" sz="quarter" idx="17" hasCustomPrompt="1"/>
          </p:nvPr>
        </p:nvSpPr>
        <p:spPr>
          <a:xfrm>
            <a:off x="4865471" y="810098"/>
            <a:ext cx="2897056" cy="477231"/>
          </a:xfrm>
        </p:spPr>
        <p:txBody>
          <a:bodyPr anchor="ctr">
            <a:noAutofit/>
          </a:bodyPr>
          <a:lstStyle>
            <a:lvl1pPr marL="0" indent="0" algn="ctr">
              <a:buNone/>
              <a:defRPr sz="36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15" name="文本占位符 21"/>
          <p:cNvSpPr>
            <a:spLocks noGrp="1"/>
          </p:cNvSpPr>
          <p:nvPr>
            <p:ph type="body" sz="quarter" idx="19" hasCustomPrompt="1"/>
          </p:nvPr>
        </p:nvSpPr>
        <p:spPr>
          <a:xfrm>
            <a:off x="4469126" y="1799096"/>
            <a:ext cx="2379113" cy="570396"/>
          </a:xfrm>
        </p:spPr>
        <p:txBody>
          <a:bodyPr anchor="ct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endParaRPr lang="zh-CN" altLang="en-US" dirty="0"/>
          </a:p>
        </p:txBody>
      </p:sp>
      <p:sp>
        <p:nvSpPr>
          <p:cNvPr id="16" name="文本占位符 21"/>
          <p:cNvSpPr>
            <a:spLocks noGrp="1"/>
          </p:cNvSpPr>
          <p:nvPr>
            <p:ph type="body" sz="quarter" idx="20" hasCustomPrompt="1"/>
          </p:nvPr>
        </p:nvSpPr>
        <p:spPr>
          <a:xfrm>
            <a:off x="2235248" y="4277836"/>
            <a:ext cx="2379113" cy="570396"/>
          </a:xfrm>
        </p:spPr>
        <p:txBody>
          <a:bodyPr anchor="ct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endParaRPr lang="zh-CN" altLang="en-US" dirty="0"/>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8" name="图片占位符 7"/>
          <p:cNvSpPr>
            <a:spLocks noGrp="1"/>
          </p:cNvSpPr>
          <p:nvPr>
            <p:ph type="pic" sz="quarter" idx="13"/>
          </p:nvPr>
        </p:nvSpPr>
        <p:spPr>
          <a:xfrm>
            <a:off x="1796864" y="1448857"/>
            <a:ext cx="1963271" cy="2160330"/>
          </a:xfrm>
          <a:custGeom>
            <a:avLst/>
            <a:gdLst>
              <a:gd name="connsiteX0" fmla="*/ 360062 w 3982571"/>
              <a:gd name="connsiteY0" fmla="*/ 0 h 2160330"/>
              <a:gd name="connsiteX1" fmla="*/ 3622509 w 3982571"/>
              <a:gd name="connsiteY1" fmla="*/ 0 h 2160330"/>
              <a:gd name="connsiteX2" fmla="*/ 3982571 w 3982571"/>
              <a:gd name="connsiteY2" fmla="*/ 360062 h 2160330"/>
              <a:gd name="connsiteX3" fmla="*/ 3982571 w 3982571"/>
              <a:gd name="connsiteY3" fmla="*/ 1800268 h 2160330"/>
              <a:gd name="connsiteX4" fmla="*/ 3622509 w 3982571"/>
              <a:gd name="connsiteY4" fmla="*/ 2160330 h 2160330"/>
              <a:gd name="connsiteX5" fmla="*/ 360062 w 3982571"/>
              <a:gd name="connsiteY5" fmla="*/ 2160330 h 2160330"/>
              <a:gd name="connsiteX6" fmla="*/ 0 w 3982571"/>
              <a:gd name="connsiteY6" fmla="*/ 1800268 h 2160330"/>
              <a:gd name="connsiteX7" fmla="*/ 0 w 3982571"/>
              <a:gd name="connsiteY7" fmla="*/ 360062 h 2160330"/>
              <a:gd name="connsiteX8" fmla="*/ 360062 w 3982571"/>
              <a:gd name="connsiteY8" fmla="*/ 0 h 216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2571" h="2160330">
                <a:moveTo>
                  <a:pt x="360062" y="0"/>
                </a:moveTo>
                <a:lnTo>
                  <a:pt x="3622509" y="0"/>
                </a:lnTo>
                <a:cubicBezTo>
                  <a:pt x="3821366" y="0"/>
                  <a:pt x="3982571" y="161205"/>
                  <a:pt x="3982571" y="360062"/>
                </a:cubicBezTo>
                <a:lnTo>
                  <a:pt x="3982571" y="1800268"/>
                </a:lnTo>
                <a:cubicBezTo>
                  <a:pt x="3982571" y="1999125"/>
                  <a:pt x="3821366" y="2160330"/>
                  <a:pt x="3622509" y="2160330"/>
                </a:cubicBezTo>
                <a:lnTo>
                  <a:pt x="360062" y="2160330"/>
                </a:lnTo>
                <a:cubicBezTo>
                  <a:pt x="161205" y="2160330"/>
                  <a:pt x="0" y="1999125"/>
                  <a:pt x="0" y="1800268"/>
                </a:cubicBezTo>
                <a:lnTo>
                  <a:pt x="0" y="360062"/>
                </a:lnTo>
                <a:cubicBezTo>
                  <a:pt x="0" y="161205"/>
                  <a:pt x="161205" y="0"/>
                  <a:pt x="360062" y="0"/>
                </a:cubicBezTo>
                <a:close/>
              </a:path>
            </a:pathLst>
          </a:custGeom>
          <a:noFill/>
        </p:spPr>
        <p:txBody>
          <a:bodyPr wrap="square">
            <a:noAutofit/>
          </a:bodyPr>
          <a:lstStyle/>
          <a:p>
            <a:endParaRPr lang="zh-CN" altLang="en-US"/>
          </a:p>
        </p:txBody>
      </p:sp>
      <p:sp>
        <p:nvSpPr>
          <p:cNvPr id="9" name="文本占位符 21"/>
          <p:cNvSpPr>
            <a:spLocks noGrp="1"/>
          </p:cNvSpPr>
          <p:nvPr>
            <p:ph type="body" sz="quarter" idx="17" hasCustomPrompt="1"/>
          </p:nvPr>
        </p:nvSpPr>
        <p:spPr>
          <a:xfrm>
            <a:off x="4606984" y="2162903"/>
            <a:ext cx="2897056" cy="477231"/>
          </a:xfrm>
        </p:spPr>
        <p:txBody>
          <a:bodyPr anchor="ctr">
            <a:noAutofit/>
          </a:bodyPr>
          <a:lstStyle>
            <a:lvl1pPr marL="0" indent="0" algn="ctr">
              <a:buNone/>
              <a:defRPr sz="36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
        <p:nvSpPr>
          <p:cNvPr id="10" name="文本占位符 10"/>
          <p:cNvSpPr>
            <a:spLocks noGrp="1"/>
          </p:cNvSpPr>
          <p:nvPr>
            <p:ph type="body" sz="quarter" idx="18" hasCustomPrompt="1"/>
          </p:nvPr>
        </p:nvSpPr>
        <p:spPr>
          <a:xfrm>
            <a:off x="4530660" y="3193224"/>
            <a:ext cx="3027584" cy="1560512"/>
          </a:xfrm>
        </p:spPr>
        <p:txBody>
          <a:bodyPr>
            <a:noAutofit/>
          </a:bodyPr>
          <a:lstStyle>
            <a:lvl1pPr marL="0" indent="273050">
              <a:buNone/>
              <a:defRPr sz="15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
        <p:nvSpPr>
          <p:cNvPr id="14" name="文本占位符 21"/>
          <p:cNvSpPr>
            <a:spLocks noGrp="1"/>
          </p:cNvSpPr>
          <p:nvPr>
            <p:ph type="body" sz="quarter" idx="19" hasCustomPrompt="1"/>
          </p:nvPr>
        </p:nvSpPr>
        <p:spPr>
          <a:xfrm>
            <a:off x="2092895" y="4553173"/>
            <a:ext cx="1371207" cy="325418"/>
          </a:xfrm>
        </p:spPr>
        <p:txBody>
          <a:bodyPr anchor="ctr">
            <a:noAutofit/>
          </a:bodyPr>
          <a:lstStyle>
            <a:lvl1pPr marL="0" indent="0" algn="ctr">
              <a:buNone/>
              <a:defRPr sz="1500" b="1">
                <a:solidFill>
                  <a:schemeClr val="bg1"/>
                </a:solidFill>
                <a:effectLst/>
                <a:latin typeface="Agency FB" panose="020B0503020202020204" pitchFamily="34" charset="0"/>
                <a:ea typeface="华文仿宋" panose="02010600040101010101" pitchFamily="2" charset="-122"/>
              </a:defRPr>
            </a:lvl1pPr>
          </a:lstStyle>
          <a:p>
            <a:pPr lvl="0"/>
            <a:r>
              <a:rPr lang="en-US" altLang="zh-CN" dirty="0"/>
              <a:t>BUY NOW</a:t>
            </a:r>
            <a:endParaRPr lang="zh-CN" alt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02412" y="581225"/>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502444" y="1508125"/>
            <a:ext cx="8139113" cy="4749165"/>
          </a:xfrm>
          <a:prstGeom prst="rect">
            <a:avLst/>
          </a:prstGeom>
        </p:spPr>
        <p:txBody>
          <a:bodyPr vert="horz" lIns="101600" tIns="0" rIns="82550" bIns="0" rtlCol="0">
            <a:normAutofit/>
          </a:bodyPr>
          <a:lstStyle>
            <a:lvl1pPr>
              <a:defRPr sz="1800"/>
            </a:lvl1pPr>
            <a:lvl2pPr>
              <a:defRPr sz="1800"/>
            </a:lvl2pPr>
            <a:lvl3pPr>
              <a:defRPr sz="1800"/>
            </a:lvl3pPr>
            <a:lvl4pPr>
              <a:defRPr sz="1800"/>
            </a:lvl4pPr>
            <a:lvl5pPr>
              <a:defRPr sz="18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16" name="图片占位符 15"/>
          <p:cNvSpPr>
            <a:spLocks noGrp="1"/>
          </p:cNvSpPr>
          <p:nvPr>
            <p:ph type="pic" sz="quarter" idx="13"/>
          </p:nvPr>
        </p:nvSpPr>
        <p:spPr>
          <a:xfrm>
            <a:off x="380720" y="278963"/>
            <a:ext cx="2986928" cy="2160330"/>
          </a:xfrm>
          <a:custGeom>
            <a:avLst/>
            <a:gdLst>
              <a:gd name="connsiteX0" fmla="*/ 360062 w 3982571"/>
              <a:gd name="connsiteY0" fmla="*/ 0 h 2160330"/>
              <a:gd name="connsiteX1" fmla="*/ 3622509 w 3982571"/>
              <a:gd name="connsiteY1" fmla="*/ 0 h 2160330"/>
              <a:gd name="connsiteX2" fmla="*/ 3982571 w 3982571"/>
              <a:gd name="connsiteY2" fmla="*/ 360062 h 2160330"/>
              <a:gd name="connsiteX3" fmla="*/ 3982571 w 3982571"/>
              <a:gd name="connsiteY3" fmla="*/ 1800268 h 2160330"/>
              <a:gd name="connsiteX4" fmla="*/ 3622509 w 3982571"/>
              <a:gd name="connsiteY4" fmla="*/ 2160330 h 2160330"/>
              <a:gd name="connsiteX5" fmla="*/ 360062 w 3982571"/>
              <a:gd name="connsiteY5" fmla="*/ 2160330 h 2160330"/>
              <a:gd name="connsiteX6" fmla="*/ 0 w 3982571"/>
              <a:gd name="connsiteY6" fmla="*/ 1800268 h 2160330"/>
              <a:gd name="connsiteX7" fmla="*/ 0 w 3982571"/>
              <a:gd name="connsiteY7" fmla="*/ 360062 h 2160330"/>
              <a:gd name="connsiteX8" fmla="*/ 360062 w 3982571"/>
              <a:gd name="connsiteY8" fmla="*/ 0 h 216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2571" h="2160330">
                <a:moveTo>
                  <a:pt x="360062" y="0"/>
                </a:moveTo>
                <a:lnTo>
                  <a:pt x="3622509" y="0"/>
                </a:lnTo>
                <a:cubicBezTo>
                  <a:pt x="3821366" y="0"/>
                  <a:pt x="3982571" y="161205"/>
                  <a:pt x="3982571" y="360062"/>
                </a:cubicBezTo>
                <a:lnTo>
                  <a:pt x="3982571" y="1800268"/>
                </a:lnTo>
                <a:cubicBezTo>
                  <a:pt x="3982571" y="1999125"/>
                  <a:pt x="3821366" y="2160330"/>
                  <a:pt x="3622509" y="2160330"/>
                </a:cubicBezTo>
                <a:lnTo>
                  <a:pt x="360062" y="2160330"/>
                </a:lnTo>
                <a:cubicBezTo>
                  <a:pt x="161205" y="2160330"/>
                  <a:pt x="0" y="1999125"/>
                  <a:pt x="0" y="1800268"/>
                </a:cubicBezTo>
                <a:lnTo>
                  <a:pt x="0" y="360062"/>
                </a:lnTo>
                <a:cubicBezTo>
                  <a:pt x="0" y="161205"/>
                  <a:pt x="161205" y="0"/>
                  <a:pt x="360062" y="0"/>
                </a:cubicBezTo>
                <a:close/>
              </a:path>
            </a:pathLst>
          </a:custGeom>
          <a:noFill/>
        </p:spPr>
        <p:txBody>
          <a:bodyPr wrap="square">
            <a:noAutofit/>
          </a:bodyPr>
          <a:lstStyle/>
          <a:p>
            <a:endParaRPr lang="zh-CN" altLang="en-US"/>
          </a:p>
        </p:txBody>
      </p:sp>
      <p:sp>
        <p:nvSpPr>
          <p:cNvPr id="18" name="图片占位符 17"/>
          <p:cNvSpPr>
            <a:spLocks noGrp="1"/>
          </p:cNvSpPr>
          <p:nvPr>
            <p:ph type="pic" sz="quarter" idx="14"/>
          </p:nvPr>
        </p:nvSpPr>
        <p:spPr>
          <a:xfrm>
            <a:off x="1783416" y="1197763"/>
            <a:ext cx="4002181" cy="2894623"/>
          </a:xfrm>
          <a:custGeom>
            <a:avLst/>
            <a:gdLst>
              <a:gd name="connsiteX0" fmla="*/ 482447 w 5336241"/>
              <a:gd name="connsiteY0" fmla="*/ 0 h 2894623"/>
              <a:gd name="connsiteX1" fmla="*/ 4853794 w 5336241"/>
              <a:gd name="connsiteY1" fmla="*/ 0 h 2894623"/>
              <a:gd name="connsiteX2" fmla="*/ 5336241 w 5336241"/>
              <a:gd name="connsiteY2" fmla="*/ 482447 h 2894623"/>
              <a:gd name="connsiteX3" fmla="*/ 5336241 w 5336241"/>
              <a:gd name="connsiteY3" fmla="*/ 2412176 h 2894623"/>
              <a:gd name="connsiteX4" fmla="*/ 4853794 w 5336241"/>
              <a:gd name="connsiteY4" fmla="*/ 2894623 h 2894623"/>
              <a:gd name="connsiteX5" fmla="*/ 482447 w 5336241"/>
              <a:gd name="connsiteY5" fmla="*/ 2894623 h 2894623"/>
              <a:gd name="connsiteX6" fmla="*/ 0 w 5336241"/>
              <a:gd name="connsiteY6" fmla="*/ 2412176 h 2894623"/>
              <a:gd name="connsiteX7" fmla="*/ 0 w 5336241"/>
              <a:gd name="connsiteY7" fmla="*/ 482447 h 2894623"/>
              <a:gd name="connsiteX8" fmla="*/ 482447 w 5336241"/>
              <a:gd name="connsiteY8" fmla="*/ 0 h 289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6241" h="2894623">
                <a:moveTo>
                  <a:pt x="482447" y="0"/>
                </a:moveTo>
                <a:lnTo>
                  <a:pt x="4853794" y="0"/>
                </a:lnTo>
                <a:cubicBezTo>
                  <a:pt x="5120242" y="0"/>
                  <a:pt x="5336241" y="215999"/>
                  <a:pt x="5336241" y="482447"/>
                </a:cubicBezTo>
                <a:lnTo>
                  <a:pt x="5336241" y="2412176"/>
                </a:lnTo>
                <a:cubicBezTo>
                  <a:pt x="5336241" y="2678624"/>
                  <a:pt x="5120242" y="2894623"/>
                  <a:pt x="4853794" y="2894623"/>
                </a:cubicBezTo>
                <a:lnTo>
                  <a:pt x="482447" y="2894623"/>
                </a:lnTo>
                <a:cubicBezTo>
                  <a:pt x="215999" y="2894623"/>
                  <a:pt x="0" y="2678624"/>
                  <a:pt x="0" y="2412176"/>
                </a:cubicBezTo>
                <a:lnTo>
                  <a:pt x="0" y="482447"/>
                </a:lnTo>
                <a:cubicBezTo>
                  <a:pt x="0" y="215999"/>
                  <a:pt x="215999" y="0"/>
                  <a:pt x="482447" y="0"/>
                </a:cubicBezTo>
                <a:close/>
              </a:path>
            </a:pathLst>
          </a:custGeom>
          <a:noFill/>
        </p:spPr>
        <p:txBody>
          <a:bodyPr wrap="square">
            <a:noAutofit/>
          </a:bodyPr>
          <a:lstStyle/>
          <a:p>
            <a:endParaRPr lang="zh-CN" altLang="en-US"/>
          </a:p>
        </p:txBody>
      </p:sp>
      <p:sp>
        <p:nvSpPr>
          <p:cNvPr id="20" name="图片占位符 19"/>
          <p:cNvSpPr>
            <a:spLocks noGrp="1"/>
          </p:cNvSpPr>
          <p:nvPr>
            <p:ph type="pic" sz="quarter" idx="15"/>
          </p:nvPr>
        </p:nvSpPr>
        <p:spPr>
          <a:xfrm>
            <a:off x="3875274" y="2927257"/>
            <a:ext cx="5118287" cy="3701859"/>
          </a:xfrm>
          <a:custGeom>
            <a:avLst/>
            <a:gdLst>
              <a:gd name="connsiteX0" fmla="*/ 616989 w 6824382"/>
              <a:gd name="connsiteY0" fmla="*/ 0 h 3701859"/>
              <a:gd name="connsiteX1" fmla="*/ 6207393 w 6824382"/>
              <a:gd name="connsiteY1" fmla="*/ 0 h 3701859"/>
              <a:gd name="connsiteX2" fmla="*/ 6824382 w 6824382"/>
              <a:gd name="connsiteY2" fmla="*/ 616989 h 3701859"/>
              <a:gd name="connsiteX3" fmla="*/ 6824382 w 6824382"/>
              <a:gd name="connsiteY3" fmla="*/ 3084870 h 3701859"/>
              <a:gd name="connsiteX4" fmla="*/ 6207393 w 6824382"/>
              <a:gd name="connsiteY4" fmla="*/ 3701859 h 3701859"/>
              <a:gd name="connsiteX5" fmla="*/ 616989 w 6824382"/>
              <a:gd name="connsiteY5" fmla="*/ 3701859 h 3701859"/>
              <a:gd name="connsiteX6" fmla="*/ 0 w 6824382"/>
              <a:gd name="connsiteY6" fmla="*/ 3084870 h 3701859"/>
              <a:gd name="connsiteX7" fmla="*/ 0 w 6824382"/>
              <a:gd name="connsiteY7" fmla="*/ 616989 h 3701859"/>
              <a:gd name="connsiteX8" fmla="*/ 616989 w 6824382"/>
              <a:gd name="connsiteY8" fmla="*/ 0 h 3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4382" h="3701859">
                <a:moveTo>
                  <a:pt x="616989" y="0"/>
                </a:moveTo>
                <a:lnTo>
                  <a:pt x="6207393" y="0"/>
                </a:lnTo>
                <a:cubicBezTo>
                  <a:pt x="6548147" y="0"/>
                  <a:pt x="6824382" y="276235"/>
                  <a:pt x="6824382" y="616989"/>
                </a:cubicBezTo>
                <a:lnTo>
                  <a:pt x="6824382" y="3084870"/>
                </a:lnTo>
                <a:cubicBezTo>
                  <a:pt x="6824382" y="3425624"/>
                  <a:pt x="6548147" y="3701859"/>
                  <a:pt x="6207393" y="3701859"/>
                </a:cubicBezTo>
                <a:lnTo>
                  <a:pt x="616989" y="3701859"/>
                </a:lnTo>
                <a:cubicBezTo>
                  <a:pt x="276235" y="3701859"/>
                  <a:pt x="0" y="3425624"/>
                  <a:pt x="0" y="3084870"/>
                </a:cubicBezTo>
                <a:lnTo>
                  <a:pt x="0" y="616989"/>
                </a:lnTo>
                <a:cubicBezTo>
                  <a:pt x="0" y="276235"/>
                  <a:pt x="276235" y="0"/>
                  <a:pt x="616989" y="0"/>
                </a:cubicBezTo>
                <a:close/>
              </a:path>
            </a:pathLst>
          </a:custGeom>
          <a:noFill/>
        </p:spPr>
        <p:txBody>
          <a:bodyPr wrap="square">
            <a:noAutofit/>
          </a:bodyPr>
          <a:lstStyle/>
          <a:p>
            <a:endParaRPr lang="zh-CN" altLang="en-US"/>
          </a:p>
        </p:txBody>
      </p:sp>
      <p:sp>
        <p:nvSpPr>
          <p:cNvPr id="21" name="文本占位符 21"/>
          <p:cNvSpPr>
            <a:spLocks noGrp="1"/>
          </p:cNvSpPr>
          <p:nvPr>
            <p:ph type="body" sz="quarter" idx="17" hasCustomPrompt="1"/>
          </p:nvPr>
        </p:nvSpPr>
        <p:spPr>
          <a:xfrm>
            <a:off x="5875787" y="496864"/>
            <a:ext cx="2897056" cy="477231"/>
          </a:xfrm>
        </p:spPr>
        <p:txBody>
          <a:bodyPr anchor="ctr">
            <a:noAutofit/>
          </a:bodyPr>
          <a:lstStyle>
            <a:lvl1pPr marL="0" indent="0" algn="ctr">
              <a:buNone/>
              <a:defRPr sz="30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
        <p:nvSpPr>
          <p:cNvPr id="22" name="文本占位符 10"/>
          <p:cNvSpPr>
            <a:spLocks noGrp="1"/>
          </p:cNvSpPr>
          <p:nvPr>
            <p:ph type="body" sz="quarter" idx="18" hasCustomPrompt="1"/>
          </p:nvPr>
        </p:nvSpPr>
        <p:spPr>
          <a:xfrm>
            <a:off x="5875787" y="1197763"/>
            <a:ext cx="3027584" cy="1560512"/>
          </a:xfrm>
        </p:spPr>
        <p:txBody>
          <a:bodyPr>
            <a:noAutofit/>
          </a:bodyPr>
          <a:lstStyle>
            <a:lvl1pPr marL="0" indent="273050">
              <a:buNone/>
              <a:defRPr sz="12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
        <p:nvSpPr>
          <p:cNvPr id="24" name="文本占位符 10"/>
          <p:cNvSpPr>
            <a:spLocks noGrp="1"/>
          </p:cNvSpPr>
          <p:nvPr>
            <p:ph type="body" sz="quarter" idx="20" hasCustomPrompt="1"/>
          </p:nvPr>
        </p:nvSpPr>
        <p:spPr>
          <a:xfrm>
            <a:off x="340064" y="4456433"/>
            <a:ext cx="3027584" cy="1560512"/>
          </a:xfrm>
        </p:spPr>
        <p:txBody>
          <a:bodyPr>
            <a:noAutofit/>
          </a:bodyPr>
          <a:lstStyle>
            <a:lvl1pPr marL="0" indent="273050">
              <a:buNone/>
              <a:defRPr sz="12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7" name="文本占位符 21"/>
          <p:cNvSpPr>
            <a:spLocks noGrp="1"/>
          </p:cNvSpPr>
          <p:nvPr>
            <p:ph type="body" sz="quarter" idx="17" hasCustomPrompt="1"/>
          </p:nvPr>
        </p:nvSpPr>
        <p:spPr>
          <a:xfrm>
            <a:off x="4606984" y="2162903"/>
            <a:ext cx="2897056" cy="477231"/>
          </a:xfrm>
        </p:spPr>
        <p:txBody>
          <a:bodyPr anchor="ctr">
            <a:noAutofit/>
          </a:bodyPr>
          <a:lstStyle>
            <a:lvl1pPr marL="0" indent="0" algn="ctr">
              <a:buNone/>
              <a:defRPr sz="36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
        <p:nvSpPr>
          <p:cNvPr id="8" name="文本占位符 10"/>
          <p:cNvSpPr>
            <a:spLocks noGrp="1"/>
          </p:cNvSpPr>
          <p:nvPr>
            <p:ph type="body" sz="quarter" idx="18" hasCustomPrompt="1"/>
          </p:nvPr>
        </p:nvSpPr>
        <p:spPr>
          <a:xfrm>
            <a:off x="4530660" y="3193224"/>
            <a:ext cx="3027584" cy="1560512"/>
          </a:xfrm>
        </p:spPr>
        <p:txBody>
          <a:bodyPr>
            <a:noAutofit/>
          </a:bodyPr>
          <a:lstStyle>
            <a:lvl1pPr marL="0" indent="273050">
              <a:buNone/>
              <a:defRPr sz="15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11" name="文本占位符 21"/>
          <p:cNvSpPr>
            <a:spLocks noGrp="1"/>
          </p:cNvSpPr>
          <p:nvPr>
            <p:ph type="body" sz="quarter" idx="19" hasCustomPrompt="1"/>
          </p:nvPr>
        </p:nvSpPr>
        <p:spPr>
          <a:xfrm>
            <a:off x="2686050" y="1087603"/>
            <a:ext cx="3438746" cy="570396"/>
          </a:xfrm>
        </p:spPr>
        <p:txBody>
          <a:bodyPr anchor="ct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endParaRPr lang="zh-CN" altLang="en-US" dirty="0"/>
          </a:p>
        </p:txBody>
      </p:sp>
      <p:sp>
        <p:nvSpPr>
          <p:cNvPr id="12" name="文本占位符 21"/>
          <p:cNvSpPr>
            <a:spLocks noGrp="1"/>
          </p:cNvSpPr>
          <p:nvPr>
            <p:ph type="body" sz="quarter" idx="20" hasCustomPrompt="1"/>
          </p:nvPr>
        </p:nvSpPr>
        <p:spPr>
          <a:xfrm>
            <a:off x="2686050" y="2170330"/>
            <a:ext cx="3438746" cy="570396"/>
          </a:xfrm>
        </p:spPr>
        <p:txBody>
          <a:bodyPr anchor="ct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endParaRPr lang="zh-CN" altLang="en-US" dirty="0"/>
          </a:p>
        </p:txBody>
      </p:sp>
      <p:sp>
        <p:nvSpPr>
          <p:cNvPr id="13" name="文本占位符 21"/>
          <p:cNvSpPr>
            <a:spLocks noGrp="1"/>
          </p:cNvSpPr>
          <p:nvPr>
            <p:ph type="body" sz="quarter" idx="21" hasCustomPrompt="1"/>
          </p:nvPr>
        </p:nvSpPr>
        <p:spPr>
          <a:xfrm>
            <a:off x="2686050" y="3253058"/>
            <a:ext cx="3438746" cy="570396"/>
          </a:xfrm>
        </p:spPr>
        <p:txBody>
          <a:bodyPr anchor="ct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endParaRPr lang="zh-CN" altLang="en-US" dirty="0"/>
          </a:p>
        </p:txBody>
      </p:sp>
      <p:sp>
        <p:nvSpPr>
          <p:cNvPr id="14" name="文本占位符 21"/>
          <p:cNvSpPr>
            <a:spLocks noGrp="1"/>
          </p:cNvSpPr>
          <p:nvPr>
            <p:ph type="body" sz="quarter" idx="22" hasCustomPrompt="1"/>
          </p:nvPr>
        </p:nvSpPr>
        <p:spPr>
          <a:xfrm>
            <a:off x="2676305" y="4335786"/>
            <a:ext cx="3438746" cy="570396"/>
          </a:xfrm>
        </p:spPr>
        <p:txBody>
          <a:bodyPr anchor="ct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endParaRPr lang="zh-CN" altLang="en-US" dirty="0"/>
          </a:p>
        </p:txBody>
      </p:sp>
      <p:sp>
        <p:nvSpPr>
          <p:cNvPr id="15" name="文本占位符 21"/>
          <p:cNvSpPr>
            <a:spLocks noGrp="1"/>
          </p:cNvSpPr>
          <p:nvPr>
            <p:ph type="body" sz="quarter" idx="23" hasCustomPrompt="1"/>
          </p:nvPr>
        </p:nvSpPr>
        <p:spPr>
          <a:xfrm>
            <a:off x="2676305" y="5418514"/>
            <a:ext cx="3438746" cy="570396"/>
          </a:xfrm>
        </p:spPr>
        <p:txBody>
          <a:bodyPr anchor="ctr">
            <a:noAutofit/>
          </a:bodyPr>
          <a:lstStyle>
            <a:lvl1pPr marL="0" marR="0" indent="0" algn="l" defTabSz="914400" rtl="0" eaLnBrk="1" fontAlgn="auto" latinLnBrk="0" hangingPunct="1">
              <a:lnSpc>
                <a:spcPct val="90000"/>
              </a:lnSpc>
              <a:spcBef>
                <a:spcPts val="750"/>
              </a:spcBef>
              <a:spcAft>
                <a:spcPts val="0"/>
              </a:spcAft>
              <a:buClrTx/>
              <a:buSzTx/>
              <a:buFont typeface="Arial" panose="020B0604020202020204" pitchFamily="34" charset="0"/>
              <a:buNone/>
              <a:defRPr sz="12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endParaRPr lang="zh-CN" altLang="en-US" dirty="0"/>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7" name="文本占位符 21"/>
          <p:cNvSpPr>
            <a:spLocks noGrp="1"/>
          </p:cNvSpPr>
          <p:nvPr>
            <p:ph type="body" sz="quarter" idx="17" hasCustomPrompt="1"/>
          </p:nvPr>
        </p:nvSpPr>
        <p:spPr>
          <a:xfrm>
            <a:off x="1193795" y="2176350"/>
            <a:ext cx="3331328" cy="477231"/>
          </a:xfrm>
        </p:spPr>
        <p:txBody>
          <a:bodyPr anchor="ctr">
            <a:noAutofit/>
          </a:bodyPr>
          <a:lstStyle>
            <a:lvl1pPr marL="0" indent="0" algn="ctr">
              <a:buNone/>
              <a:defRPr sz="405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
        <p:nvSpPr>
          <p:cNvPr id="8" name="文本占位符 10"/>
          <p:cNvSpPr>
            <a:spLocks noGrp="1"/>
          </p:cNvSpPr>
          <p:nvPr>
            <p:ph type="body" sz="quarter" idx="18" hasCustomPrompt="1"/>
          </p:nvPr>
        </p:nvSpPr>
        <p:spPr>
          <a:xfrm>
            <a:off x="1117472" y="3206671"/>
            <a:ext cx="3481423" cy="1560512"/>
          </a:xfrm>
        </p:spPr>
        <p:txBody>
          <a:bodyPr>
            <a:noAutofit/>
          </a:bodyPr>
          <a:lstStyle>
            <a:lvl1pPr marL="0" indent="273050">
              <a:buNone/>
              <a:defRPr sz="15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7" name="文本占位符 21"/>
          <p:cNvSpPr>
            <a:spLocks noGrp="1"/>
          </p:cNvSpPr>
          <p:nvPr>
            <p:ph type="body" sz="quarter" idx="17" hasCustomPrompt="1"/>
          </p:nvPr>
        </p:nvSpPr>
        <p:spPr>
          <a:xfrm>
            <a:off x="4763990" y="2041879"/>
            <a:ext cx="3331328" cy="477231"/>
          </a:xfrm>
        </p:spPr>
        <p:txBody>
          <a:bodyPr anchor="ctr">
            <a:noAutofit/>
          </a:bodyPr>
          <a:lstStyle>
            <a:lvl1pPr marL="0" indent="0" algn="ctr">
              <a:buNone/>
              <a:defRPr sz="405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
        <p:nvSpPr>
          <p:cNvPr id="8" name="文本占位符 10"/>
          <p:cNvSpPr>
            <a:spLocks noGrp="1"/>
          </p:cNvSpPr>
          <p:nvPr>
            <p:ph type="body" sz="quarter" idx="18" hasCustomPrompt="1"/>
          </p:nvPr>
        </p:nvSpPr>
        <p:spPr>
          <a:xfrm>
            <a:off x="4687666" y="3072200"/>
            <a:ext cx="3481423" cy="1560512"/>
          </a:xfrm>
        </p:spPr>
        <p:txBody>
          <a:bodyPr>
            <a:noAutofit/>
          </a:bodyPr>
          <a:lstStyle>
            <a:lvl1pPr marL="0" indent="273050">
              <a:buNone/>
              <a:defRPr sz="15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8" name="文本占位符 21"/>
          <p:cNvSpPr>
            <a:spLocks noGrp="1"/>
          </p:cNvSpPr>
          <p:nvPr>
            <p:ph type="body" sz="quarter" idx="17" hasCustomPrompt="1"/>
          </p:nvPr>
        </p:nvSpPr>
        <p:spPr>
          <a:xfrm>
            <a:off x="2878038" y="1651915"/>
            <a:ext cx="3387923" cy="477231"/>
          </a:xfrm>
        </p:spPr>
        <p:txBody>
          <a:bodyPr anchor="ctr">
            <a:noAutofit/>
          </a:bodyPr>
          <a:lstStyle>
            <a:lvl1pPr marL="0" indent="0" algn="ctr">
              <a:buNone/>
              <a:defRPr sz="405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
        <p:nvSpPr>
          <p:cNvPr id="9" name="文本占位符 10"/>
          <p:cNvSpPr>
            <a:spLocks noGrp="1"/>
          </p:cNvSpPr>
          <p:nvPr>
            <p:ph type="body" sz="quarter" idx="18" hasCustomPrompt="1"/>
          </p:nvPr>
        </p:nvSpPr>
        <p:spPr>
          <a:xfrm>
            <a:off x="2801715" y="2682236"/>
            <a:ext cx="3540569" cy="1560512"/>
          </a:xfrm>
        </p:spPr>
        <p:txBody>
          <a:bodyPr>
            <a:noAutofit/>
          </a:bodyPr>
          <a:lstStyle>
            <a:lvl1pPr marL="0" indent="273050">
              <a:buNone/>
              <a:defRPr sz="15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8" name="文本占位符 21"/>
          <p:cNvSpPr>
            <a:spLocks noGrp="1"/>
          </p:cNvSpPr>
          <p:nvPr>
            <p:ph type="body" sz="quarter" idx="17" hasCustomPrompt="1"/>
          </p:nvPr>
        </p:nvSpPr>
        <p:spPr>
          <a:xfrm>
            <a:off x="3217945" y="1435911"/>
            <a:ext cx="2708110" cy="477231"/>
          </a:xfrm>
        </p:spPr>
        <p:txBody>
          <a:bodyPr anchor="ctr">
            <a:noAutofit/>
          </a:bodyPr>
          <a:lstStyle>
            <a:lvl1pPr marL="0" indent="0" algn="ctr">
              <a:buNone/>
              <a:defRPr sz="3300" b="1">
                <a:solidFill>
                  <a:schemeClr val="bg1"/>
                </a:solidFill>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
        <p:nvSpPr>
          <p:cNvPr id="11" name="文本占位符 10"/>
          <p:cNvSpPr>
            <a:spLocks noGrp="1"/>
          </p:cNvSpPr>
          <p:nvPr>
            <p:ph type="body" sz="quarter" idx="18" hasCustomPrompt="1"/>
          </p:nvPr>
        </p:nvSpPr>
        <p:spPr>
          <a:xfrm>
            <a:off x="2801715" y="3401640"/>
            <a:ext cx="3540569" cy="1560512"/>
          </a:xfrm>
        </p:spPr>
        <p:txBody>
          <a:bodyPr>
            <a:noAutofit/>
          </a:bodyPr>
          <a:lstStyle>
            <a:lvl1pPr marL="0" indent="273050">
              <a:buNone/>
              <a:defRPr sz="15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12" name="文本占位符 21"/>
          <p:cNvSpPr>
            <a:spLocks noGrp="1"/>
          </p:cNvSpPr>
          <p:nvPr>
            <p:ph type="body" sz="quarter" idx="16" hasCustomPrompt="1"/>
          </p:nvPr>
        </p:nvSpPr>
        <p:spPr>
          <a:xfrm>
            <a:off x="1469097" y="5743272"/>
            <a:ext cx="1574138" cy="477231"/>
          </a:xfrm>
        </p:spPr>
        <p:txBody>
          <a:bodyPr anchor="ctr">
            <a:noAutofit/>
          </a:bodyPr>
          <a:lstStyle>
            <a:lvl1pPr marL="0" indent="0" algn="ctr">
              <a:buNone/>
              <a:defRPr sz="1800">
                <a:solidFill>
                  <a:srgbClr val="0070C0"/>
                </a:solidFill>
                <a:latin typeface="华文楷体" panose="02010600040101010101" pitchFamily="2" charset="-122"/>
                <a:ea typeface="华文楷体" panose="02010600040101010101" pitchFamily="2" charset="-122"/>
              </a:defRPr>
            </a:lvl1pPr>
          </a:lstStyle>
          <a:p>
            <a:pPr lvl="0"/>
            <a:r>
              <a:rPr lang="zh-CN" altLang="en-US" dirty="0"/>
              <a:t>输入文本</a:t>
            </a:r>
            <a:endParaRPr lang="zh-CN" altLang="en-US" dirty="0"/>
          </a:p>
        </p:txBody>
      </p:sp>
      <p:sp>
        <p:nvSpPr>
          <p:cNvPr id="13" name="文本占位符 21"/>
          <p:cNvSpPr>
            <a:spLocks noGrp="1"/>
          </p:cNvSpPr>
          <p:nvPr>
            <p:ph type="body" sz="quarter" idx="17" hasCustomPrompt="1"/>
          </p:nvPr>
        </p:nvSpPr>
        <p:spPr>
          <a:xfrm>
            <a:off x="3012986" y="5725155"/>
            <a:ext cx="1574138" cy="477231"/>
          </a:xfrm>
        </p:spPr>
        <p:txBody>
          <a:bodyPr anchor="ctr">
            <a:noAutofit/>
          </a:bodyPr>
          <a:lstStyle>
            <a:lvl1pPr marL="0" indent="0" algn="ctr">
              <a:buNone/>
              <a:defRPr sz="18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输入文本</a:t>
            </a:r>
            <a:endParaRPr lang="zh-CN" altLang="en-US" dirty="0"/>
          </a:p>
        </p:txBody>
      </p:sp>
      <p:sp>
        <p:nvSpPr>
          <p:cNvPr id="14" name="文本占位符 21"/>
          <p:cNvSpPr>
            <a:spLocks noGrp="1"/>
          </p:cNvSpPr>
          <p:nvPr>
            <p:ph type="body" sz="quarter" idx="18" hasCustomPrompt="1"/>
          </p:nvPr>
        </p:nvSpPr>
        <p:spPr>
          <a:xfrm>
            <a:off x="4560220" y="5725155"/>
            <a:ext cx="1574138" cy="477231"/>
          </a:xfrm>
        </p:spPr>
        <p:txBody>
          <a:bodyPr anchor="ctr">
            <a:noAutofit/>
          </a:bodyPr>
          <a:lstStyle>
            <a:lvl1pPr marL="0" indent="0" algn="ctr">
              <a:buNone/>
              <a:defRPr sz="18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输入文本</a:t>
            </a:r>
            <a:endParaRPr lang="zh-CN" altLang="en-US" dirty="0"/>
          </a:p>
        </p:txBody>
      </p:sp>
      <p:sp>
        <p:nvSpPr>
          <p:cNvPr id="15" name="文本占位符 21"/>
          <p:cNvSpPr>
            <a:spLocks noGrp="1"/>
          </p:cNvSpPr>
          <p:nvPr>
            <p:ph type="body" sz="quarter" idx="19" hasCustomPrompt="1"/>
          </p:nvPr>
        </p:nvSpPr>
        <p:spPr>
          <a:xfrm>
            <a:off x="6100764" y="5722541"/>
            <a:ext cx="1574138" cy="477231"/>
          </a:xfrm>
        </p:spPr>
        <p:txBody>
          <a:bodyPr anchor="ctr">
            <a:noAutofit/>
          </a:bodyPr>
          <a:lstStyle>
            <a:lvl1pPr marL="0" indent="0" algn="ctr">
              <a:buNone/>
              <a:defRPr sz="18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输入文本</a:t>
            </a:r>
            <a:endParaRPr lang="zh-CN" altLang="en-US" dirty="0"/>
          </a:p>
        </p:txBody>
      </p:sp>
      <p:sp>
        <p:nvSpPr>
          <p:cNvPr id="16" name="文本占位符 21"/>
          <p:cNvSpPr>
            <a:spLocks noGrp="1"/>
          </p:cNvSpPr>
          <p:nvPr>
            <p:ph type="body" sz="quarter" idx="20" hasCustomPrompt="1"/>
          </p:nvPr>
        </p:nvSpPr>
        <p:spPr>
          <a:xfrm>
            <a:off x="3045656" y="999003"/>
            <a:ext cx="3052688" cy="833438"/>
          </a:xfrm>
        </p:spPr>
        <p:txBody>
          <a:bodyPr>
            <a:noAutofit/>
          </a:bodyPr>
          <a:lstStyle>
            <a:lvl1pPr marL="0" indent="0" algn="ctr">
              <a:buNone/>
              <a:defRPr sz="3600">
                <a:solidFill>
                  <a:schemeClr val="bg1">
                    <a:lumMod val="50000"/>
                  </a:schemeClr>
                </a:solidFill>
                <a:effectLst/>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
        <p:nvSpPr>
          <p:cNvPr id="17" name="文本占位符 21"/>
          <p:cNvSpPr>
            <a:spLocks noGrp="1"/>
          </p:cNvSpPr>
          <p:nvPr>
            <p:ph type="body" sz="quarter" idx="21" hasCustomPrompt="1"/>
          </p:nvPr>
        </p:nvSpPr>
        <p:spPr>
          <a:xfrm>
            <a:off x="4518208" y="2553117"/>
            <a:ext cx="2631839" cy="2310841"/>
          </a:xfrm>
        </p:spPr>
        <p:txBody>
          <a:bodyPr anchor="ctr">
            <a:noAutofit/>
          </a:bodyPr>
          <a:lstStyle>
            <a:lvl1pPr marL="257175" marR="0" indent="-257175" algn="l" defTabSz="914400" rtl="0" eaLnBrk="1" fontAlgn="auto" latinLnBrk="0" hangingPunct="1">
              <a:lnSpc>
                <a:spcPct val="90000"/>
              </a:lnSpc>
              <a:spcBef>
                <a:spcPts val="750"/>
              </a:spcBef>
              <a:spcAft>
                <a:spcPts val="0"/>
              </a:spcAft>
              <a:buClrTx/>
              <a:buSzTx/>
              <a:buFont typeface="Arial" panose="020B0604020202020204" pitchFamily="34" charset="0"/>
              <a:buChar char="•"/>
              <a:defRPr sz="1800">
                <a:solidFill>
                  <a:schemeClr val="bg1">
                    <a:lumMod val="50000"/>
                  </a:schemeClr>
                </a:solidFill>
                <a:latin typeface="华文楷体" panose="02010600040101010101" pitchFamily="2" charset="-122"/>
                <a:ea typeface="华文楷体" panose="02010600040101010101" pitchFamily="2" charset="-122"/>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点击输入文字文字文字</a:t>
            </a:r>
            <a:endParaRPr lang="zh-CN" altLang="en-US" dirty="0"/>
          </a:p>
        </p:txBody>
      </p:sp>
      <p:sp>
        <p:nvSpPr>
          <p:cNvPr id="18" name="图片占位符 29"/>
          <p:cNvSpPr>
            <a:spLocks noGrp="1"/>
          </p:cNvSpPr>
          <p:nvPr>
            <p:ph type="pic" sz="quarter" idx="14" hasCustomPrompt="1"/>
          </p:nvPr>
        </p:nvSpPr>
        <p:spPr>
          <a:xfrm>
            <a:off x="2257874" y="2701740"/>
            <a:ext cx="1510224" cy="2013632"/>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endParaRPr lang="zh-CN" altLang="en-US" dirty="0"/>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fld>
            <a:endParaRPr lang="zh-CN" altLang="en-US"/>
          </a:p>
        </p:txBody>
      </p:sp>
      <p:sp>
        <p:nvSpPr>
          <p:cNvPr id="6" name="图片占位符 7"/>
          <p:cNvSpPr>
            <a:spLocks noGrp="1"/>
          </p:cNvSpPr>
          <p:nvPr>
            <p:ph type="pic" sz="quarter" idx="13"/>
          </p:nvPr>
        </p:nvSpPr>
        <p:spPr>
          <a:xfrm>
            <a:off x="2105350" y="1882587"/>
            <a:ext cx="990790" cy="1318325"/>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9" name="图片占位符 7"/>
          <p:cNvSpPr>
            <a:spLocks noGrp="1"/>
          </p:cNvSpPr>
          <p:nvPr>
            <p:ph type="pic" sz="quarter" idx="14"/>
          </p:nvPr>
        </p:nvSpPr>
        <p:spPr>
          <a:xfrm>
            <a:off x="4033952" y="1882587"/>
            <a:ext cx="990790" cy="1318325"/>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0" name="图片占位符 7"/>
          <p:cNvSpPr>
            <a:spLocks noGrp="1"/>
          </p:cNvSpPr>
          <p:nvPr>
            <p:ph type="pic" sz="quarter" idx="15"/>
          </p:nvPr>
        </p:nvSpPr>
        <p:spPr>
          <a:xfrm>
            <a:off x="5962555" y="1882587"/>
            <a:ext cx="990790" cy="1318325"/>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2" name="文本占位符 21"/>
          <p:cNvSpPr>
            <a:spLocks noGrp="1"/>
          </p:cNvSpPr>
          <p:nvPr>
            <p:ph type="body" sz="quarter" idx="16" hasCustomPrompt="1"/>
          </p:nvPr>
        </p:nvSpPr>
        <p:spPr>
          <a:xfrm>
            <a:off x="2061401" y="3727589"/>
            <a:ext cx="1078685" cy="833438"/>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endParaRPr lang="zh-CN" altLang="en-US" dirty="0"/>
          </a:p>
        </p:txBody>
      </p:sp>
      <p:sp>
        <p:nvSpPr>
          <p:cNvPr id="13" name="文本占位符 21"/>
          <p:cNvSpPr>
            <a:spLocks noGrp="1"/>
          </p:cNvSpPr>
          <p:nvPr>
            <p:ph type="body" sz="quarter" idx="17" hasCustomPrompt="1"/>
          </p:nvPr>
        </p:nvSpPr>
        <p:spPr>
          <a:xfrm>
            <a:off x="3990004" y="3727589"/>
            <a:ext cx="1078685" cy="833438"/>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endParaRPr lang="zh-CN" altLang="en-US" dirty="0"/>
          </a:p>
        </p:txBody>
      </p:sp>
      <p:sp>
        <p:nvSpPr>
          <p:cNvPr id="14" name="文本占位符 21"/>
          <p:cNvSpPr>
            <a:spLocks noGrp="1"/>
          </p:cNvSpPr>
          <p:nvPr>
            <p:ph type="body" sz="quarter" idx="18" hasCustomPrompt="1"/>
          </p:nvPr>
        </p:nvSpPr>
        <p:spPr>
          <a:xfrm>
            <a:off x="5918606" y="3727589"/>
            <a:ext cx="1078685" cy="833438"/>
          </a:xfrm>
        </p:spPr>
        <p:txBody>
          <a:bodyPr>
            <a:noAutofit/>
          </a:bodyPr>
          <a:lstStyle>
            <a:lvl1pPr marL="0" indent="0" algn="ctr">
              <a:buNone/>
              <a:defRPr sz="18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endParaRPr lang="zh-CN" altLang="en-US" dirty="0"/>
          </a:p>
        </p:txBody>
      </p:sp>
      <p:sp>
        <p:nvSpPr>
          <p:cNvPr id="16" name="文本占位符 21"/>
          <p:cNvSpPr>
            <a:spLocks noGrp="1"/>
          </p:cNvSpPr>
          <p:nvPr>
            <p:ph type="body" sz="quarter" idx="19" hasCustomPrompt="1"/>
          </p:nvPr>
        </p:nvSpPr>
        <p:spPr>
          <a:xfrm>
            <a:off x="3003002" y="5705474"/>
            <a:ext cx="3052688" cy="833438"/>
          </a:xfrm>
        </p:spPr>
        <p:txBody>
          <a:bodyPr>
            <a:noAutofit/>
          </a:bodyPr>
          <a:lstStyle>
            <a:lvl1pPr marL="0" indent="0" algn="ctr">
              <a:buNone/>
              <a:defRPr sz="3600">
                <a:solidFill>
                  <a:schemeClr val="bg1">
                    <a:lumMod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endParaRPr lang="zh-CN" altLang="en-US" dirty="0"/>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任意多边形 9"/>
          <p:cNvSpPr/>
          <p:nvPr userDrawn="1"/>
        </p:nvSpPr>
        <p:spPr>
          <a:xfrm>
            <a:off x="4263637" y="2254260"/>
            <a:ext cx="2828805" cy="3809475"/>
          </a:xfrm>
          <a:custGeom>
            <a:avLst/>
            <a:gdLst>
              <a:gd name="connsiteX0" fmla="*/ 1869141 w 3738282"/>
              <a:gd name="connsiteY0" fmla="*/ 1088651 h 3738282"/>
              <a:gd name="connsiteX1" fmla="*/ 1088651 w 3738282"/>
              <a:gd name="connsiteY1" fmla="*/ 1869141 h 3738282"/>
              <a:gd name="connsiteX2" fmla="*/ 1869141 w 3738282"/>
              <a:gd name="connsiteY2" fmla="*/ 2649631 h 3738282"/>
              <a:gd name="connsiteX3" fmla="*/ 2649631 w 3738282"/>
              <a:gd name="connsiteY3" fmla="*/ 1869141 h 3738282"/>
              <a:gd name="connsiteX4" fmla="*/ 1869141 w 3738282"/>
              <a:gd name="connsiteY4" fmla="*/ 1088651 h 3738282"/>
              <a:gd name="connsiteX5" fmla="*/ 1869141 w 3738282"/>
              <a:gd name="connsiteY5" fmla="*/ 0 h 3738282"/>
              <a:gd name="connsiteX6" fmla="*/ 3738282 w 3738282"/>
              <a:gd name="connsiteY6" fmla="*/ 1869141 h 3738282"/>
              <a:gd name="connsiteX7" fmla="*/ 1869141 w 3738282"/>
              <a:gd name="connsiteY7" fmla="*/ 3738282 h 3738282"/>
              <a:gd name="connsiteX8" fmla="*/ 0 w 3738282"/>
              <a:gd name="connsiteY8" fmla="*/ 1869141 h 3738282"/>
              <a:gd name="connsiteX9" fmla="*/ 1869141 w 3738282"/>
              <a:gd name="connsiteY9" fmla="*/ 0 h 373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8282" h="3738282">
                <a:moveTo>
                  <a:pt x="1869141" y="1088651"/>
                </a:moveTo>
                <a:cubicBezTo>
                  <a:pt x="1438088" y="1088651"/>
                  <a:pt x="1088651" y="1438088"/>
                  <a:pt x="1088651" y="1869141"/>
                </a:cubicBezTo>
                <a:cubicBezTo>
                  <a:pt x="1088651" y="2300194"/>
                  <a:pt x="1438088" y="2649631"/>
                  <a:pt x="1869141" y="2649631"/>
                </a:cubicBezTo>
                <a:cubicBezTo>
                  <a:pt x="2300194" y="2649631"/>
                  <a:pt x="2649631" y="2300194"/>
                  <a:pt x="2649631" y="1869141"/>
                </a:cubicBezTo>
                <a:cubicBezTo>
                  <a:pt x="2649631" y="1438088"/>
                  <a:pt x="2300194" y="1088651"/>
                  <a:pt x="1869141" y="1088651"/>
                </a:cubicBezTo>
                <a:close/>
                <a:moveTo>
                  <a:pt x="1869141" y="0"/>
                </a:moveTo>
                <a:cubicBezTo>
                  <a:pt x="2901439" y="0"/>
                  <a:pt x="3738282" y="836843"/>
                  <a:pt x="3738282" y="1869141"/>
                </a:cubicBezTo>
                <a:cubicBezTo>
                  <a:pt x="3738282" y="2901439"/>
                  <a:pt x="2901439" y="3738282"/>
                  <a:pt x="1869141" y="3738282"/>
                </a:cubicBezTo>
                <a:cubicBezTo>
                  <a:pt x="836843" y="3738282"/>
                  <a:pt x="0" y="2901439"/>
                  <a:pt x="0" y="1869141"/>
                </a:cubicBezTo>
                <a:cubicBezTo>
                  <a:pt x="0" y="836843"/>
                  <a:pt x="836843" y="0"/>
                  <a:pt x="1869141" y="0"/>
                </a:cubicBezTo>
                <a:close/>
              </a:path>
            </a:pathLst>
          </a:custGeom>
          <a:solidFill>
            <a:srgbClr val="FFAFFF">
              <a:alpha val="34902"/>
            </a:srgbClr>
          </a:solidFill>
          <a:ln>
            <a:no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grpSp>
        <p:nvGrpSpPr>
          <p:cNvPr id="11" name="组合 10"/>
          <p:cNvGrpSpPr/>
          <p:nvPr userDrawn="1"/>
        </p:nvGrpSpPr>
        <p:grpSpPr>
          <a:xfrm>
            <a:off x="2738156" y="4123402"/>
            <a:ext cx="5421656" cy="630733"/>
            <a:chOff x="2119629" y="1887688"/>
            <a:chExt cx="6535421" cy="862639"/>
          </a:xfrm>
          <a:solidFill>
            <a:schemeClr val="bg1"/>
          </a:solidFill>
        </p:grpSpPr>
        <p:sp>
          <p:nvSpPr>
            <p:cNvPr id="12" name="圆角矩形 11"/>
            <p:cNvSpPr/>
            <p:nvPr/>
          </p:nvSpPr>
          <p:spPr>
            <a:xfrm>
              <a:off x="2119629" y="1887689"/>
              <a:ext cx="4919800" cy="115260"/>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3" name="空心弧 12"/>
            <p:cNvSpPr/>
            <p:nvPr/>
          </p:nvSpPr>
          <p:spPr>
            <a:xfrm rot="5400000">
              <a:off x="6731000" y="1887688"/>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solidFill>
                  <a:schemeClr val="tx1"/>
                </a:solidFill>
              </a:endParaRPr>
            </a:p>
          </p:txBody>
        </p:sp>
        <p:sp>
          <p:nvSpPr>
            <p:cNvPr id="14" name="圆角矩形 13"/>
            <p:cNvSpPr/>
            <p:nvPr/>
          </p:nvSpPr>
          <p:spPr>
            <a:xfrm>
              <a:off x="5638800" y="2261377"/>
              <a:ext cx="1400628"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5" name="空心弧 14"/>
            <p:cNvSpPr/>
            <p:nvPr/>
          </p:nvSpPr>
          <p:spPr>
            <a:xfrm rot="16200000">
              <a:off x="5441950" y="2261377"/>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solidFill>
                  <a:schemeClr val="tx1"/>
                </a:solidFill>
              </a:endParaRPr>
            </a:p>
          </p:txBody>
        </p:sp>
        <p:sp>
          <p:nvSpPr>
            <p:cNvPr id="16" name="圆角矩形 15"/>
            <p:cNvSpPr/>
            <p:nvPr/>
          </p:nvSpPr>
          <p:spPr>
            <a:xfrm>
              <a:off x="5638800" y="2635066"/>
              <a:ext cx="3016250"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grpSp>
      <p:sp>
        <p:nvSpPr>
          <p:cNvPr id="6" name="任意多边形 5"/>
          <p:cNvSpPr/>
          <p:nvPr userDrawn="1"/>
        </p:nvSpPr>
        <p:spPr>
          <a:xfrm>
            <a:off x="1048868" y="-135359"/>
            <a:ext cx="2581837"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userDrawn="1"/>
        </p:nvSpPr>
        <p:spPr>
          <a:xfrm>
            <a:off x="1941419" y="672353"/>
            <a:ext cx="796738" cy="1106805"/>
          </a:xfrm>
          <a:prstGeom prst="rect">
            <a:avLst/>
          </a:prstGeom>
          <a:noFill/>
        </p:spPr>
        <p:txBody>
          <a:bodyPr wrap="square" rtlCol="0">
            <a:spAutoFit/>
          </a:bodyPr>
          <a:lstStyle/>
          <a:p>
            <a:pPr algn="ctr"/>
            <a:r>
              <a:rPr lang="zh-CN" altLang="en-US" sz="6600" dirty="0">
                <a:solidFill>
                  <a:schemeClr val="tx1">
                    <a:lumMod val="50000"/>
                    <a:lumOff val="50000"/>
                  </a:schemeClr>
                </a:solidFill>
                <a:latin typeface="华文仿宋" panose="02010600040101010101" pitchFamily="2" charset="-122"/>
                <a:ea typeface="华文仿宋" panose="02010600040101010101" pitchFamily="2" charset="-122"/>
              </a:rPr>
              <a:t>壹</a:t>
            </a:r>
            <a:endParaRPr lang="zh-CN" altLang="en-US" sz="6600" dirty="0">
              <a:solidFill>
                <a:schemeClr val="tx1">
                  <a:lumMod val="50000"/>
                  <a:lumOff val="50000"/>
                </a:schemeClr>
              </a:solidFill>
              <a:latin typeface="华文仿宋" panose="02010600040101010101" pitchFamily="2" charset="-122"/>
              <a:ea typeface="华文仿宋" panose="02010600040101010101" pitchFamily="2" charset="-122"/>
            </a:endParaRPr>
          </a:p>
        </p:txBody>
      </p:sp>
      <p:sp>
        <p:nvSpPr>
          <p:cNvPr id="8" name="文本占位符 21"/>
          <p:cNvSpPr>
            <a:spLocks noGrp="1"/>
          </p:cNvSpPr>
          <p:nvPr>
            <p:ph type="body" sz="quarter" idx="10" hasCustomPrompt="1"/>
          </p:nvPr>
        </p:nvSpPr>
        <p:spPr>
          <a:xfrm>
            <a:off x="1424656" y="2791395"/>
            <a:ext cx="1830263" cy="1367603"/>
          </a:xfrm>
        </p:spPr>
        <p:txBody>
          <a:bodyPr>
            <a:noAutofit/>
          </a:bodyPr>
          <a:lstStyle>
            <a:lvl1pPr marL="0" indent="0" algn="ctr">
              <a:buNone/>
              <a:defRPr sz="3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第一部分的标题</a:t>
            </a:r>
            <a:endParaRPr lang="zh-CN" altLang="en-US" dirty="0"/>
          </a:p>
        </p:txBody>
      </p:sp>
      <p:sp>
        <p:nvSpPr>
          <p:cNvPr id="18" name="文本占位符 10"/>
          <p:cNvSpPr>
            <a:spLocks noGrp="1"/>
          </p:cNvSpPr>
          <p:nvPr>
            <p:ph type="body" sz="quarter" idx="18" hasCustomPrompt="1"/>
          </p:nvPr>
        </p:nvSpPr>
        <p:spPr>
          <a:xfrm>
            <a:off x="4624108" y="2273757"/>
            <a:ext cx="3481423" cy="1560512"/>
          </a:xfrm>
        </p:spPr>
        <p:txBody>
          <a:bodyPr>
            <a:noAutofit/>
          </a:bodyPr>
          <a:lstStyle>
            <a:lvl1pPr marL="0" indent="273050">
              <a:buNone/>
              <a:defRPr sz="15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630079" y="727710"/>
            <a:ext cx="2948940" cy="1115060"/>
          </a:xfrm>
        </p:spPr>
        <p:txBody>
          <a:bodyPr anchor="ctr" anchorCtr="0"/>
          <a:lstStyle>
            <a:lvl1pPr>
              <a:defRPr sz="2400">
                <a:latin typeface="+mn-ea"/>
                <a:ea typeface="+mn-ea"/>
              </a:defRPr>
            </a:lvl1pPr>
          </a:lstStyle>
          <a:p>
            <a:r>
              <a:rPr lang="zh-CN" altLang="en-US"/>
              <a:t>单击此处编辑标题</a:t>
            </a:r>
            <a:endParaRPr lang="zh-CN" altLang="en-US"/>
          </a:p>
        </p:txBody>
      </p:sp>
      <p:sp>
        <p:nvSpPr>
          <p:cNvPr id="6" name="内容占位符 5"/>
          <p:cNvSpPr>
            <a:spLocks noGrp="1"/>
          </p:cNvSpPr>
          <p:nvPr>
            <p:ph idx="1" hasCustomPrompt="1"/>
          </p:nvPr>
        </p:nvSpPr>
        <p:spPr>
          <a:xfrm>
            <a:off x="3853815" y="727710"/>
            <a:ext cx="4629150" cy="5403215"/>
          </a:xfrm>
        </p:spPr>
        <p:txBody>
          <a:bodyPr/>
          <a:lstStyle>
            <a:lvl1pPr>
              <a:defRPr sz="1800">
                <a:latin typeface="+mn-ea"/>
                <a:ea typeface="+mn-ea"/>
              </a:defRPr>
            </a:lvl1pPr>
            <a:lvl2pPr marL="342900" indent="0">
              <a:buNone/>
              <a:defRPr sz="1800">
                <a:latin typeface="+mn-ea"/>
                <a:ea typeface="+mn-ea"/>
              </a:defRPr>
            </a:lvl2pPr>
            <a:lvl3pPr>
              <a:defRPr sz="1800">
                <a:latin typeface="+mn-ea"/>
                <a:ea typeface="+mn-ea"/>
              </a:defRPr>
            </a:lvl3pPr>
            <a:lvl4pPr>
              <a:defRPr sz="1800">
                <a:latin typeface="+mn-ea"/>
                <a:ea typeface="+mn-ea"/>
              </a:defRPr>
            </a:lvl4pPr>
            <a:lvl5pPr>
              <a:defRPr sz="1800">
                <a:latin typeface="+mn-ea"/>
                <a:ea typeface="+mn-ea"/>
              </a:defRPr>
            </a:lvl5pPr>
            <a:lvl6pPr>
              <a:defRPr sz="1500"/>
            </a:lvl6pPr>
            <a:lvl7pPr>
              <a:defRPr sz="1500"/>
            </a:lvl7pPr>
            <a:lvl8pPr>
              <a:defRPr sz="1500"/>
            </a:lvl8pPr>
            <a:lvl9pPr>
              <a:defRPr sz="1500"/>
            </a:lvl9pPr>
          </a:lstStyle>
          <a:p>
            <a:pPr lvl="0"/>
            <a:r>
              <a:rPr lang="zh-CN" altLang="en-US"/>
              <a:t>单击此处编辑正文</a:t>
            </a:r>
            <a:endParaRPr lang="zh-CN" altLang="en-US"/>
          </a:p>
        </p:txBody>
      </p:sp>
      <p:sp>
        <p:nvSpPr>
          <p:cNvPr id="7" name="文本占位符 6"/>
          <p:cNvSpPr>
            <a:spLocks noGrp="1"/>
          </p:cNvSpPr>
          <p:nvPr>
            <p:ph type="body" sz="half" idx="2" hasCustomPrompt="1"/>
          </p:nvPr>
        </p:nvSpPr>
        <p:spPr>
          <a:xfrm>
            <a:off x="630079" y="2239645"/>
            <a:ext cx="2948940" cy="3891915"/>
          </a:xfrm>
        </p:spPr>
        <p:txBody>
          <a:bodyPr/>
          <a:lstStyle>
            <a:lvl1pPr marL="257175" indent="-257175">
              <a:buFont typeface="Arial" panose="020B0604020202020204" pitchFamily="34" charset="0"/>
              <a:buChar char="•"/>
              <a:defRPr sz="1800">
                <a:latin typeface="+mn-ea"/>
                <a:ea typeface="+mn-ea"/>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endParaRPr lang="zh-CN" altLang="en-US">
              <a:sym typeface="+mn-ea"/>
            </a:endParaRPr>
          </a:p>
          <a:p>
            <a:pPr lvl="0"/>
            <a:r>
              <a:rPr lang="zh-CN" altLang="en-US">
                <a:sym typeface="+mn-ea"/>
              </a:rPr>
              <a:t>单击此处编辑正文</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6" name="任意多边形 5"/>
          <p:cNvSpPr/>
          <p:nvPr userDrawn="1"/>
        </p:nvSpPr>
        <p:spPr>
          <a:xfrm>
            <a:off x="1048868" y="-135359"/>
            <a:ext cx="2581837"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userDrawn="1"/>
        </p:nvSpPr>
        <p:spPr>
          <a:xfrm>
            <a:off x="1941419" y="672353"/>
            <a:ext cx="796738" cy="1106805"/>
          </a:xfrm>
          <a:prstGeom prst="rect">
            <a:avLst/>
          </a:prstGeom>
          <a:noFill/>
        </p:spPr>
        <p:txBody>
          <a:bodyPr wrap="square" rtlCol="0">
            <a:spAutoFit/>
          </a:bodyPr>
          <a:lstStyle/>
          <a:p>
            <a:pPr algn="ctr"/>
            <a:r>
              <a:rPr lang="zh-CN" altLang="en-US" sz="6600" dirty="0">
                <a:solidFill>
                  <a:schemeClr val="tx1">
                    <a:lumMod val="50000"/>
                    <a:lumOff val="50000"/>
                  </a:schemeClr>
                </a:solidFill>
                <a:latin typeface="华文仿宋" panose="02010600040101010101" pitchFamily="2" charset="-122"/>
                <a:ea typeface="华文仿宋" panose="02010600040101010101" pitchFamily="2" charset="-122"/>
              </a:rPr>
              <a:t>贰</a:t>
            </a:r>
            <a:endParaRPr lang="zh-CN" altLang="en-US" sz="6600" dirty="0">
              <a:solidFill>
                <a:schemeClr val="tx1">
                  <a:lumMod val="50000"/>
                  <a:lumOff val="50000"/>
                </a:schemeClr>
              </a:solidFill>
              <a:latin typeface="华文仿宋" panose="02010600040101010101" pitchFamily="2" charset="-122"/>
              <a:ea typeface="华文仿宋" panose="02010600040101010101" pitchFamily="2" charset="-122"/>
            </a:endParaRPr>
          </a:p>
        </p:txBody>
      </p:sp>
      <p:sp>
        <p:nvSpPr>
          <p:cNvPr id="8" name="文本占位符 21"/>
          <p:cNvSpPr>
            <a:spLocks noGrp="1"/>
          </p:cNvSpPr>
          <p:nvPr>
            <p:ph type="body" sz="quarter" idx="10" hasCustomPrompt="1"/>
          </p:nvPr>
        </p:nvSpPr>
        <p:spPr>
          <a:xfrm>
            <a:off x="1424656" y="2791395"/>
            <a:ext cx="1830263" cy="1367603"/>
          </a:xfrm>
        </p:spPr>
        <p:txBody>
          <a:bodyPr>
            <a:noAutofit/>
          </a:bodyPr>
          <a:lstStyle>
            <a:lvl1pPr marL="0" indent="0" algn="ctr">
              <a:buNone/>
              <a:defRPr sz="3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第二部分的标题</a:t>
            </a:r>
            <a:endParaRPr lang="zh-CN" altLang="en-US" dirty="0"/>
          </a:p>
        </p:txBody>
      </p:sp>
      <p:grpSp>
        <p:nvGrpSpPr>
          <p:cNvPr id="3" name="组合 2"/>
          <p:cNvGrpSpPr/>
          <p:nvPr userDrawn="1"/>
        </p:nvGrpSpPr>
        <p:grpSpPr>
          <a:xfrm>
            <a:off x="5476315" y="-135359"/>
            <a:ext cx="1712051" cy="5103932"/>
            <a:chOff x="7086600" y="-135359"/>
            <a:chExt cx="2282735" cy="5103932"/>
          </a:xfrm>
        </p:grpSpPr>
        <p:sp>
          <p:nvSpPr>
            <p:cNvPr id="17" name="任意多边形 16"/>
            <p:cNvSpPr/>
            <p:nvPr userDrawn="1"/>
          </p:nvSpPr>
          <p:spPr>
            <a:xfrm>
              <a:off x="7086600" y="959802"/>
              <a:ext cx="2049464" cy="4008771"/>
            </a:xfrm>
            <a:custGeom>
              <a:avLst/>
              <a:gdLst>
                <a:gd name="connsiteX0" fmla="*/ 1277470 w 2554941"/>
                <a:gd name="connsiteY0" fmla="*/ 250676 h 4997489"/>
                <a:gd name="connsiteX1" fmla="*/ 1203511 w 2554941"/>
                <a:gd name="connsiteY1" fmla="*/ 324635 h 4997489"/>
                <a:gd name="connsiteX2" fmla="*/ 1277470 w 2554941"/>
                <a:gd name="connsiteY2" fmla="*/ 398594 h 4997489"/>
                <a:gd name="connsiteX3" fmla="*/ 1351429 w 2554941"/>
                <a:gd name="connsiteY3" fmla="*/ 324635 h 4997489"/>
                <a:gd name="connsiteX4" fmla="*/ 1277470 w 2554941"/>
                <a:gd name="connsiteY4" fmla="*/ 250676 h 4997489"/>
                <a:gd name="connsiteX5" fmla="*/ 1265223 w 2554941"/>
                <a:gd name="connsiteY5" fmla="*/ 0 h 4997489"/>
                <a:gd name="connsiteX6" fmla="*/ 1854751 w 2554941"/>
                <a:gd name="connsiteY6" fmla="*/ 218590 h 4997489"/>
                <a:gd name="connsiteX7" fmla="*/ 1951419 w 2554941"/>
                <a:gd name="connsiteY7" fmla="*/ 323470 h 4997489"/>
                <a:gd name="connsiteX8" fmla="*/ 1966199 w 2554941"/>
                <a:gd name="connsiteY8" fmla="*/ 327458 h 4997489"/>
                <a:gd name="connsiteX9" fmla="*/ 2166972 w 2554941"/>
                <a:gd name="connsiteY9" fmla="*/ 357605 h 4997489"/>
                <a:gd name="connsiteX10" fmla="*/ 2212501 w 2554941"/>
                <a:gd name="connsiteY10" fmla="*/ 359692 h 4997489"/>
                <a:gd name="connsiteX11" fmla="*/ 2209611 w 2554941"/>
                <a:gd name="connsiteY11" fmla="*/ 369002 h 4997489"/>
                <a:gd name="connsiteX12" fmla="*/ 2199366 w 2554941"/>
                <a:gd name="connsiteY12" fmla="*/ 470629 h 4997489"/>
                <a:gd name="connsiteX13" fmla="*/ 2507348 w 2554941"/>
                <a:gd name="connsiteY13" fmla="*/ 935266 h 4997489"/>
                <a:gd name="connsiteX14" fmla="*/ 2537673 w 2554941"/>
                <a:gd name="connsiteY14" fmla="*/ 944680 h 4997489"/>
                <a:gd name="connsiteX15" fmla="*/ 2549479 w 2554941"/>
                <a:gd name="connsiteY15" fmla="*/ 1022036 h 4997489"/>
                <a:gd name="connsiteX16" fmla="*/ 2554941 w 2554941"/>
                <a:gd name="connsiteY16" fmla="*/ 1130195 h 4997489"/>
                <a:gd name="connsiteX17" fmla="*/ 2554941 w 2554941"/>
                <a:gd name="connsiteY17" fmla="*/ 3867294 h 4997489"/>
                <a:gd name="connsiteX18" fmla="*/ 2549479 w 2554941"/>
                <a:gd name="connsiteY18" fmla="*/ 3975453 h 4997489"/>
                <a:gd name="connsiteX19" fmla="*/ 2534953 w 2554941"/>
                <a:gd name="connsiteY19" fmla="*/ 4070637 h 4997489"/>
                <a:gd name="connsiteX20" fmla="*/ 2507348 w 2554941"/>
                <a:gd name="connsiteY20" fmla="*/ 4079206 h 4997489"/>
                <a:gd name="connsiteX21" fmla="*/ 2199366 w 2554941"/>
                <a:gd name="connsiteY21" fmla="*/ 4543843 h 4997489"/>
                <a:gd name="connsiteX22" fmla="*/ 2208854 w 2554941"/>
                <a:gd name="connsiteY22" fmla="*/ 4637965 h 4997489"/>
                <a:gd name="connsiteX23" fmla="*/ 2166972 w 2554941"/>
                <a:gd name="connsiteY23" fmla="*/ 4639884 h 4997489"/>
                <a:gd name="connsiteX24" fmla="*/ 1967526 w 2554941"/>
                <a:gd name="connsiteY24" fmla="*/ 4669833 h 4997489"/>
                <a:gd name="connsiteX25" fmla="*/ 1866998 w 2554941"/>
                <a:gd name="connsiteY25" fmla="*/ 4778900 h 4997489"/>
                <a:gd name="connsiteX26" fmla="*/ 1277470 w 2554941"/>
                <a:gd name="connsiteY26" fmla="*/ 4997489 h 4997489"/>
                <a:gd name="connsiteX27" fmla="*/ 687942 w 2554941"/>
                <a:gd name="connsiteY27" fmla="*/ 4778900 h 4997489"/>
                <a:gd name="connsiteX28" fmla="*/ 595327 w 2554941"/>
                <a:gd name="connsiteY28" fmla="*/ 4678418 h 4997489"/>
                <a:gd name="connsiteX29" fmla="*/ 564248 w 2554941"/>
                <a:gd name="connsiteY29" fmla="*/ 4670032 h 4997489"/>
                <a:gd name="connsiteX30" fmla="*/ 363475 w 2554941"/>
                <a:gd name="connsiteY30" fmla="*/ 4639884 h 4997489"/>
                <a:gd name="connsiteX31" fmla="*/ 335469 w 2554941"/>
                <a:gd name="connsiteY31" fmla="*/ 4638601 h 4997489"/>
                <a:gd name="connsiteX32" fmla="*/ 322625 w 2554941"/>
                <a:gd name="connsiteY32" fmla="*/ 4626927 h 4997489"/>
                <a:gd name="connsiteX33" fmla="*/ 331437 w 2554941"/>
                <a:gd name="connsiteY33" fmla="*/ 4539510 h 4997489"/>
                <a:gd name="connsiteX34" fmla="*/ 23455 w 2554941"/>
                <a:gd name="connsiteY34" fmla="*/ 4074873 h 4997489"/>
                <a:gd name="connsiteX35" fmla="*/ 20495 w 2554941"/>
                <a:gd name="connsiteY35" fmla="*/ 4073954 h 4997489"/>
                <a:gd name="connsiteX36" fmla="*/ 5462 w 2554941"/>
                <a:gd name="connsiteY36" fmla="*/ 3975453 h 4997489"/>
                <a:gd name="connsiteX37" fmla="*/ 0 w 2554941"/>
                <a:gd name="connsiteY37" fmla="*/ 3867294 h 4997489"/>
                <a:gd name="connsiteX38" fmla="*/ 0 w 2554941"/>
                <a:gd name="connsiteY38" fmla="*/ 1130195 h 4997489"/>
                <a:gd name="connsiteX39" fmla="*/ 5462 w 2554941"/>
                <a:gd name="connsiteY39" fmla="*/ 1022036 h 4997489"/>
                <a:gd name="connsiteX40" fmla="*/ 19490 w 2554941"/>
                <a:gd name="connsiteY40" fmla="*/ 930119 h 4997489"/>
                <a:gd name="connsiteX41" fmla="*/ 95664 w 2554941"/>
                <a:gd name="connsiteY41" fmla="*/ 888773 h 4997489"/>
                <a:gd name="connsiteX42" fmla="*/ 317990 w 2554941"/>
                <a:gd name="connsiteY42" fmla="*/ 470629 h 4997489"/>
                <a:gd name="connsiteX43" fmla="*/ 309150 w 2554941"/>
                <a:gd name="connsiteY43" fmla="*/ 382940 h 4997489"/>
                <a:gd name="connsiteX44" fmla="*/ 309837 w 2554941"/>
                <a:gd name="connsiteY44" fmla="*/ 382184 h 4997489"/>
                <a:gd name="connsiteX45" fmla="*/ 335468 w 2554941"/>
                <a:gd name="connsiteY45" fmla="*/ 358889 h 4997489"/>
                <a:gd name="connsiteX46" fmla="*/ 363475 w 2554941"/>
                <a:gd name="connsiteY46" fmla="*/ 357605 h 4997489"/>
                <a:gd name="connsiteX47" fmla="*/ 564248 w 2554941"/>
                <a:gd name="connsiteY47" fmla="*/ 327458 h 4997489"/>
                <a:gd name="connsiteX48" fmla="*/ 579026 w 2554941"/>
                <a:gd name="connsiteY48" fmla="*/ 323470 h 4997489"/>
                <a:gd name="connsiteX49" fmla="*/ 675695 w 2554941"/>
                <a:gd name="connsiteY49" fmla="*/ 218590 h 4997489"/>
                <a:gd name="connsiteX50" fmla="*/ 1265223 w 2554941"/>
                <a:gd name="connsiteY50" fmla="*/ 0 h 499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54941" h="4997489">
                  <a:moveTo>
                    <a:pt x="1277470" y="250676"/>
                  </a:moveTo>
                  <a:cubicBezTo>
                    <a:pt x="1236624" y="250676"/>
                    <a:pt x="1203511" y="283789"/>
                    <a:pt x="1203511" y="324635"/>
                  </a:cubicBezTo>
                  <a:cubicBezTo>
                    <a:pt x="1203511" y="365481"/>
                    <a:pt x="1236624" y="398594"/>
                    <a:pt x="1277470" y="398594"/>
                  </a:cubicBezTo>
                  <a:cubicBezTo>
                    <a:pt x="1318316" y="398594"/>
                    <a:pt x="1351429" y="365481"/>
                    <a:pt x="1351429" y="324635"/>
                  </a:cubicBezTo>
                  <a:cubicBezTo>
                    <a:pt x="1351429" y="283789"/>
                    <a:pt x="1318316" y="250676"/>
                    <a:pt x="1277470" y="250676"/>
                  </a:cubicBezTo>
                  <a:close/>
                  <a:moveTo>
                    <a:pt x="1265223" y="0"/>
                  </a:moveTo>
                  <a:cubicBezTo>
                    <a:pt x="1495448" y="0"/>
                    <a:pt x="1703878" y="83534"/>
                    <a:pt x="1854751" y="218590"/>
                  </a:cubicBezTo>
                  <a:lnTo>
                    <a:pt x="1951419" y="323470"/>
                  </a:lnTo>
                  <a:lnTo>
                    <a:pt x="1966199" y="327458"/>
                  </a:lnTo>
                  <a:cubicBezTo>
                    <a:pt x="2031697" y="341183"/>
                    <a:pt x="2098710" y="351312"/>
                    <a:pt x="2166972" y="357605"/>
                  </a:cubicBezTo>
                  <a:lnTo>
                    <a:pt x="2212501" y="359692"/>
                  </a:lnTo>
                  <a:lnTo>
                    <a:pt x="2209611" y="369002"/>
                  </a:lnTo>
                  <a:cubicBezTo>
                    <a:pt x="2202894" y="401828"/>
                    <a:pt x="2199366" y="435817"/>
                    <a:pt x="2199366" y="470629"/>
                  </a:cubicBezTo>
                  <a:cubicBezTo>
                    <a:pt x="2199366" y="679503"/>
                    <a:pt x="2326360" y="858715"/>
                    <a:pt x="2507348" y="935266"/>
                  </a:cubicBezTo>
                  <a:lnTo>
                    <a:pt x="2537673" y="944680"/>
                  </a:lnTo>
                  <a:lnTo>
                    <a:pt x="2549479" y="1022036"/>
                  </a:lnTo>
                  <a:cubicBezTo>
                    <a:pt x="2553091" y="1057598"/>
                    <a:pt x="2554941" y="1093681"/>
                    <a:pt x="2554941" y="1130195"/>
                  </a:cubicBezTo>
                  <a:lnTo>
                    <a:pt x="2554941" y="3867294"/>
                  </a:lnTo>
                  <a:cubicBezTo>
                    <a:pt x="2554941" y="3903809"/>
                    <a:pt x="2553091" y="3939891"/>
                    <a:pt x="2549479" y="3975453"/>
                  </a:cubicBezTo>
                  <a:lnTo>
                    <a:pt x="2534953" y="4070637"/>
                  </a:lnTo>
                  <a:lnTo>
                    <a:pt x="2507348" y="4079206"/>
                  </a:lnTo>
                  <a:cubicBezTo>
                    <a:pt x="2326360" y="4155757"/>
                    <a:pt x="2199366" y="4334970"/>
                    <a:pt x="2199366" y="4543843"/>
                  </a:cubicBezTo>
                  <a:lnTo>
                    <a:pt x="2208854" y="4637965"/>
                  </a:lnTo>
                  <a:lnTo>
                    <a:pt x="2166972" y="4639884"/>
                  </a:lnTo>
                  <a:lnTo>
                    <a:pt x="1967526" y="4669833"/>
                  </a:lnTo>
                  <a:lnTo>
                    <a:pt x="1866998" y="4778900"/>
                  </a:lnTo>
                  <a:cubicBezTo>
                    <a:pt x="1716125" y="4913956"/>
                    <a:pt x="1507695" y="4997489"/>
                    <a:pt x="1277470" y="4997489"/>
                  </a:cubicBezTo>
                  <a:cubicBezTo>
                    <a:pt x="1047245" y="4997489"/>
                    <a:pt x="838816" y="4913956"/>
                    <a:pt x="687942" y="4778900"/>
                  </a:cubicBezTo>
                  <a:lnTo>
                    <a:pt x="595327" y="4678418"/>
                  </a:lnTo>
                  <a:lnTo>
                    <a:pt x="564248" y="4670032"/>
                  </a:lnTo>
                  <a:cubicBezTo>
                    <a:pt x="498750" y="4656307"/>
                    <a:pt x="431737" y="4646177"/>
                    <a:pt x="363475" y="4639884"/>
                  </a:cubicBezTo>
                  <a:lnTo>
                    <a:pt x="335469" y="4638601"/>
                  </a:lnTo>
                  <a:lnTo>
                    <a:pt x="322625" y="4626927"/>
                  </a:lnTo>
                  <a:lnTo>
                    <a:pt x="331437" y="4539510"/>
                  </a:lnTo>
                  <a:cubicBezTo>
                    <a:pt x="331437" y="4330637"/>
                    <a:pt x="204443" y="4151424"/>
                    <a:pt x="23455" y="4074873"/>
                  </a:cubicBezTo>
                  <a:lnTo>
                    <a:pt x="20495" y="4073954"/>
                  </a:lnTo>
                  <a:lnTo>
                    <a:pt x="5462" y="3975453"/>
                  </a:lnTo>
                  <a:cubicBezTo>
                    <a:pt x="1850" y="3939891"/>
                    <a:pt x="0" y="3903809"/>
                    <a:pt x="0" y="3867294"/>
                  </a:cubicBezTo>
                  <a:lnTo>
                    <a:pt x="0" y="1130195"/>
                  </a:lnTo>
                  <a:cubicBezTo>
                    <a:pt x="0" y="1093681"/>
                    <a:pt x="1850" y="1057598"/>
                    <a:pt x="5462" y="1022036"/>
                  </a:cubicBezTo>
                  <a:lnTo>
                    <a:pt x="19490" y="930119"/>
                  </a:lnTo>
                  <a:lnTo>
                    <a:pt x="95664" y="888773"/>
                  </a:lnTo>
                  <a:cubicBezTo>
                    <a:pt x="229800" y="798154"/>
                    <a:pt x="317990" y="644690"/>
                    <a:pt x="317990" y="470629"/>
                  </a:cubicBezTo>
                  <a:lnTo>
                    <a:pt x="309150" y="382940"/>
                  </a:lnTo>
                  <a:lnTo>
                    <a:pt x="309837" y="382184"/>
                  </a:lnTo>
                  <a:lnTo>
                    <a:pt x="335468" y="358889"/>
                  </a:lnTo>
                  <a:lnTo>
                    <a:pt x="363475" y="357605"/>
                  </a:lnTo>
                  <a:cubicBezTo>
                    <a:pt x="431737" y="351312"/>
                    <a:pt x="498750" y="341183"/>
                    <a:pt x="564248" y="327458"/>
                  </a:cubicBezTo>
                  <a:lnTo>
                    <a:pt x="579026" y="323470"/>
                  </a:lnTo>
                  <a:lnTo>
                    <a:pt x="675695" y="218590"/>
                  </a:lnTo>
                  <a:cubicBezTo>
                    <a:pt x="826569" y="83534"/>
                    <a:pt x="1034998" y="0"/>
                    <a:pt x="1265223" y="0"/>
                  </a:cubicBezTo>
                  <a:close/>
                </a:path>
              </a:pathLst>
            </a:custGeom>
            <a:solidFill>
              <a:srgbClr val="FFAFFF">
                <a:alpha val="3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圆角矩形 1"/>
            <p:cNvSpPr/>
            <p:nvPr userDrawn="1"/>
          </p:nvSpPr>
          <p:spPr>
            <a:xfrm>
              <a:off x="8070990" y="-135359"/>
              <a:ext cx="80683" cy="13139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任意多边形 17"/>
            <p:cNvSpPr/>
            <p:nvPr userDrawn="1"/>
          </p:nvSpPr>
          <p:spPr>
            <a:xfrm rot="10976075">
              <a:off x="8103590" y="3506003"/>
              <a:ext cx="1265745" cy="1305990"/>
            </a:xfrm>
            <a:custGeom>
              <a:avLst/>
              <a:gdLst>
                <a:gd name="connsiteX0" fmla="*/ 337097 w 1951009"/>
                <a:gd name="connsiteY0" fmla="*/ 2013041 h 2013041"/>
                <a:gd name="connsiteX1" fmla="*/ 15814 w 1951009"/>
                <a:gd name="connsiteY1" fmla="*/ 1839812 h 2013041"/>
                <a:gd name="connsiteX2" fmla="*/ 512653 w 1951009"/>
                <a:gd name="connsiteY2" fmla="*/ 1148243 h 2013041"/>
                <a:gd name="connsiteX3" fmla="*/ 483594 w 1951009"/>
                <a:gd name="connsiteY3" fmla="*/ 908099 h 2013041"/>
                <a:gd name="connsiteX4" fmla="*/ 454152 w 1951009"/>
                <a:gd name="connsiteY4" fmla="*/ 899200 h 2013041"/>
                <a:gd name="connsiteX5" fmla="*/ 34517 w 1951009"/>
                <a:gd name="connsiteY5" fmla="*/ 0 h 2013041"/>
                <a:gd name="connsiteX6" fmla="*/ 652103 w 1951009"/>
                <a:gd name="connsiteY6" fmla="*/ 251472 h 2013041"/>
                <a:gd name="connsiteX7" fmla="*/ 653248 w 1951009"/>
                <a:gd name="connsiteY7" fmla="*/ 256250 h 2013041"/>
                <a:gd name="connsiteX8" fmla="*/ 670890 w 1951009"/>
                <a:gd name="connsiteY8" fmla="*/ 290317 h 2013041"/>
                <a:gd name="connsiteX9" fmla="*/ 729916 w 1951009"/>
                <a:gd name="connsiteY9" fmla="*/ 325441 h 2013041"/>
                <a:gd name="connsiteX10" fmla="*/ 782762 w 1951009"/>
                <a:gd name="connsiteY10" fmla="*/ 364061 h 2013041"/>
                <a:gd name="connsiteX11" fmla="*/ 852113 w 1951009"/>
                <a:gd name="connsiteY11" fmla="*/ 414552 h 2013041"/>
                <a:gd name="connsiteX12" fmla="*/ 883576 w 1951009"/>
                <a:gd name="connsiteY12" fmla="*/ 470164 h 2013041"/>
                <a:gd name="connsiteX13" fmla="*/ 945530 w 1951009"/>
                <a:gd name="connsiteY13" fmla="*/ 438376 h 2013041"/>
                <a:gd name="connsiteX14" fmla="*/ 1013663 w 1951009"/>
                <a:gd name="connsiteY14" fmla="*/ 403091 h 2013041"/>
                <a:gd name="connsiteX15" fmla="*/ 1073909 w 1951009"/>
                <a:gd name="connsiteY15" fmla="*/ 400003 h 2013041"/>
                <a:gd name="connsiteX16" fmla="*/ 1098463 w 1951009"/>
                <a:gd name="connsiteY16" fmla="*/ 382848 h 2013041"/>
                <a:gd name="connsiteX17" fmla="*/ 1102643 w 1951009"/>
                <a:gd name="connsiteY17" fmla="*/ 374382 h 2013041"/>
                <a:gd name="connsiteX18" fmla="*/ 1118730 w 1951009"/>
                <a:gd name="connsiteY18" fmla="*/ 388180 h 2013041"/>
                <a:gd name="connsiteX19" fmla="*/ 1140086 w 1951009"/>
                <a:gd name="connsiteY19" fmla="*/ 379083 h 2013041"/>
                <a:gd name="connsiteX20" fmla="*/ 1263311 w 1951009"/>
                <a:gd name="connsiteY20" fmla="*/ 349303 h 2013041"/>
                <a:gd name="connsiteX21" fmla="*/ 1286221 w 1951009"/>
                <a:gd name="connsiteY21" fmla="*/ 349275 h 2013041"/>
                <a:gd name="connsiteX22" fmla="*/ 1286583 w 1951009"/>
                <a:gd name="connsiteY22" fmla="*/ 348739 h 2013041"/>
                <a:gd name="connsiteX23" fmla="*/ 1436297 w 1951009"/>
                <a:gd name="connsiteY23" fmla="*/ 165578 h 2013041"/>
                <a:gd name="connsiteX24" fmla="*/ 1344463 w 1951009"/>
                <a:gd name="connsiteY24" fmla="*/ 297478 h 2013041"/>
                <a:gd name="connsiteX25" fmla="*/ 1310139 w 1951009"/>
                <a:gd name="connsiteY25" fmla="*/ 349245 h 2013041"/>
                <a:gd name="connsiteX26" fmla="*/ 1314719 w 1951009"/>
                <a:gd name="connsiteY26" fmla="*/ 349239 h 2013041"/>
                <a:gd name="connsiteX27" fmla="*/ 1357188 w 1951009"/>
                <a:gd name="connsiteY27" fmla="*/ 359557 h 2013041"/>
                <a:gd name="connsiteX28" fmla="*/ 1372902 w 1951009"/>
                <a:gd name="connsiteY28" fmla="*/ 371572 h 2013041"/>
                <a:gd name="connsiteX29" fmla="*/ 1391136 w 1951009"/>
                <a:gd name="connsiteY29" fmla="*/ 344864 h 2013041"/>
                <a:gd name="connsiteX30" fmla="*/ 1466112 w 1951009"/>
                <a:gd name="connsiteY30" fmla="*/ 208410 h 2013041"/>
                <a:gd name="connsiteX31" fmla="*/ 1442417 w 1951009"/>
                <a:gd name="connsiteY31" fmla="*/ 340943 h 2013041"/>
                <a:gd name="connsiteX32" fmla="*/ 1403655 w 1951009"/>
                <a:gd name="connsiteY32" fmla="*/ 405815 h 2013041"/>
                <a:gd name="connsiteX33" fmla="*/ 1412447 w 1951009"/>
                <a:gd name="connsiteY33" fmla="*/ 427014 h 2013041"/>
                <a:gd name="connsiteX34" fmla="*/ 1368839 w 1951009"/>
                <a:gd name="connsiteY34" fmla="*/ 579109 h 2013041"/>
                <a:gd name="connsiteX35" fmla="*/ 1358556 w 1951009"/>
                <a:gd name="connsiteY35" fmla="*/ 593879 h 2013041"/>
                <a:gd name="connsiteX36" fmla="*/ 1367343 w 1951009"/>
                <a:gd name="connsiteY36" fmla="*/ 601416 h 2013041"/>
                <a:gd name="connsiteX37" fmla="*/ 1360987 w 1951009"/>
                <a:gd name="connsiteY37" fmla="*/ 604649 h 2013041"/>
                <a:gd name="connsiteX38" fmla="*/ 1291797 w 1951009"/>
                <a:gd name="connsiteY38" fmla="*/ 681317 h 2013041"/>
                <a:gd name="connsiteX39" fmla="*/ 1340172 w 1951009"/>
                <a:gd name="connsiteY39" fmla="*/ 694733 h 2013041"/>
                <a:gd name="connsiteX40" fmla="*/ 1510990 w 1951009"/>
                <a:gd name="connsiteY40" fmla="*/ 740022 h 2013041"/>
                <a:gd name="connsiteX41" fmla="*/ 1605462 w 1951009"/>
                <a:gd name="connsiteY41" fmla="*/ 846450 h 2013041"/>
                <a:gd name="connsiteX42" fmla="*/ 1703676 w 1951009"/>
                <a:gd name="connsiteY42" fmla="*/ 901819 h 2013041"/>
                <a:gd name="connsiteX43" fmla="*/ 1715646 w 1951009"/>
                <a:gd name="connsiteY43" fmla="*/ 900157 h 2013041"/>
                <a:gd name="connsiteX44" fmla="*/ 1951009 w 1951009"/>
                <a:gd name="connsiteY44" fmla="*/ 1102030 h 2013041"/>
                <a:gd name="connsiteX45" fmla="*/ 1430511 w 1951009"/>
                <a:gd name="connsiteY45" fmla="*/ 1329376 h 2013041"/>
                <a:gd name="connsiteX46" fmla="*/ 894170 w 1951009"/>
                <a:gd name="connsiteY46" fmla="*/ 1142446 h 2013041"/>
                <a:gd name="connsiteX47" fmla="*/ 846647 w 1951009"/>
                <a:gd name="connsiteY47" fmla="*/ 1093081 h 2013041"/>
                <a:gd name="connsiteX48" fmla="*/ 844313 w 1951009"/>
                <a:gd name="connsiteY48" fmla="*/ 1097088 h 2013041"/>
                <a:gd name="connsiteX49" fmla="*/ 835189 w 1951009"/>
                <a:gd name="connsiteY49" fmla="*/ 1076687 h 2013041"/>
                <a:gd name="connsiteX50" fmla="*/ 821085 w 1951009"/>
                <a:gd name="connsiteY50" fmla="*/ 1092315 h 2013041"/>
                <a:gd name="connsiteX51" fmla="*/ 821094 w 1951009"/>
                <a:gd name="connsiteY51" fmla="*/ 1092299 h 2013041"/>
                <a:gd name="connsiteX52" fmla="*/ 830483 w 1951009"/>
                <a:gd name="connsiteY52" fmla="*/ 1076291 h 2013041"/>
                <a:gd name="connsiteX53" fmla="*/ 822635 w 1951009"/>
                <a:gd name="connsiteY53" fmla="*/ 1068139 h 2013041"/>
                <a:gd name="connsiteX54" fmla="*/ 621047 w 1951009"/>
                <a:gd name="connsiteY54" fmla="*/ 1272199 h 201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51009" h="2013041">
                  <a:moveTo>
                    <a:pt x="337097" y="2013041"/>
                  </a:moveTo>
                  <a:lnTo>
                    <a:pt x="15814" y="1839812"/>
                  </a:lnTo>
                  <a:lnTo>
                    <a:pt x="512653" y="1148243"/>
                  </a:lnTo>
                  <a:lnTo>
                    <a:pt x="483594" y="908099"/>
                  </a:lnTo>
                  <a:lnTo>
                    <a:pt x="454152" y="899200"/>
                  </a:lnTo>
                  <a:cubicBezTo>
                    <a:pt x="101787" y="754678"/>
                    <a:pt x="-80921" y="363169"/>
                    <a:pt x="34517" y="0"/>
                  </a:cubicBezTo>
                  <a:lnTo>
                    <a:pt x="652103" y="251472"/>
                  </a:lnTo>
                  <a:lnTo>
                    <a:pt x="653248" y="256250"/>
                  </a:lnTo>
                  <a:lnTo>
                    <a:pt x="670890" y="290317"/>
                  </a:lnTo>
                  <a:lnTo>
                    <a:pt x="729916" y="325441"/>
                  </a:lnTo>
                  <a:lnTo>
                    <a:pt x="782762" y="364061"/>
                  </a:lnTo>
                  <a:lnTo>
                    <a:pt x="852113" y="414552"/>
                  </a:lnTo>
                  <a:lnTo>
                    <a:pt x="883576" y="470164"/>
                  </a:lnTo>
                  <a:lnTo>
                    <a:pt x="945530" y="438376"/>
                  </a:lnTo>
                  <a:lnTo>
                    <a:pt x="1013663" y="403091"/>
                  </a:lnTo>
                  <a:lnTo>
                    <a:pt x="1073909" y="400003"/>
                  </a:lnTo>
                  <a:lnTo>
                    <a:pt x="1098463" y="382848"/>
                  </a:lnTo>
                  <a:lnTo>
                    <a:pt x="1102643" y="374382"/>
                  </a:lnTo>
                  <a:lnTo>
                    <a:pt x="1118730" y="388180"/>
                  </a:lnTo>
                  <a:lnTo>
                    <a:pt x="1140086" y="379083"/>
                  </a:lnTo>
                  <a:cubicBezTo>
                    <a:pt x="1184629" y="362815"/>
                    <a:pt x="1226416" y="352723"/>
                    <a:pt x="1263311" y="349303"/>
                  </a:cubicBezTo>
                  <a:lnTo>
                    <a:pt x="1286221" y="349275"/>
                  </a:lnTo>
                  <a:lnTo>
                    <a:pt x="1286583" y="348739"/>
                  </a:lnTo>
                  <a:cubicBezTo>
                    <a:pt x="1369098" y="229476"/>
                    <a:pt x="1425522" y="159000"/>
                    <a:pt x="1436297" y="165578"/>
                  </a:cubicBezTo>
                  <a:cubicBezTo>
                    <a:pt x="1408620" y="204005"/>
                    <a:pt x="1377755" y="248361"/>
                    <a:pt x="1344463" y="297478"/>
                  </a:cubicBezTo>
                  <a:lnTo>
                    <a:pt x="1310139" y="349245"/>
                  </a:lnTo>
                  <a:lnTo>
                    <a:pt x="1314719" y="349239"/>
                  </a:lnTo>
                  <a:cubicBezTo>
                    <a:pt x="1330454" y="350928"/>
                    <a:pt x="1344699" y="354346"/>
                    <a:pt x="1357188" y="359557"/>
                  </a:cubicBezTo>
                  <a:lnTo>
                    <a:pt x="1372902" y="371572"/>
                  </a:lnTo>
                  <a:lnTo>
                    <a:pt x="1391136" y="344864"/>
                  </a:lnTo>
                  <a:cubicBezTo>
                    <a:pt x="1425070" y="292258"/>
                    <a:pt x="1450471" y="246283"/>
                    <a:pt x="1466112" y="208410"/>
                  </a:cubicBezTo>
                  <a:cubicBezTo>
                    <a:pt x="1485525" y="228379"/>
                    <a:pt x="1476094" y="274549"/>
                    <a:pt x="1442417" y="340943"/>
                  </a:cubicBezTo>
                  <a:lnTo>
                    <a:pt x="1403655" y="405815"/>
                  </a:lnTo>
                  <a:lnTo>
                    <a:pt x="1412447" y="427014"/>
                  </a:lnTo>
                  <a:cubicBezTo>
                    <a:pt x="1419776" y="468223"/>
                    <a:pt x="1403691" y="521483"/>
                    <a:pt x="1368839" y="579109"/>
                  </a:cubicBezTo>
                  <a:lnTo>
                    <a:pt x="1358556" y="593879"/>
                  </a:lnTo>
                  <a:lnTo>
                    <a:pt x="1367343" y="601416"/>
                  </a:lnTo>
                  <a:lnTo>
                    <a:pt x="1360987" y="604649"/>
                  </a:lnTo>
                  <a:lnTo>
                    <a:pt x="1291797" y="681317"/>
                  </a:lnTo>
                  <a:lnTo>
                    <a:pt x="1340172" y="694733"/>
                  </a:lnTo>
                  <a:lnTo>
                    <a:pt x="1510990" y="740022"/>
                  </a:lnTo>
                  <a:lnTo>
                    <a:pt x="1605462" y="846450"/>
                  </a:lnTo>
                  <a:lnTo>
                    <a:pt x="1703676" y="901819"/>
                  </a:lnTo>
                  <a:lnTo>
                    <a:pt x="1715646" y="900157"/>
                  </a:lnTo>
                  <a:lnTo>
                    <a:pt x="1951009" y="1102030"/>
                  </a:lnTo>
                  <a:cubicBezTo>
                    <a:pt x="1807216" y="1245823"/>
                    <a:pt x="1620184" y="1322122"/>
                    <a:pt x="1430511" y="1329376"/>
                  </a:cubicBezTo>
                  <a:cubicBezTo>
                    <a:pt x="1240838" y="1336630"/>
                    <a:pt x="1048525" y="1274837"/>
                    <a:pt x="894170" y="1142446"/>
                  </a:cubicBezTo>
                  <a:lnTo>
                    <a:pt x="846647" y="1093081"/>
                  </a:lnTo>
                  <a:lnTo>
                    <a:pt x="844313" y="1097088"/>
                  </a:lnTo>
                  <a:lnTo>
                    <a:pt x="835189" y="1076687"/>
                  </a:lnTo>
                  <a:lnTo>
                    <a:pt x="821085" y="1092315"/>
                  </a:lnTo>
                  <a:lnTo>
                    <a:pt x="821094" y="1092299"/>
                  </a:lnTo>
                  <a:lnTo>
                    <a:pt x="830483" y="1076291"/>
                  </a:lnTo>
                  <a:lnTo>
                    <a:pt x="822635" y="1068139"/>
                  </a:lnTo>
                  <a:lnTo>
                    <a:pt x="621047" y="1272199"/>
                  </a:lnTo>
                  <a:close/>
                </a:path>
              </a:pathLst>
            </a:custGeom>
            <a:solidFill>
              <a:srgbClr val="FFFFFF"/>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9" name="文本占位符 10"/>
          <p:cNvSpPr>
            <a:spLocks noGrp="1"/>
          </p:cNvSpPr>
          <p:nvPr>
            <p:ph type="body" sz="quarter" idx="18" hasCustomPrompt="1"/>
          </p:nvPr>
        </p:nvSpPr>
        <p:spPr>
          <a:xfrm>
            <a:off x="4624108" y="2273757"/>
            <a:ext cx="3481423" cy="1560512"/>
          </a:xfrm>
        </p:spPr>
        <p:txBody>
          <a:bodyPr>
            <a:noAutofit/>
          </a:bodyPr>
          <a:lstStyle>
            <a:lvl1pPr marL="0" indent="273050">
              <a:buNone/>
              <a:defRPr sz="15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6" name="任意多边形 5"/>
          <p:cNvSpPr/>
          <p:nvPr userDrawn="1"/>
        </p:nvSpPr>
        <p:spPr>
          <a:xfrm>
            <a:off x="1048868" y="-135359"/>
            <a:ext cx="2581837"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userDrawn="1"/>
        </p:nvSpPr>
        <p:spPr>
          <a:xfrm>
            <a:off x="1941419" y="672353"/>
            <a:ext cx="796738" cy="1106805"/>
          </a:xfrm>
          <a:prstGeom prst="rect">
            <a:avLst/>
          </a:prstGeom>
          <a:noFill/>
        </p:spPr>
        <p:txBody>
          <a:bodyPr wrap="square" rtlCol="0">
            <a:spAutoFit/>
          </a:bodyPr>
          <a:lstStyle/>
          <a:p>
            <a:pPr algn="ctr"/>
            <a:r>
              <a:rPr lang="zh-CN" altLang="en-US" sz="6600" dirty="0">
                <a:solidFill>
                  <a:schemeClr val="tx1">
                    <a:lumMod val="50000"/>
                    <a:lumOff val="50000"/>
                  </a:schemeClr>
                </a:solidFill>
                <a:latin typeface="华文仿宋" panose="02010600040101010101" pitchFamily="2" charset="-122"/>
                <a:ea typeface="华文仿宋" panose="02010600040101010101" pitchFamily="2" charset="-122"/>
              </a:rPr>
              <a:t>叁</a:t>
            </a:r>
            <a:endParaRPr lang="zh-CN" altLang="en-US" sz="6600" dirty="0">
              <a:solidFill>
                <a:schemeClr val="tx1">
                  <a:lumMod val="50000"/>
                  <a:lumOff val="50000"/>
                </a:schemeClr>
              </a:solidFill>
              <a:latin typeface="华文仿宋" panose="02010600040101010101" pitchFamily="2" charset="-122"/>
              <a:ea typeface="华文仿宋" panose="02010600040101010101" pitchFamily="2" charset="-122"/>
            </a:endParaRPr>
          </a:p>
        </p:txBody>
      </p:sp>
      <p:sp>
        <p:nvSpPr>
          <p:cNvPr id="8" name="文本占位符 21"/>
          <p:cNvSpPr>
            <a:spLocks noGrp="1"/>
          </p:cNvSpPr>
          <p:nvPr>
            <p:ph type="body" sz="quarter" idx="10" hasCustomPrompt="1"/>
          </p:nvPr>
        </p:nvSpPr>
        <p:spPr>
          <a:xfrm>
            <a:off x="1424656" y="2791395"/>
            <a:ext cx="1830263" cy="1367603"/>
          </a:xfrm>
        </p:spPr>
        <p:txBody>
          <a:bodyPr>
            <a:noAutofit/>
          </a:bodyPr>
          <a:lstStyle>
            <a:lvl1pPr marL="0" indent="0" algn="ctr">
              <a:buNone/>
              <a:defRPr sz="3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第三部分的标题</a:t>
            </a:r>
            <a:endParaRPr lang="zh-CN" altLang="en-US" dirty="0"/>
          </a:p>
        </p:txBody>
      </p:sp>
      <p:grpSp>
        <p:nvGrpSpPr>
          <p:cNvPr id="5" name="组合 4"/>
          <p:cNvGrpSpPr/>
          <p:nvPr userDrawn="1"/>
        </p:nvGrpSpPr>
        <p:grpSpPr>
          <a:xfrm>
            <a:off x="6480086" y="2420471"/>
            <a:ext cx="1699799" cy="4038460"/>
            <a:chOff x="6730083" y="615323"/>
            <a:chExt cx="3181350" cy="5668796"/>
          </a:xfrm>
        </p:grpSpPr>
        <p:sp>
          <p:nvSpPr>
            <p:cNvPr id="9" name="任意多边形 8"/>
            <p:cNvSpPr/>
            <p:nvPr userDrawn="1"/>
          </p:nvSpPr>
          <p:spPr>
            <a:xfrm>
              <a:off x="6730083" y="4158998"/>
              <a:ext cx="3181350" cy="2125121"/>
            </a:xfrm>
            <a:custGeom>
              <a:avLst/>
              <a:gdLst>
                <a:gd name="connsiteX0" fmla="*/ 268328 w 3181350"/>
                <a:gd name="connsiteY0" fmla="*/ 0 h 2125121"/>
                <a:gd name="connsiteX1" fmla="*/ 312700 w 3181350"/>
                <a:gd name="connsiteY1" fmla="*/ 0 h 2125121"/>
                <a:gd name="connsiteX2" fmla="*/ 385604 w 3181350"/>
                <a:gd name="connsiteY2" fmla="*/ 72904 h 2125121"/>
                <a:gd name="connsiteX3" fmla="*/ 385604 w 3181350"/>
                <a:gd name="connsiteY3" fmla="*/ 545548 h 2125121"/>
                <a:gd name="connsiteX4" fmla="*/ 469808 w 3181350"/>
                <a:gd name="connsiteY4" fmla="*/ 531604 h 2125121"/>
                <a:gd name="connsiteX5" fmla="*/ 1297934 w 3181350"/>
                <a:gd name="connsiteY5" fmla="*/ 474331 h 2125121"/>
                <a:gd name="connsiteX6" fmla="*/ 1590675 w 3181350"/>
                <a:gd name="connsiteY6" fmla="*/ 470944 h 2125121"/>
                <a:gd name="connsiteX7" fmla="*/ 1590676 w 3181350"/>
                <a:gd name="connsiteY7" fmla="*/ 470944 h 2125121"/>
                <a:gd name="connsiteX8" fmla="*/ 2795164 w 3181350"/>
                <a:gd name="connsiteY8" fmla="*/ 544435 h 2125121"/>
                <a:gd name="connsiteX9" fmla="*/ 2805274 w 3181350"/>
                <a:gd name="connsiteY9" fmla="*/ 546573 h 2125121"/>
                <a:gd name="connsiteX10" fmla="*/ 2805274 w 3181350"/>
                <a:gd name="connsiteY10" fmla="*/ 72904 h 2125121"/>
                <a:gd name="connsiteX11" fmla="*/ 2878178 w 3181350"/>
                <a:gd name="connsiteY11" fmla="*/ 0 h 2125121"/>
                <a:gd name="connsiteX12" fmla="*/ 2922550 w 3181350"/>
                <a:gd name="connsiteY12" fmla="*/ 0 h 2125121"/>
                <a:gd name="connsiteX13" fmla="*/ 2995454 w 3181350"/>
                <a:gd name="connsiteY13" fmla="*/ 72904 h 2125121"/>
                <a:gd name="connsiteX14" fmla="*/ 2995454 w 3181350"/>
                <a:gd name="connsiteY14" fmla="*/ 593846 h 2125121"/>
                <a:gd name="connsiteX15" fmla="*/ 2994809 w 3181350"/>
                <a:gd name="connsiteY15" fmla="*/ 597045 h 2125121"/>
                <a:gd name="connsiteX16" fmla="*/ 3013728 w 3181350"/>
                <a:gd name="connsiteY16" fmla="*/ 604039 h 2125121"/>
                <a:gd name="connsiteX17" fmla="*/ 3043239 w 3181350"/>
                <a:gd name="connsiteY17" fmla="*/ 637632 h 2125121"/>
                <a:gd name="connsiteX18" fmla="*/ 2977935 w 3181350"/>
                <a:gd name="connsiteY18" fmla="*/ 687200 h 2125121"/>
                <a:gd name="connsiteX19" fmla="*/ 2962275 w 3181350"/>
                <a:gd name="connsiteY19" fmla="*/ 692110 h 2125121"/>
                <a:gd name="connsiteX20" fmla="*/ 2962275 w 3181350"/>
                <a:gd name="connsiteY20" fmla="*/ 782993 h 2125121"/>
                <a:gd name="connsiteX21" fmla="*/ 3024492 w 3181350"/>
                <a:gd name="connsiteY21" fmla="*/ 825599 h 2125121"/>
                <a:gd name="connsiteX22" fmla="*/ 3181350 w 3181350"/>
                <a:gd name="connsiteY22" fmla="*/ 1097035 h 2125121"/>
                <a:gd name="connsiteX23" fmla="*/ 2909688 w 3181350"/>
                <a:gd name="connsiteY23" fmla="*/ 1447089 h 2125121"/>
                <a:gd name="connsiteX24" fmla="*/ 2805365 w 3181350"/>
                <a:gd name="connsiteY24" fmla="*/ 1499349 h 2125121"/>
                <a:gd name="connsiteX25" fmla="*/ 2801701 w 3181350"/>
                <a:gd name="connsiteY25" fmla="*/ 1524299 h 2125121"/>
                <a:gd name="connsiteX26" fmla="*/ 2671764 w 3181350"/>
                <a:gd name="connsiteY26" fmla="*/ 1858421 h 2125121"/>
                <a:gd name="connsiteX27" fmla="*/ 2493964 w 3181350"/>
                <a:gd name="connsiteY27" fmla="*/ 1858421 h 2125121"/>
                <a:gd name="connsiteX28" fmla="*/ 2424183 w 3181350"/>
                <a:gd name="connsiteY28" fmla="*/ 1693937 h 2125121"/>
                <a:gd name="connsiteX29" fmla="*/ 2415167 w 3181350"/>
                <a:gd name="connsiteY29" fmla="*/ 1632552 h 2125121"/>
                <a:gd name="connsiteX30" fmla="*/ 2209838 w 3181350"/>
                <a:gd name="connsiteY30" fmla="*/ 1673925 h 2125121"/>
                <a:gd name="connsiteX31" fmla="*/ 1926358 w 3181350"/>
                <a:gd name="connsiteY31" fmla="*/ 1708560 h 2125121"/>
                <a:gd name="connsiteX32" fmla="*/ 1918699 w 3181350"/>
                <a:gd name="connsiteY32" fmla="*/ 1744083 h 2125121"/>
                <a:gd name="connsiteX33" fmla="*/ 1881189 w 3181350"/>
                <a:gd name="connsiteY33" fmla="*/ 1759996 h 2125121"/>
                <a:gd name="connsiteX34" fmla="*/ 1725614 w 3181350"/>
                <a:gd name="connsiteY34" fmla="*/ 2125121 h 2125121"/>
                <a:gd name="connsiteX35" fmla="*/ 1497014 w 3181350"/>
                <a:gd name="connsiteY35" fmla="*/ 2109246 h 2125121"/>
                <a:gd name="connsiteX36" fmla="*/ 1293814 w 3181350"/>
                <a:gd name="connsiteY36" fmla="*/ 1737771 h 2125121"/>
                <a:gd name="connsiteX37" fmla="*/ 1290996 w 3181350"/>
                <a:gd name="connsiteY37" fmla="*/ 1742997 h 2125121"/>
                <a:gd name="connsiteX38" fmla="*/ 1284088 w 3181350"/>
                <a:gd name="connsiteY38" fmla="*/ 1710961 h 2125121"/>
                <a:gd name="connsiteX39" fmla="*/ 1270099 w 3181350"/>
                <a:gd name="connsiteY39" fmla="*/ 1710406 h 2125121"/>
                <a:gd name="connsiteX40" fmla="*/ 971513 w 3181350"/>
                <a:gd name="connsiteY40" fmla="*/ 1673925 h 2125121"/>
                <a:gd name="connsiteX41" fmla="*/ 827315 w 3181350"/>
                <a:gd name="connsiteY41" fmla="*/ 1643119 h 2125121"/>
                <a:gd name="connsiteX42" fmla="*/ 823819 w 3181350"/>
                <a:gd name="connsiteY42" fmla="*/ 1666927 h 2125121"/>
                <a:gd name="connsiteX43" fmla="*/ 817564 w 3181350"/>
                <a:gd name="connsiteY43" fmla="*/ 1671096 h 2125121"/>
                <a:gd name="connsiteX44" fmla="*/ 709614 w 3181350"/>
                <a:gd name="connsiteY44" fmla="*/ 1867946 h 2125121"/>
                <a:gd name="connsiteX45" fmla="*/ 576264 w 3181350"/>
                <a:gd name="connsiteY45" fmla="*/ 1858421 h 2125121"/>
                <a:gd name="connsiteX46" fmla="*/ 531814 w 3181350"/>
                <a:gd name="connsiteY46" fmla="*/ 1833021 h 2125121"/>
                <a:gd name="connsiteX47" fmla="*/ 441087 w 3181350"/>
                <a:gd name="connsiteY47" fmla="*/ 1588997 h 2125121"/>
                <a:gd name="connsiteX48" fmla="*/ 431677 w 3181350"/>
                <a:gd name="connsiteY48" fmla="*/ 1524928 h 2125121"/>
                <a:gd name="connsiteX49" fmla="*/ 363233 w 3181350"/>
                <a:gd name="connsiteY49" fmla="*/ 1495287 h 2125121"/>
                <a:gd name="connsiteX50" fmla="*/ 0 w 3181350"/>
                <a:gd name="connsiteY50" fmla="*/ 1097035 h 2125121"/>
                <a:gd name="connsiteX51" fmla="*/ 156858 w 3181350"/>
                <a:gd name="connsiteY51" fmla="*/ 825599 h 2125121"/>
                <a:gd name="connsiteX52" fmla="*/ 219075 w 3181350"/>
                <a:gd name="connsiteY52" fmla="*/ 782993 h 2125121"/>
                <a:gd name="connsiteX53" fmla="*/ 219075 w 3181350"/>
                <a:gd name="connsiteY53" fmla="*/ 692110 h 2125121"/>
                <a:gd name="connsiteX54" fmla="*/ 203418 w 3181350"/>
                <a:gd name="connsiteY54" fmla="*/ 687200 h 2125121"/>
                <a:gd name="connsiteX55" fmla="*/ 138113 w 3181350"/>
                <a:gd name="connsiteY55" fmla="*/ 637632 h 2125121"/>
                <a:gd name="connsiteX56" fmla="*/ 160801 w 3181350"/>
                <a:gd name="connsiteY56" fmla="*/ 608126 h 2125121"/>
                <a:gd name="connsiteX57" fmla="*/ 195424 w 3181350"/>
                <a:gd name="connsiteY57" fmla="*/ 593417 h 2125121"/>
                <a:gd name="connsiteX58" fmla="*/ 195424 w 3181350"/>
                <a:gd name="connsiteY58" fmla="*/ 72904 h 2125121"/>
                <a:gd name="connsiteX59" fmla="*/ 268328 w 3181350"/>
                <a:gd name="connsiteY59" fmla="*/ 0 h 212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81350" h="2125121">
                  <a:moveTo>
                    <a:pt x="268328" y="0"/>
                  </a:moveTo>
                  <a:lnTo>
                    <a:pt x="312700" y="0"/>
                  </a:lnTo>
                  <a:cubicBezTo>
                    <a:pt x="352964" y="0"/>
                    <a:pt x="385604" y="32640"/>
                    <a:pt x="385604" y="72904"/>
                  </a:cubicBezTo>
                  <a:lnTo>
                    <a:pt x="385604" y="545548"/>
                  </a:lnTo>
                  <a:lnTo>
                    <a:pt x="469808" y="531604"/>
                  </a:lnTo>
                  <a:cubicBezTo>
                    <a:pt x="677025" y="502790"/>
                    <a:pt x="966980" y="482103"/>
                    <a:pt x="1297934" y="474331"/>
                  </a:cubicBezTo>
                  <a:lnTo>
                    <a:pt x="1590675" y="470944"/>
                  </a:lnTo>
                  <a:lnTo>
                    <a:pt x="1590676" y="470944"/>
                  </a:lnTo>
                  <a:cubicBezTo>
                    <a:pt x="2092069" y="470944"/>
                    <a:pt x="2534128" y="500096"/>
                    <a:pt x="2795164" y="544435"/>
                  </a:cubicBezTo>
                  <a:lnTo>
                    <a:pt x="2805274" y="546573"/>
                  </a:lnTo>
                  <a:lnTo>
                    <a:pt x="2805274" y="72904"/>
                  </a:lnTo>
                  <a:cubicBezTo>
                    <a:pt x="2805274" y="32640"/>
                    <a:pt x="2837914" y="0"/>
                    <a:pt x="2878178" y="0"/>
                  </a:cubicBezTo>
                  <a:lnTo>
                    <a:pt x="2922550" y="0"/>
                  </a:lnTo>
                  <a:cubicBezTo>
                    <a:pt x="2962814" y="0"/>
                    <a:pt x="2995454" y="32640"/>
                    <a:pt x="2995454" y="72904"/>
                  </a:cubicBezTo>
                  <a:lnTo>
                    <a:pt x="2995454" y="593846"/>
                  </a:lnTo>
                  <a:lnTo>
                    <a:pt x="2994809" y="597045"/>
                  </a:lnTo>
                  <a:lnTo>
                    <a:pt x="3013728" y="604039"/>
                  </a:lnTo>
                  <a:cubicBezTo>
                    <a:pt x="3033078" y="614890"/>
                    <a:pt x="3043239" y="626125"/>
                    <a:pt x="3043239" y="637632"/>
                  </a:cubicBezTo>
                  <a:cubicBezTo>
                    <a:pt x="3043239" y="654894"/>
                    <a:pt x="3020376" y="671542"/>
                    <a:pt x="2977935" y="687200"/>
                  </a:cubicBezTo>
                  <a:lnTo>
                    <a:pt x="2962275" y="692110"/>
                  </a:lnTo>
                  <a:lnTo>
                    <a:pt x="2962275" y="782993"/>
                  </a:lnTo>
                  <a:lnTo>
                    <a:pt x="3024492" y="825599"/>
                  </a:lnTo>
                  <a:cubicBezTo>
                    <a:pt x="3125016" y="907712"/>
                    <a:pt x="3181350" y="999784"/>
                    <a:pt x="3181350" y="1097035"/>
                  </a:cubicBezTo>
                  <a:cubicBezTo>
                    <a:pt x="3181350" y="1226703"/>
                    <a:pt x="3081201" y="1347164"/>
                    <a:pt x="2909688" y="1447089"/>
                  </a:cubicBezTo>
                  <a:lnTo>
                    <a:pt x="2805365" y="1499349"/>
                  </a:lnTo>
                  <a:lnTo>
                    <a:pt x="2801701" y="1524299"/>
                  </a:lnTo>
                  <a:lnTo>
                    <a:pt x="2671764" y="1858421"/>
                  </a:lnTo>
                  <a:lnTo>
                    <a:pt x="2493964" y="1858421"/>
                  </a:lnTo>
                  <a:lnTo>
                    <a:pt x="2424183" y="1693937"/>
                  </a:lnTo>
                  <a:lnTo>
                    <a:pt x="2415167" y="1632552"/>
                  </a:lnTo>
                  <a:lnTo>
                    <a:pt x="2209838" y="1673925"/>
                  </a:lnTo>
                  <a:lnTo>
                    <a:pt x="1926358" y="1708560"/>
                  </a:lnTo>
                  <a:lnTo>
                    <a:pt x="1918699" y="1744083"/>
                  </a:lnTo>
                  <a:lnTo>
                    <a:pt x="1881189" y="1759996"/>
                  </a:lnTo>
                  <a:lnTo>
                    <a:pt x="1725614" y="2125121"/>
                  </a:lnTo>
                  <a:lnTo>
                    <a:pt x="1497014" y="2109246"/>
                  </a:lnTo>
                  <a:lnTo>
                    <a:pt x="1293814" y="1737771"/>
                  </a:lnTo>
                  <a:lnTo>
                    <a:pt x="1290996" y="1742997"/>
                  </a:lnTo>
                  <a:lnTo>
                    <a:pt x="1284088" y="1710961"/>
                  </a:lnTo>
                  <a:lnTo>
                    <a:pt x="1270099" y="1710406"/>
                  </a:lnTo>
                  <a:cubicBezTo>
                    <a:pt x="1166550" y="1702066"/>
                    <a:pt x="1066666" y="1689766"/>
                    <a:pt x="971513" y="1673925"/>
                  </a:cubicBezTo>
                  <a:lnTo>
                    <a:pt x="827315" y="1643119"/>
                  </a:lnTo>
                  <a:lnTo>
                    <a:pt x="823819" y="1666927"/>
                  </a:lnTo>
                  <a:lnTo>
                    <a:pt x="817564" y="1671096"/>
                  </a:lnTo>
                  <a:lnTo>
                    <a:pt x="709614" y="1867946"/>
                  </a:lnTo>
                  <a:lnTo>
                    <a:pt x="576264" y="1858421"/>
                  </a:lnTo>
                  <a:lnTo>
                    <a:pt x="531814" y="1833021"/>
                  </a:lnTo>
                  <a:lnTo>
                    <a:pt x="441087" y="1588997"/>
                  </a:lnTo>
                  <a:lnTo>
                    <a:pt x="431677" y="1524928"/>
                  </a:lnTo>
                  <a:lnTo>
                    <a:pt x="363233" y="1495287"/>
                  </a:lnTo>
                  <a:cubicBezTo>
                    <a:pt x="136314" y="1387062"/>
                    <a:pt x="0" y="1248314"/>
                    <a:pt x="0" y="1097035"/>
                  </a:cubicBezTo>
                  <a:cubicBezTo>
                    <a:pt x="0" y="999784"/>
                    <a:pt x="56334" y="907712"/>
                    <a:pt x="156858" y="825599"/>
                  </a:cubicBezTo>
                  <a:lnTo>
                    <a:pt x="219075" y="782993"/>
                  </a:lnTo>
                  <a:lnTo>
                    <a:pt x="219075" y="692110"/>
                  </a:lnTo>
                  <a:lnTo>
                    <a:pt x="203418" y="687200"/>
                  </a:lnTo>
                  <a:cubicBezTo>
                    <a:pt x="160977" y="671542"/>
                    <a:pt x="138113" y="654894"/>
                    <a:pt x="138113" y="637632"/>
                  </a:cubicBezTo>
                  <a:cubicBezTo>
                    <a:pt x="138113" y="627563"/>
                    <a:pt x="145893" y="617703"/>
                    <a:pt x="160801" y="608126"/>
                  </a:cubicBezTo>
                  <a:lnTo>
                    <a:pt x="195424" y="593417"/>
                  </a:lnTo>
                  <a:lnTo>
                    <a:pt x="195424" y="72904"/>
                  </a:lnTo>
                  <a:cubicBezTo>
                    <a:pt x="195424" y="32640"/>
                    <a:pt x="228064" y="0"/>
                    <a:pt x="268328" y="0"/>
                  </a:cubicBezTo>
                  <a:close/>
                </a:path>
              </a:pathLst>
            </a:custGeom>
            <a:solidFill>
              <a:srgbClr val="FFA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圆角矩形 3"/>
            <p:cNvSpPr/>
            <p:nvPr userDrawn="1"/>
          </p:nvSpPr>
          <p:spPr>
            <a:xfrm>
              <a:off x="8307311" y="3475196"/>
              <a:ext cx="56760" cy="1164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10"/>
            <p:cNvSpPr/>
            <p:nvPr userDrawn="1"/>
          </p:nvSpPr>
          <p:spPr>
            <a:xfrm rot="5931785">
              <a:off x="7170582" y="1868513"/>
              <a:ext cx="2752704" cy="246323"/>
            </a:xfrm>
            <a:custGeom>
              <a:avLst/>
              <a:gdLst>
                <a:gd name="connsiteX0" fmla="*/ 0 w 4395885"/>
                <a:gd name="connsiteY0" fmla="*/ 204018 h 592368"/>
                <a:gd name="connsiteX1" fmla="*/ 4508 w 4395885"/>
                <a:gd name="connsiteY1" fmla="*/ 200581 h 592368"/>
                <a:gd name="connsiteX2" fmla="*/ 8864 w 4395885"/>
                <a:gd name="connsiteY2" fmla="*/ 210717 h 592368"/>
                <a:gd name="connsiteX3" fmla="*/ 2168632 w 4395885"/>
                <a:gd name="connsiteY3" fmla="*/ 210716 h 592368"/>
                <a:gd name="connsiteX4" fmla="*/ 4260908 w 4395885"/>
                <a:gd name="connsiteY4" fmla="*/ 272867 h 592368"/>
                <a:gd name="connsiteX5" fmla="*/ 4324113 w 4395885"/>
                <a:gd name="connsiteY5" fmla="*/ 214666 h 592368"/>
                <a:gd name="connsiteX6" fmla="*/ 4395885 w 4395885"/>
                <a:gd name="connsiteY6" fmla="*/ 381654 h 592368"/>
                <a:gd name="connsiteX7" fmla="*/ 2236117 w 4395885"/>
                <a:gd name="connsiteY7" fmla="*/ 381654 h 592368"/>
                <a:gd name="connsiteX8" fmla="*/ 76349 w 4395885"/>
                <a:gd name="connsiteY8" fmla="*/ 381654 h 5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885" h="592368">
                  <a:moveTo>
                    <a:pt x="0" y="204018"/>
                  </a:moveTo>
                  <a:lnTo>
                    <a:pt x="4508" y="200581"/>
                  </a:lnTo>
                  <a:lnTo>
                    <a:pt x="8864" y="210717"/>
                  </a:lnTo>
                  <a:cubicBezTo>
                    <a:pt x="728787" y="-519222"/>
                    <a:pt x="1448710" y="940654"/>
                    <a:pt x="2168632" y="210716"/>
                  </a:cubicBezTo>
                  <a:cubicBezTo>
                    <a:pt x="2866058" y="-496412"/>
                    <a:pt x="3563482" y="851551"/>
                    <a:pt x="4260908" y="272867"/>
                  </a:cubicBezTo>
                  <a:lnTo>
                    <a:pt x="4324113" y="214666"/>
                  </a:lnTo>
                  <a:lnTo>
                    <a:pt x="4395885" y="381654"/>
                  </a:lnTo>
                  <a:cubicBezTo>
                    <a:pt x="3675962" y="1111592"/>
                    <a:pt x="2956040" y="-348285"/>
                    <a:pt x="2236117" y="381654"/>
                  </a:cubicBezTo>
                  <a:cubicBezTo>
                    <a:pt x="1516195" y="1111592"/>
                    <a:pt x="796272" y="-348285"/>
                    <a:pt x="76349" y="381654"/>
                  </a:cubicBezTo>
                  <a:close/>
                </a:path>
              </a:pathLst>
            </a:custGeom>
            <a:solidFill>
              <a:schemeClr val="bg1"/>
            </a:solidFill>
            <a:ln>
              <a:noFill/>
            </a:ln>
            <a:effectLst>
              <a:softEdge rad="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占位符 10"/>
          <p:cNvSpPr>
            <a:spLocks noGrp="1"/>
          </p:cNvSpPr>
          <p:nvPr>
            <p:ph type="body" sz="quarter" idx="18" hasCustomPrompt="1"/>
          </p:nvPr>
        </p:nvSpPr>
        <p:spPr>
          <a:xfrm>
            <a:off x="4624108" y="2273757"/>
            <a:ext cx="3481423" cy="1560512"/>
          </a:xfrm>
        </p:spPr>
        <p:txBody>
          <a:bodyPr>
            <a:noAutofit/>
          </a:bodyPr>
          <a:lstStyle>
            <a:lvl1pPr marL="0" indent="273050">
              <a:buNone/>
              <a:defRPr sz="15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5"/>
          <p:cNvSpPr/>
          <p:nvPr userDrawn="1"/>
        </p:nvSpPr>
        <p:spPr>
          <a:xfrm>
            <a:off x="1048868" y="-135359"/>
            <a:ext cx="2581837"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userDrawn="1"/>
        </p:nvSpPr>
        <p:spPr>
          <a:xfrm>
            <a:off x="1941419" y="672353"/>
            <a:ext cx="796738" cy="1106805"/>
          </a:xfrm>
          <a:prstGeom prst="rect">
            <a:avLst/>
          </a:prstGeom>
          <a:noFill/>
        </p:spPr>
        <p:txBody>
          <a:bodyPr wrap="square" rtlCol="0">
            <a:spAutoFit/>
          </a:bodyPr>
          <a:lstStyle/>
          <a:p>
            <a:pPr algn="ctr"/>
            <a:r>
              <a:rPr lang="zh-CN" altLang="en-US" sz="6600" dirty="0">
                <a:solidFill>
                  <a:schemeClr val="tx1">
                    <a:lumMod val="50000"/>
                    <a:lumOff val="50000"/>
                  </a:schemeClr>
                </a:solidFill>
                <a:latin typeface="华文仿宋" panose="02010600040101010101" pitchFamily="2" charset="-122"/>
                <a:ea typeface="华文仿宋" panose="02010600040101010101" pitchFamily="2" charset="-122"/>
              </a:rPr>
              <a:t>肆</a:t>
            </a:r>
            <a:endParaRPr lang="zh-CN" altLang="en-US" sz="6600" dirty="0">
              <a:solidFill>
                <a:schemeClr val="tx1">
                  <a:lumMod val="50000"/>
                  <a:lumOff val="50000"/>
                </a:schemeClr>
              </a:solidFill>
              <a:latin typeface="华文仿宋" panose="02010600040101010101" pitchFamily="2" charset="-122"/>
              <a:ea typeface="华文仿宋" panose="02010600040101010101" pitchFamily="2" charset="-122"/>
            </a:endParaRPr>
          </a:p>
        </p:txBody>
      </p:sp>
      <p:sp>
        <p:nvSpPr>
          <p:cNvPr id="8" name="文本占位符 21"/>
          <p:cNvSpPr>
            <a:spLocks noGrp="1"/>
          </p:cNvSpPr>
          <p:nvPr>
            <p:ph type="body" sz="quarter" idx="10" hasCustomPrompt="1"/>
          </p:nvPr>
        </p:nvSpPr>
        <p:spPr>
          <a:xfrm>
            <a:off x="1424656" y="2791395"/>
            <a:ext cx="1830263" cy="1367603"/>
          </a:xfrm>
        </p:spPr>
        <p:txBody>
          <a:bodyPr>
            <a:noAutofit/>
          </a:bodyPr>
          <a:lstStyle>
            <a:lvl1pPr marL="0" indent="0" algn="ctr">
              <a:buNone/>
              <a:defRPr sz="3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第四部分的标题</a:t>
            </a:r>
            <a:endParaRPr lang="zh-CN" altLang="en-US" dirty="0"/>
          </a:p>
        </p:txBody>
      </p:sp>
      <p:sp>
        <p:nvSpPr>
          <p:cNvPr id="10" name="任意多边形 9"/>
          <p:cNvSpPr/>
          <p:nvPr userDrawn="1"/>
        </p:nvSpPr>
        <p:spPr>
          <a:xfrm>
            <a:off x="5540384" y="1230175"/>
            <a:ext cx="2672604" cy="3563471"/>
          </a:xfrm>
          <a:custGeom>
            <a:avLst/>
            <a:gdLst>
              <a:gd name="connsiteX0" fmla="*/ 2913123 w 5150224"/>
              <a:gd name="connsiteY0" fmla="*/ 3603811 h 5150223"/>
              <a:gd name="connsiteX1" fmla="*/ 2913123 w 5150224"/>
              <a:gd name="connsiteY1" fmla="*/ 4783411 h 5150223"/>
              <a:gd name="connsiteX2" fmla="*/ 3039053 w 5150224"/>
              <a:gd name="connsiteY2" fmla="*/ 4761335 h 5150223"/>
              <a:gd name="connsiteX3" fmla="*/ 4539878 w 5150224"/>
              <a:gd name="connsiteY3" fmla="*/ 3640183 h 5150223"/>
              <a:gd name="connsiteX4" fmla="*/ 4557399 w 5150224"/>
              <a:gd name="connsiteY4" fmla="*/ 3603811 h 5150223"/>
              <a:gd name="connsiteX5" fmla="*/ 592824 w 5150224"/>
              <a:gd name="connsiteY5" fmla="*/ 3603811 h 5150223"/>
              <a:gd name="connsiteX6" fmla="*/ 610345 w 5150224"/>
              <a:gd name="connsiteY6" fmla="*/ 3640183 h 5150223"/>
              <a:gd name="connsiteX7" fmla="*/ 2575111 w 5150224"/>
              <a:gd name="connsiteY7" fmla="*/ 4809563 h 5150223"/>
              <a:gd name="connsiteX8" fmla="*/ 2647850 w 5150224"/>
              <a:gd name="connsiteY8" fmla="*/ 4807036 h 5150223"/>
              <a:gd name="connsiteX9" fmla="*/ 2647850 w 5150224"/>
              <a:gd name="connsiteY9" fmla="*/ 3603811 h 5150223"/>
              <a:gd name="connsiteX10" fmla="*/ 1811991 w 5150224"/>
              <a:gd name="connsiteY10" fmla="*/ 2057400 h 5150223"/>
              <a:gd name="connsiteX11" fmla="*/ 1811991 w 5150224"/>
              <a:gd name="connsiteY11" fmla="*/ 3323247 h 5150223"/>
              <a:gd name="connsiteX12" fmla="*/ 4678480 w 5150224"/>
              <a:gd name="connsiteY12" fmla="*/ 3323247 h 5150223"/>
              <a:gd name="connsiteX13" fmla="*/ 4709107 w 5150224"/>
              <a:gd name="connsiteY13" fmla="*/ 3239568 h 5150223"/>
              <a:gd name="connsiteX14" fmla="*/ 4809564 w 5150224"/>
              <a:gd name="connsiteY14" fmla="*/ 2575110 h 5150223"/>
              <a:gd name="connsiteX15" fmla="*/ 4752346 w 5150224"/>
              <a:gd name="connsiteY15" fmla="*/ 2070488 h 5150223"/>
              <a:gd name="connsiteX16" fmla="*/ 4748806 w 5150224"/>
              <a:gd name="connsiteY16" fmla="*/ 2057400 h 5150223"/>
              <a:gd name="connsiteX17" fmla="*/ 3334871 w 5150224"/>
              <a:gd name="connsiteY17" fmla="*/ 2057400 h 5150223"/>
              <a:gd name="connsiteX18" fmla="*/ 3334871 w 5150224"/>
              <a:gd name="connsiteY18" fmla="*/ 2057402 h 5150223"/>
              <a:gd name="connsiteX19" fmla="*/ 3069598 w 5150224"/>
              <a:gd name="connsiteY19" fmla="*/ 2057402 h 5150223"/>
              <a:gd name="connsiteX20" fmla="*/ 3069598 w 5150224"/>
              <a:gd name="connsiteY20" fmla="*/ 2057400 h 5150223"/>
              <a:gd name="connsiteX21" fmla="*/ 403382 w 5150224"/>
              <a:gd name="connsiteY21" fmla="*/ 2057400 h 5150223"/>
              <a:gd name="connsiteX22" fmla="*/ 386055 w 5150224"/>
              <a:gd name="connsiteY22" fmla="*/ 2124790 h 5150223"/>
              <a:gd name="connsiteX23" fmla="*/ 340658 w 5150224"/>
              <a:gd name="connsiteY23" fmla="*/ 2575110 h 5150223"/>
              <a:gd name="connsiteX24" fmla="*/ 441115 w 5150224"/>
              <a:gd name="connsiteY24" fmla="*/ 3239568 h 5150223"/>
              <a:gd name="connsiteX25" fmla="*/ 471742 w 5150224"/>
              <a:gd name="connsiteY25" fmla="*/ 3323247 h 5150223"/>
              <a:gd name="connsiteX26" fmla="*/ 1546718 w 5150224"/>
              <a:gd name="connsiteY26" fmla="*/ 3323247 h 5150223"/>
              <a:gd name="connsiteX27" fmla="*/ 1546718 w 5150224"/>
              <a:gd name="connsiteY27" fmla="*/ 2057400 h 5150223"/>
              <a:gd name="connsiteX28" fmla="*/ 3334871 w 5150224"/>
              <a:gd name="connsiteY28" fmla="*/ 475995 h 5150223"/>
              <a:gd name="connsiteX29" fmla="*/ 3334871 w 5150224"/>
              <a:gd name="connsiteY29" fmla="*/ 1776836 h 5150223"/>
              <a:gd name="connsiteX30" fmla="*/ 4661985 w 5150224"/>
              <a:gd name="connsiteY30" fmla="*/ 1776836 h 5150223"/>
              <a:gd name="connsiteX31" fmla="*/ 4654575 w 5150224"/>
              <a:gd name="connsiteY31" fmla="*/ 1755793 h 5150223"/>
              <a:gd name="connsiteX32" fmla="*/ 3444861 w 5150224"/>
              <a:gd name="connsiteY32" fmla="*/ 516252 h 5150223"/>
              <a:gd name="connsiteX33" fmla="*/ 2575111 w 5150224"/>
              <a:gd name="connsiteY33" fmla="*/ 340658 h 5150223"/>
              <a:gd name="connsiteX34" fmla="*/ 516253 w 5150224"/>
              <a:gd name="connsiteY34" fmla="*/ 1705360 h 5150223"/>
              <a:gd name="connsiteX35" fmla="*/ 490092 w 5150224"/>
              <a:gd name="connsiteY35" fmla="*/ 1776836 h 5150223"/>
              <a:gd name="connsiteX36" fmla="*/ 1546718 w 5150224"/>
              <a:gd name="connsiteY36" fmla="*/ 1776836 h 5150223"/>
              <a:gd name="connsiteX37" fmla="*/ 1546718 w 5150224"/>
              <a:gd name="connsiteY37" fmla="*/ 1776835 h 5150223"/>
              <a:gd name="connsiteX38" fmla="*/ 1811991 w 5150224"/>
              <a:gd name="connsiteY38" fmla="*/ 1776835 h 5150223"/>
              <a:gd name="connsiteX39" fmla="*/ 1811991 w 5150224"/>
              <a:gd name="connsiteY39" fmla="*/ 1776836 h 5150223"/>
              <a:gd name="connsiteX40" fmla="*/ 3069598 w 5150224"/>
              <a:gd name="connsiteY40" fmla="*/ 1776836 h 5150223"/>
              <a:gd name="connsiteX41" fmla="*/ 3069598 w 5150224"/>
              <a:gd name="connsiteY41" fmla="*/ 397410 h 5150223"/>
              <a:gd name="connsiteX42" fmla="*/ 3025431 w 5150224"/>
              <a:gd name="connsiteY42" fmla="*/ 386054 h 5150223"/>
              <a:gd name="connsiteX43" fmla="*/ 2575111 w 5150224"/>
              <a:gd name="connsiteY43" fmla="*/ 340658 h 5150223"/>
              <a:gd name="connsiteX44" fmla="*/ 2575112 w 5150224"/>
              <a:gd name="connsiteY44" fmla="*/ 0 h 5150223"/>
              <a:gd name="connsiteX45" fmla="*/ 5150224 w 5150224"/>
              <a:gd name="connsiteY45" fmla="*/ 2575111 h 5150223"/>
              <a:gd name="connsiteX46" fmla="*/ 2575112 w 5150224"/>
              <a:gd name="connsiteY46" fmla="*/ 5150223 h 5150223"/>
              <a:gd name="connsiteX47" fmla="*/ 0 w 5150224"/>
              <a:gd name="connsiteY47" fmla="*/ 2575111 h 5150223"/>
              <a:gd name="connsiteX48" fmla="*/ 2575112 w 5150224"/>
              <a:gd name="connsiteY48" fmla="*/ 0 h 515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50224" h="5150223">
                <a:moveTo>
                  <a:pt x="2913123" y="3603811"/>
                </a:moveTo>
                <a:lnTo>
                  <a:pt x="2913123" y="4783411"/>
                </a:lnTo>
                <a:lnTo>
                  <a:pt x="3039053" y="4761335"/>
                </a:lnTo>
                <a:cubicBezTo>
                  <a:pt x="3687621" y="4624382"/>
                  <a:pt x="4232443" y="4206118"/>
                  <a:pt x="4539878" y="3640183"/>
                </a:cubicBezTo>
                <a:lnTo>
                  <a:pt x="4557399" y="3603811"/>
                </a:lnTo>
                <a:close/>
                <a:moveTo>
                  <a:pt x="592824" y="3603811"/>
                </a:moveTo>
                <a:lnTo>
                  <a:pt x="610345" y="3640183"/>
                </a:lnTo>
                <a:cubicBezTo>
                  <a:pt x="988726" y="4336718"/>
                  <a:pt x="1726699" y="4809563"/>
                  <a:pt x="2575111" y="4809563"/>
                </a:cubicBezTo>
                <a:lnTo>
                  <a:pt x="2647850" y="4807036"/>
                </a:lnTo>
                <a:lnTo>
                  <a:pt x="2647850" y="3603811"/>
                </a:lnTo>
                <a:close/>
                <a:moveTo>
                  <a:pt x="1811991" y="2057400"/>
                </a:moveTo>
                <a:lnTo>
                  <a:pt x="1811991" y="3323247"/>
                </a:lnTo>
                <a:lnTo>
                  <a:pt x="4678480" y="3323247"/>
                </a:lnTo>
                <a:lnTo>
                  <a:pt x="4709107" y="3239568"/>
                </a:lnTo>
                <a:cubicBezTo>
                  <a:pt x="4774394" y="3029666"/>
                  <a:pt x="4809564" y="2806495"/>
                  <a:pt x="4809564" y="2575110"/>
                </a:cubicBezTo>
                <a:cubicBezTo>
                  <a:pt x="4809564" y="2401571"/>
                  <a:pt x="4789781" y="2232653"/>
                  <a:pt x="4752346" y="2070488"/>
                </a:cubicBezTo>
                <a:lnTo>
                  <a:pt x="4748806" y="2057400"/>
                </a:lnTo>
                <a:lnTo>
                  <a:pt x="3334871" y="2057400"/>
                </a:lnTo>
                <a:lnTo>
                  <a:pt x="3334871" y="2057402"/>
                </a:lnTo>
                <a:lnTo>
                  <a:pt x="3069598" y="2057402"/>
                </a:lnTo>
                <a:lnTo>
                  <a:pt x="3069598" y="2057400"/>
                </a:lnTo>
                <a:close/>
                <a:moveTo>
                  <a:pt x="403382" y="2057400"/>
                </a:moveTo>
                <a:lnTo>
                  <a:pt x="386055" y="2124790"/>
                </a:lnTo>
                <a:cubicBezTo>
                  <a:pt x="356290" y="2270248"/>
                  <a:pt x="340658" y="2420853"/>
                  <a:pt x="340658" y="2575110"/>
                </a:cubicBezTo>
                <a:cubicBezTo>
                  <a:pt x="340658" y="2806495"/>
                  <a:pt x="375829" y="3029666"/>
                  <a:pt x="441115" y="3239568"/>
                </a:cubicBezTo>
                <a:lnTo>
                  <a:pt x="471742" y="3323247"/>
                </a:lnTo>
                <a:lnTo>
                  <a:pt x="1546718" y="3323247"/>
                </a:lnTo>
                <a:lnTo>
                  <a:pt x="1546718" y="2057400"/>
                </a:lnTo>
                <a:close/>
                <a:moveTo>
                  <a:pt x="3334871" y="475995"/>
                </a:moveTo>
                <a:lnTo>
                  <a:pt x="3334871" y="1776836"/>
                </a:lnTo>
                <a:lnTo>
                  <a:pt x="4661985" y="1776836"/>
                </a:lnTo>
                <a:lnTo>
                  <a:pt x="4654575" y="1755793"/>
                </a:lnTo>
                <a:cubicBezTo>
                  <a:pt x="4434497" y="1197675"/>
                  <a:pt x="3996222" y="749458"/>
                  <a:pt x="3444861" y="516252"/>
                </a:cubicBezTo>
                <a:close/>
                <a:moveTo>
                  <a:pt x="2575111" y="340658"/>
                </a:moveTo>
                <a:cubicBezTo>
                  <a:pt x="1649571" y="340658"/>
                  <a:pt x="855461" y="903382"/>
                  <a:pt x="516253" y="1705360"/>
                </a:cubicBezTo>
                <a:lnTo>
                  <a:pt x="490092" y="1776836"/>
                </a:lnTo>
                <a:lnTo>
                  <a:pt x="1546718" y="1776836"/>
                </a:lnTo>
                <a:lnTo>
                  <a:pt x="1546718" y="1776835"/>
                </a:lnTo>
                <a:lnTo>
                  <a:pt x="1811991" y="1776835"/>
                </a:lnTo>
                <a:lnTo>
                  <a:pt x="1811991" y="1776836"/>
                </a:lnTo>
                <a:lnTo>
                  <a:pt x="3069598" y="1776836"/>
                </a:lnTo>
                <a:lnTo>
                  <a:pt x="3069598" y="397410"/>
                </a:lnTo>
                <a:lnTo>
                  <a:pt x="3025431" y="386054"/>
                </a:lnTo>
                <a:cubicBezTo>
                  <a:pt x="2879974" y="356289"/>
                  <a:pt x="2729368" y="340658"/>
                  <a:pt x="2575111" y="340658"/>
                </a:cubicBezTo>
                <a:close/>
                <a:moveTo>
                  <a:pt x="2575112" y="0"/>
                </a:moveTo>
                <a:cubicBezTo>
                  <a:pt x="3997307" y="0"/>
                  <a:pt x="5150224" y="1152917"/>
                  <a:pt x="5150224" y="2575111"/>
                </a:cubicBezTo>
                <a:cubicBezTo>
                  <a:pt x="5150224" y="3997306"/>
                  <a:pt x="3997307" y="5150223"/>
                  <a:pt x="2575112" y="5150223"/>
                </a:cubicBezTo>
                <a:cubicBezTo>
                  <a:pt x="1152917" y="5150223"/>
                  <a:pt x="0" y="3997306"/>
                  <a:pt x="0" y="2575111"/>
                </a:cubicBezTo>
                <a:cubicBezTo>
                  <a:pt x="0" y="1152917"/>
                  <a:pt x="1152917" y="0"/>
                  <a:pt x="2575112" y="0"/>
                </a:cubicBezTo>
                <a:close/>
              </a:path>
            </a:pathLst>
          </a:custGeom>
          <a:solidFill>
            <a:srgbClr val="FFAFFF">
              <a:alpha val="34902"/>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3" name="组合 12"/>
          <p:cNvGrpSpPr/>
          <p:nvPr userDrawn="1"/>
        </p:nvGrpSpPr>
        <p:grpSpPr>
          <a:xfrm>
            <a:off x="4462742" y="4478280"/>
            <a:ext cx="4482914" cy="630733"/>
            <a:chOff x="2119629" y="1887688"/>
            <a:chExt cx="6535421" cy="862639"/>
          </a:xfrm>
          <a:solidFill>
            <a:schemeClr val="bg1"/>
          </a:solidFill>
        </p:grpSpPr>
        <p:sp>
          <p:nvSpPr>
            <p:cNvPr id="14" name="圆角矩形 13"/>
            <p:cNvSpPr/>
            <p:nvPr/>
          </p:nvSpPr>
          <p:spPr>
            <a:xfrm>
              <a:off x="2119629" y="1887689"/>
              <a:ext cx="4919800" cy="115260"/>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5" name="空心弧 14"/>
            <p:cNvSpPr/>
            <p:nvPr/>
          </p:nvSpPr>
          <p:spPr>
            <a:xfrm rot="5400000">
              <a:off x="6731000" y="1887688"/>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solidFill>
                  <a:schemeClr val="tx1"/>
                </a:solidFill>
              </a:endParaRPr>
            </a:p>
          </p:txBody>
        </p:sp>
        <p:sp>
          <p:nvSpPr>
            <p:cNvPr id="16" name="圆角矩形 15"/>
            <p:cNvSpPr/>
            <p:nvPr/>
          </p:nvSpPr>
          <p:spPr>
            <a:xfrm>
              <a:off x="5638800" y="2261377"/>
              <a:ext cx="1400628"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7" name="空心弧 16"/>
            <p:cNvSpPr/>
            <p:nvPr/>
          </p:nvSpPr>
          <p:spPr>
            <a:xfrm rot="16200000">
              <a:off x="5441950" y="2261377"/>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solidFill>
                  <a:schemeClr val="tx1"/>
                </a:solidFill>
              </a:endParaRPr>
            </a:p>
          </p:txBody>
        </p:sp>
        <p:sp>
          <p:nvSpPr>
            <p:cNvPr id="18" name="圆角矩形 17"/>
            <p:cNvSpPr/>
            <p:nvPr/>
          </p:nvSpPr>
          <p:spPr>
            <a:xfrm>
              <a:off x="5638800" y="2635066"/>
              <a:ext cx="3016250"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grpSp>
      <p:sp>
        <p:nvSpPr>
          <p:cNvPr id="19" name="文本占位符 10"/>
          <p:cNvSpPr>
            <a:spLocks noGrp="1"/>
          </p:cNvSpPr>
          <p:nvPr>
            <p:ph type="body" sz="quarter" idx="18" hasCustomPrompt="1"/>
          </p:nvPr>
        </p:nvSpPr>
        <p:spPr>
          <a:xfrm>
            <a:off x="4624108" y="2273757"/>
            <a:ext cx="3481423" cy="1560512"/>
          </a:xfrm>
        </p:spPr>
        <p:txBody>
          <a:bodyPr>
            <a:noAutofit/>
          </a:bodyPr>
          <a:lstStyle>
            <a:lvl1pPr marL="0" indent="273050">
              <a:buNone/>
              <a:defRPr sz="15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endParaRPr lang="zh-CN" alt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hasCustomPrompt="1"/>
          </p:nvPr>
        </p:nvSpPr>
        <p:spPr>
          <a:xfrm>
            <a:off x="502444" y="5605145"/>
            <a:ext cx="8139113" cy="558165"/>
          </a:xfrm>
        </p:spPr>
        <p:txBody>
          <a:bodyPr/>
          <a:lstStyle>
            <a:lvl1pPr>
              <a:defRPr b="0">
                <a:latin typeface="+mn-ea"/>
                <a:ea typeface="+mn-ea"/>
              </a:defRPr>
            </a:lvl1pPr>
          </a:lstStyle>
          <a:p>
            <a:r>
              <a:rPr lang="zh-CN" altLang="en-US"/>
              <a:t>单击此处编辑正文</a:t>
            </a:r>
            <a:endParaRPr lang="zh-CN" altLang="en-US"/>
          </a:p>
        </p:txBody>
      </p:sp>
      <p:sp>
        <p:nvSpPr>
          <p:cNvPr id="8" name="内容占位符 7"/>
          <p:cNvSpPr>
            <a:spLocks noGrp="1"/>
          </p:cNvSpPr>
          <p:nvPr>
            <p:ph idx="1" hasCustomPrompt="1"/>
          </p:nvPr>
        </p:nvSpPr>
        <p:spPr>
          <a:xfrm>
            <a:off x="502444" y="641350"/>
            <a:ext cx="8139113" cy="455612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9147334" cy="686816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350996" y="565150"/>
            <a:ext cx="4050030" cy="57277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4715828" y="565150"/>
            <a:ext cx="4050030" cy="57277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502412" y="623591"/>
            <a:ext cx="8139178"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24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25364" y="4114799"/>
            <a:ext cx="6858000" cy="645739"/>
          </a:xfrm>
        </p:spPr>
        <p:txBody>
          <a:bodyPr anchor="ctr">
            <a:normAutofit/>
          </a:bodyPr>
          <a:lstStyle>
            <a:lvl1pPr algn="ctr">
              <a:defRPr sz="3000">
                <a:latin typeface="华文仿宋" panose="02010600040101010101" pitchFamily="2" charset="-122"/>
                <a:ea typeface="华文仿宋" panose="02010600040101010101" pitchFamily="2" charset="-122"/>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4333950" y="4952712"/>
            <a:ext cx="3190315" cy="455145"/>
          </a:xfrm>
        </p:spPr>
        <p:txBody>
          <a:bodyPr>
            <a:normAutofit/>
          </a:bodyPr>
          <a:lstStyle>
            <a:lvl1pPr marL="0" indent="0" algn="r">
              <a:buNone/>
              <a:defRPr sz="1500">
                <a:latin typeface="华文楷体" panose="02010600040101010101" pitchFamily="2" charset="-122"/>
                <a:ea typeface="华文楷体" panose="02010600040101010101" pitchFamily="2"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5" Type="http://schemas.openxmlformats.org/officeDocument/2006/relationships/theme" Target="../theme/theme2.xml"/><Relationship Id="rId24" Type="http://schemas.openxmlformats.org/officeDocument/2006/relationships/slideLayout" Target="../slideLayouts/slideLayout32.xml"/><Relationship Id="rId23" Type="http://schemas.openxmlformats.org/officeDocument/2006/relationships/slideLayout" Target="../slideLayouts/slideLayout31.xml"/><Relationship Id="rId22" Type="http://schemas.openxmlformats.org/officeDocument/2006/relationships/slideLayout" Target="../slideLayouts/slideLayout30.xml"/><Relationship Id="rId21" Type="http://schemas.openxmlformats.org/officeDocument/2006/relationships/slideLayout" Target="../slideLayouts/slideLayout29.xml"/><Relationship Id="rId20" Type="http://schemas.openxmlformats.org/officeDocument/2006/relationships/slideLayout" Target="../slideLayouts/slideLayout28.xml"/><Relationship Id="rId2" Type="http://schemas.openxmlformats.org/officeDocument/2006/relationships/slideLayout" Target="../slideLayouts/slideLayout10.xml"/><Relationship Id="rId19" Type="http://schemas.openxmlformats.org/officeDocument/2006/relationships/slideLayout" Target="../slideLayouts/slideLayout27.xml"/><Relationship Id="rId18" Type="http://schemas.openxmlformats.org/officeDocument/2006/relationships/slideLayout" Target="../slideLayouts/slideLayout26.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7"/>
          <p:cNvSpPr>
            <a:spLocks noGrp="1"/>
          </p:cNvSpPr>
          <p:nvPr>
            <p:ph type="title"/>
          </p:nvPr>
        </p:nvSpPr>
        <p:spPr>
          <a:xfrm>
            <a:off x="502412" y="581225"/>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idx="1"/>
          </p:nvPr>
        </p:nvSpPr>
        <p:spPr>
          <a:xfrm>
            <a:off x="502444" y="1508125"/>
            <a:ext cx="8139113" cy="4749165"/>
          </a:xfrm>
          <a:prstGeom prst="rect">
            <a:avLst/>
          </a:prstGeom>
        </p:spPr>
        <p:txBody>
          <a:bodyPr vert="horz" lIns="101600" tIns="0" rIns="82550" bIns="0" rtlCol="0">
            <a:normAutofit/>
          </a:bodyPr>
          <a:lstStyle>
            <a:lvl1pPr>
              <a:defRPr sz="1800"/>
            </a:lvl1pPr>
            <a:lvl2pPr>
              <a:defRPr sz="1800"/>
            </a:lvl2pPr>
            <a:lvl3pPr>
              <a:defRPr sz="1800"/>
            </a:lvl3pPr>
            <a:lvl4pPr>
              <a:defRPr sz="1800"/>
            </a:lvl4pPr>
            <a:lvl5pPr>
              <a:defRPr sz="18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n-ea"/>
          <a:ea typeface="+mn-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ea"/>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E5FF"/>
            </a:gs>
            <a:gs pos="100000">
              <a:srgbClr val="CCECFF"/>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398660-C6C1-4805-B9A2-70A7B73FD231}"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508DC4-7D18-461C-88A3-D8D40B31D06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Lst>
  <p:transition>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microsoft.com/office/2007/relationships/media" Target="file:///C:\Users\ASUS\Desktop\&#25105;&#20204;&#22855;&#22937;&#30340;&#19990;&#30028;\&#35270;&#39057;&#32032;&#26448;-4K&#22823;&#33258;&#28982;&#32654;&#26223;_&#22909;&#30475;&#35270;&#39057;.mp4" TargetMode="External"/><Relationship Id="rId1" Type="http://schemas.openxmlformats.org/officeDocument/2006/relationships/video" Target="file:///C:\Users\ASUS\Desktop\&#25105;&#20204;&#22855;&#22937;&#30340;&#19990;&#30028;\&#35270;&#39057;&#32032;&#26448;-4K&#22823;&#33258;&#28982;&#32654;&#26223;_&#22909;&#30475;&#35270;&#39057;.mp4"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slide" Target="slide21.xml"/><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 Target="slide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tags" Target="../tags/tag5.xml"/><Relationship Id="rId15" Type="http://schemas.openxmlformats.org/officeDocument/2006/relationships/slideLayout" Target="../slideLayouts/slideLayout27.xml"/><Relationship Id="rId14" Type="http://schemas.openxmlformats.org/officeDocument/2006/relationships/tags" Target="../tags/tag13.xml"/><Relationship Id="rId13" Type="http://schemas.openxmlformats.org/officeDocument/2006/relationships/image" Target="../media/image15.jpeg"/><Relationship Id="rId12" Type="http://schemas.openxmlformats.org/officeDocument/2006/relationships/tags" Target="../tags/tag12.xml"/><Relationship Id="rId11" Type="http://schemas.openxmlformats.org/officeDocument/2006/relationships/image" Target="../media/image14.jpeg"/><Relationship Id="rId10" Type="http://schemas.openxmlformats.org/officeDocument/2006/relationships/tags" Target="../tags/tag11.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16.png"/><Relationship Id="rId2" Type="http://schemas.openxmlformats.org/officeDocument/2006/relationships/tags" Target="../tags/tag15.xml"/><Relationship Id="rId15" Type="http://schemas.openxmlformats.org/officeDocument/2006/relationships/slideLayout" Target="../slideLayouts/slideLayout27.xml"/><Relationship Id="rId14" Type="http://schemas.openxmlformats.org/officeDocument/2006/relationships/tags" Target="../tags/tag23.xml"/><Relationship Id="rId13" Type="http://schemas.openxmlformats.org/officeDocument/2006/relationships/image" Target="../media/image21.jpeg"/><Relationship Id="rId12" Type="http://schemas.openxmlformats.org/officeDocument/2006/relationships/tags" Target="../tags/tag22.xml"/><Relationship Id="rId11" Type="http://schemas.openxmlformats.org/officeDocument/2006/relationships/image" Target="../media/image20.jpeg"/><Relationship Id="rId10" Type="http://schemas.openxmlformats.org/officeDocument/2006/relationships/tags" Target="../tags/tag2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4.jpeg"/><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 Target="slide11.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 Target="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7.png"/><Relationship Id="rId1" Type="http://schemas.openxmlformats.org/officeDocument/2006/relationships/slide" Target="slide1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8.jpeg"/><Relationship Id="rId1" Type="http://schemas.openxmlformats.org/officeDocument/2006/relationships/slide" Target="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7.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dirty="0"/>
          </a:p>
        </p:txBody>
      </p:sp>
      <p:pic>
        <p:nvPicPr>
          <p:cNvPr id="4" name="视频素材-4K大自然美景_好看视频.mp4">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71450" y="83185"/>
            <a:ext cx="8878570" cy="216662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68605" y="259080"/>
            <a:ext cx="8555355" cy="1814830"/>
          </a:xfrm>
          <a:prstGeom prst="rect">
            <a:avLst/>
          </a:prstGeom>
          <a:noFill/>
        </p:spPr>
        <p:txBody>
          <a:bodyPr wrap="square" rtlCol="0" anchor="t">
            <a:spAutoFit/>
          </a:bodyPr>
          <a:lstStyle/>
          <a:p>
            <a:pPr fontAlgn="auto">
              <a:lnSpc>
                <a:spcPct val="100000"/>
              </a:lnSpc>
            </a:pPr>
            <a:r>
              <a:rPr lang="en-US" altLang="zh-CN" sz="4000" b="1" dirty="0">
                <a:latin typeface="楷体" panose="02010609060101010101" charset="-122"/>
                <a:ea typeface="楷体" panose="02010609060101010101" charset="-122"/>
              </a:rPr>
              <a:t>    </a:t>
            </a:r>
            <a:r>
              <a:rPr lang="zh-CN" altLang="en-US" sz="3600" b="1" dirty="0">
                <a:solidFill>
                  <a:srgbClr val="F2F5EC"/>
                </a:solidFill>
                <a:latin typeface="楷体" panose="02010609060101010101" charset="-122"/>
                <a:ea typeface="楷体" panose="02010609060101010101" charset="-122"/>
              </a:rPr>
              <a:t>清晨，太阳升起，带来新的一天。</a:t>
            </a:r>
            <a:r>
              <a:rPr lang="zh-CN" altLang="en-US" sz="3600" b="1" dirty="0">
                <a:solidFill>
                  <a:schemeClr val="bg1"/>
                </a:solidFill>
                <a:latin typeface="楷体" panose="02010609060101010101" charset="-122"/>
                <a:ea typeface="楷体" panose="02010609060101010101" charset="-122"/>
              </a:rPr>
              <a:t>开始，天空呈粉红色，慢慢地变成了蔚蓝色</a:t>
            </a:r>
            <a:r>
              <a:rPr lang="zh-CN" altLang="en-US" sz="3600" b="1" dirty="0">
                <a:solidFill>
                  <a:srgbClr val="F2F5EC"/>
                </a:solidFill>
                <a:latin typeface="楷体" panose="02010609060101010101" charset="-122"/>
                <a:ea typeface="楷体" panose="02010609060101010101" charset="-122"/>
              </a:rPr>
              <a:t>，</a:t>
            </a:r>
            <a:r>
              <a:rPr lang="zh-CN" altLang="en-US" sz="3600" b="1" dirty="0">
                <a:solidFill>
                  <a:srgbClr val="FFFF00"/>
                </a:solidFill>
                <a:latin typeface="楷体" panose="02010609060101010101" charset="-122"/>
                <a:ea typeface="楷体" panose="02010609060101010101" charset="-122"/>
              </a:rPr>
              <a:t>太阳就像一个大火球一样升起来了</a:t>
            </a:r>
            <a:r>
              <a:rPr lang="zh-CN" altLang="en-US" sz="3600" b="1" dirty="0">
                <a:solidFill>
                  <a:srgbClr val="F2F5EC"/>
                </a:solidFill>
                <a:latin typeface="楷体" panose="02010609060101010101" charset="-122"/>
                <a:ea typeface="楷体" panose="02010609060101010101" charset="-122"/>
              </a:rPr>
              <a:t>。</a:t>
            </a:r>
            <a:endParaRPr lang="zh-CN" altLang="en-US" sz="3600" b="1" dirty="0">
              <a:solidFill>
                <a:srgbClr val="F2F5EC"/>
              </a:solidFill>
              <a:latin typeface="楷体" panose="02010609060101010101" charset="-122"/>
              <a:ea typeface="楷体" panose="02010609060101010101" charset="-122"/>
            </a:endParaRPr>
          </a:p>
        </p:txBody>
      </p:sp>
      <p:pic>
        <p:nvPicPr>
          <p:cNvPr id="105" name="图片 104"/>
          <p:cNvPicPr/>
          <p:nvPr/>
        </p:nvPicPr>
        <p:blipFill>
          <a:blip r:embed="rId1"/>
          <a:stretch>
            <a:fillRect/>
          </a:stretch>
        </p:blipFill>
        <p:spPr>
          <a:xfrm flipH="1">
            <a:off x="922020" y="2456180"/>
            <a:ext cx="7377430" cy="491807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linds(horizontal)">
                                      <p:cBhvr>
                                        <p:cTn id="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波形 1">
            <a:hlinkClick r:id="rId1" action="ppaction://hlinksldjump"/>
          </p:cNvPr>
          <p:cNvSpPr/>
          <p:nvPr/>
        </p:nvSpPr>
        <p:spPr>
          <a:xfrm>
            <a:off x="303530" y="924560"/>
            <a:ext cx="8840470" cy="3354070"/>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4" name="文本框 13"/>
          <p:cNvSpPr txBox="1"/>
          <p:nvPr/>
        </p:nvSpPr>
        <p:spPr>
          <a:xfrm>
            <a:off x="215900" y="1026795"/>
            <a:ext cx="8849360" cy="2553335"/>
          </a:xfrm>
          <a:prstGeom prst="rect">
            <a:avLst/>
          </a:prstGeom>
          <a:noFill/>
        </p:spPr>
        <p:txBody>
          <a:bodyPr wrap="square" rtlCol="0" anchor="t">
            <a:spAutoFit/>
          </a:bodyPr>
          <a:lstStyle/>
          <a:p>
            <a:endParaRPr lang="zh-CN" altLang="en-US" sz="4000" b="1" dirty="0">
              <a:latin typeface="楷体" panose="02010609060101010101" charset="-122"/>
              <a:ea typeface="楷体" panose="02010609060101010101" charset="-122"/>
            </a:endParaRPr>
          </a:p>
          <a:p>
            <a:r>
              <a:rPr lang="zh-CN" altLang="en-US" sz="4000" b="1" dirty="0">
                <a:latin typeface="楷体" panose="02010609060101010101" charset="-122"/>
                <a:ea typeface="楷体" panose="02010609060101010101" charset="-122"/>
              </a:rPr>
              <a:t>  在天空的珍藏中还有哪些你认为变幻和想象最奇妙的地方，圈画出来。小组交流。</a:t>
            </a:r>
            <a:endParaRPr lang="zh-CN" altLang="en-US" sz="4000" b="1" dirty="0">
              <a:latin typeface="楷体" panose="02010609060101010101" charset="-122"/>
              <a:ea typeface="楷体" panose="02010609060101010101" charset="-122"/>
            </a:endParaRPr>
          </a:p>
        </p:txBody>
      </p:sp>
      <p:sp>
        <p:nvSpPr>
          <p:cNvPr id="3" name="云形标注 2"/>
          <p:cNvSpPr/>
          <p:nvPr/>
        </p:nvSpPr>
        <p:spPr>
          <a:xfrm>
            <a:off x="1106805" y="4944745"/>
            <a:ext cx="1020445" cy="63754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4" name="泪滴形 3">
            <a:hlinkClick r:id="rId2" action="ppaction://hlinksldjump"/>
          </p:cNvPr>
          <p:cNvSpPr/>
          <p:nvPr/>
        </p:nvSpPr>
        <p:spPr>
          <a:xfrm>
            <a:off x="3155950" y="4944745"/>
            <a:ext cx="956310" cy="619125"/>
          </a:xfrm>
          <a:prstGeom prst="teardrop">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太阳形 4">
            <a:hlinkClick r:id="rId3" action="ppaction://hlinksldjump"/>
          </p:cNvPr>
          <p:cNvSpPr/>
          <p:nvPr/>
        </p:nvSpPr>
        <p:spPr>
          <a:xfrm>
            <a:off x="5241290" y="4825365"/>
            <a:ext cx="865505" cy="737870"/>
          </a:xfrm>
          <a:prstGeom prst="su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十字星 5">
            <a:hlinkClick r:id="rId4" action="ppaction://hlinksldjump"/>
          </p:cNvPr>
          <p:cNvSpPr/>
          <p:nvPr/>
        </p:nvSpPr>
        <p:spPr>
          <a:xfrm>
            <a:off x="7008495" y="4826000"/>
            <a:ext cx="728345" cy="737235"/>
          </a:xfrm>
          <a:prstGeom prst="star4">
            <a:avLst/>
          </a:prstGeom>
          <a:solidFill>
            <a:schemeClr val="bg2">
              <a:lumMod val="5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grpSp>
        <p:nvGrpSpPr>
          <p:cNvPr id="9" name="组合 8"/>
          <p:cNvGrpSpPr/>
          <p:nvPr/>
        </p:nvGrpSpPr>
        <p:grpSpPr>
          <a:xfrm>
            <a:off x="109855" y="339725"/>
            <a:ext cx="8846820" cy="3784600"/>
            <a:chOff x="234" y="1490"/>
            <a:chExt cx="13932" cy="5960"/>
          </a:xfrm>
        </p:grpSpPr>
        <p:sp>
          <p:nvSpPr>
            <p:cNvPr id="2" name="文本框 1"/>
            <p:cNvSpPr txBox="1"/>
            <p:nvPr/>
          </p:nvSpPr>
          <p:spPr>
            <a:xfrm>
              <a:off x="234" y="1490"/>
              <a:ext cx="13932" cy="5960"/>
            </a:xfrm>
            <a:prstGeom prst="rect">
              <a:avLst/>
            </a:prstGeom>
            <a:noFill/>
          </p:spPr>
          <p:txBody>
            <a:bodyPr wrap="square" rtlCol="0" anchor="t">
              <a:spAutoFit/>
            </a:bodyPr>
            <a:lstStyle/>
            <a:p>
              <a:pPr algn="just" fontAlgn="auto">
                <a:lnSpc>
                  <a:spcPct val="150000"/>
                </a:lnSpc>
                <a:buClrTx/>
                <a:buSzTx/>
                <a:buNone/>
              </a:pPr>
              <a:r>
                <a:rPr lang="en-US" altLang="zh-CN" sz="4000" b="1">
                  <a:latin typeface="楷体" panose="02010609060101010101" charset="-122"/>
                  <a:ea typeface="楷体" panose="02010609060101010101" charset="-122"/>
                </a:rPr>
                <a:t>    </a:t>
              </a:r>
              <a:r>
                <a:rPr lang="zh-CN" altLang="en-US" sz="4000" b="1">
                  <a:latin typeface="楷体" panose="02010609060101010101" charset="-122"/>
                  <a:ea typeface="楷体" panose="02010609060101010101" charset="-122"/>
                </a:rPr>
                <a:t>有时，云彩在蓝色的天空中飞行，如同经过雕饰一样，呈现出各种奇妙的形状，告诉我们许多奇妙的故事</a:t>
              </a:r>
              <a:r>
                <a:rPr lang="en-US" altLang="zh-CN" sz="4000" b="1">
                  <a:latin typeface="楷体" panose="02010609060101010101" charset="-122"/>
                  <a:ea typeface="楷体" panose="02010609060101010101" charset="-122"/>
                </a:rPr>
                <a:t>……</a:t>
              </a:r>
              <a:endParaRPr lang="zh-CN" altLang="en-US" sz="4000" b="1">
                <a:latin typeface="楷体" panose="02010609060101010101" charset="-122"/>
                <a:ea typeface="楷体" panose="02010609060101010101" charset="-122"/>
              </a:endParaRPr>
            </a:p>
          </p:txBody>
        </p:sp>
        <p:sp>
          <p:nvSpPr>
            <p:cNvPr id="7" name="文本框 6"/>
            <p:cNvSpPr txBox="1"/>
            <p:nvPr/>
          </p:nvSpPr>
          <p:spPr>
            <a:xfrm>
              <a:off x="3628" y="2918"/>
              <a:ext cx="2524" cy="580"/>
            </a:xfrm>
            <a:prstGeom prst="rect">
              <a:avLst/>
            </a:prstGeom>
            <a:noFill/>
          </p:spPr>
          <p:txBody>
            <a:bodyPr wrap="square" rtlCol="0">
              <a:spAutoFit/>
            </a:bodyPr>
            <a:lstStyle/>
            <a:p>
              <a:r>
                <a:rPr lang="en-US" altLang="zh-CN">
                  <a:latin typeface="黑体" panose="02010609060101010101" charset="-122"/>
                  <a:ea typeface="黑体" panose="02010609060101010101" charset="-122"/>
                </a:rPr>
                <a:t>diāo</a:t>
              </a:r>
              <a:endParaRPr lang="en-US" altLang="zh-CN">
                <a:latin typeface="黑体" panose="02010609060101010101" charset="-122"/>
                <a:ea typeface="黑体" panose="02010609060101010101" charset="-122"/>
              </a:endParaRPr>
            </a:p>
          </p:txBody>
        </p:sp>
      </p:gr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8146155" y="564646"/>
            <a:ext cx="489845" cy="57286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1" name="PA-图片 14" descr="几何拼接2"/>
          <p:cNvPicPr>
            <a:picLocks noChangeAspect="1"/>
          </p:cNvPicPr>
          <p:nvPr>
            <p:custDataLst>
              <p:tags r:id="rId2"/>
            </p:custDataLst>
          </p:nvPr>
        </p:nvPicPr>
        <p:blipFill>
          <a:blip r:embed="rId3"/>
          <a:srcRect l="5583" r="5583"/>
          <a:stretch>
            <a:fillRect/>
          </a:stretch>
        </p:blipFill>
        <p:spPr>
          <a:xfrm>
            <a:off x="508000" y="564693"/>
            <a:ext cx="7638216" cy="5728662"/>
          </a:xfrm>
          <a:prstGeom prst="rect">
            <a:avLst/>
          </a:prstGeom>
        </p:spPr>
      </p:pic>
      <p:sp>
        <p:nvSpPr>
          <p:cNvPr id="12" name="椭圆 11"/>
          <p:cNvSpPr/>
          <p:nvPr>
            <p:custDataLst>
              <p:tags r:id="rId4"/>
            </p:custDataLst>
          </p:nvPr>
        </p:nvSpPr>
        <p:spPr>
          <a:xfrm rot="16200000">
            <a:off x="8325201" y="3188532"/>
            <a:ext cx="131692" cy="13169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Arial" panose="020B0604020202020204"/>
              <a:ea typeface="微软雅黑" panose="020B0503020204020204" charset="-122"/>
            </a:endParaRPr>
          </a:p>
        </p:txBody>
      </p:sp>
      <p:sp>
        <p:nvSpPr>
          <p:cNvPr id="23" name="椭圆 22"/>
          <p:cNvSpPr/>
          <p:nvPr>
            <p:custDataLst>
              <p:tags r:id="rId5"/>
            </p:custDataLst>
          </p:nvPr>
        </p:nvSpPr>
        <p:spPr>
          <a:xfrm rot="16200000">
            <a:off x="8325201" y="3868064"/>
            <a:ext cx="131692" cy="13169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椭圆 12"/>
          <p:cNvSpPr/>
          <p:nvPr>
            <p:custDataLst>
              <p:tags r:id="rId6"/>
            </p:custDataLst>
          </p:nvPr>
        </p:nvSpPr>
        <p:spPr>
          <a:xfrm rot="16200000">
            <a:off x="8325201" y="2848766"/>
            <a:ext cx="131692" cy="13169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椭圆 13"/>
          <p:cNvSpPr/>
          <p:nvPr>
            <p:custDataLst>
              <p:tags r:id="rId7"/>
            </p:custDataLst>
          </p:nvPr>
        </p:nvSpPr>
        <p:spPr>
          <a:xfrm rot="16200000">
            <a:off x="8325201" y="3528299"/>
            <a:ext cx="131692" cy="13169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6" name="PA-图片 21" descr="字体感觉1"/>
          <p:cNvPicPr>
            <a:picLocks noChangeAspect="1"/>
          </p:cNvPicPr>
          <p:nvPr>
            <p:custDataLst>
              <p:tags r:id="rId8"/>
            </p:custDataLst>
          </p:nvPr>
        </p:nvPicPr>
        <p:blipFill>
          <a:blip r:embed="rId9"/>
          <a:srcRect l="5556" r="5556"/>
          <a:stretch>
            <a:fillRect/>
          </a:stretch>
        </p:blipFill>
        <p:spPr>
          <a:xfrm>
            <a:off x="508000" y="564693"/>
            <a:ext cx="7638214" cy="5728662"/>
          </a:xfrm>
          <a:prstGeom prst="rect">
            <a:avLst/>
          </a:prstGeom>
        </p:spPr>
      </p:pic>
      <p:pic>
        <p:nvPicPr>
          <p:cNvPr id="18" name="PA-图片 24" descr="几何图形"/>
          <p:cNvPicPr>
            <a:picLocks noChangeAspect="1"/>
          </p:cNvPicPr>
          <p:nvPr>
            <p:custDataLst>
              <p:tags r:id="rId10"/>
            </p:custDataLst>
          </p:nvPr>
        </p:nvPicPr>
        <p:blipFill>
          <a:blip r:embed="rId11"/>
          <a:srcRect l="12507" r="12507"/>
          <a:stretch>
            <a:fillRect/>
          </a:stretch>
        </p:blipFill>
        <p:spPr>
          <a:xfrm>
            <a:off x="508000" y="564693"/>
            <a:ext cx="7638214" cy="5728662"/>
          </a:xfrm>
          <a:prstGeom prst="rect">
            <a:avLst/>
          </a:prstGeom>
        </p:spPr>
      </p:pic>
      <p:pic>
        <p:nvPicPr>
          <p:cNvPr id="21" name="PA-图片 14" descr="几何拼接2"/>
          <p:cNvPicPr>
            <a:picLocks noChangeAspect="1"/>
          </p:cNvPicPr>
          <p:nvPr>
            <p:custDataLst>
              <p:tags r:id="rId12"/>
            </p:custDataLst>
          </p:nvPr>
        </p:nvPicPr>
        <p:blipFill>
          <a:blip r:embed="rId13"/>
          <a:srcRect l="12500" r="12500"/>
          <a:stretch>
            <a:fillRect/>
          </a:stretch>
        </p:blipFill>
        <p:spPr>
          <a:xfrm>
            <a:off x="508000" y="564693"/>
            <a:ext cx="7638216" cy="5728662"/>
          </a:xfrm>
          <a:prstGeom prst="rect">
            <a:avLst/>
          </a:prstGeom>
        </p:spPr>
      </p:pic>
    </p:spTree>
    <p:custDataLst>
      <p:tags r:id="rId14"/>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99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999" presetClass="emph" presetSubtype="1" nodeType="withEffect">
                                  <p:stCondLst>
                                    <p:cond delay="0"/>
                                  </p:stCondLst>
                                  <p:childTnLst>
                                    <p:set>
                                      <p:cBhvr>
                                        <p:cTn id="9" dur="indefinite"/>
                                        <p:tgtEl>
                                          <p:spTgt spid="13"/>
                                        </p:tgtEl>
                                        <p:attrNameLst>
                                          <p:attrName>fillcolor</p:attrName>
                                        </p:attrNameLst>
                                      </p:cBhvr>
                                      <p:to>
                                        <p:clrVal>
                                          <a:schemeClr val="bg1"/>
                                        </p:clrVal>
                                      </p:to>
                                    </p:set>
                                    <p:set>
                                      <p:cBhvr>
                                        <p:cTn id="10" dur="indefinite"/>
                                        <p:tgtEl>
                                          <p:spTgt spid="13"/>
                                        </p:tgtEl>
                                        <p:attrNameLst>
                                          <p:attrName>fill.type</p:attrName>
                                        </p:attrNameLst>
                                      </p:cBhvr>
                                      <p:to>
                                        <p:strVal val="solid"/>
                                      </p:to>
                                    </p:set>
                                    <p:set>
                                      <p:cBhvr>
                                        <p:cTn id="11" dur="indefinite"/>
                                        <p:tgtEl>
                                          <p:spTgt spid="13"/>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9999"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9999" presetClass="emph" presetSubtype="1" nodeType="withEffect">
                                  <p:stCondLst>
                                    <p:cond delay="0"/>
                                  </p:stCondLst>
                                  <p:childTnLst>
                                    <p:set>
                                      <p:cBhvr>
                                        <p:cTn id="18" dur="indefinite"/>
                                        <p:tgtEl>
                                          <p:spTgt spid="13"/>
                                        </p:tgtEl>
                                        <p:attrNameLst>
                                          <p:attrName>fillcolor</p:attrName>
                                        </p:attrNameLst>
                                      </p:cBhvr>
                                      <p:to>
                                        <p:clrVal>
                                          <a:srgbClr val="A6A6A6"/>
                                        </p:clrVal>
                                      </p:to>
                                    </p:set>
                                    <p:set>
                                      <p:cBhvr>
                                        <p:cTn id="19" dur="indefinite"/>
                                        <p:tgtEl>
                                          <p:spTgt spid="13"/>
                                        </p:tgtEl>
                                        <p:attrNameLst>
                                          <p:attrName>fill.type</p:attrName>
                                        </p:attrNameLst>
                                      </p:cBhvr>
                                      <p:to>
                                        <p:strVal val="solid"/>
                                      </p:to>
                                    </p:set>
                                    <p:set>
                                      <p:cBhvr>
                                        <p:cTn id="20" dur="indefinite"/>
                                        <p:tgtEl>
                                          <p:spTgt spid="13"/>
                                        </p:tgtEl>
                                        <p:attrNameLst>
                                          <p:attrName>fill.on</p:attrName>
                                        </p:attrNameLst>
                                      </p:cBhvr>
                                      <p:to>
                                        <p:strVal val="true"/>
                                      </p:to>
                                    </p:set>
                                  </p:childTnLst>
                                </p:cTn>
                              </p:par>
                              <p:par>
                                <p:cTn id="21" presetID="9999" presetClass="emph" presetSubtype="1" nodeType="withEffect">
                                  <p:stCondLst>
                                    <p:cond delay="0"/>
                                  </p:stCondLst>
                                  <p:childTnLst>
                                    <p:set>
                                      <p:cBhvr>
                                        <p:cTn id="22" dur="indefinite"/>
                                        <p:tgtEl>
                                          <p:spTgt spid="12"/>
                                        </p:tgtEl>
                                        <p:attrNameLst>
                                          <p:attrName>fillcolor</p:attrName>
                                        </p:attrNameLst>
                                      </p:cBhvr>
                                      <p:to>
                                        <p:clrVal>
                                          <a:schemeClr val="bg1"/>
                                        </p:clrVal>
                                      </p:to>
                                    </p:set>
                                    <p:set>
                                      <p:cBhvr>
                                        <p:cTn id="23" dur="indefinite"/>
                                        <p:tgtEl>
                                          <p:spTgt spid="12"/>
                                        </p:tgtEl>
                                        <p:attrNameLst>
                                          <p:attrName>fill.type</p:attrName>
                                        </p:attrNameLst>
                                      </p:cBhvr>
                                      <p:to>
                                        <p:strVal val="solid"/>
                                      </p:to>
                                    </p:set>
                                    <p:set>
                                      <p:cBhvr>
                                        <p:cTn id="24" dur="indefinite"/>
                                        <p:tgtEl>
                                          <p:spTgt spid="1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999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9999" presetClass="emph" presetSubtype="1" nodeType="withEffect">
                                  <p:stCondLst>
                                    <p:cond delay="0"/>
                                  </p:stCondLst>
                                  <p:childTnLst>
                                    <p:set>
                                      <p:cBhvr>
                                        <p:cTn id="31" dur="indefinite"/>
                                        <p:tgtEl>
                                          <p:spTgt spid="12"/>
                                        </p:tgtEl>
                                        <p:attrNameLst>
                                          <p:attrName>fillcolor</p:attrName>
                                        </p:attrNameLst>
                                      </p:cBhvr>
                                      <p:to>
                                        <p:clrVal>
                                          <a:srgbClr val="A6A6A6"/>
                                        </p:clrVal>
                                      </p:to>
                                    </p:set>
                                    <p:set>
                                      <p:cBhvr>
                                        <p:cTn id="32" dur="indefinite"/>
                                        <p:tgtEl>
                                          <p:spTgt spid="12"/>
                                        </p:tgtEl>
                                        <p:attrNameLst>
                                          <p:attrName>fill.type</p:attrName>
                                        </p:attrNameLst>
                                      </p:cBhvr>
                                      <p:to>
                                        <p:strVal val="solid"/>
                                      </p:to>
                                    </p:set>
                                    <p:set>
                                      <p:cBhvr>
                                        <p:cTn id="33" dur="indefinite"/>
                                        <p:tgtEl>
                                          <p:spTgt spid="12"/>
                                        </p:tgtEl>
                                        <p:attrNameLst>
                                          <p:attrName>fill.on</p:attrName>
                                        </p:attrNameLst>
                                      </p:cBhvr>
                                      <p:to>
                                        <p:strVal val="true"/>
                                      </p:to>
                                    </p:set>
                                  </p:childTnLst>
                                </p:cTn>
                              </p:par>
                              <p:par>
                                <p:cTn id="34" presetID="9999" presetClass="emph" presetSubtype="1" nodeType="withEffect">
                                  <p:stCondLst>
                                    <p:cond delay="0"/>
                                  </p:stCondLst>
                                  <p:childTnLst>
                                    <p:set>
                                      <p:cBhvr>
                                        <p:cTn id="35" dur="indefinite"/>
                                        <p:tgtEl>
                                          <p:spTgt spid="14"/>
                                        </p:tgtEl>
                                        <p:attrNameLst>
                                          <p:attrName>fillcolor</p:attrName>
                                        </p:attrNameLst>
                                      </p:cBhvr>
                                      <p:to>
                                        <p:clrVal>
                                          <a:schemeClr val="bg1"/>
                                        </p:clrVal>
                                      </p:to>
                                    </p:set>
                                    <p:set>
                                      <p:cBhvr>
                                        <p:cTn id="36" dur="indefinite"/>
                                        <p:tgtEl>
                                          <p:spTgt spid="14"/>
                                        </p:tgtEl>
                                        <p:attrNameLst>
                                          <p:attrName>fill.type</p:attrName>
                                        </p:attrNameLst>
                                      </p:cBhvr>
                                      <p:to>
                                        <p:strVal val="solid"/>
                                      </p:to>
                                    </p:set>
                                    <p:set>
                                      <p:cBhvr>
                                        <p:cTn id="37" dur="indefinite"/>
                                        <p:tgtEl>
                                          <p:spTgt spid="14"/>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9999"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9999" presetClass="emph" presetSubtype="1" nodeType="withEffect">
                                  <p:stCondLst>
                                    <p:cond delay="0"/>
                                  </p:stCondLst>
                                  <p:childTnLst>
                                    <p:set>
                                      <p:cBhvr>
                                        <p:cTn id="44" dur="indefinite"/>
                                        <p:tgtEl>
                                          <p:spTgt spid="23"/>
                                        </p:tgtEl>
                                        <p:attrNameLst>
                                          <p:attrName>fillcolor</p:attrName>
                                        </p:attrNameLst>
                                      </p:cBhvr>
                                      <p:to>
                                        <p:clrVal>
                                          <a:schemeClr val="bg1"/>
                                        </p:clrVal>
                                      </p:to>
                                    </p:set>
                                    <p:set>
                                      <p:cBhvr>
                                        <p:cTn id="45" dur="indefinite"/>
                                        <p:tgtEl>
                                          <p:spTgt spid="23"/>
                                        </p:tgtEl>
                                        <p:attrNameLst>
                                          <p:attrName>fill.type</p:attrName>
                                        </p:attrNameLst>
                                      </p:cBhvr>
                                      <p:to>
                                        <p:strVal val="solid"/>
                                      </p:to>
                                    </p:set>
                                    <p:set>
                                      <p:cBhvr>
                                        <p:cTn id="46" dur="indefinite"/>
                                        <p:tgtEl>
                                          <p:spTgt spid="23"/>
                                        </p:tgtEl>
                                        <p:attrNameLst>
                                          <p:attrName>fill.on</p:attrName>
                                        </p:attrNameLst>
                                      </p:cBhvr>
                                      <p:to>
                                        <p:strVal val="true"/>
                                      </p:to>
                                    </p:set>
                                  </p:childTnLst>
                                </p:cTn>
                              </p:par>
                              <p:par>
                                <p:cTn id="47" presetID="9999" presetClass="emph" presetSubtype="1" nodeType="withEffect">
                                  <p:stCondLst>
                                    <p:cond delay="0"/>
                                  </p:stCondLst>
                                  <p:childTnLst>
                                    <p:set>
                                      <p:cBhvr>
                                        <p:cTn id="48" dur="indefinite"/>
                                        <p:tgtEl>
                                          <p:spTgt spid="14"/>
                                        </p:tgtEl>
                                        <p:attrNameLst>
                                          <p:attrName>fillcolor</p:attrName>
                                        </p:attrNameLst>
                                      </p:cBhvr>
                                      <p:to>
                                        <p:clrVal>
                                          <a:srgbClr val="A6A6A6"/>
                                        </p:clrVal>
                                      </p:to>
                                    </p:set>
                                    <p:set>
                                      <p:cBhvr>
                                        <p:cTn id="49" dur="indefinite"/>
                                        <p:tgtEl>
                                          <p:spTgt spid="14"/>
                                        </p:tgtEl>
                                        <p:attrNameLst>
                                          <p:attrName>fill.type</p:attrName>
                                        </p:attrNameLst>
                                      </p:cBhvr>
                                      <p:to>
                                        <p:strVal val="solid"/>
                                      </p:to>
                                    </p:set>
                                    <p:set>
                                      <p:cBhvr>
                                        <p:cTn id="50" dur="indefinit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542790" y="0"/>
            <a:ext cx="4600575" cy="3421380"/>
          </a:xfrm>
          <a:prstGeom prst="rect">
            <a:avLst/>
          </a:prstGeom>
        </p:spPr>
      </p:pic>
      <p:pic>
        <p:nvPicPr>
          <p:cNvPr id="4" name="图片 3"/>
          <p:cNvPicPr>
            <a:picLocks noChangeAspect="1"/>
          </p:cNvPicPr>
          <p:nvPr/>
        </p:nvPicPr>
        <p:blipFill>
          <a:blip r:embed="rId2"/>
          <a:stretch>
            <a:fillRect/>
          </a:stretch>
        </p:blipFill>
        <p:spPr>
          <a:xfrm>
            <a:off x="0" y="0"/>
            <a:ext cx="4543425" cy="3421380"/>
          </a:xfrm>
          <a:prstGeom prst="rect">
            <a:avLst/>
          </a:prstGeom>
        </p:spPr>
      </p:pic>
      <p:pic>
        <p:nvPicPr>
          <p:cNvPr id="5" name="图片 4"/>
          <p:cNvPicPr>
            <a:picLocks noChangeAspect="1"/>
          </p:cNvPicPr>
          <p:nvPr/>
        </p:nvPicPr>
        <p:blipFill>
          <a:blip r:embed="rId3"/>
          <a:srcRect b="5701"/>
          <a:stretch>
            <a:fillRect/>
          </a:stretch>
        </p:blipFill>
        <p:spPr>
          <a:xfrm>
            <a:off x="4543425" y="3381375"/>
            <a:ext cx="4600575" cy="3575050"/>
          </a:xfrm>
          <a:prstGeom prst="rect">
            <a:avLst/>
          </a:prstGeom>
        </p:spPr>
      </p:pic>
      <p:pic>
        <p:nvPicPr>
          <p:cNvPr id="6" name="图片 5"/>
          <p:cNvPicPr>
            <a:picLocks noChangeAspect="1"/>
          </p:cNvPicPr>
          <p:nvPr/>
        </p:nvPicPr>
        <p:blipFill>
          <a:blip r:embed="rId4"/>
          <a:stretch>
            <a:fillRect/>
          </a:stretch>
        </p:blipFill>
        <p:spPr>
          <a:xfrm>
            <a:off x="0" y="3381375"/>
            <a:ext cx="4542790" cy="3575050"/>
          </a:xfrm>
          <a:prstGeom prst="rect">
            <a:avLst/>
          </a:prstGeom>
        </p:spPr>
      </p:pic>
      <p:sp>
        <p:nvSpPr>
          <p:cNvPr id="7" name="文本框 6"/>
          <p:cNvSpPr txBox="1"/>
          <p:nvPr/>
        </p:nvSpPr>
        <p:spPr>
          <a:xfrm>
            <a:off x="2494280" y="2891155"/>
            <a:ext cx="4613910" cy="1076325"/>
          </a:xfrm>
          <a:prstGeom prst="rect">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 pos="0">
                <a:srgbClr val="FBFB11"/>
              </a:gs>
              <a:gs pos="100000">
                <a:srgbClr val="838309"/>
              </a:gs>
            </a:gsLst>
            <a:lin scaled="0"/>
          </a:gra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zh-CN" altLang="en-US" sz="3200" b="1">
                <a:solidFill>
                  <a:schemeClr val="tx1"/>
                </a:solidFill>
                <a:latin typeface="楷体" panose="02010609060101010101" charset="-122"/>
                <a:ea typeface="楷体" panose="02010609060101010101" charset="-122"/>
                <a:cs typeface="楷体" panose="02010609060101010101" charset="-122"/>
              </a:rPr>
              <a:t>云彩像</a:t>
            </a:r>
            <a:r>
              <a:rPr lang="zh-CN" altLang="en-US" sz="3200" b="1" u="sng">
                <a:solidFill>
                  <a:schemeClr val="tx1"/>
                </a:solidFill>
                <a:latin typeface="楷体" panose="02010609060101010101" charset="-122"/>
                <a:ea typeface="楷体" panose="02010609060101010101" charset="-122"/>
                <a:cs typeface="楷体" panose="02010609060101010101" charset="-122"/>
              </a:rPr>
              <a:t>             </a:t>
            </a:r>
            <a:r>
              <a:rPr lang="zh-CN" altLang="en-US" sz="3200" b="1">
                <a:solidFill>
                  <a:schemeClr val="tx1"/>
                </a:solidFill>
                <a:latin typeface="楷体" panose="02010609060101010101" charset="-122"/>
                <a:ea typeface="楷体" panose="02010609060101010101" charset="-122"/>
                <a:cs typeface="楷体" panose="02010609060101010101" charset="-122"/>
              </a:rPr>
              <a:t>，</a:t>
            </a:r>
            <a:endParaRPr lang="zh-CN" altLang="en-US" sz="3200" b="1">
              <a:solidFill>
                <a:schemeClr val="tx1"/>
              </a:solidFill>
              <a:latin typeface="楷体" panose="02010609060101010101" charset="-122"/>
              <a:ea typeface="楷体" panose="02010609060101010101" charset="-122"/>
              <a:cs typeface="楷体" panose="02010609060101010101" charset="-122"/>
            </a:endParaRPr>
          </a:p>
          <a:p>
            <a:r>
              <a:rPr lang="zh-CN" altLang="en-US" sz="3200" b="1">
                <a:solidFill>
                  <a:schemeClr val="tx1"/>
                </a:solidFill>
                <a:latin typeface="楷体" panose="02010609060101010101" charset="-122"/>
                <a:ea typeface="楷体" panose="02010609060101010101" charset="-122"/>
                <a:cs typeface="楷体" panose="02010609060101010101" charset="-122"/>
              </a:rPr>
              <a:t>它在讲</a:t>
            </a:r>
            <a:r>
              <a:rPr lang="zh-CN" altLang="en-US" sz="3200" b="1" u="sng">
                <a:solidFill>
                  <a:schemeClr val="tx1"/>
                </a:solidFill>
                <a:latin typeface="楷体" panose="02010609060101010101" charset="-122"/>
                <a:ea typeface="楷体" panose="02010609060101010101" charset="-122"/>
                <a:cs typeface="楷体" panose="02010609060101010101" charset="-122"/>
              </a:rPr>
              <a:t>        </a:t>
            </a:r>
            <a:r>
              <a:rPr lang="zh-CN" altLang="en-US" sz="3200" b="1">
                <a:solidFill>
                  <a:schemeClr val="tx1"/>
                </a:solidFill>
                <a:latin typeface="楷体" panose="02010609060101010101" charset="-122"/>
                <a:ea typeface="楷体" panose="02010609060101010101" charset="-122"/>
                <a:cs typeface="楷体" panose="02010609060101010101" charset="-122"/>
              </a:rPr>
              <a:t>的故事。</a:t>
            </a:r>
            <a:endParaRPr lang="zh-CN" altLang="en-US" sz="32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146155" y="564646"/>
            <a:ext cx="489845" cy="57286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5" name="PA-图片 14" descr="几何拼接2"/>
          <p:cNvPicPr>
            <a:picLocks noChangeAspect="1"/>
          </p:cNvPicPr>
          <p:nvPr>
            <p:custDataLst>
              <p:tags r:id="rId2"/>
            </p:custDataLst>
          </p:nvPr>
        </p:nvPicPr>
        <p:blipFill>
          <a:blip r:embed="rId3"/>
          <a:srcRect l="8500" r="8500"/>
          <a:stretch>
            <a:fillRect/>
          </a:stretch>
        </p:blipFill>
        <p:spPr>
          <a:xfrm>
            <a:off x="508000" y="564693"/>
            <a:ext cx="7638216" cy="5728662"/>
          </a:xfrm>
          <a:prstGeom prst="rect">
            <a:avLst/>
          </a:prstGeom>
        </p:spPr>
      </p:pic>
      <p:sp>
        <p:nvSpPr>
          <p:cNvPr id="17" name="椭圆 16"/>
          <p:cNvSpPr/>
          <p:nvPr>
            <p:custDataLst>
              <p:tags r:id="rId4"/>
            </p:custDataLst>
          </p:nvPr>
        </p:nvSpPr>
        <p:spPr>
          <a:xfrm rot="16200000">
            <a:off x="8325201" y="3188532"/>
            <a:ext cx="131692" cy="13169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Arial" panose="020B0604020202020204"/>
              <a:ea typeface="微软雅黑" panose="020B0503020204020204" charset="-122"/>
            </a:endParaRPr>
          </a:p>
        </p:txBody>
      </p:sp>
      <p:sp>
        <p:nvSpPr>
          <p:cNvPr id="7" name="椭圆 6"/>
          <p:cNvSpPr/>
          <p:nvPr>
            <p:custDataLst>
              <p:tags r:id="rId5"/>
            </p:custDataLst>
          </p:nvPr>
        </p:nvSpPr>
        <p:spPr>
          <a:xfrm rot="16200000">
            <a:off x="8325201" y="3868064"/>
            <a:ext cx="131692" cy="13169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椭圆 18"/>
          <p:cNvSpPr/>
          <p:nvPr>
            <p:custDataLst>
              <p:tags r:id="rId6"/>
            </p:custDataLst>
          </p:nvPr>
        </p:nvSpPr>
        <p:spPr>
          <a:xfrm rot="16200000">
            <a:off x="8325201" y="2848766"/>
            <a:ext cx="131692" cy="13169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椭圆 19"/>
          <p:cNvSpPr/>
          <p:nvPr>
            <p:custDataLst>
              <p:tags r:id="rId7"/>
            </p:custDataLst>
          </p:nvPr>
        </p:nvSpPr>
        <p:spPr>
          <a:xfrm rot="16200000">
            <a:off x="8325201" y="3528299"/>
            <a:ext cx="131692" cy="13169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2" name="PA-图片 21" descr="字体感觉1"/>
          <p:cNvPicPr>
            <a:picLocks noChangeAspect="1"/>
          </p:cNvPicPr>
          <p:nvPr>
            <p:custDataLst>
              <p:tags r:id="rId8"/>
            </p:custDataLst>
          </p:nvPr>
        </p:nvPicPr>
        <p:blipFill>
          <a:blip r:embed="rId9"/>
          <a:srcRect l="2685" r="2685"/>
          <a:stretch>
            <a:fillRect/>
          </a:stretch>
        </p:blipFill>
        <p:spPr>
          <a:xfrm>
            <a:off x="508000" y="564693"/>
            <a:ext cx="7638214" cy="5728662"/>
          </a:xfrm>
          <a:prstGeom prst="rect">
            <a:avLst/>
          </a:prstGeom>
        </p:spPr>
      </p:pic>
      <p:pic>
        <p:nvPicPr>
          <p:cNvPr id="25" name="PA-图片 24" descr="几何图形"/>
          <p:cNvPicPr>
            <a:picLocks noChangeAspect="1"/>
          </p:cNvPicPr>
          <p:nvPr>
            <p:custDataLst>
              <p:tags r:id="rId10"/>
            </p:custDataLst>
          </p:nvPr>
        </p:nvPicPr>
        <p:blipFill>
          <a:blip r:embed="rId11"/>
          <a:srcRect l="12500" r="12500"/>
          <a:stretch>
            <a:fillRect/>
          </a:stretch>
        </p:blipFill>
        <p:spPr>
          <a:xfrm>
            <a:off x="508000" y="564693"/>
            <a:ext cx="7638214" cy="5728662"/>
          </a:xfrm>
          <a:prstGeom prst="rect">
            <a:avLst/>
          </a:prstGeom>
        </p:spPr>
      </p:pic>
      <p:pic>
        <p:nvPicPr>
          <p:cNvPr id="5" name="PA-图片 14" descr="几何拼接2"/>
          <p:cNvPicPr>
            <a:picLocks noChangeAspect="1"/>
          </p:cNvPicPr>
          <p:nvPr>
            <p:custDataLst>
              <p:tags r:id="rId12"/>
            </p:custDataLst>
          </p:nvPr>
        </p:nvPicPr>
        <p:blipFill>
          <a:blip r:embed="rId13"/>
          <a:srcRect l="5567" r="5567"/>
          <a:stretch>
            <a:fillRect/>
          </a:stretch>
        </p:blipFill>
        <p:spPr>
          <a:xfrm>
            <a:off x="508000" y="564693"/>
            <a:ext cx="7638216" cy="5728662"/>
          </a:xfrm>
          <a:prstGeom prst="rect">
            <a:avLst/>
          </a:prstGeom>
        </p:spPr>
      </p:pic>
    </p:spTree>
    <p:custDataLst>
      <p:tags r:id="rId14"/>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99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9999" presetClass="emph" presetSubtype="1" nodeType="withEffect">
                                  <p:stCondLst>
                                    <p:cond delay="0"/>
                                  </p:stCondLst>
                                  <p:childTnLst>
                                    <p:set>
                                      <p:cBhvr>
                                        <p:cTn id="9" dur="indefinite"/>
                                        <p:tgtEl>
                                          <p:spTgt spid="19"/>
                                        </p:tgtEl>
                                        <p:attrNameLst>
                                          <p:attrName>fillcolor</p:attrName>
                                        </p:attrNameLst>
                                      </p:cBhvr>
                                      <p:to>
                                        <p:clrVal>
                                          <a:schemeClr val="bg1"/>
                                        </p:clrVal>
                                      </p:to>
                                    </p:set>
                                    <p:set>
                                      <p:cBhvr>
                                        <p:cTn id="10" dur="indefinite"/>
                                        <p:tgtEl>
                                          <p:spTgt spid="19"/>
                                        </p:tgtEl>
                                        <p:attrNameLst>
                                          <p:attrName>fill.type</p:attrName>
                                        </p:attrNameLst>
                                      </p:cBhvr>
                                      <p:to>
                                        <p:strVal val="solid"/>
                                      </p:to>
                                    </p:set>
                                    <p:set>
                                      <p:cBhvr>
                                        <p:cTn id="11" dur="indefinite"/>
                                        <p:tgtEl>
                                          <p:spTgt spid="19"/>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9999"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9999" presetClass="emph" presetSubtype="1" nodeType="withEffect">
                                  <p:stCondLst>
                                    <p:cond delay="0"/>
                                  </p:stCondLst>
                                  <p:childTnLst>
                                    <p:set>
                                      <p:cBhvr>
                                        <p:cTn id="18" dur="indefinite"/>
                                        <p:tgtEl>
                                          <p:spTgt spid="19"/>
                                        </p:tgtEl>
                                        <p:attrNameLst>
                                          <p:attrName>fillcolor</p:attrName>
                                        </p:attrNameLst>
                                      </p:cBhvr>
                                      <p:to>
                                        <p:clrVal>
                                          <a:srgbClr val="A6A6A6"/>
                                        </p:clrVal>
                                      </p:to>
                                    </p:set>
                                    <p:set>
                                      <p:cBhvr>
                                        <p:cTn id="19" dur="indefinite"/>
                                        <p:tgtEl>
                                          <p:spTgt spid="19"/>
                                        </p:tgtEl>
                                        <p:attrNameLst>
                                          <p:attrName>fill.type</p:attrName>
                                        </p:attrNameLst>
                                      </p:cBhvr>
                                      <p:to>
                                        <p:strVal val="solid"/>
                                      </p:to>
                                    </p:set>
                                    <p:set>
                                      <p:cBhvr>
                                        <p:cTn id="20" dur="indefinite"/>
                                        <p:tgtEl>
                                          <p:spTgt spid="19"/>
                                        </p:tgtEl>
                                        <p:attrNameLst>
                                          <p:attrName>fill.on</p:attrName>
                                        </p:attrNameLst>
                                      </p:cBhvr>
                                      <p:to>
                                        <p:strVal val="true"/>
                                      </p:to>
                                    </p:set>
                                  </p:childTnLst>
                                </p:cTn>
                              </p:par>
                              <p:par>
                                <p:cTn id="21" presetID="9999" presetClass="emph" presetSubtype="1" nodeType="withEffect">
                                  <p:stCondLst>
                                    <p:cond delay="0"/>
                                  </p:stCondLst>
                                  <p:childTnLst>
                                    <p:set>
                                      <p:cBhvr>
                                        <p:cTn id="22" dur="indefinite"/>
                                        <p:tgtEl>
                                          <p:spTgt spid="17"/>
                                        </p:tgtEl>
                                        <p:attrNameLst>
                                          <p:attrName>fillcolor</p:attrName>
                                        </p:attrNameLst>
                                      </p:cBhvr>
                                      <p:to>
                                        <p:clrVal>
                                          <a:schemeClr val="bg1"/>
                                        </p:clrVal>
                                      </p:to>
                                    </p:set>
                                    <p:set>
                                      <p:cBhvr>
                                        <p:cTn id="23" dur="indefinite"/>
                                        <p:tgtEl>
                                          <p:spTgt spid="17"/>
                                        </p:tgtEl>
                                        <p:attrNameLst>
                                          <p:attrName>fill.type</p:attrName>
                                        </p:attrNameLst>
                                      </p:cBhvr>
                                      <p:to>
                                        <p:strVal val="solid"/>
                                      </p:to>
                                    </p:set>
                                    <p:set>
                                      <p:cBhvr>
                                        <p:cTn id="24" dur="indefinite"/>
                                        <p:tgtEl>
                                          <p:spTgt spid="17"/>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9999"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9999" presetClass="emph" presetSubtype="1" nodeType="withEffect">
                                  <p:stCondLst>
                                    <p:cond delay="0"/>
                                  </p:stCondLst>
                                  <p:childTnLst>
                                    <p:set>
                                      <p:cBhvr>
                                        <p:cTn id="31" dur="indefinite"/>
                                        <p:tgtEl>
                                          <p:spTgt spid="17"/>
                                        </p:tgtEl>
                                        <p:attrNameLst>
                                          <p:attrName>fillcolor</p:attrName>
                                        </p:attrNameLst>
                                      </p:cBhvr>
                                      <p:to>
                                        <p:clrVal>
                                          <a:srgbClr val="A6A6A6"/>
                                        </p:clrVal>
                                      </p:to>
                                    </p:set>
                                    <p:set>
                                      <p:cBhvr>
                                        <p:cTn id="32" dur="indefinite"/>
                                        <p:tgtEl>
                                          <p:spTgt spid="17"/>
                                        </p:tgtEl>
                                        <p:attrNameLst>
                                          <p:attrName>fill.type</p:attrName>
                                        </p:attrNameLst>
                                      </p:cBhvr>
                                      <p:to>
                                        <p:strVal val="solid"/>
                                      </p:to>
                                    </p:set>
                                    <p:set>
                                      <p:cBhvr>
                                        <p:cTn id="33" dur="indefinite"/>
                                        <p:tgtEl>
                                          <p:spTgt spid="17"/>
                                        </p:tgtEl>
                                        <p:attrNameLst>
                                          <p:attrName>fill.on</p:attrName>
                                        </p:attrNameLst>
                                      </p:cBhvr>
                                      <p:to>
                                        <p:strVal val="true"/>
                                      </p:to>
                                    </p:set>
                                  </p:childTnLst>
                                </p:cTn>
                              </p:par>
                              <p:par>
                                <p:cTn id="34" presetID="9999" presetClass="emph" presetSubtype="1" nodeType="withEffect">
                                  <p:stCondLst>
                                    <p:cond delay="0"/>
                                  </p:stCondLst>
                                  <p:childTnLst>
                                    <p:set>
                                      <p:cBhvr>
                                        <p:cTn id="35" dur="indefinite"/>
                                        <p:tgtEl>
                                          <p:spTgt spid="20"/>
                                        </p:tgtEl>
                                        <p:attrNameLst>
                                          <p:attrName>fillcolor</p:attrName>
                                        </p:attrNameLst>
                                      </p:cBhvr>
                                      <p:to>
                                        <p:clrVal>
                                          <a:schemeClr val="bg1"/>
                                        </p:clrVal>
                                      </p:to>
                                    </p:set>
                                    <p:set>
                                      <p:cBhvr>
                                        <p:cTn id="36" dur="indefinite"/>
                                        <p:tgtEl>
                                          <p:spTgt spid="20"/>
                                        </p:tgtEl>
                                        <p:attrNameLst>
                                          <p:attrName>fill.type</p:attrName>
                                        </p:attrNameLst>
                                      </p:cBhvr>
                                      <p:to>
                                        <p:strVal val="solid"/>
                                      </p:to>
                                    </p:set>
                                    <p:set>
                                      <p:cBhvr>
                                        <p:cTn id="37" dur="indefinite"/>
                                        <p:tgtEl>
                                          <p:spTgt spid="20"/>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999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9999" presetClass="emph" presetSubtype="1" nodeType="withEffect">
                                  <p:stCondLst>
                                    <p:cond delay="0"/>
                                  </p:stCondLst>
                                  <p:childTnLst>
                                    <p:set>
                                      <p:cBhvr>
                                        <p:cTn id="44" dur="indefinite"/>
                                        <p:tgtEl>
                                          <p:spTgt spid="7"/>
                                        </p:tgtEl>
                                        <p:attrNameLst>
                                          <p:attrName>fillcolor</p:attrName>
                                        </p:attrNameLst>
                                      </p:cBhvr>
                                      <p:to>
                                        <p:clrVal>
                                          <a:schemeClr val="bg1"/>
                                        </p:clrVal>
                                      </p:to>
                                    </p:set>
                                    <p:set>
                                      <p:cBhvr>
                                        <p:cTn id="45" dur="indefinite"/>
                                        <p:tgtEl>
                                          <p:spTgt spid="7"/>
                                        </p:tgtEl>
                                        <p:attrNameLst>
                                          <p:attrName>fill.type</p:attrName>
                                        </p:attrNameLst>
                                      </p:cBhvr>
                                      <p:to>
                                        <p:strVal val="solid"/>
                                      </p:to>
                                    </p:set>
                                    <p:set>
                                      <p:cBhvr>
                                        <p:cTn id="46" dur="indefinite"/>
                                        <p:tgtEl>
                                          <p:spTgt spid="7"/>
                                        </p:tgtEl>
                                        <p:attrNameLst>
                                          <p:attrName>fill.on</p:attrName>
                                        </p:attrNameLst>
                                      </p:cBhvr>
                                      <p:to>
                                        <p:strVal val="true"/>
                                      </p:to>
                                    </p:set>
                                  </p:childTnLst>
                                </p:cTn>
                              </p:par>
                              <p:par>
                                <p:cTn id="47" presetID="9999" presetClass="emph" presetSubtype="1" nodeType="withEffect">
                                  <p:stCondLst>
                                    <p:cond delay="0"/>
                                  </p:stCondLst>
                                  <p:childTnLst>
                                    <p:set>
                                      <p:cBhvr>
                                        <p:cTn id="48" dur="indefinite"/>
                                        <p:tgtEl>
                                          <p:spTgt spid="20"/>
                                        </p:tgtEl>
                                        <p:attrNameLst>
                                          <p:attrName>fillcolor</p:attrName>
                                        </p:attrNameLst>
                                      </p:cBhvr>
                                      <p:to>
                                        <p:clrVal>
                                          <a:srgbClr val="A6A6A6"/>
                                        </p:clrVal>
                                      </p:to>
                                    </p:set>
                                    <p:set>
                                      <p:cBhvr>
                                        <p:cTn id="49" dur="indefinite"/>
                                        <p:tgtEl>
                                          <p:spTgt spid="20"/>
                                        </p:tgtEl>
                                        <p:attrNameLst>
                                          <p:attrName>fill.type</p:attrName>
                                        </p:attrNameLst>
                                      </p:cBhvr>
                                      <p:to>
                                        <p:strVal val="solid"/>
                                      </p:to>
                                    </p:set>
                                    <p:set>
                                      <p:cBhvr>
                                        <p:cTn id="50" dur="indefinite"/>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grpSp>
        <p:nvGrpSpPr>
          <p:cNvPr id="9" name="组合 8"/>
          <p:cNvGrpSpPr/>
          <p:nvPr/>
        </p:nvGrpSpPr>
        <p:grpSpPr>
          <a:xfrm>
            <a:off x="109855" y="339725"/>
            <a:ext cx="8846820" cy="895350"/>
            <a:chOff x="234" y="1490"/>
            <a:chExt cx="13932" cy="1410"/>
          </a:xfrm>
        </p:grpSpPr>
        <p:sp>
          <p:nvSpPr>
            <p:cNvPr id="2" name="文本框 1"/>
            <p:cNvSpPr txBox="1"/>
            <p:nvPr/>
          </p:nvSpPr>
          <p:spPr>
            <a:xfrm>
              <a:off x="234" y="1490"/>
              <a:ext cx="13932" cy="1153"/>
            </a:xfrm>
            <a:prstGeom prst="rect">
              <a:avLst/>
            </a:prstGeom>
            <a:noFill/>
          </p:spPr>
          <p:txBody>
            <a:bodyPr wrap="square" rtlCol="0" anchor="t">
              <a:spAutoFit/>
            </a:bodyPr>
            <a:lstStyle/>
            <a:p>
              <a:pPr algn="just" fontAlgn="auto">
                <a:lnSpc>
                  <a:spcPts val="5000"/>
                </a:lnSpc>
                <a:buClrTx/>
                <a:buSzTx/>
                <a:buNone/>
              </a:pPr>
              <a:r>
                <a:rPr lang="en-US" altLang="zh-CN" sz="4000" b="1">
                  <a:latin typeface="楷体" panose="02010609060101010101" charset="-122"/>
                  <a:ea typeface="楷体" panose="02010609060101010101" charset="-122"/>
                </a:rPr>
                <a:t>    </a:t>
              </a:r>
              <a:endParaRPr lang="zh-CN" altLang="en-US" sz="3600" b="1">
                <a:latin typeface="楷体" panose="02010609060101010101" charset="-122"/>
                <a:ea typeface="楷体" panose="02010609060101010101" charset="-122"/>
              </a:endParaRPr>
            </a:p>
          </p:txBody>
        </p:sp>
        <p:sp>
          <p:nvSpPr>
            <p:cNvPr id="7" name="文本框 6"/>
            <p:cNvSpPr txBox="1"/>
            <p:nvPr/>
          </p:nvSpPr>
          <p:spPr>
            <a:xfrm>
              <a:off x="2188" y="2320"/>
              <a:ext cx="2524" cy="580"/>
            </a:xfrm>
            <a:prstGeom prst="rect">
              <a:avLst/>
            </a:prstGeom>
            <a:noFill/>
          </p:spPr>
          <p:txBody>
            <a:bodyPr wrap="square" rtlCol="0">
              <a:spAutoFit/>
            </a:bodyPr>
            <a:lstStyle/>
            <a:p>
              <a:endParaRPr lang="en-US" altLang="zh-CN">
                <a:latin typeface="黑体" panose="02010609060101010101" charset="-122"/>
                <a:ea typeface="黑体" panose="02010609060101010101" charset="-122"/>
              </a:endParaRPr>
            </a:p>
          </p:txBody>
        </p:sp>
      </p:grpSp>
      <p:sp>
        <p:nvSpPr>
          <p:cNvPr id="3" name="文本框 2"/>
          <p:cNvSpPr txBox="1"/>
          <p:nvPr/>
        </p:nvSpPr>
        <p:spPr>
          <a:xfrm>
            <a:off x="513080" y="518795"/>
            <a:ext cx="8118475" cy="1753235"/>
          </a:xfrm>
          <a:prstGeom prst="rect">
            <a:avLst/>
          </a:prstGeom>
          <a:noFill/>
        </p:spPr>
        <p:txBody>
          <a:bodyPr wrap="square" rtlCol="0" anchor="t">
            <a:spAutoFit/>
          </a:bodyPr>
          <a:lstStyle/>
          <a:p>
            <a:pPr algn="just" fontAlgn="auto">
              <a:lnSpc>
                <a:spcPct val="150000"/>
              </a:lnSpc>
              <a:buClrTx/>
              <a:buSzTx/>
              <a:buNone/>
            </a:pPr>
            <a:r>
              <a:rPr lang="en-US" altLang="zh-CN" sz="3600" b="1" dirty="0">
                <a:latin typeface="楷体" panose="02010609060101010101" charset="-122"/>
                <a:ea typeface="楷体" panose="02010609060101010101" charset="-122"/>
                <a:sym typeface="+mn-ea"/>
              </a:rPr>
              <a:t>    </a:t>
            </a:r>
            <a:r>
              <a:rPr lang="zh-CN" altLang="en-US" sz="3600" b="1" dirty="0">
                <a:latin typeface="楷体" panose="02010609060101010101" charset="-122"/>
                <a:ea typeface="楷体" panose="02010609060101010101" charset="-122"/>
                <a:sym typeface="+mn-ea"/>
              </a:rPr>
              <a:t>当云彩变得又黑又重时，雨点就会</a:t>
            </a:r>
            <a:r>
              <a:rPr lang="zh-CN" altLang="en-US" sz="3600" b="1" dirty="0">
                <a:solidFill>
                  <a:srgbClr val="FF0000"/>
                </a:solidFill>
                <a:latin typeface="楷体" panose="02010609060101010101" charset="-122"/>
                <a:ea typeface="楷体" panose="02010609060101010101" charset="-122"/>
                <a:sym typeface="+mn-ea"/>
              </a:rPr>
              <a:t>噼噼啪啪</a:t>
            </a:r>
            <a:r>
              <a:rPr lang="zh-CN" altLang="en-US" sz="3600" b="1" dirty="0">
                <a:latin typeface="楷体" panose="02010609060101010101" charset="-122"/>
                <a:ea typeface="楷体" panose="02010609060101010101" charset="-122"/>
                <a:sym typeface="+mn-ea"/>
              </a:rPr>
              <a:t>地降落到大地上。</a:t>
            </a:r>
            <a:endParaRPr lang="zh-CN" altLang="en-US" sz="3600" b="1" dirty="0">
              <a:latin typeface="楷体" panose="02010609060101010101" charset="-122"/>
              <a:ea typeface="楷体" panose="02010609060101010101" charset="-122"/>
              <a:sym typeface="+mn-ea"/>
            </a:endParaRPr>
          </a:p>
        </p:txBody>
      </p:sp>
      <p:pic>
        <p:nvPicPr>
          <p:cNvPr id="110" name="图片 109"/>
          <p:cNvPicPr/>
          <p:nvPr/>
        </p:nvPicPr>
        <p:blipFill>
          <a:blip r:embed="rId1">
            <a:alphaModFix amt="80000"/>
            <a:lum contrast="6000"/>
          </a:blip>
          <a:srcRect b="7731"/>
          <a:stretch>
            <a:fillRect/>
          </a:stretch>
        </p:blipFill>
        <p:spPr>
          <a:xfrm>
            <a:off x="5245100" y="2126615"/>
            <a:ext cx="3711575" cy="3390265"/>
          </a:xfrm>
          <a:prstGeom prst="rect">
            <a:avLst/>
          </a:prstGeom>
          <a:effectLst>
            <a:softEdge rad="317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08935" y="1004570"/>
            <a:ext cx="6410325" cy="583565"/>
          </a:xfrm>
          <a:prstGeom prst="rect">
            <a:avLst/>
          </a:prstGeom>
          <a:noFill/>
        </p:spPr>
        <p:txBody>
          <a:bodyPr wrap="square" rtlCol="0">
            <a:spAutoFit/>
          </a:bodyPr>
          <a:p>
            <a:r>
              <a:rPr lang="zh-CN" altLang="en-US" sz="3200">
                <a:latin typeface="楷体" panose="02010609060101010101" charset="-122"/>
                <a:ea typeface="楷体" panose="02010609060101010101" charset="-122"/>
                <a:cs typeface="楷体" panose="02010609060101010101" charset="-122"/>
              </a:rPr>
              <a:t>一滴两滴时它会唱</a:t>
            </a:r>
            <a:r>
              <a:rPr lang="en-US" altLang="zh-CN" sz="3200">
                <a:latin typeface="楷体" panose="02010609060101010101" charset="-122"/>
                <a:ea typeface="楷体" panose="02010609060101010101" charset="-122"/>
                <a:cs typeface="楷体" panose="02010609060101010101" charset="-122"/>
              </a:rPr>
              <a:t>____________</a:t>
            </a:r>
            <a:r>
              <a:rPr lang="zh-CN" altLang="en-US" sz="3200">
                <a:latin typeface="楷体" panose="02010609060101010101" charset="-122"/>
                <a:ea typeface="楷体" panose="02010609060101010101" charset="-122"/>
                <a:cs typeface="楷体" panose="02010609060101010101" charset="-122"/>
              </a:rPr>
              <a:t>。</a:t>
            </a:r>
            <a:endParaRPr lang="zh-CN" altLang="en-US" sz="3200">
              <a:latin typeface="楷体" panose="02010609060101010101" charset="-122"/>
              <a:ea typeface="楷体" panose="02010609060101010101" charset="-122"/>
              <a:cs typeface="楷体" panose="02010609060101010101" charset="-122"/>
            </a:endParaRPr>
          </a:p>
        </p:txBody>
      </p:sp>
      <p:pic>
        <p:nvPicPr>
          <p:cNvPr id="112" name="图片 111"/>
          <p:cNvPicPr/>
          <p:nvPr/>
        </p:nvPicPr>
        <p:blipFill>
          <a:blip r:embed="rId1"/>
          <a:srcRect b="8319"/>
          <a:stretch>
            <a:fillRect/>
          </a:stretch>
        </p:blipFill>
        <p:spPr>
          <a:xfrm>
            <a:off x="76835" y="3305175"/>
            <a:ext cx="3037205" cy="2557145"/>
          </a:xfrm>
          <a:prstGeom prst="ellipse">
            <a:avLst/>
          </a:prstGeom>
          <a:noFill/>
          <a:ln w="9525">
            <a:noFill/>
          </a:ln>
        </p:spPr>
      </p:pic>
      <p:pic>
        <p:nvPicPr>
          <p:cNvPr id="113" name="图片 112"/>
          <p:cNvPicPr/>
          <p:nvPr/>
        </p:nvPicPr>
        <p:blipFill>
          <a:blip r:embed="rId2"/>
          <a:stretch>
            <a:fillRect/>
          </a:stretch>
        </p:blipFill>
        <p:spPr>
          <a:xfrm>
            <a:off x="76835" y="93980"/>
            <a:ext cx="2771775" cy="2650490"/>
          </a:xfrm>
          <a:prstGeom prst="ellipse">
            <a:avLst/>
          </a:prstGeom>
          <a:noFill/>
          <a:ln w="9525">
            <a:noFill/>
          </a:ln>
        </p:spPr>
      </p:pic>
      <p:sp>
        <p:nvSpPr>
          <p:cNvPr id="3" name="文本框 2"/>
          <p:cNvSpPr txBox="1"/>
          <p:nvPr/>
        </p:nvSpPr>
        <p:spPr>
          <a:xfrm>
            <a:off x="3176270" y="4436110"/>
            <a:ext cx="6142990" cy="583565"/>
          </a:xfrm>
          <a:prstGeom prst="rect">
            <a:avLst/>
          </a:prstGeom>
          <a:noFill/>
        </p:spPr>
        <p:txBody>
          <a:bodyPr wrap="square" rtlCol="0">
            <a:spAutoFit/>
          </a:bodyPr>
          <a:p>
            <a:r>
              <a:rPr lang="zh-CN" altLang="en-US" sz="3200">
                <a:latin typeface="楷体" panose="02010609060101010101" charset="-122"/>
                <a:ea typeface="楷体" panose="02010609060101010101" charset="-122"/>
                <a:cs typeface="楷体" panose="02010609060101010101" charset="-122"/>
              </a:rPr>
              <a:t>狂风暴雨时它会唱</a:t>
            </a:r>
            <a:r>
              <a:rPr lang="en-US" altLang="zh-CN" sz="3200">
                <a:latin typeface="楷体" panose="02010609060101010101" charset="-122"/>
                <a:ea typeface="楷体" panose="02010609060101010101" charset="-122"/>
                <a:cs typeface="楷体" panose="02010609060101010101" charset="-122"/>
              </a:rPr>
              <a:t>___________</a:t>
            </a:r>
            <a:r>
              <a:rPr lang="zh-CN" altLang="en-US" sz="3200">
                <a:latin typeface="楷体" panose="02010609060101010101" charset="-122"/>
                <a:ea typeface="楷体" panose="02010609060101010101" charset="-122"/>
                <a:cs typeface="楷体" panose="02010609060101010101" charset="-122"/>
              </a:rPr>
              <a:t>。</a:t>
            </a:r>
            <a:endParaRPr lang="zh-CN" altLang="en-US" sz="32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6230620" y="1735455"/>
            <a:ext cx="2766695" cy="2553335"/>
          </a:xfrm>
          <a:prstGeom prst="rect">
            <a:avLst/>
          </a:prstGeom>
          <a:noFill/>
        </p:spPr>
        <p:txBody>
          <a:bodyPr wrap="square" rtlCol="0">
            <a:spAutoFit/>
          </a:bodyPr>
          <a:p>
            <a:pPr algn="l">
              <a:buClrTx/>
              <a:buSzTx/>
              <a:buFontTx/>
            </a:pPr>
            <a:r>
              <a:rPr lang="zh-CN" altLang="en-US" sz="4000" b="1">
                <a:latin typeface="楷体" panose="02010609060101010101" charset="-122"/>
                <a:ea typeface="楷体" panose="02010609060101010101" charset="-122"/>
              </a:rPr>
              <a:t>滴滴答答</a:t>
            </a:r>
            <a:endParaRPr lang="zh-CN" altLang="en-US" sz="4000" b="1">
              <a:latin typeface="楷体" panose="02010609060101010101" charset="-122"/>
              <a:ea typeface="楷体" panose="02010609060101010101" charset="-122"/>
            </a:endParaRPr>
          </a:p>
          <a:p>
            <a:pPr algn="l">
              <a:buClrTx/>
              <a:buSzTx/>
              <a:buFontTx/>
            </a:pPr>
            <a:r>
              <a:rPr lang="zh-CN" altLang="en-US" sz="4000" b="1">
                <a:latin typeface="楷体" panose="02010609060101010101" charset="-122"/>
                <a:ea typeface="楷体" panose="02010609060101010101" charset="-122"/>
              </a:rPr>
              <a:t>淅淅沥沥</a:t>
            </a:r>
            <a:endParaRPr lang="zh-CN" altLang="en-US" sz="4000" b="1">
              <a:latin typeface="楷体" panose="02010609060101010101" charset="-122"/>
              <a:ea typeface="楷体" panose="02010609060101010101" charset="-122"/>
            </a:endParaRPr>
          </a:p>
          <a:p>
            <a:pPr algn="l">
              <a:buClrTx/>
              <a:buSzTx/>
              <a:buFontTx/>
            </a:pPr>
            <a:r>
              <a:rPr lang="zh-CN" altLang="en-US" sz="4000" b="1">
                <a:latin typeface="楷体" panose="02010609060101010101" charset="-122"/>
                <a:ea typeface="楷体" panose="02010609060101010101" charset="-122"/>
              </a:rPr>
              <a:t>哗哗啦啦</a:t>
            </a:r>
            <a:endParaRPr lang="zh-CN" altLang="en-US" sz="4000" b="1">
              <a:latin typeface="楷体" panose="02010609060101010101" charset="-122"/>
              <a:ea typeface="楷体" panose="02010609060101010101" charset="-122"/>
            </a:endParaRPr>
          </a:p>
          <a:p>
            <a:pPr algn="l">
              <a:buClrTx/>
              <a:buSzTx/>
              <a:buFontTx/>
            </a:pPr>
            <a:r>
              <a:rPr lang="en-US" altLang="zh-CN" sz="4000" b="1">
                <a:latin typeface="楷体" panose="02010609060101010101" charset="-122"/>
                <a:ea typeface="楷体" panose="02010609060101010101" charset="-122"/>
              </a:rPr>
              <a:t>......</a:t>
            </a:r>
            <a:endParaRPr lang="en-US" altLang="zh-CN" sz="4000" b="1">
              <a:latin typeface="楷体" panose="02010609060101010101" charset="-122"/>
              <a:ea typeface="楷体" panose="020106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grpSp>
        <p:nvGrpSpPr>
          <p:cNvPr id="9" name="组合 8"/>
          <p:cNvGrpSpPr/>
          <p:nvPr/>
        </p:nvGrpSpPr>
        <p:grpSpPr>
          <a:xfrm>
            <a:off x="109855" y="339725"/>
            <a:ext cx="8846820" cy="895350"/>
            <a:chOff x="234" y="1490"/>
            <a:chExt cx="13932" cy="1410"/>
          </a:xfrm>
        </p:grpSpPr>
        <p:sp>
          <p:nvSpPr>
            <p:cNvPr id="2" name="文本框 1"/>
            <p:cNvSpPr txBox="1"/>
            <p:nvPr/>
          </p:nvSpPr>
          <p:spPr>
            <a:xfrm>
              <a:off x="234" y="1490"/>
              <a:ext cx="13932" cy="1153"/>
            </a:xfrm>
            <a:prstGeom prst="rect">
              <a:avLst/>
            </a:prstGeom>
            <a:noFill/>
          </p:spPr>
          <p:txBody>
            <a:bodyPr wrap="square" rtlCol="0" anchor="t">
              <a:spAutoFit/>
            </a:bodyPr>
            <a:lstStyle/>
            <a:p>
              <a:pPr algn="just" fontAlgn="auto">
                <a:lnSpc>
                  <a:spcPts val="5000"/>
                </a:lnSpc>
                <a:buClrTx/>
                <a:buSzTx/>
                <a:buNone/>
              </a:pPr>
              <a:r>
                <a:rPr lang="en-US" altLang="zh-CN" sz="4000" b="1">
                  <a:latin typeface="楷体" panose="02010609060101010101" charset="-122"/>
                  <a:ea typeface="楷体" panose="02010609060101010101" charset="-122"/>
                </a:rPr>
                <a:t>    </a:t>
              </a:r>
              <a:endParaRPr lang="zh-CN" altLang="en-US" sz="3600" b="1">
                <a:latin typeface="楷体" panose="02010609060101010101" charset="-122"/>
                <a:ea typeface="楷体" panose="02010609060101010101" charset="-122"/>
              </a:endParaRPr>
            </a:p>
          </p:txBody>
        </p:sp>
        <p:sp>
          <p:nvSpPr>
            <p:cNvPr id="7" name="文本框 6"/>
            <p:cNvSpPr txBox="1"/>
            <p:nvPr/>
          </p:nvSpPr>
          <p:spPr>
            <a:xfrm>
              <a:off x="2188" y="2320"/>
              <a:ext cx="2524" cy="580"/>
            </a:xfrm>
            <a:prstGeom prst="rect">
              <a:avLst/>
            </a:prstGeom>
            <a:noFill/>
          </p:spPr>
          <p:txBody>
            <a:bodyPr wrap="square" rtlCol="0">
              <a:spAutoFit/>
            </a:bodyPr>
            <a:lstStyle/>
            <a:p>
              <a:endParaRPr lang="en-US" altLang="zh-CN">
                <a:latin typeface="黑体" panose="02010609060101010101" charset="-122"/>
                <a:ea typeface="黑体" panose="02010609060101010101" charset="-122"/>
              </a:endParaRPr>
            </a:p>
          </p:txBody>
        </p:sp>
      </p:grpSp>
      <p:sp>
        <p:nvSpPr>
          <p:cNvPr id="3" name="文本框 2"/>
          <p:cNvSpPr txBox="1"/>
          <p:nvPr/>
        </p:nvSpPr>
        <p:spPr>
          <a:xfrm>
            <a:off x="217805" y="563880"/>
            <a:ext cx="8482965" cy="1753235"/>
          </a:xfrm>
          <a:prstGeom prst="rect">
            <a:avLst/>
          </a:prstGeom>
          <a:noFill/>
        </p:spPr>
        <p:txBody>
          <a:bodyPr wrap="square" rtlCol="0" anchor="t">
            <a:spAutoFit/>
          </a:bodyPr>
          <a:lstStyle/>
          <a:p>
            <a:pPr algn="just" fontAlgn="auto">
              <a:lnSpc>
                <a:spcPct val="150000"/>
              </a:lnSpc>
              <a:buClrTx/>
              <a:buSzTx/>
              <a:buNone/>
            </a:pPr>
            <a:r>
              <a:rPr lang="en-US" altLang="zh-CN" sz="3600" b="1" dirty="0">
                <a:latin typeface="楷体" panose="02010609060101010101" charset="-122"/>
                <a:ea typeface="楷体" panose="02010609060101010101" charset="-122"/>
                <a:sym typeface="+mn-ea"/>
              </a:rPr>
              <a:t>    </a:t>
            </a:r>
            <a:r>
              <a:rPr lang="zh-CN" altLang="en-US" sz="3600" b="1" dirty="0">
                <a:latin typeface="楷体" panose="02010609060101010101" charset="-122"/>
                <a:ea typeface="楷体" panose="02010609060101010101" charset="-122"/>
                <a:sym typeface="+mn-ea"/>
              </a:rPr>
              <a:t>当云彩变得又黑又重时，雨点就会噼噼啪啪地降落到大地上。</a:t>
            </a:r>
            <a:endParaRPr lang="zh-CN" altLang="en-US" sz="3600" b="1" dirty="0">
              <a:latin typeface="楷体" panose="02010609060101010101" charset="-122"/>
              <a:ea typeface="楷体" panose="02010609060101010101" charset="-122"/>
              <a:sym typeface="+mn-ea"/>
            </a:endParaRPr>
          </a:p>
        </p:txBody>
      </p:sp>
      <p:pic>
        <p:nvPicPr>
          <p:cNvPr id="110" name="图片 109"/>
          <p:cNvPicPr/>
          <p:nvPr/>
        </p:nvPicPr>
        <p:blipFill>
          <a:blip r:embed="rId1">
            <a:alphaModFix amt="80000"/>
            <a:lum contrast="6000"/>
          </a:blip>
          <a:srcRect b="7731"/>
          <a:stretch>
            <a:fillRect/>
          </a:stretch>
        </p:blipFill>
        <p:spPr>
          <a:xfrm>
            <a:off x="5245100" y="2126615"/>
            <a:ext cx="3711575" cy="3390265"/>
          </a:xfrm>
          <a:prstGeom prst="rect">
            <a:avLst/>
          </a:prstGeom>
          <a:effectLst>
            <a:softEdge rad="317500"/>
          </a:effectLst>
        </p:spPr>
      </p:pic>
      <p:sp>
        <p:nvSpPr>
          <p:cNvPr id="4" name="云形标注 3">
            <a:hlinkClick r:id="rId2" action="ppaction://hlinksldjump"/>
          </p:cNvPr>
          <p:cNvSpPr/>
          <p:nvPr/>
        </p:nvSpPr>
        <p:spPr>
          <a:xfrm>
            <a:off x="1106805" y="4944745"/>
            <a:ext cx="1020445" cy="63754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grpSp>
        <p:nvGrpSpPr>
          <p:cNvPr id="9" name="组合 8"/>
          <p:cNvGrpSpPr/>
          <p:nvPr/>
        </p:nvGrpSpPr>
        <p:grpSpPr>
          <a:xfrm>
            <a:off x="109855" y="339725"/>
            <a:ext cx="8846820" cy="895350"/>
            <a:chOff x="234" y="1490"/>
            <a:chExt cx="13932" cy="1410"/>
          </a:xfrm>
        </p:grpSpPr>
        <p:sp>
          <p:nvSpPr>
            <p:cNvPr id="2" name="文本框 1"/>
            <p:cNvSpPr txBox="1"/>
            <p:nvPr/>
          </p:nvSpPr>
          <p:spPr>
            <a:xfrm>
              <a:off x="234" y="1490"/>
              <a:ext cx="13932" cy="1153"/>
            </a:xfrm>
            <a:prstGeom prst="rect">
              <a:avLst/>
            </a:prstGeom>
            <a:noFill/>
          </p:spPr>
          <p:txBody>
            <a:bodyPr wrap="square" rtlCol="0" anchor="t">
              <a:spAutoFit/>
            </a:bodyPr>
            <a:lstStyle/>
            <a:p>
              <a:pPr algn="just" fontAlgn="auto">
                <a:lnSpc>
                  <a:spcPts val="5000"/>
                </a:lnSpc>
                <a:buClrTx/>
                <a:buSzTx/>
                <a:buNone/>
              </a:pPr>
              <a:r>
                <a:rPr lang="en-US" altLang="zh-CN" sz="4000" b="1">
                  <a:latin typeface="楷体" panose="02010609060101010101" charset="-122"/>
                  <a:ea typeface="楷体" panose="02010609060101010101" charset="-122"/>
                </a:rPr>
                <a:t>    </a:t>
              </a:r>
              <a:endParaRPr lang="zh-CN" altLang="en-US" sz="3600" b="1">
                <a:latin typeface="楷体" panose="02010609060101010101" charset="-122"/>
                <a:ea typeface="楷体" panose="02010609060101010101" charset="-122"/>
              </a:endParaRPr>
            </a:p>
          </p:txBody>
        </p:sp>
        <p:sp>
          <p:nvSpPr>
            <p:cNvPr id="7" name="文本框 6"/>
            <p:cNvSpPr txBox="1"/>
            <p:nvPr/>
          </p:nvSpPr>
          <p:spPr>
            <a:xfrm>
              <a:off x="2188" y="2320"/>
              <a:ext cx="2524" cy="580"/>
            </a:xfrm>
            <a:prstGeom prst="rect">
              <a:avLst/>
            </a:prstGeom>
            <a:noFill/>
          </p:spPr>
          <p:txBody>
            <a:bodyPr wrap="square" rtlCol="0">
              <a:spAutoFit/>
            </a:bodyPr>
            <a:lstStyle/>
            <a:p>
              <a:endParaRPr lang="en-US" altLang="zh-CN">
                <a:latin typeface="黑体" panose="02010609060101010101" charset="-122"/>
                <a:ea typeface="黑体" panose="02010609060101010101" charset="-122"/>
              </a:endParaRPr>
            </a:p>
          </p:txBody>
        </p:sp>
      </p:grpSp>
      <p:sp>
        <p:nvSpPr>
          <p:cNvPr id="3" name="文本框 2"/>
          <p:cNvSpPr txBox="1"/>
          <p:nvPr/>
        </p:nvSpPr>
        <p:spPr>
          <a:xfrm>
            <a:off x="217805" y="563880"/>
            <a:ext cx="8482965" cy="1753235"/>
          </a:xfrm>
          <a:prstGeom prst="rect">
            <a:avLst/>
          </a:prstGeom>
          <a:noFill/>
        </p:spPr>
        <p:txBody>
          <a:bodyPr wrap="square" rtlCol="0" anchor="t">
            <a:spAutoFit/>
          </a:bodyPr>
          <a:lstStyle/>
          <a:p>
            <a:pPr algn="just" fontAlgn="auto">
              <a:lnSpc>
                <a:spcPct val="150000"/>
              </a:lnSpc>
              <a:buClrTx/>
              <a:buSzTx/>
              <a:buNone/>
            </a:pPr>
            <a:r>
              <a:rPr lang="en-US" altLang="zh-CN" sz="3600" b="1" dirty="0">
                <a:latin typeface="楷体" panose="02010609060101010101" charset="-122"/>
                <a:ea typeface="楷体" panose="02010609060101010101" charset="-122"/>
                <a:sym typeface="+mn-ea"/>
              </a:rPr>
              <a:t>    雨后，我们会看到地上有许多水洼，就像有趣的镜子，映射着我们的脸。</a:t>
            </a:r>
            <a:endParaRPr lang="zh-CN" altLang="en-US" sz="3600" b="1" dirty="0">
              <a:latin typeface="楷体" panose="02010609060101010101" charset="-122"/>
              <a:ea typeface="楷体" panose="02010609060101010101" charset="-122"/>
              <a:sym typeface="+mn-ea"/>
            </a:endParaRPr>
          </a:p>
        </p:txBody>
      </p:sp>
      <p:pic>
        <p:nvPicPr>
          <p:cNvPr id="114" name="图片 113">
            <a:hlinkClick r:id="rId1" action="ppaction://hlinksldjump"/>
          </p:cNvPr>
          <p:cNvPicPr/>
          <p:nvPr/>
        </p:nvPicPr>
        <p:blipFill>
          <a:blip r:embed="rId2"/>
          <a:stretch>
            <a:fillRect/>
          </a:stretch>
        </p:blipFill>
        <p:spPr>
          <a:xfrm>
            <a:off x="4897120" y="3005455"/>
            <a:ext cx="4246880" cy="3852545"/>
          </a:xfrm>
          <a:prstGeom prst="rect">
            <a:avLst/>
          </a:prstGeom>
          <a:noFill/>
          <a:ln w="9525">
            <a:noFill/>
          </a:ln>
          <a:effectLst>
            <a:softEdge rad="317500"/>
          </a:effectLst>
        </p:spPr>
      </p:pic>
      <p:pic>
        <p:nvPicPr>
          <p:cNvPr id="115" name="图片 114"/>
          <p:cNvPicPr/>
          <p:nvPr/>
        </p:nvPicPr>
        <p:blipFill>
          <a:blip r:embed="rId3"/>
          <a:srcRect b="15889"/>
          <a:stretch>
            <a:fillRect/>
          </a:stretch>
        </p:blipFill>
        <p:spPr>
          <a:xfrm>
            <a:off x="40005" y="3042285"/>
            <a:ext cx="4739640" cy="3744595"/>
          </a:xfrm>
          <a:prstGeom prst="rect">
            <a:avLst/>
          </a:prstGeom>
          <a:noFill/>
          <a:ln w="9525">
            <a:noFill/>
          </a:ln>
          <a:effectLst>
            <a:softEdge rad="317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20"/>
          </p:nvPr>
        </p:nvSpPr>
        <p:spPr>
          <a:xfrm>
            <a:off x="81280" y="2419985"/>
            <a:ext cx="8981440" cy="2272665"/>
          </a:xfrm>
        </p:spPr>
        <p:txBody>
          <a:bodyPr>
            <a:prstTxWarp prst="textArchUp">
              <a:avLst/>
            </a:prstTxWarp>
          </a:bodyPr>
          <a:lstStyle/>
          <a:p>
            <a:r>
              <a:rPr lang="en-US" altLang="zh-CN" sz="7200" b="1" dirty="0">
                <a:solidFill>
                  <a:schemeClr val="tx1"/>
                </a:solidFill>
                <a:effectLst>
                  <a:glow rad="228600">
                    <a:schemeClr val="accent4">
                      <a:satMod val="175000"/>
                      <a:alpha val="40000"/>
                    </a:schemeClr>
                  </a:glow>
                  <a:outerShdw blurRad="60007" dist="200025" dir="15000000" sy="30000" kx="-1800000" algn="bl" rotWithShape="0">
                    <a:prstClr val="black">
                      <a:alpha val="32000"/>
                    </a:prstClr>
                  </a:outerShdw>
                </a:effectLst>
                <a:latin typeface="楷体" panose="02010609060101010101" charset="-122"/>
                <a:ea typeface="楷体" panose="02010609060101010101" charset="-122"/>
              </a:rPr>
              <a:t>22.</a:t>
            </a:r>
            <a:r>
              <a:rPr lang="zh-CN" altLang="en-US" sz="7200" b="1" dirty="0">
                <a:solidFill>
                  <a:schemeClr val="tx1"/>
                </a:solidFill>
                <a:effectLst>
                  <a:glow rad="228600">
                    <a:schemeClr val="accent4">
                      <a:satMod val="175000"/>
                      <a:alpha val="40000"/>
                    </a:schemeClr>
                  </a:glow>
                  <a:outerShdw blurRad="60007" dist="200025" dir="15000000" sy="30000" kx="-1800000" algn="bl" rotWithShape="0">
                    <a:prstClr val="black">
                      <a:alpha val="32000"/>
                    </a:prstClr>
                  </a:outerShdw>
                </a:effectLst>
                <a:latin typeface="楷体" panose="02010609060101010101" charset="-122"/>
                <a:ea typeface="楷体" panose="02010609060101010101" charset="-122"/>
              </a:rPr>
              <a:t>我们奇妙的世界</a:t>
            </a:r>
            <a:endParaRPr lang="zh-CN" altLang="en-US" sz="7200" b="1" dirty="0">
              <a:solidFill>
                <a:schemeClr val="tx1"/>
              </a:solidFill>
              <a:effectLst>
                <a:glow rad="228600">
                  <a:schemeClr val="accent4">
                    <a:satMod val="175000"/>
                    <a:alpha val="40000"/>
                  </a:schemeClr>
                </a:glow>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1" action="ppaction://hlinksldjump"/>
          </p:cNvPr>
          <p:cNvPicPr>
            <a:picLocks noChangeAspect="1"/>
          </p:cNvPicPr>
          <p:nvPr/>
        </p:nvPicPr>
        <p:blipFill>
          <a:blip r:embed="rId2"/>
          <a:stretch>
            <a:fillRect/>
          </a:stretch>
        </p:blipFill>
        <p:spPr>
          <a:xfrm>
            <a:off x="-760730" y="-173990"/>
            <a:ext cx="10668000" cy="7204710"/>
          </a:xfrm>
          <a:prstGeom prst="rect">
            <a:avLst/>
          </a:prstGeom>
        </p:spPr>
      </p:pic>
      <p:grpSp>
        <p:nvGrpSpPr>
          <p:cNvPr id="5" name="组合 4"/>
          <p:cNvGrpSpPr/>
          <p:nvPr/>
        </p:nvGrpSpPr>
        <p:grpSpPr>
          <a:xfrm>
            <a:off x="151744" y="-102235"/>
            <a:ext cx="8788865" cy="2889772"/>
            <a:chOff x="342" y="3001"/>
            <a:chExt cx="14105" cy="4492"/>
          </a:xfrm>
        </p:grpSpPr>
        <p:sp>
          <p:nvSpPr>
            <p:cNvPr id="4" name="圆角矩形 3"/>
            <p:cNvSpPr/>
            <p:nvPr/>
          </p:nvSpPr>
          <p:spPr>
            <a:xfrm>
              <a:off x="465" y="3001"/>
              <a:ext cx="13982" cy="3973"/>
            </a:xfrm>
            <a:prstGeom prst="roundRect">
              <a:avLst/>
            </a:prstGeom>
            <a:solidFill>
              <a:schemeClr val="bg2">
                <a:alpha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42" y="3044"/>
              <a:ext cx="13385" cy="4449"/>
            </a:xfrm>
            <a:prstGeom prst="rect">
              <a:avLst/>
            </a:prstGeom>
            <a:noFill/>
          </p:spPr>
          <p:txBody>
            <a:bodyPr wrap="square" rtlCol="0" anchor="t">
              <a:spAutoFit/>
            </a:bodyPr>
            <a:lstStyle/>
            <a:p>
              <a:r>
                <a:rPr lang="en-US" altLang="zh-CN" sz="3600" b="1" dirty="0">
                  <a:solidFill>
                    <a:schemeClr val="bg1"/>
                  </a:solidFill>
                  <a:latin typeface="楷体" panose="02010609060101010101" charset="-122"/>
                  <a:ea typeface="楷体" panose="02010609060101010101" charset="-122"/>
                </a:rPr>
                <a:t>     </a:t>
              </a:r>
              <a:r>
                <a:rPr lang="zh-CN" altLang="en-US" sz="4400" b="1" dirty="0">
                  <a:solidFill>
                    <a:schemeClr val="tx1"/>
                  </a:solidFill>
                  <a:latin typeface="楷体" panose="02010609060101010101" charset="-122"/>
                  <a:ea typeface="楷体" panose="02010609060101010101" charset="-122"/>
                </a:rPr>
                <a:t>一天结束了，落日的</a:t>
              </a:r>
              <a:r>
                <a:rPr lang="zh-CN" altLang="en-US" sz="4400" b="1" dirty="0">
                  <a:solidFill>
                    <a:srgbClr val="FF0000"/>
                  </a:solidFill>
                  <a:latin typeface="楷体" panose="02010609060101010101" charset="-122"/>
                  <a:ea typeface="楷体" panose="02010609060101010101" charset="-122"/>
                </a:rPr>
                <a:t>余晖</a:t>
              </a:r>
              <a:r>
                <a:rPr lang="zh-CN" altLang="en-US" sz="4400" b="1" dirty="0">
                  <a:solidFill>
                    <a:schemeClr val="tx1"/>
                  </a:solidFill>
                  <a:latin typeface="楷体" panose="02010609060101010101" charset="-122"/>
                  <a:ea typeface="楷体" panose="02010609060101010101" charset="-122"/>
                </a:rPr>
                <a:t>不时变幻着颜色，好像有谁在天空涂上了金色，红色和紫色。</a:t>
              </a:r>
              <a:endParaRPr lang="zh-CN" altLang="en-US" sz="4400" b="1" dirty="0">
                <a:solidFill>
                  <a:schemeClr val="bg1"/>
                </a:solidFill>
                <a:latin typeface="楷体" panose="02010609060101010101" charset="-122"/>
                <a:ea typeface="楷体" panose="02010609060101010101" charset="-122"/>
              </a:endParaRPr>
            </a:p>
            <a:p>
              <a:endParaRPr lang="zh-CN" altLang="en-US" sz="4800" b="1" dirty="0">
                <a:solidFill>
                  <a:schemeClr val="bg1"/>
                </a:solidFill>
                <a:latin typeface="楷体" panose="02010609060101010101" charset="-122"/>
                <a:ea typeface="楷体" panose="02010609060101010101"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7625" y="397510"/>
            <a:ext cx="8939530" cy="157988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ctr">
              <a:lnSpc>
                <a:spcPct val="150000"/>
              </a:lnSpc>
            </a:pPr>
            <a:r>
              <a:rPr lang="en-US" altLang="zh-CN" sz="3600">
                <a:latin typeface="楷体" panose="02010609060101010101" charset="-122"/>
                <a:ea typeface="楷体" panose="02010609060101010101" charset="-122"/>
              </a:rPr>
              <a:t>    </a:t>
            </a:r>
            <a:r>
              <a:rPr lang="zh-CN" altLang="en-US" sz="3600">
                <a:latin typeface="楷体" panose="02010609060101010101" charset="-122"/>
                <a:ea typeface="楷体" panose="02010609060101010101" charset="-122"/>
              </a:rPr>
              <a:t>黑夜降临了，我们看见夜空中群星闪烁，就像千千万万支极小的蜡烛在发光。</a:t>
            </a:r>
            <a:endParaRPr lang="zh-CN" altLang="en-US" sz="3600">
              <a:latin typeface="楷体" panose="02010609060101010101" charset="-122"/>
              <a:ea typeface="楷体" panose="02010609060101010101" charset="-122"/>
            </a:endParaRPr>
          </a:p>
        </p:txBody>
      </p:sp>
      <p:pic>
        <p:nvPicPr>
          <p:cNvPr id="120" name="图片 119">
            <a:hlinkClick r:id="rId1" action="ppaction://hlinksldjump"/>
          </p:cNvPr>
          <p:cNvPicPr/>
          <p:nvPr/>
        </p:nvPicPr>
        <p:blipFill>
          <a:blip r:embed="rId2"/>
          <a:stretch>
            <a:fillRect/>
          </a:stretch>
        </p:blipFill>
        <p:spPr>
          <a:xfrm>
            <a:off x="-37465" y="2087245"/>
            <a:ext cx="9181465" cy="4734560"/>
          </a:xfrm>
          <a:prstGeom prst="rect">
            <a:avLst/>
          </a:prstGeom>
          <a:noFill/>
          <a:ln w="9525">
            <a:noFill/>
          </a:ln>
        </p:spPr>
      </p:pic>
      <p:sp>
        <p:nvSpPr>
          <p:cNvPr id="6" name="文本框 5"/>
          <p:cNvSpPr txBox="1"/>
          <p:nvPr/>
        </p:nvSpPr>
        <p:spPr>
          <a:xfrm>
            <a:off x="948055" y="2635885"/>
            <a:ext cx="5734685" cy="368300"/>
          </a:xfrm>
          <a:prstGeom prst="rect">
            <a:avLst/>
          </a:prstGeom>
          <a:noFill/>
        </p:spPr>
        <p:txBody>
          <a:bodyPr wrap="square" rtlCol="0">
            <a:spAutoFit/>
          </a:bodyPr>
          <a:p>
            <a:endParaRPr lang="zh-CN" altLang="en-US"/>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sp>
        <p:nvSpPr>
          <p:cNvPr id="8" name="圆角矩形 7"/>
          <p:cNvSpPr/>
          <p:nvPr/>
        </p:nvSpPr>
        <p:spPr>
          <a:xfrm>
            <a:off x="220980" y="281305"/>
            <a:ext cx="2232025" cy="8394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4800" b="1">
                <a:solidFill>
                  <a:schemeClr val="tx1"/>
                </a:solidFill>
                <a:latin typeface="楷体" panose="02010609060101010101" charset="-122"/>
                <a:ea typeface="楷体" panose="02010609060101010101" charset="-122"/>
              </a:rPr>
              <a:t>作业</a:t>
            </a:r>
            <a:endParaRPr lang="zh-CN" altLang="en-US" sz="4800" b="1">
              <a:solidFill>
                <a:schemeClr val="tx1"/>
              </a:solidFill>
              <a:latin typeface="楷体" panose="02010609060101010101" charset="-122"/>
              <a:ea typeface="楷体" panose="02010609060101010101" charset="-122"/>
            </a:endParaRPr>
          </a:p>
        </p:txBody>
      </p:sp>
      <p:sp>
        <p:nvSpPr>
          <p:cNvPr id="9" name="矩形 8"/>
          <p:cNvSpPr/>
          <p:nvPr/>
        </p:nvSpPr>
        <p:spPr>
          <a:xfrm>
            <a:off x="768985" y="1511300"/>
            <a:ext cx="7214870" cy="47205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l">
              <a:lnSpc>
                <a:spcPct val="150000"/>
              </a:lnSpc>
            </a:pPr>
            <a:r>
              <a:rPr lang="zh-CN" altLang="en-US" sz="2800" b="1">
                <a:solidFill>
                  <a:schemeClr val="tx1"/>
                </a:solidFill>
                <a:latin typeface="楷体" panose="02010609060101010101" charset="-122"/>
                <a:ea typeface="楷体" panose="02010609060101010101" charset="-122"/>
                <a:cs typeface="楷体" panose="02010609060101010101" charset="-122"/>
              </a:rPr>
              <a:t>自由选择</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pPr algn="l">
              <a:lnSpc>
                <a:spcPct val="150000"/>
              </a:lnSpc>
            </a:pPr>
            <a:r>
              <a:rPr lang="en-US" altLang="zh-CN" sz="2800" b="1">
                <a:solidFill>
                  <a:schemeClr val="tx1"/>
                </a:solidFill>
                <a:latin typeface="楷体" panose="02010609060101010101" charset="-122"/>
                <a:ea typeface="楷体" panose="02010609060101010101" charset="-122"/>
                <a:cs typeface="楷体" panose="02010609060101010101" charset="-122"/>
              </a:rPr>
              <a:t>1</a:t>
            </a:r>
            <a:r>
              <a:rPr lang="zh-CN" altLang="en-US" sz="2800" b="1">
                <a:solidFill>
                  <a:schemeClr val="tx1"/>
                </a:solidFill>
                <a:latin typeface="楷体" panose="02010609060101010101" charset="-122"/>
                <a:ea typeface="楷体" panose="02010609060101010101" charset="-122"/>
                <a:cs typeface="楷体" panose="02010609060101010101" charset="-122"/>
              </a:rPr>
              <a:t>.读一读。将天空的珍藏有感情地朗诵给爸爸妈妈。</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pPr algn="l">
              <a:lnSpc>
                <a:spcPct val="150000"/>
              </a:lnSpc>
            </a:pPr>
            <a:r>
              <a:rPr lang="zh-CN" altLang="en-US" sz="2800" b="1">
                <a:solidFill>
                  <a:schemeClr val="tx1"/>
                </a:solidFill>
                <a:latin typeface="楷体" panose="02010609060101010101" charset="-122"/>
                <a:ea typeface="楷体" panose="02010609060101010101" charset="-122"/>
                <a:cs typeface="楷体" panose="02010609060101010101" charset="-122"/>
              </a:rPr>
              <a:t>2.写一写。运用今天学到的方法写一写天空其他的珍藏。</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pPr algn="l">
              <a:lnSpc>
                <a:spcPct val="150000"/>
              </a:lnSpc>
            </a:pPr>
            <a:r>
              <a:rPr lang="zh-CN" altLang="en-US" sz="2800" b="1">
                <a:solidFill>
                  <a:schemeClr val="tx1"/>
                </a:solidFill>
                <a:latin typeface="楷体" panose="02010609060101010101" charset="-122"/>
                <a:ea typeface="楷体" panose="02010609060101010101" charset="-122"/>
                <a:cs typeface="楷体" panose="02010609060101010101" charset="-122"/>
              </a:rPr>
              <a:t>3.画一画。画出美丽的天空和它的珍藏。</a:t>
            </a:r>
            <a:endParaRPr lang="zh-CN" altLang="en-US" sz="28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sp>
        <p:nvSpPr>
          <p:cNvPr id="14" name="文本框 13"/>
          <p:cNvSpPr txBox="1"/>
          <p:nvPr/>
        </p:nvSpPr>
        <p:spPr>
          <a:xfrm>
            <a:off x="586740" y="601345"/>
            <a:ext cx="7970520" cy="3907790"/>
          </a:xfrm>
          <a:prstGeom prst="rect">
            <a:avLst/>
          </a:prstGeom>
          <a:noFill/>
        </p:spPr>
        <p:txBody>
          <a:bodyPr wrap="square" rtlCol="0" anchor="t">
            <a:spAutoFit/>
          </a:bodyPr>
          <a:lstStyle/>
          <a:p>
            <a:r>
              <a:rPr lang="zh-CN" altLang="en-US" sz="4000" b="1">
                <a:effectLst>
                  <a:glow rad="228600">
                    <a:schemeClr val="accent2">
                      <a:satMod val="175000"/>
                      <a:alpha val="40000"/>
                    </a:schemeClr>
                  </a:glow>
                </a:effectLst>
                <a:latin typeface="楷体" panose="02010609060101010101" charset="-122"/>
                <a:ea typeface="楷体" panose="02010609060101010101" charset="-122"/>
              </a:rPr>
              <a:t>自读要求：</a:t>
            </a:r>
            <a:endParaRPr lang="zh-CN" altLang="en-US" sz="4000" b="1">
              <a:effectLst>
                <a:glow rad="228600">
                  <a:schemeClr val="accent2">
                    <a:satMod val="175000"/>
                    <a:alpha val="40000"/>
                  </a:schemeClr>
                </a:glow>
              </a:effectLst>
              <a:latin typeface="楷体" panose="02010609060101010101" charset="-122"/>
              <a:ea typeface="楷体" panose="02010609060101010101" charset="-122"/>
            </a:endParaRPr>
          </a:p>
          <a:p>
            <a:endParaRPr lang="zh-CN" altLang="en-US" sz="4000" b="1">
              <a:latin typeface="楷体" panose="02010609060101010101" charset="-122"/>
              <a:ea typeface="楷体" panose="02010609060101010101" charset="-122"/>
            </a:endParaRPr>
          </a:p>
          <a:p>
            <a:pPr>
              <a:lnSpc>
                <a:spcPct val="150000"/>
              </a:lnSpc>
            </a:pPr>
            <a:r>
              <a:rPr lang="en-US" altLang="zh-CN" sz="2800" b="1">
                <a:latin typeface="楷体" panose="02010609060101010101" charset="-122"/>
                <a:ea typeface="楷体" panose="02010609060101010101" charset="-122"/>
              </a:rPr>
              <a:t>1.</a:t>
            </a:r>
            <a:r>
              <a:rPr lang="zh-CN" altLang="en-US" sz="2800" b="1">
                <a:latin typeface="楷体" panose="02010609060101010101" charset="-122"/>
                <a:ea typeface="楷体" panose="02010609060101010101" charset="-122"/>
              </a:rPr>
              <a:t>自由轻声朗读课文，读准字音，读通句子，难读的句子多读几遍。</a:t>
            </a:r>
            <a:endParaRPr lang="zh-CN" altLang="en-US" sz="2800" b="1">
              <a:latin typeface="楷体" panose="02010609060101010101" charset="-122"/>
              <a:ea typeface="楷体" panose="02010609060101010101" charset="-122"/>
            </a:endParaRPr>
          </a:p>
          <a:p>
            <a:endParaRPr lang="zh-CN" altLang="en-US" sz="2800" b="1">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2.</a:t>
            </a:r>
            <a:r>
              <a:rPr lang="zh-CN" altLang="en-US" sz="2800" b="1">
                <a:latin typeface="楷体" panose="02010609060101010101" charset="-122"/>
                <a:ea typeface="楷体" panose="02010609060101010101" charset="-122"/>
              </a:rPr>
              <a:t>思考：如果用文中的一段话来形容世界的奇妙，你会选择哪一段？</a:t>
            </a:r>
            <a:endParaRPr lang="zh-CN" altLang="en-US" sz="2800" b="1">
              <a:latin typeface="楷体" panose="02010609060101010101" charset="-122"/>
              <a:ea typeface="楷体" panose="02010609060101010101" charset="-122"/>
            </a:endParaRPr>
          </a:p>
        </p:txBody>
      </p:sp>
      <p:pic>
        <p:nvPicPr>
          <p:cNvPr id="100" name="图片 99"/>
          <p:cNvPicPr/>
          <p:nvPr/>
        </p:nvPicPr>
        <p:blipFill>
          <a:blip r:embed="rId1"/>
          <a:srcRect b="6068"/>
          <a:stretch>
            <a:fillRect/>
          </a:stretch>
        </p:blipFill>
        <p:spPr>
          <a:xfrm>
            <a:off x="0" y="4342130"/>
            <a:ext cx="2438400" cy="2290445"/>
          </a:xfrm>
          <a:prstGeom prst="rect">
            <a:avLst/>
          </a:prstGeom>
          <a:noFill/>
          <a:ln w="9525">
            <a:noFill/>
          </a:ln>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sp>
        <p:nvSpPr>
          <p:cNvPr id="14" name="文本框 13"/>
          <p:cNvSpPr txBox="1"/>
          <p:nvPr/>
        </p:nvSpPr>
        <p:spPr>
          <a:xfrm>
            <a:off x="1260475" y="1493520"/>
            <a:ext cx="7970520" cy="706755"/>
          </a:xfrm>
          <a:prstGeom prst="rect">
            <a:avLst/>
          </a:prstGeom>
          <a:noFill/>
        </p:spPr>
        <p:txBody>
          <a:bodyPr wrap="square" rtlCol="0" anchor="t">
            <a:spAutoFit/>
          </a:bodyPr>
          <a:lstStyle/>
          <a:p>
            <a:r>
              <a:rPr lang="zh-CN" altLang="en-US" sz="4000" b="1">
                <a:latin typeface="楷体" panose="02010609060101010101" charset="-122"/>
                <a:ea typeface="楷体" panose="02010609060101010101" charset="-122"/>
              </a:rPr>
              <a:t>呈现</a:t>
            </a:r>
            <a:r>
              <a:rPr lang="en-US" altLang="zh-CN" sz="4000" b="1">
                <a:latin typeface="楷体" panose="02010609060101010101" charset="-122"/>
                <a:ea typeface="楷体" panose="02010609060101010101" charset="-122"/>
              </a:rPr>
              <a:t>  </a:t>
            </a:r>
            <a:r>
              <a:rPr lang="zh-CN" altLang="en-US" sz="4000" b="1">
                <a:latin typeface="楷体" panose="02010609060101010101" charset="-122"/>
                <a:ea typeface="楷体" panose="02010609060101010101" charset="-122"/>
              </a:rPr>
              <a:t>光芒</a:t>
            </a:r>
            <a:r>
              <a:rPr lang="en-US" altLang="zh-CN" sz="4000" b="1">
                <a:latin typeface="楷体" panose="02010609060101010101" charset="-122"/>
                <a:ea typeface="楷体" panose="02010609060101010101" charset="-122"/>
              </a:rPr>
              <a:t>  </a:t>
            </a:r>
            <a:r>
              <a:rPr lang="zh-CN" altLang="en-US" sz="4000" b="1">
                <a:latin typeface="楷体" panose="02010609060101010101" charset="-122"/>
                <a:ea typeface="楷体" panose="02010609060101010101" charset="-122"/>
              </a:rPr>
              <a:t>变幻</a:t>
            </a:r>
            <a:r>
              <a:rPr lang="en-US" altLang="zh-CN" sz="4000" b="1">
                <a:latin typeface="楷体" panose="02010609060101010101" charset="-122"/>
                <a:ea typeface="楷体" panose="02010609060101010101" charset="-122"/>
              </a:rPr>
              <a:t>  </a:t>
            </a:r>
            <a:r>
              <a:rPr lang="zh-CN" altLang="en-US" sz="4000" b="1">
                <a:latin typeface="楷体" panose="02010609060101010101" charset="-122"/>
                <a:ea typeface="楷体" panose="02010609060101010101" charset="-122"/>
              </a:rPr>
              <a:t>模型</a:t>
            </a:r>
            <a:endParaRPr lang="zh-CN" altLang="en-US" sz="4000" b="1">
              <a:latin typeface="楷体" panose="02010609060101010101" charset="-122"/>
              <a:ea typeface="楷体" panose="02010609060101010101" charset="-122"/>
            </a:endParaRPr>
          </a:p>
        </p:txBody>
      </p:sp>
      <p:pic>
        <p:nvPicPr>
          <p:cNvPr id="100" name="图片 99"/>
          <p:cNvPicPr/>
          <p:nvPr/>
        </p:nvPicPr>
        <p:blipFill>
          <a:blip r:embed="rId1"/>
          <a:srcRect b="6068"/>
          <a:stretch>
            <a:fillRect/>
          </a:stretch>
        </p:blipFill>
        <p:spPr>
          <a:xfrm>
            <a:off x="0" y="4342130"/>
            <a:ext cx="2438400" cy="2290445"/>
          </a:xfrm>
          <a:prstGeom prst="rect">
            <a:avLst/>
          </a:prstGeom>
          <a:noFill/>
          <a:ln w="9525">
            <a:noFill/>
          </a:ln>
        </p:spPr>
      </p:pic>
      <p:sp>
        <p:nvSpPr>
          <p:cNvPr id="3" name="文本框 2"/>
          <p:cNvSpPr txBox="1"/>
          <p:nvPr/>
        </p:nvSpPr>
        <p:spPr>
          <a:xfrm>
            <a:off x="5857875" y="848360"/>
            <a:ext cx="1003300" cy="645160"/>
          </a:xfrm>
          <a:prstGeom prst="rect">
            <a:avLst/>
          </a:prstGeom>
          <a:noFill/>
        </p:spPr>
        <p:txBody>
          <a:bodyPr wrap="square" rtlCol="0">
            <a:spAutoFit/>
          </a:bodyPr>
          <a:p>
            <a:r>
              <a:rPr lang="en-US" altLang="zh-CN" sz="3600">
                <a:solidFill>
                  <a:srgbClr val="FF0000"/>
                </a:solidFill>
                <a:cs typeface="+mn-lt"/>
              </a:rPr>
              <a:t>m</a:t>
            </a:r>
            <a:r>
              <a:rPr lang="en-US" altLang="zh-CN" sz="3600">
                <a:solidFill>
                  <a:srgbClr val="FF0000"/>
                </a:solidFill>
                <a:ea typeface="微软雅黑" panose="020B0503020204020204" charset="-122"/>
                <a:cs typeface="+mn-lt"/>
              </a:rPr>
              <a:t>ó</a:t>
            </a:r>
            <a:r>
              <a:rPr lang="en-US" altLang="zh-CN" sz="3600">
                <a:ea typeface="微软雅黑" panose="020B0503020204020204" charset="-122"/>
                <a:cs typeface="+mn-lt"/>
              </a:rPr>
              <a:t> </a:t>
            </a:r>
            <a:endParaRPr lang="en-US" altLang="zh-CN" sz="3600">
              <a:ea typeface="微软雅黑" panose="020B0503020204020204" charset="-122"/>
              <a:cs typeface="+mn-lt"/>
            </a:endParaRPr>
          </a:p>
        </p:txBody>
      </p:sp>
      <p:sp>
        <p:nvSpPr>
          <p:cNvPr id="2" name="文本框 1"/>
          <p:cNvSpPr txBox="1"/>
          <p:nvPr/>
        </p:nvSpPr>
        <p:spPr>
          <a:xfrm>
            <a:off x="977900" y="848360"/>
            <a:ext cx="1376680" cy="645160"/>
          </a:xfrm>
          <a:prstGeom prst="rect">
            <a:avLst/>
          </a:prstGeom>
          <a:noFill/>
        </p:spPr>
        <p:txBody>
          <a:bodyPr wrap="square" rtlCol="0">
            <a:spAutoFit/>
          </a:bodyPr>
          <a:p>
            <a:r>
              <a:rPr lang="en-US" altLang="zh-CN" sz="3600">
                <a:solidFill>
                  <a:srgbClr val="FF0000"/>
                </a:solidFill>
                <a:cs typeface="+mn-lt"/>
              </a:rPr>
              <a:t>chéng</a:t>
            </a:r>
            <a:endParaRPr lang="en-US" altLang="zh-CN" sz="3600">
              <a:ea typeface="微软雅黑" panose="020B0503020204020204" charset="-122"/>
              <a:cs typeface="+mn-lt"/>
            </a:endParaRPr>
          </a:p>
        </p:txBody>
      </p:sp>
      <p:sp>
        <p:nvSpPr>
          <p:cNvPr id="10" name="文本框 9"/>
          <p:cNvSpPr txBox="1"/>
          <p:nvPr/>
        </p:nvSpPr>
        <p:spPr>
          <a:xfrm>
            <a:off x="3217545" y="2599690"/>
            <a:ext cx="2640330" cy="2399665"/>
          </a:xfrm>
          <a:prstGeom prst="rect">
            <a:avLst/>
          </a:prstGeom>
          <a:noFill/>
        </p:spPr>
        <p:txBody>
          <a:bodyPr wrap="square" rtlCol="0">
            <a:spAutoFit/>
          </a:bodyPr>
          <a:p>
            <a:r>
              <a:rPr lang="zh-CN" altLang="en-US" sz="15000">
                <a:solidFill>
                  <a:srgbClr val="FF0000"/>
                </a:solidFill>
                <a:latin typeface="楷体" panose="02010609060101010101" charset="-122"/>
                <a:ea typeface="楷体" panose="02010609060101010101" charset="-122"/>
              </a:rPr>
              <a:t>幻</a:t>
            </a:r>
            <a:endParaRPr lang="zh-CN" altLang="en-US" sz="15000">
              <a:solidFill>
                <a:srgbClr val="FF0000"/>
              </a:solidFill>
              <a:latin typeface="楷体" panose="02010609060101010101" charset="-122"/>
              <a:ea typeface="楷体" panose="02010609060101010101" charset="-122"/>
            </a:endParaRPr>
          </a:p>
        </p:txBody>
      </p:sp>
      <p:sp>
        <p:nvSpPr>
          <p:cNvPr id="4" name="文本框 3"/>
          <p:cNvSpPr txBox="1"/>
          <p:nvPr/>
        </p:nvSpPr>
        <p:spPr>
          <a:xfrm>
            <a:off x="5939790" y="2145665"/>
            <a:ext cx="1003300" cy="645160"/>
          </a:xfrm>
          <a:prstGeom prst="rect">
            <a:avLst/>
          </a:prstGeom>
          <a:noFill/>
        </p:spPr>
        <p:txBody>
          <a:bodyPr wrap="square" rtlCol="0">
            <a:spAutoFit/>
          </a:bodyPr>
          <a:p>
            <a:r>
              <a:rPr lang="en-US" altLang="zh-CN" sz="3600">
                <a:solidFill>
                  <a:srgbClr val="FF0000"/>
                </a:solidFill>
                <a:cs typeface="+mn-lt"/>
              </a:rPr>
              <a:t>mú</a:t>
            </a:r>
            <a:r>
              <a:rPr lang="en-US" altLang="zh-CN" sz="3600">
                <a:ea typeface="微软雅黑" panose="020B0503020204020204" charset="-122"/>
                <a:cs typeface="+mn-lt"/>
              </a:rPr>
              <a:t> </a:t>
            </a:r>
            <a:endParaRPr lang="en-US" altLang="zh-CN" sz="3600">
              <a:ea typeface="微软雅黑" panose="020B0503020204020204" charset="-122"/>
              <a:cs typeface="+mn-lt"/>
            </a:endParaRPr>
          </a:p>
        </p:txBody>
      </p:sp>
      <p:sp>
        <p:nvSpPr>
          <p:cNvPr id="5" name="文本框 4"/>
          <p:cNvSpPr txBox="1"/>
          <p:nvPr/>
        </p:nvSpPr>
        <p:spPr>
          <a:xfrm>
            <a:off x="5939790" y="2882900"/>
            <a:ext cx="2766695" cy="706755"/>
          </a:xfrm>
          <a:prstGeom prst="rect">
            <a:avLst/>
          </a:prstGeom>
          <a:noFill/>
        </p:spPr>
        <p:txBody>
          <a:bodyPr wrap="square" rtlCol="0">
            <a:spAutoFit/>
          </a:bodyPr>
          <a:p>
            <a:pPr algn="l">
              <a:buClrTx/>
              <a:buSzTx/>
              <a:buFontTx/>
            </a:pPr>
            <a:r>
              <a:rPr lang="zh-CN" altLang="en-US" sz="4000" b="1">
                <a:latin typeface="楷体" panose="02010609060101010101" charset="-122"/>
                <a:ea typeface="楷体" panose="02010609060101010101" charset="-122"/>
              </a:rPr>
              <a:t>模样 模子</a:t>
            </a:r>
            <a:endParaRPr lang="zh-CN" altLang="en-US" sz="4000" b="1">
              <a:latin typeface="楷体" panose="02010609060101010101" charset="-122"/>
              <a:ea typeface="楷体" panose="020106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4" grpId="0"/>
      <p:bldP spid="4" grpId="1"/>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4660900" cy="6858000"/>
          </a:xfrm>
          <a:prstGeom prst="rect">
            <a:avLst/>
          </a:prstGeom>
        </p:spPr>
      </p:pic>
      <p:pic>
        <p:nvPicPr>
          <p:cNvPr id="3" name="图片 2"/>
          <p:cNvPicPr>
            <a:picLocks noChangeAspect="1"/>
          </p:cNvPicPr>
          <p:nvPr/>
        </p:nvPicPr>
        <p:blipFill>
          <a:blip r:embed="rId3"/>
          <a:stretch>
            <a:fillRect/>
          </a:stretch>
        </p:blipFill>
        <p:spPr>
          <a:xfrm>
            <a:off x="4449445" y="0"/>
            <a:ext cx="4694555" cy="6858635"/>
          </a:xfrm>
          <a:prstGeom prst="rect">
            <a:avLst/>
          </a:prstGeom>
        </p:spPr>
      </p:pic>
      <p:sp>
        <p:nvSpPr>
          <p:cNvPr id="9" name="矩形 8"/>
          <p:cNvSpPr/>
          <p:nvPr/>
        </p:nvSpPr>
        <p:spPr>
          <a:xfrm>
            <a:off x="876935" y="1390015"/>
            <a:ext cx="3186430" cy="327025"/>
          </a:xfrm>
          <a:prstGeom prst="rect">
            <a:avLst/>
          </a:prstGeom>
          <a:noFill/>
          <a:ln w="57150">
            <a:solidFill>
              <a:schemeClr val="accent5"/>
            </a:solidFill>
            <a:prstDash val="soli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5029835" y="5124450"/>
            <a:ext cx="3514090" cy="508000"/>
          </a:xfrm>
          <a:prstGeom prst="rect">
            <a:avLst/>
          </a:prstGeom>
          <a:noFill/>
          <a:ln w="57150">
            <a:solidFill>
              <a:schemeClr val="accent5"/>
            </a:solidFill>
            <a:prstDash val="soli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5029835" y="4368165"/>
            <a:ext cx="3514090" cy="756920"/>
          </a:xfrm>
          <a:prstGeom prst="rect">
            <a:avLst/>
          </a:prstGeom>
          <a:noFill/>
          <a:ln w="57150">
            <a:solidFill>
              <a:schemeClr val="accent5"/>
            </a:solidFill>
            <a:prstDash val="soli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连接符 11"/>
          <p:cNvCxnSpPr/>
          <p:nvPr/>
        </p:nvCxnSpPr>
        <p:spPr>
          <a:xfrm>
            <a:off x="876935" y="1985010"/>
            <a:ext cx="14757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2250" y="828040"/>
            <a:ext cx="14757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962785" y="2252980"/>
            <a:ext cx="5219065" cy="1076325"/>
          </a:xfrm>
          <a:prstGeom prst="rect">
            <a:avLst/>
          </a:prstGeom>
          <a:solidFill>
            <a:schemeClr val="bg1">
              <a:alpha val="75000"/>
            </a:schemeClr>
          </a:solidFill>
        </p:spPr>
        <p:txBody>
          <a:bodyPr wrap="square" rtlCol="0">
            <a:spAutoFit/>
          </a:bodyPr>
          <a:p>
            <a:r>
              <a:rPr lang="zh-CN" altLang="en-US" sz="3200">
                <a:ln>
                  <a:noFill/>
                </a:ln>
                <a:solidFill>
                  <a:schemeClr val="tx1"/>
                </a:solidFill>
                <a:latin typeface="楷体" panose="02010609060101010101" charset="-122"/>
                <a:ea typeface="楷体" panose="02010609060101010101" charset="-122"/>
                <a:cs typeface="楷体" panose="02010609060101010101" charset="-122"/>
              </a:rPr>
              <a:t>你看天空的珍藏</a:t>
            </a:r>
            <a:r>
              <a:rPr lang="en-US" altLang="zh-CN" sz="3200">
                <a:ln>
                  <a:noFill/>
                </a:ln>
                <a:solidFill>
                  <a:schemeClr val="tx1"/>
                </a:solidFill>
                <a:latin typeface="楷体" panose="02010609060101010101" charset="-122"/>
                <a:ea typeface="楷体" panose="02010609060101010101" charset="-122"/>
                <a:cs typeface="楷体" panose="02010609060101010101" charset="-122"/>
              </a:rPr>
              <a:t>——</a:t>
            </a:r>
            <a:endParaRPr lang="en-US" altLang="zh-CN" sz="3200">
              <a:ln>
                <a:noFill/>
              </a:ln>
              <a:solidFill>
                <a:schemeClr val="tx1"/>
              </a:solidFill>
              <a:latin typeface="楷体" panose="02010609060101010101" charset="-122"/>
              <a:ea typeface="楷体" panose="02010609060101010101" charset="-122"/>
              <a:cs typeface="楷体" panose="02010609060101010101" charset="-122"/>
            </a:endParaRPr>
          </a:p>
          <a:p>
            <a:r>
              <a:rPr lang="zh-CN" altLang="en-US" sz="3200">
                <a:ln>
                  <a:noFill/>
                </a:ln>
                <a:solidFill>
                  <a:schemeClr val="tx1"/>
                </a:solidFill>
                <a:latin typeface="楷体" panose="02010609060101010101" charset="-122"/>
                <a:ea typeface="楷体" panose="02010609060101010101" charset="-122"/>
                <a:cs typeface="楷体" panose="02010609060101010101" charset="-122"/>
              </a:rPr>
              <a:t>再看大地的珍藏</a:t>
            </a:r>
            <a:r>
              <a:rPr lang="en-US" altLang="zh-CN" sz="3200">
                <a:ln>
                  <a:noFill/>
                </a:ln>
                <a:solidFill>
                  <a:schemeClr val="tx1"/>
                </a:solidFill>
                <a:latin typeface="楷体" panose="02010609060101010101" charset="-122"/>
                <a:ea typeface="楷体" panose="02010609060101010101" charset="-122"/>
                <a:cs typeface="楷体" panose="02010609060101010101" charset="-122"/>
              </a:rPr>
              <a:t>——</a:t>
            </a:r>
            <a:endParaRPr lang="en-US" altLang="zh-CN" sz="3200">
              <a:ln>
                <a:noFill/>
              </a:ln>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2" nodeType="clickEffect">
                                  <p:stCondLst>
                                    <p:cond delay="0"/>
                                  </p:stCondLst>
                                  <p:childTnLst>
                                    <p:animEffect transition="out" filter="blinds(horizontal)">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4" grpId="0" animBg="1"/>
      <p:bldP spid="14" grpId="1" animBg="1"/>
      <p:bldP spid="1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波形 1"/>
          <p:cNvSpPr/>
          <p:nvPr/>
        </p:nvSpPr>
        <p:spPr>
          <a:xfrm>
            <a:off x="303530" y="2035175"/>
            <a:ext cx="8840470" cy="2243455"/>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4" name="文本框 13"/>
          <p:cNvSpPr txBox="1"/>
          <p:nvPr/>
        </p:nvSpPr>
        <p:spPr>
          <a:xfrm>
            <a:off x="188595" y="1946910"/>
            <a:ext cx="8849360" cy="1938020"/>
          </a:xfrm>
          <a:prstGeom prst="rect">
            <a:avLst/>
          </a:prstGeom>
          <a:noFill/>
        </p:spPr>
        <p:txBody>
          <a:bodyPr wrap="square" rtlCol="0" anchor="t">
            <a:spAutoFit/>
          </a:bodyPr>
          <a:lstStyle/>
          <a:p>
            <a:endParaRPr lang="zh-CN" altLang="en-US" sz="4000" b="1" dirty="0">
              <a:latin typeface="楷体" panose="02010609060101010101" charset="-122"/>
              <a:ea typeface="楷体" panose="02010609060101010101" charset="-122"/>
            </a:endParaRPr>
          </a:p>
          <a:p>
            <a:r>
              <a:rPr lang="zh-CN" altLang="en-US" sz="4000" b="1" dirty="0">
                <a:latin typeface="楷体" panose="02010609060101010101" charset="-122"/>
                <a:ea typeface="楷体" panose="02010609060101010101" charset="-122"/>
              </a:rPr>
              <a:t>  圈一</a:t>
            </a:r>
            <a:r>
              <a:rPr lang="zh-CN" altLang="en-US" sz="4000" b="1" dirty="0">
                <a:latin typeface="楷体" panose="02010609060101010101" charset="-122"/>
                <a:ea typeface="楷体" panose="02010609060101010101" charset="-122"/>
              </a:rPr>
              <a:t>圈作者写了天空和大地的哪些景物。</a:t>
            </a:r>
            <a:endParaRPr lang="zh-CN" altLang="en-US" sz="4000" b="1" dirty="0">
              <a:latin typeface="楷体" panose="02010609060101010101" charset="-122"/>
              <a:ea typeface="楷体" panose="02010609060101010101"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5FF"/>
            </a:gs>
            <a:gs pos="54000">
              <a:schemeClr val="accent4">
                <a:lumMod val="20000"/>
                <a:lumOff val="80000"/>
              </a:schemeClr>
            </a:gs>
            <a:gs pos="100000">
              <a:srgbClr val="B9E6FF"/>
            </a:gs>
          </a:gsLst>
          <a:lin ang="5400000" scaled="0"/>
        </a:gra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4660900" cy="6858000"/>
          </a:xfrm>
          <a:prstGeom prst="rect">
            <a:avLst/>
          </a:prstGeom>
        </p:spPr>
      </p:pic>
      <p:pic>
        <p:nvPicPr>
          <p:cNvPr id="3" name="图片 2"/>
          <p:cNvPicPr>
            <a:picLocks noChangeAspect="1"/>
          </p:cNvPicPr>
          <p:nvPr/>
        </p:nvPicPr>
        <p:blipFill>
          <a:blip r:embed="rId3"/>
          <a:stretch>
            <a:fillRect/>
          </a:stretch>
        </p:blipFill>
        <p:spPr>
          <a:xfrm>
            <a:off x="4449445" y="0"/>
            <a:ext cx="4694555" cy="6858635"/>
          </a:xfrm>
          <a:prstGeom prst="rect">
            <a:avLst/>
          </a:prstGeom>
        </p:spPr>
      </p:pic>
      <p:sp>
        <p:nvSpPr>
          <p:cNvPr id="4" name="矩形 3"/>
          <p:cNvSpPr/>
          <p:nvPr/>
        </p:nvSpPr>
        <p:spPr>
          <a:xfrm>
            <a:off x="874395" y="1971040"/>
            <a:ext cx="422275" cy="254000"/>
          </a:xfrm>
          <a:prstGeom prst="rect">
            <a:avLst/>
          </a:prstGeom>
          <a:noFill/>
          <a:ln w="57150">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74395" y="4491990"/>
            <a:ext cx="821690" cy="254000"/>
          </a:xfrm>
          <a:prstGeom prst="rect">
            <a:avLst/>
          </a:prstGeom>
          <a:noFill/>
          <a:ln w="57150">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913765" y="5017770"/>
            <a:ext cx="915035" cy="254000"/>
          </a:xfrm>
          <a:prstGeom prst="rect">
            <a:avLst/>
          </a:prstGeom>
          <a:noFill/>
          <a:ln w="57150">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69230" y="1851660"/>
            <a:ext cx="422275" cy="254000"/>
          </a:xfrm>
          <a:prstGeom prst="rect">
            <a:avLst/>
          </a:prstGeom>
          <a:noFill/>
          <a:ln w="57150">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269230" y="2350135"/>
            <a:ext cx="422275" cy="254000"/>
          </a:xfrm>
          <a:prstGeom prst="rect">
            <a:avLst/>
          </a:prstGeom>
          <a:noFill/>
          <a:ln w="57150">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269230" y="3632200"/>
            <a:ext cx="422275" cy="254000"/>
          </a:xfrm>
          <a:prstGeom prst="rect">
            <a:avLst/>
          </a:prstGeom>
          <a:noFill/>
          <a:ln w="57150">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183255" y="721995"/>
            <a:ext cx="2085975" cy="583565"/>
          </a:xfrm>
          <a:prstGeom prst="rect">
            <a:avLst/>
          </a:prstGeom>
          <a:solidFill>
            <a:schemeClr val="bg1">
              <a:alpha val="75000"/>
            </a:schemeClr>
          </a:solidFill>
        </p:spPr>
        <p:txBody>
          <a:bodyPr wrap="square" rtlCol="0">
            <a:spAutoFit/>
          </a:bodyPr>
          <a:p>
            <a:r>
              <a:rPr lang="zh-CN" altLang="en-US" sz="3200">
                <a:ln>
                  <a:noFill/>
                </a:ln>
                <a:solidFill>
                  <a:srgbClr val="FF0000"/>
                </a:solidFill>
                <a:latin typeface="楷体" panose="02010609060101010101" charset="-122"/>
                <a:ea typeface="楷体" panose="02010609060101010101" charset="-122"/>
                <a:cs typeface="楷体" panose="02010609060101010101" charset="-122"/>
              </a:rPr>
              <a:t>时间顺序</a:t>
            </a:r>
            <a:endParaRPr lang="zh-CN" altLang="en-US" sz="3200">
              <a:ln>
                <a:noFill/>
              </a:ln>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2" nodeType="clickEffect">
                                  <p:stCondLst>
                                    <p:cond delay="0"/>
                                  </p:stCondLst>
                                  <p:childTnLst>
                                    <p:animEffect transition="out" filter="blinds(horizont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8" grpId="0" bldLvl="0" animBg="1"/>
      <p:bldP spid="9" grpId="0" bldLvl="0" animBg="1"/>
      <p:bldP spid="10" grpId="0" bldLvl="0" animBg="1"/>
      <p:bldP spid="14" grpId="0" bldLvl="0" animBg="1"/>
      <p:bldP spid="14" grpId="1" animBg="1"/>
      <p:bldP spid="14" grpId="2"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p:nvPr/>
        </p:nvPicPr>
        <p:blipFill>
          <a:blip r:embed="rId1"/>
          <a:stretch>
            <a:fillRect/>
          </a:stretch>
        </p:blipFill>
        <p:spPr>
          <a:xfrm>
            <a:off x="0" y="0"/>
            <a:ext cx="9144000" cy="6858000"/>
          </a:xfrm>
          <a:prstGeom prst="rect">
            <a:avLst/>
          </a:prstGeom>
          <a:noFill/>
          <a:ln w="9525">
            <a:noFill/>
          </a:ln>
        </p:spPr>
      </p:pic>
      <p:sp>
        <p:nvSpPr>
          <p:cNvPr id="10" name="圆角矩形 9"/>
          <p:cNvSpPr/>
          <p:nvPr/>
        </p:nvSpPr>
        <p:spPr>
          <a:xfrm>
            <a:off x="74295" y="766445"/>
            <a:ext cx="8878570" cy="216662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71450" y="942340"/>
            <a:ext cx="8555355" cy="1814830"/>
          </a:xfrm>
          <a:prstGeom prst="rect">
            <a:avLst/>
          </a:prstGeom>
          <a:noFill/>
        </p:spPr>
        <p:txBody>
          <a:bodyPr wrap="square" rtlCol="0" anchor="t">
            <a:spAutoFit/>
          </a:bodyPr>
          <a:lstStyle/>
          <a:p>
            <a:pPr fontAlgn="auto">
              <a:lnSpc>
                <a:spcPct val="100000"/>
              </a:lnSpc>
            </a:pPr>
            <a:r>
              <a:rPr lang="en-US" altLang="zh-CN" sz="4000" b="1" dirty="0">
                <a:latin typeface="楷体" panose="02010609060101010101" charset="-122"/>
                <a:ea typeface="楷体" panose="02010609060101010101" charset="-122"/>
              </a:rPr>
              <a:t>    </a:t>
            </a:r>
            <a:r>
              <a:rPr lang="zh-CN" altLang="en-US" sz="3600" b="1" dirty="0">
                <a:solidFill>
                  <a:srgbClr val="F2F5EC"/>
                </a:solidFill>
                <a:latin typeface="楷体" panose="02010609060101010101" charset="-122"/>
                <a:ea typeface="楷体" panose="02010609060101010101" charset="-122"/>
              </a:rPr>
              <a:t>清晨，太阳升起，带来新的一天。开始，天空呈粉红色，慢慢地变成了蔚蓝色，太阳就像一个大火球一样升起来了。</a:t>
            </a:r>
            <a:endParaRPr lang="zh-CN" altLang="en-US" sz="3600" b="1" dirty="0">
              <a:solidFill>
                <a:srgbClr val="F2F5EC"/>
              </a:solidFill>
              <a:latin typeface="楷体" panose="02010609060101010101" charset="-122"/>
              <a:ea typeface="楷体" panose="02010609060101010101" charset="-122"/>
            </a:endParaRPr>
          </a:p>
        </p:txBody>
      </p:sp>
      <p:sp>
        <p:nvSpPr>
          <p:cNvPr id="2" name="文本框 1"/>
          <p:cNvSpPr txBox="1"/>
          <p:nvPr/>
        </p:nvSpPr>
        <p:spPr>
          <a:xfrm>
            <a:off x="1157605" y="121285"/>
            <a:ext cx="7722870" cy="645160"/>
          </a:xfrm>
          <a:prstGeom prst="rect">
            <a:avLst/>
          </a:prstGeom>
          <a:noFill/>
        </p:spPr>
        <p:txBody>
          <a:bodyPr wrap="square" rtlCol="0">
            <a:spAutoFit/>
          </a:bodyPr>
          <a:p>
            <a:r>
              <a:rPr lang="zh-CN" altLang="en-US" sz="3600" b="1" dirty="0">
                <a:solidFill>
                  <a:srgbClr val="F2F5EC"/>
                </a:solidFill>
                <a:latin typeface="楷体" panose="02010609060101010101" charset="-122"/>
                <a:ea typeface="楷体" panose="02010609060101010101" charset="-122"/>
              </a:rPr>
              <a:t>清晨，太阳升起，带来新的一天。</a:t>
            </a:r>
            <a:endParaRPr lang="zh-CN" altLang="en-US" sz="3600" b="1" dirty="0">
              <a:solidFill>
                <a:srgbClr val="F2F5EC"/>
              </a:solidFill>
              <a:latin typeface="楷体" panose="02010609060101010101" charset="-122"/>
              <a:ea typeface="楷体" panose="020106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heckerboard(across)">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14" grpId="0"/>
      <p:bldP spid="14"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71450" y="83185"/>
            <a:ext cx="8878570" cy="216662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68605" y="259080"/>
            <a:ext cx="8555355" cy="1814830"/>
          </a:xfrm>
          <a:prstGeom prst="rect">
            <a:avLst/>
          </a:prstGeom>
          <a:noFill/>
        </p:spPr>
        <p:txBody>
          <a:bodyPr wrap="square" rtlCol="0" anchor="t">
            <a:spAutoFit/>
          </a:bodyPr>
          <a:lstStyle/>
          <a:p>
            <a:pPr fontAlgn="auto">
              <a:lnSpc>
                <a:spcPct val="100000"/>
              </a:lnSpc>
            </a:pPr>
            <a:r>
              <a:rPr lang="en-US" altLang="zh-CN" sz="4000" b="1" dirty="0">
                <a:latin typeface="楷体" panose="02010609060101010101" charset="-122"/>
                <a:ea typeface="楷体" panose="02010609060101010101" charset="-122"/>
              </a:rPr>
              <a:t>    </a:t>
            </a:r>
            <a:r>
              <a:rPr lang="zh-CN" altLang="en-US" sz="3600" b="1" dirty="0">
                <a:solidFill>
                  <a:srgbClr val="F2F5EC"/>
                </a:solidFill>
                <a:latin typeface="楷体" panose="02010609060101010101" charset="-122"/>
                <a:ea typeface="楷体" panose="02010609060101010101" charset="-122"/>
              </a:rPr>
              <a:t>清晨，太阳升起，带来新的一天。</a:t>
            </a:r>
            <a:r>
              <a:rPr lang="zh-CN" altLang="en-US" sz="3600" b="1" dirty="0">
                <a:solidFill>
                  <a:srgbClr val="FFFF00"/>
                </a:solidFill>
                <a:latin typeface="楷体" panose="02010609060101010101" charset="-122"/>
                <a:ea typeface="楷体" panose="02010609060101010101" charset="-122"/>
              </a:rPr>
              <a:t>开始，天空呈粉红色，慢慢地变成了蔚蓝色</a:t>
            </a:r>
            <a:r>
              <a:rPr lang="zh-CN" altLang="en-US" sz="3600" b="1" dirty="0">
                <a:solidFill>
                  <a:srgbClr val="F2F5EC"/>
                </a:solidFill>
                <a:latin typeface="楷体" panose="02010609060101010101" charset="-122"/>
                <a:ea typeface="楷体" panose="02010609060101010101" charset="-122"/>
              </a:rPr>
              <a:t>，太阳就像一个大火球一样升起来了。</a:t>
            </a:r>
            <a:endParaRPr lang="zh-CN" altLang="en-US" sz="3600" b="1" dirty="0">
              <a:solidFill>
                <a:srgbClr val="F2F5EC"/>
              </a:solidFill>
              <a:latin typeface="楷体" panose="02010609060101010101" charset="-122"/>
              <a:ea typeface="楷体" panose="02010609060101010101" charset="-122"/>
            </a:endParaRPr>
          </a:p>
        </p:txBody>
      </p:sp>
      <p:pic>
        <p:nvPicPr>
          <p:cNvPr id="3" name="图片 2"/>
          <p:cNvPicPr/>
          <p:nvPr>
            <p:custDataLst>
              <p:tags r:id="rId1"/>
            </p:custDataLst>
          </p:nvPr>
        </p:nvPicPr>
        <p:blipFill>
          <a:blip r:embed="rId2"/>
          <a:stretch>
            <a:fillRect/>
          </a:stretch>
        </p:blipFill>
        <p:spPr>
          <a:xfrm>
            <a:off x="61595" y="2249805"/>
            <a:ext cx="4145915" cy="2346960"/>
          </a:xfrm>
          <a:prstGeom prst="rect">
            <a:avLst/>
          </a:prstGeom>
          <a:noFill/>
          <a:ln w="9525">
            <a:noFill/>
          </a:ln>
        </p:spPr>
      </p:pic>
      <p:pic>
        <p:nvPicPr>
          <p:cNvPr id="102" name="图片 101"/>
          <p:cNvPicPr/>
          <p:nvPr/>
        </p:nvPicPr>
        <p:blipFill>
          <a:blip r:embed="rId3"/>
          <a:stretch>
            <a:fillRect/>
          </a:stretch>
        </p:blipFill>
        <p:spPr>
          <a:xfrm>
            <a:off x="4788535" y="4577715"/>
            <a:ext cx="4170045" cy="2280285"/>
          </a:xfrm>
          <a:prstGeom prst="rect">
            <a:avLst/>
          </a:prstGeom>
          <a:noFill/>
          <a:ln w="9525">
            <a:noFill/>
          </a:ln>
        </p:spPr>
      </p:pic>
      <p:pic>
        <p:nvPicPr>
          <p:cNvPr id="103" name="图片 102"/>
          <p:cNvPicPr/>
          <p:nvPr/>
        </p:nvPicPr>
        <p:blipFill>
          <a:blip r:embed="rId4"/>
          <a:stretch>
            <a:fillRect/>
          </a:stretch>
        </p:blipFill>
        <p:spPr>
          <a:xfrm>
            <a:off x="4288155" y="2379345"/>
            <a:ext cx="3475355" cy="2099945"/>
          </a:xfrm>
          <a:prstGeom prst="rect">
            <a:avLst/>
          </a:prstGeom>
          <a:noFill/>
          <a:ln w="9525">
            <a:noFill/>
          </a:ln>
        </p:spPr>
      </p:pic>
      <p:pic>
        <p:nvPicPr>
          <p:cNvPr id="104" name="图片 103"/>
          <p:cNvPicPr/>
          <p:nvPr/>
        </p:nvPicPr>
        <p:blipFill>
          <a:blip r:embed="rId5"/>
          <a:stretch>
            <a:fillRect/>
          </a:stretch>
        </p:blipFill>
        <p:spPr>
          <a:xfrm>
            <a:off x="1076325" y="4772660"/>
            <a:ext cx="3584575" cy="192976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blinds(horizontal)">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blinds(horizontal)">
                                      <p:cBhvr>
                                        <p:cTn id="15" dur="500"/>
                                        <p:tgtEl>
                                          <p:spTgt spid="104"/>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blinds(horizontal)">
                                      <p:cBhvr>
                                        <p:cTn id="1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4" grpId="1"/>
    </p:bldLst>
  </p:timing>
</p:sld>
</file>

<file path=ppt/tags/tag1.xml><?xml version="1.0" encoding="utf-8"?>
<p:tagLst xmlns:p="http://schemas.openxmlformats.org/presentationml/2006/main">
  <p:tag name="REFSHAPE" val="367359484"/>
  <p:tag name="KSO_WM_UNIT_PLACING_PICTURE_USER_VIEWPORT" val="{&quot;height&quot;:18960,&quot;width&quot;:13560}"/>
</p:tagLst>
</file>

<file path=ppt/tags/tag10.xml><?xml version="1.0" encoding="utf-8"?>
<p:tagLst xmlns:p="http://schemas.openxmlformats.org/presentationml/2006/main">
  <p:tag name="PA" val="v5.2.4"/>
  <p:tag name="RESOURCELIBID_ANIM" val="557348"/>
  <p:tag name="KSO_WM_UNIT_DIAGRAM_MODELTYPE" val="flashPicture"/>
  <p:tag name="KSO_WM_UNIT_VALUE" val="1533*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32_1*ζ_h_d*1_2_1"/>
  <p:tag name="KSO_WM_TEMPLATE_CATEGORY" val="mixed"/>
  <p:tag name="KSO_WM_TEMPLATE_INDEX" val="20199732"/>
  <p:tag name="KSO_WM_UNIT_LAYERLEVEL" val="1_1_1"/>
  <p:tag name="KSO_WM_TAG_VERSION" val="1.0"/>
  <p:tag name="KSO_WM_BEAUTIFY_FLAG" val="#wm#"/>
  <p:tag name="KSO_WM_UNIT_FLASH_PICTURE_RATE" val="2"/>
</p:tagLst>
</file>

<file path=ppt/tags/tag11.xml><?xml version="1.0" encoding="utf-8"?>
<p:tagLst xmlns:p="http://schemas.openxmlformats.org/presentationml/2006/main">
  <p:tag name="PA" val="v5.2.4"/>
  <p:tag name="RESOURCELIBID_ANIM" val="557348"/>
  <p:tag name="KSO_WM_UNIT_DIAGRAM_MODELTYPE" val="flashPicture"/>
  <p:tag name="KSO_WM_UNIT_VALUE" val="1533*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32_1*ζ_h_d*1_3_1"/>
  <p:tag name="KSO_WM_TEMPLATE_CATEGORY" val="mixed"/>
  <p:tag name="KSO_WM_TEMPLATE_INDEX" val="20199732"/>
  <p:tag name="KSO_WM_UNIT_LAYERLEVEL" val="1_1_1"/>
  <p:tag name="KSO_WM_TAG_VERSION" val="1.0"/>
  <p:tag name="KSO_WM_BEAUTIFY_FLAG" val="#wm#"/>
  <p:tag name="KSO_WM_UNIT_FLASH_PICTURE_RATE" val="2"/>
</p:tagLst>
</file>

<file path=ppt/tags/tag12.xml><?xml version="1.0" encoding="utf-8"?>
<p:tagLst xmlns:p="http://schemas.openxmlformats.org/presentationml/2006/main">
  <p:tag name="PA" val="v5.2.4"/>
  <p:tag name="RESOURCELIBID_ANIM" val="557348"/>
  <p:tag name="KSO_WM_UNIT_DIAGRAM_MODELTYPE" val="flashPicture"/>
  <p:tag name="KSO_WM_UNIT_VALUE" val="1533*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4_1"/>
  <p:tag name="KSO_WM_UNIT_ID" val="mixed20199732_1*ζ_h_d*1_4_1"/>
  <p:tag name="KSO_WM_TEMPLATE_CATEGORY" val="mixed"/>
  <p:tag name="KSO_WM_TEMPLATE_INDEX" val="20199732"/>
  <p:tag name="KSO_WM_UNIT_LAYERLEVEL" val="1_1_1"/>
  <p:tag name="KSO_WM_TAG_VERSION" val="1.0"/>
  <p:tag name="KSO_WM_BEAUTIFY_FLAG" val="#wm#"/>
  <p:tag name="KSO_WM_UNIT_FLASH_PICTURE_RATE" val="2"/>
</p:tagLst>
</file>

<file path=ppt/tags/tag13.xml><?xml version="1.0" encoding="utf-8"?>
<p:tagLst xmlns:p="http://schemas.openxmlformats.org/presentationml/2006/main">
  <p:tag name="KSO_WM_UNIT_FLASH_PICTURE_TYPE"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SUBTYPE" val="f"/>
  <p:tag name="KSO_WM_UNIT_TYPE" val="ζ_i"/>
  <p:tag name="KSO_WM_UNIT_INDEX" val="1_1"/>
  <p:tag name="KSO_WM_UNIT_ID" val="mixed20199732_1*ζ_i*1_1"/>
  <p:tag name="KSO_WM_TEMPLATE_CATEGORY" val="mixed"/>
  <p:tag name="KSO_WM_TEMPLATE_INDEX" val="20199732"/>
  <p:tag name="KSO_WM_UNIT_LAYERLEVEL" val="1_1"/>
  <p:tag name="KSO_WM_TAG_VERSION" val="1.0"/>
  <p:tag name="KSO_WM_BEAUTIFY_FLAG" val="#wm#"/>
  <p:tag name="KSO_WM_UNIT_DIAGRAM_MODELTYPE" val="flashPicture"/>
</p:tagLst>
</file>

<file path=ppt/tags/tag15.xml><?xml version="1.0" encoding="utf-8"?>
<p:tagLst xmlns:p="http://schemas.openxmlformats.org/presentationml/2006/main">
  <p:tag name="PA" val="v5.2.4"/>
  <p:tag name="RESOURCELIBID_ANIM" val="557348"/>
  <p:tag name="KSO_WM_UNIT_DIAGRAM_MODELTYPE" val="flashPicture"/>
  <p:tag name="KSO_WM_UNIT_VALUE" val="1533*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32_1*ζ_h_d*1_1_1"/>
  <p:tag name="KSO_WM_TEMPLATE_CATEGORY" val="mixed"/>
  <p:tag name="KSO_WM_TEMPLATE_INDEX" val="20199732"/>
  <p:tag name="KSO_WM_UNIT_LAYERLEVEL" val="1_1_1"/>
  <p:tag name="KSO_WM_TAG_VERSION" val="1.0"/>
  <p:tag name="KSO_WM_BEAUTIFY_FLAG" val="#wm#"/>
  <p:tag name="KSO_WM_UNIT_FLASH_PICTURE_RATE" val="2"/>
</p:tagLst>
</file>

<file path=ppt/tags/tag16.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2_1"/>
  <p:tag name="KSO_WM_UNIT_ID" val="mixed20199732_1*ζ_h_i*1_2_1"/>
  <p:tag name="KSO_WM_TEMPLATE_CATEGORY" val="mixed"/>
  <p:tag name="KSO_WM_TEMPLATE_INDEX" val="20199732"/>
  <p:tag name="KSO_WM_UNIT_LAYERLEVEL" val="1_1_1"/>
  <p:tag name="KSO_WM_TAG_VERSION" val="1.0"/>
  <p:tag name="KSO_WM_BEAUTIFY_FLAG" val="#wm#"/>
</p:tagLst>
</file>

<file path=ppt/tags/tag17.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4_1"/>
  <p:tag name="KSO_WM_UNIT_ID" val="mixed20199732_1*ζ_h_i*1_4_1"/>
  <p:tag name="KSO_WM_TEMPLATE_CATEGORY" val="mixed"/>
  <p:tag name="KSO_WM_TEMPLATE_INDEX" val="20199732"/>
  <p:tag name="KSO_WM_UNIT_LAYERLEVEL" val="1_1_1"/>
  <p:tag name="KSO_WM_TAG_VERSION" val="1.0"/>
  <p:tag name="KSO_WM_BEAUTIFY_FLAG" val="#wm#"/>
</p:tagLst>
</file>

<file path=ppt/tags/tag18.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mixed20199732_1*ζ_h_i*1_1_1"/>
  <p:tag name="KSO_WM_TEMPLATE_CATEGORY" val="mixed"/>
  <p:tag name="KSO_WM_TEMPLATE_INDEX" val="20199732"/>
  <p:tag name="KSO_WM_UNIT_LAYERLEVEL" val="1_1_1"/>
  <p:tag name="KSO_WM_TAG_VERSION" val="1.0"/>
  <p:tag name="KSO_WM_BEAUTIFY_FLAG" val="#wm#"/>
</p:tagLst>
</file>

<file path=ppt/tags/tag19.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3_1"/>
  <p:tag name="KSO_WM_UNIT_ID" val="mixed20199732_1*ζ_h_i*1_3_1"/>
  <p:tag name="KSO_WM_TEMPLATE_CATEGORY" val="mixed"/>
  <p:tag name="KSO_WM_TEMPLATE_INDEX" val="20199732"/>
  <p:tag name="KSO_WM_UNIT_LAYERLEVEL" val="1_1_1"/>
  <p:tag name="KSO_WM_TAG_VERSION" val="1.0"/>
  <p:tag name="KSO_WM_BEAUTIFY_FLAG" val="#wm#"/>
</p:tagLst>
</file>

<file path=ppt/tags/tag2.xml><?xml version="1.0" encoding="utf-8"?>
<p:tagLst xmlns:p="http://schemas.openxmlformats.org/presentationml/2006/main">
  <p:tag name="REFSHAPE" val="367359484"/>
  <p:tag name="KSO_WM_UNIT_PLACING_PICTURE_USER_VIEWPORT" val="{&quot;height&quot;:18960,&quot;width&quot;:13560}"/>
</p:tagLst>
</file>

<file path=ppt/tags/tag20.xml><?xml version="1.0" encoding="utf-8"?>
<p:tagLst xmlns:p="http://schemas.openxmlformats.org/presentationml/2006/main">
  <p:tag name="PA" val="v5.2.4"/>
  <p:tag name="RESOURCELIBID_ANIM" val="557348"/>
  <p:tag name="KSO_WM_UNIT_DIAGRAM_MODELTYPE" val="flashPicture"/>
  <p:tag name="KSO_WM_UNIT_VALUE" val="1533*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32_1*ζ_h_d*1_2_1"/>
  <p:tag name="KSO_WM_TEMPLATE_CATEGORY" val="mixed"/>
  <p:tag name="KSO_WM_TEMPLATE_INDEX" val="20199732"/>
  <p:tag name="KSO_WM_UNIT_LAYERLEVEL" val="1_1_1"/>
  <p:tag name="KSO_WM_TAG_VERSION" val="1.0"/>
  <p:tag name="KSO_WM_BEAUTIFY_FLAG" val="#wm#"/>
  <p:tag name="KSO_WM_UNIT_FLASH_PICTURE_RATE" val="2"/>
</p:tagLst>
</file>

<file path=ppt/tags/tag21.xml><?xml version="1.0" encoding="utf-8"?>
<p:tagLst xmlns:p="http://schemas.openxmlformats.org/presentationml/2006/main">
  <p:tag name="PA" val="v5.2.4"/>
  <p:tag name="RESOURCELIBID_ANIM" val="557348"/>
  <p:tag name="KSO_WM_UNIT_DIAGRAM_MODELTYPE" val="flashPicture"/>
  <p:tag name="KSO_WM_UNIT_VALUE" val="1533*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32_1*ζ_h_d*1_3_1"/>
  <p:tag name="KSO_WM_TEMPLATE_CATEGORY" val="mixed"/>
  <p:tag name="KSO_WM_TEMPLATE_INDEX" val="20199732"/>
  <p:tag name="KSO_WM_UNIT_LAYERLEVEL" val="1_1_1"/>
  <p:tag name="KSO_WM_TAG_VERSION" val="1.0"/>
  <p:tag name="KSO_WM_BEAUTIFY_FLAG" val="#wm#"/>
  <p:tag name="KSO_WM_UNIT_FLASH_PICTURE_RATE" val="2"/>
</p:tagLst>
</file>

<file path=ppt/tags/tag22.xml><?xml version="1.0" encoding="utf-8"?>
<p:tagLst xmlns:p="http://schemas.openxmlformats.org/presentationml/2006/main">
  <p:tag name="PA" val="v5.2.4"/>
  <p:tag name="RESOURCELIBID_ANIM" val="557348"/>
  <p:tag name="KSO_WM_UNIT_DIAGRAM_MODELTYPE" val="flashPicture"/>
  <p:tag name="KSO_WM_UNIT_VALUE" val="1533*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4_1"/>
  <p:tag name="KSO_WM_UNIT_ID" val="mixed20199732_1*ζ_h_d*1_4_1"/>
  <p:tag name="KSO_WM_TEMPLATE_CATEGORY" val="mixed"/>
  <p:tag name="KSO_WM_TEMPLATE_INDEX" val="20199732"/>
  <p:tag name="KSO_WM_UNIT_LAYERLEVEL" val="1_1_1"/>
  <p:tag name="KSO_WM_TAG_VERSION" val="1.0"/>
  <p:tag name="KSO_WM_BEAUTIFY_FLAG" val="#wm#"/>
  <p:tag name="KSO_WM_UNIT_FLASH_PICTURE_RATE" val="2"/>
</p:tagLst>
</file>

<file path=ppt/tags/tag23.xml><?xml version="1.0" encoding="utf-8"?>
<p:tagLst xmlns:p="http://schemas.openxmlformats.org/presentationml/2006/main">
  <p:tag name="KSO_WM_UNIT_FLASH_PICTURE_TYPE" val="0"/>
</p:tagLst>
</file>

<file path=ppt/tags/tag24.xml><?xml version="1.0" encoding="utf-8"?>
<p:tagLst xmlns:p="http://schemas.openxmlformats.org/presentationml/2006/main">
  <p:tag name="COMMONDATA" val="eyJoZGlkIjoiYmMxNWY1NmVjNjA4MTg5MWY2NjdmZjRhMDI2OTZlZjAifQ=="/>
</p:tagLst>
</file>

<file path=ppt/tags/tag3.xml><?xml version="1.0" encoding="utf-8"?>
<p:tagLst xmlns:p="http://schemas.openxmlformats.org/presentationml/2006/main">
  <p:tag name="KSO_WM_UNIT_PLACING_PICTURE_USER_VIEWPORT" val="{&quot;height&quot;:5316,&quot;width&quot;:776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SUBTYPE" val="f"/>
  <p:tag name="KSO_WM_UNIT_TYPE" val="ζ_i"/>
  <p:tag name="KSO_WM_UNIT_INDEX" val="1_1"/>
  <p:tag name="KSO_WM_UNIT_ID" val="mixed20199732_1*ζ_i*1_1"/>
  <p:tag name="KSO_WM_TEMPLATE_CATEGORY" val="mixed"/>
  <p:tag name="KSO_WM_TEMPLATE_INDEX" val="20199732"/>
  <p:tag name="KSO_WM_UNIT_LAYERLEVEL" val="1_1"/>
  <p:tag name="KSO_WM_TAG_VERSION" val="1.0"/>
  <p:tag name="KSO_WM_BEAUTIFY_FLAG" val="#wm#"/>
  <p:tag name="KSO_WM_UNIT_DIAGRAM_MODELTYPE" val="flashPicture"/>
</p:tagLst>
</file>

<file path=ppt/tags/tag5.xml><?xml version="1.0" encoding="utf-8"?>
<p:tagLst xmlns:p="http://schemas.openxmlformats.org/presentationml/2006/main">
  <p:tag name="PA" val="v5.2.4"/>
  <p:tag name="RESOURCELIBID_ANIM" val="557348"/>
  <p:tag name="KSO_WM_UNIT_DIAGRAM_MODELTYPE" val="flashPicture"/>
  <p:tag name="KSO_WM_UNIT_VALUE" val="1533*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32_1*ζ_h_d*1_1_1"/>
  <p:tag name="KSO_WM_TEMPLATE_CATEGORY" val="mixed"/>
  <p:tag name="KSO_WM_TEMPLATE_INDEX" val="20199732"/>
  <p:tag name="KSO_WM_UNIT_LAYERLEVEL" val="1_1_1"/>
  <p:tag name="KSO_WM_TAG_VERSION" val="1.0"/>
  <p:tag name="KSO_WM_BEAUTIFY_FLAG" val="#wm#"/>
  <p:tag name="KSO_WM_UNIT_FLASH_PICTURE_RATE" val="2"/>
</p:tagLst>
</file>

<file path=ppt/tags/tag6.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2_1"/>
  <p:tag name="KSO_WM_UNIT_ID" val="mixed20199732_1*ζ_h_i*1_2_1"/>
  <p:tag name="KSO_WM_TEMPLATE_CATEGORY" val="mixed"/>
  <p:tag name="KSO_WM_TEMPLATE_INDEX" val="20199732"/>
  <p:tag name="KSO_WM_UNIT_LAYERLEVEL" val="1_1_1"/>
  <p:tag name="KSO_WM_TAG_VERSION" val="1.0"/>
  <p:tag name="KSO_WM_BEAUTIFY_FLAG" val="#wm#"/>
</p:tagLst>
</file>

<file path=ppt/tags/tag7.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4_1"/>
  <p:tag name="KSO_WM_UNIT_ID" val="mixed20199732_1*ζ_h_i*1_4_1"/>
  <p:tag name="KSO_WM_TEMPLATE_CATEGORY" val="mixed"/>
  <p:tag name="KSO_WM_TEMPLATE_INDEX" val="20199732"/>
  <p:tag name="KSO_WM_UNIT_LAYERLEVEL" val="1_1_1"/>
  <p:tag name="KSO_WM_TAG_VERSION" val="1.0"/>
  <p:tag name="KSO_WM_BEAUTIFY_FLAG" val="#wm#"/>
</p:tagLst>
</file>

<file path=ppt/tags/tag8.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mixed20199732_1*ζ_h_i*1_1_1"/>
  <p:tag name="KSO_WM_TEMPLATE_CATEGORY" val="mixed"/>
  <p:tag name="KSO_WM_TEMPLATE_INDEX" val="20199732"/>
  <p:tag name="KSO_WM_UNIT_LAYERLEVEL" val="1_1_1"/>
  <p:tag name="KSO_WM_TAG_VERSION" val="1.0"/>
  <p:tag name="KSO_WM_BEAUTIFY_FLAG" val="#wm#"/>
</p:tagLst>
</file>

<file path=ppt/tags/tag9.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3_1"/>
  <p:tag name="KSO_WM_UNIT_ID" val="mixed20199732_1*ζ_h_i*1_3_1"/>
  <p:tag name="KSO_WM_TEMPLATE_CATEGORY" val="mixed"/>
  <p:tag name="KSO_WM_TEMPLATE_INDEX" val="20199732"/>
  <p:tag name="KSO_WM_UNIT_LAYERLEVEL" val="1_1_1"/>
  <p:tag name="KSO_WM_TAG_VERSION" val="1.0"/>
  <p:tag name="KSO_WM_BEAUTIFY_FLAG" val="#wm#"/>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783</Words>
  <Application>WPS 演示</Application>
  <PresentationFormat>全屏显示(4:3)</PresentationFormat>
  <Paragraphs>77</Paragraphs>
  <Slides>22</Slides>
  <Notes>0</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22</vt:i4>
      </vt:variant>
    </vt:vector>
  </HeadingPairs>
  <TitlesOfParts>
    <vt:vector size="39" baseType="lpstr">
      <vt:lpstr>Arial</vt:lpstr>
      <vt:lpstr>宋体</vt:lpstr>
      <vt:lpstr>Wingdings</vt:lpstr>
      <vt:lpstr>华文仿宋</vt:lpstr>
      <vt:lpstr>仿宋</vt:lpstr>
      <vt:lpstr>华文楷体</vt:lpstr>
      <vt:lpstr>微软雅黑</vt:lpstr>
      <vt:lpstr>Agency FB</vt:lpstr>
      <vt:lpstr>Trebuchet MS</vt:lpstr>
      <vt:lpstr>楷体</vt:lpstr>
      <vt:lpstr>Arial Unicode MS</vt:lpstr>
      <vt:lpstr>Calibri</vt:lpstr>
      <vt:lpstr>黑体</vt:lpstr>
      <vt:lpstr>Arial</vt:lpstr>
      <vt:lpstr>Calibri Light</vt:lpstr>
      <vt:lpstr>webwppDefTheme</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 D</cp:lastModifiedBy>
  <cp:revision>48</cp:revision>
  <dcterms:created xsi:type="dcterms:W3CDTF">2020-06-07T16:32:00Z</dcterms:created>
  <dcterms:modified xsi:type="dcterms:W3CDTF">2022-05-09T18:47:28Z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5B40D050F3BB4A969592173377E5918B</vt:lpwstr>
  </property>
</Properties>
</file>