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2" r:id="rId6"/>
    <p:sldId id="263" r:id="rId7"/>
    <p:sldId id="259" r:id="rId8"/>
    <p:sldId id="260" r:id="rId9"/>
    <p:sldId id="261" r:id="rId10"/>
    <p:sldId id="264" r:id="rId11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49" name="图片 3073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6987" y="-12700"/>
            <a:ext cx="9196387" cy="68818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0" name="文本框 99"/>
          <p:cNvSpPr txBox="1"/>
          <p:nvPr/>
        </p:nvSpPr>
        <p:spPr>
          <a:xfrm>
            <a:off x="249238" y="6337300"/>
            <a:ext cx="6319837" cy="3365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1600" b="1">
                <a:latin typeface="宋体" panose="02010600030101010101" pitchFamily="2" charset="-122"/>
                <a:ea typeface="宋体" panose="02010600030101010101" pitchFamily="2" charset="-122"/>
              </a:rPr>
              <a:t>有一只可爱的小兔子，听说太阳是红红的、圆圆的，便要去找太阳。</a:t>
            </a:r>
            <a:endParaRPr lang="zh-CN" altLang="en-US" sz="1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3" name="图片 4097" descr="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88" y="-22225"/>
            <a:ext cx="9145587" cy="6908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4" name="文本框 99"/>
          <p:cNvSpPr txBox="1"/>
          <p:nvPr/>
        </p:nvSpPr>
        <p:spPr>
          <a:xfrm>
            <a:off x="312738" y="6096000"/>
            <a:ext cx="7202487" cy="33813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1600" b="1">
                <a:latin typeface="宋体" panose="02010600030101010101" pitchFamily="2" charset="-122"/>
                <a:ea typeface="宋体" panose="02010600030101010101" pitchFamily="2" charset="-122"/>
              </a:rPr>
              <a:t>它来到屋子里，提着两盏红红的、圆圆的灯笼问妈妈：“妈妈，这是太阳吗？”</a:t>
            </a:r>
            <a:endParaRPr lang="zh-CN" altLang="en-US" sz="1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7" name="图片 5121" descr="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588"/>
            <a:ext cx="9185275" cy="68564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8" name="文本框 99"/>
          <p:cNvSpPr txBox="1"/>
          <p:nvPr/>
        </p:nvSpPr>
        <p:spPr>
          <a:xfrm>
            <a:off x="568325" y="6305550"/>
            <a:ext cx="5853113" cy="3365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1600" b="1">
                <a:latin typeface="宋体" panose="02010600030101010101" pitchFamily="2" charset="-122"/>
                <a:ea typeface="宋体" panose="02010600030101010101" pitchFamily="2" charset="-122"/>
              </a:rPr>
              <a:t>妈妈说：“不，这是两盏红灯笼，太阳在屋子外面呢！”</a:t>
            </a:r>
            <a:endParaRPr lang="zh-CN" altLang="en-US" sz="1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1" name="图片 6145" descr="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2700"/>
            <a:ext cx="9144000" cy="68818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2" name="文本框 99"/>
          <p:cNvSpPr txBox="1"/>
          <p:nvPr/>
        </p:nvSpPr>
        <p:spPr>
          <a:xfrm>
            <a:off x="461963" y="6453188"/>
            <a:ext cx="7443787" cy="3365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1600" b="1">
                <a:latin typeface="宋体" panose="02010600030101010101" pitchFamily="2" charset="-122"/>
                <a:ea typeface="宋体" panose="02010600030101010101" pitchFamily="2" charset="-122"/>
              </a:rPr>
              <a:t>小兔来到菜园里，看见三个红红的、圆圆的萝卜，问：“妈妈，这是太阳吗？”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5" name="图片 7169" descr="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1750" y="1588"/>
            <a:ext cx="9175750" cy="68564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6" name="文本框 99"/>
          <p:cNvSpPr txBox="1"/>
          <p:nvPr/>
        </p:nvSpPr>
        <p:spPr>
          <a:xfrm>
            <a:off x="196850" y="6389688"/>
            <a:ext cx="5080000" cy="336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1600" b="1">
                <a:latin typeface="宋体" panose="02010600030101010101" pitchFamily="2" charset="-122"/>
                <a:ea typeface="宋体" panose="02010600030101010101" pitchFamily="2" charset="-122"/>
              </a:rPr>
              <a:t>妈妈说：“不，这是三个红萝卜，太阳在天上呢！”</a:t>
            </a:r>
            <a:endParaRPr lang="zh-CN" altLang="en-US" sz="1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69" name="图片 8193" descr="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588"/>
            <a:ext cx="9172575" cy="68564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0" name="文本框 99"/>
          <p:cNvSpPr txBox="1"/>
          <p:nvPr/>
        </p:nvSpPr>
        <p:spPr>
          <a:xfrm>
            <a:off x="292100" y="6251575"/>
            <a:ext cx="7681913" cy="33813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1600" b="1">
                <a:latin typeface="宋体" panose="02010600030101010101" pitchFamily="2" charset="-122"/>
                <a:ea typeface="宋体" panose="02010600030101010101" pitchFamily="2" charset="-122"/>
              </a:rPr>
              <a:t>小兔子抬起头，看见天上飘着红红的、圆圆的大气球，问：“妈妈，这是太阳吗？”</a:t>
            </a:r>
            <a:endParaRPr lang="zh-CN" altLang="en-US" sz="16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3" name="图片 9217" descr="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4" name="文本框 99"/>
          <p:cNvSpPr txBox="1"/>
          <p:nvPr/>
        </p:nvSpPr>
        <p:spPr>
          <a:xfrm>
            <a:off x="2117725" y="6294438"/>
            <a:ext cx="6032500" cy="3365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1600" b="1">
                <a:latin typeface="宋体" panose="02010600030101010101" pitchFamily="2" charset="-122"/>
                <a:ea typeface="宋体" panose="02010600030101010101" pitchFamily="2" charset="-122"/>
              </a:rPr>
              <a:t>妈妈说：“不，这是红气球</a:t>
            </a:r>
            <a:r>
              <a:rPr lang="en-US" altLang="zh-CN" sz="1600" b="1">
                <a:latin typeface="微软雅黑" panose="020B0503020204020204" charset="-122"/>
                <a:ea typeface="宋体" panose="02010600030101010101" pitchFamily="2" charset="-122"/>
              </a:rPr>
              <a:t>……</a:t>
            </a:r>
            <a:r>
              <a:rPr lang="en-US" altLang="zh-CN" sz="1600" b="1"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endParaRPr lang="zh-CN" altLang="en-US" sz="16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7" name="图片 10241" descr="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88" y="0"/>
            <a:ext cx="9182100" cy="6886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18" name="文本框 99"/>
          <p:cNvSpPr txBox="1"/>
          <p:nvPr/>
        </p:nvSpPr>
        <p:spPr>
          <a:xfrm>
            <a:off x="790575" y="6315075"/>
            <a:ext cx="5080000" cy="584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1600" b="1">
                <a:latin typeface="Arial" panose="020B0604020202020204" pitchFamily="34" charset="0"/>
                <a:ea typeface="宋体" panose="02010600030101010101" pitchFamily="2" charset="-122"/>
              </a:rPr>
              <a:t>小兔子焦急地喊：“真急人，太阳到底在哪儿呀？”</a:t>
            </a:r>
            <a:endParaRPr lang="zh-CN" altLang="en-US" sz="16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1600" b="1">
                <a:latin typeface="Arial" panose="020B0604020202020204" pitchFamily="34" charset="0"/>
                <a:ea typeface="宋体" panose="02010600030101010101" pitchFamily="2" charset="-122"/>
              </a:rPr>
              <a:t>妈妈说：“瞧，太阳只有一个，还会发光呢！”</a:t>
            </a:r>
            <a:endParaRPr lang="zh-CN" altLang="en-US" sz="1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1" name="图片 11265" descr="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241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0" name="文本框 99"/>
          <p:cNvSpPr txBox="1"/>
          <p:nvPr/>
        </p:nvSpPr>
        <p:spPr>
          <a:xfrm>
            <a:off x="504825" y="5619750"/>
            <a:ext cx="7594600" cy="99218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1600" b="1" noProof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小兔子顺着妈妈手指的方向，抬起头，大声叫：“妈妈，我找到了，太阳是红红的、圆圆的、亮亮的，照在身上暖洋洋的。”</a:t>
            </a:r>
            <a:endParaRPr lang="zh-CN" altLang="en-US" sz="1600" b="1" noProof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1050" noProof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lang="zh-CN" altLang="en-US" noProof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301</Words>
  <Application>WPS 演示</Application>
  <PresentationFormat/>
  <Paragraphs>20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Arial Unicode MS</vt:lpstr>
      <vt:lpstr>Calibri</vt:lpstr>
      <vt:lpstr>楷体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PC2010100214RFF</dc:creator>
  <cp:lastModifiedBy>提拉米苏流年</cp:lastModifiedBy>
  <cp:revision>3</cp:revision>
  <dcterms:created xsi:type="dcterms:W3CDTF">2010-11-09T21:58:49Z</dcterms:created>
  <dcterms:modified xsi:type="dcterms:W3CDTF">2017-12-28T02:12:02Z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2052-10.1.0.7023</vt:lpwstr>
  </property>
</Properties>
</file>