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7224" y="500042"/>
            <a:ext cx="750580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571472" y="785794"/>
            <a:ext cx="78052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85852" y="714356"/>
            <a:ext cx="5953131" cy="564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6700" y="1142984"/>
            <a:ext cx="8494655" cy="475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89994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891616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7158" y="428604"/>
            <a:ext cx="842091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7158" y="714332"/>
            <a:ext cx="815520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5786" y="500042"/>
            <a:ext cx="747011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Tony</dc:creator>
  <cp:lastModifiedBy>乌羽玉</cp:lastModifiedBy>
  <cp:revision>4</cp:revision>
  <dcterms:created xsi:type="dcterms:W3CDTF">2015-12-04T05:30:00Z</dcterms:created>
  <dcterms:modified xsi:type="dcterms:W3CDTF">2023-12-17T23:54:10Z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60B87CE34985446CAC495C7C25A0D9C2_13</vt:lpwstr>
  </property>
</Properties>
</file>