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9" r:id="rId3"/>
    <p:sldId id="257" r:id="rId4"/>
    <p:sldId id="260" r:id="rId5"/>
    <p:sldId id="258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3346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2974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0473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723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4906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90271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7442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9888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9650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0069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1339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249C-D8B3-4F4F-A09B-DFA11D818C21}" type="datetimeFigureOut">
              <a:rPr kumimoji="1" lang="zh-CN" altLang="en-US" smtClean="0"/>
              <a:pPr/>
              <a:t>2016/12/18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E490-8337-4349-A8BD-1D817BFFF376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4219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444" b="16444"/>
          <a:stretch>
            <a:fillRect/>
          </a:stretch>
        </p:blipFill>
        <p:spPr>
          <a:xfrm>
            <a:off x="457200" y="274638"/>
            <a:ext cx="8229600" cy="5851525"/>
          </a:xfrm>
        </p:spPr>
      </p:pic>
    </p:spTree>
    <p:extLst>
      <p:ext uri="{BB962C8B-B14F-4D97-AF65-F5344CB8AC3E}">
        <p14:creationId xmlns="" xmlns:p14="http://schemas.microsoft.com/office/powerpoint/2010/main" val="4864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190" b="15190"/>
          <a:stretch>
            <a:fillRect/>
          </a:stretch>
        </p:blipFill>
        <p:spPr>
          <a:xfrm>
            <a:off x="457200" y="274638"/>
            <a:ext cx="8229600" cy="5851525"/>
          </a:xfrm>
        </p:spPr>
      </p:pic>
    </p:spTree>
    <p:extLst>
      <p:ext uri="{BB962C8B-B14F-4D97-AF65-F5344CB8AC3E}">
        <p14:creationId xmlns="" xmlns:p14="http://schemas.microsoft.com/office/powerpoint/2010/main" val="362042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865" b="13865"/>
          <a:stretch>
            <a:fillRect/>
          </a:stretch>
        </p:blipFill>
        <p:spPr>
          <a:xfrm>
            <a:off x="457200" y="274638"/>
            <a:ext cx="8229600" cy="5851525"/>
          </a:xfrm>
        </p:spPr>
      </p:pic>
    </p:spTree>
    <p:extLst>
      <p:ext uri="{BB962C8B-B14F-4D97-AF65-F5344CB8AC3E}">
        <p14:creationId xmlns="" xmlns:p14="http://schemas.microsoft.com/office/powerpoint/2010/main" val="5411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865" b="13865"/>
          <a:stretch>
            <a:fillRect/>
          </a:stretch>
        </p:blipFill>
        <p:spPr>
          <a:xfrm>
            <a:off x="457200" y="274638"/>
            <a:ext cx="8229600" cy="5851525"/>
          </a:xfrm>
        </p:spPr>
      </p:pic>
    </p:spTree>
    <p:extLst>
      <p:ext uri="{BB962C8B-B14F-4D97-AF65-F5344CB8AC3E}">
        <p14:creationId xmlns="" xmlns:p14="http://schemas.microsoft.com/office/powerpoint/2010/main" val="365159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865" b="13865"/>
          <a:stretch>
            <a:fillRect/>
          </a:stretch>
        </p:blipFill>
        <p:spPr>
          <a:xfrm>
            <a:off x="457200" y="274638"/>
            <a:ext cx="8229600" cy="5851525"/>
          </a:xfrm>
        </p:spPr>
      </p:pic>
    </p:spTree>
    <p:extLst>
      <p:ext uri="{BB962C8B-B14F-4D97-AF65-F5344CB8AC3E}">
        <p14:creationId xmlns="" xmlns:p14="http://schemas.microsoft.com/office/powerpoint/2010/main" val="79722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444" b="16444"/>
          <a:stretch>
            <a:fillRect/>
          </a:stretch>
        </p:blipFill>
        <p:spPr>
          <a:xfrm>
            <a:off x="0" y="73741"/>
            <a:ext cx="4513006" cy="3215148"/>
          </a:xfrm>
        </p:spPr>
      </p:pic>
      <p:pic>
        <p:nvPicPr>
          <p:cNvPr id="5" name="内容占位符 3" descr="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190" b="15190"/>
          <a:stretch>
            <a:fillRect/>
          </a:stretch>
        </p:blipFill>
        <p:spPr>
          <a:xfrm>
            <a:off x="4704735" y="73740"/>
            <a:ext cx="4439265" cy="3215149"/>
          </a:xfrm>
          <a:prstGeom prst="rect">
            <a:avLst/>
          </a:prstGeom>
        </p:spPr>
      </p:pic>
      <p:pic>
        <p:nvPicPr>
          <p:cNvPr id="6" name="内容占位符 3" descr="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865" b="13865"/>
          <a:stretch>
            <a:fillRect/>
          </a:stretch>
        </p:blipFill>
        <p:spPr>
          <a:xfrm>
            <a:off x="2352367" y="3362633"/>
            <a:ext cx="4623620" cy="34511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全屏显示(4:3)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Company>常州市新桥中心幼儿园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翔 高</dc:creator>
  <cp:lastModifiedBy>Administrator</cp:lastModifiedBy>
  <cp:revision>2</cp:revision>
  <dcterms:created xsi:type="dcterms:W3CDTF">2015-12-19T02:53:54Z</dcterms:created>
  <dcterms:modified xsi:type="dcterms:W3CDTF">2016-12-18T13:27:42Z</dcterms:modified>
</cp:coreProperties>
</file>