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16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6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86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28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53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7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5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47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91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421F0-BBF5-46A1-B162-05CDD67F1239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F697-A847-42D4-8BE8-D51D743848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39358D-56EF-4F6A-914D-F2925E57A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0"/>
            <a:ext cx="829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3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6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2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150011-C7A1-4441-9DB2-C0ED0E0A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0"/>
            <a:ext cx="829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6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4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9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7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熊小弟的栅栏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829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3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宽屏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luo yong</cp:lastModifiedBy>
  <cp:revision>2</cp:revision>
  <dcterms:created xsi:type="dcterms:W3CDTF">2021-08-09T11:22:31Z</dcterms:created>
  <dcterms:modified xsi:type="dcterms:W3CDTF">2022-04-27T04:18:21Z</dcterms:modified>
</cp:coreProperties>
</file>