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70" r:id="rId3"/>
    <p:sldId id="271" r:id="rId4"/>
    <p:sldId id="263" r:id="rId5"/>
    <p:sldId id="272" r:id="rId6"/>
    <p:sldId id="257" r:id="rId7"/>
    <p:sldId id="273" r:id="rId8"/>
    <p:sldId id="258" r:id="rId9"/>
    <p:sldId id="274" r:id="rId10"/>
    <p:sldId id="259" r:id="rId11"/>
    <p:sldId id="275" r:id="rId12"/>
    <p:sldId id="260" r:id="rId13"/>
    <p:sldId id="276" r:id="rId14"/>
    <p:sldId id="261" r:id="rId15"/>
    <p:sldId id="277" r:id="rId16"/>
    <p:sldId id="262" r:id="rId17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13" autoAdjust="0"/>
    <p:restoredTop sz="94660"/>
  </p:normalViewPr>
  <p:slideViewPr>
    <p:cSldViewPr snapToGrid="0">
      <p:cViewPr varScale="1">
        <p:scale>
          <a:sx n="65" d="100"/>
          <a:sy n="65" d="100"/>
        </p:scale>
        <p:origin x="108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0" Type="http://schemas.openxmlformats.org/officeDocument/2006/relationships/tableStyles" Target="tableStyles.xml"/><Relationship Id="rId2" Type="http://schemas.openxmlformats.org/officeDocument/2006/relationships/theme" Target="theme/theme1.xml"/><Relationship Id="rId19" Type="http://schemas.openxmlformats.org/officeDocument/2006/relationships/viewProps" Target="viewProps.xml"/><Relationship Id="rId18" Type="http://schemas.openxmlformats.org/officeDocument/2006/relationships/presProps" Target="presProps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712EB0-515B-4DC6-8A02-83BF14B4F59F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E3D83-AFB6-4174-A273-322EE3E8A2B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712EB0-515B-4DC6-8A02-83BF14B4F59F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E3D83-AFB6-4174-A273-322EE3E8A2B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712EB0-515B-4DC6-8A02-83BF14B4F59F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E3D83-AFB6-4174-A273-322EE3E8A2B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712EB0-515B-4DC6-8A02-83BF14B4F59F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E3D83-AFB6-4174-A273-322EE3E8A2B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712EB0-515B-4DC6-8A02-83BF14B4F59F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E3D83-AFB6-4174-A273-322EE3E8A2B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712EB0-515B-4DC6-8A02-83BF14B4F59F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E3D83-AFB6-4174-A273-322EE3E8A2B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712EB0-515B-4DC6-8A02-83BF14B4F59F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E3D83-AFB6-4174-A273-322EE3E8A2B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712EB0-515B-4DC6-8A02-83BF14B4F59F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E3D83-AFB6-4174-A273-322EE3E8A2B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712EB0-515B-4DC6-8A02-83BF14B4F59F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E3D83-AFB6-4174-A273-322EE3E8A2B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712EB0-515B-4DC6-8A02-83BF14B4F59F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E3D83-AFB6-4174-A273-322EE3E8A2B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712EB0-515B-4DC6-8A02-83BF14B4F59F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E3D83-AFB6-4174-A273-322EE3E8A2B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712EB0-515B-4DC6-8A02-83BF14B4F59F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DE3D83-AFB6-4174-A273-322EE3E8A2B2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.jpeg"/></Relationships>
</file>

<file path=ppt/slides/_rels/slide11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7.xml"/><Relationship Id="rId5" Type="http://schemas.openxmlformats.org/officeDocument/2006/relationships/image" Target="../media/image30.jpeg"/><Relationship Id="rId4" Type="http://schemas.openxmlformats.org/officeDocument/2006/relationships/image" Target="../media/image29.jpeg"/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image" Target="../media/image9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.jpeg"/></Relationships>
</file>

<file path=ppt/slides/_rels/slide13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7.xml"/><Relationship Id="rId6" Type="http://schemas.openxmlformats.org/officeDocument/2006/relationships/image" Target="../media/image35.jpeg"/><Relationship Id="rId5" Type="http://schemas.openxmlformats.org/officeDocument/2006/relationships/image" Target="../media/image34.jpeg"/><Relationship Id="rId4" Type="http://schemas.openxmlformats.org/officeDocument/2006/relationships/image" Target="../media/image33.jpeg"/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image" Target="../media/image15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.jpeg"/></Relationships>
</file>

<file path=ppt/slides/_rels/slide15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7.xml"/><Relationship Id="rId6" Type="http://schemas.openxmlformats.org/officeDocument/2006/relationships/image" Target="../media/image40.jpeg"/><Relationship Id="rId5" Type="http://schemas.openxmlformats.org/officeDocument/2006/relationships/image" Target="../media/image39.jpeg"/><Relationship Id="rId4" Type="http://schemas.openxmlformats.org/officeDocument/2006/relationships/image" Target="../media/image38.jpeg"/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.jpeg"/></Relationships>
</file>

<file path=ppt/slides/_rels/slide5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7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.jpeg"/></Relationships>
</file>

<file path=ppt/slides/_rels/slide7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7.xml"/><Relationship Id="rId8" Type="http://schemas.openxmlformats.org/officeDocument/2006/relationships/image" Target="../media/image19.jpeg"/><Relationship Id="rId7" Type="http://schemas.openxmlformats.org/officeDocument/2006/relationships/image" Target="../media/image18.jpeg"/><Relationship Id="rId6" Type="http://schemas.openxmlformats.org/officeDocument/2006/relationships/tags" Target="../tags/tag3.xml"/><Relationship Id="rId5" Type="http://schemas.openxmlformats.org/officeDocument/2006/relationships/image" Target="../media/image17.jpeg"/><Relationship Id="rId4" Type="http://schemas.openxmlformats.org/officeDocument/2006/relationships/tags" Target="../tags/tag2.xml"/><Relationship Id="rId3" Type="http://schemas.openxmlformats.org/officeDocument/2006/relationships/image" Target="../media/image16.jpeg"/><Relationship Id="rId2" Type="http://schemas.openxmlformats.org/officeDocument/2006/relationships/tags" Target="../tags/tag1.xml"/><Relationship Id="rId1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.xml"/><Relationship Id="rId7" Type="http://schemas.openxmlformats.org/officeDocument/2006/relationships/image" Target="../media/image26.jpeg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image" Target="../media/image2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" name="图片 1" descr="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12192635" cy="6857365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3345180" y="1878965"/>
            <a:ext cx="5683250" cy="2799715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spAutoFit/>
          </a:bodyPr>
          <a:p>
            <a:pPr algn="ctr"/>
            <a:r>
              <a:rPr lang="zh-CN" altLang="en-US" sz="8800" b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超轻粘土作品展</a:t>
            </a:r>
            <a:endParaRPr lang="zh-CN" altLang="en-US" sz="8800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" name="图片 1" descr="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635" y="-635"/>
            <a:ext cx="12192635" cy="6858635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4600893" y="2271395"/>
            <a:ext cx="2990215" cy="1445260"/>
          </a:xfrm>
          <a:prstGeom prst="rect">
            <a:avLst/>
          </a:prstGeom>
          <a:noFill/>
          <a:ln>
            <a:noFill/>
          </a:ln>
        </p:spPr>
        <p:txBody>
          <a:bodyPr wrap="none" rtlCol="0" anchor="t">
            <a:spAutoFit/>
          </a:bodyPr>
          <a:p>
            <a:pPr algn="ctr"/>
            <a:r>
              <a:rPr lang="zh-CN" altLang="en-US" sz="8800" b="1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火 锅</a:t>
            </a:r>
            <a:endParaRPr lang="zh-CN" altLang="en-US" sz="8800" b="1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-48260"/>
            <a:ext cx="12191365" cy="6906895"/>
          </a:xfrm>
          <a:prstGeom prst="rect">
            <a:avLst/>
          </a:prstGeom>
        </p:spPr>
      </p:pic>
      <p:pic>
        <p:nvPicPr>
          <p:cNvPr id="2" name="图片 1" descr="deb040b5e41b266f17110507e32bde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54225" y="848995"/>
            <a:ext cx="3672840" cy="2485390"/>
          </a:xfrm>
          <a:prstGeom prst="rect">
            <a:avLst/>
          </a:prstGeom>
        </p:spPr>
      </p:pic>
      <p:pic>
        <p:nvPicPr>
          <p:cNvPr id="3" name="图片 2" descr="dbe6494c9d9657438831b544f5141d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09410" y="848995"/>
            <a:ext cx="3391535" cy="2485390"/>
          </a:xfrm>
          <a:prstGeom prst="rect">
            <a:avLst/>
          </a:prstGeom>
        </p:spPr>
      </p:pic>
      <p:pic>
        <p:nvPicPr>
          <p:cNvPr id="6" name="图片 5" descr="f15348aed89d281cd777b89dbd4b37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54225" y="3700780"/>
            <a:ext cx="3672840" cy="2513330"/>
          </a:xfrm>
          <a:prstGeom prst="rect">
            <a:avLst/>
          </a:prstGeom>
        </p:spPr>
      </p:pic>
      <p:pic>
        <p:nvPicPr>
          <p:cNvPr id="7" name="图片 6" descr="59a44a3bbb3976045d58224cd1fc36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710045" y="3700780"/>
            <a:ext cx="3467735" cy="2513965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" name="图片 1" descr="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635" y="-635"/>
            <a:ext cx="12192635" cy="6858635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4600893" y="2527935"/>
            <a:ext cx="2990215" cy="1445260"/>
          </a:xfrm>
          <a:prstGeom prst="rect">
            <a:avLst/>
          </a:prstGeom>
          <a:noFill/>
          <a:ln>
            <a:noFill/>
          </a:ln>
        </p:spPr>
        <p:txBody>
          <a:bodyPr wrap="none" rtlCol="0" anchor="t">
            <a:spAutoFit/>
          </a:bodyPr>
          <a:p>
            <a:pPr algn="ctr"/>
            <a:r>
              <a:rPr lang="zh-CN" altLang="en-US" sz="8800" b="1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芋 圆</a:t>
            </a:r>
            <a:endParaRPr lang="zh-CN" altLang="en-US" sz="8800" b="1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12192000" cy="6858635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7582535" y="1096010"/>
            <a:ext cx="3205480" cy="240411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6189345" y="3440430"/>
            <a:ext cx="3157220" cy="2367915"/>
          </a:xfrm>
          <a:prstGeom prst="rect">
            <a:avLst/>
          </a:prstGeom>
        </p:spPr>
      </p:pic>
      <p:pic>
        <p:nvPicPr>
          <p:cNvPr id="2" name="图片 1" descr="400bc769785d35e71c34c10b8bc906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>
            <a:off x="1329055" y="1174115"/>
            <a:ext cx="3205480" cy="2247900"/>
          </a:xfrm>
          <a:prstGeom prst="rect">
            <a:avLst/>
          </a:prstGeom>
        </p:spPr>
      </p:pic>
      <p:pic>
        <p:nvPicPr>
          <p:cNvPr id="21" name="图片 2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5400000">
            <a:off x="2675255" y="3650615"/>
            <a:ext cx="2912745" cy="2192655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5400000">
            <a:off x="4504055" y="1092835"/>
            <a:ext cx="3183890" cy="2388235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" name="图片 1" descr="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635" y="-635"/>
            <a:ext cx="12192635" cy="6858635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3760470" y="2180590"/>
            <a:ext cx="4671060" cy="1445260"/>
          </a:xfrm>
          <a:prstGeom prst="rect">
            <a:avLst/>
          </a:prstGeom>
          <a:noFill/>
          <a:ln>
            <a:noFill/>
          </a:ln>
        </p:spPr>
        <p:txBody>
          <a:bodyPr wrap="none" rtlCol="0" anchor="t">
            <a:spAutoFit/>
          </a:bodyPr>
          <a:p>
            <a:pPr algn="ctr"/>
            <a:r>
              <a:rPr lang="zh-CN" altLang="en-US" sz="8800" b="1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圣诞老人</a:t>
            </a:r>
            <a:endParaRPr lang="zh-CN" altLang="en-US" sz="8800" b="1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635" y="-313690"/>
            <a:ext cx="12192000" cy="7172325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11650" y="914400"/>
            <a:ext cx="2183765" cy="278511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18310" y="914400"/>
            <a:ext cx="2209800" cy="294640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11950" y="755015"/>
            <a:ext cx="2432050" cy="2945130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444990" y="914400"/>
            <a:ext cx="2209800" cy="2947035"/>
          </a:xfrm>
          <a:prstGeom prst="rect">
            <a:avLst/>
          </a:prstGeom>
        </p:spPr>
      </p:pic>
      <p:pic>
        <p:nvPicPr>
          <p:cNvPr id="2" name="图片 1" descr="a11402cf3eb4b95cdf0c206351791a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533390" y="3861435"/>
            <a:ext cx="3356610" cy="239522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" name="图片 1" descr="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12192635" cy="6858635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4372293" y="2648585"/>
            <a:ext cx="3447415" cy="1445260"/>
          </a:xfrm>
          <a:prstGeom prst="rect">
            <a:avLst/>
          </a:prstGeom>
          <a:noFill/>
          <a:ln>
            <a:noFill/>
          </a:ln>
        </p:spPr>
        <p:txBody>
          <a:bodyPr wrap="none" rtlCol="0" anchor="t">
            <a:spAutoFit/>
            <a:scene3d>
              <a:camera prst="orthographicFront"/>
              <a:lightRig rig="threePt" dir="t"/>
            </a:scene3d>
          </a:bodyPr>
          <a:p>
            <a:pPr algn="ctr"/>
            <a:r>
              <a:rPr lang="zh-CN" altLang="en-US" sz="8000" b="1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小</a:t>
            </a:r>
            <a:r>
              <a:rPr lang="zh-CN" altLang="en-US" sz="8800" b="1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章鱼</a:t>
            </a:r>
            <a:endParaRPr lang="zh-CN" altLang="en-US" sz="8800" b="1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635" y="-483870"/>
            <a:ext cx="12192635" cy="7522210"/>
          </a:xfrm>
          <a:prstGeom prst="rect">
            <a:avLst/>
          </a:prstGeom>
        </p:spPr>
      </p:pic>
      <p:pic>
        <p:nvPicPr>
          <p:cNvPr id="3" name="图片 2" descr="1283c1714bf4e53db17beba9f5e817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87085" y="3719195"/>
            <a:ext cx="3462655" cy="2352040"/>
          </a:xfrm>
          <a:prstGeom prst="rect">
            <a:avLst/>
          </a:prstGeom>
        </p:spPr>
      </p:pic>
      <p:pic>
        <p:nvPicPr>
          <p:cNvPr id="4" name="图片 3" descr="35fcc10742d3fcdb70c53f3f2b29c3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1527175" y="1047750"/>
            <a:ext cx="2689860" cy="2035175"/>
          </a:xfrm>
          <a:prstGeom prst="rect">
            <a:avLst/>
          </a:prstGeom>
        </p:spPr>
      </p:pic>
      <p:pic>
        <p:nvPicPr>
          <p:cNvPr id="5" name="图片 4" descr="5ee8ee39c7926d2e5d829a853292ba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>
            <a:off x="3960495" y="1075690"/>
            <a:ext cx="2690495" cy="1978660"/>
          </a:xfrm>
          <a:prstGeom prst="rect">
            <a:avLst/>
          </a:prstGeom>
        </p:spPr>
      </p:pic>
      <p:pic>
        <p:nvPicPr>
          <p:cNvPr id="6" name="图片 5" descr="bbaadd16a6462446d7d848682867ed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5400000">
            <a:off x="6379210" y="1031240"/>
            <a:ext cx="2689225" cy="2069465"/>
          </a:xfrm>
          <a:prstGeom prst="rect">
            <a:avLst/>
          </a:prstGeom>
        </p:spPr>
      </p:pic>
      <p:pic>
        <p:nvPicPr>
          <p:cNvPr id="7" name="图片 6" descr="a09205e1138246aac67f098fb0a0b1c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5400000">
            <a:off x="8759190" y="1092200"/>
            <a:ext cx="2689860" cy="1947545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" name="图片 1" descr="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12192635" cy="6858635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4039870" y="2527935"/>
            <a:ext cx="4112260" cy="1445260"/>
          </a:xfrm>
          <a:prstGeom prst="rect">
            <a:avLst/>
          </a:prstGeom>
          <a:noFill/>
          <a:ln>
            <a:noFill/>
          </a:ln>
        </p:spPr>
        <p:txBody>
          <a:bodyPr wrap="none" rtlCol="0" anchor="t">
            <a:spAutoFit/>
            <a:scene3d>
              <a:camera prst="orthographicFront"/>
              <a:lightRig rig="threePt" dir="t"/>
            </a:scene3d>
          </a:bodyPr>
          <a:p>
            <a:pPr algn="ctr"/>
            <a:r>
              <a:rPr lang="zh-CN" altLang="en-US" sz="8800" b="1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哆啦</a:t>
            </a:r>
            <a:r>
              <a:rPr lang="en-US" altLang="zh-CN" sz="8800" b="1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A</a:t>
            </a:r>
            <a:r>
              <a:rPr lang="zh-CN" altLang="en-US" sz="8800" b="1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梦</a:t>
            </a:r>
            <a:endParaRPr lang="zh-CN" altLang="en-US" sz="8800" b="1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635" y="635"/>
            <a:ext cx="12192635" cy="6857365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8410" y="3571240"/>
            <a:ext cx="3264535" cy="240919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30960" y="910590"/>
            <a:ext cx="2937510" cy="2256155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05680" y="910590"/>
            <a:ext cx="3039745" cy="2256790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22415" y="3571240"/>
            <a:ext cx="3322955" cy="2409190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329930" y="925195"/>
            <a:ext cx="2985135" cy="2242185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" name="图片 1" descr="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12192635" cy="6858635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4600893" y="2437765"/>
            <a:ext cx="2990215" cy="1445260"/>
          </a:xfrm>
          <a:prstGeom prst="rect">
            <a:avLst/>
          </a:prstGeom>
          <a:noFill/>
          <a:ln>
            <a:noFill/>
          </a:ln>
        </p:spPr>
        <p:txBody>
          <a:bodyPr wrap="none" rtlCol="0" anchor="t">
            <a:spAutoFit/>
          </a:bodyPr>
          <a:p>
            <a:pPr algn="ctr"/>
            <a:r>
              <a:rPr lang="zh-CN" altLang="en-US" sz="8800" b="1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小 熊</a:t>
            </a:r>
            <a:endParaRPr lang="zh-CN" altLang="en-US" sz="8800" b="1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635" y="-27940"/>
            <a:ext cx="12192635" cy="6886575"/>
          </a:xfrm>
          <a:prstGeom prst="rect">
            <a:avLst/>
          </a:prstGeom>
        </p:spPr>
      </p:pic>
      <p:pic>
        <p:nvPicPr>
          <p:cNvPr id="3" name="图片 2" descr="d4acbaaa96b4198c27186b04b87e98a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6413500" y="3917315"/>
            <a:ext cx="3176270" cy="2383155"/>
          </a:xfrm>
          <a:prstGeom prst="rect">
            <a:avLst/>
          </a:prstGeom>
        </p:spPr>
      </p:pic>
      <p:pic>
        <p:nvPicPr>
          <p:cNvPr id="4" name="图片 3" descr="fba45e952e6e191676196c492126f31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2494280" y="1020445"/>
            <a:ext cx="3075305" cy="2307590"/>
          </a:xfrm>
          <a:prstGeom prst="rect">
            <a:avLst/>
          </a:prstGeom>
        </p:spPr>
      </p:pic>
      <p:pic>
        <p:nvPicPr>
          <p:cNvPr id="5" name="图片 4" descr="dab1a175b2e8d338cdbe48ac18c8aa9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7"/>
          <a:stretch>
            <a:fillRect/>
          </a:stretch>
        </p:blipFill>
        <p:spPr>
          <a:xfrm rot="5400000">
            <a:off x="2653030" y="4074160"/>
            <a:ext cx="2757805" cy="2069465"/>
          </a:xfrm>
          <a:prstGeom prst="rect">
            <a:avLst/>
          </a:prstGeom>
        </p:spPr>
      </p:pic>
      <p:pic>
        <p:nvPicPr>
          <p:cNvPr id="6" name="图片 5" descr="52f06b9ddbac04fe29c5f8d32519d63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 rot="5400000">
            <a:off x="6462395" y="967105"/>
            <a:ext cx="2697480" cy="2023745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" name="图片 1" descr="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12192635" cy="6858635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4600893" y="2376805"/>
            <a:ext cx="2990215" cy="1445260"/>
          </a:xfrm>
          <a:prstGeom prst="rect">
            <a:avLst/>
          </a:prstGeom>
          <a:noFill/>
          <a:ln>
            <a:noFill/>
          </a:ln>
        </p:spPr>
        <p:txBody>
          <a:bodyPr wrap="none" rtlCol="0" anchor="t">
            <a:spAutoFit/>
          </a:bodyPr>
          <a:p>
            <a:pPr algn="ctr"/>
            <a:r>
              <a:rPr lang="zh-CN" altLang="en-US" sz="8800" b="1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蛋 糕</a:t>
            </a:r>
            <a:endParaRPr lang="zh-CN" altLang="en-US" sz="8800" b="1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267970" y="-153670"/>
            <a:ext cx="12451080" cy="7191375"/>
          </a:xfrm>
          <a:prstGeom prst="rect">
            <a:avLst/>
          </a:prstGeom>
        </p:spPr>
      </p:pic>
      <p:pic>
        <p:nvPicPr>
          <p:cNvPr id="2" name="图片 1" descr="baab37db7b6586990da2e74c728d5b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11960" y="596265"/>
            <a:ext cx="3112770" cy="2334260"/>
          </a:xfrm>
          <a:prstGeom prst="rect">
            <a:avLst/>
          </a:prstGeom>
        </p:spPr>
      </p:pic>
      <p:pic>
        <p:nvPicPr>
          <p:cNvPr id="3" name="图片 2" descr="e8599b84011baaead0874b37980f3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15535" y="1063625"/>
            <a:ext cx="3345815" cy="2345055"/>
          </a:xfrm>
          <a:prstGeom prst="rect">
            <a:avLst/>
          </a:prstGeom>
        </p:spPr>
      </p:pic>
      <p:pic>
        <p:nvPicPr>
          <p:cNvPr id="4" name="图片 3" descr="2358477dd3afd744f3726bc7873504e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27085" y="582930"/>
            <a:ext cx="3191510" cy="2347595"/>
          </a:xfrm>
          <a:prstGeom prst="rect">
            <a:avLst/>
          </a:prstGeom>
        </p:spPr>
      </p:pic>
      <p:pic>
        <p:nvPicPr>
          <p:cNvPr id="5" name="图片 4" descr="947bbb80ff9ceeba7f34a4831ccf1eb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64380" y="3756660"/>
            <a:ext cx="3345815" cy="2517140"/>
          </a:xfrm>
          <a:prstGeom prst="rect">
            <a:avLst/>
          </a:prstGeom>
        </p:spPr>
      </p:pic>
      <p:pic>
        <p:nvPicPr>
          <p:cNvPr id="6" name="图片 5" descr="ca8d41baeb05735b60e4ccae6e89ba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334770" y="2930525"/>
            <a:ext cx="3105150" cy="2496820"/>
          </a:xfrm>
          <a:prstGeom prst="rect">
            <a:avLst/>
          </a:prstGeom>
        </p:spPr>
      </p:pic>
      <p:pic>
        <p:nvPicPr>
          <p:cNvPr id="7" name="图片 6" descr="baab37db7b6586990da2e74c728d5b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261350" y="2970530"/>
            <a:ext cx="3190875" cy="2456815"/>
          </a:xfrm>
          <a:prstGeom prst="rect">
            <a:avLst/>
          </a:prstGeom>
        </p:spPr>
      </p:pic>
    </p:spTree>
  </p:cSld>
  <p:clrMapOvr>
    <a:masterClrMapping/>
  </p:clrMapOvr>
</p:sld>
</file>

<file path=ppt/tags/tag1.xml><?xml version="1.0" encoding="utf-8"?>
<p:tagLst xmlns:p="http://schemas.openxmlformats.org/presentationml/2006/main">
  <p:tag name="KSO_WM_UNIT_PLACING_PICTURE_USER_VIEWPORT" val="{&quot;height&quot;:4346,&quot;width&quot;:5793}"/>
</p:tagLst>
</file>

<file path=ppt/tags/tag2.xml><?xml version="1.0" encoding="utf-8"?>
<p:tagLst xmlns:p="http://schemas.openxmlformats.org/presentationml/2006/main">
  <p:tag name="KSO_WM_UNIT_PLACING_PICTURE_USER_VIEWPORT" val="{&quot;height&quot;:4346,&quot;width&quot;:5793}"/>
</p:tagLst>
</file>

<file path=ppt/tags/tag3.xml><?xml version="1.0" encoding="utf-8"?>
<p:tagLst xmlns:p="http://schemas.openxmlformats.org/presentationml/2006/main">
  <p:tag name="KSO_WM_UNIT_PLACING_PICTURE_USER_VIEWPORT" val="{&quot;height&quot;:11880,&quot;width&quot;:15840}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30</Words>
  <Application>WPS 演示</Application>
  <PresentationFormat>宽屏</PresentationFormat>
  <Paragraphs>16</Paragraphs>
  <Slides>15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15</vt:i4>
      </vt:variant>
    </vt:vector>
  </HeadingPairs>
  <TitlesOfParts>
    <vt:vector size="24" baseType="lpstr">
      <vt:lpstr>Arial</vt:lpstr>
      <vt:lpstr>宋体</vt:lpstr>
      <vt:lpstr>Wingdings</vt:lpstr>
      <vt:lpstr>等线</vt:lpstr>
      <vt:lpstr>微软雅黑</vt:lpstr>
      <vt:lpstr>Arial Unicode MS</vt:lpstr>
      <vt:lpstr>等线 Light</vt:lpstr>
      <vt:lpstr>Calibri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超轻黏土学生作品展</dc:title>
  <dc:creator>陆 露</dc:creator>
  <cp:lastModifiedBy>小龟龟</cp:lastModifiedBy>
  <cp:revision>7</cp:revision>
  <dcterms:created xsi:type="dcterms:W3CDTF">2021-01-14T07:05:00Z</dcterms:created>
  <dcterms:modified xsi:type="dcterms:W3CDTF">2021-01-17T06:04:36Z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2052-11.1.0.10228</vt:lpwstr>
  </property>
</Properties>
</file>