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09" r:id="rId3"/>
    <p:sldId id="410" r:id="rId4"/>
    <p:sldId id="412" r:id="rId5"/>
    <p:sldId id="413" r:id="rId6"/>
    <p:sldId id="415" r:id="rId7"/>
    <p:sldId id="416" r:id="rId8"/>
    <p:sldId id="417" r:id="rId9"/>
    <p:sldId id="418" r:id="rId10"/>
    <p:sldId id="414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defRPr u="none" strike="noStrike" kern="1200" cap="none" spc="150" normalizeH="0" baseline="0"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kumimoji="0" lang="zh-CN" altLang="en-US" sz="18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defRPr sz="16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defRPr sz="16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defRPr sz="14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kumimoji="0" lang="zh-CN" altLang="en-US" sz="2000" b="1" i="0" u="none" strike="noStrike" kern="1200" cap="none" spc="2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4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defRPr u="none" strike="noStrike" kern="1200" cap="none" spc="150" normalizeH="0" baseline="0"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defRPr u="none" strike="noStrike" kern="1200" cap="none" spc="150" normalizeH="0" baseline="0"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defRPr u="none" strike="noStrike" kern="1200" cap="none" spc="150" normalizeH="0" baseline="0"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defRPr u="none" strike="noStrike" kern="1200" cap="none" spc="150" normalizeH="0" baseline="0"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3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5.xml"/><Relationship Id="rId2" Type="http://schemas.openxmlformats.org/officeDocument/2006/relationships/image" Target="../media/image2.jpeg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9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0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1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2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92d68fec0a197197d33477c5e433e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92145" y="-441325"/>
            <a:ext cx="5696585" cy="759523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1e4fb063397538fab675293f46f354e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138045" y="-704850"/>
            <a:ext cx="7915275" cy="791527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44a3c00176d3d3967627d5dcfda9f8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56740" y="-372745"/>
            <a:ext cx="8690610" cy="869061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6ea30dec5c30c955546181b623c63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4575" y="-112395"/>
            <a:ext cx="7167880" cy="716788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35dfb2b9d0c1d4901f46eee4e2b21a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96465" y="-471170"/>
            <a:ext cx="7799705" cy="779970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b77c939e4d7784c788112036dc88c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37740" y="-572135"/>
            <a:ext cx="7335520" cy="734568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838e7290697f70221c85d8693720e6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69210" y="-97790"/>
            <a:ext cx="7053580" cy="705358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d5b3824dcd940b2ab4a6f406abc76c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63165" y="0"/>
            <a:ext cx="6857365" cy="685736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0715deeb3ea37c95f15c4036537bcc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30755" y="-323215"/>
            <a:ext cx="7730490" cy="773049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PLACING_PICTURE_USER_VIEWPORT" val="{&quot;height&quot;:15840,&quot;width&quot;:15840}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Office 主题​​</vt:lpstr>
      <vt:lpstr>空白演示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小龟龟</cp:lastModifiedBy>
  <cp:revision>150</cp:revision>
  <dcterms:created xsi:type="dcterms:W3CDTF">2019-06-19T02:08:00Z</dcterms:created>
  <dcterms:modified xsi:type="dcterms:W3CDTF">2020-12-24T12:20:50Z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