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</p:sldMasterIdLst>
  <p:notesMasterIdLst>
    <p:notesMasterId r:id="rId5"/>
  </p:notesMasterIdLst>
  <p:handoutMasterIdLst>
    <p:handoutMasterId r:id="rId15"/>
  </p:handoutMasterIdLst>
  <p:sldIdLst>
    <p:sldId id="7343" r:id="rId4"/>
    <p:sldId id="318" r:id="rId6"/>
    <p:sldId id="323" r:id="rId7"/>
    <p:sldId id="7334" r:id="rId8"/>
    <p:sldId id="7328" r:id="rId9"/>
    <p:sldId id="7362" r:id="rId10"/>
    <p:sldId id="7363" r:id="rId11"/>
    <p:sldId id="7361" r:id="rId12"/>
    <p:sldId id="7360" r:id="rId13"/>
    <p:sldId id="341" r:id="rId14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37C"/>
    <a:srgbClr val="FFFCE9"/>
    <a:srgbClr val="FF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1349" y="715"/>
      </p:cViewPr>
      <p:guideLst>
        <p:guide orient="horz" pos="2159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801D2-0E28-432F-9E25-75C63D6A10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9460-2D5C-49BD-9E5C-E2C4F34B2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tags" Target="../tags/tag7.xml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ext 2">
  <p:cSld name="BLANK_1_1_1_2_1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22"/>
          <p:cNvSpPr/>
          <p:nvPr/>
        </p:nvSpPr>
        <p:spPr>
          <a:xfrm>
            <a:off x="6177300" y="-1"/>
            <a:ext cx="6014713" cy="166925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025" name="Google Shape;1025;p22"/>
          <p:cNvSpPr/>
          <p:nvPr/>
        </p:nvSpPr>
        <p:spPr>
          <a:xfrm flipH="1">
            <a:off x="6778251" y="5015881"/>
            <a:ext cx="5413753" cy="1842100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026" name="Google Shape;1026;p22"/>
          <p:cNvSpPr/>
          <p:nvPr/>
        </p:nvSpPr>
        <p:spPr>
          <a:xfrm flipH="1">
            <a:off x="10542917" y="372488"/>
            <a:ext cx="308781" cy="445332"/>
          </a:xfrm>
          <a:custGeom>
            <a:avLst/>
            <a:gdLst/>
            <a:ahLst/>
            <a:cxnLst/>
            <a:rect l="l" t="t" r="r" b="b"/>
            <a:pathLst>
              <a:path w="4907" h="7077" extrusionOk="0">
                <a:moveTo>
                  <a:pt x="2406" y="0"/>
                </a:moveTo>
                <a:cubicBezTo>
                  <a:pt x="2200" y="0"/>
                  <a:pt x="2022" y="154"/>
                  <a:pt x="1997" y="362"/>
                </a:cubicBezTo>
                <a:cubicBezTo>
                  <a:pt x="1969" y="588"/>
                  <a:pt x="2130" y="792"/>
                  <a:pt x="2356" y="820"/>
                </a:cubicBezTo>
                <a:cubicBezTo>
                  <a:pt x="2372" y="821"/>
                  <a:pt x="2387" y="822"/>
                  <a:pt x="2403" y="822"/>
                </a:cubicBezTo>
                <a:cubicBezTo>
                  <a:pt x="2449" y="822"/>
                  <a:pt x="2495" y="815"/>
                  <a:pt x="2538" y="799"/>
                </a:cubicBezTo>
                <a:cubicBezTo>
                  <a:pt x="2661" y="1051"/>
                  <a:pt x="2726" y="1360"/>
                  <a:pt x="2725" y="1703"/>
                </a:cubicBezTo>
                <a:cubicBezTo>
                  <a:pt x="2725" y="1914"/>
                  <a:pt x="2700" y="2128"/>
                  <a:pt x="2670" y="2338"/>
                </a:cubicBezTo>
                <a:cubicBezTo>
                  <a:pt x="2320" y="2098"/>
                  <a:pt x="2063" y="1733"/>
                  <a:pt x="1845" y="1377"/>
                </a:cubicBezTo>
                <a:cubicBezTo>
                  <a:pt x="1867" y="1334"/>
                  <a:pt x="1882" y="1289"/>
                  <a:pt x="1890" y="1238"/>
                </a:cubicBezTo>
                <a:cubicBezTo>
                  <a:pt x="1917" y="1012"/>
                  <a:pt x="1757" y="807"/>
                  <a:pt x="1532" y="781"/>
                </a:cubicBezTo>
                <a:cubicBezTo>
                  <a:pt x="1515" y="779"/>
                  <a:pt x="1498" y="778"/>
                  <a:pt x="1482" y="778"/>
                </a:cubicBezTo>
                <a:cubicBezTo>
                  <a:pt x="1276" y="778"/>
                  <a:pt x="1099" y="931"/>
                  <a:pt x="1073" y="1138"/>
                </a:cubicBezTo>
                <a:cubicBezTo>
                  <a:pt x="1047" y="1364"/>
                  <a:pt x="1208" y="1570"/>
                  <a:pt x="1432" y="1596"/>
                </a:cubicBezTo>
                <a:cubicBezTo>
                  <a:pt x="1449" y="1598"/>
                  <a:pt x="1465" y="1599"/>
                  <a:pt x="1482" y="1599"/>
                </a:cubicBezTo>
                <a:cubicBezTo>
                  <a:pt x="1583" y="1599"/>
                  <a:pt x="1677" y="1561"/>
                  <a:pt x="1751" y="1497"/>
                </a:cubicBezTo>
                <a:cubicBezTo>
                  <a:pt x="1984" y="1871"/>
                  <a:pt x="2257" y="2251"/>
                  <a:pt x="2648" y="2497"/>
                </a:cubicBezTo>
                <a:cubicBezTo>
                  <a:pt x="2641" y="2539"/>
                  <a:pt x="2635" y="2580"/>
                  <a:pt x="2628" y="2622"/>
                </a:cubicBezTo>
                <a:cubicBezTo>
                  <a:pt x="2605" y="2778"/>
                  <a:pt x="2582" y="2933"/>
                  <a:pt x="2561" y="3091"/>
                </a:cubicBezTo>
                <a:cubicBezTo>
                  <a:pt x="2508" y="3550"/>
                  <a:pt x="2525" y="3922"/>
                  <a:pt x="2616" y="4236"/>
                </a:cubicBezTo>
                <a:cubicBezTo>
                  <a:pt x="2573" y="4185"/>
                  <a:pt x="2530" y="4133"/>
                  <a:pt x="2488" y="4083"/>
                </a:cubicBezTo>
                <a:cubicBezTo>
                  <a:pt x="1953" y="3449"/>
                  <a:pt x="1402" y="2796"/>
                  <a:pt x="800" y="2218"/>
                </a:cubicBezTo>
                <a:cubicBezTo>
                  <a:pt x="823" y="2175"/>
                  <a:pt x="839" y="2128"/>
                  <a:pt x="844" y="2078"/>
                </a:cubicBezTo>
                <a:cubicBezTo>
                  <a:pt x="872" y="1852"/>
                  <a:pt x="710" y="1646"/>
                  <a:pt x="485" y="1620"/>
                </a:cubicBezTo>
                <a:cubicBezTo>
                  <a:pt x="469" y="1618"/>
                  <a:pt x="452" y="1617"/>
                  <a:pt x="435" y="1617"/>
                </a:cubicBezTo>
                <a:cubicBezTo>
                  <a:pt x="230" y="1617"/>
                  <a:pt x="53" y="1770"/>
                  <a:pt x="28" y="1978"/>
                </a:cubicBezTo>
                <a:cubicBezTo>
                  <a:pt x="1" y="2204"/>
                  <a:pt x="161" y="2409"/>
                  <a:pt x="386" y="2435"/>
                </a:cubicBezTo>
                <a:cubicBezTo>
                  <a:pt x="402" y="2437"/>
                  <a:pt x="419" y="2438"/>
                  <a:pt x="435" y="2438"/>
                </a:cubicBezTo>
                <a:cubicBezTo>
                  <a:pt x="540" y="2438"/>
                  <a:pt x="635" y="2399"/>
                  <a:pt x="710" y="2332"/>
                </a:cubicBezTo>
                <a:cubicBezTo>
                  <a:pt x="1112" y="2718"/>
                  <a:pt x="1484" y="3130"/>
                  <a:pt x="1846" y="3550"/>
                </a:cubicBezTo>
                <a:cubicBezTo>
                  <a:pt x="2026" y="3757"/>
                  <a:pt x="2191" y="3996"/>
                  <a:pt x="2386" y="4185"/>
                </a:cubicBezTo>
                <a:cubicBezTo>
                  <a:pt x="2556" y="4349"/>
                  <a:pt x="2612" y="4502"/>
                  <a:pt x="2647" y="4737"/>
                </a:cubicBezTo>
                <a:cubicBezTo>
                  <a:pt x="2755" y="5474"/>
                  <a:pt x="2864" y="6211"/>
                  <a:pt x="2970" y="6948"/>
                </a:cubicBezTo>
                <a:cubicBezTo>
                  <a:pt x="2979" y="7005"/>
                  <a:pt x="3010" y="7076"/>
                  <a:pt x="3061" y="7076"/>
                </a:cubicBezTo>
                <a:cubicBezTo>
                  <a:pt x="3066" y="7076"/>
                  <a:pt x="3072" y="7075"/>
                  <a:pt x="3078" y="7073"/>
                </a:cubicBezTo>
                <a:cubicBezTo>
                  <a:pt x="3126" y="7059"/>
                  <a:pt x="3133" y="6998"/>
                  <a:pt x="3129" y="6949"/>
                </a:cubicBezTo>
                <a:cubicBezTo>
                  <a:pt x="3110" y="6551"/>
                  <a:pt x="3077" y="6154"/>
                  <a:pt x="3032" y="5759"/>
                </a:cubicBezTo>
                <a:cubicBezTo>
                  <a:pt x="2987" y="5365"/>
                  <a:pt x="2893" y="4971"/>
                  <a:pt x="2863" y="4581"/>
                </a:cubicBezTo>
                <a:lnTo>
                  <a:pt x="2863" y="4581"/>
                </a:lnTo>
                <a:cubicBezTo>
                  <a:pt x="2874" y="4582"/>
                  <a:pt x="2896" y="4582"/>
                  <a:pt x="2926" y="4582"/>
                </a:cubicBezTo>
                <a:cubicBezTo>
                  <a:pt x="2986" y="4582"/>
                  <a:pt x="3076" y="4581"/>
                  <a:pt x="3172" y="4581"/>
                </a:cubicBezTo>
                <a:cubicBezTo>
                  <a:pt x="3374" y="4581"/>
                  <a:pt x="3600" y="4588"/>
                  <a:pt x="3607" y="4633"/>
                </a:cubicBezTo>
                <a:cubicBezTo>
                  <a:pt x="3634" y="4809"/>
                  <a:pt x="3776" y="4954"/>
                  <a:pt x="3963" y="4979"/>
                </a:cubicBezTo>
                <a:cubicBezTo>
                  <a:pt x="3979" y="4981"/>
                  <a:pt x="3995" y="4981"/>
                  <a:pt x="4011" y="4981"/>
                </a:cubicBezTo>
                <a:cubicBezTo>
                  <a:pt x="4217" y="4981"/>
                  <a:pt x="4395" y="4828"/>
                  <a:pt x="4420" y="4620"/>
                </a:cubicBezTo>
                <a:cubicBezTo>
                  <a:pt x="4422" y="4610"/>
                  <a:pt x="4420" y="4599"/>
                  <a:pt x="4422" y="4586"/>
                </a:cubicBezTo>
                <a:lnTo>
                  <a:pt x="4422" y="4575"/>
                </a:lnTo>
                <a:cubicBezTo>
                  <a:pt x="4422" y="4573"/>
                  <a:pt x="4420" y="4570"/>
                  <a:pt x="4420" y="4569"/>
                </a:cubicBezTo>
                <a:cubicBezTo>
                  <a:pt x="4420" y="4365"/>
                  <a:pt x="4268" y="4187"/>
                  <a:pt x="4060" y="4162"/>
                </a:cubicBezTo>
                <a:cubicBezTo>
                  <a:pt x="4043" y="4160"/>
                  <a:pt x="4026" y="4159"/>
                  <a:pt x="4010" y="4159"/>
                </a:cubicBezTo>
                <a:cubicBezTo>
                  <a:pt x="3815" y="4159"/>
                  <a:pt x="3648" y="4297"/>
                  <a:pt x="3609" y="4489"/>
                </a:cubicBezTo>
                <a:cubicBezTo>
                  <a:pt x="3343" y="4469"/>
                  <a:pt x="3080" y="4433"/>
                  <a:pt x="2816" y="4381"/>
                </a:cubicBezTo>
                <a:cubicBezTo>
                  <a:pt x="2683" y="4062"/>
                  <a:pt x="2645" y="3676"/>
                  <a:pt x="2696" y="3176"/>
                </a:cubicBezTo>
                <a:lnTo>
                  <a:pt x="2696" y="3176"/>
                </a:lnTo>
                <a:cubicBezTo>
                  <a:pt x="2771" y="3179"/>
                  <a:pt x="2851" y="3208"/>
                  <a:pt x="2928" y="3243"/>
                </a:cubicBezTo>
                <a:cubicBezTo>
                  <a:pt x="3010" y="3279"/>
                  <a:pt x="3094" y="3317"/>
                  <a:pt x="3177" y="3357"/>
                </a:cubicBezTo>
                <a:cubicBezTo>
                  <a:pt x="3369" y="3446"/>
                  <a:pt x="3568" y="3538"/>
                  <a:pt x="3775" y="3605"/>
                </a:cubicBezTo>
                <a:cubicBezTo>
                  <a:pt x="3876" y="3637"/>
                  <a:pt x="3974" y="3663"/>
                  <a:pt x="4071" y="3679"/>
                </a:cubicBezTo>
                <a:cubicBezTo>
                  <a:pt x="4107" y="3844"/>
                  <a:pt x="4242" y="3977"/>
                  <a:pt x="4422" y="3999"/>
                </a:cubicBezTo>
                <a:cubicBezTo>
                  <a:pt x="4439" y="4001"/>
                  <a:pt x="4455" y="4002"/>
                  <a:pt x="4472" y="4002"/>
                </a:cubicBezTo>
                <a:cubicBezTo>
                  <a:pt x="4677" y="4002"/>
                  <a:pt x="4855" y="3849"/>
                  <a:pt x="4879" y="3641"/>
                </a:cubicBezTo>
                <a:cubicBezTo>
                  <a:pt x="4907" y="3415"/>
                  <a:pt x="4746" y="3210"/>
                  <a:pt x="4522" y="3184"/>
                </a:cubicBezTo>
                <a:cubicBezTo>
                  <a:pt x="4504" y="3182"/>
                  <a:pt x="4487" y="3180"/>
                  <a:pt x="4470" y="3180"/>
                </a:cubicBezTo>
                <a:cubicBezTo>
                  <a:pt x="4268" y="3180"/>
                  <a:pt x="4095" y="3328"/>
                  <a:pt x="4065" y="3533"/>
                </a:cubicBezTo>
                <a:cubicBezTo>
                  <a:pt x="3986" y="3517"/>
                  <a:pt x="3905" y="3496"/>
                  <a:pt x="3819" y="3469"/>
                </a:cubicBezTo>
                <a:cubicBezTo>
                  <a:pt x="3620" y="3404"/>
                  <a:pt x="3427" y="3314"/>
                  <a:pt x="3239" y="3227"/>
                </a:cubicBezTo>
                <a:cubicBezTo>
                  <a:pt x="3155" y="3188"/>
                  <a:pt x="3070" y="3149"/>
                  <a:pt x="2987" y="3113"/>
                </a:cubicBezTo>
                <a:cubicBezTo>
                  <a:pt x="2923" y="3085"/>
                  <a:pt x="2858" y="3061"/>
                  <a:pt x="2792" y="3046"/>
                </a:cubicBezTo>
                <a:cubicBezTo>
                  <a:pt x="2975" y="2810"/>
                  <a:pt x="3198" y="2602"/>
                  <a:pt x="3417" y="2402"/>
                </a:cubicBezTo>
                <a:cubicBezTo>
                  <a:pt x="3553" y="2279"/>
                  <a:pt x="3692" y="2150"/>
                  <a:pt x="3822" y="2015"/>
                </a:cubicBezTo>
                <a:cubicBezTo>
                  <a:pt x="4107" y="1722"/>
                  <a:pt x="4303" y="1420"/>
                  <a:pt x="4401" y="1124"/>
                </a:cubicBezTo>
                <a:cubicBezTo>
                  <a:pt x="4405" y="1124"/>
                  <a:pt x="4409" y="1124"/>
                  <a:pt x="4413" y="1124"/>
                </a:cubicBezTo>
                <a:cubicBezTo>
                  <a:pt x="4618" y="1124"/>
                  <a:pt x="4796" y="972"/>
                  <a:pt x="4820" y="763"/>
                </a:cubicBezTo>
                <a:cubicBezTo>
                  <a:pt x="4847" y="542"/>
                  <a:pt x="4687" y="336"/>
                  <a:pt x="4462" y="310"/>
                </a:cubicBezTo>
                <a:cubicBezTo>
                  <a:pt x="4445" y="308"/>
                  <a:pt x="4428" y="307"/>
                  <a:pt x="4412" y="307"/>
                </a:cubicBezTo>
                <a:cubicBezTo>
                  <a:pt x="4205" y="307"/>
                  <a:pt x="4029" y="460"/>
                  <a:pt x="4003" y="668"/>
                </a:cubicBezTo>
                <a:cubicBezTo>
                  <a:pt x="3980" y="856"/>
                  <a:pt x="4090" y="1030"/>
                  <a:pt x="4259" y="1099"/>
                </a:cubicBezTo>
                <a:cubicBezTo>
                  <a:pt x="4145" y="1425"/>
                  <a:pt x="3921" y="1710"/>
                  <a:pt x="3720" y="1918"/>
                </a:cubicBezTo>
                <a:cubicBezTo>
                  <a:pt x="3594" y="2049"/>
                  <a:pt x="3456" y="2176"/>
                  <a:pt x="3321" y="2296"/>
                </a:cubicBezTo>
                <a:cubicBezTo>
                  <a:pt x="3120" y="2480"/>
                  <a:pt x="2916" y="2670"/>
                  <a:pt x="2739" y="2883"/>
                </a:cubicBezTo>
                <a:cubicBezTo>
                  <a:pt x="2750" y="2804"/>
                  <a:pt x="2761" y="2725"/>
                  <a:pt x="2771" y="2648"/>
                </a:cubicBezTo>
                <a:cubicBezTo>
                  <a:pt x="2819" y="2340"/>
                  <a:pt x="2867" y="2023"/>
                  <a:pt x="2870" y="1704"/>
                </a:cubicBezTo>
                <a:cubicBezTo>
                  <a:pt x="2871" y="1335"/>
                  <a:pt x="2799" y="1005"/>
                  <a:pt x="2664" y="731"/>
                </a:cubicBezTo>
                <a:cubicBezTo>
                  <a:pt x="2744" y="666"/>
                  <a:pt x="2800" y="572"/>
                  <a:pt x="2813" y="462"/>
                </a:cubicBezTo>
                <a:cubicBezTo>
                  <a:pt x="2841" y="235"/>
                  <a:pt x="2679" y="31"/>
                  <a:pt x="2454" y="3"/>
                </a:cubicBezTo>
                <a:cubicBezTo>
                  <a:pt x="2438" y="1"/>
                  <a:pt x="2422" y="0"/>
                  <a:pt x="24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027" name="Google Shape;1027;p22"/>
          <p:cNvSpPr/>
          <p:nvPr/>
        </p:nvSpPr>
        <p:spPr>
          <a:xfrm rot="11130840" flipH="1">
            <a:off x="10917095" y="-66411"/>
            <a:ext cx="629845" cy="1391524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 rot="9206993" flipH="1">
            <a:off x="852264" y="-20117"/>
            <a:ext cx="618561" cy="1230517"/>
            <a:chOff x="3193225" y="2750650"/>
            <a:chExt cx="245750" cy="488875"/>
          </a:xfrm>
        </p:grpSpPr>
        <p:sp>
          <p:nvSpPr>
            <p:cNvPr id="1029" name="Google Shape;1029;p22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 flipH="1">
            <a:off x="85025" y="5717871"/>
            <a:ext cx="1018908" cy="1353616"/>
            <a:chOff x="3483500" y="3037775"/>
            <a:chExt cx="404800" cy="537775"/>
          </a:xfrm>
        </p:grpSpPr>
        <p:sp>
          <p:nvSpPr>
            <p:cNvPr id="1032" name="Google Shape;1032;p22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1034" name="Google Shape;1034;p22"/>
          <p:cNvSpPr/>
          <p:nvPr/>
        </p:nvSpPr>
        <p:spPr>
          <a:xfrm flipH="1">
            <a:off x="429121" y="720008"/>
            <a:ext cx="330743" cy="332819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035" name="Google Shape;1035;p22"/>
          <p:cNvGrpSpPr/>
          <p:nvPr/>
        </p:nvGrpSpPr>
        <p:grpSpPr>
          <a:xfrm flipH="1">
            <a:off x="11475521" y="5163777"/>
            <a:ext cx="214957" cy="196268"/>
            <a:chOff x="2599225" y="2912400"/>
            <a:chExt cx="85400" cy="77975"/>
          </a:xfrm>
        </p:grpSpPr>
        <p:sp>
          <p:nvSpPr>
            <p:cNvPr id="1036" name="Google Shape;1036;p22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039" name="Google Shape;1039;p22"/>
          <p:cNvGrpSpPr/>
          <p:nvPr/>
        </p:nvGrpSpPr>
        <p:grpSpPr>
          <a:xfrm flipH="1">
            <a:off x="213481" y="5390313"/>
            <a:ext cx="259139" cy="293247"/>
            <a:chOff x="3673389" y="240285"/>
            <a:chExt cx="194354" cy="219935"/>
          </a:xfrm>
        </p:grpSpPr>
        <p:sp>
          <p:nvSpPr>
            <p:cNvPr id="1040" name="Google Shape;1040;p22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 flipH="1">
            <a:off x="10820959" y="5154159"/>
            <a:ext cx="1147908" cy="1768365"/>
            <a:chOff x="6143129" y="4365294"/>
            <a:chExt cx="860931" cy="1326274"/>
          </a:xfrm>
        </p:grpSpPr>
        <p:grpSp>
          <p:nvGrpSpPr>
            <p:cNvPr id="1044" name="Google Shape;1044;p22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045" name="Google Shape;1045;p22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050" name="Google Shape;1050;p22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wo columns 1">
  <p:cSld name="TITLE_AND_BODY_1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23"/>
          <p:cNvSpPr/>
          <p:nvPr/>
        </p:nvSpPr>
        <p:spPr>
          <a:xfrm rot="16200000">
            <a:off x="-1354151" y="1354325"/>
            <a:ext cx="3748657" cy="1040357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054" name="Google Shape;1054;p23"/>
          <p:cNvSpPr/>
          <p:nvPr/>
        </p:nvSpPr>
        <p:spPr>
          <a:xfrm rot="5400000">
            <a:off x="8479525" y="3145460"/>
            <a:ext cx="5811968" cy="1612983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055" name="Google Shape;1055;p23"/>
          <p:cNvSpPr/>
          <p:nvPr/>
        </p:nvSpPr>
        <p:spPr>
          <a:xfrm flipH="1">
            <a:off x="10261925" y="5774007"/>
            <a:ext cx="629833" cy="1391497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071" name="Google Shape;1071;p23"/>
          <p:cNvGrpSpPr/>
          <p:nvPr/>
        </p:nvGrpSpPr>
        <p:grpSpPr>
          <a:xfrm flipH="1">
            <a:off x="11231988" y="5621811"/>
            <a:ext cx="214957" cy="196268"/>
            <a:chOff x="2599225" y="2912400"/>
            <a:chExt cx="85400" cy="77975"/>
          </a:xfrm>
        </p:grpSpPr>
        <p:sp>
          <p:nvSpPr>
            <p:cNvPr id="1072" name="Google Shape;1072;p23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075" name="Google Shape;1075;p23"/>
          <p:cNvGrpSpPr/>
          <p:nvPr/>
        </p:nvGrpSpPr>
        <p:grpSpPr>
          <a:xfrm flipH="1">
            <a:off x="11557296" y="2016087"/>
            <a:ext cx="281227" cy="261341"/>
            <a:chOff x="2294687" y="652640"/>
            <a:chExt cx="210920" cy="196006"/>
          </a:xfrm>
        </p:grpSpPr>
        <p:sp>
          <p:nvSpPr>
            <p:cNvPr id="1076" name="Google Shape;1076;p23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74380" y="-144525"/>
            <a:ext cx="885629" cy="1624327"/>
            <a:chOff x="2229225" y="1230375"/>
            <a:chExt cx="351850" cy="645325"/>
          </a:xfrm>
        </p:grpSpPr>
        <p:sp>
          <p:nvSpPr>
            <p:cNvPr id="1087" name="Google Shape;1087;p23"/>
            <p:cNvSpPr/>
            <p:nvPr/>
          </p:nvSpPr>
          <p:spPr>
            <a:xfrm>
              <a:off x="2460425" y="1700300"/>
              <a:ext cx="69300" cy="175400"/>
            </a:xfrm>
            <a:custGeom>
              <a:avLst/>
              <a:gdLst/>
              <a:ahLst/>
              <a:cxnLst/>
              <a:rect l="l" t="t" r="r" b="b"/>
              <a:pathLst>
                <a:path w="2772" h="7016" extrusionOk="0">
                  <a:moveTo>
                    <a:pt x="45" y="0"/>
                  </a:moveTo>
                  <a:lnTo>
                    <a:pt x="45" y="0"/>
                  </a:lnTo>
                  <a:cubicBezTo>
                    <a:pt x="41" y="928"/>
                    <a:pt x="0" y="1748"/>
                    <a:pt x="161" y="2671"/>
                  </a:cubicBezTo>
                  <a:cubicBezTo>
                    <a:pt x="522" y="4277"/>
                    <a:pt x="1484" y="5668"/>
                    <a:pt x="2425" y="7016"/>
                  </a:cubicBezTo>
                  <a:cubicBezTo>
                    <a:pt x="2771" y="5843"/>
                    <a:pt x="2676" y="4562"/>
                    <a:pt x="2249" y="3417"/>
                  </a:cubicBezTo>
                  <a:cubicBezTo>
                    <a:pt x="2003" y="2754"/>
                    <a:pt x="1648" y="2136"/>
                    <a:pt x="1222" y="1573"/>
                  </a:cubicBezTo>
                  <a:cubicBezTo>
                    <a:pt x="1008" y="1289"/>
                    <a:pt x="750" y="1044"/>
                    <a:pt x="529" y="768"/>
                  </a:cubicBezTo>
                  <a:cubicBezTo>
                    <a:pt x="339" y="530"/>
                    <a:pt x="232" y="247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2408125" y="1616925"/>
              <a:ext cx="44725" cy="160375"/>
            </a:xfrm>
            <a:custGeom>
              <a:avLst/>
              <a:gdLst/>
              <a:ahLst/>
              <a:cxnLst/>
              <a:rect l="l" t="t" r="r" b="b"/>
              <a:pathLst>
                <a:path w="1789" h="6415" extrusionOk="0">
                  <a:moveTo>
                    <a:pt x="1189" y="0"/>
                  </a:moveTo>
                  <a:lnTo>
                    <a:pt x="1189" y="0"/>
                  </a:lnTo>
                  <a:cubicBezTo>
                    <a:pt x="1228" y="795"/>
                    <a:pt x="902" y="1553"/>
                    <a:pt x="620" y="2295"/>
                  </a:cubicBezTo>
                  <a:cubicBezTo>
                    <a:pt x="609" y="2325"/>
                    <a:pt x="596" y="2358"/>
                    <a:pt x="585" y="2389"/>
                  </a:cubicBezTo>
                  <a:cubicBezTo>
                    <a:pt x="102" y="3705"/>
                    <a:pt x="1" y="5058"/>
                    <a:pt x="339" y="6415"/>
                  </a:cubicBezTo>
                  <a:cubicBezTo>
                    <a:pt x="310" y="6299"/>
                    <a:pt x="1089" y="5314"/>
                    <a:pt x="1182" y="5123"/>
                  </a:cubicBezTo>
                  <a:cubicBezTo>
                    <a:pt x="1421" y="4618"/>
                    <a:pt x="1589" y="4080"/>
                    <a:pt x="1683" y="3527"/>
                  </a:cubicBezTo>
                  <a:cubicBezTo>
                    <a:pt x="1788" y="2907"/>
                    <a:pt x="1774" y="2274"/>
                    <a:pt x="1703" y="1650"/>
                  </a:cubicBezTo>
                  <a:cubicBezTo>
                    <a:pt x="1635" y="1048"/>
                    <a:pt x="1398" y="566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2433275" y="1612725"/>
              <a:ext cx="117975" cy="133950"/>
            </a:xfrm>
            <a:custGeom>
              <a:avLst/>
              <a:gdLst/>
              <a:ahLst/>
              <a:cxnLst/>
              <a:rect l="l" t="t" r="r" b="b"/>
              <a:pathLst>
                <a:path w="4719" h="5358" extrusionOk="0">
                  <a:moveTo>
                    <a:pt x="1" y="0"/>
                  </a:moveTo>
                  <a:lnTo>
                    <a:pt x="1" y="0"/>
                  </a:lnTo>
                  <a:cubicBezTo>
                    <a:pt x="435" y="1180"/>
                    <a:pt x="1237" y="2340"/>
                    <a:pt x="2187" y="3171"/>
                  </a:cubicBezTo>
                  <a:cubicBezTo>
                    <a:pt x="3031" y="3909"/>
                    <a:pt x="4106" y="4418"/>
                    <a:pt x="4719" y="5358"/>
                  </a:cubicBezTo>
                  <a:cubicBezTo>
                    <a:pt x="4287" y="3802"/>
                    <a:pt x="3297" y="2340"/>
                    <a:pt x="1838" y="1653"/>
                  </a:cubicBezTo>
                  <a:cubicBezTo>
                    <a:pt x="1014" y="1268"/>
                    <a:pt x="416" y="84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2385000" y="1499850"/>
              <a:ext cx="135375" cy="159950"/>
            </a:xfrm>
            <a:custGeom>
              <a:avLst/>
              <a:gdLst/>
              <a:ahLst/>
              <a:cxnLst/>
              <a:rect l="l" t="t" r="r" b="b"/>
              <a:pathLst>
                <a:path w="5415" h="6398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17"/>
                    <a:pt x="95" y="231"/>
                    <a:pt x="150" y="341"/>
                  </a:cubicBezTo>
                  <a:lnTo>
                    <a:pt x="150" y="341"/>
                  </a:lnTo>
                  <a:cubicBezTo>
                    <a:pt x="98" y="228"/>
                    <a:pt x="49" y="115"/>
                    <a:pt x="1" y="0"/>
                  </a:cubicBezTo>
                  <a:close/>
                  <a:moveTo>
                    <a:pt x="150" y="341"/>
                  </a:moveTo>
                  <a:cubicBezTo>
                    <a:pt x="1278" y="2821"/>
                    <a:pt x="3176" y="4859"/>
                    <a:pt x="5415" y="6397"/>
                  </a:cubicBezTo>
                  <a:cubicBezTo>
                    <a:pt x="5379" y="6019"/>
                    <a:pt x="5131" y="5568"/>
                    <a:pt x="4986" y="5217"/>
                  </a:cubicBezTo>
                  <a:cubicBezTo>
                    <a:pt x="4814" y="4800"/>
                    <a:pt x="4727" y="4337"/>
                    <a:pt x="4456" y="3967"/>
                  </a:cubicBezTo>
                  <a:cubicBezTo>
                    <a:pt x="4151" y="3548"/>
                    <a:pt x="3657" y="3319"/>
                    <a:pt x="3206" y="3070"/>
                  </a:cubicBezTo>
                  <a:cubicBezTo>
                    <a:pt x="2017" y="2418"/>
                    <a:pt x="773" y="1600"/>
                    <a:pt x="150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2433675" y="156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2353400" y="1488100"/>
              <a:ext cx="40100" cy="163800"/>
            </a:xfrm>
            <a:custGeom>
              <a:avLst/>
              <a:gdLst/>
              <a:ahLst/>
              <a:cxnLst/>
              <a:rect l="l" t="t" r="r" b="b"/>
              <a:pathLst>
                <a:path w="1604" h="6552" extrusionOk="0">
                  <a:moveTo>
                    <a:pt x="1140" y="1"/>
                  </a:moveTo>
                  <a:lnTo>
                    <a:pt x="1140" y="1"/>
                  </a:lnTo>
                  <a:cubicBezTo>
                    <a:pt x="1182" y="160"/>
                    <a:pt x="888" y="650"/>
                    <a:pt x="826" y="810"/>
                  </a:cubicBezTo>
                  <a:cubicBezTo>
                    <a:pt x="722" y="1075"/>
                    <a:pt x="591" y="1342"/>
                    <a:pt x="536" y="1621"/>
                  </a:cubicBezTo>
                  <a:cubicBezTo>
                    <a:pt x="438" y="2103"/>
                    <a:pt x="309" y="2582"/>
                    <a:pt x="219" y="3067"/>
                  </a:cubicBezTo>
                  <a:cubicBezTo>
                    <a:pt x="1" y="4237"/>
                    <a:pt x="153" y="5484"/>
                    <a:pt x="688" y="6551"/>
                  </a:cubicBezTo>
                  <a:lnTo>
                    <a:pt x="688" y="6551"/>
                  </a:lnTo>
                  <a:cubicBezTo>
                    <a:pt x="589" y="6353"/>
                    <a:pt x="1124" y="5259"/>
                    <a:pt x="1195" y="5010"/>
                  </a:cubicBezTo>
                  <a:cubicBezTo>
                    <a:pt x="1340" y="4509"/>
                    <a:pt x="1460" y="4007"/>
                    <a:pt x="1503" y="3488"/>
                  </a:cubicBezTo>
                  <a:cubicBezTo>
                    <a:pt x="1603" y="2313"/>
                    <a:pt x="1493" y="1130"/>
                    <a:pt x="1140" y="1"/>
                  </a:cubicBezTo>
                  <a:close/>
                  <a:moveTo>
                    <a:pt x="688" y="6551"/>
                  </a:moveTo>
                  <a:cubicBezTo>
                    <a:pt x="688" y="6551"/>
                    <a:pt x="688" y="6551"/>
                    <a:pt x="688" y="6552"/>
                  </a:cubicBezTo>
                  <a:cubicBezTo>
                    <a:pt x="688" y="6551"/>
                    <a:pt x="688" y="6551"/>
                    <a:pt x="688" y="65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2490425" y="1516350"/>
              <a:ext cx="90650" cy="119525"/>
            </a:xfrm>
            <a:custGeom>
              <a:avLst/>
              <a:gdLst/>
              <a:ahLst/>
              <a:cxnLst/>
              <a:rect l="l" t="t" r="r" b="b"/>
              <a:pathLst>
                <a:path w="3626" h="4781" extrusionOk="0">
                  <a:moveTo>
                    <a:pt x="1" y="0"/>
                  </a:moveTo>
                  <a:lnTo>
                    <a:pt x="1" y="0"/>
                  </a:lnTo>
                  <a:cubicBezTo>
                    <a:pt x="985" y="1734"/>
                    <a:pt x="2540" y="3111"/>
                    <a:pt x="3625" y="4780"/>
                  </a:cubicBezTo>
                  <a:cubicBezTo>
                    <a:pt x="3424" y="4025"/>
                    <a:pt x="3389" y="3227"/>
                    <a:pt x="3109" y="2497"/>
                  </a:cubicBezTo>
                  <a:cubicBezTo>
                    <a:pt x="2868" y="1868"/>
                    <a:pt x="2440" y="1315"/>
                    <a:pt x="1900" y="908"/>
                  </a:cubicBezTo>
                  <a:cubicBezTo>
                    <a:pt x="1629" y="702"/>
                    <a:pt x="1406" y="637"/>
                    <a:pt x="1095" y="546"/>
                  </a:cubicBezTo>
                  <a:cubicBezTo>
                    <a:pt x="697" y="427"/>
                    <a:pt x="360" y="19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2342000" y="1230375"/>
              <a:ext cx="127825" cy="488250"/>
            </a:xfrm>
            <a:custGeom>
              <a:avLst/>
              <a:gdLst/>
              <a:ahLst/>
              <a:cxnLst/>
              <a:rect l="l" t="t" r="r" b="b"/>
              <a:pathLst>
                <a:path w="5113" h="19530" extrusionOk="0">
                  <a:moveTo>
                    <a:pt x="161" y="0"/>
                  </a:moveTo>
                  <a:cubicBezTo>
                    <a:pt x="81" y="0"/>
                    <a:pt x="1" y="94"/>
                    <a:pt x="60" y="184"/>
                  </a:cubicBezTo>
                  <a:cubicBezTo>
                    <a:pt x="1486" y="2362"/>
                    <a:pt x="932" y="5123"/>
                    <a:pt x="1016" y="7565"/>
                  </a:cubicBezTo>
                  <a:cubicBezTo>
                    <a:pt x="1039" y="8247"/>
                    <a:pt x="1111" y="8926"/>
                    <a:pt x="1278" y="9589"/>
                  </a:cubicBezTo>
                  <a:cubicBezTo>
                    <a:pt x="1441" y="10238"/>
                    <a:pt x="1638" y="10882"/>
                    <a:pt x="1844" y="11519"/>
                  </a:cubicBezTo>
                  <a:cubicBezTo>
                    <a:pt x="2049" y="12148"/>
                    <a:pt x="2276" y="12771"/>
                    <a:pt x="2546" y="13376"/>
                  </a:cubicBezTo>
                  <a:cubicBezTo>
                    <a:pt x="2819" y="13990"/>
                    <a:pt x="3151" y="14573"/>
                    <a:pt x="3450" y="15174"/>
                  </a:cubicBezTo>
                  <a:cubicBezTo>
                    <a:pt x="4131" y="16530"/>
                    <a:pt x="4510" y="17990"/>
                    <a:pt x="4874" y="19455"/>
                  </a:cubicBezTo>
                  <a:cubicBezTo>
                    <a:pt x="4887" y="19508"/>
                    <a:pt x="4924" y="19530"/>
                    <a:pt x="4964" y="19530"/>
                  </a:cubicBezTo>
                  <a:cubicBezTo>
                    <a:pt x="5034" y="19530"/>
                    <a:pt x="5112" y="19462"/>
                    <a:pt x="5089" y="19372"/>
                  </a:cubicBezTo>
                  <a:cubicBezTo>
                    <a:pt x="4766" y="18072"/>
                    <a:pt x="4441" y="16762"/>
                    <a:pt x="3882" y="15539"/>
                  </a:cubicBezTo>
                  <a:cubicBezTo>
                    <a:pt x="3594" y="14911"/>
                    <a:pt x="3246" y="14311"/>
                    <a:pt x="2947" y="13690"/>
                  </a:cubicBezTo>
                  <a:cubicBezTo>
                    <a:pt x="2659" y="13095"/>
                    <a:pt x="2414" y="12479"/>
                    <a:pt x="2198" y="11852"/>
                  </a:cubicBezTo>
                  <a:cubicBezTo>
                    <a:pt x="1757" y="10569"/>
                    <a:pt x="1343" y="9252"/>
                    <a:pt x="1262" y="7891"/>
                  </a:cubicBezTo>
                  <a:cubicBezTo>
                    <a:pt x="1182" y="6564"/>
                    <a:pt x="1315" y="5235"/>
                    <a:pt x="1270" y="3907"/>
                  </a:cubicBezTo>
                  <a:cubicBezTo>
                    <a:pt x="1225" y="2564"/>
                    <a:pt x="994" y="1190"/>
                    <a:pt x="247" y="49"/>
                  </a:cubicBezTo>
                  <a:cubicBezTo>
                    <a:pt x="224" y="15"/>
                    <a:pt x="192" y="0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5" name="Google Shape;1095;p23"/>
            <p:cNvSpPr/>
            <p:nvPr/>
          </p:nvSpPr>
          <p:spPr>
            <a:xfrm>
              <a:off x="2271825" y="1404425"/>
              <a:ext cx="101425" cy="259475"/>
            </a:xfrm>
            <a:custGeom>
              <a:avLst/>
              <a:gdLst/>
              <a:ahLst/>
              <a:cxnLst/>
              <a:rect l="l" t="t" r="r" b="b"/>
              <a:pathLst>
                <a:path w="4057" h="10379" extrusionOk="0">
                  <a:moveTo>
                    <a:pt x="3899" y="0"/>
                  </a:moveTo>
                  <a:cubicBezTo>
                    <a:pt x="3860" y="0"/>
                    <a:pt x="3820" y="18"/>
                    <a:pt x="3795" y="59"/>
                  </a:cubicBezTo>
                  <a:cubicBezTo>
                    <a:pt x="3453" y="609"/>
                    <a:pt x="3012" y="1088"/>
                    <a:pt x="2617" y="1601"/>
                  </a:cubicBezTo>
                  <a:cubicBezTo>
                    <a:pt x="2413" y="1867"/>
                    <a:pt x="2219" y="2142"/>
                    <a:pt x="2049" y="2432"/>
                  </a:cubicBezTo>
                  <a:cubicBezTo>
                    <a:pt x="1862" y="2747"/>
                    <a:pt x="1715" y="3087"/>
                    <a:pt x="1574" y="3426"/>
                  </a:cubicBezTo>
                  <a:cubicBezTo>
                    <a:pt x="1000" y="4817"/>
                    <a:pt x="733" y="6304"/>
                    <a:pt x="487" y="7781"/>
                  </a:cubicBezTo>
                  <a:cubicBezTo>
                    <a:pt x="350" y="8606"/>
                    <a:pt x="212" y="9432"/>
                    <a:pt x="20" y="10249"/>
                  </a:cubicBezTo>
                  <a:cubicBezTo>
                    <a:pt x="1" y="10331"/>
                    <a:pt x="65" y="10378"/>
                    <a:pt x="131" y="10378"/>
                  </a:cubicBezTo>
                  <a:cubicBezTo>
                    <a:pt x="181" y="10378"/>
                    <a:pt x="232" y="10350"/>
                    <a:pt x="247" y="10288"/>
                  </a:cubicBezTo>
                  <a:cubicBezTo>
                    <a:pt x="589" y="8842"/>
                    <a:pt x="751" y="7364"/>
                    <a:pt x="1065" y="5913"/>
                  </a:cubicBezTo>
                  <a:cubicBezTo>
                    <a:pt x="1370" y="4495"/>
                    <a:pt x="1819" y="3048"/>
                    <a:pt x="2698" y="1874"/>
                  </a:cubicBezTo>
                  <a:cubicBezTo>
                    <a:pt x="3131" y="1297"/>
                    <a:pt x="3623" y="768"/>
                    <a:pt x="4005" y="154"/>
                  </a:cubicBezTo>
                  <a:cubicBezTo>
                    <a:pt x="4056" y="70"/>
                    <a:pt x="3979" y="0"/>
                    <a:pt x="3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2368675" y="1351500"/>
              <a:ext cx="153325" cy="199300"/>
            </a:xfrm>
            <a:custGeom>
              <a:avLst/>
              <a:gdLst/>
              <a:ahLst/>
              <a:cxnLst/>
              <a:rect l="l" t="t" r="r" b="b"/>
              <a:pathLst>
                <a:path w="6133" h="7972" extrusionOk="0">
                  <a:moveTo>
                    <a:pt x="124" y="0"/>
                  </a:moveTo>
                  <a:cubicBezTo>
                    <a:pt x="61" y="0"/>
                    <a:pt x="1" y="43"/>
                    <a:pt x="17" y="122"/>
                  </a:cubicBezTo>
                  <a:cubicBezTo>
                    <a:pt x="138" y="757"/>
                    <a:pt x="263" y="1401"/>
                    <a:pt x="516" y="1998"/>
                  </a:cubicBezTo>
                  <a:cubicBezTo>
                    <a:pt x="775" y="2610"/>
                    <a:pt x="1195" y="3104"/>
                    <a:pt x="1626" y="3600"/>
                  </a:cubicBezTo>
                  <a:cubicBezTo>
                    <a:pt x="2053" y="4093"/>
                    <a:pt x="2485" y="4582"/>
                    <a:pt x="2967" y="5022"/>
                  </a:cubicBezTo>
                  <a:cubicBezTo>
                    <a:pt x="3468" y="5479"/>
                    <a:pt x="4045" y="5834"/>
                    <a:pt x="4559" y="6274"/>
                  </a:cubicBezTo>
                  <a:cubicBezTo>
                    <a:pt x="5093" y="6732"/>
                    <a:pt x="5539" y="7288"/>
                    <a:pt x="5872" y="7907"/>
                  </a:cubicBezTo>
                  <a:cubicBezTo>
                    <a:pt x="5897" y="7952"/>
                    <a:pt x="5940" y="7971"/>
                    <a:pt x="5982" y="7971"/>
                  </a:cubicBezTo>
                  <a:cubicBezTo>
                    <a:pt x="6059" y="7971"/>
                    <a:pt x="6133" y="7908"/>
                    <a:pt x="6088" y="7823"/>
                  </a:cubicBezTo>
                  <a:cubicBezTo>
                    <a:pt x="5800" y="7288"/>
                    <a:pt x="5441" y="6801"/>
                    <a:pt x="5010" y="6374"/>
                  </a:cubicBezTo>
                  <a:cubicBezTo>
                    <a:pt x="4539" y="5909"/>
                    <a:pt x="3976" y="5562"/>
                    <a:pt x="3465" y="5145"/>
                  </a:cubicBezTo>
                  <a:cubicBezTo>
                    <a:pt x="2955" y="4731"/>
                    <a:pt x="2505" y="4252"/>
                    <a:pt x="2072" y="3760"/>
                  </a:cubicBezTo>
                  <a:cubicBezTo>
                    <a:pt x="1642" y="3270"/>
                    <a:pt x="1170" y="2783"/>
                    <a:pt x="866" y="2199"/>
                  </a:cubicBezTo>
                  <a:cubicBezTo>
                    <a:pt x="526" y="1546"/>
                    <a:pt x="384" y="814"/>
                    <a:pt x="247" y="94"/>
                  </a:cubicBezTo>
                  <a:cubicBezTo>
                    <a:pt x="234" y="31"/>
                    <a:pt x="178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2417575" y="1445225"/>
              <a:ext cx="112975" cy="49000"/>
            </a:xfrm>
            <a:custGeom>
              <a:avLst/>
              <a:gdLst/>
              <a:ahLst/>
              <a:cxnLst/>
              <a:rect l="l" t="t" r="r" b="b"/>
              <a:pathLst>
                <a:path w="4519" h="1960" extrusionOk="0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lnTo>
                    <a:pt x="3" y="1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3" y="1"/>
                  </a:moveTo>
                  <a:lnTo>
                    <a:pt x="3" y="1"/>
                  </a:lnTo>
                  <a:cubicBezTo>
                    <a:pt x="333" y="91"/>
                    <a:pt x="631" y="758"/>
                    <a:pt x="902" y="969"/>
                  </a:cubicBezTo>
                  <a:cubicBezTo>
                    <a:pt x="1141" y="1156"/>
                    <a:pt x="1451" y="1214"/>
                    <a:pt x="1730" y="1318"/>
                  </a:cubicBezTo>
                  <a:cubicBezTo>
                    <a:pt x="2635" y="1664"/>
                    <a:pt x="3552" y="1904"/>
                    <a:pt x="4519" y="1959"/>
                  </a:cubicBezTo>
                  <a:cubicBezTo>
                    <a:pt x="4264" y="1670"/>
                    <a:pt x="4008" y="1380"/>
                    <a:pt x="3753" y="1089"/>
                  </a:cubicBezTo>
                  <a:cubicBezTo>
                    <a:pt x="3437" y="730"/>
                    <a:pt x="3095" y="358"/>
                    <a:pt x="2635" y="228"/>
                  </a:cubicBezTo>
                  <a:cubicBezTo>
                    <a:pt x="2454" y="176"/>
                    <a:pt x="2266" y="167"/>
                    <a:pt x="2077" y="167"/>
                  </a:cubicBezTo>
                  <a:cubicBezTo>
                    <a:pt x="2060" y="167"/>
                    <a:pt x="2044" y="167"/>
                    <a:pt x="2027" y="167"/>
                  </a:cubicBezTo>
                  <a:cubicBezTo>
                    <a:pt x="1713" y="171"/>
                    <a:pt x="1389" y="261"/>
                    <a:pt x="1085" y="264"/>
                  </a:cubicBezTo>
                  <a:cubicBezTo>
                    <a:pt x="1083" y="264"/>
                    <a:pt x="1082" y="264"/>
                    <a:pt x="1080" y="264"/>
                  </a:cubicBezTo>
                  <a:cubicBezTo>
                    <a:pt x="733" y="264"/>
                    <a:pt x="338" y="9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2397275" y="1422800"/>
              <a:ext cx="56875" cy="122075"/>
            </a:xfrm>
            <a:custGeom>
              <a:avLst/>
              <a:gdLst/>
              <a:ahLst/>
              <a:cxnLst/>
              <a:rect l="l" t="t" r="r" b="b"/>
              <a:pathLst>
                <a:path w="2275" h="4883" extrusionOk="0">
                  <a:moveTo>
                    <a:pt x="3" y="0"/>
                  </a:moveTo>
                  <a:cubicBezTo>
                    <a:pt x="173" y="379"/>
                    <a:pt x="0" y="1034"/>
                    <a:pt x="68" y="1448"/>
                  </a:cubicBezTo>
                  <a:cubicBezTo>
                    <a:pt x="149" y="1925"/>
                    <a:pt x="451" y="2406"/>
                    <a:pt x="698" y="2819"/>
                  </a:cubicBezTo>
                  <a:cubicBezTo>
                    <a:pt x="1145" y="3561"/>
                    <a:pt x="1674" y="4255"/>
                    <a:pt x="2275" y="4883"/>
                  </a:cubicBezTo>
                  <a:cubicBezTo>
                    <a:pt x="2230" y="4834"/>
                    <a:pt x="2269" y="4378"/>
                    <a:pt x="2262" y="4282"/>
                  </a:cubicBezTo>
                  <a:cubicBezTo>
                    <a:pt x="2244" y="4042"/>
                    <a:pt x="2222" y="3817"/>
                    <a:pt x="2141" y="3587"/>
                  </a:cubicBezTo>
                  <a:cubicBezTo>
                    <a:pt x="1971" y="3115"/>
                    <a:pt x="1642" y="2713"/>
                    <a:pt x="1348" y="2313"/>
                  </a:cubicBezTo>
                  <a:cubicBezTo>
                    <a:pt x="820" y="1592"/>
                    <a:pt x="368" y="816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2260000" y="16104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849" y="0"/>
                  </a:moveTo>
                  <a:cubicBezTo>
                    <a:pt x="688" y="940"/>
                    <a:pt x="303" y="1792"/>
                    <a:pt x="134" y="2726"/>
                  </a:cubicBezTo>
                  <a:cubicBezTo>
                    <a:pt x="45" y="3212"/>
                    <a:pt x="0" y="3709"/>
                    <a:pt x="3" y="4204"/>
                  </a:cubicBezTo>
                  <a:cubicBezTo>
                    <a:pt x="3" y="4428"/>
                    <a:pt x="236" y="5473"/>
                    <a:pt x="134" y="5608"/>
                  </a:cubicBezTo>
                  <a:lnTo>
                    <a:pt x="134" y="5608"/>
                  </a:lnTo>
                  <a:cubicBezTo>
                    <a:pt x="484" y="5149"/>
                    <a:pt x="842" y="4680"/>
                    <a:pt x="1048" y="4139"/>
                  </a:cubicBezTo>
                  <a:cubicBezTo>
                    <a:pt x="1604" y="2703"/>
                    <a:pt x="950" y="1423"/>
                    <a:pt x="849" y="0"/>
                  </a:cubicBezTo>
                  <a:close/>
                  <a:moveTo>
                    <a:pt x="134" y="5608"/>
                  </a:moveTo>
                  <a:lnTo>
                    <a:pt x="134" y="5608"/>
                  </a:lnTo>
                  <a:cubicBezTo>
                    <a:pt x="134" y="5608"/>
                    <a:pt x="134" y="5608"/>
                    <a:pt x="134" y="5608"/>
                  </a:cubicBezTo>
                  <a:cubicBezTo>
                    <a:pt x="134" y="5608"/>
                    <a:pt x="134" y="5608"/>
                    <a:pt x="134" y="5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2296400" y="1533775"/>
              <a:ext cx="42300" cy="143650"/>
            </a:xfrm>
            <a:custGeom>
              <a:avLst/>
              <a:gdLst/>
              <a:ahLst/>
              <a:cxnLst/>
              <a:rect l="l" t="t" r="r" b="b"/>
              <a:pathLst>
                <a:path w="1692" h="5746" extrusionOk="0">
                  <a:moveTo>
                    <a:pt x="83" y="1"/>
                  </a:moveTo>
                  <a:lnTo>
                    <a:pt x="83" y="1"/>
                  </a:lnTo>
                  <a:cubicBezTo>
                    <a:pt x="1" y="1973"/>
                    <a:pt x="674" y="3888"/>
                    <a:pt x="1337" y="5745"/>
                  </a:cubicBezTo>
                  <a:cubicBezTo>
                    <a:pt x="1270" y="5557"/>
                    <a:pt x="1437" y="5325"/>
                    <a:pt x="1489" y="5163"/>
                  </a:cubicBezTo>
                  <a:cubicBezTo>
                    <a:pt x="1567" y="4920"/>
                    <a:pt x="1602" y="4667"/>
                    <a:pt x="1626" y="4410"/>
                  </a:cubicBezTo>
                  <a:cubicBezTo>
                    <a:pt x="1689" y="3837"/>
                    <a:pt x="1692" y="3254"/>
                    <a:pt x="1589" y="2686"/>
                  </a:cubicBezTo>
                  <a:cubicBezTo>
                    <a:pt x="1499" y="2181"/>
                    <a:pt x="1321" y="1546"/>
                    <a:pt x="961" y="1162"/>
                  </a:cubicBezTo>
                  <a:cubicBezTo>
                    <a:pt x="594" y="770"/>
                    <a:pt x="309" y="53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2229225" y="1486125"/>
              <a:ext cx="85925" cy="112750"/>
            </a:xfrm>
            <a:custGeom>
              <a:avLst/>
              <a:gdLst/>
              <a:ahLst/>
              <a:cxnLst/>
              <a:rect l="l" t="t" r="r" b="b"/>
              <a:pathLst>
                <a:path w="3437" h="4510" extrusionOk="0">
                  <a:moveTo>
                    <a:pt x="3436" y="0"/>
                  </a:moveTo>
                  <a:cubicBezTo>
                    <a:pt x="3420" y="51"/>
                    <a:pt x="3154" y="158"/>
                    <a:pt x="3102" y="191"/>
                  </a:cubicBezTo>
                  <a:cubicBezTo>
                    <a:pt x="2982" y="265"/>
                    <a:pt x="2861" y="341"/>
                    <a:pt x="2747" y="423"/>
                  </a:cubicBezTo>
                  <a:cubicBezTo>
                    <a:pt x="2573" y="548"/>
                    <a:pt x="2473" y="714"/>
                    <a:pt x="2320" y="857"/>
                  </a:cubicBezTo>
                  <a:cubicBezTo>
                    <a:pt x="1960" y="1192"/>
                    <a:pt x="1614" y="1526"/>
                    <a:pt x="1310" y="1914"/>
                  </a:cubicBezTo>
                  <a:cubicBezTo>
                    <a:pt x="709" y="2683"/>
                    <a:pt x="257" y="3567"/>
                    <a:pt x="1" y="4510"/>
                  </a:cubicBezTo>
                  <a:cubicBezTo>
                    <a:pt x="455" y="4333"/>
                    <a:pt x="817" y="3981"/>
                    <a:pt x="1168" y="3640"/>
                  </a:cubicBezTo>
                  <a:cubicBezTo>
                    <a:pt x="2226" y="2602"/>
                    <a:pt x="3003" y="1422"/>
                    <a:pt x="3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four columns">
  <p:cSld name="BLANK_1_1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64760" y="-54731"/>
            <a:ext cx="12456748" cy="7006707"/>
            <a:chOff x="-198570" y="-41048"/>
            <a:chExt cx="9342561" cy="5255030"/>
          </a:xfrm>
        </p:grpSpPr>
        <p:sp>
          <p:nvSpPr>
            <p:cNvPr id="1281" name="Google Shape;1281;p27"/>
            <p:cNvSpPr/>
            <p:nvPr/>
          </p:nvSpPr>
          <p:spPr>
            <a:xfrm rot="16200000">
              <a:off x="-1894783" y="1894796"/>
              <a:ext cx="4511035" cy="72147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282" name="Google Shape;1282;p27"/>
            <p:cNvSpPr/>
            <p:nvPr/>
          </p:nvSpPr>
          <p:spPr>
            <a:xfrm rot="16200000">
              <a:off x="6682514" y="2682023"/>
              <a:ext cx="4060315" cy="862638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283" name="Google Shape;1283;p27"/>
            <p:cNvGrpSpPr/>
            <p:nvPr/>
          </p:nvGrpSpPr>
          <p:grpSpPr>
            <a:xfrm>
              <a:off x="8819387" y="4084140"/>
              <a:ext cx="210920" cy="196006"/>
              <a:chOff x="2294687" y="652640"/>
              <a:chExt cx="210920" cy="196006"/>
            </a:xfrm>
          </p:grpSpPr>
          <p:sp>
            <p:nvSpPr>
              <p:cNvPr id="1284" name="Google Shape;1284;p27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287" name="Google Shape;1287;p27"/>
            <p:cNvSpPr/>
            <p:nvPr/>
          </p:nvSpPr>
          <p:spPr>
            <a:xfrm>
              <a:off x="417677" y="524242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8465833" y="-41048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296" name="Google Shape;1296;p27"/>
            <p:cNvGrpSpPr/>
            <p:nvPr/>
          </p:nvGrpSpPr>
          <p:grpSpPr>
            <a:xfrm rot="10800000" flipH="1">
              <a:off x="8482340" y="4242183"/>
              <a:ext cx="460670" cy="971792"/>
              <a:chOff x="1118425" y="996600"/>
              <a:chExt cx="244025" cy="514775"/>
            </a:xfrm>
          </p:grpSpPr>
          <p:sp>
            <p:nvSpPr>
              <p:cNvPr id="1297" name="Google Shape;1297;p27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299" name="Google Shape;1299;p27"/>
            <p:cNvGrpSpPr/>
            <p:nvPr/>
          </p:nvGrpSpPr>
          <p:grpSpPr>
            <a:xfrm rot="10800000" flipH="1">
              <a:off x="53567" y="4164460"/>
              <a:ext cx="614337" cy="1049522"/>
              <a:chOff x="916650" y="1440625"/>
              <a:chExt cx="325425" cy="555950"/>
            </a:xfrm>
          </p:grpSpPr>
          <p:sp>
            <p:nvSpPr>
              <p:cNvPr id="1300" name="Google Shape;1300;p27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302" name="Google Shape;1302;p27"/>
            <p:cNvSpPr/>
            <p:nvPr/>
          </p:nvSpPr>
          <p:spPr>
            <a:xfrm>
              <a:off x="8162496" y="4778236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3" name="图形 2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787471" flipV="1">
              <a:off x="8977" y="1171802"/>
              <a:ext cx="464904" cy="879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six columns">
  <p:cSld name="BLANK_1_1_1_1_1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8"/>
          <p:cNvSpPr/>
          <p:nvPr/>
        </p:nvSpPr>
        <p:spPr>
          <a:xfrm flipH="1">
            <a:off x="-39" y="0"/>
            <a:ext cx="5290907" cy="808600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319" name="Google Shape;1319;p28"/>
          <p:cNvSpPr/>
          <p:nvPr/>
        </p:nvSpPr>
        <p:spPr>
          <a:xfrm flipH="1">
            <a:off x="6828280" y="5980975"/>
            <a:ext cx="5413753" cy="876961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323" name="Google Shape;1323;p28"/>
          <p:cNvSpPr/>
          <p:nvPr/>
        </p:nvSpPr>
        <p:spPr>
          <a:xfrm flipH="1">
            <a:off x="251253" y="401564"/>
            <a:ext cx="559419" cy="571877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324" name="Google Shape;1324;p28"/>
          <p:cNvSpPr/>
          <p:nvPr/>
        </p:nvSpPr>
        <p:spPr>
          <a:xfrm flipH="1">
            <a:off x="1085621" y="6248932"/>
            <a:ext cx="252776" cy="394047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328" name="Google Shape;1328;p28"/>
          <p:cNvGrpSpPr/>
          <p:nvPr/>
        </p:nvGrpSpPr>
        <p:grpSpPr>
          <a:xfrm rot="10800000" flipH="1">
            <a:off x="11358289" y="-268604"/>
            <a:ext cx="926595" cy="1302708"/>
            <a:chOff x="2087075" y="2900650"/>
            <a:chExt cx="368125" cy="517550"/>
          </a:xfrm>
        </p:grpSpPr>
        <p:sp>
          <p:nvSpPr>
            <p:cNvPr id="1329" name="Google Shape;1329;p28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1343" name="Google Shape;1343;p28"/>
          <p:cNvSpPr/>
          <p:nvPr/>
        </p:nvSpPr>
        <p:spPr>
          <a:xfrm flipH="1">
            <a:off x="11667339" y="4517924"/>
            <a:ext cx="787968" cy="1269420"/>
          </a:xfrm>
          <a:custGeom>
            <a:avLst/>
            <a:gdLst/>
            <a:ahLst/>
            <a:cxnLst/>
            <a:rect l="l" t="t" r="r" b="b"/>
            <a:pathLst>
              <a:path w="12522" h="20173" extrusionOk="0">
                <a:moveTo>
                  <a:pt x="11487" y="413"/>
                </a:moveTo>
                <a:lnTo>
                  <a:pt x="11487" y="413"/>
                </a:lnTo>
                <a:cubicBezTo>
                  <a:pt x="11452" y="699"/>
                  <a:pt x="11442" y="986"/>
                  <a:pt x="11432" y="1267"/>
                </a:cubicBezTo>
                <a:cubicBezTo>
                  <a:pt x="11423" y="1535"/>
                  <a:pt x="11413" y="1811"/>
                  <a:pt x="11381" y="2079"/>
                </a:cubicBezTo>
                <a:cubicBezTo>
                  <a:pt x="11256" y="3175"/>
                  <a:pt x="10921" y="3980"/>
                  <a:pt x="10321" y="4612"/>
                </a:cubicBezTo>
                <a:cubicBezTo>
                  <a:pt x="10244" y="4692"/>
                  <a:pt x="10168" y="4770"/>
                  <a:pt x="10088" y="4848"/>
                </a:cubicBezTo>
                <a:cubicBezTo>
                  <a:pt x="10075" y="4861"/>
                  <a:pt x="10061" y="4876"/>
                  <a:pt x="10048" y="4890"/>
                </a:cubicBezTo>
                <a:cubicBezTo>
                  <a:pt x="10353" y="4381"/>
                  <a:pt x="10588" y="3877"/>
                  <a:pt x="10740" y="3386"/>
                </a:cubicBezTo>
                <a:cubicBezTo>
                  <a:pt x="10815" y="3141"/>
                  <a:pt x="10837" y="2888"/>
                  <a:pt x="10858" y="2642"/>
                </a:cubicBezTo>
                <a:cubicBezTo>
                  <a:pt x="10892" y="2263"/>
                  <a:pt x="10922" y="1902"/>
                  <a:pt x="11135" y="1578"/>
                </a:cubicBezTo>
                <a:cubicBezTo>
                  <a:pt x="11159" y="1543"/>
                  <a:pt x="11148" y="1497"/>
                  <a:pt x="11113" y="1475"/>
                </a:cubicBezTo>
                <a:cubicBezTo>
                  <a:pt x="11101" y="1467"/>
                  <a:pt x="11087" y="1463"/>
                  <a:pt x="11073" y="1463"/>
                </a:cubicBezTo>
                <a:cubicBezTo>
                  <a:pt x="11049" y="1463"/>
                  <a:pt x="11024" y="1475"/>
                  <a:pt x="11010" y="1497"/>
                </a:cubicBezTo>
                <a:cubicBezTo>
                  <a:pt x="10777" y="1852"/>
                  <a:pt x="10742" y="2248"/>
                  <a:pt x="10708" y="2629"/>
                </a:cubicBezTo>
                <a:cubicBezTo>
                  <a:pt x="10689" y="2868"/>
                  <a:pt x="10666" y="3114"/>
                  <a:pt x="10596" y="3343"/>
                </a:cubicBezTo>
                <a:cubicBezTo>
                  <a:pt x="10441" y="3838"/>
                  <a:pt x="10201" y="4347"/>
                  <a:pt x="9888" y="4861"/>
                </a:cubicBezTo>
                <a:cubicBezTo>
                  <a:pt x="9993" y="4528"/>
                  <a:pt x="10100" y="4185"/>
                  <a:pt x="10143" y="3815"/>
                </a:cubicBezTo>
                <a:cubicBezTo>
                  <a:pt x="10169" y="3609"/>
                  <a:pt x="10172" y="3398"/>
                  <a:pt x="10176" y="3192"/>
                </a:cubicBezTo>
                <a:cubicBezTo>
                  <a:pt x="10179" y="2950"/>
                  <a:pt x="10185" y="2700"/>
                  <a:pt x="10226" y="2460"/>
                </a:cubicBezTo>
                <a:cubicBezTo>
                  <a:pt x="10265" y="2221"/>
                  <a:pt x="10336" y="2005"/>
                  <a:pt x="10440" y="1801"/>
                </a:cubicBezTo>
                <a:cubicBezTo>
                  <a:pt x="10589" y="1511"/>
                  <a:pt x="10784" y="1219"/>
                  <a:pt x="11038" y="906"/>
                </a:cubicBezTo>
                <a:cubicBezTo>
                  <a:pt x="11142" y="776"/>
                  <a:pt x="11261" y="643"/>
                  <a:pt x="11398" y="494"/>
                </a:cubicBezTo>
                <a:cubicBezTo>
                  <a:pt x="11416" y="475"/>
                  <a:pt x="11449" y="447"/>
                  <a:pt x="11485" y="414"/>
                </a:cubicBezTo>
                <a:cubicBezTo>
                  <a:pt x="11486" y="414"/>
                  <a:pt x="11486" y="413"/>
                  <a:pt x="11487" y="413"/>
                </a:cubicBezTo>
                <a:close/>
                <a:moveTo>
                  <a:pt x="12089" y="5419"/>
                </a:moveTo>
                <a:lnTo>
                  <a:pt x="12089" y="5419"/>
                </a:lnTo>
                <a:cubicBezTo>
                  <a:pt x="12015" y="5516"/>
                  <a:pt x="11943" y="5615"/>
                  <a:pt x="11870" y="5714"/>
                </a:cubicBezTo>
                <a:cubicBezTo>
                  <a:pt x="11669" y="5986"/>
                  <a:pt x="11479" y="6247"/>
                  <a:pt x="11232" y="6455"/>
                </a:cubicBezTo>
                <a:cubicBezTo>
                  <a:pt x="10741" y="6868"/>
                  <a:pt x="10175" y="6968"/>
                  <a:pt x="9576" y="7072"/>
                </a:cubicBezTo>
                <a:cubicBezTo>
                  <a:pt x="9263" y="7127"/>
                  <a:pt x="8939" y="7185"/>
                  <a:pt x="8626" y="7289"/>
                </a:cubicBezTo>
                <a:cubicBezTo>
                  <a:pt x="8607" y="7295"/>
                  <a:pt x="8585" y="7302"/>
                  <a:pt x="8562" y="7308"/>
                </a:cubicBezTo>
                <a:cubicBezTo>
                  <a:pt x="8765" y="7173"/>
                  <a:pt x="8998" y="7076"/>
                  <a:pt x="9228" y="6982"/>
                </a:cubicBezTo>
                <a:lnTo>
                  <a:pt x="9306" y="6949"/>
                </a:lnTo>
                <a:cubicBezTo>
                  <a:pt x="9948" y="6681"/>
                  <a:pt x="10576" y="6367"/>
                  <a:pt x="11174" y="6011"/>
                </a:cubicBezTo>
                <a:cubicBezTo>
                  <a:pt x="11210" y="5989"/>
                  <a:pt x="11220" y="5943"/>
                  <a:pt x="11198" y="5906"/>
                </a:cubicBezTo>
                <a:cubicBezTo>
                  <a:pt x="11184" y="5883"/>
                  <a:pt x="11161" y="5870"/>
                  <a:pt x="11136" y="5870"/>
                </a:cubicBezTo>
                <a:cubicBezTo>
                  <a:pt x="11122" y="5870"/>
                  <a:pt x="11108" y="5874"/>
                  <a:pt x="11096" y="5882"/>
                </a:cubicBezTo>
                <a:cubicBezTo>
                  <a:pt x="10504" y="6235"/>
                  <a:pt x="9883" y="6548"/>
                  <a:pt x="9246" y="6811"/>
                </a:cubicBezTo>
                <a:lnTo>
                  <a:pt x="9169" y="6844"/>
                </a:lnTo>
                <a:cubicBezTo>
                  <a:pt x="8991" y="6918"/>
                  <a:pt x="8810" y="6992"/>
                  <a:pt x="8642" y="7085"/>
                </a:cubicBezTo>
                <a:cubicBezTo>
                  <a:pt x="8720" y="6989"/>
                  <a:pt x="8792" y="6894"/>
                  <a:pt x="8861" y="6800"/>
                </a:cubicBezTo>
                <a:cubicBezTo>
                  <a:pt x="8920" y="6737"/>
                  <a:pt x="8976" y="6677"/>
                  <a:pt x="9039" y="6616"/>
                </a:cubicBezTo>
                <a:cubicBezTo>
                  <a:pt x="9332" y="6325"/>
                  <a:pt x="9583" y="6086"/>
                  <a:pt x="9872" y="5892"/>
                </a:cubicBezTo>
                <a:cubicBezTo>
                  <a:pt x="10105" y="5736"/>
                  <a:pt x="10339" y="5628"/>
                  <a:pt x="10585" y="5565"/>
                </a:cubicBezTo>
                <a:cubicBezTo>
                  <a:pt x="10838" y="5500"/>
                  <a:pt x="11083" y="5497"/>
                  <a:pt x="11342" y="5492"/>
                </a:cubicBezTo>
                <a:cubicBezTo>
                  <a:pt x="11453" y="5491"/>
                  <a:pt x="11566" y="5490"/>
                  <a:pt x="11682" y="5481"/>
                </a:cubicBezTo>
                <a:cubicBezTo>
                  <a:pt x="11721" y="5479"/>
                  <a:pt x="11905" y="5458"/>
                  <a:pt x="12089" y="5419"/>
                </a:cubicBezTo>
                <a:close/>
                <a:moveTo>
                  <a:pt x="8015" y="3097"/>
                </a:moveTo>
                <a:cubicBezTo>
                  <a:pt x="8047" y="3399"/>
                  <a:pt x="8115" y="3694"/>
                  <a:pt x="8180" y="3984"/>
                </a:cubicBezTo>
                <a:cubicBezTo>
                  <a:pt x="8245" y="4266"/>
                  <a:pt x="8310" y="4557"/>
                  <a:pt x="8341" y="4847"/>
                </a:cubicBezTo>
                <a:cubicBezTo>
                  <a:pt x="8391" y="5326"/>
                  <a:pt x="8351" y="5840"/>
                  <a:pt x="8215" y="6416"/>
                </a:cubicBezTo>
                <a:cubicBezTo>
                  <a:pt x="8135" y="6752"/>
                  <a:pt x="8004" y="7082"/>
                  <a:pt x="7866" y="7402"/>
                </a:cubicBezTo>
                <a:cubicBezTo>
                  <a:pt x="7970" y="6724"/>
                  <a:pt x="7979" y="6155"/>
                  <a:pt x="7898" y="5576"/>
                </a:cubicBezTo>
                <a:cubicBezTo>
                  <a:pt x="7824" y="5048"/>
                  <a:pt x="7773" y="4537"/>
                  <a:pt x="7990" y="4101"/>
                </a:cubicBezTo>
                <a:cubicBezTo>
                  <a:pt x="8008" y="4065"/>
                  <a:pt x="7993" y="4020"/>
                  <a:pt x="7956" y="4001"/>
                </a:cubicBezTo>
                <a:cubicBezTo>
                  <a:pt x="7945" y="3996"/>
                  <a:pt x="7935" y="3994"/>
                  <a:pt x="7924" y="3994"/>
                </a:cubicBezTo>
                <a:cubicBezTo>
                  <a:pt x="7896" y="3994"/>
                  <a:pt x="7869" y="4009"/>
                  <a:pt x="7856" y="4036"/>
                </a:cubicBezTo>
                <a:cubicBezTo>
                  <a:pt x="7621" y="4509"/>
                  <a:pt x="7675" y="5067"/>
                  <a:pt x="7752" y="5598"/>
                </a:cubicBezTo>
                <a:cubicBezTo>
                  <a:pt x="7820" y="6084"/>
                  <a:pt x="7823" y="6568"/>
                  <a:pt x="7755" y="7118"/>
                </a:cubicBezTo>
                <a:cubicBezTo>
                  <a:pt x="7711" y="6975"/>
                  <a:pt x="7660" y="6833"/>
                  <a:pt x="7608" y="6688"/>
                </a:cubicBezTo>
                <a:cubicBezTo>
                  <a:pt x="7571" y="6584"/>
                  <a:pt x="7530" y="6475"/>
                  <a:pt x="7494" y="6362"/>
                </a:cubicBezTo>
                <a:cubicBezTo>
                  <a:pt x="7325" y="5849"/>
                  <a:pt x="7274" y="5313"/>
                  <a:pt x="7348" y="4816"/>
                </a:cubicBezTo>
                <a:cubicBezTo>
                  <a:pt x="7439" y="4205"/>
                  <a:pt x="7724" y="3625"/>
                  <a:pt x="8015" y="3097"/>
                </a:cubicBezTo>
                <a:close/>
                <a:moveTo>
                  <a:pt x="4920" y="5161"/>
                </a:moveTo>
                <a:lnTo>
                  <a:pt x="5479" y="6441"/>
                </a:lnTo>
                <a:cubicBezTo>
                  <a:pt x="5645" y="6820"/>
                  <a:pt x="5818" y="7214"/>
                  <a:pt x="5922" y="7620"/>
                </a:cubicBezTo>
                <a:cubicBezTo>
                  <a:pt x="6074" y="8214"/>
                  <a:pt x="6082" y="8845"/>
                  <a:pt x="5948" y="9450"/>
                </a:cubicBezTo>
                <a:lnTo>
                  <a:pt x="5930" y="9524"/>
                </a:lnTo>
                <a:cubicBezTo>
                  <a:pt x="5920" y="9575"/>
                  <a:pt x="5906" y="9646"/>
                  <a:pt x="5887" y="9704"/>
                </a:cubicBezTo>
                <a:cubicBezTo>
                  <a:pt x="5854" y="9537"/>
                  <a:pt x="5825" y="9371"/>
                  <a:pt x="5797" y="9206"/>
                </a:cubicBezTo>
                <a:cubicBezTo>
                  <a:pt x="5747" y="8894"/>
                  <a:pt x="5696" y="8570"/>
                  <a:pt x="5593" y="8257"/>
                </a:cubicBezTo>
                <a:lnTo>
                  <a:pt x="5529" y="8066"/>
                </a:lnTo>
                <a:cubicBezTo>
                  <a:pt x="5388" y="7651"/>
                  <a:pt x="5243" y="7222"/>
                  <a:pt x="5279" y="6784"/>
                </a:cubicBezTo>
                <a:cubicBezTo>
                  <a:pt x="5283" y="6743"/>
                  <a:pt x="5253" y="6707"/>
                  <a:pt x="5211" y="6703"/>
                </a:cubicBezTo>
                <a:cubicBezTo>
                  <a:pt x="5209" y="6703"/>
                  <a:pt x="5207" y="6702"/>
                  <a:pt x="5205" y="6702"/>
                </a:cubicBezTo>
                <a:cubicBezTo>
                  <a:pt x="5166" y="6702"/>
                  <a:pt x="5133" y="6732"/>
                  <a:pt x="5130" y="6772"/>
                </a:cubicBezTo>
                <a:cubicBezTo>
                  <a:pt x="5091" y="7240"/>
                  <a:pt x="5241" y="7684"/>
                  <a:pt x="5386" y="8113"/>
                </a:cubicBezTo>
                <a:lnTo>
                  <a:pt x="5450" y="8302"/>
                </a:lnTo>
                <a:cubicBezTo>
                  <a:pt x="5550" y="8605"/>
                  <a:pt x="5600" y="8922"/>
                  <a:pt x="5648" y="9227"/>
                </a:cubicBezTo>
                <a:cubicBezTo>
                  <a:pt x="5677" y="9405"/>
                  <a:pt x="5709" y="9586"/>
                  <a:pt x="5748" y="9767"/>
                </a:cubicBezTo>
                <a:cubicBezTo>
                  <a:pt x="5731" y="9753"/>
                  <a:pt x="5712" y="9735"/>
                  <a:pt x="5689" y="9712"/>
                </a:cubicBezTo>
                <a:cubicBezTo>
                  <a:pt x="5479" y="9504"/>
                  <a:pt x="5321" y="9243"/>
                  <a:pt x="5184" y="8991"/>
                </a:cubicBezTo>
                <a:cubicBezTo>
                  <a:pt x="5000" y="8660"/>
                  <a:pt x="4778" y="8217"/>
                  <a:pt x="4699" y="7743"/>
                </a:cubicBezTo>
                <a:cubicBezTo>
                  <a:pt x="4639" y="7382"/>
                  <a:pt x="4657" y="7014"/>
                  <a:pt x="4706" y="6572"/>
                </a:cubicBezTo>
                <a:cubicBezTo>
                  <a:pt x="4756" y="6102"/>
                  <a:pt x="4829" y="5628"/>
                  <a:pt x="4920" y="5161"/>
                </a:cubicBezTo>
                <a:close/>
                <a:moveTo>
                  <a:pt x="10381" y="9045"/>
                </a:moveTo>
                <a:cubicBezTo>
                  <a:pt x="10136" y="9418"/>
                  <a:pt x="9677" y="9641"/>
                  <a:pt x="9221" y="9838"/>
                </a:cubicBezTo>
                <a:cubicBezTo>
                  <a:pt x="8563" y="10122"/>
                  <a:pt x="7919" y="10373"/>
                  <a:pt x="7283" y="10373"/>
                </a:cubicBezTo>
                <a:cubicBezTo>
                  <a:pt x="7129" y="10373"/>
                  <a:pt x="6976" y="10358"/>
                  <a:pt x="6824" y="10326"/>
                </a:cubicBezTo>
                <a:cubicBezTo>
                  <a:pt x="6596" y="10278"/>
                  <a:pt x="6371" y="10210"/>
                  <a:pt x="6152" y="10145"/>
                </a:cubicBezTo>
                <a:cubicBezTo>
                  <a:pt x="6088" y="10126"/>
                  <a:pt x="6027" y="10106"/>
                  <a:pt x="5964" y="10089"/>
                </a:cubicBezTo>
                <a:cubicBezTo>
                  <a:pt x="6181" y="9947"/>
                  <a:pt x="6456" y="9918"/>
                  <a:pt x="6702" y="9906"/>
                </a:cubicBezTo>
                <a:cubicBezTo>
                  <a:pt x="6900" y="9895"/>
                  <a:pt x="7103" y="9892"/>
                  <a:pt x="7304" y="9887"/>
                </a:cubicBezTo>
                <a:cubicBezTo>
                  <a:pt x="7988" y="9874"/>
                  <a:pt x="8694" y="9860"/>
                  <a:pt x="9332" y="9591"/>
                </a:cubicBezTo>
                <a:cubicBezTo>
                  <a:pt x="9370" y="9575"/>
                  <a:pt x="9389" y="9531"/>
                  <a:pt x="9373" y="9494"/>
                </a:cubicBezTo>
                <a:cubicBezTo>
                  <a:pt x="9360" y="9464"/>
                  <a:pt x="9333" y="9447"/>
                  <a:pt x="9304" y="9447"/>
                </a:cubicBezTo>
                <a:cubicBezTo>
                  <a:pt x="9294" y="9447"/>
                  <a:pt x="9284" y="9449"/>
                  <a:pt x="9275" y="9453"/>
                </a:cubicBezTo>
                <a:cubicBezTo>
                  <a:pt x="8661" y="9714"/>
                  <a:pt x="7970" y="9727"/>
                  <a:pt x="7300" y="9740"/>
                </a:cubicBezTo>
                <a:cubicBezTo>
                  <a:pt x="7097" y="9743"/>
                  <a:pt x="6893" y="9747"/>
                  <a:pt x="6693" y="9757"/>
                </a:cubicBezTo>
                <a:cubicBezTo>
                  <a:pt x="6527" y="9766"/>
                  <a:pt x="6358" y="9785"/>
                  <a:pt x="6198" y="9827"/>
                </a:cubicBezTo>
                <a:cubicBezTo>
                  <a:pt x="6291" y="9734"/>
                  <a:pt x="6385" y="9649"/>
                  <a:pt x="6494" y="9581"/>
                </a:cubicBezTo>
                <a:cubicBezTo>
                  <a:pt x="6908" y="9317"/>
                  <a:pt x="7439" y="9172"/>
                  <a:pt x="8114" y="9139"/>
                </a:cubicBezTo>
                <a:cubicBezTo>
                  <a:pt x="8313" y="9129"/>
                  <a:pt x="8516" y="9127"/>
                  <a:pt x="8716" y="9127"/>
                </a:cubicBezTo>
                <a:cubicBezTo>
                  <a:pt x="8783" y="9127"/>
                  <a:pt x="8849" y="9127"/>
                  <a:pt x="8916" y="9127"/>
                </a:cubicBezTo>
                <a:cubicBezTo>
                  <a:pt x="9008" y="9128"/>
                  <a:pt x="9102" y="9129"/>
                  <a:pt x="9196" y="9129"/>
                </a:cubicBezTo>
                <a:cubicBezTo>
                  <a:pt x="9589" y="9129"/>
                  <a:pt x="9989" y="9116"/>
                  <a:pt x="10381" y="9045"/>
                </a:cubicBezTo>
                <a:close/>
                <a:moveTo>
                  <a:pt x="3187" y="7948"/>
                </a:moveTo>
                <a:cubicBezTo>
                  <a:pt x="3407" y="8131"/>
                  <a:pt x="3523" y="8434"/>
                  <a:pt x="3622" y="8734"/>
                </a:cubicBezTo>
                <a:cubicBezTo>
                  <a:pt x="3813" y="9300"/>
                  <a:pt x="4002" y="9906"/>
                  <a:pt x="4059" y="10533"/>
                </a:cubicBezTo>
                <a:cubicBezTo>
                  <a:pt x="4114" y="11169"/>
                  <a:pt x="3936" y="11759"/>
                  <a:pt x="3747" y="12383"/>
                </a:cubicBezTo>
                <a:cubicBezTo>
                  <a:pt x="3743" y="12398"/>
                  <a:pt x="3737" y="12411"/>
                  <a:pt x="3734" y="12425"/>
                </a:cubicBezTo>
                <a:cubicBezTo>
                  <a:pt x="3562" y="11496"/>
                  <a:pt x="3459" y="10550"/>
                  <a:pt x="3438" y="9607"/>
                </a:cubicBezTo>
                <a:cubicBezTo>
                  <a:pt x="3438" y="9567"/>
                  <a:pt x="3404" y="9534"/>
                  <a:pt x="3364" y="9534"/>
                </a:cubicBezTo>
                <a:cubicBezTo>
                  <a:pt x="3363" y="9534"/>
                  <a:pt x="3362" y="9534"/>
                  <a:pt x="3361" y="9534"/>
                </a:cubicBezTo>
                <a:cubicBezTo>
                  <a:pt x="3319" y="9537"/>
                  <a:pt x="3287" y="9569"/>
                  <a:pt x="3289" y="9611"/>
                </a:cubicBezTo>
                <a:cubicBezTo>
                  <a:pt x="3310" y="10558"/>
                  <a:pt x="3414" y="11506"/>
                  <a:pt x="3585" y="12437"/>
                </a:cubicBezTo>
                <a:cubicBezTo>
                  <a:pt x="3105" y="11787"/>
                  <a:pt x="2694" y="11137"/>
                  <a:pt x="2647" y="10270"/>
                </a:cubicBezTo>
                <a:cubicBezTo>
                  <a:pt x="2608" y="9573"/>
                  <a:pt x="2786" y="8813"/>
                  <a:pt x="3187" y="7948"/>
                </a:cubicBezTo>
                <a:close/>
                <a:moveTo>
                  <a:pt x="7380" y="11380"/>
                </a:moveTo>
                <a:cubicBezTo>
                  <a:pt x="7929" y="11380"/>
                  <a:pt x="8471" y="11440"/>
                  <a:pt x="8975" y="11509"/>
                </a:cubicBezTo>
                <a:cubicBezTo>
                  <a:pt x="8923" y="11557"/>
                  <a:pt x="8858" y="11616"/>
                  <a:pt x="8778" y="11693"/>
                </a:cubicBezTo>
                <a:cubicBezTo>
                  <a:pt x="8716" y="11752"/>
                  <a:pt x="8651" y="11811"/>
                  <a:pt x="8629" y="11827"/>
                </a:cubicBezTo>
                <a:cubicBezTo>
                  <a:pt x="8441" y="11965"/>
                  <a:pt x="8239" y="12091"/>
                  <a:pt x="8032" y="12201"/>
                </a:cubicBezTo>
                <a:cubicBezTo>
                  <a:pt x="7607" y="12427"/>
                  <a:pt x="7151" y="12595"/>
                  <a:pt x="6675" y="12700"/>
                </a:cubicBezTo>
                <a:cubicBezTo>
                  <a:pt x="6299" y="12782"/>
                  <a:pt x="5919" y="12824"/>
                  <a:pt x="5541" y="12824"/>
                </a:cubicBezTo>
                <a:cubicBezTo>
                  <a:pt x="5439" y="12824"/>
                  <a:pt x="5336" y="12821"/>
                  <a:pt x="5234" y="12815"/>
                </a:cubicBezTo>
                <a:cubicBezTo>
                  <a:pt x="5118" y="12807"/>
                  <a:pt x="5010" y="12797"/>
                  <a:pt x="4906" y="12787"/>
                </a:cubicBezTo>
                <a:cubicBezTo>
                  <a:pt x="4744" y="12772"/>
                  <a:pt x="4586" y="12758"/>
                  <a:pt x="4426" y="12758"/>
                </a:cubicBezTo>
                <a:cubicBezTo>
                  <a:pt x="4361" y="12758"/>
                  <a:pt x="4295" y="12760"/>
                  <a:pt x="4228" y="12765"/>
                </a:cubicBezTo>
                <a:cubicBezTo>
                  <a:pt x="5143" y="12356"/>
                  <a:pt x="6145" y="12117"/>
                  <a:pt x="7145" y="12078"/>
                </a:cubicBezTo>
                <a:cubicBezTo>
                  <a:pt x="7187" y="12076"/>
                  <a:pt x="7219" y="12042"/>
                  <a:pt x="7217" y="12000"/>
                </a:cubicBezTo>
                <a:cubicBezTo>
                  <a:pt x="7216" y="11958"/>
                  <a:pt x="7183" y="11927"/>
                  <a:pt x="7142" y="11927"/>
                </a:cubicBezTo>
                <a:cubicBezTo>
                  <a:pt x="7141" y="11927"/>
                  <a:pt x="7140" y="11927"/>
                  <a:pt x="7139" y="11927"/>
                </a:cubicBezTo>
                <a:cubicBezTo>
                  <a:pt x="6151" y="11968"/>
                  <a:pt x="5159" y="12196"/>
                  <a:pt x="4248" y="12592"/>
                </a:cubicBezTo>
                <a:cubicBezTo>
                  <a:pt x="4480" y="12346"/>
                  <a:pt x="4722" y="12102"/>
                  <a:pt x="5004" y="11940"/>
                </a:cubicBezTo>
                <a:cubicBezTo>
                  <a:pt x="5415" y="11703"/>
                  <a:pt x="5886" y="11541"/>
                  <a:pt x="6398" y="11455"/>
                </a:cubicBezTo>
                <a:cubicBezTo>
                  <a:pt x="6723" y="11402"/>
                  <a:pt x="7053" y="11380"/>
                  <a:pt x="7380" y="11380"/>
                </a:cubicBezTo>
                <a:close/>
                <a:moveTo>
                  <a:pt x="2791" y="12098"/>
                </a:moveTo>
                <a:cubicBezTo>
                  <a:pt x="2881" y="12098"/>
                  <a:pt x="2970" y="12109"/>
                  <a:pt x="3057" y="12134"/>
                </a:cubicBezTo>
                <a:cubicBezTo>
                  <a:pt x="3092" y="12143"/>
                  <a:pt x="3105" y="12153"/>
                  <a:pt x="3106" y="12156"/>
                </a:cubicBezTo>
                <a:cubicBezTo>
                  <a:pt x="3119" y="12194"/>
                  <a:pt x="3150" y="12217"/>
                  <a:pt x="3187" y="12224"/>
                </a:cubicBezTo>
                <a:cubicBezTo>
                  <a:pt x="3273" y="12348"/>
                  <a:pt x="3364" y="12471"/>
                  <a:pt x="3455" y="12597"/>
                </a:cubicBezTo>
                <a:cubicBezTo>
                  <a:pt x="3267" y="12574"/>
                  <a:pt x="3079" y="12562"/>
                  <a:pt x="2890" y="12562"/>
                </a:cubicBezTo>
                <a:cubicBezTo>
                  <a:pt x="2416" y="12562"/>
                  <a:pt x="1943" y="12637"/>
                  <a:pt x="1492" y="12787"/>
                </a:cubicBezTo>
                <a:cubicBezTo>
                  <a:pt x="1453" y="12800"/>
                  <a:pt x="1433" y="12844"/>
                  <a:pt x="1446" y="12881"/>
                </a:cubicBezTo>
                <a:cubicBezTo>
                  <a:pt x="1453" y="12903"/>
                  <a:pt x="1469" y="12919"/>
                  <a:pt x="1489" y="12926"/>
                </a:cubicBezTo>
                <a:cubicBezTo>
                  <a:pt x="1498" y="12930"/>
                  <a:pt x="1506" y="12932"/>
                  <a:pt x="1516" y="12932"/>
                </a:cubicBezTo>
                <a:cubicBezTo>
                  <a:pt x="1524" y="12932"/>
                  <a:pt x="1532" y="12930"/>
                  <a:pt x="1541" y="12927"/>
                </a:cubicBezTo>
                <a:cubicBezTo>
                  <a:pt x="1981" y="12782"/>
                  <a:pt x="2441" y="12709"/>
                  <a:pt x="2902" y="12709"/>
                </a:cubicBezTo>
                <a:cubicBezTo>
                  <a:pt x="3110" y="12709"/>
                  <a:pt x="3319" y="12724"/>
                  <a:pt x="3526" y="12754"/>
                </a:cubicBezTo>
                <a:cubicBezTo>
                  <a:pt x="3289" y="12956"/>
                  <a:pt x="3045" y="13159"/>
                  <a:pt x="2759" y="13273"/>
                </a:cubicBezTo>
                <a:cubicBezTo>
                  <a:pt x="2548" y="13357"/>
                  <a:pt x="2300" y="13397"/>
                  <a:pt x="1987" y="13397"/>
                </a:cubicBezTo>
                <a:cubicBezTo>
                  <a:pt x="1951" y="13397"/>
                  <a:pt x="1915" y="13396"/>
                  <a:pt x="1877" y="13395"/>
                </a:cubicBezTo>
                <a:cubicBezTo>
                  <a:pt x="1366" y="13381"/>
                  <a:pt x="852" y="13282"/>
                  <a:pt x="353" y="13178"/>
                </a:cubicBezTo>
                <a:cubicBezTo>
                  <a:pt x="891" y="12789"/>
                  <a:pt x="1479" y="12477"/>
                  <a:pt x="2106" y="12249"/>
                </a:cubicBezTo>
                <a:cubicBezTo>
                  <a:pt x="2320" y="12170"/>
                  <a:pt x="2558" y="12098"/>
                  <a:pt x="2791" y="12098"/>
                </a:cubicBezTo>
                <a:close/>
                <a:moveTo>
                  <a:pt x="3219" y="14442"/>
                </a:moveTo>
                <a:cubicBezTo>
                  <a:pt x="3653" y="14484"/>
                  <a:pt x="4083" y="14599"/>
                  <a:pt x="4558" y="14809"/>
                </a:cubicBezTo>
                <a:cubicBezTo>
                  <a:pt x="5043" y="15024"/>
                  <a:pt x="5466" y="15352"/>
                  <a:pt x="5784" y="15758"/>
                </a:cubicBezTo>
                <a:cubicBezTo>
                  <a:pt x="5929" y="15944"/>
                  <a:pt x="6239" y="16406"/>
                  <a:pt x="6148" y="16865"/>
                </a:cubicBezTo>
                <a:cubicBezTo>
                  <a:pt x="5875" y="16739"/>
                  <a:pt x="5060" y="16308"/>
                  <a:pt x="4950" y="16240"/>
                </a:cubicBezTo>
                <a:cubicBezTo>
                  <a:pt x="4523" y="15970"/>
                  <a:pt x="4119" y="15658"/>
                  <a:pt x="3752" y="15316"/>
                </a:cubicBezTo>
                <a:cubicBezTo>
                  <a:pt x="3506" y="15087"/>
                  <a:pt x="3317" y="14828"/>
                  <a:pt x="3164" y="14582"/>
                </a:cubicBezTo>
                <a:lnTo>
                  <a:pt x="3164" y="14582"/>
                </a:lnTo>
                <a:cubicBezTo>
                  <a:pt x="3813" y="14835"/>
                  <a:pt x="4355" y="15310"/>
                  <a:pt x="4880" y="15774"/>
                </a:cubicBezTo>
                <a:cubicBezTo>
                  <a:pt x="5162" y="16024"/>
                  <a:pt x="5453" y="16280"/>
                  <a:pt x="5761" y="16505"/>
                </a:cubicBezTo>
                <a:cubicBezTo>
                  <a:pt x="5767" y="16509"/>
                  <a:pt x="5771" y="16512"/>
                  <a:pt x="5777" y="16515"/>
                </a:cubicBezTo>
                <a:cubicBezTo>
                  <a:pt x="5786" y="16518"/>
                  <a:pt x="5795" y="16520"/>
                  <a:pt x="5805" y="16520"/>
                </a:cubicBezTo>
                <a:cubicBezTo>
                  <a:pt x="5828" y="16520"/>
                  <a:pt x="5852" y="16509"/>
                  <a:pt x="5865" y="16489"/>
                </a:cubicBezTo>
                <a:cubicBezTo>
                  <a:pt x="5890" y="16457"/>
                  <a:pt x="5883" y="16409"/>
                  <a:pt x="5849" y="16384"/>
                </a:cubicBezTo>
                <a:cubicBezTo>
                  <a:pt x="5547" y="16164"/>
                  <a:pt x="5257" y="15910"/>
                  <a:pt x="4979" y="15662"/>
                </a:cubicBezTo>
                <a:cubicBezTo>
                  <a:pt x="4445" y="15190"/>
                  <a:pt x="3892" y="14705"/>
                  <a:pt x="3219" y="14442"/>
                </a:cubicBezTo>
                <a:close/>
                <a:moveTo>
                  <a:pt x="11630" y="1"/>
                </a:moveTo>
                <a:cubicBezTo>
                  <a:pt x="11584" y="1"/>
                  <a:pt x="11543" y="33"/>
                  <a:pt x="11533" y="78"/>
                </a:cubicBezTo>
                <a:cubicBezTo>
                  <a:pt x="11518" y="116"/>
                  <a:pt x="11403" y="216"/>
                  <a:pt x="11348" y="265"/>
                </a:cubicBezTo>
                <a:cubicBezTo>
                  <a:pt x="11304" y="303"/>
                  <a:pt x="11265" y="336"/>
                  <a:pt x="11243" y="359"/>
                </a:cubicBezTo>
                <a:cubicBezTo>
                  <a:pt x="11104" y="510"/>
                  <a:pt x="10983" y="649"/>
                  <a:pt x="10877" y="780"/>
                </a:cubicBezTo>
                <a:cubicBezTo>
                  <a:pt x="10617" y="1103"/>
                  <a:pt x="10414" y="1407"/>
                  <a:pt x="10257" y="1708"/>
                </a:cubicBezTo>
                <a:cubicBezTo>
                  <a:pt x="10143" y="1931"/>
                  <a:pt x="10066" y="2167"/>
                  <a:pt x="10023" y="2425"/>
                </a:cubicBezTo>
                <a:cubicBezTo>
                  <a:pt x="9978" y="2678"/>
                  <a:pt x="9975" y="2937"/>
                  <a:pt x="9972" y="3188"/>
                </a:cubicBezTo>
                <a:cubicBezTo>
                  <a:pt x="9968" y="3386"/>
                  <a:pt x="9965" y="3593"/>
                  <a:pt x="9940" y="3790"/>
                </a:cubicBezTo>
                <a:cubicBezTo>
                  <a:pt x="9896" y="4162"/>
                  <a:pt x="9788" y="4498"/>
                  <a:pt x="9677" y="4854"/>
                </a:cubicBezTo>
                <a:cubicBezTo>
                  <a:pt x="9625" y="5019"/>
                  <a:pt x="9574" y="5188"/>
                  <a:pt x="9526" y="5362"/>
                </a:cubicBezTo>
                <a:cubicBezTo>
                  <a:pt x="9438" y="5505"/>
                  <a:pt x="9351" y="5646"/>
                  <a:pt x="9270" y="5786"/>
                </a:cubicBezTo>
                <a:cubicBezTo>
                  <a:pt x="9091" y="6083"/>
                  <a:pt x="8917" y="6370"/>
                  <a:pt x="8713" y="6656"/>
                </a:cubicBezTo>
                <a:cubicBezTo>
                  <a:pt x="8506" y="6869"/>
                  <a:pt x="8305" y="7091"/>
                  <a:pt x="8115" y="7318"/>
                </a:cubicBezTo>
                <a:cubicBezTo>
                  <a:pt x="8231" y="7040"/>
                  <a:pt x="8338" y="6753"/>
                  <a:pt x="8409" y="6459"/>
                </a:cubicBezTo>
                <a:cubicBezTo>
                  <a:pt x="8549" y="5862"/>
                  <a:pt x="8591" y="5326"/>
                  <a:pt x="8539" y="4824"/>
                </a:cubicBezTo>
                <a:cubicBezTo>
                  <a:pt x="8506" y="4522"/>
                  <a:pt x="8439" y="4224"/>
                  <a:pt x="8373" y="3936"/>
                </a:cubicBezTo>
                <a:cubicBezTo>
                  <a:pt x="8283" y="3547"/>
                  <a:pt x="8192" y="3144"/>
                  <a:pt x="8193" y="2743"/>
                </a:cubicBezTo>
                <a:cubicBezTo>
                  <a:pt x="8193" y="2698"/>
                  <a:pt x="8163" y="2656"/>
                  <a:pt x="8119" y="2646"/>
                </a:cubicBezTo>
                <a:cubicBezTo>
                  <a:pt x="8111" y="2644"/>
                  <a:pt x="8102" y="2643"/>
                  <a:pt x="8093" y="2643"/>
                </a:cubicBezTo>
                <a:cubicBezTo>
                  <a:pt x="8058" y="2643"/>
                  <a:pt x="8024" y="2661"/>
                  <a:pt x="8006" y="2693"/>
                </a:cubicBezTo>
                <a:cubicBezTo>
                  <a:pt x="7658" y="3314"/>
                  <a:pt x="7261" y="4016"/>
                  <a:pt x="7147" y="4782"/>
                </a:cubicBezTo>
                <a:cubicBezTo>
                  <a:pt x="7067" y="5310"/>
                  <a:pt x="7122" y="5877"/>
                  <a:pt x="7301" y="6420"/>
                </a:cubicBezTo>
                <a:cubicBezTo>
                  <a:pt x="7339" y="6535"/>
                  <a:pt x="7378" y="6648"/>
                  <a:pt x="7419" y="6756"/>
                </a:cubicBezTo>
                <a:cubicBezTo>
                  <a:pt x="7549" y="7111"/>
                  <a:pt x="7671" y="7447"/>
                  <a:pt x="7660" y="7845"/>
                </a:cubicBezTo>
                <a:cubicBezTo>
                  <a:pt x="7145" y="8392"/>
                  <a:pt x="6631" y="8954"/>
                  <a:pt x="6129" y="9536"/>
                </a:cubicBezTo>
                <a:lnTo>
                  <a:pt x="6138" y="9489"/>
                </a:lnTo>
                <a:cubicBezTo>
                  <a:pt x="6281" y="8855"/>
                  <a:pt x="6271" y="8189"/>
                  <a:pt x="6110" y="7567"/>
                </a:cubicBezTo>
                <a:cubicBezTo>
                  <a:pt x="6001" y="7144"/>
                  <a:pt x="5826" y="6745"/>
                  <a:pt x="5655" y="6355"/>
                </a:cubicBezTo>
                <a:lnTo>
                  <a:pt x="4971" y="4790"/>
                </a:lnTo>
                <a:cubicBezTo>
                  <a:pt x="4953" y="4754"/>
                  <a:pt x="4919" y="4730"/>
                  <a:pt x="4879" y="4730"/>
                </a:cubicBezTo>
                <a:cubicBezTo>
                  <a:pt x="4876" y="4730"/>
                  <a:pt x="4873" y="4731"/>
                  <a:pt x="4869" y="4731"/>
                </a:cubicBezTo>
                <a:cubicBezTo>
                  <a:pt x="4826" y="4734"/>
                  <a:pt x="4791" y="4767"/>
                  <a:pt x="4783" y="4809"/>
                </a:cubicBezTo>
                <a:cubicBezTo>
                  <a:pt x="4659" y="5381"/>
                  <a:pt x="4565" y="5964"/>
                  <a:pt x="4502" y="6548"/>
                </a:cubicBezTo>
                <a:cubicBezTo>
                  <a:pt x="4452" y="7005"/>
                  <a:pt x="4432" y="7387"/>
                  <a:pt x="4496" y="7772"/>
                </a:cubicBezTo>
                <a:cubicBezTo>
                  <a:pt x="4580" y="8276"/>
                  <a:pt x="4811" y="8739"/>
                  <a:pt x="5003" y="9084"/>
                </a:cubicBezTo>
                <a:cubicBezTo>
                  <a:pt x="5147" y="9347"/>
                  <a:pt x="5314" y="9623"/>
                  <a:pt x="5544" y="9851"/>
                </a:cubicBezTo>
                <a:cubicBezTo>
                  <a:pt x="5595" y="9902"/>
                  <a:pt x="5663" y="9964"/>
                  <a:pt x="5738" y="9995"/>
                </a:cubicBezTo>
                <a:cubicBezTo>
                  <a:pt x="5104" y="10753"/>
                  <a:pt x="4497" y="11544"/>
                  <a:pt x="3953" y="12367"/>
                </a:cubicBezTo>
                <a:cubicBezTo>
                  <a:pt x="4133" y="11774"/>
                  <a:pt x="4309" y="11160"/>
                  <a:pt x="4251" y="10510"/>
                </a:cubicBezTo>
                <a:cubicBezTo>
                  <a:pt x="4193" y="9861"/>
                  <a:pt x="4001" y="9243"/>
                  <a:pt x="3805" y="8664"/>
                </a:cubicBezTo>
                <a:cubicBezTo>
                  <a:pt x="3679" y="8292"/>
                  <a:pt x="3530" y="7911"/>
                  <a:pt x="3193" y="7707"/>
                </a:cubicBezTo>
                <a:cubicBezTo>
                  <a:pt x="3178" y="7698"/>
                  <a:pt x="3160" y="7693"/>
                  <a:pt x="3142" y="7693"/>
                </a:cubicBezTo>
                <a:cubicBezTo>
                  <a:pt x="3133" y="7693"/>
                  <a:pt x="3123" y="7695"/>
                  <a:pt x="3113" y="7697"/>
                </a:cubicBezTo>
                <a:cubicBezTo>
                  <a:pt x="3086" y="7704"/>
                  <a:pt x="3064" y="7723"/>
                  <a:pt x="3053" y="7749"/>
                </a:cubicBezTo>
                <a:cubicBezTo>
                  <a:pt x="2599" y="8690"/>
                  <a:pt x="2401" y="9517"/>
                  <a:pt x="2440" y="10275"/>
                </a:cubicBezTo>
                <a:cubicBezTo>
                  <a:pt x="2475" y="10911"/>
                  <a:pt x="2688" y="11429"/>
                  <a:pt x="2980" y="11910"/>
                </a:cubicBezTo>
                <a:cubicBezTo>
                  <a:pt x="2916" y="11899"/>
                  <a:pt x="2851" y="11895"/>
                  <a:pt x="2787" y="11895"/>
                </a:cubicBezTo>
                <a:cubicBezTo>
                  <a:pt x="2523" y="11895"/>
                  <a:pt x="2262" y="11974"/>
                  <a:pt x="2029" y="12057"/>
                </a:cubicBezTo>
                <a:cubicBezTo>
                  <a:pt x="1317" y="12318"/>
                  <a:pt x="649" y="12684"/>
                  <a:pt x="46" y="13145"/>
                </a:cubicBezTo>
                <a:cubicBezTo>
                  <a:pt x="15" y="13169"/>
                  <a:pt x="1" y="13208"/>
                  <a:pt x="10" y="13246"/>
                </a:cubicBezTo>
                <a:cubicBezTo>
                  <a:pt x="17" y="13279"/>
                  <a:pt x="39" y="13304"/>
                  <a:pt x="70" y="13317"/>
                </a:cubicBezTo>
                <a:lnTo>
                  <a:pt x="86" y="13323"/>
                </a:lnTo>
                <a:cubicBezTo>
                  <a:pt x="664" y="13446"/>
                  <a:pt x="1259" y="13572"/>
                  <a:pt x="1863" y="13589"/>
                </a:cubicBezTo>
                <a:cubicBezTo>
                  <a:pt x="1900" y="13590"/>
                  <a:pt x="1936" y="13590"/>
                  <a:pt x="1972" y="13590"/>
                </a:cubicBezTo>
                <a:cubicBezTo>
                  <a:pt x="2315" y="13590"/>
                  <a:pt x="2586" y="13546"/>
                  <a:pt x="2824" y="13453"/>
                </a:cubicBezTo>
                <a:cubicBezTo>
                  <a:pt x="3105" y="13343"/>
                  <a:pt x="3346" y="13152"/>
                  <a:pt x="3564" y="12969"/>
                </a:cubicBezTo>
                <a:lnTo>
                  <a:pt x="3564" y="12969"/>
                </a:lnTo>
                <a:cubicBezTo>
                  <a:pt x="2259" y="15096"/>
                  <a:pt x="1381" y="17447"/>
                  <a:pt x="1420" y="20076"/>
                </a:cubicBezTo>
                <a:cubicBezTo>
                  <a:pt x="1420" y="20118"/>
                  <a:pt x="1446" y="20151"/>
                  <a:pt x="1482" y="20166"/>
                </a:cubicBezTo>
                <a:cubicBezTo>
                  <a:pt x="1493" y="20171"/>
                  <a:pt x="1506" y="20173"/>
                  <a:pt x="1521" y="20173"/>
                </a:cubicBezTo>
                <a:cubicBezTo>
                  <a:pt x="1576" y="20173"/>
                  <a:pt x="1621" y="20128"/>
                  <a:pt x="1619" y="20072"/>
                </a:cubicBezTo>
                <a:cubicBezTo>
                  <a:pt x="1588" y="18085"/>
                  <a:pt x="2094" y="16257"/>
                  <a:pt x="2916" y="14563"/>
                </a:cubicBezTo>
                <a:cubicBezTo>
                  <a:pt x="3090" y="14853"/>
                  <a:pt x="3303" y="15170"/>
                  <a:pt x="3607" y="15454"/>
                </a:cubicBezTo>
                <a:cubicBezTo>
                  <a:pt x="3983" y="15805"/>
                  <a:pt x="4396" y="16124"/>
                  <a:pt x="4835" y="16400"/>
                </a:cubicBezTo>
                <a:cubicBezTo>
                  <a:pt x="4843" y="16406"/>
                  <a:pt x="5673" y="16877"/>
                  <a:pt x="6058" y="17034"/>
                </a:cubicBezTo>
                <a:cubicBezTo>
                  <a:pt x="6138" y="17067"/>
                  <a:pt x="6199" y="17087"/>
                  <a:pt x="6230" y="17087"/>
                </a:cubicBezTo>
                <a:cubicBezTo>
                  <a:pt x="6234" y="17087"/>
                  <a:pt x="6238" y="17086"/>
                  <a:pt x="6242" y="17085"/>
                </a:cubicBezTo>
                <a:cubicBezTo>
                  <a:pt x="6271" y="17074"/>
                  <a:pt x="6295" y="17050"/>
                  <a:pt x="6304" y="17021"/>
                </a:cubicBezTo>
                <a:cubicBezTo>
                  <a:pt x="6488" y="16460"/>
                  <a:pt x="6151" y="15908"/>
                  <a:pt x="5933" y="15630"/>
                </a:cubicBezTo>
                <a:cubicBezTo>
                  <a:pt x="5595" y="15197"/>
                  <a:pt x="5144" y="14848"/>
                  <a:pt x="4631" y="14620"/>
                </a:cubicBezTo>
                <a:cubicBezTo>
                  <a:pt x="4085" y="14379"/>
                  <a:pt x="3590" y="14255"/>
                  <a:pt x="3084" y="14226"/>
                </a:cubicBezTo>
                <a:cubicBezTo>
                  <a:pt x="3289" y="13828"/>
                  <a:pt x="3511" y="13434"/>
                  <a:pt x="3747" y="13051"/>
                </a:cubicBezTo>
                <a:cubicBezTo>
                  <a:pt x="3753" y="13052"/>
                  <a:pt x="3759" y="13052"/>
                  <a:pt x="3765" y="13052"/>
                </a:cubicBezTo>
                <a:cubicBezTo>
                  <a:pt x="3774" y="13052"/>
                  <a:pt x="3782" y="13051"/>
                  <a:pt x="3791" y="13048"/>
                </a:cubicBezTo>
                <a:cubicBezTo>
                  <a:pt x="4010" y="12972"/>
                  <a:pt x="4208" y="12949"/>
                  <a:pt x="4404" y="12949"/>
                </a:cubicBezTo>
                <a:cubicBezTo>
                  <a:pt x="4559" y="12949"/>
                  <a:pt x="4714" y="12963"/>
                  <a:pt x="4878" y="12978"/>
                </a:cubicBezTo>
                <a:cubicBezTo>
                  <a:pt x="4985" y="12990"/>
                  <a:pt x="5097" y="12998"/>
                  <a:pt x="5212" y="13006"/>
                </a:cubicBezTo>
                <a:cubicBezTo>
                  <a:pt x="5321" y="13012"/>
                  <a:pt x="5430" y="13016"/>
                  <a:pt x="5539" y="13016"/>
                </a:cubicBezTo>
                <a:cubicBezTo>
                  <a:pt x="5929" y="13016"/>
                  <a:pt x="6321" y="12973"/>
                  <a:pt x="6709" y="12887"/>
                </a:cubicBezTo>
                <a:cubicBezTo>
                  <a:pt x="7203" y="12778"/>
                  <a:pt x="7675" y="12605"/>
                  <a:pt x="8116" y="12369"/>
                </a:cubicBezTo>
                <a:cubicBezTo>
                  <a:pt x="8332" y="12253"/>
                  <a:pt x="8542" y="12123"/>
                  <a:pt x="8737" y="11982"/>
                </a:cubicBezTo>
                <a:cubicBezTo>
                  <a:pt x="8768" y="11960"/>
                  <a:pt x="8819" y="11913"/>
                  <a:pt x="8905" y="11830"/>
                </a:cubicBezTo>
                <a:cubicBezTo>
                  <a:pt x="8997" y="11745"/>
                  <a:pt x="9183" y="11570"/>
                  <a:pt x="9241" y="11536"/>
                </a:cubicBezTo>
                <a:cubicBezTo>
                  <a:pt x="9285" y="11531"/>
                  <a:pt x="9321" y="11497"/>
                  <a:pt x="9328" y="11451"/>
                </a:cubicBezTo>
                <a:cubicBezTo>
                  <a:pt x="9335" y="11397"/>
                  <a:pt x="9296" y="11347"/>
                  <a:pt x="9243" y="11339"/>
                </a:cubicBezTo>
                <a:cubicBezTo>
                  <a:pt x="8664" y="11255"/>
                  <a:pt x="8025" y="11173"/>
                  <a:pt x="7375" y="11173"/>
                </a:cubicBezTo>
                <a:cubicBezTo>
                  <a:pt x="7036" y="11173"/>
                  <a:pt x="6694" y="11195"/>
                  <a:pt x="6356" y="11251"/>
                </a:cubicBezTo>
                <a:cubicBezTo>
                  <a:pt x="5819" y="11339"/>
                  <a:pt x="5327" y="11509"/>
                  <a:pt x="4894" y="11759"/>
                </a:cubicBezTo>
                <a:cubicBezTo>
                  <a:pt x="4641" y="11905"/>
                  <a:pt x="4423" y="12105"/>
                  <a:pt x="4219" y="12317"/>
                </a:cubicBezTo>
                <a:cubicBezTo>
                  <a:pt x="4703" y="11600"/>
                  <a:pt x="5231" y="10911"/>
                  <a:pt x="5783" y="10242"/>
                </a:cubicBezTo>
                <a:cubicBezTo>
                  <a:pt x="5884" y="10271"/>
                  <a:pt x="5984" y="10300"/>
                  <a:pt x="6082" y="10329"/>
                </a:cubicBezTo>
                <a:cubicBezTo>
                  <a:pt x="6305" y="10397"/>
                  <a:pt x="6537" y="10465"/>
                  <a:pt x="6770" y="10514"/>
                </a:cubicBezTo>
                <a:cubicBezTo>
                  <a:pt x="6939" y="10550"/>
                  <a:pt x="7107" y="10566"/>
                  <a:pt x="7274" y="10566"/>
                </a:cubicBezTo>
                <a:cubicBezTo>
                  <a:pt x="7946" y="10566"/>
                  <a:pt x="8611" y="10307"/>
                  <a:pt x="9289" y="10015"/>
                </a:cubicBezTo>
                <a:cubicBezTo>
                  <a:pt x="9852" y="9772"/>
                  <a:pt x="10421" y="9489"/>
                  <a:pt x="10650" y="8935"/>
                </a:cubicBezTo>
                <a:cubicBezTo>
                  <a:pt x="10664" y="8900"/>
                  <a:pt x="10657" y="8860"/>
                  <a:pt x="10634" y="8831"/>
                </a:cubicBezTo>
                <a:cubicBezTo>
                  <a:pt x="10616" y="8808"/>
                  <a:pt x="10587" y="8796"/>
                  <a:pt x="10558" y="8796"/>
                </a:cubicBezTo>
                <a:cubicBezTo>
                  <a:pt x="10550" y="8796"/>
                  <a:pt x="10542" y="8797"/>
                  <a:pt x="10534" y="8799"/>
                </a:cubicBezTo>
                <a:cubicBezTo>
                  <a:pt x="10075" y="8911"/>
                  <a:pt x="9588" y="8922"/>
                  <a:pt x="9112" y="8922"/>
                </a:cubicBezTo>
                <a:cubicBezTo>
                  <a:pt x="9043" y="8922"/>
                  <a:pt x="8974" y="8922"/>
                  <a:pt x="8905" y="8922"/>
                </a:cubicBezTo>
                <a:cubicBezTo>
                  <a:pt x="8809" y="8921"/>
                  <a:pt x="8710" y="8921"/>
                  <a:pt x="8611" y="8921"/>
                </a:cubicBezTo>
                <a:cubicBezTo>
                  <a:pt x="8439" y="8921"/>
                  <a:pt x="8264" y="8923"/>
                  <a:pt x="8093" y="8932"/>
                </a:cubicBezTo>
                <a:cubicBezTo>
                  <a:pt x="7501" y="8964"/>
                  <a:pt x="7016" y="9075"/>
                  <a:pt x="6614" y="9275"/>
                </a:cubicBezTo>
                <a:cubicBezTo>
                  <a:pt x="7002" y="8835"/>
                  <a:pt x="7398" y="8404"/>
                  <a:pt x="7795" y="7984"/>
                </a:cubicBezTo>
                <a:cubicBezTo>
                  <a:pt x="7818" y="7974"/>
                  <a:pt x="7838" y="7958"/>
                  <a:pt x="7847" y="7932"/>
                </a:cubicBezTo>
                <a:cubicBezTo>
                  <a:pt x="7849" y="7930"/>
                  <a:pt x="7849" y="7926"/>
                  <a:pt x="7852" y="7924"/>
                </a:cubicBezTo>
                <a:cubicBezTo>
                  <a:pt x="7938" y="7832"/>
                  <a:pt x="8022" y="7742"/>
                  <a:pt x="8109" y="7651"/>
                </a:cubicBezTo>
                <a:cubicBezTo>
                  <a:pt x="8206" y="7597"/>
                  <a:pt x="8403" y="7545"/>
                  <a:pt x="8519" y="7516"/>
                </a:cubicBezTo>
                <a:cubicBezTo>
                  <a:pt x="8584" y="7499"/>
                  <a:pt x="8640" y="7483"/>
                  <a:pt x="8680" y="7470"/>
                </a:cubicBezTo>
                <a:cubicBezTo>
                  <a:pt x="8981" y="7369"/>
                  <a:pt x="9295" y="7315"/>
                  <a:pt x="9600" y="7260"/>
                </a:cubicBezTo>
                <a:cubicBezTo>
                  <a:pt x="10200" y="7156"/>
                  <a:pt x="10816" y="7047"/>
                  <a:pt x="11350" y="6598"/>
                </a:cubicBezTo>
                <a:cubicBezTo>
                  <a:pt x="11617" y="6375"/>
                  <a:pt x="11822" y="6093"/>
                  <a:pt x="12022" y="5822"/>
                </a:cubicBezTo>
                <a:cubicBezTo>
                  <a:pt x="12163" y="5628"/>
                  <a:pt x="12310" y="5429"/>
                  <a:pt x="12477" y="5255"/>
                </a:cubicBezTo>
                <a:lnTo>
                  <a:pt x="12480" y="5252"/>
                </a:lnTo>
                <a:cubicBezTo>
                  <a:pt x="12522" y="5222"/>
                  <a:pt x="12520" y="5159"/>
                  <a:pt x="12480" y="5123"/>
                </a:cubicBezTo>
                <a:cubicBezTo>
                  <a:pt x="12461" y="5105"/>
                  <a:pt x="12436" y="5096"/>
                  <a:pt x="12412" y="5096"/>
                </a:cubicBezTo>
                <a:cubicBezTo>
                  <a:pt x="12385" y="5096"/>
                  <a:pt x="12359" y="5107"/>
                  <a:pt x="12339" y="5128"/>
                </a:cubicBezTo>
                <a:cubicBezTo>
                  <a:pt x="12278" y="5186"/>
                  <a:pt x="11859" y="5272"/>
                  <a:pt x="11670" y="5282"/>
                </a:cubicBezTo>
                <a:cubicBezTo>
                  <a:pt x="11559" y="5290"/>
                  <a:pt x="11449" y="5290"/>
                  <a:pt x="11340" y="5291"/>
                </a:cubicBezTo>
                <a:cubicBezTo>
                  <a:pt x="11081" y="5296"/>
                  <a:pt x="10813" y="5298"/>
                  <a:pt x="10537" y="5371"/>
                </a:cubicBezTo>
                <a:cubicBezTo>
                  <a:pt x="10269" y="5440"/>
                  <a:pt x="10016" y="5556"/>
                  <a:pt x="9762" y="5725"/>
                </a:cubicBezTo>
                <a:cubicBezTo>
                  <a:pt x="9618" y="5822"/>
                  <a:pt x="9483" y="5928"/>
                  <a:pt x="9351" y="6047"/>
                </a:cubicBezTo>
                <a:cubicBezTo>
                  <a:pt x="9382" y="5996"/>
                  <a:pt x="9412" y="5943"/>
                  <a:pt x="9444" y="5892"/>
                </a:cubicBezTo>
                <a:cubicBezTo>
                  <a:pt x="9474" y="5840"/>
                  <a:pt x="9508" y="5786"/>
                  <a:pt x="9541" y="5731"/>
                </a:cubicBezTo>
                <a:cubicBezTo>
                  <a:pt x="9549" y="5733"/>
                  <a:pt x="9557" y="5734"/>
                  <a:pt x="9565" y="5734"/>
                </a:cubicBezTo>
                <a:cubicBezTo>
                  <a:pt x="9600" y="5734"/>
                  <a:pt x="9633" y="5715"/>
                  <a:pt x="9651" y="5682"/>
                </a:cubicBezTo>
                <a:cubicBezTo>
                  <a:pt x="9791" y="5421"/>
                  <a:pt x="10003" y="5214"/>
                  <a:pt x="10226" y="4994"/>
                </a:cubicBezTo>
                <a:cubicBezTo>
                  <a:pt x="10305" y="4915"/>
                  <a:pt x="10386" y="4835"/>
                  <a:pt x="10462" y="4754"/>
                </a:cubicBezTo>
                <a:cubicBezTo>
                  <a:pt x="11091" y="4087"/>
                  <a:pt x="11445" y="3246"/>
                  <a:pt x="11575" y="2105"/>
                </a:cubicBezTo>
                <a:cubicBezTo>
                  <a:pt x="11605" y="1828"/>
                  <a:pt x="11617" y="1548"/>
                  <a:pt x="11626" y="1277"/>
                </a:cubicBezTo>
                <a:cubicBezTo>
                  <a:pt x="11640" y="895"/>
                  <a:pt x="11653" y="500"/>
                  <a:pt x="11728" y="122"/>
                </a:cubicBezTo>
                <a:cubicBezTo>
                  <a:pt x="11740" y="68"/>
                  <a:pt x="11705" y="15"/>
                  <a:pt x="11652" y="3"/>
                </a:cubicBezTo>
                <a:cubicBezTo>
                  <a:pt x="11644" y="1"/>
                  <a:pt x="11637" y="1"/>
                  <a:pt x="11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344" name="Google Shape;1344;p28"/>
          <p:cNvSpPr/>
          <p:nvPr/>
        </p:nvSpPr>
        <p:spPr>
          <a:xfrm rot="780000" flipH="1">
            <a:off x="756610" y="188713"/>
            <a:ext cx="329044" cy="414435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345" name="Google Shape;1345;p28"/>
          <p:cNvGrpSpPr/>
          <p:nvPr/>
        </p:nvGrpSpPr>
        <p:grpSpPr>
          <a:xfrm rot="10800000">
            <a:off x="10090746" y="-534936"/>
            <a:ext cx="1046785" cy="1624389"/>
            <a:chOff x="1238225" y="2907350"/>
            <a:chExt cx="415875" cy="645350"/>
          </a:xfrm>
        </p:grpSpPr>
        <p:sp>
          <p:nvSpPr>
            <p:cNvPr id="1346" name="Google Shape;1346;p28"/>
            <p:cNvSpPr/>
            <p:nvPr/>
          </p:nvSpPr>
          <p:spPr>
            <a:xfrm>
              <a:off x="1353625" y="2907350"/>
              <a:ext cx="69250" cy="175425"/>
            </a:xfrm>
            <a:custGeom>
              <a:avLst/>
              <a:gdLst/>
              <a:ahLst/>
              <a:cxnLst/>
              <a:rect l="l" t="t" r="r" b="b"/>
              <a:pathLst>
                <a:path w="2770" h="7017" extrusionOk="0">
                  <a:moveTo>
                    <a:pt x="345" y="0"/>
                  </a:moveTo>
                  <a:lnTo>
                    <a:pt x="345" y="0"/>
                  </a:lnTo>
                  <a:cubicBezTo>
                    <a:pt x="1" y="1173"/>
                    <a:pt x="96" y="2454"/>
                    <a:pt x="523" y="3600"/>
                  </a:cubicBezTo>
                  <a:cubicBezTo>
                    <a:pt x="769" y="4262"/>
                    <a:pt x="1124" y="4882"/>
                    <a:pt x="1550" y="5443"/>
                  </a:cubicBezTo>
                  <a:cubicBezTo>
                    <a:pt x="1762" y="5728"/>
                    <a:pt x="2022" y="5972"/>
                    <a:pt x="2242" y="6250"/>
                  </a:cubicBezTo>
                  <a:cubicBezTo>
                    <a:pt x="2433" y="6486"/>
                    <a:pt x="2538" y="6769"/>
                    <a:pt x="2725" y="7017"/>
                  </a:cubicBezTo>
                  <a:cubicBezTo>
                    <a:pt x="2731" y="6087"/>
                    <a:pt x="2770" y="5268"/>
                    <a:pt x="2609" y="4344"/>
                  </a:cubicBezTo>
                  <a:cubicBezTo>
                    <a:pt x="2250" y="2741"/>
                    <a:pt x="1289" y="1346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1430525" y="3005700"/>
              <a:ext cx="44725" cy="160400"/>
            </a:xfrm>
            <a:custGeom>
              <a:avLst/>
              <a:gdLst/>
              <a:ahLst/>
              <a:cxnLst/>
              <a:rect l="l" t="t" r="r" b="b"/>
              <a:pathLst>
                <a:path w="1789" h="6416" extrusionOk="0">
                  <a:moveTo>
                    <a:pt x="1450" y="1"/>
                  </a:moveTo>
                  <a:cubicBezTo>
                    <a:pt x="1479" y="117"/>
                    <a:pt x="699" y="1101"/>
                    <a:pt x="606" y="1292"/>
                  </a:cubicBezTo>
                  <a:cubicBezTo>
                    <a:pt x="367" y="1797"/>
                    <a:pt x="199" y="2337"/>
                    <a:pt x="105" y="2889"/>
                  </a:cubicBezTo>
                  <a:cubicBezTo>
                    <a:pt x="1" y="3510"/>
                    <a:pt x="15" y="4141"/>
                    <a:pt x="85" y="4765"/>
                  </a:cubicBezTo>
                  <a:cubicBezTo>
                    <a:pt x="154" y="5367"/>
                    <a:pt x="392" y="5849"/>
                    <a:pt x="599" y="6415"/>
                  </a:cubicBezTo>
                  <a:cubicBezTo>
                    <a:pt x="561" y="5621"/>
                    <a:pt x="887" y="4863"/>
                    <a:pt x="1169" y="4121"/>
                  </a:cubicBezTo>
                  <a:cubicBezTo>
                    <a:pt x="1181" y="4090"/>
                    <a:pt x="1192" y="4057"/>
                    <a:pt x="1204" y="4027"/>
                  </a:cubicBezTo>
                  <a:cubicBezTo>
                    <a:pt x="1687" y="2714"/>
                    <a:pt x="1789" y="1360"/>
                    <a:pt x="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1332125" y="3036325"/>
              <a:ext cx="117950" cy="133975"/>
            </a:xfrm>
            <a:custGeom>
              <a:avLst/>
              <a:gdLst/>
              <a:ahLst/>
              <a:cxnLst/>
              <a:rect l="l" t="t" r="r" b="b"/>
              <a:pathLst>
                <a:path w="4718" h="5359" extrusionOk="0">
                  <a:moveTo>
                    <a:pt x="1" y="1"/>
                  </a:moveTo>
                  <a:lnTo>
                    <a:pt x="1" y="1"/>
                  </a:lnTo>
                  <a:cubicBezTo>
                    <a:pt x="431" y="1557"/>
                    <a:pt x="1421" y="3019"/>
                    <a:pt x="2882" y="3705"/>
                  </a:cubicBezTo>
                  <a:cubicBezTo>
                    <a:pt x="3704" y="4090"/>
                    <a:pt x="4302" y="4510"/>
                    <a:pt x="4717" y="5358"/>
                  </a:cubicBezTo>
                  <a:cubicBezTo>
                    <a:pt x="4284" y="4178"/>
                    <a:pt x="3482" y="3019"/>
                    <a:pt x="2531" y="2188"/>
                  </a:cubicBezTo>
                  <a:cubicBezTo>
                    <a:pt x="1689" y="1450"/>
                    <a:pt x="612" y="94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1362975" y="3123300"/>
              <a:ext cx="135375" cy="159900"/>
            </a:xfrm>
            <a:custGeom>
              <a:avLst/>
              <a:gdLst/>
              <a:ahLst/>
              <a:cxnLst/>
              <a:rect l="l" t="t" r="r" b="b"/>
              <a:pathLst>
                <a:path w="5415" h="6396" extrusionOk="0">
                  <a:moveTo>
                    <a:pt x="0" y="0"/>
                  </a:moveTo>
                  <a:cubicBezTo>
                    <a:pt x="36" y="378"/>
                    <a:pt x="284" y="828"/>
                    <a:pt x="429" y="1180"/>
                  </a:cubicBezTo>
                  <a:cubicBezTo>
                    <a:pt x="601" y="1595"/>
                    <a:pt x="688" y="2059"/>
                    <a:pt x="960" y="2429"/>
                  </a:cubicBezTo>
                  <a:cubicBezTo>
                    <a:pt x="1265" y="2848"/>
                    <a:pt x="1758" y="3078"/>
                    <a:pt x="2211" y="3325"/>
                  </a:cubicBezTo>
                  <a:cubicBezTo>
                    <a:pt x="3397" y="3977"/>
                    <a:pt x="4641" y="4795"/>
                    <a:pt x="5264" y="6052"/>
                  </a:cubicBezTo>
                  <a:lnTo>
                    <a:pt x="5264" y="6052"/>
                  </a:lnTo>
                  <a:cubicBezTo>
                    <a:pt x="4136" y="3573"/>
                    <a:pt x="2240" y="1538"/>
                    <a:pt x="0" y="0"/>
                  </a:cubicBezTo>
                  <a:close/>
                  <a:moveTo>
                    <a:pt x="5264" y="6052"/>
                  </a:moveTo>
                  <a:cubicBezTo>
                    <a:pt x="5316" y="6165"/>
                    <a:pt x="5366" y="6280"/>
                    <a:pt x="5414" y="6396"/>
                  </a:cubicBezTo>
                  <a:cubicBezTo>
                    <a:pt x="5369" y="6278"/>
                    <a:pt x="5319" y="6163"/>
                    <a:pt x="5264" y="60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1449650" y="32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1489900" y="3131150"/>
              <a:ext cx="40075" cy="163775"/>
            </a:xfrm>
            <a:custGeom>
              <a:avLst/>
              <a:gdLst/>
              <a:ahLst/>
              <a:cxnLst/>
              <a:rect l="l" t="t" r="r" b="b"/>
              <a:pathLst>
                <a:path w="1603" h="6551" extrusionOk="0">
                  <a:moveTo>
                    <a:pt x="915" y="0"/>
                  </a:moveTo>
                  <a:cubicBezTo>
                    <a:pt x="915" y="1"/>
                    <a:pt x="915" y="1"/>
                    <a:pt x="915" y="1"/>
                  </a:cubicBezTo>
                  <a:lnTo>
                    <a:pt x="915" y="1"/>
                  </a:lnTo>
                  <a:cubicBezTo>
                    <a:pt x="915" y="1"/>
                    <a:pt x="915" y="1"/>
                    <a:pt x="915" y="0"/>
                  </a:cubicBezTo>
                  <a:close/>
                  <a:moveTo>
                    <a:pt x="915" y="1"/>
                  </a:moveTo>
                  <a:lnTo>
                    <a:pt x="915" y="1"/>
                  </a:lnTo>
                  <a:cubicBezTo>
                    <a:pt x="1013" y="200"/>
                    <a:pt x="479" y="1295"/>
                    <a:pt x="408" y="1542"/>
                  </a:cubicBezTo>
                  <a:cubicBezTo>
                    <a:pt x="264" y="2043"/>
                    <a:pt x="142" y="2547"/>
                    <a:pt x="98" y="3064"/>
                  </a:cubicBezTo>
                  <a:cubicBezTo>
                    <a:pt x="0" y="4240"/>
                    <a:pt x="110" y="5422"/>
                    <a:pt x="463" y="6551"/>
                  </a:cubicBezTo>
                  <a:cubicBezTo>
                    <a:pt x="421" y="6392"/>
                    <a:pt x="714" y="5904"/>
                    <a:pt x="777" y="5742"/>
                  </a:cubicBezTo>
                  <a:cubicBezTo>
                    <a:pt x="880" y="5478"/>
                    <a:pt x="1010" y="5210"/>
                    <a:pt x="1067" y="4931"/>
                  </a:cubicBezTo>
                  <a:cubicBezTo>
                    <a:pt x="1165" y="4450"/>
                    <a:pt x="1293" y="3971"/>
                    <a:pt x="1384" y="3486"/>
                  </a:cubicBezTo>
                  <a:cubicBezTo>
                    <a:pt x="1603" y="2315"/>
                    <a:pt x="1451" y="1069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1302300" y="3147175"/>
              <a:ext cx="90650" cy="119500"/>
            </a:xfrm>
            <a:custGeom>
              <a:avLst/>
              <a:gdLst/>
              <a:ahLst/>
              <a:cxnLst/>
              <a:rect l="l" t="t" r="r" b="b"/>
              <a:pathLst>
                <a:path w="3626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202" y="755"/>
                    <a:pt x="237" y="1552"/>
                    <a:pt x="516" y="2282"/>
                  </a:cubicBezTo>
                  <a:cubicBezTo>
                    <a:pt x="758" y="2912"/>
                    <a:pt x="1187" y="3465"/>
                    <a:pt x="1725" y="3873"/>
                  </a:cubicBezTo>
                  <a:cubicBezTo>
                    <a:pt x="1997" y="4077"/>
                    <a:pt x="2220" y="4142"/>
                    <a:pt x="2531" y="4235"/>
                  </a:cubicBezTo>
                  <a:cubicBezTo>
                    <a:pt x="2929" y="4352"/>
                    <a:pt x="3265" y="4585"/>
                    <a:pt x="3626" y="4779"/>
                  </a:cubicBezTo>
                  <a:cubicBezTo>
                    <a:pt x="2641" y="3045"/>
                    <a:pt x="1087" y="16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1413575" y="3064425"/>
              <a:ext cx="127775" cy="488275"/>
            </a:xfrm>
            <a:custGeom>
              <a:avLst/>
              <a:gdLst/>
              <a:ahLst/>
              <a:cxnLst/>
              <a:rect l="l" t="t" r="r" b="b"/>
              <a:pathLst>
                <a:path w="5111" h="19531" extrusionOk="0">
                  <a:moveTo>
                    <a:pt x="147" y="1"/>
                  </a:moveTo>
                  <a:cubicBezTo>
                    <a:pt x="78" y="1"/>
                    <a:pt x="0" y="67"/>
                    <a:pt x="23" y="158"/>
                  </a:cubicBezTo>
                  <a:cubicBezTo>
                    <a:pt x="346" y="1459"/>
                    <a:pt x="672" y="2769"/>
                    <a:pt x="1230" y="3992"/>
                  </a:cubicBezTo>
                  <a:cubicBezTo>
                    <a:pt x="1519" y="4619"/>
                    <a:pt x="1865" y="5219"/>
                    <a:pt x="2166" y="5840"/>
                  </a:cubicBezTo>
                  <a:cubicBezTo>
                    <a:pt x="2454" y="6435"/>
                    <a:pt x="2697" y="7053"/>
                    <a:pt x="2913" y="7678"/>
                  </a:cubicBezTo>
                  <a:cubicBezTo>
                    <a:pt x="3354" y="8961"/>
                    <a:pt x="3770" y="10278"/>
                    <a:pt x="3851" y="11639"/>
                  </a:cubicBezTo>
                  <a:cubicBezTo>
                    <a:pt x="3930" y="12968"/>
                    <a:pt x="3796" y="14295"/>
                    <a:pt x="3842" y="15624"/>
                  </a:cubicBezTo>
                  <a:cubicBezTo>
                    <a:pt x="3887" y="16966"/>
                    <a:pt x="4118" y="18340"/>
                    <a:pt x="4865" y="19482"/>
                  </a:cubicBezTo>
                  <a:cubicBezTo>
                    <a:pt x="4888" y="19517"/>
                    <a:pt x="4919" y="19531"/>
                    <a:pt x="4950" y="19531"/>
                  </a:cubicBezTo>
                  <a:cubicBezTo>
                    <a:pt x="5030" y="19531"/>
                    <a:pt x="5111" y="19436"/>
                    <a:pt x="5052" y="19346"/>
                  </a:cubicBezTo>
                  <a:cubicBezTo>
                    <a:pt x="3626" y="17167"/>
                    <a:pt x="4179" y="14408"/>
                    <a:pt x="4097" y="11965"/>
                  </a:cubicBezTo>
                  <a:cubicBezTo>
                    <a:pt x="4072" y="11283"/>
                    <a:pt x="4000" y="10604"/>
                    <a:pt x="3835" y="9942"/>
                  </a:cubicBezTo>
                  <a:cubicBezTo>
                    <a:pt x="3671" y="9292"/>
                    <a:pt x="3474" y="8648"/>
                    <a:pt x="3267" y="8011"/>
                  </a:cubicBezTo>
                  <a:cubicBezTo>
                    <a:pt x="3063" y="7381"/>
                    <a:pt x="2834" y="6759"/>
                    <a:pt x="2565" y="6155"/>
                  </a:cubicBezTo>
                  <a:cubicBezTo>
                    <a:pt x="2292" y="5541"/>
                    <a:pt x="1962" y="4957"/>
                    <a:pt x="1660" y="4356"/>
                  </a:cubicBezTo>
                  <a:cubicBezTo>
                    <a:pt x="980" y="3001"/>
                    <a:pt x="602" y="1540"/>
                    <a:pt x="239" y="77"/>
                  </a:cubicBezTo>
                  <a:cubicBezTo>
                    <a:pt x="225" y="23"/>
                    <a:pt x="18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1510125" y="3119175"/>
              <a:ext cx="101400" cy="259475"/>
            </a:xfrm>
            <a:custGeom>
              <a:avLst/>
              <a:gdLst/>
              <a:ahLst/>
              <a:cxnLst/>
              <a:rect l="l" t="t" r="r" b="b"/>
              <a:pathLst>
                <a:path w="4056" h="10379" extrusionOk="0">
                  <a:moveTo>
                    <a:pt x="3925" y="1"/>
                  </a:moveTo>
                  <a:cubicBezTo>
                    <a:pt x="3875" y="1"/>
                    <a:pt x="3824" y="28"/>
                    <a:pt x="3810" y="90"/>
                  </a:cubicBezTo>
                  <a:cubicBezTo>
                    <a:pt x="3467" y="1536"/>
                    <a:pt x="3305" y="3014"/>
                    <a:pt x="2993" y="4466"/>
                  </a:cubicBezTo>
                  <a:cubicBezTo>
                    <a:pt x="2687" y="5885"/>
                    <a:pt x="2238" y="7331"/>
                    <a:pt x="1358" y="8505"/>
                  </a:cubicBezTo>
                  <a:cubicBezTo>
                    <a:pt x="925" y="9083"/>
                    <a:pt x="433" y="9611"/>
                    <a:pt x="52" y="10223"/>
                  </a:cubicBezTo>
                  <a:cubicBezTo>
                    <a:pt x="1" y="10308"/>
                    <a:pt x="78" y="10379"/>
                    <a:pt x="158" y="10379"/>
                  </a:cubicBezTo>
                  <a:cubicBezTo>
                    <a:pt x="197" y="10379"/>
                    <a:pt x="237" y="10361"/>
                    <a:pt x="262" y="10320"/>
                  </a:cubicBezTo>
                  <a:cubicBezTo>
                    <a:pt x="604" y="9770"/>
                    <a:pt x="1045" y="9290"/>
                    <a:pt x="1439" y="8779"/>
                  </a:cubicBezTo>
                  <a:cubicBezTo>
                    <a:pt x="1645" y="8512"/>
                    <a:pt x="1837" y="8237"/>
                    <a:pt x="2008" y="7948"/>
                  </a:cubicBezTo>
                  <a:cubicBezTo>
                    <a:pt x="2195" y="7631"/>
                    <a:pt x="2343" y="7290"/>
                    <a:pt x="2482" y="6952"/>
                  </a:cubicBezTo>
                  <a:cubicBezTo>
                    <a:pt x="3058" y="5561"/>
                    <a:pt x="3323" y="4075"/>
                    <a:pt x="3569" y="2599"/>
                  </a:cubicBezTo>
                  <a:cubicBezTo>
                    <a:pt x="3706" y="1774"/>
                    <a:pt x="3844" y="947"/>
                    <a:pt x="4036" y="130"/>
                  </a:cubicBezTo>
                  <a:cubicBezTo>
                    <a:pt x="4056" y="48"/>
                    <a:pt x="3991" y="1"/>
                    <a:pt x="3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1361375" y="3232250"/>
              <a:ext cx="153300" cy="199300"/>
            </a:xfrm>
            <a:custGeom>
              <a:avLst/>
              <a:gdLst/>
              <a:ahLst/>
              <a:cxnLst/>
              <a:rect l="l" t="t" r="r" b="b"/>
              <a:pathLst>
                <a:path w="6132" h="7972" extrusionOk="0">
                  <a:moveTo>
                    <a:pt x="150" y="1"/>
                  </a:moveTo>
                  <a:cubicBezTo>
                    <a:pt x="74" y="1"/>
                    <a:pt x="1" y="64"/>
                    <a:pt x="45" y="149"/>
                  </a:cubicBezTo>
                  <a:cubicBezTo>
                    <a:pt x="332" y="684"/>
                    <a:pt x="692" y="1172"/>
                    <a:pt x="1124" y="1599"/>
                  </a:cubicBezTo>
                  <a:cubicBezTo>
                    <a:pt x="1594" y="2064"/>
                    <a:pt x="2156" y="2411"/>
                    <a:pt x="2668" y="2827"/>
                  </a:cubicBezTo>
                  <a:cubicBezTo>
                    <a:pt x="3177" y="3242"/>
                    <a:pt x="3628" y="3721"/>
                    <a:pt x="4060" y="4214"/>
                  </a:cubicBezTo>
                  <a:cubicBezTo>
                    <a:pt x="4491" y="4702"/>
                    <a:pt x="4963" y="5191"/>
                    <a:pt x="5267" y="5773"/>
                  </a:cubicBezTo>
                  <a:cubicBezTo>
                    <a:pt x="5607" y="6427"/>
                    <a:pt x="5749" y="7160"/>
                    <a:pt x="5887" y="7878"/>
                  </a:cubicBezTo>
                  <a:cubicBezTo>
                    <a:pt x="5900" y="7941"/>
                    <a:pt x="5955" y="7971"/>
                    <a:pt x="6008" y="7971"/>
                  </a:cubicBezTo>
                  <a:cubicBezTo>
                    <a:pt x="6071" y="7971"/>
                    <a:pt x="6131" y="7929"/>
                    <a:pt x="6115" y="7850"/>
                  </a:cubicBezTo>
                  <a:cubicBezTo>
                    <a:pt x="5995" y="7216"/>
                    <a:pt x="5869" y="6572"/>
                    <a:pt x="5616" y="5974"/>
                  </a:cubicBezTo>
                  <a:cubicBezTo>
                    <a:pt x="5358" y="5363"/>
                    <a:pt x="4938" y="4868"/>
                    <a:pt x="4507" y="4373"/>
                  </a:cubicBezTo>
                  <a:cubicBezTo>
                    <a:pt x="4080" y="3881"/>
                    <a:pt x="3647" y="3390"/>
                    <a:pt x="3166" y="2950"/>
                  </a:cubicBezTo>
                  <a:cubicBezTo>
                    <a:pt x="2666" y="2492"/>
                    <a:pt x="2088" y="2138"/>
                    <a:pt x="1574" y="1698"/>
                  </a:cubicBezTo>
                  <a:cubicBezTo>
                    <a:pt x="1040" y="1240"/>
                    <a:pt x="593" y="684"/>
                    <a:pt x="260" y="66"/>
                  </a:cubicBezTo>
                  <a:cubicBezTo>
                    <a:pt x="235" y="20"/>
                    <a:pt x="19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1352800" y="3288800"/>
              <a:ext cx="112975" cy="48975"/>
            </a:xfrm>
            <a:custGeom>
              <a:avLst/>
              <a:gdLst/>
              <a:ahLst/>
              <a:cxnLst/>
              <a:rect l="l" t="t" r="r" b="b"/>
              <a:pathLst>
                <a:path w="4519" h="1959" extrusionOk="0">
                  <a:moveTo>
                    <a:pt x="0" y="0"/>
                  </a:moveTo>
                  <a:cubicBezTo>
                    <a:pt x="255" y="290"/>
                    <a:pt x="513" y="579"/>
                    <a:pt x="768" y="872"/>
                  </a:cubicBezTo>
                  <a:cubicBezTo>
                    <a:pt x="1083" y="1229"/>
                    <a:pt x="1425" y="1603"/>
                    <a:pt x="1884" y="1733"/>
                  </a:cubicBezTo>
                  <a:cubicBezTo>
                    <a:pt x="2066" y="1784"/>
                    <a:pt x="2254" y="1793"/>
                    <a:pt x="2442" y="1793"/>
                  </a:cubicBezTo>
                  <a:cubicBezTo>
                    <a:pt x="2459" y="1793"/>
                    <a:pt x="2475" y="1793"/>
                    <a:pt x="2492" y="1792"/>
                  </a:cubicBezTo>
                  <a:cubicBezTo>
                    <a:pt x="2807" y="1788"/>
                    <a:pt x="3132" y="1698"/>
                    <a:pt x="3436" y="1697"/>
                  </a:cubicBezTo>
                  <a:cubicBezTo>
                    <a:pt x="3438" y="1697"/>
                    <a:pt x="3441" y="1697"/>
                    <a:pt x="3444" y="1697"/>
                  </a:cubicBezTo>
                  <a:cubicBezTo>
                    <a:pt x="3791" y="1697"/>
                    <a:pt x="4185" y="1871"/>
                    <a:pt x="4518" y="1959"/>
                  </a:cubicBezTo>
                  <a:lnTo>
                    <a:pt x="4518" y="1959"/>
                  </a:lnTo>
                  <a:cubicBezTo>
                    <a:pt x="4187" y="1871"/>
                    <a:pt x="3889" y="1202"/>
                    <a:pt x="3618" y="990"/>
                  </a:cubicBezTo>
                  <a:cubicBezTo>
                    <a:pt x="3379" y="804"/>
                    <a:pt x="3069" y="746"/>
                    <a:pt x="2789" y="642"/>
                  </a:cubicBezTo>
                  <a:cubicBezTo>
                    <a:pt x="1884" y="296"/>
                    <a:pt x="969" y="57"/>
                    <a:pt x="0" y="0"/>
                  </a:cubicBezTo>
                  <a:close/>
                  <a:moveTo>
                    <a:pt x="4518" y="1959"/>
                  </a:moveTo>
                  <a:lnTo>
                    <a:pt x="4518" y="1959"/>
                  </a:lnTo>
                  <a:cubicBezTo>
                    <a:pt x="4518" y="1959"/>
                    <a:pt x="4518" y="1959"/>
                    <a:pt x="4518" y="1959"/>
                  </a:cubicBezTo>
                  <a:cubicBezTo>
                    <a:pt x="4518" y="1959"/>
                    <a:pt x="4518" y="1959"/>
                    <a:pt x="4518" y="19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1429200" y="3238125"/>
              <a:ext cx="56950" cy="122100"/>
            </a:xfrm>
            <a:custGeom>
              <a:avLst/>
              <a:gdLst/>
              <a:ahLst/>
              <a:cxnLst/>
              <a:rect l="l" t="t" r="r" b="b"/>
              <a:pathLst>
                <a:path w="2278" h="4884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50"/>
                    <a:pt x="6" y="506"/>
                    <a:pt x="13" y="601"/>
                  </a:cubicBezTo>
                  <a:cubicBezTo>
                    <a:pt x="32" y="843"/>
                    <a:pt x="54" y="1067"/>
                    <a:pt x="135" y="1296"/>
                  </a:cubicBezTo>
                  <a:cubicBezTo>
                    <a:pt x="304" y="1770"/>
                    <a:pt x="634" y="2171"/>
                    <a:pt x="927" y="2570"/>
                  </a:cubicBezTo>
                  <a:cubicBezTo>
                    <a:pt x="1455" y="3291"/>
                    <a:pt x="1908" y="4067"/>
                    <a:pt x="2272" y="4883"/>
                  </a:cubicBezTo>
                  <a:cubicBezTo>
                    <a:pt x="2104" y="4506"/>
                    <a:pt x="2277" y="3850"/>
                    <a:pt x="2207" y="3436"/>
                  </a:cubicBezTo>
                  <a:cubicBezTo>
                    <a:pt x="2127" y="2958"/>
                    <a:pt x="1824" y="2479"/>
                    <a:pt x="1577" y="2066"/>
                  </a:cubicBezTo>
                  <a:cubicBezTo>
                    <a:pt x="1129" y="1324"/>
                    <a:pt x="601" y="62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1583225" y="30323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121" y="461"/>
                    <a:pt x="765" y="928"/>
                    <a:pt x="556" y="1470"/>
                  </a:cubicBezTo>
                  <a:cubicBezTo>
                    <a:pt x="1" y="2907"/>
                    <a:pt x="656" y="4185"/>
                    <a:pt x="758" y="5608"/>
                  </a:cubicBezTo>
                  <a:cubicBezTo>
                    <a:pt x="917" y="4669"/>
                    <a:pt x="1302" y="3816"/>
                    <a:pt x="1473" y="2883"/>
                  </a:cubicBezTo>
                  <a:cubicBezTo>
                    <a:pt x="1561" y="2396"/>
                    <a:pt x="1604" y="1901"/>
                    <a:pt x="1603" y="1404"/>
                  </a:cubicBezTo>
                  <a:cubicBezTo>
                    <a:pt x="1603" y="1180"/>
                    <a:pt x="1370" y="135"/>
                    <a:pt x="1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1544650" y="3105625"/>
              <a:ext cx="42325" cy="143675"/>
            </a:xfrm>
            <a:custGeom>
              <a:avLst/>
              <a:gdLst/>
              <a:ahLst/>
              <a:cxnLst/>
              <a:rect l="l" t="t" r="r" b="b"/>
              <a:pathLst>
                <a:path w="1693" h="5747" extrusionOk="0">
                  <a:moveTo>
                    <a:pt x="355" y="1"/>
                  </a:moveTo>
                  <a:cubicBezTo>
                    <a:pt x="422" y="189"/>
                    <a:pt x="257" y="421"/>
                    <a:pt x="203" y="583"/>
                  </a:cubicBezTo>
                  <a:cubicBezTo>
                    <a:pt x="125" y="826"/>
                    <a:pt x="92" y="1079"/>
                    <a:pt x="65" y="1337"/>
                  </a:cubicBezTo>
                  <a:cubicBezTo>
                    <a:pt x="5" y="1910"/>
                    <a:pt x="0" y="2491"/>
                    <a:pt x="105" y="3061"/>
                  </a:cubicBezTo>
                  <a:cubicBezTo>
                    <a:pt x="194" y="3566"/>
                    <a:pt x="372" y="4200"/>
                    <a:pt x="731" y="4584"/>
                  </a:cubicBezTo>
                  <a:cubicBezTo>
                    <a:pt x="1099" y="4978"/>
                    <a:pt x="1383" y="5215"/>
                    <a:pt x="1610" y="5746"/>
                  </a:cubicBezTo>
                  <a:cubicBezTo>
                    <a:pt x="1693" y="3776"/>
                    <a:pt x="1019" y="1860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1568250" y="3184175"/>
              <a:ext cx="85850" cy="112750"/>
            </a:xfrm>
            <a:custGeom>
              <a:avLst/>
              <a:gdLst/>
              <a:ahLst/>
              <a:cxnLst/>
              <a:rect l="l" t="t" r="r" b="b"/>
              <a:pathLst>
                <a:path w="3434" h="4510" extrusionOk="0">
                  <a:moveTo>
                    <a:pt x="3434" y="0"/>
                  </a:moveTo>
                  <a:lnTo>
                    <a:pt x="3434" y="0"/>
                  </a:lnTo>
                  <a:cubicBezTo>
                    <a:pt x="2979" y="178"/>
                    <a:pt x="2618" y="527"/>
                    <a:pt x="2269" y="870"/>
                  </a:cubicBezTo>
                  <a:cubicBezTo>
                    <a:pt x="1210" y="1910"/>
                    <a:pt x="432" y="3089"/>
                    <a:pt x="0" y="4510"/>
                  </a:cubicBezTo>
                  <a:cubicBezTo>
                    <a:pt x="16" y="4459"/>
                    <a:pt x="282" y="4352"/>
                    <a:pt x="335" y="4320"/>
                  </a:cubicBezTo>
                  <a:cubicBezTo>
                    <a:pt x="453" y="4245"/>
                    <a:pt x="575" y="4169"/>
                    <a:pt x="689" y="4088"/>
                  </a:cubicBezTo>
                  <a:cubicBezTo>
                    <a:pt x="863" y="3964"/>
                    <a:pt x="961" y="3796"/>
                    <a:pt x="1116" y="3654"/>
                  </a:cubicBezTo>
                  <a:cubicBezTo>
                    <a:pt x="1477" y="3320"/>
                    <a:pt x="1821" y="2984"/>
                    <a:pt x="2125" y="2597"/>
                  </a:cubicBezTo>
                  <a:cubicBezTo>
                    <a:pt x="2726" y="1828"/>
                    <a:pt x="3179" y="943"/>
                    <a:pt x="3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1238225" y="3280175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4" y="1"/>
                  </a:moveTo>
                  <a:cubicBezTo>
                    <a:pt x="395" y="1"/>
                    <a:pt x="267" y="55"/>
                    <a:pt x="162" y="154"/>
                  </a:cubicBezTo>
                  <a:cubicBezTo>
                    <a:pt x="61" y="255"/>
                    <a:pt x="3" y="389"/>
                    <a:pt x="2" y="532"/>
                  </a:cubicBezTo>
                  <a:cubicBezTo>
                    <a:pt x="0" y="829"/>
                    <a:pt x="239" y="1072"/>
                    <a:pt x="536" y="1073"/>
                  </a:cubicBezTo>
                  <a:cubicBezTo>
                    <a:pt x="538" y="1073"/>
                    <a:pt x="540" y="1073"/>
                    <a:pt x="541" y="1073"/>
                  </a:cubicBezTo>
                  <a:cubicBezTo>
                    <a:pt x="677" y="1073"/>
                    <a:pt x="805" y="1023"/>
                    <a:pt x="905" y="930"/>
                  </a:cubicBezTo>
                  <a:cubicBezTo>
                    <a:pt x="908" y="927"/>
                    <a:pt x="914" y="923"/>
                    <a:pt x="918" y="917"/>
                  </a:cubicBezTo>
                  <a:cubicBezTo>
                    <a:pt x="1019" y="816"/>
                    <a:pt x="1077" y="683"/>
                    <a:pt x="1079" y="539"/>
                  </a:cubicBezTo>
                  <a:cubicBezTo>
                    <a:pt x="1080" y="396"/>
                    <a:pt x="1024" y="261"/>
                    <a:pt x="922" y="157"/>
                  </a:cubicBezTo>
                  <a:cubicBezTo>
                    <a:pt x="822" y="59"/>
                    <a:pt x="688" y="2"/>
                    <a:pt x="544" y="1"/>
                  </a:cubicBezTo>
                  <a:cubicBezTo>
                    <a:pt x="541" y="1"/>
                    <a:pt x="537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1281975" y="3243200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9" y="0"/>
                  </a:moveTo>
                  <a:cubicBezTo>
                    <a:pt x="398" y="0"/>
                    <a:pt x="265" y="55"/>
                    <a:pt x="162" y="155"/>
                  </a:cubicBezTo>
                  <a:cubicBezTo>
                    <a:pt x="61" y="256"/>
                    <a:pt x="3" y="390"/>
                    <a:pt x="2" y="533"/>
                  </a:cubicBezTo>
                  <a:cubicBezTo>
                    <a:pt x="0" y="830"/>
                    <a:pt x="239" y="1071"/>
                    <a:pt x="536" y="1073"/>
                  </a:cubicBezTo>
                  <a:cubicBezTo>
                    <a:pt x="540" y="1073"/>
                    <a:pt x="543" y="1073"/>
                    <a:pt x="547" y="1073"/>
                  </a:cubicBezTo>
                  <a:cubicBezTo>
                    <a:pt x="681" y="1073"/>
                    <a:pt x="807" y="1023"/>
                    <a:pt x="905" y="931"/>
                  </a:cubicBezTo>
                  <a:cubicBezTo>
                    <a:pt x="908" y="927"/>
                    <a:pt x="914" y="924"/>
                    <a:pt x="917" y="918"/>
                  </a:cubicBezTo>
                  <a:cubicBezTo>
                    <a:pt x="1018" y="817"/>
                    <a:pt x="1076" y="683"/>
                    <a:pt x="1079" y="540"/>
                  </a:cubicBezTo>
                  <a:cubicBezTo>
                    <a:pt x="1080" y="397"/>
                    <a:pt x="1024" y="261"/>
                    <a:pt x="922" y="158"/>
                  </a:cubicBezTo>
                  <a:cubicBezTo>
                    <a:pt x="823" y="58"/>
                    <a:pt x="688" y="3"/>
                    <a:pt x="545" y="0"/>
                  </a:cubicBezTo>
                  <a:cubicBezTo>
                    <a:pt x="543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290700" y="3298675"/>
              <a:ext cx="26975" cy="26875"/>
            </a:xfrm>
            <a:custGeom>
              <a:avLst/>
              <a:gdLst/>
              <a:ahLst/>
              <a:cxnLst/>
              <a:rect l="l" t="t" r="r" b="b"/>
              <a:pathLst>
                <a:path w="1079" h="1075" extrusionOk="0">
                  <a:moveTo>
                    <a:pt x="545" y="0"/>
                  </a:moveTo>
                  <a:cubicBezTo>
                    <a:pt x="398" y="0"/>
                    <a:pt x="268" y="57"/>
                    <a:pt x="161" y="155"/>
                  </a:cubicBezTo>
                  <a:cubicBezTo>
                    <a:pt x="60" y="257"/>
                    <a:pt x="2" y="391"/>
                    <a:pt x="2" y="533"/>
                  </a:cubicBezTo>
                  <a:cubicBezTo>
                    <a:pt x="0" y="830"/>
                    <a:pt x="239" y="1073"/>
                    <a:pt x="536" y="1075"/>
                  </a:cubicBezTo>
                  <a:cubicBezTo>
                    <a:pt x="538" y="1075"/>
                    <a:pt x="540" y="1075"/>
                    <a:pt x="542" y="1075"/>
                  </a:cubicBezTo>
                  <a:cubicBezTo>
                    <a:pt x="677" y="1075"/>
                    <a:pt x="805" y="1024"/>
                    <a:pt x="905" y="931"/>
                  </a:cubicBezTo>
                  <a:cubicBezTo>
                    <a:pt x="908" y="928"/>
                    <a:pt x="914" y="925"/>
                    <a:pt x="917" y="920"/>
                  </a:cubicBezTo>
                  <a:cubicBezTo>
                    <a:pt x="1018" y="818"/>
                    <a:pt x="1076" y="684"/>
                    <a:pt x="1076" y="542"/>
                  </a:cubicBezTo>
                  <a:cubicBezTo>
                    <a:pt x="1079" y="399"/>
                    <a:pt x="1022" y="262"/>
                    <a:pt x="922" y="160"/>
                  </a:cubicBezTo>
                  <a:cubicBezTo>
                    <a:pt x="821" y="58"/>
                    <a:pt x="688" y="0"/>
                    <a:pt x="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Numbers and text 1">
  <p:cSld name="TITLE_AND_TWO_COLUMNS_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30"/>
          <p:cNvSpPr/>
          <p:nvPr/>
        </p:nvSpPr>
        <p:spPr>
          <a:xfrm flipH="1">
            <a:off x="53" y="0"/>
            <a:ext cx="3926741" cy="929333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440" name="Google Shape;1440;p30"/>
          <p:cNvSpPr/>
          <p:nvPr/>
        </p:nvSpPr>
        <p:spPr>
          <a:xfrm flipH="1">
            <a:off x="6828285" y="5015881"/>
            <a:ext cx="5413753" cy="1842100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444" name="Google Shape;1444;p30"/>
          <p:cNvSpPr/>
          <p:nvPr/>
        </p:nvSpPr>
        <p:spPr>
          <a:xfrm>
            <a:off x="180435" y="5448464"/>
            <a:ext cx="559419" cy="571877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445" name="Google Shape;1445;p30"/>
          <p:cNvSpPr/>
          <p:nvPr/>
        </p:nvSpPr>
        <p:spPr>
          <a:xfrm>
            <a:off x="11512409" y="5698832"/>
            <a:ext cx="252776" cy="394047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446" name="Google Shape;1446;p30"/>
          <p:cNvGrpSpPr/>
          <p:nvPr/>
        </p:nvGrpSpPr>
        <p:grpSpPr>
          <a:xfrm>
            <a:off x="10460328" y="5625217"/>
            <a:ext cx="843721" cy="1531824"/>
            <a:chOff x="965300" y="2855200"/>
            <a:chExt cx="335200" cy="608575"/>
          </a:xfrm>
        </p:grpSpPr>
        <p:sp>
          <p:nvSpPr>
            <p:cNvPr id="1447" name="Google Shape;1447;p30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1449" name="Google Shape;1449;p30"/>
          <p:cNvSpPr/>
          <p:nvPr/>
        </p:nvSpPr>
        <p:spPr>
          <a:xfrm>
            <a:off x="383900" y="5698824"/>
            <a:ext cx="787968" cy="1269420"/>
          </a:xfrm>
          <a:custGeom>
            <a:avLst/>
            <a:gdLst/>
            <a:ahLst/>
            <a:cxnLst/>
            <a:rect l="l" t="t" r="r" b="b"/>
            <a:pathLst>
              <a:path w="12522" h="20173" extrusionOk="0">
                <a:moveTo>
                  <a:pt x="11487" y="413"/>
                </a:moveTo>
                <a:lnTo>
                  <a:pt x="11487" y="413"/>
                </a:lnTo>
                <a:cubicBezTo>
                  <a:pt x="11452" y="699"/>
                  <a:pt x="11442" y="986"/>
                  <a:pt x="11432" y="1267"/>
                </a:cubicBezTo>
                <a:cubicBezTo>
                  <a:pt x="11423" y="1535"/>
                  <a:pt x="11413" y="1811"/>
                  <a:pt x="11381" y="2079"/>
                </a:cubicBezTo>
                <a:cubicBezTo>
                  <a:pt x="11256" y="3175"/>
                  <a:pt x="10921" y="3980"/>
                  <a:pt x="10321" y="4612"/>
                </a:cubicBezTo>
                <a:cubicBezTo>
                  <a:pt x="10244" y="4692"/>
                  <a:pt x="10168" y="4770"/>
                  <a:pt x="10088" y="4848"/>
                </a:cubicBezTo>
                <a:cubicBezTo>
                  <a:pt x="10075" y="4861"/>
                  <a:pt x="10061" y="4876"/>
                  <a:pt x="10048" y="4890"/>
                </a:cubicBezTo>
                <a:cubicBezTo>
                  <a:pt x="10353" y="4381"/>
                  <a:pt x="10588" y="3877"/>
                  <a:pt x="10740" y="3386"/>
                </a:cubicBezTo>
                <a:cubicBezTo>
                  <a:pt x="10815" y="3141"/>
                  <a:pt x="10837" y="2888"/>
                  <a:pt x="10858" y="2642"/>
                </a:cubicBezTo>
                <a:cubicBezTo>
                  <a:pt x="10892" y="2263"/>
                  <a:pt x="10922" y="1902"/>
                  <a:pt x="11135" y="1578"/>
                </a:cubicBezTo>
                <a:cubicBezTo>
                  <a:pt x="11159" y="1543"/>
                  <a:pt x="11148" y="1497"/>
                  <a:pt x="11113" y="1475"/>
                </a:cubicBezTo>
                <a:cubicBezTo>
                  <a:pt x="11101" y="1467"/>
                  <a:pt x="11087" y="1463"/>
                  <a:pt x="11073" y="1463"/>
                </a:cubicBezTo>
                <a:cubicBezTo>
                  <a:pt x="11049" y="1463"/>
                  <a:pt x="11024" y="1475"/>
                  <a:pt x="11010" y="1497"/>
                </a:cubicBezTo>
                <a:cubicBezTo>
                  <a:pt x="10777" y="1852"/>
                  <a:pt x="10742" y="2248"/>
                  <a:pt x="10708" y="2629"/>
                </a:cubicBezTo>
                <a:cubicBezTo>
                  <a:pt x="10689" y="2868"/>
                  <a:pt x="10666" y="3114"/>
                  <a:pt x="10596" y="3343"/>
                </a:cubicBezTo>
                <a:cubicBezTo>
                  <a:pt x="10441" y="3838"/>
                  <a:pt x="10201" y="4347"/>
                  <a:pt x="9888" y="4861"/>
                </a:cubicBezTo>
                <a:cubicBezTo>
                  <a:pt x="9993" y="4528"/>
                  <a:pt x="10100" y="4185"/>
                  <a:pt x="10143" y="3815"/>
                </a:cubicBezTo>
                <a:cubicBezTo>
                  <a:pt x="10169" y="3609"/>
                  <a:pt x="10172" y="3398"/>
                  <a:pt x="10176" y="3192"/>
                </a:cubicBezTo>
                <a:cubicBezTo>
                  <a:pt x="10179" y="2950"/>
                  <a:pt x="10185" y="2700"/>
                  <a:pt x="10226" y="2460"/>
                </a:cubicBezTo>
                <a:cubicBezTo>
                  <a:pt x="10265" y="2221"/>
                  <a:pt x="10336" y="2005"/>
                  <a:pt x="10440" y="1801"/>
                </a:cubicBezTo>
                <a:cubicBezTo>
                  <a:pt x="10589" y="1511"/>
                  <a:pt x="10784" y="1219"/>
                  <a:pt x="11038" y="906"/>
                </a:cubicBezTo>
                <a:cubicBezTo>
                  <a:pt x="11142" y="776"/>
                  <a:pt x="11261" y="643"/>
                  <a:pt x="11398" y="494"/>
                </a:cubicBezTo>
                <a:cubicBezTo>
                  <a:pt x="11416" y="475"/>
                  <a:pt x="11449" y="447"/>
                  <a:pt x="11485" y="414"/>
                </a:cubicBezTo>
                <a:cubicBezTo>
                  <a:pt x="11486" y="414"/>
                  <a:pt x="11486" y="413"/>
                  <a:pt x="11487" y="413"/>
                </a:cubicBezTo>
                <a:close/>
                <a:moveTo>
                  <a:pt x="12089" y="5419"/>
                </a:moveTo>
                <a:lnTo>
                  <a:pt x="12089" y="5419"/>
                </a:lnTo>
                <a:cubicBezTo>
                  <a:pt x="12015" y="5516"/>
                  <a:pt x="11943" y="5615"/>
                  <a:pt x="11870" y="5714"/>
                </a:cubicBezTo>
                <a:cubicBezTo>
                  <a:pt x="11669" y="5986"/>
                  <a:pt x="11479" y="6247"/>
                  <a:pt x="11232" y="6455"/>
                </a:cubicBezTo>
                <a:cubicBezTo>
                  <a:pt x="10741" y="6868"/>
                  <a:pt x="10175" y="6968"/>
                  <a:pt x="9576" y="7072"/>
                </a:cubicBezTo>
                <a:cubicBezTo>
                  <a:pt x="9263" y="7127"/>
                  <a:pt x="8939" y="7185"/>
                  <a:pt x="8626" y="7289"/>
                </a:cubicBezTo>
                <a:cubicBezTo>
                  <a:pt x="8607" y="7295"/>
                  <a:pt x="8585" y="7302"/>
                  <a:pt x="8562" y="7308"/>
                </a:cubicBezTo>
                <a:cubicBezTo>
                  <a:pt x="8765" y="7173"/>
                  <a:pt x="8998" y="7076"/>
                  <a:pt x="9228" y="6982"/>
                </a:cubicBezTo>
                <a:lnTo>
                  <a:pt x="9306" y="6949"/>
                </a:lnTo>
                <a:cubicBezTo>
                  <a:pt x="9948" y="6681"/>
                  <a:pt x="10576" y="6367"/>
                  <a:pt x="11174" y="6011"/>
                </a:cubicBezTo>
                <a:cubicBezTo>
                  <a:pt x="11210" y="5989"/>
                  <a:pt x="11220" y="5943"/>
                  <a:pt x="11198" y="5906"/>
                </a:cubicBezTo>
                <a:cubicBezTo>
                  <a:pt x="11184" y="5883"/>
                  <a:pt x="11161" y="5870"/>
                  <a:pt x="11136" y="5870"/>
                </a:cubicBezTo>
                <a:cubicBezTo>
                  <a:pt x="11122" y="5870"/>
                  <a:pt x="11108" y="5874"/>
                  <a:pt x="11096" y="5882"/>
                </a:cubicBezTo>
                <a:cubicBezTo>
                  <a:pt x="10504" y="6235"/>
                  <a:pt x="9883" y="6548"/>
                  <a:pt x="9246" y="6811"/>
                </a:cubicBezTo>
                <a:lnTo>
                  <a:pt x="9169" y="6844"/>
                </a:lnTo>
                <a:cubicBezTo>
                  <a:pt x="8991" y="6918"/>
                  <a:pt x="8810" y="6992"/>
                  <a:pt x="8642" y="7085"/>
                </a:cubicBezTo>
                <a:cubicBezTo>
                  <a:pt x="8720" y="6989"/>
                  <a:pt x="8792" y="6894"/>
                  <a:pt x="8861" y="6800"/>
                </a:cubicBezTo>
                <a:cubicBezTo>
                  <a:pt x="8920" y="6737"/>
                  <a:pt x="8976" y="6677"/>
                  <a:pt x="9039" y="6616"/>
                </a:cubicBezTo>
                <a:cubicBezTo>
                  <a:pt x="9332" y="6325"/>
                  <a:pt x="9583" y="6086"/>
                  <a:pt x="9872" y="5892"/>
                </a:cubicBezTo>
                <a:cubicBezTo>
                  <a:pt x="10105" y="5736"/>
                  <a:pt x="10339" y="5628"/>
                  <a:pt x="10585" y="5565"/>
                </a:cubicBezTo>
                <a:cubicBezTo>
                  <a:pt x="10838" y="5500"/>
                  <a:pt x="11083" y="5497"/>
                  <a:pt x="11342" y="5492"/>
                </a:cubicBezTo>
                <a:cubicBezTo>
                  <a:pt x="11453" y="5491"/>
                  <a:pt x="11566" y="5490"/>
                  <a:pt x="11682" y="5481"/>
                </a:cubicBezTo>
                <a:cubicBezTo>
                  <a:pt x="11721" y="5479"/>
                  <a:pt x="11905" y="5458"/>
                  <a:pt x="12089" y="5419"/>
                </a:cubicBezTo>
                <a:close/>
                <a:moveTo>
                  <a:pt x="8015" y="3097"/>
                </a:moveTo>
                <a:cubicBezTo>
                  <a:pt x="8047" y="3399"/>
                  <a:pt x="8115" y="3694"/>
                  <a:pt x="8180" y="3984"/>
                </a:cubicBezTo>
                <a:cubicBezTo>
                  <a:pt x="8245" y="4266"/>
                  <a:pt x="8310" y="4557"/>
                  <a:pt x="8341" y="4847"/>
                </a:cubicBezTo>
                <a:cubicBezTo>
                  <a:pt x="8391" y="5326"/>
                  <a:pt x="8351" y="5840"/>
                  <a:pt x="8215" y="6416"/>
                </a:cubicBezTo>
                <a:cubicBezTo>
                  <a:pt x="8135" y="6752"/>
                  <a:pt x="8004" y="7082"/>
                  <a:pt x="7866" y="7402"/>
                </a:cubicBezTo>
                <a:cubicBezTo>
                  <a:pt x="7970" y="6724"/>
                  <a:pt x="7979" y="6155"/>
                  <a:pt x="7898" y="5576"/>
                </a:cubicBezTo>
                <a:cubicBezTo>
                  <a:pt x="7824" y="5048"/>
                  <a:pt x="7773" y="4537"/>
                  <a:pt x="7990" y="4101"/>
                </a:cubicBezTo>
                <a:cubicBezTo>
                  <a:pt x="8008" y="4065"/>
                  <a:pt x="7993" y="4020"/>
                  <a:pt x="7956" y="4001"/>
                </a:cubicBezTo>
                <a:cubicBezTo>
                  <a:pt x="7945" y="3996"/>
                  <a:pt x="7935" y="3994"/>
                  <a:pt x="7924" y="3994"/>
                </a:cubicBezTo>
                <a:cubicBezTo>
                  <a:pt x="7896" y="3994"/>
                  <a:pt x="7869" y="4009"/>
                  <a:pt x="7856" y="4036"/>
                </a:cubicBezTo>
                <a:cubicBezTo>
                  <a:pt x="7621" y="4509"/>
                  <a:pt x="7675" y="5067"/>
                  <a:pt x="7752" y="5598"/>
                </a:cubicBezTo>
                <a:cubicBezTo>
                  <a:pt x="7820" y="6084"/>
                  <a:pt x="7823" y="6568"/>
                  <a:pt x="7755" y="7118"/>
                </a:cubicBezTo>
                <a:cubicBezTo>
                  <a:pt x="7711" y="6975"/>
                  <a:pt x="7660" y="6833"/>
                  <a:pt x="7608" y="6688"/>
                </a:cubicBezTo>
                <a:cubicBezTo>
                  <a:pt x="7571" y="6584"/>
                  <a:pt x="7530" y="6475"/>
                  <a:pt x="7494" y="6362"/>
                </a:cubicBezTo>
                <a:cubicBezTo>
                  <a:pt x="7325" y="5849"/>
                  <a:pt x="7274" y="5313"/>
                  <a:pt x="7348" y="4816"/>
                </a:cubicBezTo>
                <a:cubicBezTo>
                  <a:pt x="7439" y="4205"/>
                  <a:pt x="7724" y="3625"/>
                  <a:pt x="8015" y="3097"/>
                </a:cubicBezTo>
                <a:close/>
                <a:moveTo>
                  <a:pt x="4920" y="5161"/>
                </a:moveTo>
                <a:lnTo>
                  <a:pt x="5479" y="6441"/>
                </a:lnTo>
                <a:cubicBezTo>
                  <a:pt x="5645" y="6820"/>
                  <a:pt x="5818" y="7214"/>
                  <a:pt x="5922" y="7620"/>
                </a:cubicBezTo>
                <a:cubicBezTo>
                  <a:pt x="6074" y="8214"/>
                  <a:pt x="6082" y="8845"/>
                  <a:pt x="5948" y="9450"/>
                </a:cubicBezTo>
                <a:lnTo>
                  <a:pt x="5930" y="9524"/>
                </a:lnTo>
                <a:cubicBezTo>
                  <a:pt x="5920" y="9575"/>
                  <a:pt x="5906" y="9646"/>
                  <a:pt x="5887" y="9704"/>
                </a:cubicBezTo>
                <a:cubicBezTo>
                  <a:pt x="5854" y="9537"/>
                  <a:pt x="5825" y="9371"/>
                  <a:pt x="5797" y="9206"/>
                </a:cubicBezTo>
                <a:cubicBezTo>
                  <a:pt x="5747" y="8894"/>
                  <a:pt x="5696" y="8570"/>
                  <a:pt x="5593" y="8257"/>
                </a:cubicBezTo>
                <a:lnTo>
                  <a:pt x="5529" y="8066"/>
                </a:lnTo>
                <a:cubicBezTo>
                  <a:pt x="5388" y="7651"/>
                  <a:pt x="5243" y="7222"/>
                  <a:pt x="5279" y="6784"/>
                </a:cubicBezTo>
                <a:cubicBezTo>
                  <a:pt x="5283" y="6743"/>
                  <a:pt x="5253" y="6707"/>
                  <a:pt x="5211" y="6703"/>
                </a:cubicBezTo>
                <a:cubicBezTo>
                  <a:pt x="5209" y="6703"/>
                  <a:pt x="5207" y="6702"/>
                  <a:pt x="5205" y="6702"/>
                </a:cubicBezTo>
                <a:cubicBezTo>
                  <a:pt x="5166" y="6702"/>
                  <a:pt x="5133" y="6732"/>
                  <a:pt x="5130" y="6772"/>
                </a:cubicBezTo>
                <a:cubicBezTo>
                  <a:pt x="5091" y="7240"/>
                  <a:pt x="5241" y="7684"/>
                  <a:pt x="5386" y="8113"/>
                </a:cubicBezTo>
                <a:lnTo>
                  <a:pt x="5450" y="8302"/>
                </a:lnTo>
                <a:cubicBezTo>
                  <a:pt x="5550" y="8605"/>
                  <a:pt x="5600" y="8922"/>
                  <a:pt x="5648" y="9227"/>
                </a:cubicBezTo>
                <a:cubicBezTo>
                  <a:pt x="5677" y="9405"/>
                  <a:pt x="5709" y="9586"/>
                  <a:pt x="5748" y="9767"/>
                </a:cubicBezTo>
                <a:cubicBezTo>
                  <a:pt x="5731" y="9753"/>
                  <a:pt x="5712" y="9735"/>
                  <a:pt x="5689" y="9712"/>
                </a:cubicBezTo>
                <a:cubicBezTo>
                  <a:pt x="5479" y="9504"/>
                  <a:pt x="5321" y="9243"/>
                  <a:pt x="5184" y="8991"/>
                </a:cubicBezTo>
                <a:cubicBezTo>
                  <a:pt x="5000" y="8660"/>
                  <a:pt x="4778" y="8217"/>
                  <a:pt x="4699" y="7743"/>
                </a:cubicBezTo>
                <a:cubicBezTo>
                  <a:pt x="4639" y="7382"/>
                  <a:pt x="4657" y="7014"/>
                  <a:pt x="4706" y="6572"/>
                </a:cubicBezTo>
                <a:cubicBezTo>
                  <a:pt x="4756" y="6102"/>
                  <a:pt x="4829" y="5628"/>
                  <a:pt x="4920" y="5161"/>
                </a:cubicBezTo>
                <a:close/>
                <a:moveTo>
                  <a:pt x="10381" y="9045"/>
                </a:moveTo>
                <a:cubicBezTo>
                  <a:pt x="10136" y="9418"/>
                  <a:pt x="9677" y="9641"/>
                  <a:pt x="9221" y="9838"/>
                </a:cubicBezTo>
                <a:cubicBezTo>
                  <a:pt x="8563" y="10122"/>
                  <a:pt x="7919" y="10373"/>
                  <a:pt x="7283" y="10373"/>
                </a:cubicBezTo>
                <a:cubicBezTo>
                  <a:pt x="7129" y="10373"/>
                  <a:pt x="6976" y="10358"/>
                  <a:pt x="6824" y="10326"/>
                </a:cubicBezTo>
                <a:cubicBezTo>
                  <a:pt x="6596" y="10278"/>
                  <a:pt x="6371" y="10210"/>
                  <a:pt x="6152" y="10145"/>
                </a:cubicBezTo>
                <a:cubicBezTo>
                  <a:pt x="6088" y="10126"/>
                  <a:pt x="6027" y="10106"/>
                  <a:pt x="5964" y="10089"/>
                </a:cubicBezTo>
                <a:cubicBezTo>
                  <a:pt x="6181" y="9947"/>
                  <a:pt x="6456" y="9918"/>
                  <a:pt x="6702" y="9906"/>
                </a:cubicBezTo>
                <a:cubicBezTo>
                  <a:pt x="6900" y="9895"/>
                  <a:pt x="7103" y="9892"/>
                  <a:pt x="7304" y="9887"/>
                </a:cubicBezTo>
                <a:cubicBezTo>
                  <a:pt x="7988" y="9874"/>
                  <a:pt x="8694" y="9860"/>
                  <a:pt x="9332" y="9591"/>
                </a:cubicBezTo>
                <a:cubicBezTo>
                  <a:pt x="9370" y="9575"/>
                  <a:pt x="9389" y="9531"/>
                  <a:pt x="9373" y="9494"/>
                </a:cubicBezTo>
                <a:cubicBezTo>
                  <a:pt x="9360" y="9464"/>
                  <a:pt x="9333" y="9447"/>
                  <a:pt x="9304" y="9447"/>
                </a:cubicBezTo>
                <a:cubicBezTo>
                  <a:pt x="9294" y="9447"/>
                  <a:pt x="9284" y="9449"/>
                  <a:pt x="9275" y="9453"/>
                </a:cubicBezTo>
                <a:cubicBezTo>
                  <a:pt x="8661" y="9714"/>
                  <a:pt x="7970" y="9727"/>
                  <a:pt x="7300" y="9740"/>
                </a:cubicBezTo>
                <a:cubicBezTo>
                  <a:pt x="7097" y="9743"/>
                  <a:pt x="6893" y="9747"/>
                  <a:pt x="6693" y="9757"/>
                </a:cubicBezTo>
                <a:cubicBezTo>
                  <a:pt x="6527" y="9766"/>
                  <a:pt x="6358" y="9785"/>
                  <a:pt x="6198" y="9827"/>
                </a:cubicBezTo>
                <a:cubicBezTo>
                  <a:pt x="6291" y="9734"/>
                  <a:pt x="6385" y="9649"/>
                  <a:pt x="6494" y="9581"/>
                </a:cubicBezTo>
                <a:cubicBezTo>
                  <a:pt x="6908" y="9317"/>
                  <a:pt x="7439" y="9172"/>
                  <a:pt x="8114" y="9139"/>
                </a:cubicBezTo>
                <a:cubicBezTo>
                  <a:pt x="8313" y="9129"/>
                  <a:pt x="8516" y="9127"/>
                  <a:pt x="8716" y="9127"/>
                </a:cubicBezTo>
                <a:cubicBezTo>
                  <a:pt x="8783" y="9127"/>
                  <a:pt x="8849" y="9127"/>
                  <a:pt x="8916" y="9127"/>
                </a:cubicBezTo>
                <a:cubicBezTo>
                  <a:pt x="9008" y="9128"/>
                  <a:pt x="9102" y="9129"/>
                  <a:pt x="9196" y="9129"/>
                </a:cubicBezTo>
                <a:cubicBezTo>
                  <a:pt x="9589" y="9129"/>
                  <a:pt x="9989" y="9116"/>
                  <a:pt x="10381" y="9045"/>
                </a:cubicBezTo>
                <a:close/>
                <a:moveTo>
                  <a:pt x="3187" y="7948"/>
                </a:moveTo>
                <a:cubicBezTo>
                  <a:pt x="3407" y="8131"/>
                  <a:pt x="3523" y="8434"/>
                  <a:pt x="3622" y="8734"/>
                </a:cubicBezTo>
                <a:cubicBezTo>
                  <a:pt x="3813" y="9300"/>
                  <a:pt x="4002" y="9906"/>
                  <a:pt x="4059" y="10533"/>
                </a:cubicBezTo>
                <a:cubicBezTo>
                  <a:pt x="4114" y="11169"/>
                  <a:pt x="3936" y="11759"/>
                  <a:pt x="3747" y="12383"/>
                </a:cubicBezTo>
                <a:cubicBezTo>
                  <a:pt x="3743" y="12398"/>
                  <a:pt x="3737" y="12411"/>
                  <a:pt x="3734" y="12425"/>
                </a:cubicBezTo>
                <a:cubicBezTo>
                  <a:pt x="3562" y="11496"/>
                  <a:pt x="3459" y="10550"/>
                  <a:pt x="3438" y="9607"/>
                </a:cubicBezTo>
                <a:cubicBezTo>
                  <a:pt x="3438" y="9567"/>
                  <a:pt x="3404" y="9534"/>
                  <a:pt x="3364" y="9534"/>
                </a:cubicBezTo>
                <a:cubicBezTo>
                  <a:pt x="3363" y="9534"/>
                  <a:pt x="3362" y="9534"/>
                  <a:pt x="3361" y="9534"/>
                </a:cubicBezTo>
                <a:cubicBezTo>
                  <a:pt x="3319" y="9537"/>
                  <a:pt x="3287" y="9569"/>
                  <a:pt x="3289" y="9611"/>
                </a:cubicBezTo>
                <a:cubicBezTo>
                  <a:pt x="3310" y="10558"/>
                  <a:pt x="3414" y="11506"/>
                  <a:pt x="3585" y="12437"/>
                </a:cubicBezTo>
                <a:cubicBezTo>
                  <a:pt x="3105" y="11787"/>
                  <a:pt x="2694" y="11137"/>
                  <a:pt x="2647" y="10270"/>
                </a:cubicBezTo>
                <a:cubicBezTo>
                  <a:pt x="2608" y="9573"/>
                  <a:pt x="2786" y="8813"/>
                  <a:pt x="3187" y="7948"/>
                </a:cubicBezTo>
                <a:close/>
                <a:moveTo>
                  <a:pt x="7380" y="11380"/>
                </a:moveTo>
                <a:cubicBezTo>
                  <a:pt x="7929" y="11380"/>
                  <a:pt x="8471" y="11440"/>
                  <a:pt x="8975" y="11509"/>
                </a:cubicBezTo>
                <a:cubicBezTo>
                  <a:pt x="8923" y="11557"/>
                  <a:pt x="8858" y="11616"/>
                  <a:pt x="8778" y="11693"/>
                </a:cubicBezTo>
                <a:cubicBezTo>
                  <a:pt x="8716" y="11752"/>
                  <a:pt x="8651" y="11811"/>
                  <a:pt x="8629" y="11827"/>
                </a:cubicBezTo>
                <a:cubicBezTo>
                  <a:pt x="8441" y="11965"/>
                  <a:pt x="8239" y="12091"/>
                  <a:pt x="8032" y="12201"/>
                </a:cubicBezTo>
                <a:cubicBezTo>
                  <a:pt x="7607" y="12427"/>
                  <a:pt x="7151" y="12595"/>
                  <a:pt x="6675" y="12700"/>
                </a:cubicBezTo>
                <a:cubicBezTo>
                  <a:pt x="6299" y="12782"/>
                  <a:pt x="5919" y="12824"/>
                  <a:pt x="5541" y="12824"/>
                </a:cubicBezTo>
                <a:cubicBezTo>
                  <a:pt x="5439" y="12824"/>
                  <a:pt x="5336" y="12821"/>
                  <a:pt x="5234" y="12815"/>
                </a:cubicBezTo>
                <a:cubicBezTo>
                  <a:pt x="5118" y="12807"/>
                  <a:pt x="5010" y="12797"/>
                  <a:pt x="4906" y="12787"/>
                </a:cubicBezTo>
                <a:cubicBezTo>
                  <a:pt x="4744" y="12772"/>
                  <a:pt x="4586" y="12758"/>
                  <a:pt x="4426" y="12758"/>
                </a:cubicBezTo>
                <a:cubicBezTo>
                  <a:pt x="4361" y="12758"/>
                  <a:pt x="4295" y="12760"/>
                  <a:pt x="4228" y="12765"/>
                </a:cubicBezTo>
                <a:cubicBezTo>
                  <a:pt x="5143" y="12356"/>
                  <a:pt x="6145" y="12117"/>
                  <a:pt x="7145" y="12078"/>
                </a:cubicBezTo>
                <a:cubicBezTo>
                  <a:pt x="7187" y="12076"/>
                  <a:pt x="7219" y="12042"/>
                  <a:pt x="7217" y="12000"/>
                </a:cubicBezTo>
                <a:cubicBezTo>
                  <a:pt x="7216" y="11958"/>
                  <a:pt x="7183" y="11927"/>
                  <a:pt x="7142" y="11927"/>
                </a:cubicBezTo>
                <a:cubicBezTo>
                  <a:pt x="7141" y="11927"/>
                  <a:pt x="7140" y="11927"/>
                  <a:pt x="7139" y="11927"/>
                </a:cubicBezTo>
                <a:cubicBezTo>
                  <a:pt x="6151" y="11968"/>
                  <a:pt x="5159" y="12196"/>
                  <a:pt x="4248" y="12592"/>
                </a:cubicBezTo>
                <a:cubicBezTo>
                  <a:pt x="4480" y="12346"/>
                  <a:pt x="4722" y="12102"/>
                  <a:pt x="5004" y="11940"/>
                </a:cubicBezTo>
                <a:cubicBezTo>
                  <a:pt x="5415" y="11703"/>
                  <a:pt x="5886" y="11541"/>
                  <a:pt x="6398" y="11455"/>
                </a:cubicBezTo>
                <a:cubicBezTo>
                  <a:pt x="6723" y="11402"/>
                  <a:pt x="7053" y="11380"/>
                  <a:pt x="7380" y="11380"/>
                </a:cubicBezTo>
                <a:close/>
                <a:moveTo>
                  <a:pt x="2791" y="12098"/>
                </a:moveTo>
                <a:cubicBezTo>
                  <a:pt x="2881" y="12098"/>
                  <a:pt x="2970" y="12109"/>
                  <a:pt x="3057" y="12134"/>
                </a:cubicBezTo>
                <a:cubicBezTo>
                  <a:pt x="3092" y="12143"/>
                  <a:pt x="3105" y="12153"/>
                  <a:pt x="3106" y="12156"/>
                </a:cubicBezTo>
                <a:cubicBezTo>
                  <a:pt x="3119" y="12194"/>
                  <a:pt x="3150" y="12217"/>
                  <a:pt x="3187" y="12224"/>
                </a:cubicBezTo>
                <a:cubicBezTo>
                  <a:pt x="3273" y="12348"/>
                  <a:pt x="3364" y="12471"/>
                  <a:pt x="3455" y="12597"/>
                </a:cubicBezTo>
                <a:cubicBezTo>
                  <a:pt x="3267" y="12574"/>
                  <a:pt x="3079" y="12562"/>
                  <a:pt x="2890" y="12562"/>
                </a:cubicBezTo>
                <a:cubicBezTo>
                  <a:pt x="2416" y="12562"/>
                  <a:pt x="1943" y="12637"/>
                  <a:pt x="1492" y="12787"/>
                </a:cubicBezTo>
                <a:cubicBezTo>
                  <a:pt x="1453" y="12800"/>
                  <a:pt x="1433" y="12844"/>
                  <a:pt x="1446" y="12881"/>
                </a:cubicBezTo>
                <a:cubicBezTo>
                  <a:pt x="1453" y="12903"/>
                  <a:pt x="1469" y="12919"/>
                  <a:pt x="1489" y="12926"/>
                </a:cubicBezTo>
                <a:cubicBezTo>
                  <a:pt x="1498" y="12930"/>
                  <a:pt x="1506" y="12932"/>
                  <a:pt x="1516" y="12932"/>
                </a:cubicBezTo>
                <a:cubicBezTo>
                  <a:pt x="1524" y="12932"/>
                  <a:pt x="1532" y="12930"/>
                  <a:pt x="1541" y="12927"/>
                </a:cubicBezTo>
                <a:cubicBezTo>
                  <a:pt x="1981" y="12782"/>
                  <a:pt x="2441" y="12709"/>
                  <a:pt x="2902" y="12709"/>
                </a:cubicBezTo>
                <a:cubicBezTo>
                  <a:pt x="3110" y="12709"/>
                  <a:pt x="3319" y="12724"/>
                  <a:pt x="3526" y="12754"/>
                </a:cubicBezTo>
                <a:cubicBezTo>
                  <a:pt x="3289" y="12956"/>
                  <a:pt x="3045" y="13159"/>
                  <a:pt x="2759" y="13273"/>
                </a:cubicBezTo>
                <a:cubicBezTo>
                  <a:pt x="2548" y="13357"/>
                  <a:pt x="2300" y="13397"/>
                  <a:pt x="1987" y="13397"/>
                </a:cubicBezTo>
                <a:cubicBezTo>
                  <a:pt x="1951" y="13397"/>
                  <a:pt x="1915" y="13396"/>
                  <a:pt x="1877" y="13395"/>
                </a:cubicBezTo>
                <a:cubicBezTo>
                  <a:pt x="1366" y="13381"/>
                  <a:pt x="852" y="13282"/>
                  <a:pt x="353" y="13178"/>
                </a:cubicBezTo>
                <a:cubicBezTo>
                  <a:pt x="891" y="12789"/>
                  <a:pt x="1479" y="12477"/>
                  <a:pt x="2106" y="12249"/>
                </a:cubicBezTo>
                <a:cubicBezTo>
                  <a:pt x="2320" y="12170"/>
                  <a:pt x="2558" y="12098"/>
                  <a:pt x="2791" y="12098"/>
                </a:cubicBezTo>
                <a:close/>
                <a:moveTo>
                  <a:pt x="3219" y="14442"/>
                </a:moveTo>
                <a:cubicBezTo>
                  <a:pt x="3653" y="14484"/>
                  <a:pt x="4083" y="14599"/>
                  <a:pt x="4558" y="14809"/>
                </a:cubicBezTo>
                <a:cubicBezTo>
                  <a:pt x="5043" y="15024"/>
                  <a:pt x="5466" y="15352"/>
                  <a:pt x="5784" y="15758"/>
                </a:cubicBezTo>
                <a:cubicBezTo>
                  <a:pt x="5929" y="15944"/>
                  <a:pt x="6239" y="16406"/>
                  <a:pt x="6148" y="16865"/>
                </a:cubicBezTo>
                <a:cubicBezTo>
                  <a:pt x="5875" y="16739"/>
                  <a:pt x="5060" y="16308"/>
                  <a:pt x="4950" y="16240"/>
                </a:cubicBezTo>
                <a:cubicBezTo>
                  <a:pt x="4523" y="15970"/>
                  <a:pt x="4119" y="15658"/>
                  <a:pt x="3752" y="15316"/>
                </a:cubicBezTo>
                <a:cubicBezTo>
                  <a:pt x="3506" y="15087"/>
                  <a:pt x="3317" y="14828"/>
                  <a:pt x="3164" y="14582"/>
                </a:cubicBezTo>
                <a:lnTo>
                  <a:pt x="3164" y="14582"/>
                </a:lnTo>
                <a:cubicBezTo>
                  <a:pt x="3813" y="14835"/>
                  <a:pt x="4355" y="15310"/>
                  <a:pt x="4880" y="15774"/>
                </a:cubicBezTo>
                <a:cubicBezTo>
                  <a:pt x="5162" y="16024"/>
                  <a:pt x="5453" y="16280"/>
                  <a:pt x="5761" y="16505"/>
                </a:cubicBezTo>
                <a:cubicBezTo>
                  <a:pt x="5767" y="16509"/>
                  <a:pt x="5771" y="16512"/>
                  <a:pt x="5777" y="16515"/>
                </a:cubicBezTo>
                <a:cubicBezTo>
                  <a:pt x="5786" y="16518"/>
                  <a:pt x="5795" y="16520"/>
                  <a:pt x="5805" y="16520"/>
                </a:cubicBezTo>
                <a:cubicBezTo>
                  <a:pt x="5828" y="16520"/>
                  <a:pt x="5852" y="16509"/>
                  <a:pt x="5865" y="16489"/>
                </a:cubicBezTo>
                <a:cubicBezTo>
                  <a:pt x="5890" y="16457"/>
                  <a:pt x="5883" y="16409"/>
                  <a:pt x="5849" y="16384"/>
                </a:cubicBezTo>
                <a:cubicBezTo>
                  <a:pt x="5547" y="16164"/>
                  <a:pt x="5257" y="15910"/>
                  <a:pt x="4979" y="15662"/>
                </a:cubicBezTo>
                <a:cubicBezTo>
                  <a:pt x="4445" y="15190"/>
                  <a:pt x="3892" y="14705"/>
                  <a:pt x="3219" y="14442"/>
                </a:cubicBezTo>
                <a:close/>
                <a:moveTo>
                  <a:pt x="11630" y="1"/>
                </a:moveTo>
                <a:cubicBezTo>
                  <a:pt x="11584" y="1"/>
                  <a:pt x="11543" y="33"/>
                  <a:pt x="11533" y="78"/>
                </a:cubicBezTo>
                <a:cubicBezTo>
                  <a:pt x="11518" y="116"/>
                  <a:pt x="11403" y="216"/>
                  <a:pt x="11348" y="265"/>
                </a:cubicBezTo>
                <a:cubicBezTo>
                  <a:pt x="11304" y="303"/>
                  <a:pt x="11265" y="336"/>
                  <a:pt x="11243" y="359"/>
                </a:cubicBezTo>
                <a:cubicBezTo>
                  <a:pt x="11104" y="510"/>
                  <a:pt x="10983" y="649"/>
                  <a:pt x="10877" y="780"/>
                </a:cubicBezTo>
                <a:cubicBezTo>
                  <a:pt x="10617" y="1103"/>
                  <a:pt x="10414" y="1407"/>
                  <a:pt x="10257" y="1708"/>
                </a:cubicBezTo>
                <a:cubicBezTo>
                  <a:pt x="10143" y="1931"/>
                  <a:pt x="10066" y="2167"/>
                  <a:pt x="10023" y="2425"/>
                </a:cubicBezTo>
                <a:cubicBezTo>
                  <a:pt x="9978" y="2678"/>
                  <a:pt x="9975" y="2937"/>
                  <a:pt x="9972" y="3188"/>
                </a:cubicBezTo>
                <a:cubicBezTo>
                  <a:pt x="9968" y="3386"/>
                  <a:pt x="9965" y="3593"/>
                  <a:pt x="9940" y="3790"/>
                </a:cubicBezTo>
                <a:cubicBezTo>
                  <a:pt x="9896" y="4162"/>
                  <a:pt x="9788" y="4498"/>
                  <a:pt x="9677" y="4854"/>
                </a:cubicBezTo>
                <a:cubicBezTo>
                  <a:pt x="9625" y="5019"/>
                  <a:pt x="9574" y="5188"/>
                  <a:pt x="9526" y="5362"/>
                </a:cubicBezTo>
                <a:cubicBezTo>
                  <a:pt x="9438" y="5505"/>
                  <a:pt x="9351" y="5646"/>
                  <a:pt x="9270" y="5786"/>
                </a:cubicBezTo>
                <a:cubicBezTo>
                  <a:pt x="9091" y="6083"/>
                  <a:pt x="8917" y="6370"/>
                  <a:pt x="8713" y="6656"/>
                </a:cubicBezTo>
                <a:cubicBezTo>
                  <a:pt x="8506" y="6869"/>
                  <a:pt x="8305" y="7091"/>
                  <a:pt x="8115" y="7318"/>
                </a:cubicBezTo>
                <a:cubicBezTo>
                  <a:pt x="8231" y="7040"/>
                  <a:pt x="8338" y="6753"/>
                  <a:pt x="8409" y="6459"/>
                </a:cubicBezTo>
                <a:cubicBezTo>
                  <a:pt x="8549" y="5862"/>
                  <a:pt x="8591" y="5326"/>
                  <a:pt x="8539" y="4824"/>
                </a:cubicBezTo>
                <a:cubicBezTo>
                  <a:pt x="8506" y="4522"/>
                  <a:pt x="8439" y="4224"/>
                  <a:pt x="8373" y="3936"/>
                </a:cubicBezTo>
                <a:cubicBezTo>
                  <a:pt x="8283" y="3547"/>
                  <a:pt x="8192" y="3144"/>
                  <a:pt x="8193" y="2743"/>
                </a:cubicBezTo>
                <a:cubicBezTo>
                  <a:pt x="8193" y="2698"/>
                  <a:pt x="8163" y="2656"/>
                  <a:pt x="8119" y="2646"/>
                </a:cubicBezTo>
                <a:cubicBezTo>
                  <a:pt x="8111" y="2644"/>
                  <a:pt x="8102" y="2643"/>
                  <a:pt x="8093" y="2643"/>
                </a:cubicBezTo>
                <a:cubicBezTo>
                  <a:pt x="8058" y="2643"/>
                  <a:pt x="8024" y="2661"/>
                  <a:pt x="8006" y="2693"/>
                </a:cubicBezTo>
                <a:cubicBezTo>
                  <a:pt x="7658" y="3314"/>
                  <a:pt x="7261" y="4016"/>
                  <a:pt x="7147" y="4782"/>
                </a:cubicBezTo>
                <a:cubicBezTo>
                  <a:pt x="7067" y="5310"/>
                  <a:pt x="7122" y="5877"/>
                  <a:pt x="7301" y="6420"/>
                </a:cubicBezTo>
                <a:cubicBezTo>
                  <a:pt x="7339" y="6535"/>
                  <a:pt x="7378" y="6648"/>
                  <a:pt x="7419" y="6756"/>
                </a:cubicBezTo>
                <a:cubicBezTo>
                  <a:pt x="7549" y="7111"/>
                  <a:pt x="7671" y="7447"/>
                  <a:pt x="7660" y="7845"/>
                </a:cubicBezTo>
                <a:cubicBezTo>
                  <a:pt x="7145" y="8392"/>
                  <a:pt x="6631" y="8954"/>
                  <a:pt x="6129" y="9536"/>
                </a:cubicBezTo>
                <a:lnTo>
                  <a:pt x="6138" y="9489"/>
                </a:lnTo>
                <a:cubicBezTo>
                  <a:pt x="6281" y="8855"/>
                  <a:pt x="6271" y="8189"/>
                  <a:pt x="6110" y="7567"/>
                </a:cubicBezTo>
                <a:cubicBezTo>
                  <a:pt x="6001" y="7144"/>
                  <a:pt x="5826" y="6745"/>
                  <a:pt x="5655" y="6355"/>
                </a:cubicBezTo>
                <a:lnTo>
                  <a:pt x="4971" y="4790"/>
                </a:lnTo>
                <a:cubicBezTo>
                  <a:pt x="4953" y="4754"/>
                  <a:pt x="4919" y="4730"/>
                  <a:pt x="4879" y="4730"/>
                </a:cubicBezTo>
                <a:cubicBezTo>
                  <a:pt x="4876" y="4730"/>
                  <a:pt x="4873" y="4731"/>
                  <a:pt x="4869" y="4731"/>
                </a:cubicBezTo>
                <a:cubicBezTo>
                  <a:pt x="4826" y="4734"/>
                  <a:pt x="4791" y="4767"/>
                  <a:pt x="4783" y="4809"/>
                </a:cubicBezTo>
                <a:cubicBezTo>
                  <a:pt x="4659" y="5381"/>
                  <a:pt x="4565" y="5964"/>
                  <a:pt x="4502" y="6548"/>
                </a:cubicBezTo>
                <a:cubicBezTo>
                  <a:pt x="4452" y="7005"/>
                  <a:pt x="4432" y="7387"/>
                  <a:pt x="4496" y="7772"/>
                </a:cubicBezTo>
                <a:cubicBezTo>
                  <a:pt x="4580" y="8276"/>
                  <a:pt x="4811" y="8739"/>
                  <a:pt x="5003" y="9084"/>
                </a:cubicBezTo>
                <a:cubicBezTo>
                  <a:pt x="5147" y="9347"/>
                  <a:pt x="5314" y="9623"/>
                  <a:pt x="5544" y="9851"/>
                </a:cubicBezTo>
                <a:cubicBezTo>
                  <a:pt x="5595" y="9902"/>
                  <a:pt x="5663" y="9964"/>
                  <a:pt x="5738" y="9995"/>
                </a:cubicBezTo>
                <a:cubicBezTo>
                  <a:pt x="5104" y="10753"/>
                  <a:pt x="4497" y="11544"/>
                  <a:pt x="3953" y="12367"/>
                </a:cubicBezTo>
                <a:cubicBezTo>
                  <a:pt x="4133" y="11774"/>
                  <a:pt x="4309" y="11160"/>
                  <a:pt x="4251" y="10510"/>
                </a:cubicBezTo>
                <a:cubicBezTo>
                  <a:pt x="4193" y="9861"/>
                  <a:pt x="4001" y="9243"/>
                  <a:pt x="3805" y="8664"/>
                </a:cubicBezTo>
                <a:cubicBezTo>
                  <a:pt x="3679" y="8292"/>
                  <a:pt x="3530" y="7911"/>
                  <a:pt x="3193" y="7707"/>
                </a:cubicBezTo>
                <a:cubicBezTo>
                  <a:pt x="3178" y="7698"/>
                  <a:pt x="3160" y="7693"/>
                  <a:pt x="3142" y="7693"/>
                </a:cubicBezTo>
                <a:cubicBezTo>
                  <a:pt x="3133" y="7693"/>
                  <a:pt x="3123" y="7695"/>
                  <a:pt x="3113" y="7697"/>
                </a:cubicBezTo>
                <a:cubicBezTo>
                  <a:pt x="3086" y="7704"/>
                  <a:pt x="3064" y="7723"/>
                  <a:pt x="3053" y="7749"/>
                </a:cubicBezTo>
                <a:cubicBezTo>
                  <a:pt x="2599" y="8690"/>
                  <a:pt x="2401" y="9517"/>
                  <a:pt x="2440" y="10275"/>
                </a:cubicBezTo>
                <a:cubicBezTo>
                  <a:pt x="2475" y="10911"/>
                  <a:pt x="2688" y="11429"/>
                  <a:pt x="2980" y="11910"/>
                </a:cubicBezTo>
                <a:cubicBezTo>
                  <a:pt x="2916" y="11899"/>
                  <a:pt x="2851" y="11895"/>
                  <a:pt x="2787" y="11895"/>
                </a:cubicBezTo>
                <a:cubicBezTo>
                  <a:pt x="2523" y="11895"/>
                  <a:pt x="2262" y="11974"/>
                  <a:pt x="2029" y="12057"/>
                </a:cubicBezTo>
                <a:cubicBezTo>
                  <a:pt x="1317" y="12318"/>
                  <a:pt x="649" y="12684"/>
                  <a:pt x="46" y="13145"/>
                </a:cubicBezTo>
                <a:cubicBezTo>
                  <a:pt x="15" y="13169"/>
                  <a:pt x="1" y="13208"/>
                  <a:pt x="10" y="13246"/>
                </a:cubicBezTo>
                <a:cubicBezTo>
                  <a:pt x="17" y="13279"/>
                  <a:pt x="39" y="13304"/>
                  <a:pt x="70" y="13317"/>
                </a:cubicBezTo>
                <a:lnTo>
                  <a:pt x="86" y="13323"/>
                </a:lnTo>
                <a:cubicBezTo>
                  <a:pt x="664" y="13446"/>
                  <a:pt x="1259" y="13572"/>
                  <a:pt x="1863" y="13589"/>
                </a:cubicBezTo>
                <a:cubicBezTo>
                  <a:pt x="1900" y="13590"/>
                  <a:pt x="1936" y="13590"/>
                  <a:pt x="1972" y="13590"/>
                </a:cubicBezTo>
                <a:cubicBezTo>
                  <a:pt x="2315" y="13590"/>
                  <a:pt x="2586" y="13546"/>
                  <a:pt x="2824" y="13453"/>
                </a:cubicBezTo>
                <a:cubicBezTo>
                  <a:pt x="3105" y="13343"/>
                  <a:pt x="3346" y="13152"/>
                  <a:pt x="3564" y="12969"/>
                </a:cubicBezTo>
                <a:lnTo>
                  <a:pt x="3564" y="12969"/>
                </a:lnTo>
                <a:cubicBezTo>
                  <a:pt x="2259" y="15096"/>
                  <a:pt x="1381" y="17447"/>
                  <a:pt x="1420" y="20076"/>
                </a:cubicBezTo>
                <a:cubicBezTo>
                  <a:pt x="1420" y="20118"/>
                  <a:pt x="1446" y="20151"/>
                  <a:pt x="1482" y="20166"/>
                </a:cubicBezTo>
                <a:cubicBezTo>
                  <a:pt x="1493" y="20171"/>
                  <a:pt x="1506" y="20173"/>
                  <a:pt x="1521" y="20173"/>
                </a:cubicBezTo>
                <a:cubicBezTo>
                  <a:pt x="1576" y="20173"/>
                  <a:pt x="1621" y="20128"/>
                  <a:pt x="1619" y="20072"/>
                </a:cubicBezTo>
                <a:cubicBezTo>
                  <a:pt x="1588" y="18085"/>
                  <a:pt x="2094" y="16257"/>
                  <a:pt x="2916" y="14563"/>
                </a:cubicBezTo>
                <a:cubicBezTo>
                  <a:pt x="3090" y="14853"/>
                  <a:pt x="3303" y="15170"/>
                  <a:pt x="3607" y="15454"/>
                </a:cubicBezTo>
                <a:cubicBezTo>
                  <a:pt x="3983" y="15805"/>
                  <a:pt x="4396" y="16124"/>
                  <a:pt x="4835" y="16400"/>
                </a:cubicBezTo>
                <a:cubicBezTo>
                  <a:pt x="4843" y="16406"/>
                  <a:pt x="5673" y="16877"/>
                  <a:pt x="6058" y="17034"/>
                </a:cubicBezTo>
                <a:cubicBezTo>
                  <a:pt x="6138" y="17067"/>
                  <a:pt x="6199" y="17087"/>
                  <a:pt x="6230" y="17087"/>
                </a:cubicBezTo>
                <a:cubicBezTo>
                  <a:pt x="6234" y="17087"/>
                  <a:pt x="6238" y="17086"/>
                  <a:pt x="6242" y="17085"/>
                </a:cubicBezTo>
                <a:cubicBezTo>
                  <a:pt x="6271" y="17074"/>
                  <a:pt x="6295" y="17050"/>
                  <a:pt x="6304" y="17021"/>
                </a:cubicBezTo>
                <a:cubicBezTo>
                  <a:pt x="6488" y="16460"/>
                  <a:pt x="6151" y="15908"/>
                  <a:pt x="5933" y="15630"/>
                </a:cubicBezTo>
                <a:cubicBezTo>
                  <a:pt x="5595" y="15197"/>
                  <a:pt x="5144" y="14848"/>
                  <a:pt x="4631" y="14620"/>
                </a:cubicBezTo>
                <a:cubicBezTo>
                  <a:pt x="4085" y="14379"/>
                  <a:pt x="3590" y="14255"/>
                  <a:pt x="3084" y="14226"/>
                </a:cubicBezTo>
                <a:cubicBezTo>
                  <a:pt x="3289" y="13828"/>
                  <a:pt x="3511" y="13434"/>
                  <a:pt x="3747" y="13051"/>
                </a:cubicBezTo>
                <a:cubicBezTo>
                  <a:pt x="3753" y="13052"/>
                  <a:pt x="3759" y="13052"/>
                  <a:pt x="3765" y="13052"/>
                </a:cubicBezTo>
                <a:cubicBezTo>
                  <a:pt x="3774" y="13052"/>
                  <a:pt x="3782" y="13051"/>
                  <a:pt x="3791" y="13048"/>
                </a:cubicBezTo>
                <a:cubicBezTo>
                  <a:pt x="4010" y="12972"/>
                  <a:pt x="4208" y="12949"/>
                  <a:pt x="4404" y="12949"/>
                </a:cubicBezTo>
                <a:cubicBezTo>
                  <a:pt x="4559" y="12949"/>
                  <a:pt x="4714" y="12963"/>
                  <a:pt x="4878" y="12978"/>
                </a:cubicBezTo>
                <a:cubicBezTo>
                  <a:pt x="4985" y="12990"/>
                  <a:pt x="5097" y="12998"/>
                  <a:pt x="5212" y="13006"/>
                </a:cubicBezTo>
                <a:cubicBezTo>
                  <a:pt x="5321" y="13012"/>
                  <a:pt x="5430" y="13016"/>
                  <a:pt x="5539" y="13016"/>
                </a:cubicBezTo>
                <a:cubicBezTo>
                  <a:pt x="5929" y="13016"/>
                  <a:pt x="6321" y="12973"/>
                  <a:pt x="6709" y="12887"/>
                </a:cubicBezTo>
                <a:cubicBezTo>
                  <a:pt x="7203" y="12778"/>
                  <a:pt x="7675" y="12605"/>
                  <a:pt x="8116" y="12369"/>
                </a:cubicBezTo>
                <a:cubicBezTo>
                  <a:pt x="8332" y="12253"/>
                  <a:pt x="8542" y="12123"/>
                  <a:pt x="8737" y="11982"/>
                </a:cubicBezTo>
                <a:cubicBezTo>
                  <a:pt x="8768" y="11960"/>
                  <a:pt x="8819" y="11913"/>
                  <a:pt x="8905" y="11830"/>
                </a:cubicBezTo>
                <a:cubicBezTo>
                  <a:pt x="8997" y="11745"/>
                  <a:pt x="9183" y="11570"/>
                  <a:pt x="9241" y="11536"/>
                </a:cubicBezTo>
                <a:cubicBezTo>
                  <a:pt x="9285" y="11531"/>
                  <a:pt x="9321" y="11497"/>
                  <a:pt x="9328" y="11451"/>
                </a:cubicBezTo>
                <a:cubicBezTo>
                  <a:pt x="9335" y="11397"/>
                  <a:pt x="9296" y="11347"/>
                  <a:pt x="9243" y="11339"/>
                </a:cubicBezTo>
                <a:cubicBezTo>
                  <a:pt x="8664" y="11255"/>
                  <a:pt x="8025" y="11173"/>
                  <a:pt x="7375" y="11173"/>
                </a:cubicBezTo>
                <a:cubicBezTo>
                  <a:pt x="7036" y="11173"/>
                  <a:pt x="6694" y="11195"/>
                  <a:pt x="6356" y="11251"/>
                </a:cubicBezTo>
                <a:cubicBezTo>
                  <a:pt x="5819" y="11339"/>
                  <a:pt x="5327" y="11509"/>
                  <a:pt x="4894" y="11759"/>
                </a:cubicBezTo>
                <a:cubicBezTo>
                  <a:pt x="4641" y="11905"/>
                  <a:pt x="4423" y="12105"/>
                  <a:pt x="4219" y="12317"/>
                </a:cubicBezTo>
                <a:cubicBezTo>
                  <a:pt x="4703" y="11600"/>
                  <a:pt x="5231" y="10911"/>
                  <a:pt x="5783" y="10242"/>
                </a:cubicBezTo>
                <a:cubicBezTo>
                  <a:pt x="5884" y="10271"/>
                  <a:pt x="5984" y="10300"/>
                  <a:pt x="6082" y="10329"/>
                </a:cubicBezTo>
                <a:cubicBezTo>
                  <a:pt x="6305" y="10397"/>
                  <a:pt x="6537" y="10465"/>
                  <a:pt x="6770" y="10514"/>
                </a:cubicBezTo>
                <a:cubicBezTo>
                  <a:pt x="6939" y="10550"/>
                  <a:pt x="7107" y="10566"/>
                  <a:pt x="7274" y="10566"/>
                </a:cubicBezTo>
                <a:cubicBezTo>
                  <a:pt x="7946" y="10566"/>
                  <a:pt x="8611" y="10307"/>
                  <a:pt x="9289" y="10015"/>
                </a:cubicBezTo>
                <a:cubicBezTo>
                  <a:pt x="9852" y="9772"/>
                  <a:pt x="10421" y="9489"/>
                  <a:pt x="10650" y="8935"/>
                </a:cubicBezTo>
                <a:cubicBezTo>
                  <a:pt x="10664" y="8900"/>
                  <a:pt x="10657" y="8860"/>
                  <a:pt x="10634" y="8831"/>
                </a:cubicBezTo>
                <a:cubicBezTo>
                  <a:pt x="10616" y="8808"/>
                  <a:pt x="10587" y="8796"/>
                  <a:pt x="10558" y="8796"/>
                </a:cubicBezTo>
                <a:cubicBezTo>
                  <a:pt x="10550" y="8796"/>
                  <a:pt x="10542" y="8797"/>
                  <a:pt x="10534" y="8799"/>
                </a:cubicBezTo>
                <a:cubicBezTo>
                  <a:pt x="10075" y="8911"/>
                  <a:pt x="9588" y="8922"/>
                  <a:pt x="9112" y="8922"/>
                </a:cubicBezTo>
                <a:cubicBezTo>
                  <a:pt x="9043" y="8922"/>
                  <a:pt x="8974" y="8922"/>
                  <a:pt x="8905" y="8922"/>
                </a:cubicBezTo>
                <a:cubicBezTo>
                  <a:pt x="8809" y="8921"/>
                  <a:pt x="8710" y="8921"/>
                  <a:pt x="8611" y="8921"/>
                </a:cubicBezTo>
                <a:cubicBezTo>
                  <a:pt x="8439" y="8921"/>
                  <a:pt x="8264" y="8923"/>
                  <a:pt x="8093" y="8932"/>
                </a:cubicBezTo>
                <a:cubicBezTo>
                  <a:pt x="7501" y="8964"/>
                  <a:pt x="7016" y="9075"/>
                  <a:pt x="6614" y="9275"/>
                </a:cubicBezTo>
                <a:cubicBezTo>
                  <a:pt x="7002" y="8835"/>
                  <a:pt x="7398" y="8404"/>
                  <a:pt x="7795" y="7984"/>
                </a:cubicBezTo>
                <a:cubicBezTo>
                  <a:pt x="7818" y="7974"/>
                  <a:pt x="7838" y="7958"/>
                  <a:pt x="7847" y="7932"/>
                </a:cubicBezTo>
                <a:cubicBezTo>
                  <a:pt x="7849" y="7930"/>
                  <a:pt x="7849" y="7926"/>
                  <a:pt x="7852" y="7924"/>
                </a:cubicBezTo>
                <a:cubicBezTo>
                  <a:pt x="7938" y="7832"/>
                  <a:pt x="8022" y="7742"/>
                  <a:pt x="8109" y="7651"/>
                </a:cubicBezTo>
                <a:cubicBezTo>
                  <a:pt x="8206" y="7597"/>
                  <a:pt x="8403" y="7545"/>
                  <a:pt x="8519" y="7516"/>
                </a:cubicBezTo>
                <a:cubicBezTo>
                  <a:pt x="8584" y="7499"/>
                  <a:pt x="8640" y="7483"/>
                  <a:pt x="8680" y="7470"/>
                </a:cubicBezTo>
                <a:cubicBezTo>
                  <a:pt x="8981" y="7369"/>
                  <a:pt x="9295" y="7315"/>
                  <a:pt x="9600" y="7260"/>
                </a:cubicBezTo>
                <a:cubicBezTo>
                  <a:pt x="10200" y="7156"/>
                  <a:pt x="10816" y="7047"/>
                  <a:pt x="11350" y="6598"/>
                </a:cubicBezTo>
                <a:cubicBezTo>
                  <a:pt x="11617" y="6375"/>
                  <a:pt x="11822" y="6093"/>
                  <a:pt x="12022" y="5822"/>
                </a:cubicBezTo>
                <a:cubicBezTo>
                  <a:pt x="12163" y="5628"/>
                  <a:pt x="12310" y="5429"/>
                  <a:pt x="12477" y="5255"/>
                </a:cubicBezTo>
                <a:lnTo>
                  <a:pt x="12480" y="5252"/>
                </a:lnTo>
                <a:cubicBezTo>
                  <a:pt x="12522" y="5222"/>
                  <a:pt x="12520" y="5159"/>
                  <a:pt x="12480" y="5123"/>
                </a:cubicBezTo>
                <a:cubicBezTo>
                  <a:pt x="12461" y="5105"/>
                  <a:pt x="12436" y="5096"/>
                  <a:pt x="12412" y="5096"/>
                </a:cubicBezTo>
                <a:cubicBezTo>
                  <a:pt x="12385" y="5096"/>
                  <a:pt x="12359" y="5107"/>
                  <a:pt x="12339" y="5128"/>
                </a:cubicBezTo>
                <a:cubicBezTo>
                  <a:pt x="12278" y="5186"/>
                  <a:pt x="11859" y="5272"/>
                  <a:pt x="11670" y="5282"/>
                </a:cubicBezTo>
                <a:cubicBezTo>
                  <a:pt x="11559" y="5290"/>
                  <a:pt x="11449" y="5290"/>
                  <a:pt x="11340" y="5291"/>
                </a:cubicBezTo>
                <a:cubicBezTo>
                  <a:pt x="11081" y="5296"/>
                  <a:pt x="10813" y="5298"/>
                  <a:pt x="10537" y="5371"/>
                </a:cubicBezTo>
                <a:cubicBezTo>
                  <a:pt x="10269" y="5440"/>
                  <a:pt x="10016" y="5556"/>
                  <a:pt x="9762" y="5725"/>
                </a:cubicBezTo>
                <a:cubicBezTo>
                  <a:pt x="9618" y="5822"/>
                  <a:pt x="9483" y="5928"/>
                  <a:pt x="9351" y="6047"/>
                </a:cubicBezTo>
                <a:cubicBezTo>
                  <a:pt x="9382" y="5996"/>
                  <a:pt x="9412" y="5943"/>
                  <a:pt x="9444" y="5892"/>
                </a:cubicBezTo>
                <a:cubicBezTo>
                  <a:pt x="9474" y="5840"/>
                  <a:pt x="9508" y="5786"/>
                  <a:pt x="9541" y="5731"/>
                </a:cubicBezTo>
                <a:cubicBezTo>
                  <a:pt x="9549" y="5733"/>
                  <a:pt x="9557" y="5734"/>
                  <a:pt x="9565" y="5734"/>
                </a:cubicBezTo>
                <a:cubicBezTo>
                  <a:pt x="9600" y="5734"/>
                  <a:pt x="9633" y="5715"/>
                  <a:pt x="9651" y="5682"/>
                </a:cubicBezTo>
                <a:cubicBezTo>
                  <a:pt x="9791" y="5421"/>
                  <a:pt x="10003" y="5214"/>
                  <a:pt x="10226" y="4994"/>
                </a:cubicBezTo>
                <a:cubicBezTo>
                  <a:pt x="10305" y="4915"/>
                  <a:pt x="10386" y="4835"/>
                  <a:pt x="10462" y="4754"/>
                </a:cubicBezTo>
                <a:cubicBezTo>
                  <a:pt x="11091" y="4087"/>
                  <a:pt x="11445" y="3246"/>
                  <a:pt x="11575" y="2105"/>
                </a:cubicBezTo>
                <a:cubicBezTo>
                  <a:pt x="11605" y="1828"/>
                  <a:pt x="11617" y="1548"/>
                  <a:pt x="11626" y="1277"/>
                </a:cubicBezTo>
                <a:cubicBezTo>
                  <a:pt x="11640" y="895"/>
                  <a:pt x="11653" y="500"/>
                  <a:pt x="11728" y="122"/>
                </a:cubicBezTo>
                <a:cubicBezTo>
                  <a:pt x="11740" y="68"/>
                  <a:pt x="11705" y="15"/>
                  <a:pt x="11652" y="3"/>
                </a:cubicBezTo>
                <a:cubicBezTo>
                  <a:pt x="11644" y="1"/>
                  <a:pt x="11637" y="1"/>
                  <a:pt x="11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1450" name="Google Shape;1450;p30"/>
          <p:cNvSpPr/>
          <p:nvPr/>
        </p:nvSpPr>
        <p:spPr>
          <a:xfrm>
            <a:off x="897256" y="182607"/>
            <a:ext cx="329044" cy="414435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451" name="Google Shape;1451;p30"/>
          <p:cNvGrpSpPr/>
          <p:nvPr/>
        </p:nvGrpSpPr>
        <p:grpSpPr>
          <a:xfrm rot="10800000">
            <a:off x="10782131" y="-1"/>
            <a:ext cx="1046785" cy="1624389"/>
            <a:chOff x="1238225" y="2907350"/>
            <a:chExt cx="415875" cy="645350"/>
          </a:xfrm>
        </p:grpSpPr>
        <p:sp>
          <p:nvSpPr>
            <p:cNvPr id="1452" name="Google Shape;1452;p30"/>
            <p:cNvSpPr/>
            <p:nvPr/>
          </p:nvSpPr>
          <p:spPr>
            <a:xfrm>
              <a:off x="1353625" y="2907350"/>
              <a:ext cx="69250" cy="175425"/>
            </a:xfrm>
            <a:custGeom>
              <a:avLst/>
              <a:gdLst/>
              <a:ahLst/>
              <a:cxnLst/>
              <a:rect l="l" t="t" r="r" b="b"/>
              <a:pathLst>
                <a:path w="2770" h="7017" extrusionOk="0">
                  <a:moveTo>
                    <a:pt x="345" y="0"/>
                  </a:moveTo>
                  <a:lnTo>
                    <a:pt x="345" y="0"/>
                  </a:lnTo>
                  <a:cubicBezTo>
                    <a:pt x="1" y="1173"/>
                    <a:pt x="96" y="2454"/>
                    <a:pt x="523" y="3600"/>
                  </a:cubicBezTo>
                  <a:cubicBezTo>
                    <a:pt x="769" y="4262"/>
                    <a:pt x="1124" y="4882"/>
                    <a:pt x="1550" y="5443"/>
                  </a:cubicBezTo>
                  <a:cubicBezTo>
                    <a:pt x="1762" y="5728"/>
                    <a:pt x="2022" y="5972"/>
                    <a:pt x="2242" y="6250"/>
                  </a:cubicBezTo>
                  <a:cubicBezTo>
                    <a:pt x="2433" y="6486"/>
                    <a:pt x="2538" y="6769"/>
                    <a:pt x="2725" y="7017"/>
                  </a:cubicBezTo>
                  <a:cubicBezTo>
                    <a:pt x="2731" y="6087"/>
                    <a:pt x="2770" y="5268"/>
                    <a:pt x="2609" y="4344"/>
                  </a:cubicBezTo>
                  <a:cubicBezTo>
                    <a:pt x="2250" y="2741"/>
                    <a:pt x="1289" y="1346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430525" y="3005700"/>
              <a:ext cx="44725" cy="160400"/>
            </a:xfrm>
            <a:custGeom>
              <a:avLst/>
              <a:gdLst/>
              <a:ahLst/>
              <a:cxnLst/>
              <a:rect l="l" t="t" r="r" b="b"/>
              <a:pathLst>
                <a:path w="1789" h="6416" extrusionOk="0">
                  <a:moveTo>
                    <a:pt x="1450" y="1"/>
                  </a:moveTo>
                  <a:cubicBezTo>
                    <a:pt x="1479" y="117"/>
                    <a:pt x="699" y="1101"/>
                    <a:pt x="606" y="1292"/>
                  </a:cubicBezTo>
                  <a:cubicBezTo>
                    <a:pt x="367" y="1797"/>
                    <a:pt x="199" y="2337"/>
                    <a:pt x="105" y="2889"/>
                  </a:cubicBezTo>
                  <a:cubicBezTo>
                    <a:pt x="1" y="3510"/>
                    <a:pt x="15" y="4141"/>
                    <a:pt x="85" y="4765"/>
                  </a:cubicBezTo>
                  <a:cubicBezTo>
                    <a:pt x="154" y="5367"/>
                    <a:pt x="392" y="5849"/>
                    <a:pt x="599" y="6415"/>
                  </a:cubicBezTo>
                  <a:cubicBezTo>
                    <a:pt x="561" y="5621"/>
                    <a:pt x="887" y="4863"/>
                    <a:pt x="1169" y="4121"/>
                  </a:cubicBezTo>
                  <a:cubicBezTo>
                    <a:pt x="1181" y="4090"/>
                    <a:pt x="1192" y="4057"/>
                    <a:pt x="1204" y="4027"/>
                  </a:cubicBezTo>
                  <a:cubicBezTo>
                    <a:pt x="1687" y="2714"/>
                    <a:pt x="1789" y="1360"/>
                    <a:pt x="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1332125" y="3036325"/>
              <a:ext cx="117950" cy="133975"/>
            </a:xfrm>
            <a:custGeom>
              <a:avLst/>
              <a:gdLst/>
              <a:ahLst/>
              <a:cxnLst/>
              <a:rect l="l" t="t" r="r" b="b"/>
              <a:pathLst>
                <a:path w="4718" h="5359" extrusionOk="0">
                  <a:moveTo>
                    <a:pt x="1" y="1"/>
                  </a:moveTo>
                  <a:lnTo>
                    <a:pt x="1" y="1"/>
                  </a:lnTo>
                  <a:cubicBezTo>
                    <a:pt x="431" y="1557"/>
                    <a:pt x="1421" y="3019"/>
                    <a:pt x="2882" y="3705"/>
                  </a:cubicBezTo>
                  <a:cubicBezTo>
                    <a:pt x="3704" y="4090"/>
                    <a:pt x="4302" y="4510"/>
                    <a:pt x="4717" y="5358"/>
                  </a:cubicBezTo>
                  <a:cubicBezTo>
                    <a:pt x="4284" y="4178"/>
                    <a:pt x="3482" y="3019"/>
                    <a:pt x="2531" y="2188"/>
                  </a:cubicBezTo>
                  <a:cubicBezTo>
                    <a:pt x="1689" y="1450"/>
                    <a:pt x="612" y="94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1362975" y="3123300"/>
              <a:ext cx="135375" cy="159900"/>
            </a:xfrm>
            <a:custGeom>
              <a:avLst/>
              <a:gdLst/>
              <a:ahLst/>
              <a:cxnLst/>
              <a:rect l="l" t="t" r="r" b="b"/>
              <a:pathLst>
                <a:path w="5415" h="6396" extrusionOk="0">
                  <a:moveTo>
                    <a:pt x="0" y="0"/>
                  </a:moveTo>
                  <a:cubicBezTo>
                    <a:pt x="36" y="378"/>
                    <a:pt x="284" y="828"/>
                    <a:pt x="429" y="1180"/>
                  </a:cubicBezTo>
                  <a:cubicBezTo>
                    <a:pt x="601" y="1595"/>
                    <a:pt x="688" y="2059"/>
                    <a:pt x="960" y="2429"/>
                  </a:cubicBezTo>
                  <a:cubicBezTo>
                    <a:pt x="1265" y="2848"/>
                    <a:pt x="1758" y="3078"/>
                    <a:pt x="2211" y="3325"/>
                  </a:cubicBezTo>
                  <a:cubicBezTo>
                    <a:pt x="3397" y="3977"/>
                    <a:pt x="4641" y="4795"/>
                    <a:pt x="5264" y="6052"/>
                  </a:cubicBezTo>
                  <a:lnTo>
                    <a:pt x="5264" y="6052"/>
                  </a:lnTo>
                  <a:cubicBezTo>
                    <a:pt x="4136" y="3573"/>
                    <a:pt x="2240" y="1538"/>
                    <a:pt x="0" y="0"/>
                  </a:cubicBezTo>
                  <a:close/>
                  <a:moveTo>
                    <a:pt x="5264" y="6052"/>
                  </a:moveTo>
                  <a:cubicBezTo>
                    <a:pt x="5316" y="6165"/>
                    <a:pt x="5366" y="6280"/>
                    <a:pt x="5414" y="6396"/>
                  </a:cubicBezTo>
                  <a:cubicBezTo>
                    <a:pt x="5369" y="6278"/>
                    <a:pt x="5319" y="6163"/>
                    <a:pt x="5264" y="60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1449650" y="32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489900" y="3131150"/>
              <a:ext cx="40075" cy="163775"/>
            </a:xfrm>
            <a:custGeom>
              <a:avLst/>
              <a:gdLst/>
              <a:ahLst/>
              <a:cxnLst/>
              <a:rect l="l" t="t" r="r" b="b"/>
              <a:pathLst>
                <a:path w="1603" h="6551" extrusionOk="0">
                  <a:moveTo>
                    <a:pt x="915" y="0"/>
                  </a:moveTo>
                  <a:cubicBezTo>
                    <a:pt x="915" y="1"/>
                    <a:pt x="915" y="1"/>
                    <a:pt x="915" y="1"/>
                  </a:cubicBezTo>
                  <a:lnTo>
                    <a:pt x="915" y="1"/>
                  </a:lnTo>
                  <a:cubicBezTo>
                    <a:pt x="915" y="1"/>
                    <a:pt x="915" y="1"/>
                    <a:pt x="915" y="0"/>
                  </a:cubicBezTo>
                  <a:close/>
                  <a:moveTo>
                    <a:pt x="915" y="1"/>
                  </a:moveTo>
                  <a:lnTo>
                    <a:pt x="915" y="1"/>
                  </a:lnTo>
                  <a:cubicBezTo>
                    <a:pt x="1013" y="200"/>
                    <a:pt x="479" y="1295"/>
                    <a:pt x="408" y="1542"/>
                  </a:cubicBezTo>
                  <a:cubicBezTo>
                    <a:pt x="264" y="2043"/>
                    <a:pt x="142" y="2547"/>
                    <a:pt x="98" y="3064"/>
                  </a:cubicBezTo>
                  <a:cubicBezTo>
                    <a:pt x="0" y="4240"/>
                    <a:pt x="110" y="5422"/>
                    <a:pt x="463" y="6551"/>
                  </a:cubicBezTo>
                  <a:cubicBezTo>
                    <a:pt x="421" y="6392"/>
                    <a:pt x="714" y="5904"/>
                    <a:pt x="777" y="5742"/>
                  </a:cubicBezTo>
                  <a:cubicBezTo>
                    <a:pt x="880" y="5478"/>
                    <a:pt x="1010" y="5210"/>
                    <a:pt x="1067" y="4931"/>
                  </a:cubicBezTo>
                  <a:cubicBezTo>
                    <a:pt x="1165" y="4450"/>
                    <a:pt x="1293" y="3971"/>
                    <a:pt x="1384" y="3486"/>
                  </a:cubicBezTo>
                  <a:cubicBezTo>
                    <a:pt x="1603" y="2315"/>
                    <a:pt x="1451" y="1069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302300" y="3147175"/>
              <a:ext cx="90650" cy="119500"/>
            </a:xfrm>
            <a:custGeom>
              <a:avLst/>
              <a:gdLst/>
              <a:ahLst/>
              <a:cxnLst/>
              <a:rect l="l" t="t" r="r" b="b"/>
              <a:pathLst>
                <a:path w="3626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202" y="755"/>
                    <a:pt x="237" y="1552"/>
                    <a:pt x="516" y="2282"/>
                  </a:cubicBezTo>
                  <a:cubicBezTo>
                    <a:pt x="758" y="2912"/>
                    <a:pt x="1187" y="3465"/>
                    <a:pt x="1725" y="3873"/>
                  </a:cubicBezTo>
                  <a:cubicBezTo>
                    <a:pt x="1997" y="4077"/>
                    <a:pt x="2220" y="4142"/>
                    <a:pt x="2531" y="4235"/>
                  </a:cubicBezTo>
                  <a:cubicBezTo>
                    <a:pt x="2929" y="4352"/>
                    <a:pt x="3265" y="4585"/>
                    <a:pt x="3626" y="4779"/>
                  </a:cubicBezTo>
                  <a:cubicBezTo>
                    <a:pt x="2641" y="3045"/>
                    <a:pt x="1087" y="16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1413575" y="3064425"/>
              <a:ext cx="127775" cy="488275"/>
            </a:xfrm>
            <a:custGeom>
              <a:avLst/>
              <a:gdLst/>
              <a:ahLst/>
              <a:cxnLst/>
              <a:rect l="l" t="t" r="r" b="b"/>
              <a:pathLst>
                <a:path w="5111" h="19531" extrusionOk="0">
                  <a:moveTo>
                    <a:pt x="147" y="1"/>
                  </a:moveTo>
                  <a:cubicBezTo>
                    <a:pt x="78" y="1"/>
                    <a:pt x="0" y="67"/>
                    <a:pt x="23" y="158"/>
                  </a:cubicBezTo>
                  <a:cubicBezTo>
                    <a:pt x="346" y="1459"/>
                    <a:pt x="672" y="2769"/>
                    <a:pt x="1230" y="3992"/>
                  </a:cubicBezTo>
                  <a:cubicBezTo>
                    <a:pt x="1519" y="4619"/>
                    <a:pt x="1865" y="5219"/>
                    <a:pt x="2166" y="5840"/>
                  </a:cubicBezTo>
                  <a:cubicBezTo>
                    <a:pt x="2454" y="6435"/>
                    <a:pt x="2697" y="7053"/>
                    <a:pt x="2913" y="7678"/>
                  </a:cubicBezTo>
                  <a:cubicBezTo>
                    <a:pt x="3354" y="8961"/>
                    <a:pt x="3770" y="10278"/>
                    <a:pt x="3851" y="11639"/>
                  </a:cubicBezTo>
                  <a:cubicBezTo>
                    <a:pt x="3930" y="12968"/>
                    <a:pt x="3796" y="14295"/>
                    <a:pt x="3842" y="15624"/>
                  </a:cubicBezTo>
                  <a:cubicBezTo>
                    <a:pt x="3887" y="16966"/>
                    <a:pt x="4118" y="18340"/>
                    <a:pt x="4865" y="19482"/>
                  </a:cubicBezTo>
                  <a:cubicBezTo>
                    <a:pt x="4888" y="19517"/>
                    <a:pt x="4919" y="19531"/>
                    <a:pt x="4950" y="19531"/>
                  </a:cubicBezTo>
                  <a:cubicBezTo>
                    <a:pt x="5030" y="19531"/>
                    <a:pt x="5111" y="19436"/>
                    <a:pt x="5052" y="19346"/>
                  </a:cubicBezTo>
                  <a:cubicBezTo>
                    <a:pt x="3626" y="17167"/>
                    <a:pt x="4179" y="14408"/>
                    <a:pt x="4097" y="11965"/>
                  </a:cubicBezTo>
                  <a:cubicBezTo>
                    <a:pt x="4072" y="11283"/>
                    <a:pt x="4000" y="10604"/>
                    <a:pt x="3835" y="9942"/>
                  </a:cubicBezTo>
                  <a:cubicBezTo>
                    <a:pt x="3671" y="9292"/>
                    <a:pt x="3474" y="8648"/>
                    <a:pt x="3267" y="8011"/>
                  </a:cubicBezTo>
                  <a:cubicBezTo>
                    <a:pt x="3063" y="7381"/>
                    <a:pt x="2834" y="6759"/>
                    <a:pt x="2565" y="6155"/>
                  </a:cubicBezTo>
                  <a:cubicBezTo>
                    <a:pt x="2292" y="5541"/>
                    <a:pt x="1962" y="4957"/>
                    <a:pt x="1660" y="4356"/>
                  </a:cubicBezTo>
                  <a:cubicBezTo>
                    <a:pt x="980" y="3001"/>
                    <a:pt x="602" y="1540"/>
                    <a:pt x="239" y="77"/>
                  </a:cubicBezTo>
                  <a:cubicBezTo>
                    <a:pt x="225" y="23"/>
                    <a:pt x="18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1510125" y="3119175"/>
              <a:ext cx="101400" cy="259475"/>
            </a:xfrm>
            <a:custGeom>
              <a:avLst/>
              <a:gdLst/>
              <a:ahLst/>
              <a:cxnLst/>
              <a:rect l="l" t="t" r="r" b="b"/>
              <a:pathLst>
                <a:path w="4056" h="10379" extrusionOk="0">
                  <a:moveTo>
                    <a:pt x="3925" y="1"/>
                  </a:moveTo>
                  <a:cubicBezTo>
                    <a:pt x="3875" y="1"/>
                    <a:pt x="3824" y="28"/>
                    <a:pt x="3810" y="90"/>
                  </a:cubicBezTo>
                  <a:cubicBezTo>
                    <a:pt x="3467" y="1536"/>
                    <a:pt x="3305" y="3014"/>
                    <a:pt x="2993" y="4466"/>
                  </a:cubicBezTo>
                  <a:cubicBezTo>
                    <a:pt x="2687" y="5885"/>
                    <a:pt x="2238" y="7331"/>
                    <a:pt x="1358" y="8505"/>
                  </a:cubicBezTo>
                  <a:cubicBezTo>
                    <a:pt x="925" y="9083"/>
                    <a:pt x="433" y="9611"/>
                    <a:pt x="52" y="10223"/>
                  </a:cubicBezTo>
                  <a:cubicBezTo>
                    <a:pt x="1" y="10308"/>
                    <a:pt x="78" y="10379"/>
                    <a:pt x="158" y="10379"/>
                  </a:cubicBezTo>
                  <a:cubicBezTo>
                    <a:pt x="197" y="10379"/>
                    <a:pt x="237" y="10361"/>
                    <a:pt x="262" y="10320"/>
                  </a:cubicBezTo>
                  <a:cubicBezTo>
                    <a:pt x="604" y="9770"/>
                    <a:pt x="1045" y="9290"/>
                    <a:pt x="1439" y="8779"/>
                  </a:cubicBezTo>
                  <a:cubicBezTo>
                    <a:pt x="1645" y="8512"/>
                    <a:pt x="1837" y="8237"/>
                    <a:pt x="2008" y="7948"/>
                  </a:cubicBezTo>
                  <a:cubicBezTo>
                    <a:pt x="2195" y="7631"/>
                    <a:pt x="2343" y="7290"/>
                    <a:pt x="2482" y="6952"/>
                  </a:cubicBezTo>
                  <a:cubicBezTo>
                    <a:pt x="3058" y="5561"/>
                    <a:pt x="3323" y="4075"/>
                    <a:pt x="3569" y="2599"/>
                  </a:cubicBezTo>
                  <a:cubicBezTo>
                    <a:pt x="3706" y="1774"/>
                    <a:pt x="3844" y="947"/>
                    <a:pt x="4036" y="130"/>
                  </a:cubicBezTo>
                  <a:cubicBezTo>
                    <a:pt x="4056" y="48"/>
                    <a:pt x="3991" y="1"/>
                    <a:pt x="3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1361375" y="3232250"/>
              <a:ext cx="153300" cy="199300"/>
            </a:xfrm>
            <a:custGeom>
              <a:avLst/>
              <a:gdLst/>
              <a:ahLst/>
              <a:cxnLst/>
              <a:rect l="l" t="t" r="r" b="b"/>
              <a:pathLst>
                <a:path w="6132" h="7972" extrusionOk="0">
                  <a:moveTo>
                    <a:pt x="150" y="1"/>
                  </a:moveTo>
                  <a:cubicBezTo>
                    <a:pt x="74" y="1"/>
                    <a:pt x="1" y="64"/>
                    <a:pt x="45" y="149"/>
                  </a:cubicBezTo>
                  <a:cubicBezTo>
                    <a:pt x="332" y="684"/>
                    <a:pt x="692" y="1172"/>
                    <a:pt x="1124" y="1599"/>
                  </a:cubicBezTo>
                  <a:cubicBezTo>
                    <a:pt x="1594" y="2064"/>
                    <a:pt x="2156" y="2411"/>
                    <a:pt x="2668" y="2827"/>
                  </a:cubicBezTo>
                  <a:cubicBezTo>
                    <a:pt x="3177" y="3242"/>
                    <a:pt x="3628" y="3721"/>
                    <a:pt x="4060" y="4214"/>
                  </a:cubicBezTo>
                  <a:cubicBezTo>
                    <a:pt x="4491" y="4702"/>
                    <a:pt x="4963" y="5191"/>
                    <a:pt x="5267" y="5773"/>
                  </a:cubicBezTo>
                  <a:cubicBezTo>
                    <a:pt x="5607" y="6427"/>
                    <a:pt x="5749" y="7160"/>
                    <a:pt x="5887" y="7878"/>
                  </a:cubicBezTo>
                  <a:cubicBezTo>
                    <a:pt x="5900" y="7941"/>
                    <a:pt x="5955" y="7971"/>
                    <a:pt x="6008" y="7971"/>
                  </a:cubicBezTo>
                  <a:cubicBezTo>
                    <a:pt x="6071" y="7971"/>
                    <a:pt x="6131" y="7929"/>
                    <a:pt x="6115" y="7850"/>
                  </a:cubicBezTo>
                  <a:cubicBezTo>
                    <a:pt x="5995" y="7216"/>
                    <a:pt x="5869" y="6572"/>
                    <a:pt x="5616" y="5974"/>
                  </a:cubicBezTo>
                  <a:cubicBezTo>
                    <a:pt x="5358" y="5363"/>
                    <a:pt x="4938" y="4868"/>
                    <a:pt x="4507" y="4373"/>
                  </a:cubicBezTo>
                  <a:cubicBezTo>
                    <a:pt x="4080" y="3881"/>
                    <a:pt x="3647" y="3390"/>
                    <a:pt x="3166" y="2950"/>
                  </a:cubicBezTo>
                  <a:cubicBezTo>
                    <a:pt x="2666" y="2492"/>
                    <a:pt x="2088" y="2138"/>
                    <a:pt x="1574" y="1698"/>
                  </a:cubicBezTo>
                  <a:cubicBezTo>
                    <a:pt x="1040" y="1240"/>
                    <a:pt x="593" y="684"/>
                    <a:pt x="260" y="66"/>
                  </a:cubicBezTo>
                  <a:cubicBezTo>
                    <a:pt x="235" y="20"/>
                    <a:pt x="19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1352800" y="3288800"/>
              <a:ext cx="112975" cy="48975"/>
            </a:xfrm>
            <a:custGeom>
              <a:avLst/>
              <a:gdLst/>
              <a:ahLst/>
              <a:cxnLst/>
              <a:rect l="l" t="t" r="r" b="b"/>
              <a:pathLst>
                <a:path w="4519" h="1959" extrusionOk="0">
                  <a:moveTo>
                    <a:pt x="0" y="0"/>
                  </a:moveTo>
                  <a:cubicBezTo>
                    <a:pt x="255" y="290"/>
                    <a:pt x="513" y="579"/>
                    <a:pt x="768" y="872"/>
                  </a:cubicBezTo>
                  <a:cubicBezTo>
                    <a:pt x="1083" y="1229"/>
                    <a:pt x="1425" y="1603"/>
                    <a:pt x="1884" y="1733"/>
                  </a:cubicBezTo>
                  <a:cubicBezTo>
                    <a:pt x="2066" y="1784"/>
                    <a:pt x="2254" y="1793"/>
                    <a:pt x="2442" y="1793"/>
                  </a:cubicBezTo>
                  <a:cubicBezTo>
                    <a:pt x="2459" y="1793"/>
                    <a:pt x="2475" y="1793"/>
                    <a:pt x="2492" y="1792"/>
                  </a:cubicBezTo>
                  <a:cubicBezTo>
                    <a:pt x="2807" y="1788"/>
                    <a:pt x="3132" y="1698"/>
                    <a:pt x="3436" y="1697"/>
                  </a:cubicBezTo>
                  <a:cubicBezTo>
                    <a:pt x="3438" y="1697"/>
                    <a:pt x="3441" y="1697"/>
                    <a:pt x="3444" y="1697"/>
                  </a:cubicBezTo>
                  <a:cubicBezTo>
                    <a:pt x="3791" y="1697"/>
                    <a:pt x="4185" y="1871"/>
                    <a:pt x="4518" y="1959"/>
                  </a:cubicBezTo>
                  <a:lnTo>
                    <a:pt x="4518" y="1959"/>
                  </a:lnTo>
                  <a:cubicBezTo>
                    <a:pt x="4187" y="1871"/>
                    <a:pt x="3889" y="1202"/>
                    <a:pt x="3618" y="990"/>
                  </a:cubicBezTo>
                  <a:cubicBezTo>
                    <a:pt x="3379" y="804"/>
                    <a:pt x="3069" y="746"/>
                    <a:pt x="2789" y="642"/>
                  </a:cubicBezTo>
                  <a:cubicBezTo>
                    <a:pt x="1884" y="296"/>
                    <a:pt x="969" y="57"/>
                    <a:pt x="0" y="0"/>
                  </a:cubicBezTo>
                  <a:close/>
                  <a:moveTo>
                    <a:pt x="4518" y="1959"/>
                  </a:moveTo>
                  <a:lnTo>
                    <a:pt x="4518" y="1959"/>
                  </a:lnTo>
                  <a:cubicBezTo>
                    <a:pt x="4518" y="1959"/>
                    <a:pt x="4518" y="1959"/>
                    <a:pt x="4518" y="1959"/>
                  </a:cubicBezTo>
                  <a:cubicBezTo>
                    <a:pt x="4518" y="1959"/>
                    <a:pt x="4518" y="1959"/>
                    <a:pt x="4518" y="19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1429200" y="3238125"/>
              <a:ext cx="56950" cy="122100"/>
            </a:xfrm>
            <a:custGeom>
              <a:avLst/>
              <a:gdLst/>
              <a:ahLst/>
              <a:cxnLst/>
              <a:rect l="l" t="t" r="r" b="b"/>
              <a:pathLst>
                <a:path w="2278" h="4884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50"/>
                    <a:pt x="6" y="506"/>
                    <a:pt x="13" y="601"/>
                  </a:cubicBezTo>
                  <a:cubicBezTo>
                    <a:pt x="32" y="843"/>
                    <a:pt x="54" y="1067"/>
                    <a:pt x="135" y="1296"/>
                  </a:cubicBezTo>
                  <a:cubicBezTo>
                    <a:pt x="304" y="1770"/>
                    <a:pt x="634" y="2171"/>
                    <a:pt x="927" y="2570"/>
                  </a:cubicBezTo>
                  <a:cubicBezTo>
                    <a:pt x="1455" y="3291"/>
                    <a:pt x="1908" y="4067"/>
                    <a:pt x="2272" y="4883"/>
                  </a:cubicBezTo>
                  <a:cubicBezTo>
                    <a:pt x="2104" y="4506"/>
                    <a:pt x="2277" y="3850"/>
                    <a:pt x="2207" y="3436"/>
                  </a:cubicBezTo>
                  <a:cubicBezTo>
                    <a:pt x="2127" y="2958"/>
                    <a:pt x="1824" y="2479"/>
                    <a:pt x="1577" y="2066"/>
                  </a:cubicBezTo>
                  <a:cubicBezTo>
                    <a:pt x="1129" y="1324"/>
                    <a:pt x="601" y="62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1583225" y="30323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121" y="461"/>
                    <a:pt x="765" y="928"/>
                    <a:pt x="556" y="1470"/>
                  </a:cubicBezTo>
                  <a:cubicBezTo>
                    <a:pt x="1" y="2907"/>
                    <a:pt x="656" y="4185"/>
                    <a:pt x="758" y="5608"/>
                  </a:cubicBezTo>
                  <a:cubicBezTo>
                    <a:pt x="917" y="4669"/>
                    <a:pt x="1302" y="3816"/>
                    <a:pt x="1473" y="2883"/>
                  </a:cubicBezTo>
                  <a:cubicBezTo>
                    <a:pt x="1561" y="2396"/>
                    <a:pt x="1604" y="1901"/>
                    <a:pt x="1603" y="1404"/>
                  </a:cubicBezTo>
                  <a:cubicBezTo>
                    <a:pt x="1603" y="1180"/>
                    <a:pt x="1370" y="135"/>
                    <a:pt x="1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1544650" y="3105625"/>
              <a:ext cx="42325" cy="143675"/>
            </a:xfrm>
            <a:custGeom>
              <a:avLst/>
              <a:gdLst/>
              <a:ahLst/>
              <a:cxnLst/>
              <a:rect l="l" t="t" r="r" b="b"/>
              <a:pathLst>
                <a:path w="1693" h="5747" extrusionOk="0">
                  <a:moveTo>
                    <a:pt x="355" y="1"/>
                  </a:moveTo>
                  <a:cubicBezTo>
                    <a:pt x="422" y="189"/>
                    <a:pt x="257" y="421"/>
                    <a:pt x="203" y="583"/>
                  </a:cubicBezTo>
                  <a:cubicBezTo>
                    <a:pt x="125" y="826"/>
                    <a:pt x="92" y="1079"/>
                    <a:pt x="65" y="1337"/>
                  </a:cubicBezTo>
                  <a:cubicBezTo>
                    <a:pt x="5" y="1910"/>
                    <a:pt x="0" y="2491"/>
                    <a:pt x="105" y="3061"/>
                  </a:cubicBezTo>
                  <a:cubicBezTo>
                    <a:pt x="194" y="3566"/>
                    <a:pt x="372" y="4200"/>
                    <a:pt x="731" y="4584"/>
                  </a:cubicBezTo>
                  <a:cubicBezTo>
                    <a:pt x="1099" y="4978"/>
                    <a:pt x="1383" y="5215"/>
                    <a:pt x="1610" y="5746"/>
                  </a:cubicBezTo>
                  <a:cubicBezTo>
                    <a:pt x="1693" y="3776"/>
                    <a:pt x="1019" y="1860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1568250" y="3184175"/>
              <a:ext cx="85850" cy="112750"/>
            </a:xfrm>
            <a:custGeom>
              <a:avLst/>
              <a:gdLst/>
              <a:ahLst/>
              <a:cxnLst/>
              <a:rect l="l" t="t" r="r" b="b"/>
              <a:pathLst>
                <a:path w="3434" h="4510" extrusionOk="0">
                  <a:moveTo>
                    <a:pt x="3434" y="0"/>
                  </a:moveTo>
                  <a:lnTo>
                    <a:pt x="3434" y="0"/>
                  </a:lnTo>
                  <a:cubicBezTo>
                    <a:pt x="2979" y="178"/>
                    <a:pt x="2618" y="527"/>
                    <a:pt x="2269" y="870"/>
                  </a:cubicBezTo>
                  <a:cubicBezTo>
                    <a:pt x="1210" y="1910"/>
                    <a:pt x="432" y="3089"/>
                    <a:pt x="0" y="4510"/>
                  </a:cubicBezTo>
                  <a:cubicBezTo>
                    <a:pt x="16" y="4459"/>
                    <a:pt x="282" y="4352"/>
                    <a:pt x="335" y="4320"/>
                  </a:cubicBezTo>
                  <a:cubicBezTo>
                    <a:pt x="453" y="4245"/>
                    <a:pt x="575" y="4169"/>
                    <a:pt x="689" y="4088"/>
                  </a:cubicBezTo>
                  <a:cubicBezTo>
                    <a:pt x="863" y="3964"/>
                    <a:pt x="961" y="3796"/>
                    <a:pt x="1116" y="3654"/>
                  </a:cubicBezTo>
                  <a:cubicBezTo>
                    <a:pt x="1477" y="3320"/>
                    <a:pt x="1821" y="2984"/>
                    <a:pt x="2125" y="2597"/>
                  </a:cubicBezTo>
                  <a:cubicBezTo>
                    <a:pt x="2726" y="1828"/>
                    <a:pt x="3179" y="943"/>
                    <a:pt x="3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1238225" y="3280175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4" y="1"/>
                  </a:moveTo>
                  <a:cubicBezTo>
                    <a:pt x="395" y="1"/>
                    <a:pt x="267" y="55"/>
                    <a:pt x="162" y="154"/>
                  </a:cubicBezTo>
                  <a:cubicBezTo>
                    <a:pt x="61" y="255"/>
                    <a:pt x="3" y="389"/>
                    <a:pt x="2" y="532"/>
                  </a:cubicBezTo>
                  <a:cubicBezTo>
                    <a:pt x="0" y="829"/>
                    <a:pt x="239" y="1072"/>
                    <a:pt x="536" y="1073"/>
                  </a:cubicBezTo>
                  <a:cubicBezTo>
                    <a:pt x="538" y="1073"/>
                    <a:pt x="540" y="1073"/>
                    <a:pt x="541" y="1073"/>
                  </a:cubicBezTo>
                  <a:cubicBezTo>
                    <a:pt x="677" y="1073"/>
                    <a:pt x="805" y="1023"/>
                    <a:pt x="905" y="930"/>
                  </a:cubicBezTo>
                  <a:cubicBezTo>
                    <a:pt x="908" y="927"/>
                    <a:pt x="914" y="923"/>
                    <a:pt x="918" y="917"/>
                  </a:cubicBezTo>
                  <a:cubicBezTo>
                    <a:pt x="1019" y="816"/>
                    <a:pt x="1077" y="683"/>
                    <a:pt x="1079" y="539"/>
                  </a:cubicBezTo>
                  <a:cubicBezTo>
                    <a:pt x="1080" y="396"/>
                    <a:pt x="1024" y="261"/>
                    <a:pt x="922" y="157"/>
                  </a:cubicBezTo>
                  <a:cubicBezTo>
                    <a:pt x="822" y="59"/>
                    <a:pt x="688" y="2"/>
                    <a:pt x="544" y="1"/>
                  </a:cubicBezTo>
                  <a:cubicBezTo>
                    <a:pt x="541" y="1"/>
                    <a:pt x="537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1281975" y="3243200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9" y="0"/>
                  </a:moveTo>
                  <a:cubicBezTo>
                    <a:pt x="398" y="0"/>
                    <a:pt x="265" y="55"/>
                    <a:pt x="162" y="155"/>
                  </a:cubicBezTo>
                  <a:cubicBezTo>
                    <a:pt x="61" y="256"/>
                    <a:pt x="3" y="390"/>
                    <a:pt x="2" y="533"/>
                  </a:cubicBezTo>
                  <a:cubicBezTo>
                    <a:pt x="0" y="830"/>
                    <a:pt x="239" y="1071"/>
                    <a:pt x="536" y="1073"/>
                  </a:cubicBezTo>
                  <a:cubicBezTo>
                    <a:pt x="540" y="1073"/>
                    <a:pt x="543" y="1073"/>
                    <a:pt x="547" y="1073"/>
                  </a:cubicBezTo>
                  <a:cubicBezTo>
                    <a:pt x="681" y="1073"/>
                    <a:pt x="807" y="1023"/>
                    <a:pt x="905" y="931"/>
                  </a:cubicBezTo>
                  <a:cubicBezTo>
                    <a:pt x="908" y="927"/>
                    <a:pt x="914" y="924"/>
                    <a:pt x="917" y="918"/>
                  </a:cubicBezTo>
                  <a:cubicBezTo>
                    <a:pt x="1018" y="817"/>
                    <a:pt x="1076" y="683"/>
                    <a:pt x="1079" y="540"/>
                  </a:cubicBezTo>
                  <a:cubicBezTo>
                    <a:pt x="1080" y="397"/>
                    <a:pt x="1024" y="261"/>
                    <a:pt x="922" y="158"/>
                  </a:cubicBezTo>
                  <a:cubicBezTo>
                    <a:pt x="823" y="58"/>
                    <a:pt x="688" y="3"/>
                    <a:pt x="545" y="0"/>
                  </a:cubicBezTo>
                  <a:cubicBezTo>
                    <a:pt x="543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1290700" y="3298675"/>
              <a:ext cx="26975" cy="26875"/>
            </a:xfrm>
            <a:custGeom>
              <a:avLst/>
              <a:gdLst/>
              <a:ahLst/>
              <a:cxnLst/>
              <a:rect l="l" t="t" r="r" b="b"/>
              <a:pathLst>
                <a:path w="1079" h="1075" extrusionOk="0">
                  <a:moveTo>
                    <a:pt x="545" y="0"/>
                  </a:moveTo>
                  <a:cubicBezTo>
                    <a:pt x="398" y="0"/>
                    <a:pt x="268" y="57"/>
                    <a:pt x="161" y="155"/>
                  </a:cubicBezTo>
                  <a:cubicBezTo>
                    <a:pt x="60" y="257"/>
                    <a:pt x="2" y="391"/>
                    <a:pt x="2" y="533"/>
                  </a:cubicBezTo>
                  <a:cubicBezTo>
                    <a:pt x="0" y="830"/>
                    <a:pt x="239" y="1073"/>
                    <a:pt x="536" y="1075"/>
                  </a:cubicBezTo>
                  <a:cubicBezTo>
                    <a:pt x="538" y="1075"/>
                    <a:pt x="540" y="1075"/>
                    <a:pt x="542" y="1075"/>
                  </a:cubicBezTo>
                  <a:cubicBezTo>
                    <a:pt x="677" y="1075"/>
                    <a:pt x="805" y="1024"/>
                    <a:pt x="905" y="931"/>
                  </a:cubicBezTo>
                  <a:cubicBezTo>
                    <a:pt x="908" y="928"/>
                    <a:pt x="914" y="925"/>
                    <a:pt x="917" y="920"/>
                  </a:cubicBezTo>
                  <a:cubicBezTo>
                    <a:pt x="1018" y="818"/>
                    <a:pt x="1076" y="684"/>
                    <a:pt x="1076" y="542"/>
                  </a:cubicBezTo>
                  <a:cubicBezTo>
                    <a:pt x="1079" y="399"/>
                    <a:pt x="1022" y="262"/>
                    <a:pt x="922" y="160"/>
                  </a:cubicBezTo>
                  <a:cubicBezTo>
                    <a:pt x="821" y="58"/>
                    <a:pt x="688" y="0"/>
                    <a:pt x="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pic>
        <p:nvPicPr>
          <p:cNvPr id="3" name="图形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12965" flipV="1">
            <a:off x="-59352" y="-56723"/>
            <a:ext cx="691583" cy="1199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 2">
  <p:cSld name="Section header 2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6"/>
          <p:cNvSpPr txBox="1">
            <a:spLocks noGrp="1"/>
          </p:cNvSpPr>
          <p:nvPr>
            <p:ph type="title" hasCustomPrompt="1"/>
          </p:nvPr>
        </p:nvSpPr>
        <p:spPr>
          <a:xfrm>
            <a:off x="6952392" y="1174500"/>
            <a:ext cx="3067600" cy="2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704" name="Google Shape;704;p16"/>
          <p:cNvSpPr txBox="1">
            <a:spLocks noGrp="1"/>
          </p:cNvSpPr>
          <p:nvPr>
            <p:ph type="subTitle" idx="1"/>
          </p:nvPr>
        </p:nvSpPr>
        <p:spPr>
          <a:xfrm rot="501">
            <a:off x="5740392" y="5324884"/>
            <a:ext cx="549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5" name="Google Shape;705;p16"/>
          <p:cNvSpPr txBox="1">
            <a:spLocks noGrp="1"/>
          </p:cNvSpPr>
          <p:nvPr>
            <p:ph type="title" idx="2"/>
          </p:nvPr>
        </p:nvSpPr>
        <p:spPr>
          <a:xfrm>
            <a:off x="5749969" y="3791701"/>
            <a:ext cx="5491600" cy="1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07" name="Google Shape;707;p16"/>
          <p:cNvSpPr/>
          <p:nvPr/>
        </p:nvSpPr>
        <p:spPr>
          <a:xfrm rot="16200000" flipH="1">
            <a:off x="-129308" y="2413708"/>
            <a:ext cx="6957613" cy="1930932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708" name="Google Shape;708;p16"/>
          <p:cNvSpPr/>
          <p:nvPr/>
        </p:nvSpPr>
        <p:spPr>
          <a:xfrm rot="16200000" flipH="1">
            <a:off x="9973059" y="1092275"/>
            <a:ext cx="3311188" cy="1126641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20445" y="-49827"/>
            <a:ext cx="2544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711" name="Google Shape;711;p16"/>
          <p:cNvSpPr/>
          <p:nvPr/>
        </p:nvSpPr>
        <p:spPr>
          <a:xfrm rot="10800000" flipH="1">
            <a:off x="10750415" y="-631248"/>
            <a:ext cx="629833" cy="1391497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715" name="Google Shape;715;p16"/>
          <p:cNvGrpSpPr/>
          <p:nvPr/>
        </p:nvGrpSpPr>
        <p:grpSpPr>
          <a:xfrm rot="10800000" flipH="1">
            <a:off x="1457427" y="0"/>
            <a:ext cx="926595" cy="1302708"/>
            <a:chOff x="2087075" y="2900650"/>
            <a:chExt cx="368125" cy="517550"/>
          </a:xfrm>
        </p:grpSpPr>
        <p:sp>
          <p:nvSpPr>
            <p:cNvPr id="716" name="Google Shape;716;p16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733" name="Google Shape;733;p16"/>
          <p:cNvSpPr/>
          <p:nvPr/>
        </p:nvSpPr>
        <p:spPr>
          <a:xfrm rot="10800000" flipH="1">
            <a:off x="1106824" y="6292265"/>
            <a:ext cx="330743" cy="332819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734" name="Google Shape;734;p16"/>
          <p:cNvGrpSpPr/>
          <p:nvPr/>
        </p:nvGrpSpPr>
        <p:grpSpPr>
          <a:xfrm rot="10800000" flipH="1">
            <a:off x="1813259" y="1557464"/>
            <a:ext cx="214957" cy="196268"/>
            <a:chOff x="2599225" y="2912400"/>
            <a:chExt cx="85400" cy="77975"/>
          </a:xfrm>
        </p:grpSpPr>
        <p:sp>
          <p:nvSpPr>
            <p:cNvPr id="735" name="Google Shape;735;p16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738" name="Google Shape;738;p16"/>
          <p:cNvGrpSpPr/>
          <p:nvPr/>
        </p:nvGrpSpPr>
        <p:grpSpPr>
          <a:xfrm rot="10800000" flipH="1">
            <a:off x="10861985" y="6312049"/>
            <a:ext cx="259139" cy="293247"/>
            <a:chOff x="3673389" y="240285"/>
            <a:chExt cx="194354" cy="219935"/>
          </a:xfrm>
        </p:grpSpPr>
        <p:sp>
          <p:nvSpPr>
            <p:cNvPr id="739" name="Google Shape;739;p16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pic>
        <p:nvPicPr>
          <p:cNvPr id="3" name="图形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13" y="5392957"/>
            <a:ext cx="843132" cy="1461912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247295" y="15531"/>
            <a:ext cx="950984" cy="1185437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55567" flipV="1">
            <a:off x="11221785" y="-238764"/>
            <a:ext cx="653540" cy="1874909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39909">
            <a:off x="11258503" y="5467117"/>
            <a:ext cx="817037" cy="1223903"/>
          </a:xfrm>
          <a:prstGeom prst="rect">
            <a:avLst/>
          </a:prstGeom>
        </p:spPr>
      </p:pic>
      <p:sp>
        <p:nvSpPr>
          <p:cNvPr id="5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29841" y="1664480"/>
            <a:ext cx="4620128" cy="4149791"/>
          </a:xfrm>
          <a:custGeom>
            <a:avLst/>
            <a:gdLst>
              <a:gd name="connsiteX0" fmla="*/ 2069750 w 4981629"/>
              <a:gd name="connsiteY0" fmla="*/ 755 h 4474491"/>
              <a:gd name="connsiteX1" fmla="*/ 2732044 w 4981629"/>
              <a:gd name="connsiteY1" fmla="*/ 153424 h 4474491"/>
              <a:gd name="connsiteX2" fmla="*/ 4337594 w 4981629"/>
              <a:gd name="connsiteY2" fmla="*/ 500764 h 4474491"/>
              <a:gd name="connsiteX3" fmla="*/ 4862272 w 4981629"/>
              <a:gd name="connsiteY3" fmla="*/ 2611305 h 4474491"/>
              <a:gd name="connsiteX4" fmla="*/ 4486376 w 4981629"/>
              <a:gd name="connsiteY4" fmla="*/ 3408231 h 4474491"/>
              <a:gd name="connsiteX5" fmla="*/ 3661538 w 4981629"/>
              <a:gd name="connsiteY5" fmla="*/ 4059402 h 4474491"/>
              <a:gd name="connsiteX6" fmla="*/ 3151711 w 4981629"/>
              <a:gd name="connsiteY6" fmla="*/ 3906382 h 4474491"/>
              <a:gd name="connsiteX7" fmla="*/ 1800793 w 4981629"/>
              <a:gd name="connsiteY7" fmla="*/ 4469803 h 4474491"/>
              <a:gd name="connsiteX8" fmla="*/ 357221 w 4981629"/>
              <a:gd name="connsiteY8" fmla="*/ 3685322 h 4474491"/>
              <a:gd name="connsiteX9" fmla="*/ 12119 w 4981629"/>
              <a:gd name="connsiteY9" fmla="*/ 2353362 h 4474491"/>
              <a:gd name="connsiteX10" fmla="*/ 733180 w 4981629"/>
              <a:gd name="connsiteY10" fmla="*/ 1037546 h 4474491"/>
              <a:gd name="connsiteX11" fmla="*/ 1134500 w 4981629"/>
              <a:gd name="connsiteY11" fmla="*/ 687151 h 4474491"/>
              <a:gd name="connsiteX12" fmla="*/ 1734837 w 4981629"/>
              <a:gd name="connsiteY12" fmla="*/ 46743 h 4474491"/>
              <a:gd name="connsiteX13" fmla="*/ 1805212 w 4981629"/>
              <a:gd name="connsiteY13" fmla="*/ 26618 h 4474491"/>
              <a:gd name="connsiteX14" fmla="*/ 2069750 w 4981629"/>
              <a:gd name="connsiteY14" fmla="*/ 755 h 447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81629" h="4474491">
                <a:moveTo>
                  <a:pt x="2069750" y="755"/>
                </a:moveTo>
                <a:cubicBezTo>
                  <a:pt x="2312269" y="10420"/>
                  <a:pt x="2499810" y="110329"/>
                  <a:pt x="2732044" y="153424"/>
                </a:cubicBezTo>
                <a:cubicBezTo>
                  <a:pt x="3041691" y="210881"/>
                  <a:pt x="3624919" y="-99469"/>
                  <a:pt x="4337594" y="500764"/>
                </a:cubicBezTo>
                <a:cubicBezTo>
                  <a:pt x="5050268" y="1100998"/>
                  <a:pt x="5080470" y="2031687"/>
                  <a:pt x="4862272" y="2611305"/>
                </a:cubicBezTo>
                <a:cubicBezTo>
                  <a:pt x="4644072" y="3190925"/>
                  <a:pt x="4538358" y="2764981"/>
                  <a:pt x="4486376" y="3408231"/>
                </a:cubicBezTo>
                <a:cubicBezTo>
                  <a:pt x="4434722" y="4036499"/>
                  <a:pt x="3932974" y="4105808"/>
                  <a:pt x="3661538" y="4059402"/>
                </a:cubicBezTo>
                <a:cubicBezTo>
                  <a:pt x="3534423" y="4037100"/>
                  <a:pt x="3339890" y="3872454"/>
                  <a:pt x="3151711" y="3906382"/>
                </a:cubicBezTo>
                <a:cubicBezTo>
                  <a:pt x="2963534" y="3940310"/>
                  <a:pt x="2432646" y="4532821"/>
                  <a:pt x="1800793" y="4469803"/>
                </a:cubicBezTo>
                <a:cubicBezTo>
                  <a:pt x="1168939" y="4406784"/>
                  <a:pt x="759149" y="4199452"/>
                  <a:pt x="357221" y="3685322"/>
                </a:cubicBezTo>
                <a:cubicBezTo>
                  <a:pt x="357221" y="3685322"/>
                  <a:pt x="-77275" y="3177994"/>
                  <a:pt x="12119" y="2353362"/>
                </a:cubicBezTo>
                <a:cubicBezTo>
                  <a:pt x="103058" y="1529040"/>
                  <a:pt x="603952" y="1143560"/>
                  <a:pt x="733180" y="1037546"/>
                </a:cubicBezTo>
                <a:cubicBezTo>
                  <a:pt x="862406" y="931533"/>
                  <a:pt x="1071326" y="871696"/>
                  <a:pt x="1134500" y="687151"/>
                </a:cubicBezTo>
                <a:cubicBezTo>
                  <a:pt x="1192278" y="513846"/>
                  <a:pt x="1392442" y="163541"/>
                  <a:pt x="1734837" y="46743"/>
                </a:cubicBezTo>
                <a:cubicBezTo>
                  <a:pt x="1757663" y="38956"/>
                  <a:pt x="1781122" y="32207"/>
                  <a:pt x="1805212" y="26618"/>
                </a:cubicBezTo>
                <a:cubicBezTo>
                  <a:pt x="1901961" y="4339"/>
                  <a:pt x="1988910" y="-2466"/>
                  <a:pt x="2069750" y="755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Kidst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6"/>
          <p:cNvSpPr>
            <a:spLocks noChangeAspect="1"/>
          </p:cNvSpPr>
          <p:nvPr userDrawn="1"/>
        </p:nvSpPr>
        <p:spPr>
          <a:xfrm>
            <a:off x="1861459" y="2653544"/>
            <a:ext cx="1404584" cy="1964567"/>
          </a:xfrm>
          <a:prstGeom prst="roundRect">
            <a:avLst>
              <a:gd name="adj" fmla="val 10809"/>
            </a:avLst>
          </a:prstGeom>
          <a:noFill/>
          <a:ln w="19050">
            <a:solidFill>
              <a:schemeClr val="accent3"/>
            </a:solidFill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" name="Rectangle: Rounded Corners 16"/>
          <p:cNvSpPr>
            <a:spLocks noChangeAspect="1"/>
          </p:cNvSpPr>
          <p:nvPr userDrawn="1"/>
        </p:nvSpPr>
        <p:spPr>
          <a:xfrm>
            <a:off x="5431971" y="2653544"/>
            <a:ext cx="1404584" cy="1964567"/>
          </a:xfrm>
          <a:prstGeom prst="roundRect">
            <a:avLst>
              <a:gd name="adj" fmla="val 10809"/>
            </a:avLst>
          </a:prstGeom>
          <a:noFill/>
          <a:ln w="19050">
            <a:solidFill>
              <a:schemeClr val="accent4"/>
            </a:solidFill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4" name="Rectangle: Rounded Corners 16"/>
          <p:cNvSpPr>
            <a:spLocks noChangeAspect="1"/>
          </p:cNvSpPr>
          <p:nvPr userDrawn="1"/>
        </p:nvSpPr>
        <p:spPr>
          <a:xfrm>
            <a:off x="8980715" y="2653544"/>
            <a:ext cx="1404584" cy="1964567"/>
          </a:xfrm>
          <a:prstGeom prst="roundRect">
            <a:avLst>
              <a:gd name="adj" fmla="val 10809"/>
            </a:avLst>
          </a:prstGeom>
          <a:noFill/>
          <a:ln w="19050">
            <a:solidFill>
              <a:schemeClr val="accent5"/>
            </a:solidFill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5" name="Rectangle: Rounded Corners 16"/>
          <p:cNvSpPr/>
          <p:nvPr userDrawn="1"/>
        </p:nvSpPr>
        <p:spPr>
          <a:xfrm>
            <a:off x="1055688" y="2447265"/>
            <a:ext cx="1850799" cy="2377125"/>
          </a:xfrm>
          <a:prstGeom prst="roundRect">
            <a:avLst>
              <a:gd name="adj" fmla="val 10809"/>
            </a:avLst>
          </a:prstGeom>
          <a:solidFill>
            <a:schemeClr val="bg1"/>
          </a:solid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4608019" y="2447265"/>
            <a:ext cx="1850799" cy="2377125"/>
          </a:xfrm>
          <a:prstGeom prst="roundRect">
            <a:avLst>
              <a:gd name="adj" fmla="val 10809"/>
            </a:avLst>
          </a:prstGeom>
          <a:solidFill>
            <a:schemeClr val="bg1"/>
          </a:solid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9" name="Rectangle: Rounded Corners 16"/>
          <p:cNvSpPr/>
          <p:nvPr userDrawn="1"/>
        </p:nvSpPr>
        <p:spPr>
          <a:xfrm>
            <a:off x="8160348" y="2447265"/>
            <a:ext cx="1850799" cy="2377125"/>
          </a:xfrm>
          <a:prstGeom prst="roundRect">
            <a:avLst>
              <a:gd name="adj" fmla="val 10809"/>
            </a:avLst>
          </a:prstGeom>
          <a:solidFill>
            <a:schemeClr val="bg1"/>
          </a:solid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2510941" y="2824023"/>
            <a:ext cx="1520712" cy="1623608"/>
          </a:xfrm>
          <a:custGeom>
            <a:avLst/>
            <a:gdLst>
              <a:gd name="connsiteX0" fmla="*/ 164374 w 1520712"/>
              <a:gd name="connsiteY0" fmla="*/ 0 h 1623608"/>
              <a:gd name="connsiteX1" fmla="*/ 1356338 w 1520712"/>
              <a:gd name="connsiteY1" fmla="*/ 0 h 1623608"/>
              <a:gd name="connsiteX2" fmla="*/ 1520712 w 1520712"/>
              <a:gd name="connsiteY2" fmla="*/ 164374 h 1623608"/>
              <a:gd name="connsiteX3" fmla="*/ 1520712 w 1520712"/>
              <a:gd name="connsiteY3" fmla="*/ 1459234 h 1623608"/>
              <a:gd name="connsiteX4" fmla="*/ 1356338 w 1520712"/>
              <a:gd name="connsiteY4" fmla="*/ 1623608 h 1623608"/>
              <a:gd name="connsiteX5" fmla="*/ 164374 w 1520712"/>
              <a:gd name="connsiteY5" fmla="*/ 1623608 h 1623608"/>
              <a:gd name="connsiteX6" fmla="*/ 0 w 1520712"/>
              <a:gd name="connsiteY6" fmla="*/ 1459234 h 1623608"/>
              <a:gd name="connsiteX7" fmla="*/ 0 w 1520712"/>
              <a:gd name="connsiteY7" fmla="*/ 164374 h 1623608"/>
              <a:gd name="connsiteX8" fmla="*/ 164374 w 1520712"/>
              <a:gd name="connsiteY8" fmla="*/ 0 h 162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712" h="1623608">
                <a:moveTo>
                  <a:pt x="164374" y="0"/>
                </a:moveTo>
                <a:lnTo>
                  <a:pt x="1356338" y="0"/>
                </a:lnTo>
                <a:cubicBezTo>
                  <a:pt x="1447119" y="0"/>
                  <a:pt x="1520712" y="73593"/>
                  <a:pt x="1520712" y="164374"/>
                </a:cubicBezTo>
                <a:lnTo>
                  <a:pt x="1520712" y="1459234"/>
                </a:lnTo>
                <a:cubicBezTo>
                  <a:pt x="1520712" y="1550015"/>
                  <a:pt x="1447119" y="1623608"/>
                  <a:pt x="1356338" y="1623608"/>
                </a:cubicBezTo>
                <a:lnTo>
                  <a:pt x="164374" y="1623608"/>
                </a:lnTo>
                <a:cubicBezTo>
                  <a:pt x="73593" y="1623608"/>
                  <a:pt x="0" y="1550015"/>
                  <a:pt x="0" y="1459234"/>
                </a:cubicBezTo>
                <a:lnTo>
                  <a:pt x="0" y="164374"/>
                </a:lnTo>
                <a:cubicBezTo>
                  <a:pt x="0" y="73593"/>
                  <a:pt x="73593" y="0"/>
                  <a:pt x="164374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6063272" y="2824023"/>
            <a:ext cx="1520712" cy="1623608"/>
          </a:xfrm>
          <a:custGeom>
            <a:avLst/>
            <a:gdLst>
              <a:gd name="connsiteX0" fmla="*/ 164374 w 1520712"/>
              <a:gd name="connsiteY0" fmla="*/ 0 h 1623608"/>
              <a:gd name="connsiteX1" fmla="*/ 1356338 w 1520712"/>
              <a:gd name="connsiteY1" fmla="*/ 0 h 1623608"/>
              <a:gd name="connsiteX2" fmla="*/ 1520712 w 1520712"/>
              <a:gd name="connsiteY2" fmla="*/ 164374 h 1623608"/>
              <a:gd name="connsiteX3" fmla="*/ 1520712 w 1520712"/>
              <a:gd name="connsiteY3" fmla="*/ 1459234 h 1623608"/>
              <a:gd name="connsiteX4" fmla="*/ 1356338 w 1520712"/>
              <a:gd name="connsiteY4" fmla="*/ 1623608 h 1623608"/>
              <a:gd name="connsiteX5" fmla="*/ 164374 w 1520712"/>
              <a:gd name="connsiteY5" fmla="*/ 1623608 h 1623608"/>
              <a:gd name="connsiteX6" fmla="*/ 0 w 1520712"/>
              <a:gd name="connsiteY6" fmla="*/ 1459234 h 1623608"/>
              <a:gd name="connsiteX7" fmla="*/ 0 w 1520712"/>
              <a:gd name="connsiteY7" fmla="*/ 164374 h 1623608"/>
              <a:gd name="connsiteX8" fmla="*/ 164374 w 1520712"/>
              <a:gd name="connsiteY8" fmla="*/ 0 h 162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712" h="1623608">
                <a:moveTo>
                  <a:pt x="164374" y="0"/>
                </a:moveTo>
                <a:lnTo>
                  <a:pt x="1356338" y="0"/>
                </a:lnTo>
                <a:cubicBezTo>
                  <a:pt x="1447119" y="0"/>
                  <a:pt x="1520712" y="73593"/>
                  <a:pt x="1520712" y="164374"/>
                </a:cubicBezTo>
                <a:lnTo>
                  <a:pt x="1520712" y="1459234"/>
                </a:lnTo>
                <a:cubicBezTo>
                  <a:pt x="1520712" y="1550015"/>
                  <a:pt x="1447119" y="1623608"/>
                  <a:pt x="1356338" y="1623608"/>
                </a:cubicBezTo>
                <a:lnTo>
                  <a:pt x="164374" y="1623608"/>
                </a:lnTo>
                <a:cubicBezTo>
                  <a:pt x="73593" y="1623608"/>
                  <a:pt x="0" y="1550015"/>
                  <a:pt x="0" y="1459234"/>
                </a:cubicBezTo>
                <a:lnTo>
                  <a:pt x="0" y="164374"/>
                </a:lnTo>
                <a:cubicBezTo>
                  <a:pt x="0" y="73593"/>
                  <a:pt x="73593" y="0"/>
                  <a:pt x="164374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615601" y="2824023"/>
            <a:ext cx="1520712" cy="1623608"/>
          </a:xfrm>
          <a:custGeom>
            <a:avLst/>
            <a:gdLst>
              <a:gd name="connsiteX0" fmla="*/ 164374 w 1520712"/>
              <a:gd name="connsiteY0" fmla="*/ 0 h 1623608"/>
              <a:gd name="connsiteX1" fmla="*/ 1356338 w 1520712"/>
              <a:gd name="connsiteY1" fmla="*/ 0 h 1623608"/>
              <a:gd name="connsiteX2" fmla="*/ 1520712 w 1520712"/>
              <a:gd name="connsiteY2" fmla="*/ 164374 h 1623608"/>
              <a:gd name="connsiteX3" fmla="*/ 1520712 w 1520712"/>
              <a:gd name="connsiteY3" fmla="*/ 1459234 h 1623608"/>
              <a:gd name="connsiteX4" fmla="*/ 1356338 w 1520712"/>
              <a:gd name="connsiteY4" fmla="*/ 1623608 h 1623608"/>
              <a:gd name="connsiteX5" fmla="*/ 164374 w 1520712"/>
              <a:gd name="connsiteY5" fmla="*/ 1623608 h 1623608"/>
              <a:gd name="connsiteX6" fmla="*/ 0 w 1520712"/>
              <a:gd name="connsiteY6" fmla="*/ 1459234 h 1623608"/>
              <a:gd name="connsiteX7" fmla="*/ 0 w 1520712"/>
              <a:gd name="connsiteY7" fmla="*/ 164374 h 1623608"/>
              <a:gd name="connsiteX8" fmla="*/ 164374 w 1520712"/>
              <a:gd name="connsiteY8" fmla="*/ 0 h 162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0712" h="1623608">
                <a:moveTo>
                  <a:pt x="164374" y="0"/>
                </a:moveTo>
                <a:lnTo>
                  <a:pt x="1356338" y="0"/>
                </a:lnTo>
                <a:cubicBezTo>
                  <a:pt x="1447119" y="0"/>
                  <a:pt x="1520712" y="73593"/>
                  <a:pt x="1520712" y="164374"/>
                </a:cubicBezTo>
                <a:lnTo>
                  <a:pt x="1520712" y="1459234"/>
                </a:lnTo>
                <a:cubicBezTo>
                  <a:pt x="1520712" y="1550015"/>
                  <a:pt x="1447119" y="1623608"/>
                  <a:pt x="1356338" y="1623608"/>
                </a:cubicBezTo>
                <a:lnTo>
                  <a:pt x="164374" y="1623608"/>
                </a:lnTo>
                <a:cubicBezTo>
                  <a:pt x="73593" y="1623608"/>
                  <a:pt x="0" y="1550015"/>
                  <a:pt x="0" y="1459234"/>
                </a:cubicBezTo>
                <a:lnTo>
                  <a:pt x="0" y="164374"/>
                </a:lnTo>
                <a:cubicBezTo>
                  <a:pt x="0" y="73593"/>
                  <a:pt x="73593" y="0"/>
                  <a:pt x="164374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>
            <a:noFill/>
          </a:ln>
          <a:effectLst>
            <a:outerShdw blurRad="1778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9" y="-361189"/>
            <a:ext cx="12191992" cy="7261527"/>
            <a:chOff x="7" y="-270892"/>
            <a:chExt cx="9143994" cy="5446145"/>
          </a:xfrm>
        </p:grpSpPr>
        <p:sp>
          <p:nvSpPr>
            <p:cNvPr id="16" name="Google Shape;200;p5"/>
            <p:cNvSpPr/>
            <p:nvPr/>
          </p:nvSpPr>
          <p:spPr>
            <a:xfrm rot="5400000">
              <a:off x="6302924" y="2302434"/>
              <a:ext cx="4511035" cy="117111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8" name="Google Shape;201;p5"/>
            <p:cNvSpPr/>
            <p:nvPr/>
          </p:nvSpPr>
          <p:spPr>
            <a:xfrm rot="5400000">
              <a:off x="-1706005" y="1706012"/>
              <a:ext cx="4060315" cy="648292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20" name="Google Shape;202;p5"/>
            <p:cNvSpPr/>
            <p:nvPr/>
          </p:nvSpPr>
          <p:spPr>
            <a:xfrm>
              <a:off x="929040" y="4749800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21" name="Google Shape;203;p5"/>
            <p:cNvSpPr/>
            <p:nvPr/>
          </p:nvSpPr>
          <p:spPr>
            <a:xfrm>
              <a:off x="8424010" y="4131630"/>
              <a:ext cx="472375" cy="104362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22" name="Google Shape;210;p5"/>
            <p:cNvSpPr/>
            <p:nvPr/>
          </p:nvSpPr>
          <p:spPr>
            <a:xfrm>
              <a:off x="109743" y="4060331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23" name="Google Shape;211;p5"/>
            <p:cNvGrpSpPr/>
            <p:nvPr/>
          </p:nvGrpSpPr>
          <p:grpSpPr>
            <a:xfrm>
              <a:off x="821719" y="228808"/>
              <a:ext cx="161218" cy="147201"/>
              <a:chOff x="2599225" y="2912400"/>
              <a:chExt cx="85400" cy="77975"/>
            </a:xfrm>
          </p:grpSpPr>
          <p:sp>
            <p:nvSpPr>
              <p:cNvPr id="34" name="Google Shape;212;p5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5" name="Google Shape;213;p5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6" name="Google Shape;214;p5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27" name="Google Shape;215;p5"/>
            <p:cNvGrpSpPr/>
            <p:nvPr/>
          </p:nvGrpSpPr>
          <p:grpSpPr>
            <a:xfrm>
              <a:off x="8768639" y="4120785"/>
              <a:ext cx="194354" cy="219935"/>
              <a:chOff x="3673389" y="240285"/>
              <a:chExt cx="194354" cy="219935"/>
            </a:xfrm>
          </p:grpSpPr>
          <p:sp>
            <p:nvSpPr>
              <p:cNvPr id="31" name="Google Shape;216;p5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2" name="Google Shape;217;p5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3" name="Google Shape;218;p5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28" name="Google Shape;220;p5"/>
            <p:cNvSpPr/>
            <p:nvPr/>
          </p:nvSpPr>
          <p:spPr>
            <a:xfrm>
              <a:off x="223090" y="-39455"/>
              <a:ext cx="351980" cy="1064814"/>
            </a:xfrm>
            <a:custGeom>
              <a:avLst/>
              <a:gdLst/>
              <a:ahLst/>
              <a:cxnLst/>
              <a:rect l="l" t="t" r="r" b="b"/>
              <a:pathLst>
                <a:path w="7458" h="22562" extrusionOk="0">
                  <a:moveTo>
                    <a:pt x="1533" y="5138"/>
                  </a:moveTo>
                  <a:cubicBezTo>
                    <a:pt x="1552" y="5138"/>
                    <a:pt x="1567" y="5139"/>
                    <a:pt x="1577" y="5139"/>
                  </a:cubicBezTo>
                  <a:cubicBezTo>
                    <a:pt x="2082" y="5159"/>
                    <a:pt x="2586" y="5227"/>
                    <a:pt x="3075" y="5342"/>
                  </a:cubicBezTo>
                  <a:cubicBezTo>
                    <a:pt x="3404" y="5417"/>
                    <a:pt x="3694" y="5547"/>
                    <a:pt x="3951" y="5685"/>
                  </a:cubicBezTo>
                  <a:cubicBezTo>
                    <a:pt x="3786" y="5710"/>
                    <a:pt x="3619" y="5721"/>
                    <a:pt x="3451" y="5721"/>
                  </a:cubicBezTo>
                  <a:cubicBezTo>
                    <a:pt x="2924" y="5721"/>
                    <a:pt x="2390" y="5613"/>
                    <a:pt x="1870" y="5507"/>
                  </a:cubicBezTo>
                  <a:cubicBezTo>
                    <a:pt x="1500" y="5430"/>
                    <a:pt x="1120" y="5352"/>
                    <a:pt x="740" y="5313"/>
                  </a:cubicBezTo>
                  <a:lnTo>
                    <a:pt x="723" y="5313"/>
                  </a:lnTo>
                  <a:cubicBezTo>
                    <a:pt x="690" y="5316"/>
                    <a:pt x="661" y="5343"/>
                    <a:pt x="658" y="5379"/>
                  </a:cubicBezTo>
                  <a:cubicBezTo>
                    <a:pt x="653" y="5421"/>
                    <a:pt x="682" y="5458"/>
                    <a:pt x="724" y="5461"/>
                  </a:cubicBezTo>
                  <a:cubicBezTo>
                    <a:pt x="1095" y="5501"/>
                    <a:pt x="1474" y="5579"/>
                    <a:pt x="1839" y="5653"/>
                  </a:cubicBezTo>
                  <a:cubicBezTo>
                    <a:pt x="2367" y="5761"/>
                    <a:pt x="2908" y="5870"/>
                    <a:pt x="3449" y="5870"/>
                  </a:cubicBezTo>
                  <a:cubicBezTo>
                    <a:pt x="3624" y="5870"/>
                    <a:pt x="3799" y="5859"/>
                    <a:pt x="3973" y="5833"/>
                  </a:cubicBezTo>
                  <a:lnTo>
                    <a:pt x="3973" y="5833"/>
                  </a:lnTo>
                  <a:cubicBezTo>
                    <a:pt x="3576" y="6014"/>
                    <a:pt x="3143" y="6126"/>
                    <a:pt x="2630" y="6181"/>
                  </a:cubicBezTo>
                  <a:cubicBezTo>
                    <a:pt x="2513" y="6194"/>
                    <a:pt x="2396" y="6201"/>
                    <a:pt x="2279" y="6201"/>
                  </a:cubicBezTo>
                  <a:cubicBezTo>
                    <a:pt x="1870" y="6201"/>
                    <a:pt x="1465" y="6122"/>
                    <a:pt x="1094" y="5972"/>
                  </a:cubicBezTo>
                  <a:cubicBezTo>
                    <a:pt x="875" y="5883"/>
                    <a:pt x="377" y="5637"/>
                    <a:pt x="225" y="5193"/>
                  </a:cubicBezTo>
                  <a:cubicBezTo>
                    <a:pt x="503" y="5169"/>
                    <a:pt x="1308" y="5138"/>
                    <a:pt x="1533" y="5138"/>
                  </a:cubicBezTo>
                  <a:close/>
                  <a:moveTo>
                    <a:pt x="7088" y="5500"/>
                  </a:moveTo>
                  <a:cubicBezTo>
                    <a:pt x="6816" y="6105"/>
                    <a:pt x="6461" y="6668"/>
                    <a:pt x="6031" y="7177"/>
                  </a:cubicBezTo>
                  <a:cubicBezTo>
                    <a:pt x="5829" y="7419"/>
                    <a:pt x="5580" y="7675"/>
                    <a:pt x="5264" y="7754"/>
                  </a:cubicBezTo>
                  <a:cubicBezTo>
                    <a:pt x="5244" y="7759"/>
                    <a:pt x="5230" y="7760"/>
                    <a:pt x="5221" y="7760"/>
                  </a:cubicBezTo>
                  <a:cubicBezTo>
                    <a:pt x="5216" y="7760"/>
                    <a:pt x="5213" y="7760"/>
                    <a:pt x="5211" y="7759"/>
                  </a:cubicBezTo>
                  <a:cubicBezTo>
                    <a:pt x="5192" y="7742"/>
                    <a:pt x="5168" y="7733"/>
                    <a:pt x="5145" y="7733"/>
                  </a:cubicBezTo>
                  <a:cubicBezTo>
                    <a:pt x="5132" y="7733"/>
                    <a:pt x="5120" y="7735"/>
                    <a:pt x="5108" y="7741"/>
                  </a:cubicBezTo>
                  <a:cubicBezTo>
                    <a:pt x="4970" y="7675"/>
                    <a:pt x="4830" y="7612"/>
                    <a:pt x="4690" y="7551"/>
                  </a:cubicBezTo>
                  <a:cubicBezTo>
                    <a:pt x="5303" y="7293"/>
                    <a:pt x="5853" y="6902"/>
                    <a:pt x="6296" y="6406"/>
                  </a:cubicBezTo>
                  <a:cubicBezTo>
                    <a:pt x="6324" y="6374"/>
                    <a:pt x="6321" y="6328"/>
                    <a:pt x="6291" y="6300"/>
                  </a:cubicBezTo>
                  <a:cubicBezTo>
                    <a:pt x="6278" y="6288"/>
                    <a:pt x="6261" y="6282"/>
                    <a:pt x="6244" y="6282"/>
                  </a:cubicBezTo>
                  <a:cubicBezTo>
                    <a:pt x="6240" y="6282"/>
                    <a:pt x="6235" y="6282"/>
                    <a:pt x="6231" y="6283"/>
                  </a:cubicBezTo>
                  <a:cubicBezTo>
                    <a:pt x="6215" y="6284"/>
                    <a:pt x="6197" y="6293"/>
                    <a:pt x="6186" y="6306"/>
                  </a:cubicBezTo>
                  <a:cubicBezTo>
                    <a:pt x="5738" y="6808"/>
                    <a:pt x="5176" y="7199"/>
                    <a:pt x="4552" y="7445"/>
                  </a:cubicBezTo>
                  <a:cubicBezTo>
                    <a:pt x="4655" y="7157"/>
                    <a:pt x="4763" y="6857"/>
                    <a:pt x="4956" y="6617"/>
                  </a:cubicBezTo>
                  <a:cubicBezTo>
                    <a:pt x="5112" y="6420"/>
                    <a:pt x="5335" y="6247"/>
                    <a:pt x="5659" y="6073"/>
                  </a:cubicBezTo>
                  <a:cubicBezTo>
                    <a:pt x="6110" y="5830"/>
                    <a:pt x="6603" y="5659"/>
                    <a:pt x="7088" y="5500"/>
                  </a:cubicBezTo>
                  <a:close/>
                  <a:moveTo>
                    <a:pt x="3931" y="7790"/>
                  </a:moveTo>
                  <a:lnTo>
                    <a:pt x="3931" y="7790"/>
                  </a:lnTo>
                  <a:cubicBezTo>
                    <a:pt x="3342" y="8602"/>
                    <a:pt x="2592" y="9307"/>
                    <a:pt x="1745" y="9843"/>
                  </a:cubicBezTo>
                  <a:cubicBezTo>
                    <a:pt x="1710" y="9864"/>
                    <a:pt x="1700" y="9911"/>
                    <a:pt x="1722" y="9945"/>
                  </a:cubicBezTo>
                  <a:cubicBezTo>
                    <a:pt x="1736" y="9968"/>
                    <a:pt x="1760" y="9980"/>
                    <a:pt x="1785" y="9980"/>
                  </a:cubicBezTo>
                  <a:cubicBezTo>
                    <a:pt x="1798" y="9980"/>
                    <a:pt x="1812" y="9976"/>
                    <a:pt x="1825" y="9968"/>
                  </a:cubicBezTo>
                  <a:cubicBezTo>
                    <a:pt x="2663" y="9440"/>
                    <a:pt x="3408" y="8747"/>
                    <a:pt x="3999" y="7950"/>
                  </a:cubicBezTo>
                  <a:lnTo>
                    <a:pt x="3999" y="7950"/>
                  </a:lnTo>
                  <a:cubicBezTo>
                    <a:pt x="3928" y="8281"/>
                    <a:pt x="3838" y="8612"/>
                    <a:pt x="3675" y="8894"/>
                  </a:cubicBezTo>
                  <a:cubicBezTo>
                    <a:pt x="3436" y="9304"/>
                    <a:pt x="3112" y="9679"/>
                    <a:pt x="2708" y="10009"/>
                  </a:cubicBezTo>
                  <a:cubicBezTo>
                    <a:pt x="2027" y="10563"/>
                    <a:pt x="1201" y="10940"/>
                    <a:pt x="446" y="11247"/>
                  </a:cubicBezTo>
                  <a:cubicBezTo>
                    <a:pt x="467" y="11179"/>
                    <a:pt x="494" y="11095"/>
                    <a:pt x="526" y="10989"/>
                  </a:cubicBezTo>
                  <a:cubicBezTo>
                    <a:pt x="551" y="10908"/>
                    <a:pt x="577" y="10823"/>
                    <a:pt x="587" y="10798"/>
                  </a:cubicBezTo>
                  <a:cubicBezTo>
                    <a:pt x="681" y="10585"/>
                    <a:pt x="794" y="10375"/>
                    <a:pt x="918" y="10177"/>
                  </a:cubicBezTo>
                  <a:cubicBezTo>
                    <a:pt x="1173" y="9767"/>
                    <a:pt x="1486" y="9395"/>
                    <a:pt x="1845" y="9068"/>
                  </a:cubicBezTo>
                  <a:cubicBezTo>
                    <a:pt x="2207" y="8738"/>
                    <a:pt x="2606" y="8463"/>
                    <a:pt x="3035" y="8250"/>
                  </a:cubicBezTo>
                  <a:cubicBezTo>
                    <a:pt x="3139" y="8199"/>
                    <a:pt x="3238" y="8153"/>
                    <a:pt x="3335" y="8108"/>
                  </a:cubicBezTo>
                  <a:cubicBezTo>
                    <a:pt x="3540" y="8014"/>
                    <a:pt x="3740" y="7920"/>
                    <a:pt x="3931" y="7790"/>
                  </a:cubicBezTo>
                  <a:close/>
                  <a:moveTo>
                    <a:pt x="4661" y="7755"/>
                  </a:moveTo>
                  <a:lnTo>
                    <a:pt x="4661" y="7755"/>
                  </a:lnTo>
                  <a:cubicBezTo>
                    <a:pt x="5397" y="8079"/>
                    <a:pt x="6078" y="8435"/>
                    <a:pt x="6551" y="9165"/>
                  </a:cubicBezTo>
                  <a:cubicBezTo>
                    <a:pt x="6932" y="9750"/>
                    <a:pt x="7158" y="10498"/>
                    <a:pt x="7240" y="11446"/>
                  </a:cubicBezTo>
                  <a:cubicBezTo>
                    <a:pt x="6961" y="11396"/>
                    <a:pt x="6709" y="11192"/>
                    <a:pt x="6472" y="10983"/>
                  </a:cubicBezTo>
                  <a:cubicBezTo>
                    <a:pt x="6024" y="10588"/>
                    <a:pt x="5557" y="10157"/>
                    <a:pt x="5196" y="9641"/>
                  </a:cubicBezTo>
                  <a:cubicBezTo>
                    <a:pt x="4830" y="9119"/>
                    <a:pt x="4691" y="8518"/>
                    <a:pt x="4545" y="7882"/>
                  </a:cubicBezTo>
                  <a:cubicBezTo>
                    <a:pt x="4540" y="7868"/>
                    <a:pt x="4538" y="7855"/>
                    <a:pt x="4536" y="7840"/>
                  </a:cubicBezTo>
                  <a:lnTo>
                    <a:pt x="4536" y="7840"/>
                  </a:lnTo>
                  <a:cubicBezTo>
                    <a:pt x="5148" y="8558"/>
                    <a:pt x="5710" y="9329"/>
                    <a:pt x="6198" y="10135"/>
                  </a:cubicBezTo>
                  <a:cubicBezTo>
                    <a:pt x="6212" y="10159"/>
                    <a:pt x="6237" y="10171"/>
                    <a:pt x="6263" y="10171"/>
                  </a:cubicBezTo>
                  <a:cubicBezTo>
                    <a:pt x="6276" y="10171"/>
                    <a:pt x="6290" y="10168"/>
                    <a:pt x="6302" y="10161"/>
                  </a:cubicBezTo>
                  <a:cubicBezTo>
                    <a:pt x="6335" y="10139"/>
                    <a:pt x="6349" y="10093"/>
                    <a:pt x="6327" y="10057"/>
                  </a:cubicBezTo>
                  <a:cubicBezTo>
                    <a:pt x="5836" y="9249"/>
                    <a:pt x="5274" y="8477"/>
                    <a:pt x="4661" y="7755"/>
                  </a:cubicBezTo>
                  <a:close/>
                  <a:moveTo>
                    <a:pt x="3766" y="10975"/>
                  </a:moveTo>
                  <a:cubicBezTo>
                    <a:pt x="3649" y="11205"/>
                    <a:pt x="3424" y="11367"/>
                    <a:pt x="3216" y="11501"/>
                  </a:cubicBezTo>
                  <a:cubicBezTo>
                    <a:pt x="3048" y="11610"/>
                    <a:pt x="2876" y="11713"/>
                    <a:pt x="2702" y="11817"/>
                  </a:cubicBezTo>
                  <a:cubicBezTo>
                    <a:pt x="2116" y="12170"/>
                    <a:pt x="1509" y="12534"/>
                    <a:pt x="1092" y="13088"/>
                  </a:cubicBezTo>
                  <a:cubicBezTo>
                    <a:pt x="1066" y="13120"/>
                    <a:pt x="1073" y="13168"/>
                    <a:pt x="1107" y="13192"/>
                  </a:cubicBezTo>
                  <a:cubicBezTo>
                    <a:pt x="1120" y="13203"/>
                    <a:pt x="1135" y="13208"/>
                    <a:pt x="1151" y="13208"/>
                  </a:cubicBezTo>
                  <a:cubicBezTo>
                    <a:pt x="1174" y="13208"/>
                    <a:pt x="1196" y="13198"/>
                    <a:pt x="1211" y="13178"/>
                  </a:cubicBezTo>
                  <a:cubicBezTo>
                    <a:pt x="1613" y="12648"/>
                    <a:pt x="2207" y="12292"/>
                    <a:pt x="2780" y="11946"/>
                  </a:cubicBezTo>
                  <a:cubicBezTo>
                    <a:pt x="2954" y="11842"/>
                    <a:pt x="3129" y="11736"/>
                    <a:pt x="3298" y="11627"/>
                  </a:cubicBezTo>
                  <a:cubicBezTo>
                    <a:pt x="3437" y="11538"/>
                    <a:pt x="3575" y="11438"/>
                    <a:pt x="3691" y="11322"/>
                  </a:cubicBezTo>
                  <a:lnTo>
                    <a:pt x="3691" y="11322"/>
                  </a:lnTo>
                  <a:cubicBezTo>
                    <a:pt x="3657" y="11448"/>
                    <a:pt x="3618" y="11570"/>
                    <a:pt x="3557" y="11682"/>
                  </a:cubicBezTo>
                  <a:cubicBezTo>
                    <a:pt x="3332" y="12115"/>
                    <a:pt x="2945" y="12503"/>
                    <a:pt x="2376" y="12871"/>
                  </a:cubicBezTo>
                  <a:cubicBezTo>
                    <a:pt x="2155" y="13016"/>
                    <a:pt x="1917" y="13150"/>
                    <a:pt x="1687" y="13281"/>
                  </a:cubicBezTo>
                  <a:cubicBezTo>
                    <a:pt x="1267" y="13520"/>
                    <a:pt x="833" y="13764"/>
                    <a:pt x="458" y="14084"/>
                  </a:cubicBezTo>
                  <a:cubicBezTo>
                    <a:pt x="484" y="13638"/>
                    <a:pt x="772" y="13216"/>
                    <a:pt x="1069" y="12817"/>
                  </a:cubicBezTo>
                  <a:cubicBezTo>
                    <a:pt x="1600" y="12105"/>
                    <a:pt x="2140" y="11446"/>
                    <a:pt x="2903" y="11199"/>
                  </a:cubicBezTo>
                  <a:cubicBezTo>
                    <a:pt x="3122" y="11128"/>
                    <a:pt x="3353" y="11073"/>
                    <a:pt x="3576" y="11019"/>
                  </a:cubicBezTo>
                  <a:cubicBezTo>
                    <a:pt x="3640" y="11005"/>
                    <a:pt x="3704" y="10989"/>
                    <a:pt x="3766" y="10975"/>
                  </a:cubicBezTo>
                  <a:close/>
                  <a:moveTo>
                    <a:pt x="4103" y="11150"/>
                  </a:moveTo>
                  <a:lnTo>
                    <a:pt x="4103" y="11150"/>
                  </a:lnTo>
                  <a:cubicBezTo>
                    <a:pt x="4125" y="11154"/>
                    <a:pt x="4150" y="11160"/>
                    <a:pt x="4183" y="11167"/>
                  </a:cubicBezTo>
                  <a:cubicBezTo>
                    <a:pt x="4478" y="11241"/>
                    <a:pt x="4743" y="11389"/>
                    <a:pt x="4988" y="11536"/>
                  </a:cubicBezTo>
                  <a:cubicBezTo>
                    <a:pt x="5313" y="11733"/>
                    <a:pt x="5726" y="12007"/>
                    <a:pt x="6030" y="12376"/>
                  </a:cubicBezTo>
                  <a:cubicBezTo>
                    <a:pt x="6263" y="12660"/>
                    <a:pt x="6430" y="12987"/>
                    <a:pt x="6608" y="13394"/>
                  </a:cubicBezTo>
                  <a:cubicBezTo>
                    <a:pt x="6799" y="13828"/>
                    <a:pt x="6972" y="14274"/>
                    <a:pt x="7126" y="14724"/>
                  </a:cubicBezTo>
                  <a:lnTo>
                    <a:pt x="6003" y="13896"/>
                  </a:lnTo>
                  <a:cubicBezTo>
                    <a:pt x="5668" y="13650"/>
                    <a:pt x="5325" y="13394"/>
                    <a:pt x="5030" y="13094"/>
                  </a:cubicBezTo>
                  <a:cubicBezTo>
                    <a:pt x="4601" y="12655"/>
                    <a:pt x="4278" y="12112"/>
                    <a:pt x="4095" y="11522"/>
                  </a:cubicBezTo>
                  <a:lnTo>
                    <a:pt x="4070" y="11449"/>
                  </a:lnTo>
                  <a:cubicBezTo>
                    <a:pt x="4054" y="11399"/>
                    <a:pt x="4032" y="11331"/>
                    <a:pt x="4018" y="11273"/>
                  </a:cubicBezTo>
                  <a:lnTo>
                    <a:pt x="4018" y="11273"/>
                  </a:lnTo>
                  <a:cubicBezTo>
                    <a:pt x="4129" y="11400"/>
                    <a:pt x="4241" y="11530"/>
                    <a:pt x="4344" y="11659"/>
                  </a:cubicBezTo>
                  <a:cubicBezTo>
                    <a:pt x="4542" y="11905"/>
                    <a:pt x="4749" y="12159"/>
                    <a:pt x="4995" y="12379"/>
                  </a:cubicBezTo>
                  <a:lnTo>
                    <a:pt x="5146" y="12513"/>
                  </a:lnTo>
                  <a:cubicBezTo>
                    <a:pt x="5474" y="12803"/>
                    <a:pt x="5813" y="13101"/>
                    <a:pt x="6000" y="13499"/>
                  </a:cubicBezTo>
                  <a:cubicBezTo>
                    <a:pt x="6012" y="13527"/>
                    <a:pt x="6039" y="13542"/>
                    <a:pt x="6067" y="13542"/>
                  </a:cubicBezTo>
                  <a:cubicBezTo>
                    <a:pt x="6077" y="13542"/>
                    <a:pt x="6088" y="13540"/>
                    <a:pt x="6098" y="13535"/>
                  </a:cubicBezTo>
                  <a:cubicBezTo>
                    <a:pt x="6137" y="13517"/>
                    <a:pt x="6153" y="13473"/>
                    <a:pt x="6134" y="13436"/>
                  </a:cubicBezTo>
                  <a:cubicBezTo>
                    <a:pt x="5934" y="13010"/>
                    <a:pt x="5583" y="12702"/>
                    <a:pt x="5243" y="12402"/>
                  </a:cubicBezTo>
                  <a:lnTo>
                    <a:pt x="5092" y="12270"/>
                  </a:lnTo>
                  <a:cubicBezTo>
                    <a:pt x="4856" y="12057"/>
                    <a:pt x="4653" y="11808"/>
                    <a:pt x="4458" y="11568"/>
                  </a:cubicBezTo>
                  <a:cubicBezTo>
                    <a:pt x="4345" y="11429"/>
                    <a:pt x="4228" y="11287"/>
                    <a:pt x="4103" y="11150"/>
                  </a:cubicBezTo>
                  <a:close/>
                  <a:moveTo>
                    <a:pt x="3455" y="14253"/>
                  </a:moveTo>
                  <a:lnTo>
                    <a:pt x="3455" y="14253"/>
                  </a:lnTo>
                  <a:cubicBezTo>
                    <a:pt x="3704" y="14892"/>
                    <a:pt x="3979" y="15391"/>
                    <a:pt x="4336" y="15852"/>
                  </a:cubicBezTo>
                  <a:cubicBezTo>
                    <a:pt x="4663" y="16271"/>
                    <a:pt x="4963" y="16688"/>
                    <a:pt x="4994" y="17176"/>
                  </a:cubicBezTo>
                  <a:cubicBezTo>
                    <a:pt x="4995" y="17215"/>
                    <a:pt x="5028" y="17246"/>
                    <a:pt x="5068" y="17246"/>
                  </a:cubicBezTo>
                  <a:cubicBezTo>
                    <a:pt x="5070" y="17246"/>
                    <a:pt x="5071" y="17246"/>
                    <a:pt x="5073" y="17246"/>
                  </a:cubicBezTo>
                  <a:cubicBezTo>
                    <a:pt x="5112" y="17243"/>
                    <a:pt x="5146" y="17208"/>
                    <a:pt x="5144" y="17166"/>
                  </a:cubicBezTo>
                  <a:cubicBezTo>
                    <a:pt x="5111" y="16638"/>
                    <a:pt x="4785" y="16182"/>
                    <a:pt x="4456" y="15760"/>
                  </a:cubicBezTo>
                  <a:cubicBezTo>
                    <a:pt x="4154" y="15374"/>
                    <a:pt x="3911" y="14956"/>
                    <a:pt x="3694" y="14445"/>
                  </a:cubicBezTo>
                  <a:lnTo>
                    <a:pt x="3694" y="14445"/>
                  </a:lnTo>
                  <a:cubicBezTo>
                    <a:pt x="3802" y="14549"/>
                    <a:pt x="3916" y="14644"/>
                    <a:pt x="4034" y="14744"/>
                  </a:cubicBezTo>
                  <a:cubicBezTo>
                    <a:pt x="4121" y="14815"/>
                    <a:pt x="4210" y="14889"/>
                    <a:pt x="4297" y="14969"/>
                  </a:cubicBezTo>
                  <a:cubicBezTo>
                    <a:pt x="4700" y="15331"/>
                    <a:pt x="5011" y="15768"/>
                    <a:pt x="5196" y="16237"/>
                  </a:cubicBezTo>
                  <a:cubicBezTo>
                    <a:pt x="5422" y="16810"/>
                    <a:pt x="5464" y="17457"/>
                    <a:pt x="5474" y="18059"/>
                  </a:cubicBezTo>
                  <a:cubicBezTo>
                    <a:pt x="5298" y="17813"/>
                    <a:pt x="5091" y="17590"/>
                    <a:pt x="4888" y="17373"/>
                  </a:cubicBezTo>
                  <a:cubicBezTo>
                    <a:pt x="4691" y="17162"/>
                    <a:pt x="4488" y="16940"/>
                    <a:pt x="4319" y="16706"/>
                  </a:cubicBezTo>
                  <a:cubicBezTo>
                    <a:pt x="4034" y="16315"/>
                    <a:pt x="3814" y="15849"/>
                    <a:pt x="3646" y="15281"/>
                  </a:cubicBezTo>
                  <a:cubicBezTo>
                    <a:pt x="3546" y="14950"/>
                    <a:pt x="3497" y="14599"/>
                    <a:pt x="3455" y="14253"/>
                  </a:cubicBezTo>
                  <a:close/>
                  <a:moveTo>
                    <a:pt x="2902" y="14682"/>
                  </a:moveTo>
                  <a:lnTo>
                    <a:pt x="2902" y="14682"/>
                  </a:lnTo>
                  <a:cubicBezTo>
                    <a:pt x="2792" y="14899"/>
                    <a:pt x="2637" y="15100"/>
                    <a:pt x="2488" y="15297"/>
                  </a:cubicBezTo>
                  <a:lnTo>
                    <a:pt x="2434" y="15365"/>
                  </a:lnTo>
                  <a:cubicBezTo>
                    <a:pt x="2011" y="15917"/>
                    <a:pt x="1623" y="16505"/>
                    <a:pt x="1283" y="17111"/>
                  </a:cubicBezTo>
                  <a:cubicBezTo>
                    <a:pt x="1264" y="17147"/>
                    <a:pt x="1276" y="17192"/>
                    <a:pt x="1312" y="17212"/>
                  </a:cubicBezTo>
                  <a:cubicBezTo>
                    <a:pt x="1324" y="17219"/>
                    <a:pt x="1336" y="17222"/>
                    <a:pt x="1349" y="17222"/>
                  </a:cubicBezTo>
                  <a:cubicBezTo>
                    <a:pt x="1375" y="17222"/>
                    <a:pt x="1401" y="17208"/>
                    <a:pt x="1413" y="17183"/>
                  </a:cubicBezTo>
                  <a:cubicBezTo>
                    <a:pt x="1751" y="16583"/>
                    <a:pt x="2134" y="16002"/>
                    <a:pt x="2553" y="15455"/>
                  </a:cubicBezTo>
                  <a:lnTo>
                    <a:pt x="2603" y="15388"/>
                  </a:lnTo>
                  <a:cubicBezTo>
                    <a:pt x="2721" y="15236"/>
                    <a:pt x="2839" y="15083"/>
                    <a:pt x="2939" y="14918"/>
                  </a:cubicBezTo>
                  <a:lnTo>
                    <a:pt x="2939" y="14918"/>
                  </a:lnTo>
                  <a:cubicBezTo>
                    <a:pt x="2919" y="15040"/>
                    <a:pt x="2905" y="15158"/>
                    <a:pt x="2893" y="15275"/>
                  </a:cubicBezTo>
                  <a:cubicBezTo>
                    <a:pt x="2873" y="15358"/>
                    <a:pt x="2852" y="15441"/>
                    <a:pt x="2831" y="15522"/>
                  </a:cubicBezTo>
                  <a:cubicBezTo>
                    <a:pt x="2721" y="15923"/>
                    <a:pt x="2622" y="16253"/>
                    <a:pt x="2469" y="16564"/>
                  </a:cubicBezTo>
                  <a:cubicBezTo>
                    <a:pt x="2344" y="16816"/>
                    <a:pt x="2195" y="17026"/>
                    <a:pt x="2013" y="17204"/>
                  </a:cubicBezTo>
                  <a:cubicBezTo>
                    <a:pt x="1825" y="17386"/>
                    <a:pt x="1615" y="17511"/>
                    <a:pt x="1395" y="17642"/>
                  </a:cubicBezTo>
                  <a:cubicBezTo>
                    <a:pt x="1298" y="17700"/>
                    <a:pt x="1201" y="17758"/>
                    <a:pt x="1105" y="17822"/>
                  </a:cubicBezTo>
                  <a:cubicBezTo>
                    <a:pt x="1072" y="17844"/>
                    <a:pt x="924" y="17952"/>
                    <a:pt x="784" y="18080"/>
                  </a:cubicBezTo>
                  <a:cubicBezTo>
                    <a:pt x="803" y="17958"/>
                    <a:pt x="816" y="17835"/>
                    <a:pt x="830" y="17713"/>
                  </a:cubicBezTo>
                  <a:cubicBezTo>
                    <a:pt x="868" y="17375"/>
                    <a:pt x="902" y="17056"/>
                    <a:pt x="1014" y="16752"/>
                  </a:cubicBezTo>
                  <a:cubicBezTo>
                    <a:pt x="1235" y="16150"/>
                    <a:pt x="1674" y="15781"/>
                    <a:pt x="2142" y="15391"/>
                  </a:cubicBezTo>
                  <a:cubicBezTo>
                    <a:pt x="2386" y="15187"/>
                    <a:pt x="2637" y="14977"/>
                    <a:pt x="2857" y="14730"/>
                  </a:cubicBezTo>
                  <a:cubicBezTo>
                    <a:pt x="2868" y="14715"/>
                    <a:pt x="2883" y="14699"/>
                    <a:pt x="2902" y="14682"/>
                  </a:cubicBezTo>
                  <a:close/>
                  <a:moveTo>
                    <a:pt x="2973" y="17461"/>
                  </a:moveTo>
                  <a:lnTo>
                    <a:pt x="2973" y="17461"/>
                  </a:lnTo>
                  <a:cubicBezTo>
                    <a:pt x="3046" y="17802"/>
                    <a:pt x="3126" y="18153"/>
                    <a:pt x="3272" y="18496"/>
                  </a:cubicBezTo>
                  <a:cubicBezTo>
                    <a:pt x="3353" y="18689"/>
                    <a:pt x="3455" y="18873"/>
                    <a:pt x="3555" y="19052"/>
                  </a:cubicBezTo>
                  <a:cubicBezTo>
                    <a:pt x="3672" y="19264"/>
                    <a:pt x="3793" y="19484"/>
                    <a:pt x="3879" y="19711"/>
                  </a:cubicBezTo>
                  <a:cubicBezTo>
                    <a:pt x="3964" y="19940"/>
                    <a:pt x="4009" y="20160"/>
                    <a:pt x="4019" y="20390"/>
                  </a:cubicBezTo>
                  <a:cubicBezTo>
                    <a:pt x="4037" y="20716"/>
                    <a:pt x="4012" y="21066"/>
                    <a:pt x="3947" y="21461"/>
                  </a:cubicBezTo>
                  <a:cubicBezTo>
                    <a:pt x="3921" y="21626"/>
                    <a:pt x="3886" y="21801"/>
                    <a:pt x="3843" y="21998"/>
                  </a:cubicBezTo>
                  <a:cubicBezTo>
                    <a:pt x="3837" y="22024"/>
                    <a:pt x="3822" y="22065"/>
                    <a:pt x="3806" y="22111"/>
                  </a:cubicBezTo>
                  <a:cubicBezTo>
                    <a:pt x="3806" y="22113"/>
                    <a:pt x="3806" y="22113"/>
                    <a:pt x="3805" y="22114"/>
                  </a:cubicBezTo>
                  <a:cubicBezTo>
                    <a:pt x="3692" y="21851"/>
                    <a:pt x="3556" y="21594"/>
                    <a:pt x="3426" y="21347"/>
                  </a:cubicBezTo>
                  <a:cubicBezTo>
                    <a:pt x="3301" y="21109"/>
                    <a:pt x="3171" y="20866"/>
                    <a:pt x="3064" y="20617"/>
                  </a:cubicBezTo>
                  <a:cubicBezTo>
                    <a:pt x="2627" y="19607"/>
                    <a:pt x="2518" y="18741"/>
                    <a:pt x="2721" y="17893"/>
                  </a:cubicBezTo>
                  <a:cubicBezTo>
                    <a:pt x="2745" y="17786"/>
                    <a:pt x="2774" y="17679"/>
                    <a:pt x="2806" y="17573"/>
                  </a:cubicBezTo>
                  <a:cubicBezTo>
                    <a:pt x="2810" y="17554"/>
                    <a:pt x="2815" y="17534"/>
                    <a:pt x="2821" y="17516"/>
                  </a:cubicBezTo>
                  <a:lnTo>
                    <a:pt x="2821" y="17516"/>
                  </a:lnTo>
                  <a:cubicBezTo>
                    <a:pt x="2809" y="18110"/>
                    <a:pt x="2858" y="18663"/>
                    <a:pt x="2970" y="19165"/>
                  </a:cubicBezTo>
                  <a:cubicBezTo>
                    <a:pt x="3026" y="19414"/>
                    <a:pt x="3133" y="19646"/>
                    <a:pt x="3238" y="19869"/>
                  </a:cubicBezTo>
                  <a:cubicBezTo>
                    <a:pt x="3400" y="20215"/>
                    <a:pt x="3552" y="20542"/>
                    <a:pt x="3527" y="20929"/>
                  </a:cubicBezTo>
                  <a:cubicBezTo>
                    <a:pt x="3526" y="20971"/>
                    <a:pt x="3556" y="21005"/>
                    <a:pt x="3598" y="21008"/>
                  </a:cubicBezTo>
                  <a:cubicBezTo>
                    <a:pt x="3600" y="21008"/>
                    <a:pt x="3603" y="21009"/>
                    <a:pt x="3605" y="21009"/>
                  </a:cubicBezTo>
                  <a:cubicBezTo>
                    <a:pt x="3643" y="21009"/>
                    <a:pt x="3675" y="20977"/>
                    <a:pt x="3678" y="20939"/>
                  </a:cubicBezTo>
                  <a:cubicBezTo>
                    <a:pt x="3704" y="20513"/>
                    <a:pt x="3537" y="20153"/>
                    <a:pt x="3374" y="19805"/>
                  </a:cubicBezTo>
                  <a:cubicBezTo>
                    <a:pt x="3272" y="19588"/>
                    <a:pt x="3169" y="19364"/>
                    <a:pt x="3117" y="19132"/>
                  </a:cubicBezTo>
                  <a:cubicBezTo>
                    <a:pt x="3004" y="18625"/>
                    <a:pt x="2958" y="18065"/>
                    <a:pt x="2973" y="17461"/>
                  </a:cubicBezTo>
                  <a:close/>
                  <a:moveTo>
                    <a:pt x="2635" y="0"/>
                  </a:moveTo>
                  <a:cubicBezTo>
                    <a:pt x="2630" y="0"/>
                    <a:pt x="2625" y="1"/>
                    <a:pt x="2619" y="1"/>
                  </a:cubicBezTo>
                  <a:cubicBezTo>
                    <a:pt x="2606" y="3"/>
                    <a:pt x="2593" y="7"/>
                    <a:pt x="2582" y="14"/>
                  </a:cubicBezTo>
                  <a:cubicBezTo>
                    <a:pt x="2534" y="43"/>
                    <a:pt x="2518" y="103"/>
                    <a:pt x="2547" y="149"/>
                  </a:cubicBezTo>
                  <a:cubicBezTo>
                    <a:pt x="3563" y="1856"/>
                    <a:pt x="4037" y="3693"/>
                    <a:pt x="4170" y="5569"/>
                  </a:cubicBezTo>
                  <a:cubicBezTo>
                    <a:pt x="3874" y="5404"/>
                    <a:pt x="3531" y="5236"/>
                    <a:pt x="3126" y="5142"/>
                  </a:cubicBezTo>
                  <a:cubicBezTo>
                    <a:pt x="2625" y="5025"/>
                    <a:pt x="2107" y="4955"/>
                    <a:pt x="1590" y="4934"/>
                  </a:cubicBezTo>
                  <a:cubicBezTo>
                    <a:pt x="1579" y="4934"/>
                    <a:pt x="627" y="4939"/>
                    <a:pt x="215" y="4996"/>
                  </a:cubicBezTo>
                  <a:cubicBezTo>
                    <a:pt x="115" y="5009"/>
                    <a:pt x="45" y="5025"/>
                    <a:pt x="30" y="5045"/>
                  </a:cubicBezTo>
                  <a:cubicBezTo>
                    <a:pt x="9" y="5068"/>
                    <a:pt x="1" y="5100"/>
                    <a:pt x="8" y="5132"/>
                  </a:cubicBezTo>
                  <a:cubicBezTo>
                    <a:pt x="129" y="5711"/>
                    <a:pt x="695" y="6019"/>
                    <a:pt x="1023" y="6154"/>
                  </a:cubicBezTo>
                  <a:cubicBezTo>
                    <a:pt x="1421" y="6315"/>
                    <a:pt x="1854" y="6398"/>
                    <a:pt x="2291" y="6398"/>
                  </a:cubicBezTo>
                  <a:cubicBezTo>
                    <a:pt x="2412" y="6398"/>
                    <a:pt x="2534" y="6391"/>
                    <a:pt x="2656" y="6378"/>
                  </a:cubicBezTo>
                  <a:cubicBezTo>
                    <a:pt x="3249" y="6315"/>
                    <a:pt x="3740" y="6176"/>
                    <a:pt x="4192" y="5950"/>
                  </a:cubicBezTo>
                  <a:cubicBezTo>
                    <a:pt x="4213" y="6399"/>
                    <a:pt x="4215" y="6847"/>
                    <a:pt x="4203" y="7298"/>
                  </a:cubicBezTo>
                  <a:cubicBezTo>
                    <a:pt x="4190" y="7303"/>
                    <a:pt x="4177" y="7311"/>
                    <a:pt x="4167" y="7322"/>
                  </a:cubicBezTo>
                  <a:cubicBezTo>
                    <a:pt x="3893" y="7633"/>
                    <a:pt x="3598" y="7768"/>
                    <a:pt x="3256" y="7926"/>
                  </a:cubicBezTo>
                  <a:cubicBezTo>
                    <a:pt x="3158" y="7971"/>
                    <a:pt x="3057" y="8016"/>
                    <a:pt x="2952" y="8068"/>
                  </a:cubicBezTo>
                  <a:cubicBezTo>
                    <a:pt x="2506" y="8289"/>
                    <a:pt x="2091" y="8574"/>
                    <a:pt x="1715" y="8917"/>
                  </a:cubicBezTo>
                  <a:cubicBezTo>
                    <a:pt x="1341" y="9258"/>
                    <a:pt x="1018" y="9644"/>
                    <a:pt x="752" y="10068"/>
                  </a:cubicBezTo>
                  <a:cubicBezTo>
                    <a:pt x="622" y="10275"/>
                    <a:pt x="506" y="10492"/>
                    <a:pt x="407" y="10714"/>
                  </a:cubicBezTo>
                  <a:cubicBezTo>
                    <a:pt x="393" y="10749"/>
                    <a:pt x="371" y="10815"/>
                    <a:pt x="338" y="10930"/>
                  </a:cubicBezTo>
                  <a:cubicBezTo>
                    <a:pt x="302" y="11048"/>
                    <a:pt x="229" y="11293"/>
                    <a:pt x="193" y="11351"/>
                  </a:cubicBezTo>
                  <a:cubicBezTo>
                    <a:pt x="158" y="11378"/>
                    <a:pt x="144" y="11425"/>
                    <a:pt x="160" y="11467"/>
                  </a:cubicBezTo>
                  <a:cubicBezTo>
                    <a:pt x="176" y="11506"/>
                    <a:pt x="214" y="11529"/>
                    <a:pt x="255" y="11529"/>
                  </a:cubicBezTo>
                  <a:cubicBezTo>
                    <a:pt x="267" y="11529"/>
                    <a:pt x="279" y="11527"/>
                    <a:pt x="290" y="11523"/>
                  </a:cubicBezTo>
                  <a:cubicBezTo>
                    <a:pt x="1117" y="11195"/>
                    <a:pt x="2063" y="10792"/>
                    <a:pt x="2837" y="10160"/>
                  </a:cubicBezTo>
                  <a:cubicBezTo>
                    <a:pt x="3258" y="9816"/>
                    <a:pt x="3598" y="9421"/>
                    <a:pt x="3850" y="8991"/>
                  </a:cubicBezTo>
                  <a:cubicBezTo>
                    <a:pt x="3996" y="8738"/>
                    <a:pt x="4084" y="8457"/>
                    <a:pt x="4157" y="8172"/>
                  </a:cubicBezTo>
                  <a:lnTo>
                    <a:pt x="4157" y="8172"/>
                  </a:lnTo>
                  <a:cubicBezTo>
                    <a:pt x="4096" y="9033"/>
                    <a:pt x="3982" y="9896"/>
                    <a:pt x="3835" y="10749"/>
                  </a:cubicBezTo>
                  <a:cubicBezTo>
                    <a:pt x="3734" y="10773"/>
                    <a:pt x="3633" y="10799"/>
                    <a:pt x="3531" y="10823"/>
                  </a:cubicBezTo>
                  <a:cubicBezTo>
                    <a:pt x="3304" y="10876"/>
                    <a:pt x="3070" y="10931"/>
                    <a:pt x="2844" y="11005"/>
                  </a:cubicBezTo>
                  <a:cubicBezTo>
                    <a:pt x="2023" y="11271"/>
                    <a:pt x="1461" y="11955"/>
                    <a:pt x="908" y="12693"/>
                  </a:cubicBezTo>
                  <a:cubicBezTo>
                    <a:pt x="542" y="13184"/>
                    <a:pt x="190" y="13712"/>
                    <a:pt x="268" y="14310"/>
                  </a:cubicBezTo>
                  <a:cubicBezTo>
                    <a:pt x="274" y="14348"/>
                    <a:pt x="299" y="14378"/>
                    <a:pt x="334" y="14391"/>
                  </a:cubicBezTo>
                  <a:cubicBezTo>
                    <a:pt x="344" y="14395"/>
                    <a:pt x="355" y="14397"/>
                    <a:pt x="366" y="14397"/>
                  </a:cubicBezTo>
                  <a:cubicBezTo>
                    <a:pt x="391" y="14397"/>
                    <a:pt x="416" y="14387"/>
                    <a:pt x="435" y="14369"/>
                  </a:cubicBezTo>
                  <a:cubicBezTo>
                    <a:pt x="827" y="13994"/>
                    <a:pt x="1314" y="13718"/>
                    <a:pt x="1784" y="13450"/>
                  </a:cubicBezTo>
                  <a:cubicBezTo>
                    <a:pt x="2016" y="13318"/>
                    <a:pt x="2257" y="13182"/>
                    <a:pt x="2485" y="13036"/>
                  </a:cubicBezTo>
                  <a:cubicBezTo>
                    <a:pt x="2983" y="12715"/>
                    <a:pt x="3348" y="12373"/>
                    <a:pt x="3598" y="12001"/>
                  </a:cubicBezTo>
                  <a:lnTo>
                    <a:pt x="3598" y="12001"/>
                  </a:lnTo>
                  <a:cubicBezTo>
                    <a:pt x="3481" y="12576"/>
                    <a:pt x="3352" y="13146"/>
                    <a:pt x="3217" y="13706"/>
                  </a:cubicBezTo>
                  <a:cubicBezTo>
                    <a:pt x="3203" y="13727"/>
                    <a:pt x="3194" y="13753"/>
                    <a:pt x="3198" y="13779"/>
                  </a:cubicBezTo>
                  <a:lnTo>
                    <a:pt x="3198" y="13786"/>
                  </a:lnTo>
                  <a:cubicBezTo>
                    <a:pt x="3169" y="13909"/>
                    <a:pt x="3141" y="14031"/>
                    <a:pt x="3109" y="14152"/>
                  </a:cubicBezTo>
                  <a:cubicBezTo>
                    <a:pt x="3054" y="14248"/>
                    <a:pt x="2909" y="14391"/>
                    <a:pt x="2823" y="14473"/>
                  </a:cubicBezTo>
                  <a:cubicBezTo>
                    <a:pt x="2776" y="14521"/>
                    <a:pt x="2732" y="14563"/>
                    <a:pt x="2706" y="14594"/>
                  </a:cubicBezTo>
                  <a:cubicBezTo>
                    <a:pt x="2496" y="14831"/>
                    <a:pt x="2250" y="15037"/>
                    <a:pt x="2011" y="15236"/>
                  </a:cubicBezTo>
                  <a:cubicBezTo>
                    <a:pt x="1544" y="15624"/>
                    <a:pt x="1063" y="16028"/>
                    <a:pt x="826" y="16681"/>
                  </a:cubicBezTo>
                  <a:cubicBezTo>
                    <a:pt x="706" y="17007"/>
                    <a:pt x="668" y="17354"/>
                    <a:pt x="630" y="17690"/>
                  </a:cubicBezTo>
                  <a:cubicBezTo>
                    <a:pt x="603" y="17929"/>
                    <a:pt x="575" y="18175"/>
                    <a:pt x="520" y="18407"/>
                  </a:cubicBezTo>
                  <a:cubicBezTo>
                    <a:pt x="520" y="18408"/>
                    <a:pt x="520" y="18410"/>
                    <a:pt x="517" y="18410"/>
                  </a:cubicBezTo>
                  <a:cubicBezTo>
                    <a:pt x="509" y="18466"/>
                    <a:pt x="542" y="18517"/>
                    <a:pt x="594" y="18530"/>
                  </a:cubicBezTo>
                  <a:cubicBezTo>
                    <a:pt x="602" y="18532"/>
                    <a:pt x="610" y="18533"/>
                    <a:pt x="618" y="18533"/>
                  </a:cubicBezTo>
                  <a:cubicBezTo>
                    <a:pt x="664" y="18533"/>
                    <a:pt x="703" y="18502"/>
                    <a:pt x="716" y="18456"/>
                  </a:cubicBezTo>
                  <a:cubicBezTo>
                    <a:pt x="739" y="18373"/>
                    <a:pt x="1059" y="18091"/>
                    <a:pt x="1217" y="17988"/>
                  </a:cubicBezTo>
                  <a:cubicBezTo>
                    <a:pt x="1311" y="17928"/>
                    <a:pt x="1405" y="17871"/>
                    <a:pt x="1499" y="17815"/>
                  </a:cubicBezTo>
                  <a:cubicBezTo>
                    <a:pt x="1722" y="17683"/>
                    <a:pt x="1951" y="17545"/>
                    <a:pt x="2156" y="17346"/>
                  </a:cubicBezTo>
                  <a:cubicBezTo>
                    <a:pt x="2354" y="17153"/>
                    <a:pt x="2517" y="16926"/>
                    <a:pt x="2651" y="16654"/>
                  </a:cubicBezTo>
                  <a:cubicBezTo>
                    <a:pt x="2729" y="16497"/>
                    <a:pt x="2792" y="16338"/>
                    <a:pt x="2850" y="16170"/>
                  </a:cubicBezTo>
                  <a:lnTo>
                    <a:pt x="2850" y="16170"/>
                  </a:lnTo>
                  <a:cubicBezTo>
                    <a:pt x="2847" y="16229"/>
                    <a:pt x="2847" y="16289"/>
                    <a:pt x="2845" y="16351"/>
                  </a:cubicBezTo>
                  <a:cubicBezTo>
                    <a:pt x="2844" y="16412"/>
                    <a:pt x="2842" y="16477"/>
                    <a:pt x="2842" y="16539"/>
                  </a:cubicBezTo>
                  <a:cubicBezTo>
                    <a:pt x="2800" y="16552"/>
                    <a:pt x="2770" y="16591"/>
                    <a:pt x="2771" y="16636"/>
                  </a:cubicBezTo>
                  <a:cubicBezTo>
                    <a:pt x="2780" y="16932"/>
                    <a:pt x="2700" y="17218"/>
                    <a:pt x="2618" y="17519"/>
                  </a:cubicBezTo>
                  <a:cubicBezTo>
                    <a:pt x="2586" y="17628"/>
                    <a:pt x="2557" y="17736"/>
                    <a:pt x="2531" y="17848"/>
                  </a:cubicBezTo>
                  <a:cubicBezTo>
                    <a:pt x="2318" y="18740"/>
                    <a:pt x="2431" y="19646"/>
                    <a:pt x="2887" y="20697"/>
                  </a:cubicBezTo>
                  <a:cubicBezTo>
                    <a:pt x="2997" y="20953"/>
                    <a:pt x="3128" y="21201"/>
                    <a:pt x="3256" y="21441"/>
                  </a:cubicBezTo>
                  <a:cubicBezTo>
                    <a:pt x="3436" y="21780"/>
                    <a:pt x="3620" y="22127"/>
                    <a:pt x="3743" y="22492"/>
                  </a:cubicBezTo>
                  <a:cubicBezTo>
                    <a:pt x="3758" y="22534"/>
                    <a:pt x="3795" y="22561"/>
                    <a:pt x="3837" y="22561"/>
                  </a:cubicBezTo>
                  <a:cubicBezTo>
                    <a:pt x="3848" y="22561"/>
                    <a:pt x="3859" y="22560"/>
                    <a:pt x="3870" y="22556"/>
                  </a:cubicBezTo>
                  <a:cubicBezTo>
                    <a:pt x="3922" y="22538"/>
                    <a:pt x="3951" y="22483"/>
                    <a:pt x="3932" y="22431"/>
                  </a:cubicBezTo>
                  <a:cubicBezTo>
                    <a:pt x="3925" y="22391"/>
                    <a:pt x="3976" y="22246"/>
                    <a:pt x="4002" y="22178"/>
                  </a:cubicBezTo>
                  <a:cubicBezTo>
                    <a:pt x="4022" y="22123"/>
                    <a:pt x="4038" y="22075"/>
                    <a:pt x="4045" y="22043"/>
                  </a:cubicBezTo>
                  <a:cubicBezTo>
                    <a:pt x="4090" y="21843"/>
                    <a:pt x="4126" y="21664"/>
                    <a:pt x="4154" y="21493"/>
                  </a:cubicBezTo>
                  <a:cubicBezTo>
                    <a:pt x="4219" y="21085"/>
                    <a:pt x="4244" y="20720"/>
                    <a:pt x="4228" y="20380"/>
                  </a:cubicBezTo>
                  <a:cubicBezTo>
                    <a:pt x="4215" y="20131"/>
                    <a:pt x="4167" y="19888"/>
                    <a:pt x="4074" y="19643"/>
                  </a:cubicBezTo>
                  <a:cubicBezTo>
                    <a:pt x="3983" y="19401"/>
                    <a:pt x="3859" y="19175"/>
                    <a:pt x="3740" y="18957"/>
                  </a:cubicBezTo>
                  <a:cubicBezTo>
                    <a:pt x="3643" y="18783"/>
                    <a:pt x="3542" y="18602"/>
                    <a:pt x="3465" y="18418"/>
                  </a:cubicBezTo>
                  <a:cubicBezTo>
                    <a:pt x="3317" y="18074"/>
                    <a:pt x="3242" y="17729"/>
                    <a:pt x="3162" y="17364"/>
                  </a:cubicBezTo>
                  <a:cubicBezTo>
                    <a:pt x="3126" y="17194"/>
                    <a:pt x="3084" y="17021"/>
                    <a:pt x="3039" y="16848"/>
                  </a:cubicBezTo>
                  <a:cubicBezTo>
                    <a:pt x="3045" y="16680"/>
                    <a:pt x="3048" y="16513"/>
                    <a:pt x="3052" y="16353"/>
                  </a:cubicBezTo>
                  <a:cubicBezTo>
                    <a:pt x="3057" y="16005"/>
                    <a:pt x="3064" y="15671"/>
                    <a:pt x="3100" y="15319"/>
                  </a:cubicBezTo>
                  <a:cubicBezTo>
                    <a:pt x="3172" y="15031"/>
                    <a:pt x="3236" y="14740"/>
                    <a:pt x="3287" y="14447"/>
                  </a:cubicBezTo>
                  <a:cubicBezTo>
                    <a:pt x="3327" y="14746"/>
                    <a:pt x="3375" y="15048"/>
                    <a:pt x="3462" y="15339"/>
                  </a:cubicBezTo>
                  <a:cubicBezTo>
                    <a:pt x="3639" y="15927"/>
                    <a:pt x="3867" y="16412"/>
                    <a:pt x="4164" y="16823"/>
                  </a:cubicBezTo>
                  <a:cubicBezTo>
                    <a:pt x="4342" y="17068"/>
                    <a:pt x="4551" y="17292"/>
                    <a:pt x="4750" y="17509"/>
                  </a:cubicBezTo>
                  <a:cubicBezTo>
                    <a:pt x="5022" y="17802"/>
                    <a:pt x="5303" y="18106"/>
                    <a:pt x="5500" y="18453"/>
                  </a:cubicBezTo>
                  <a:cubicBezTo>
                    <a:pt x="5518" y="18486"/>
                    <a:pt x="5553" y="18504"/>
                    <a:pt x="5587" y="18504"/>
                  </a:cubicBezTo>
                  <a:cubicBezTo>
                    <a:pt x="5595" y="18504"/>
                    <a:pt x="5604" y="18503"/>
                    <a:pt x="5612" y="18501"/>
                  </a:cubicBezTo>
                  <a:cubicBezTo>
                    <a:pt x="5655" y="18488"/>
                    <a:pt x="5687" y="18447"/>
                    <a:pt x="5687" y="18402"/>
                  </a:cubicBezTo>
                  <a:cubicBezTo>
                    <a:pt x="5681" y="17692"/>
                    <a:pt x="5674" y="16884"/>
                    <a:pt x="5390" y="16164"/>
                  </a:cubicBezTo>
                  <a:cubicBezTo>
                    <a:pt x="5195" y="15666"/>
                    <a:pt x="4865" y="15202"/>
                    <a:pt x="4438" y="14819"/>
                  </a:cubicBezTo>
                  <a:cubicBezTo>
                    <a:pt x="4348" y="14738"/>
                    <a:pt x="4257" y="14665"/>
                    <a:pt x="4168" y="14589"/>
                  </a:cubicBezTo>
                  <a:cubicBezTo>
                    <a:pt x="3879" y="14348"/>
                    <a:pt x="3605" y="14116"/>
                    <a:pt x="3416" y="13767"/>
                  </a:cubicBezTo>
                  <a:cubicBezTo>
                    <a:pt x="3589" y="13036"/>
                    <a:pt x="3756" y="12292"/>
                    <a:pt x="3901" y="11538"/>
                  </a:cubicBezTo>
                  <a:lnTo>
                    <a:pt x="3915" y="11581"/>
                  </a:lnTo>
                  <a:cubicBezTo>
                    <a:pt x="4109" y="12204"/>
                    <a:pt x="4449" y="12775"/>
                    <a:pt x="4898" y="13234"/>
                  </a:cubicBezTo>
                  <a:cubicBezTo>
                    <a:pt x="5202" y="13546"/>
                    <a:pt x="5554" y="13806"/>
                    <a:pt x="5894" y="14057"/>
                  </a:cubicBezTo>
                  <a:lnTo>
                    <a:pt x="7269" y="15071"/>
                  </a:lnTo>
                  <a:cubicBezTo>
                    <a:pt x="7287" y="15084"/>
                    <a:pt x="7308" y="15090"/>
                    <a:pt x="7329" y="15090"/>
                  </a:cubicBezTo>
                  <a:cubicBezTo>
                    <a:pt x="7350" y="15090"/>
                    <a:pt x="7371" y="15084"/>
                    <a:pt x="7388" y="15071"/>
                  </a:cubicBezTo>
                  <a:cubicBezTo>
                    <a:pt x="7421" y="15045"/>
                    <a:pt x="7439" y="15000"/>
                    <a:pt x="7424" y="14958"/>
                  </a:cubicBezTo>
                  <a:cubicBezTo>
                    <a:pt x="7245" y="14401"/>
                    <a:pt x="7035" y="13848"/>
                    <a:pt x="6799" y="13312"/>
                  </a:cubicBezTo>
                  <a:cubicBezTo>
                    <a:pt x="6615" y="12893"/>
                    <a:pt x="6441" y="12551"/>
                    <a:pt x="6194" y="12248"/>
                  </a:cubicBezTo>
                  <a:cubicBezTo>
                    <a:pt x="5869" y="11853"/>
                    <a:pt x="5438" y="11568"/>
                    <a:pt x="5101" y="11364"/>
                  </a:cubicBezTo>
                  <a:cubicBezTo>
                    <a:pt x="4843" y="11208"/>
                    <a:pt x="4561" y="11053"/>
                    <a:pt x="4249" y="10969"/>
                  </a:cubicBezTo>
                  <a:cubicBezTo>
                    <a:pt x="4192" y="10955"/>
                    <a:pt x="4122" y="10939"/>
                    <a:pt x="4056" y="10939"/>
                  </a:cubicBezTo>
                  <a:cubicBezTo>
                    <a:pt x="4040" y="10939"/>
                    <a:pt x="4025" y="10939"/>
                    <a:pt x="4011" y="10941"/>
                  </a:cubicBezTo>
                  <a:cubicBezTo>
                    <a:pt x="4183" y="9968"/>
                    <a:pt x="4313" y="8983"/>
                    <a:pt x="4374" y="7995"/>
                  </a:cubicBezTo>
                  <a:cubicBezTo>
                    <a:pt x="4514" y="8600"/>
                    <a:pt x="4668" y="9219"/>
                    <a:pt x="5040" y="9754"/>
                  </a:cubicBezTo>
                  <a:cubicBezTo>
                    <a:pt x="5413" y="10288"/>
                    <a:pt x="5891" y="10728"/>
                    <a:pt x="6347" y="11132"/>
                  </a:cubicBezTo>
                  <a:cubicBezTo>
                    <a:pt x="6642" y="11393"/>
                    <a:pt x="6962" y="11648"/>
                    <a:pt x="7355" y="11656"/>
                  </a:cubicBezTo>
                  <a:cubicBezTo>
                    <a:pt x="7382" y="11656"/>
                    <a:pt x="7410" y="11646"/>
                    <a:pt x="7428" y="11626"/>
                  </a:cubicBezTo>
                  <a:cubicBezTo>
                    <a:pt x="7449" y="11606"/>
                    <a:pt x="7457" y="11577"/>
                    <a:pt x="7456" y="11549"/>
                  </a:cubicBezTo>
                  <a:cubicBezTo>
                    <a:pt x="7378" y="10510"/>
                    <a:pt x="7139" y="9693"/>
                    <a:pt x="6725" y="9055"/>
                  </a:cubicBezTo>
                  <a:cubicBezTo>
                    <a:pt x="6377" y="8521"/>
                    <a:pt x="5934" y="8179"/>
                    <a:pt x="5442" y="7907"/>
                  </a:cubicBezTo>
                  <a:cubicBezTo>
                    <a:pt x="5752" y="7790"/>
                    <a:pt x="5994" y="7539"/>
                    <a:pt x="6191" y="7305"/>
                  </a:cubicBezTo>
                  <a:cubicBezTo>
                    <a:pt x="6680" y="6724"/>
                    <a:pt x="7077" y="6074"/>
                    <a:pt x="7368" y="5372"/>
                  </a:cubicBezTo>
                  <a:cubicBezTo>
                    <a:pt x="7382" y="5336"/>
                    <a:pt x="7375" y="5294"/>
                    <a:pt x="7349" y="5265"/>
                  </a:cubicBezTo>
                  <a:cubicBezTo>
                    <a:pt x="7331" y="5246"/>
                    <a:pt x="7305" y="5233"/>
                    <a:pt x="7278" y="5233"/>
                  </a:cubicBezTo>
                  <a:cubicBezTo>
                    <a:pt x="7273" y="5233"/>
                    <a:pt x="7267" y="5234"/>
                    <a:pt x="7262" y="5235"/>
                  </a:cubicBezTo>
                  <a:cubicBezTo>
                    <a:pt x="7258" y="5235"/>
                    <a:pt x="7250" y="5236"/>
                    <a:pt x="7245" y="5238"/>
                  </a:cubicBezTo>
                  <a:cubicBezTo>
                    <a:pt x="6683" y="5419"/>
                    <a:pt x="6102" y="5607"/>
                    <a:pt x="5571" y="5893"/>
                  </a:cubicBezTo>
                  <a:cubicBezTo>
                    <a:pt x="5224" y="6080"/>
                    <a:pt x="4980" y="6270"/>
                    <a:pt x="4805" y="6490"/>
                  </a:cubicBezTo>
                  <a:cubicBezTo>
                    <a:pt x="4617" y="6727"/>
                    <a:pt x="4501" y="7011"/>
                    <a:pt x="4406" y="7277"/>
                  </a:cubicBezTo>
                  <a:cubicBezTo>
                    <a:pt x="4475" y="4784"/>
                    <a:pt x="4066" y="2306"/>
                    <a:pt x="2719" y="48"/>
                  </a:cubicBezTo>
                  <a:cubicBezTo>
                    <a:pt x="2700" y="16"/>
                    <a:pt x="2669" y="0"/>
                    <a:pt x="2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29" name="图形 28"/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623020" flipH="1" flipV="1">
              <a:off x="8396812" y="-270892"/>
              <a:ext cx="476197" cy="1244812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71345">
              <a:off x="228861" y="4397520"/>
              <a:ext cx="440761" cy="6755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Kidst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57955" y="-63437"/>
            <a:ext cx="12249947" cy="6921425"/>
            <a:chOff x="-43466" y="-47578"/>
            <a:chExt cx="9187460" cy="5191069"/>
          </a:xfrm>
        </p:grpSpPr>
        <p:sp>
          <p:nvSpPr>
            <p:cNvPr id="9" name="Google Shape;402;p9"/>
            <p:cNvSpPr/>
            <p:nvPr/>
          </p:nvSpPr>
          <p:spPr>
            <a:xfrm flipH="1">
              <a:off x="125" y="0"/>
              <a:ext cx="5106800" cy="66064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0" name="Google Shape;403;p9"/>
            <p:cNvSpPr/>
            <p:nvPr/>
          </p:nvSpPr>
          <p:spPr>
            <a:xfrm rot="5400000">
              <a:off x="7825796" y="3825294"/>
              <a:ext cx="2063669" cy="572726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1" name="Google Shape;404;p9"/>
            <p:cNvSpPr/>
            <p:nvPr/>
          </p:nvSpPr>
          <p:spPr>
            <a:xfrm>
              <a:off x="225551" y="4075648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2" name="Google Shape;405;p9"/>
            <p:cNvSpPr/>
            <p:nvPr/>
          </p:nvSpPr>
          <p:spPr>
            <a:xfrm>
              <a:off x="125769" y="2624211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5" name="Google Shape;422;p9"/>
            <p:cNvSpPr/>
            <p:nvPr/>
          </p:nvSpPr>
          <p:spPr>
            <a:xfrm rot="763639">
              <a:off x="-43466" y="3346044"/>
              <a:ext cx="590971" cy="952056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16" name="Google Shape;423;p9"/>
            <p:cNvSpPr/>
            <p:nvPr/>
          </p:nvSpPr>
          <p:spPr>
            <a:xfrm>
              <a:off x="348942" y="2981830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7" name="Google Shape;424;p9"/>
            <p:cNvGrpSpPr/>
            <p:nvPr/>
          </p:nvGrpSpPr>
          <p:grpSpPr>
            <a:xfrm>
              <a:off x="7408912" y="1162315"/>
              <a:ext cx="210920" cy="196006"/>
              <a:chOff x="2294687" y="652640"/>
              <a:chExt cx="210920" cy="196006"/>
            </a:xfrm>
          </p:grpSpPr>
          <p:sp>
            <p:nvSpPr>
              <p:cNvPr id="37" name="Google Shape;425;p9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8" name="Google Shape;426;p9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9" name="Google Shape;427;p9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8" name="Google Shape;428;p9"/>
            <p:cNvSpPr/>
            <p:nvPr/>
          </p:nvSpPr>
          <p:spPr>
            <a:xfrm>
              <a:off x="8663896" y="48804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9" name="Google Shape;429;p9"/>
            <p:cNvGrpSpPr/>
            <p:nvPr/>
          </p:nvGrpSpPr>
          <p:grpSpPr>
            <a:xfrm rot="1332635">
              <a:off x="7862565" y="-47578"/>
              <a:ext cx="664212" cy="1218226"/>
              <a:chOff x="2229225" y="1230375"/>
              <a:chExt cx="351850" cy="645325"/>
            </a:xfrm>
          </p:grpSpPr>
          <p:sp>
            <p:nvSpPr>
              <p:cNvPr id="22" name="Google Shape;430;p9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3" name="Google Shape;431;p9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4" name="Google Shape;432;p9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5" name="Google Shape;433;p9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6" name="Google Shape;434;p9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7" name="Google Shape;435;p9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8" name="Google Shape;436;p9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9" name="Google Shape;437;p9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0" name="Google Shape;438;p9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1" name="Google Shape;439;p9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2" name="Google Shape;440;p9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3" name="Google Shape;441;p9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4" name="Google Shape;442;p9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5" name="Google Shape;443;p9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6" name="Google Shape;444;p9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20" name="Google Shape;445;p9"/>
            <p:cNvSpPr/>
            <p:nvPr/>
          </p:nvSpPr>
          <p:spPr>
            <a:xfrm>
              <a:off x="7289271" y="540011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21" name="图形 20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777011" flipH="1">
              <a:off x="8800043" y="4074090"/>
              <a:ext cx="236809" cy="481750"/>
            </a:xfrm>
            <a:prstGeom prst="rect">
              <a:avLst/>
            </a:prstGeom>
          </p:spPr>
        </p:pic>
      </p:grpSp>
      <p:sp>
        <p:nvSpPr>
          <p:cNvPr id="14" name="Picture Placeholder 13"/>
          <p:cNvSpPr>
            <a:spLocks noGrp="1"/>
          </p:cNvSpPr>
          <p:nvPr>
            <p:ph type="pic" sz="quarter" idx="11"/>
            <p:custDataLst>
              <p:tags r:id="rId4"/>
            </p:custDataLst>
          </p:nvPr>
        </p:nvSpPr>
        <p:spPr>
          <a:xfrm rot="20949365">
            <a:off x="1886999" y="3032420"/>
            <a:ext cx="1354047" cy="2828637"/>
          </a:xfrm>
          <a:custGeom>
            <a:avLst/>
            <a:gdLst>
              <a:gd name="connsiteX0" fmla="*/ 2031303 w 2289239"/>
              <a:gd name="connsiteY0" fmla="*/ 35189 h 4782279"/>
              <a:gd name="connsiteX1" fmla="*/ 2289188 w 2289239"/>
              <a:gd name="connsiteY1" fmla="*/ 363164 h 4782279"/>
              <a:gd name="connsiteX2" fmla="*/ 2217493 w 2289239"/>
              <a:gd name="connsiteY2" fmla="*/ 4457940 h 4782279"/>
              <a:gd name="connsiteX3" fmla="*/ 1881647 w 2289239"/>
              <a:gd name="connsiteY3" fmla="*/ 4782228 h 4782279"/>
              <a:gd name="connsiteX4" fmla="*/ 324339 w 2289239"/>
              <a:gd name="connsiteY4" fmla="*/ 4754961 h 4782279"/>
              <a:gd name="connsiteX5" fmla="*/ 52 w 2289239"/>
              <a:gd name="connsiteY5" fmla="*/ 4419116 h 4782279"/>
              <a:gd name="connsiteX6" fmla="*/ 71747 w 2289239"/>
              <a:gd name="connsiteY6" fmla="*/ 324339 h 4782279"/>
              <a:gd name="connsiteX7" fmla="*/ 407592 w 2289239"/>
              <a:gd name="connsiteY7" fmla="*/ 52 h 4782279"/>
              <a:gd name="connsiteX8" fmla="*/ 1964900 w 2289239"/>
              <a:gd name="connsiteY8" fmla="*/ 27319 h 4782279"/>
              <a:gd name="connsiteX9" fmla="*/ 2031303 w 2289239"/>
              <a:gd name="connsiteY9" fmla="*/ 35189 h 478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9239" h="4782279">
                <a:moveTo>
                  <a:pt x="2031303" y="35189"/>
                </a:moveTo>
                <a:cubicBezTo>
                  <a:pt x="2181170" y="68600"/>
                  <a:pt x="2291980" y="203660"/>
                  <a:pt x="2289188" y="363164"/>
                </a:cubicBezTo>
                <a:lnTo>
                  <a:pt x="2217493" y="4457940"/>
                </a:lnTo>
                <a:cubicBezTo>
                  <a:pt x="2214301" y="4640231"/>
                  <a:pt x="2063938" y="4785420"/>
                  <a:pt x="1881647" y="4782228"/>
                </a:cubicBezTo>
                <a:lnTo>
                  <a:pt x="324339" y="4754961"/>
                </a:lnTo>
                <a:cubicBezTo>
                  <a:pt x="142048" y="4751770"/>
                  <a:pt x="-3140" y="4601407"/>
                  <a:pt x="52" y="4419116"/>
                </a:cubicBezTo>
                <a:lnTo>
                  <a:pt x="71747" y="324339"/>
                </a:lnTo>
                <a:cubicBezTo>
                  <a:pt x="74938" y="142048"/>
                  <a:pt x="225301" y="-3140"/>
                  <a:pt x="407592" y="52"/>
                </a:cubicBezTo>
                <a:lnTo>
                  <a:pt x="1964900" y="27319"/>
                </a:lnTo>
                <a:cubicBezTo>
                  <a:pt x="1987687" y="27718"/>
                  <a:pt x="2009893" y="30416"/>
                  <a:pt x="2031303" y="35189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wrap="square">
            <a:noAutofit/>
          </a:bodyPr>
          <a:lstStyle>
            <a:lvl1pPr marL="228600" indent="-228600" algn="r" defTabSz="6858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  <p:custDataLst>
              <p:tags r:id="rId6"/>
            </p:custDataLst>
          </p:nvPr>
        </p:nvSpPr>
        <p:spPr>
          <a:xfrm>
            <a:off x="2965153" y="2068125"/>
            <a:ext cx="1319249" cy="2812880"/>
          </a:xfrm>
          <a:custGeom>
            <a:avLst/>
            <a:gdLst>
              <a:gd name="connsiteX0" fmla="*/ 331996 w 2230409"/>
              <a:gd name="connsiteY0" fmla="*/ 0 h 4755638"/>
              <a:gd name="connsiteX1" fmla="*/ 1898413 w 2230409"/>
              <a:gd name="connsiteY1" fmla="*/ 0 h 4755638"/>
              <a:gd name="connsiteX2" fmla="*/ 2230409 w 2230409"/>
              <a:gd name="connsiteY2" fmla="*/ 331996 h 4755638"/>
              <a:gd name="connsiteX3" fmla="*/ 2230409 w 2230409"/>
              <a:gd name="connsiteY3" fmla="*/ 4423642 h 4755638"/>
              <a:gd name="connsiteX4" fmla="*/ 1898413 w 2230409"/>
              <a:gd name="connsiteY4" fmla="*/ 4755638 h 4755638"/>
              <a:gd name="connsiteX5" fmla="*/ 331996 w 2230409"/>
              <a:gd name="connsiteY5" fmla="*/ 4755638 h 4755638"/>
              <a:gd name="connsiteX6" fmla="*/ 0 w 2230409"/>
              <a:gd name="connsiteY6" fmla="*/ 4423642 h 4755638"/>
              <a:gd name="connsiteX7" fmla="*/ 0 w 2230409"/>
              <a:gd name="connsiteY7" fmla="*/ 331996 h 4755638"/>
              <a:gd name="connsiteX8" fmla="*/ 331996 w 2230409"/>
              <a:gd name="connsiteY8" fmla="*/ 0 h 475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0409" h="4755638">
                <a:moveTo>
                  <a:pt x="331996" y="0"/>
                </a:moveTo>
                <a:lnTo>
                  <a:pt x="1898413" y="0"/>
                </a:lnTo>
                <a:cubicBezTo>
                  <a:pt x="2081769" y="0"/>
                  <a:pt x="2230409" y="148640"/>
                  <a:pt x="2230409" y="331996"/>
                </a:cubicBezTo>
                <a:lnTo>
                  <a:pt x="2230409" y="4423642"/>
                </a:lnTo>
                <a:cubicBezTo>
                  <a:pt x="2230409" y="4606998"/>
                  <a:pt x="2081769" y="4755638"/>
                  <a:pt x="1898413" y="4755638"/>
                </a:cubicBezTo>
                <a:lnTo>
                  <a:pt x="331996" y="4755638"/>
                </a:lnTo>
                <a:cubicBezTo>
                  <a:pt x="148640" y="4755638"/>
                  <a:pt x="0" y="4606998"/>
                  <a:pt x="0" y="4423642"/>
                </a:cubicBezTo>
                <a:lnTo>
                  <a:pt x="0" y="331996"/>
                </a:lnTo>
                <a:cubicBezTo>
                  <a:pt x="0" y="148640"/>
                  <a:pt x="148640" y="0"/>
                  <a:pt x="331996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wrap="square">
            <a:no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Quote">
  <p:cSld name="Quote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"/>
          <p:cNvSpPr/>
          <p:nvPr/>
        </p:nvSpPr>
        <p:spPr>
          <a:xfrm>
            <a:off x="6227325" y="-1"/>
            <a:ext cx="6014713" cy="166925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95" name="Google Shape;595;p14"/>
          <p:cNvSpPr/>
          <p:nvPr/>
        </p:nvSpPr>
        <p:spPr>
          <a:xfrm>
            <a:off x="1" y="5015881"/>
            <a:ext cx="5413753" cy="1842100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99" name="Google Shape;599;p14"/>
          <p:cNvSpPr/>
          <p:nvPr/>
        </p:nvSpPr>
        <p:spPr>
          <a:xfrm>
            <a:off x="10388401" y="6319797"/>
            <a:ext cx="559419" cy="571877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2826776" y="6226265"/>
            <a:ext cx="252776" cy="394047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617" name="Google Shape;617;p14"/>
          <p:cNvGrpSpPr/>
          <p:nvPr userDrawn="1"/>
        </p:nvGrpSpPr>
        <p:grpSpPr>
          <a:xfrm>
            <a:off x="1656128" y="5787317"/>
            <a:ext cx="843721" cy="1531824"/>
            <a:chOff x="965300" y="2855200"/>
            <a:chExt cx="335200" cy="608575"/>
          </a:xfrm>
        </p:grpSpPr>
        <p:sp>
          <p:nvSpPr>
            <p:cNvPr id="618" name="Google Shape;618;p14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19" name="Google Shape;619;p14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620" name="Google Shape;620;p14"/>
          <p:cNvSpPr/>
          <p:nvPr/>
        </p:nvSpPr>
        <p:spPr>
          <a:xfrm>
            <a:off x="958469" y="5119584"/>
            <a:ext cx="787968" cy="1269420"/>
          </a:xfrm>
          <a:custGeom>
            <a:avLst/>
            <a:gdLst/>
            <a:ahLst/>
            <a:cxnLst/>
            <a:rect l="l" t="t" r="r" b="b"/>
            <a:pathLst>
              <a:path w="12522" h="20173" extrusionOk="0">
                <a:moveTo>
                  <a:pt x="11487" y="413"/>
                </a:moveTo>
                <a:lnTo>
                  <a:pt x="11487" y="413"/>
                </a:lnTo>
                <a:cubicBezTo>
                  <a:pt x="11452" y="699"/>
                  <a:pt x="11442" y="986"/>
                  <a:pt x="11432" y="1267"/>
                </a:cubicBezTo>
                <a:cubicBezTo>
                  <a:pt x="11423" y="1535"/>
                  <a:pt x="11413" y="1811"/>
                  <a:pt x="11381" y="2079"/>
                </a:cubicBezTo>
                <a:cubicBezTo>
                  <a:pt x="11256" y="3175"/>
                  <a:pt x="10921" y="3980"/>
                  <a:pt x="10321" y="4612"/>
                </a:cubicBezTo>
                <a:cubicBezTo>
                  <a:pt x="10244" y="4692"/>
                  <a:pt x="10168" y="4770"/>
                  <a:pt x="10088" y="4848"/>
                </a:cubicBezTo>
                <a:cubicBezTo>
                  <a:pt x="10075" y="4861"/>
                  <a:pt x="10061" y="4876"/>
                  <a:pt x="10048" y="4890"/>
                </a:cubicBezTo>
                <a:cubicBezTo>
                  <a:pt x="10353" y="4381"/>
                  <a:pt x="10588" y="3877"/>
                  <a:pt x="10740" y="3386"/>
                </a:cubicBezTo>
                <a:cubicBezTo>
                  <a:pt x="10815" y="3141"/>
                  <a:pt x="10837" y="2888"/>
                  <a:pt x="10858" y="2642"/>
                </a:cubicBezTo>
                <a:cubicBezTo>
                  <a:pt x="10892" y="2263"/>
                  <a:pt x="10922" y="1902"/>
                  <a:pt x="11135" y="1578"/>
                </a:cubicBezTo>
                <a:cubicBezTo>
                  <a:pt x="11159" y="1543"/>
                  <a:pt x="11148" y="1497"/>
                  <a:pt x="11113" y="1475"/>
                </a:cubicBezTo>
                <a:cubicBezTo>
                  <a:pt x="11101" y="1467"/>
                  <a:pt x="11087" y="1463"/>
                  <a:pt x="11073" y="1463"/>
                </a:cubicBezTo>
                <a:cubicBezTo>
                  <a:pt x="11049" y="1463"/>
                  <a:pt x="11024" y="1475"/>
                  <a:pt x="11010" y="1497"/>
                </a:cubicBezTo>
                <a:cubicBezTo>
                  <a:pt x="10777" y="1852"/>
                  <a:pt x="10742" y="2248"/>
                  <a:pt x="10708" y="2629"/>
                </a:cubicBezTo>
                <a:cubicBezTo>
                  <a:pt x="10689" y="2868"/>
                  <a:pt x="10666" y="3114"/>
                  <a:pt x="10596" y="3343"/>
                </a:cubicBezTo>
                <a:cubicBezTo>
                  <a:pt x="10441" y="3838"/>
                  <a:pt x="10201" y="4347"/>
                  <a:pt x="9888" y="4861"/>
                </a:cubicBezTo>
                <a:cubicBezTo>
                  <a:pt x="9993" y="4528"/>
                  <a:pt x="10100" y="4185"/>
                  <a:pt x="10143" y="3815"/>
                </a:cubicBezTo>
                <a:cubicBezTo>
                  <a:pt x="10169" y="3609"/>
                  <a:pt x="10172" y="3398"/>
                  <a:pt x="10176" y="3192"/>
                </a:cubicBezTo>
                <a:cubicBezTo>
                  <a:pt x="10179" y="2950"/>
                  <a:pt x="10185" y="2700"/>
                  <a:pt x="10226" y="2460"/>
                </a:cubicBezTo>
                <a:cubicBezTo>
                  <a:pt x="10265" y="2221"/>
                  <a:pt x="10336" y="2005"/>
                  <a:pt x="10440" y="1801"/>
                </a:cubicBezTo>
                <a:cubicBezTo>
                  <a:pt x="10589" y="1511"/>
                  <a:pt x="10784" y="1219"/>
                  <a:pt x="11038" y="906"/>
                </a:cubicBezTo>
                <a:cubicBezTo>
                  <a:pt x="11142" y="776"/>
                  <a:pt x="11261" y="643"/>
                  <a:pt x="11398" y="494"/>
                </a:cubicBezTo>
                <a:cubicBezTo>
                  <a:pt x="11416" y="475"/>
                  <a:pt x="11449" y="447"/>
                  <a:pt x="11485" y="414"/>
                </a:cubicBezTo>
                <a:cubicBezTo>
                  <a:pt x="11486" y="414"/>
                  <a:pt x="11486" y="413"/>
                  <a:pt x="11487" y="413"/>
                </a:cubicBezTo>
                <a:close/>
                <a:moveTo>
                  <a:pt x="12089" y="5419"/>
                </a:moveTo>
                <a:lnTo>
                  <a:pt x="12089" y="5419"/>
                </a:lnTo>
                <a:cubicBezTo>
                  <a:pt x="12015" y="5516"/>
                  <a:pt x="11943" y="5615"/>
                  <a:pt x="11870" y="5714"/>
                </a:cubicBezTo>
                <a:cubicBezTo>
                  <a:pt x="11669" y="5986"/>
                  <a:pt x="11479" y="6247"/>
                  <a:pt x="11232" y="6455"/>
                </a:cubicBezTo>
                <a:cubicBezTo>
                  <a:pt x="10741" y="6868"/>
                  <a:pt x="10175" y="6968"/>
                  <a:pt x="9576" y="7072"/>
                </a:cubicBezTo>
                <a:cubicBezTo>
                  <a:pt x="9263" y="7127"/>
                  <a:pt x="8939" y="7185"/>
                  <a:pt x="8626" y="7289"/>
                </a:cubicBezTo>
                <a:cubicBezTo>
                  <a:pt x="8607" y="7295"/>
                  <a:pt x="8585" y="7302"/>
                  <a:pt x="8562" y="7308"/>
                </a:cubicBezTo>
                <a:cubicBezTo>
                  <a:pt x="8765" y="7173"/>
                  <a:pt x="8998" y="7076"/>
                  <a:pt x="9228" y="6982"/>
                </a:cubicBezTo>
                <a:lnTo>
                  <a:pt x="9306" y="6949"/>
                </a:lnTo>
                <a:cubicBezTo>
                  <a:pt x="9948" y="6681"/>
                  <a:pt x="10576" y="6367"/>
                  <a:pt x="11174" y="6011"/>
                </a:cubicBezTo>
                <a:cubicBezTo>
                  <a:pt x="11210" y="5989"/>
                  <a:pt x="11220" y="5943"/>
                  <a:pt x="11198" y="5906"/>
                </a:cubicBezTo>
                <a:cubicBezTo>
                  <a:pt x="11184" y="5883"/>
                  <a:pt x="11161" y="5870"/>
                  <a:pt x="11136" y="5870"/>
                </a:cubicBezTo>
                <a:cubicBezTo>
                  <a:pt x="11122" y="5870"/>
                  <a:pt x="11108" y="5874"/>
                  <a:pt x="11096" y="5882"/>
                </a:cubicBezTo>
                <a:cubicBezTo>
                  <a:pt x="10504" y="6235"/>
                  <a:pt x="9883" y="6548"/>
                  <a:pt x="9246" y="6811"/>
                </a:cubicBezTo>
                <a:lnTo>
                  <a:pt x="9169" y="6844"/>
                </a:lnTo>
                <a:cubicBezTo>
                  <a:pt x="8991" y="6918"/>
                  <a:pt x="8810" y="6992"/>
                  <a:pt x="8642" y="7085"/>
                </a:cubicBezTo>
                <a:cubicBezTo>
                  <a:pt x="8720" y="6989"/>
                  <a:pt x="8792" y="6894"/>
                  <a:pt x="8861" y="6800"/>
                </a:cubicBezTo>
                <a:cubicBezTo>
                  <a:pt x="8920" y="6737"/>
                  <a:pt x="8976" y="6677"/>
                  <a:pt x="9039" y="6616"/>
                </a:cubicBezTo>
                <a:cubicBezTo>
                  <a:pt x="9332" y="6325"/>
                  <a:pt x="9583" y="6086"/>
                  <a:pt x="9872" y="5892"/>
                </a:cubicBezTo>
                <a:cubicBezTo>
                  <a:pt x="10105" y="5736"/>
                  <a:pt x="10339" y="5628"/>
                  <a:pt x="10585" y="5565"/>
                </a:cubicBezTo>
                <a:cubicBezTo>
                  <a:pt x="10838" y="5500"/>
                  <a:pt x="11083" y="5497"/>
                  <a:pt x="11342" y="5492"/>
                </a:cubicBezTo>
                <a:cubicBezTo>
                  <a:pt x="11453" y="5491"/>
                  <a:pt x="11566" y="5490"/>
                  <a:pt x="11682" y="5481"/>
                </a:cubicBezTo>
                <a:cubicBezTo>
                  <a:pt x="11721" y="5479"/>
                  <a:pt x="11905" y="5458"/>
                  <a:pt x="12089" y="5419"/>
                </a:cubicBezTo>
                <a:close/>
                <a:moveTo>
                  <a:pt x="8015" y="3097"/>
                </a:moveTo>
                <a:cubicBezTo>
                  <a:pt x="8047" y="3399"/>
                  <a:pt x="8115" y="3694"/>
                  <a:pt x="8180" y="3984"/>
                </a:cubicBezTo>
                <a:cubicBezTo>
                  <a:pt x="8245" y="4266"/>
                  <a:pt x="8310" y="4557"/>
                  <a:pt x="8341" y="4847"/>
                </a:cubicBezTo>
                <a:cubicBezTo>
                  <a:pt x="8391" y="5326"/>
                  <a:pt x="8351" y="5840"/>
                  <a:pt x="8215" y="6416"/>
                </a:cubicBezTo>
                <a:cubicBezTo>
                  <a:pt x="8135" y="6752"/>
                  <a:pt x="8004" y="7082"/>
                  <a:pt x="7866" y="7402"/>
                </a:cubicBezTo>
                <a:cubicBezTo>
                  <a:pt x="7970" y="6724"/>
                  <a:pt x="7979" y="6155"/>
                  <a:pt x="7898" y="5576"/>
                </a:cubicBezTo>
                <a:cubicBezTo>
                  <a:pt x="7824" y="5048"/>
                  <a:pt x="7773" y="4537"/>
                  <a:pt x="7990" y="4101"/>
                </a:cubicBezTo>
                <a:cubicBezTo>
                  <a:pt x="8008" y="4065"/>
                  <a:pt x="7993" y="4020"/>
                  <a:pt x="7956" y="4001"/>
                </a:cubicBezTo>
                <a:cubicBezTo>
                  <a:pt x="7945" y="3996"/>
                  <a:pt x="7935" y="3994"/>
                  <a:pt x="7924" y="3994"/>
                </a:cubicBezTo>
                <a:cubicBezTo>
                  <a:pt x="7896" y="3994"/>
                  <a:pt x="7869" y="4009"/>
                  <a:pt x="7856" y="4036"/>
                </a:cubicBezTo>
                <a:cubicBezTo>
                  <a:pt x="7621" y="4509"/>
                  <a:pt x="7675" y="5067"/>
                  <a:pt x="7752" y="5598"/>
                </a:cubicBezTo>
                <a:cubicBezTo>
                  <a:pt x="7820" y="6084"/>
                  <a:pt x="7823" y="6568"/>
                  <a:pt x="7755" y="7118"/>
                </a:cubicBezTo>
                <a:cubicBezTo>
                  <a:pt x="7711" y="6975"/>
                  <a:pt x="7660" y="6833"/>
                  <a:pt x="7608" y="6688"/>
                </a:cubicBezTo>
                <a:cubicBezTo>
                  <a:pt x="7571" y="6584"/>
                  <a:pt x="7530" y="6475"/>
                  <a:pt x="7494" y="6362"/>
                </a:cubicBezTo>
                <a:cubicBezTo>
                  <a:pt x="7325" y="5849"/>
                  <a:pt x="7274" y="5313"/>
                  <a:pt x="7348" y="4816"/>
                </a:cubicBezTo>
                <a:cubicBezTo>
                  <a:pt x="7439" y="4205"/>
                  <a:pt x="7724" y="3625"/>
                  <a:pt x="8015" y="3097"/>
                </a:cubicBezTo>
                <a:close/>
                <a:moveTo>
                  <a:pt x="4920" y="5161"/>
                </a:moveTo>
                <a:lnTo>
                  <a:pt x="5479" y="6441"/>
                </a:lnTo>
                <a:cubicBezTo>
                  <a:pt x="5645" y="6820"/>
                  <a:pt x="5818" y="7214"/>
                  <a:pt x="5922" y="7620"/>
                </a:cubicBezTo>
                <a:cubicBezTo>
                  <a:pt x="6074" y="8214"/>
                  <a:pt x="6082" y="8845"/>
                  <a:pt x="5948" y="9450"/>
                </a:cubicBezTo>
                <a:lnTo>
                  <a:pt x="5930" y="9524"/>
                </a:lnTo>
                <a:cubicBezTo>
                  <a:pt x="5920" y="9575"/>
                  <a:pt x="5906" y="9646"/>
                  <a:pt x="5887" y="9704"/>
                </a:cubicBezTo>
                <a:cubicBezTo>
                  <a:pt x="5854" y="9537"/>
                  <a:pt x="5825" y="9371"/>
                  <a:pt x="5797" y="9206"/>
                </a:cubicBezTo>
                <a:cubicBezTo>
                  <a:pt x="5747" y="8894"/>
                  <a:pt x="5696" y="8570"/>
                  <a:pt x="5593" y="8257"/>
                </a:cubicBezTo>
                <a:lnTo>
                  <a:pt x="5529" y="8066"/>
                </a:lnTo>
                <a:cubicBezTo>
                  <a:pt x="5388" y="7651"/>
                  <a:pt x="5243" y="7222"/>
                  <a:pt x="5279" y="6784"/>
                </a:cubicBezTo>
                <a:cubicBezTo>
                  <a:pt x="5283" y="6743"/>
                  <a:pt x="5253" y="6707"/>
                  <a:pt x="5211" y="6703"/>
                </a:cubicBezTo>
                <a:cubicBezTo>
                  <a:pt x="5209" y="6703"/>
                  <a:pt x="5207" y="6702"/>
                  <a:pt x="5205" y="6702"/>
                </a:cubicBezTo>
                <a:cubicBezTo>
                  <a:pt x="5166" y="6702"/>
                  <a:pt x="5133" y="6732"/>
                  <a:pt x="5130" y="6772"/>
                </a:cubicBezTo>
                <a:cubicBezTo>
                  <a:pt x="5091" y="7240"/>
                  <a:pt x="5241" y="7684"/>
                  <a:pt x="5386" y="8113"/>
                </a:cubicBezTo>
                <a:lnTo>
                  <a:pt x="5450" y="8302"/>
                </a:lnTo>
                <a:cubicBezTo>
                  <a:pt x="5550" y="8605"/>
                  <a:pt x="5600" y="8922"/>
                  <a:pt x="5648" y="9227"/>
                </a:cubicBezTo>
                <a:cubicBezTo>
                  <a:pt x="5677" y="9405"/>
                  <a:pt x="5709" y="9586"/>
                  <a:pt x="5748" y="9767"/>
                </a:cubicBezTo>
                <a:cubicBezTo>
                  <a:pt x="5731" y="9753"/>
                  <a:pt x="5712" y="9735"/>
                  <a:pt x="5689" y="9712"/>
                </a:cubicBezTo>
                <a:cubicBezTo>
                  <a:pt x="5479" y="9504"/>
                  <a:pt x="5321" y="9243"/>
                  <a:pt x="5184" y="8991"/>
                </a:cubicBezTo>
                <a:cubicBezTo>
                  <a:pt x="5000" y="8660"/>
                  <a:pt x="4778" y="8217"/>
                  <a:pt x="4699" y="7743"/>
                </a:cubicBezTo>
                <a:cubicBezTo>
                  <a:pt x="4639" y="7382"/>
                  <a:pt x="4657" y="7014"/>
                  <a:pt x="4706" y="6572"/>
                </a:cubicBezTo>
                <a:cubicBezTo>
                  <a:pt x="4756" y="6102"/>
                  <a:pt x="4829" y="5628"/>
                  <a:pt x="4920" y="5161"/>
                </a:cubicBezTo>
                <a:close/>
                <a:moveTo>
                  <a:pt x="10381" y="9045"/>
                </a:moveTo>
                <a:cubicBezTo>
                  <a:pt x="10136" y="9418"/>
                  <a:pt x="9677" y="9641"/>
                  <a:pt x="9221" y="9838"/>
                </a:cubicBezTo>
                <a:cubicBezTo>
                  <a:pt x="8563" y="10122"/>
                  <a:pt x="7919" y="10373"/>
                  <a:pt x="7283" y="10373"/>
                </a:cubicBezTo>
                <a:cubicBezTo>
                  <a:pt x="7129" y="10373"/>
                  <a:pt x="6976" y="10358"/>
                  <a:pt x="6824" y="10326"/>
                </a:cubicBezTo>
                <a:cubicBezTo>
                  <a:pt x="6596" y="10278"/>
                  <a:pt x="6371" y="10210"/>
                  <a:pt x="6152" y="10145"/>
                </a:cubicBezTo>
                <a:cubicBezTo>
                  <a:pt x="6088" y="10126"/>
                  <a:pt x="6027" y="10106"/>
                  <a:pt x="5964" y="10089"/>
                </a:cubicBezTo>
                <a:cubicBezTo>
                  <a:pt x="6181" y="9947"/>
                  <a:pt x="6456" y="9918"/>
                  <a:pt x="6702" y="9906"/>
                </a:cubicBezTo>
                <a:cubicBezTo>
                  <a:pt x="6900" y="9895"/>
                  <a:pt x="7103" y="9892"/>
                  <a:pt x="7304" y="9887"/>
                </a:cubicBezTo>
                <a:cubicBezTo>
                  <a:pt x="7988" y="9874"/>
                  <a:pt x="8694" y="9860"/>
                  <a:pt x="9332" y="9591"/>
                </a:cubicBezTo>
                <a:cubicBezTo>
                  <a:pt x="9370" y="9575"/>
                  <a:pt x="9389" y="9531"/>
                  <a:pt x="9373" y="9494"/>
                </a:cubicBezTo>
                <a:cubicBezTo>
                  <a:pt x="9360" y="9464"/>
                  <a:pt x="9333" y="9447"/>
                  <a:pt x="9304" y="9447"/>
                </a:cubicBezTo>
                <a:cubicBezTo>
                  <a:pt x="9294" y="9447"/>
                  <a:pt x="9284" y="9449"/>
                  <a:pt x="9275" y="9453"/>
                </a:cubicBezTo>
                <a:cubicBezTo>
                  <a:pt x="8661" y="9714"/>
                  <a:pt x="7970" y="9727"/>
                  <a:pt x="7300" y="9740"/>
                </a:cubicBezTo>
                <a:cubicBezTo>
                  <a:pt x="7097" y="9743"/>
                  <a:pt x="6893" y="9747"/>
                  <a:pt x="6693" y="9757"/>
                </a:cubicBezTo>
                <a:cubicBezTo>
                  <a:pt x="6527" y="9766"/>
                  <a:pt x="6358" y="9785"/>
                  <a:pt x="6198" y="9827"/>
                </a:cubicBezTo>
                <a:cubicBezTo>
                  <a:pt x="6291" y="9734"/>
                  <a:pt x="6385" y="9649"/>
                  <a:pt x="6494" y="9581"/>
                </a:cubicBezTo>
                <a:cubicBezTo>
                  <a:pt x="6908" y="9317"/>
                  <a:pt x="7439" y="9172"/>
                  <a:pt x="8114" y="9139"/>
                </a:cubicBezTo>
                <a:cubicBezTo>
                  <a:pt x="8313" y="9129"/>
                  <a:pt x="8516" y="9127"/>
                  <a:pt x="8716" y="9127"/>
                </a:cubicBezTo>
                <a:cubicBezTo>
                  <a:pt x="8783" y="9127"/>
                  <a:pt x="8849" y="9127"/>
                  <a:pt x="8916" y="9127"/>
                </a:cubicBezTo>
                <a:cubicBezTo>
                  <a:pt x="9008" y="9128"/>
                  <a:pt x="9102" y="9129"/>
                  <a:pt x="9196" y="9129"/>
                </a:cubicBezTo>
                <a:cubicBezTo>
                  <a:pt x="9589" y="9129"/>
                  <a:pt x="9989" y="9116"/>
                  <a:pt x="10381" y="9045"/>
                </a:cubicBezTo>
                <a:close/>
                <a:moveTo>
                  <a:pt x="3187" y="7948"/>
                </a:moveTo>
                <a:cubicBezTo>
                  <a:pt x="3407" y="8131"/>
                  <a:pt x="3523" y="8434"/>
                  <a:pt x="3622" y="8734"/>
                </a:cubicBezTo>
                <a:cubicBezTo>
                  <a:pt x="3813" y="9300"/>
                  <a:pt x="4002" y="9906"/>
                  <a:pt x="4059" y="10533"/>
                </a:cubicBezTo>
                <a:cubicBezTo>
                  <a:pt x="4114" y="11169"/>
                  <a:pt x="3936" y="11759"/>
                  <a:pt x="3747" y="12383"/>
                </a:cubicBezTo>
                <a:cubicBezTo>
                  <a:pt x="3743" y="12398"/>
                  <a:pt x="3737" y="12411"/>
                  <a:pt x="3734" y="12425"/>
                </a:cubicBezTo>
                <a:cubicBezTo>
                  <a:pt x="3562" y="11496"/>
                  <a:pt x="3459" y="10550"/>
                  <a:pt x="3438" y="9607"/>
                </a:cubicBezTo>
                <a:cubicBezTo>
                  <a:pt x="3438" y="9567"/>
                  <a:pt x="3404" y="9534"/>
                  <a:pt x="3364" y="9534"/>
                </a:cubicBezTo>
                <a:cubicBezTo>
                  <a:pt x="3363" y="9534"/>
                  <a:pt x="3362" y="9534"/>
                  <a:pt x="3361" y="9534"/>
                </a:cubicBezTo>
                <a:cubicBezTo>
                  <a:pt x="3319" y="9537"/>
                  <a:pt x="3287" y="9569"/>
                  <a:pt x="3289" y="9611"/>
                </a:cubicBezTo>
                <a:cubicBezTo>
                  <a:pt x="3310" y="10558"/>
                  <a:pt x="3414" y="11506"/>
                  <a:pt x="3585" y="12437"/>
                </a:cubicBezTo>
                <a:cubicBezTo>
                  <a:pt x="3105" y="11787"/>
                  <a:pt x="2694" y="11137"/>
                  <a:pt x="2647" y="10270"/>
                </a:cubicBezTo>
                <a:cubicBezTo>
                  <a:pt x="2608" y="9573"/>
                  <a:pt x="2786" y="8813"/>
                  <a:pt x="3187" y="7948"/>
                </a:cubicBezTo>
                <a:close/>
                <a:moveTo>
                  <a:pt x="7380" y="11380"/>
                </a:moveTo>
                <a:cubicBezTo>
                  <a:pt x="7929" y="11380"/>
                  <a:pt x="8471" y="11440"/>
                  <a:pt x="8975" y="11509"/>
                </a:cubicBezTo>
                <a:cubicBezTo>
                  <a:pt x="8923" y="11557"/>
                  <a:pt x="8858" y="11616"/>
                  <a:pt x="8778" y="11693"/>
                </a:cubicBezTo>
                <a:cubicBezTo>
                  <a:pt x="8716" y="11752"/>
                  <a:pt x="8651" y="11811"/>
                  <a:pt x="8629" y="11827"/>
                </a:cubicBezTo>
                <a:cubicBezTo>
                  <a:pt x="8441" y="11965"/>
                  <a:pt x="8239" y="12091"/>
                  <a:pt x="8032" y="12201"/>
                </a:cubicBezTo>
                <a:cubicBezTo>
                  <a:pt x="7607" y="12427"/>
                  <a:pt x="7151" y="12595"/>
                  <a:pt x="6675" y="12700"/>
                </a:cubicBezTo>
                <a:cubicBezTo>
                  <a:pt x="6299" y="12782"/>
                  <a:pt x="5919" y="12824"/>
                  <a:pt x="5541" y="12824"/>
                </a:cubicBezTo>
                <a:cubicBezTo>
                  <a:pt x="5439" y="12824"/>
                  <a:pt x="5336" y="12821"/>
                  <a:pt x="5234" y="12815"/>
                </a:cubicBezTo>
                <a:cubicBezTo>
                  <a:pt x="5118" y="12807"/>
                  <a:pt x="5010" y="12797"/>
                  <a:pt x="4906" y="12787"/>
                </a:cubicBezTo>
                <a:cubicBezTo>
                  <a:pt x="4744" y="12772"/>
                  <a:pt x="4586" y="12758"/>
                  <a:pt x="4426" y="12758"/>
                </a:cubicBezTo>
                <a:cubicBezTo>
                  <a:pt x="4361" y="12758"/>
                  <a:pt x="4295" y="12760"/>
                  <a:pt x="4228" y="12765"/>
                </a:cubicBezTo>
                <a:cubicBezTo>
                  <a:pt x="5143" y="12356"/>
                  <a:pt x="6145" y="12117"/>
                  <a:pt x="7145" y="12078"/>
                </a:cubicBezTo>
                <a:cubicBezTo>
                  <a:pt x="7187" y="12076"/>
                  <a:pt x="7219" y="12042"/>
                  <a:pt x="7217" y="12000"/>
                </a:cubicBezTo>
                <a:cubicBezTo>
                  <a:pt x="7216" y="11958"/>
                  <a:pt x="7183" y="11927"/>
                  <a:pt x="7142" y="11927"/>
                </a:cubicBezTo>
                <a:cubicBezTo>
                  <a:pt x="7141" y="11927"/>
                  <a:pt x="7140" y="11927"/>
                  <a:pt x="7139" y="11927"/>
                </a:cubicBezTo>
                <a:cubicBezTo>
                  <a:pt x="6151" y="11968"/>
                  <a:pt x="5159" y="12196"/>
                  <a:pt x="4248" y="12592"/>
                </a:cubicBezTo>
                <a:cubicBezTo>
                  <a:pt x="4480" y="12346"/>
                  <a:pt x="4722" y="12102"/>
                  <a:pt x="5004" y="11940"/>
                </a:cubicBezTo>
                <a:cubicBezTo>
                  <a:pt x="5415" y="11703"/>
                  <a:pt x="5886" y="11541"/>
                  <a:pt x="6398" y="11455"/>
                </a:cubicBezTo>
                <a:cubicBezTo>
                  <a:pt x="6723" y="11402"/>
                  <a:pt x="7053" y="11380"/>
                  <a:pt x="7380" y="11380"/>
                </a:cubicBezTo>
                <a:close/>
                <a:moveTo>
                  <a:pt x="2791" y="12098"/>
                </a:moveTo>
                <a:cubicBezTo>
                  <a:pt x="2881" y="12098"/>
                  <a:pt x="2970" y="12109"/>
                  <a:pt x="3057" y="12134"/>
                </a:cubicBezTo>
                <a:cubicBezTo>
                  <a:pt x="3092" y="12143"/>
                  <a:pt x="3105" y="12153"/>
                  <a:pt x="3106" y="12156"/>
                </a:cubicBezTo>
                <a:cubicBezTo>
                  <a:pt x="3119" y="12194"/>
                  <a:pt x="3150" y="12217"/>
                  <a:pt x="3187" y="12224"/>
                </a:cubicBezTo>
                <a:cubicBezTo>
                  <a:pt x="3273" y="12348"/>
                  <a:pt x="3364" y="12471"/>
                  <a:pt x="3455" y="12597"/>
                </a:cubicBezTo>
                <a:cubicBezTo>
                  <a:pt x="3267" y="12574"/>
                  <a:pt x="3079" y="12562"/>
                  <a:pt x="2890" y="12562"/>
                </a:cubicBezTo>
                <a:cubicBezTo>
                  <a:pt x="2416" y="12562"/>
                  <a:pt x="1943" y="12637"/>
                  <a:pt x="1492" y="12787"/>
                </a:cubicBezTo>
                <a:cubicBezTo>
                  <a:pt x="1453" y="12800"/>
                  <a:pt x="1433" y="12844"/>
                  <a:pt x="1446" y="12881"/>
                </a:cubicBezTo>
                <a:cubicBezTo>
                  <a:pt x="1453" y="12903"/>
                  <a:pt x="1469" y="12919"/>
                  <a:pt x="1489" y="12926"/>
                </a:cubicBezTo>
                <a:cubicBezTo>
                  <a:pt x="1498" y="12930"/>
                  <a:pt x="1506" y="12932"/>
                  <a:pt x="1516" y="12932"/>
                </a:cubicBezTo>
                <a:cubicBezTo>
                  <a:pt x="1524" y="12932"/>
                  <a:pt x="1532" y="12930"/>
                  <a:pt x="1541" y="12927"/>
                </a:cubicBezTo>
                <a:cubicBezTo>
                  <a:pt x="1981" y="12782"/>
                  <a:pt x="2441" y="12709"/>
                  <a:pt x="2902" y="12709"/>
                </a:cubicBezTo>
                <a:cubicBezTo>
                  <a:pt x="3110" y="12709"/>
                  <a:pt x="3319" y="12724"/>
                  <a:pt x="3526" y="12754"/>
                </a:cubicBezTo>
                <a:cubicBezTo>
                  <a:pt x="3289" y="12956"/>
                  <a:pt x="3045" y="13159"/>
                  <a:pt x="2759" y="13273"/>
                </a:cubicBezTo>
                <a:cubicBezTo>
                  <a:pt x="2548" y="13357"/>
                  <a:pt x="2300" y="13397"/>
                  <a:pt x="1987" y="13397"/>
                </a:cubicBezTo>
                <a:cubicBezTo>
                  <a:pt x="1951" y="13397"/>
                  <a:pt x="1915" y="13396"/>
                  <a:pt x="1877" y="13395"/>
                </a:cubicBezTo>
                <a:cubicBezTo>
                  <a:pt x="1366" y="13381"/>
                  <a:pt x="852" y="13282"/>
                  <a:pt x="353" y="13178"/>
                </a:cubicBezTo>
                <a:cubicBezTo>
                  <a:pt x="891" y="12789"/>
                  <a:pt x="1479" y="12477"/>
                  <a:pt x="2106" y="12249"/>
                </a:cubicBezTo>
                <a:cubicBezTo>
                  <a:pt x="2320" y="12170"/>
                  <a:pt x="2558" y="12098"/>
                  <a:pt x="2791" y="12098"/>
                </a:cubicBezTo>
                <a:close/>
                <a:moveTo>
                  <a:pt x="3219" y="14442"/>
                </a:moveTo>
                <a:cubicBezTo>
                  <a:pt x="3653" y="14484"/>
                  <a:pt x="4083" y="14599"/>
                  <a:pt x="4558" y="14809"/>
                </a:cubicBezTo>
                <a:cubicBezTo>
                  <a:pt x="5043" y="15024"/>
                  <a:pt x="5466" y="15352"/>
                  <a:pt x="5784" y="15758"/>
                </a:cubicBezTo>
                <a:cubicBezTo>
                  <a:pt x="5929" y="15944"/>
                  <a:pt x="6239" y="16406"/>
                  <a:pt x="6148" y="16865"/>
                </a:cubicBezTo>
                <a:cubicBezTo>
                  <a:pt x="5875" y="16739"/>
                  <a:pt x="5060" y="16308"/>
                  <a:pt x="4950" y="16240"/>
                </a:cubicBezTo>
                <a:cubicBezTo>
                  <a:pt x="4523" y="15970"/>
                  <a:pt x="4119" y="15658"/>
                  <a:pt x="3752" y="15316"/>
                </a:cubicBezTo>
                <a:cubicBezTo>
                  <a:pt x="3506" y="15087"/>
                  <a:pt x="3317" y="14828"/>
                  <a:pt x="3164" y="14582"/>
                </a:cubicBezTo>
                <a:lnTo>
                  <a:pt x="3164" y="14582"/>
                </a:lnTo>
                <a:cubicBezTo>
                  <a:pt x="3813" y="14835"/>
                  <a:pt x="4355" y="15310"/>
                  <a:pt x="4880" y="15774"/>
                </a:cubicBezTo>
                <a:cubicBezTo>
                  <a:pt x="5162" y="16024"/>
                  <a:pt x="5453" y="16280"/>
                  <a:pt x="5761" y="16505"/>
                </a:cubicBezTo>
                <a:cubicBezTo>
                  <a:pt x="5767" y="16509"/>
                  <a:pt x="5771" y="16512"/>
                  <a:pt x="5777" y="16515"/>
                </a:cubicBezTo>
                <a:cubicBezTo>
                  <a:pt x="5786" y="16518"/>
                  <a:pt x="5795" y="16520"/>
                  <a:pt x="5805" y="16520"/>
                </a:cubicBezTo>
                <a:cubicBezTo>
                  <a:pt x="5828" y="16520"/>
                  <a:pt x="5852" y="16509"/>
                  <a:pt x="5865" y="16489"/>
                </a:cubicBezTo>
                <a:cubicBezTo>
                  <a:pt x="5890" y="16457"/>
                  <a:pt x="5883" y="16409"/>
                  <a:pt x="5849" y="16384"/>
                </a:cubicBezTo>
                <a:cubicBezTo>
                  <a:pt x="5547" y="16164"/>
                  <a:pt x="5257" y="15910"/>
                  <a:pt x="4979" y="15662"/>
                </a:cubicBezTo>
                <a:cubicBezTo>
                  <a:pt x="4445" y="15190"/>
                  <a:pt x="3892" y="14705"/>
                  <a:pt x="3219" y="14442"/>
                </a:cubicBezTo>
                <a:close/>
                <a:moveTo>
                  <a:pt x="11630" y="1"/>
                </a:moveTo>
                <a:cubicBezTo>
                  <a:pt x="11584" y="1"/>
                  <a:pt x="11543" y="33"/>
                  <a:pt x="11533" y="78"/>
                </a:cubicBezTo>
                <a:cubicBezTo>
                  <a:pt x="11518" y="116"/>
                  <a:pt x="11403" y="216"/>
                  <a:pt x="11348" y="265"/>
                </a:cubicBezTo>
                <a:cubicBezTo>
                  <a:pt x="11304" y="303"/>
                  <a:pt x="11265" y="336"/>
                  <a:pt x="11243" y="359"/>
                </a:cubicBezTo>
                <a:cubicBezTo>
                  <a:pt x="11104" y="510"/>
                  <a:pt x="10983" y="649"/>
                  <a:pt x="10877" y="780"/>
                </a:cubicBezTo>
                <a:cubicBezTo>
                  <a:pt x="10617" y="1103"/>
                  <a:pt x="10414" y="1407"/>
                  <a:pt x="10257" y="1708"/>
                </a:cubicBezTo>
                <a:cubicBezTo>
                  <a:pt x="10143" y="1931"/>
                  <a:pt x="10066" y="2167"/>
                  <a:pt x="10023" y="2425"/>
                </a:cubicBezTo>
                <a:cubicBezTo>
                  <a:pt x="9978" y="2678"/>
                  <a:pt x="9975" y="2937"/>
                  <a:pt x="9972" y="3188"/>
                </a:cubicBezTo>
                <a:cubicBezTo>
                  <a:pt x="9968" y="3386"/>
                  <a:pt x="9965" y="3593"/>
                  <a:pt x="9940" y="3790"/>
                </a:cubicBezTo>
                <a:cubicBezTo>
                  <a:pt x="9896" y="4162"/>
                  <a:pt x="9788" y="4498"/>
                  <a:pt x="9677" y="4854"/>
                </a:cubicBezTo>
                <a:cubicBezTo>
                  <a:pt x="9625" y="5019"/>
                  <a:pt x="9574" y="5188"/>
                  <a:pt x="9526" y="5362"/>
                </a:cubicBezTo>
                <a:cubicBezTo>
                  <a:pt x="9438" y="5505"/>
                  <a:pt x="9351" y="5646"/>
                  <a:pt x="9270" y="5786"/>
                </a:cubicBezTo>
                <a:cubicBezTo>
                  <a:pt x="9091" y="6083"/>
                  <a:pt x="8917" y="6370"/>
                  <a:pt x="8713" y="6656"/>
                </a:cubicBezTo>
                <a:cubicBezTo>
                  <a:pt x="8506" y="6869"/>
                  <a:pt x="8305" y="7091"/>
                  <a:pt x="8115" y="7318"/>
                </a:cubicBezTo>
                <a:cubicBezTo>
                  <a:pt x="8231" y="7040"/>
                  <a:pt x="8338" y="6753"/>
                  <a:pt x="8409" y="6459"/>
                </a:cubicBezTo>
                <a:cubicBezTo>
                  <a:pt x="8549" y="5862"/>
                  <a:pt x="8591" y="5326"/>
                  <a:pt x="8539" y="4824"/>
                </a:cubicBezTo>
                <a:cubicBezTo>
                  <a:pt x="8506" y="4522"/>
                  <a:pt x="8439" y="4224"/>
                  <a:pt x="8373" y="3936"/>
                </a:cubicBezTo>
                <a:cubicBezTo>
                  <a:pt x="8283" y="3547"/>
                  <a:pt x="8192" y="3144"/>
                  <a:pt x="8193" y="2743"/>
                </a:cubicBezTo>
                <a:cubicBezTo>
                  <a:pt x="8193" y="2698"/>
                  <a:pt x="8163" y="2656"/>
                  <a:pt x="8119" y="2646"/>
                </a:cubicBezTo>
                <a:cubicBezTo>
                  <a:pt x="8111" y="2644"/>
                  <a:pt x="8102" y="2643"/>
                  <a:pt x="8093" y="2643"/>
                </a:cubicBezTo>
                <a:cubicBezTo>
                  <a:pt x="8058" y="2643"/>
                  <a:pt x="8024" y="2661"/>
                  <a:pt x="8006" y="2693"/>
                </a:cubicBezTo>
                <a:cubicBezTo>
                  <a:pt x="7658" y="3314"/>
                  <a:pt x="7261" y="4016"/>
                  <a:pt x="7147" y="4782"/>
                </a:cubicBezTo>
                <a:cubicBezTo>
                  <a:pt x="7067" y="5310"/>
                  <a:pt x="7122" y="5877"/>
                  <a:pt x="7301" y="6420"/>
                </a:cubicBezTo>
                <a:cubicBezTo>
                  <a:pt x="7339" y="6535"/>
                  <a:pt x="7378" y="6648"/>
                  <a:pt x="7419" y="6756"/>
                </a:cubicBezTo>
                <a:cubicBezTo>
                  <a:pt x="7549" y="7111"/>
                  <a:pt x="7671" y="7447"/>
                  <a:pt x="7660" y="7845"/>
                </a:cubicBezTo>
                <a:cubicBezTo>
                  <a:pt x="7145" y="8392"/>
                  <a:pt x="6631" y="8954"/>
                  <a:pt x="6129" y="9536"/>
                </a:cubicBezTo>
                <a:lnTo>
                  <a:pt x="6138" y="9489"/>
                </a:lnTo>
                <a:cubicBezTo>
                  <a:pt x="6281" y="8855"/>
                  <a:pt x="6271" y="8189"/>
                  <a:pt x="6110" y="7567"/>
                </a:cubicBezTo>
                <a:cubicBezTo>
                  <a:pt x="6001" y="7144"/>
                  <a:pt x="5826" y="6745"/>
                  <a:pt x="5655" y="6355"/>
                </a:cubicBezTo>
                <a:lnTo>
                  <a:pt x="4971" y="4790"/>
                </a:lnTo>
                <a:cubicBezTo>
                  <a:pt x="4953" y="4754"/>
                  <a:pt x="4919" y="4730"/>
                  <a:pt x="4879" y="4730"/>
                </a:cubicBezTo>
                <a:cubicBezTo>
                  <a:pt x="4876" y="4730"/>
                  <a:pt x="4873" y="4731"/>
                  <a:pt x="4869" y="4731"/>
                </a:cubicBezTo>
                <a:cubicBezTo>
                  <a:pt x="4826" y="4734"/>
                  <a:pt x="4791" y="4767"/>
                  <a:pt x="4783" y="4809"/>
                </a:cubicBezTo>
                <a:cubicBezTo>
                  <a:pt x="4659" y="5381"/>
                  <a:pt x="4565" y="5964"/>
                  <a:pt x="4502" y="6548"/>
                </a:cubicBezTo>
                <a:cubicBezTo>
                  <a:pt x="4452" y="7005"/>
                  <a:pt x="4432" y="7387"/>
                  <a:pt x="4496" y="7772"/>
                </a:cubicBezTo>
                <a:cubicBezTo>
                  <a:pt x="4580" y="8276"/>
                  <a:pt x="4811" y="8739"/>
                  <a:pt x="5003" y="9084"/>
                </a:cubicBezTo>
                <a:cubicBezTo>
                  <a:pt x="5147" y="9347"/>
                  <a:pt x="5314" y="9623"/>
                  <a:pt x="5544" y="9851"/>
                </a:cubicBezTo>
                <a:cubicBezTo>
                  <a:pt x="5595" y="9902"/>
                  <a:pt x="5663" y="9964"/>
                  <a:pt x="5738" y="9995"/>
                </a:cubicBezTo>
                <a:cubicBezTo>
                  <a:pt x="5104" y="10753"/>
                  <a:pt x="4497" y="11544"/>
                  <a:pt x="3953" y="12367"/>
                </a:cubicBezTo>
                <a:cubicBezTo>
                  <a:pt x="4133" y="11774"/>
                  <a:pt x="4309" y="11160"/>
                  <a:pt x="4251" y="10510"/>
                </a:cubicBezTo>
                <a:cubicBezTo>
                  <a:pt x="4193" y="9861"/>
                  <a:pt x="4001" y="9243"/>
                  <a:pt x="3805" y="8664"/>
                </a:cubicBezTo>
                <a:cubicBezTo>
                  <a:pt x="3679" y="8292"/>
                  <a:pt x="3530" y="7911"/>
                  <a:pt x="3193" y="7707"/>
                </a:cubicBezTo>
                <a:cubicBezTo>
                  <a:pt x="3178" y="7698"/>
                  <a:pt x="3160" y="7693"/>
                  <a:pt x="3142" y="7693"/>
                </a:cubicBezTo>
                <a:cubicBezTo>
                  <a:pt x="3133" y="7693"/>
                  <a:pt x="3123" y="7695"/>
                  <a:pt x="3113" y="7697"/>
                </a:cubicBezTo>
                <a:cubicBezTo>
                  <a:pt x="3086" y="7704"/>
                  <a:pt x="3064" y="7723"/>
                  <a:pt x="3053" y="7749"/>
                </a:cubicBezTo>
                <a:cubicBezTo>
                  <a:pt x="2599" y="8690"/>
                  <a:pt x="2401" y="9517"/>
                  <a:pt x="2440" y="10275"/>
                </a:cubicBezTo>
                <a:cubicBezTo>
                  <a:pt x="2475" y="10911"/>
                  <a:pt x="2688" y="11429"/>
                  <a:pt x="2980" y="11910"/>
                </a:cubicBezTo>
                <a:cubicBezTo>
                  <a:pt x="2916" y="11899"/>
                  <a:pt x="2851" y="11895"/>
                  <a:pt x="2787" y="11895"/>
                </a:cubicBezTo>
                <a:cubicBezTo>
                  <a:pt x="2523" y="11895"/>
                  <a:pt x="2262" y="11974"/>
                  <a:pt x="2029" y="12057"/>
                </a:cubicBezTo>
                <a:cubicBezTo>
                  <a:pt x="1317" y="12318"/>
                  <a:pt x="649" y="12684"/>
                  <a:pt x="46" y="13145"/>
                </a:cubicBezTo>
                <a:cubicBezTo>
                  <a:pt x="15" y="13169"/>
                  <a:pt x="1" y="13208"/>
                  <a:pt x="10" y="13246"/>
                </a:cubicBezTo>
                <a:cubicBezTo>
                  <a:pt x="17" y="13279"/>
                  <a:pt x="39" y="13304"/>
                  <a:pt x="70" y="13317"/>
                </a:cubicBezTo>
                <a:lnTo>
                  <a:pt x="86" y="13323"/>
                </a:lnTo>
                <a:cubicBezTo>
                  <a:pt x="664" y="13446"/>
                  <a:pt x="1259" y="13572"/>
                  <a:pt x="1863" y="13589"/>
                </a:cubicBezTo>
                <a:cubicBezTo>
                  <a:pt x="1900" y="13590"/>
                  <a:pt x="1936" y="13590"/>
                  <a:pt x="1972" y="13590"/>
                </a:cubicBezTo>
                <a:cubicBezTo>
                  <a:pt x="2315" y="13590"/>
                  <a:pt x="2586" y="13546"/>
                  <a:pt x="2824" y="13453"/>
                </a:cubicBezTo>
                <a:cubicBezTo>
                  <a:pt x="3105" y="13343"/>
                  <a:pt x="3346" y="13152"/>
                  <a:pt x="3564" y="12969"/>
                </a:cubicBezTo>
                <a:lnTo>
                  <a:pt x="3564" y="12969"/>
                </a:lnTo>
                <a:cubicBezTo>
                  <a:pt x="2259" y="15096"/>
                  <a:pt x="1381" y="17447"/>
                  <a:pt x="1420" y="20076"/>
                </a:cubicBezTo>
                <a:cubicBezTo>
                  <a:pt x="1420" y="20118"/>
                  <a:pt x="1446" y="20151"/>
                  <a:pt x="1482" y="20166"/>
                </a:cubicBezTo>
                <a:cubicBezTo>
                  <a:pt x="1493" y="20171"/>
                  <a:pt x="1506" y="20173"/>
                  <a:pt x="1521" y="20173"/>
                </a:cubicBezTo>
                <a:cubicBezTo>
                  <a:pt x="1576" y="20173"/>
                  <a:pt x="1621" y="20128"/>
                  <a:pt x="1619" y="20072"/>
                </a:cubicBezTo>
                <a:cubicBezTo>
                  <a:pt x="1588" y="18085"/>
                  <a:pt x="2094" y="16257"/>
                  <a:pt x="2916" y="14563"/>
                </a:cubicBezTo>
                <a:cubicBezTo>
                  <a:pt x="3090" y="14853"/>
                  <a:pt x="3303" y="15170"/>
                  <a:pt x="3607" y="15454"/>
                </a:cubicBezTo>
                <a:cubicBezTo>
                  <a:pt x="3983" y="15805"/>
                  <a:pt x="4396" y="16124"/>
                  <a:pt x="4835" y="16400"/>
                </a:cubicBezTo>
                <a:cubicBezTo>
                  <a:pt x="4843" y="16406"/>
                  <a:pt x="5673" y="16877"/>
                  <a:pt x="6058" y="17034"/>
                </a:cubicBezTo>
                <a:cubicBezTo>
                  <a:pt x="6138" y="17067"/>
                  <a:pt x="6199" y="17087"/>
                  <a:pt x="6230" y="17087"/>
                </a:cubicBezTo>
                <a:cubicBezTo>
                  <a:pt x="6234" y="17087"/>
                  <a:pt x="6238" y="17086"/>
                  <a:pt x="6242" y="17085"/>
                </a:cubicBezTo>
                <a:cubicBezTo>
                  <a:pt x="6271" y="17074"/>
                  <a:pt x="6295" y="17050"/>
                  <a:pt x="6304" y="17021"/>
                </a:cubicBezTo>
                <a:cubicBezTo>
                  <a:pt x="6488" y="16460"/>
                  <a:pt x="6151" y="15908"/>
                  <a:pt x="5933" y="15630"/>
                </a:cubicBezTo>
                <a:cubicBezTo>
                  <a:pt x="5595" y="15197"/>
                  <a:pt x="5144" y="14848"/>
                  <a:pt x="4631" y="14620"/>
                </a:cubicBezTo>
                <a:cubicBezTo>
                  <a:pt x="4085" y="14379"/>
                  <a:pt x="3590" y="14255"/>
                  <a:pt x="3084" y="14226"/>
                </a:cubicBezTo>
                <a:cubicBezTo>
                  <a:pt x="3289" y="13828"/>
                  <a:pt x="3511" y="13434"/>
                  <a:pt x="3747" y="13051"/>
                </a:cubicBezTo>
                <a:cubicBezTo>
                  <a:pt x="3753" y="13052"/>
                  <a:pt x="3759" y="13052"/>
                  <a:pt x="3765" y="13052"/>
                </a:cubicBezTo>
                <a:cubicBezTo>
                  <a:pt x="3774" y="13052"/>
                  <a:pt x="3782" y="13051"/>
                  <a:pt x="3791" y="13048"/>
                </a:cubicBezTo>
                <a:cubicBezTo>
                  <a:pt x="4010" y="12972"/>
                  <a:pt x="4208" y="12949"/>
                  <a:pt x="4404" y="12949"/>
                </a:cubicBezTo>
                <a:cubicBezTo>
                  <a:pt x="4559" y="12949"/>
                  <a:pt x="4714" y="12963"/>
                  <a:pt x="4878" y="12978"/>
                </a:cubicBezTo>
                <a:cubicBezTo>
                  <a:pt x="4985" y="12990"/>
                  <a:pt x="5097" y="12998"/>
                  <a:pt x="5212" y="13006"/>
                </a:cubicBezTo>
                <a:cubicBezTo>
                  <a:pt x="5321" y="13012"/>
                  <a:pt x="5430" y="13016"/>
                  <a:pt x="5539" y="13016"/>
                </a:cubicBezTo>
                <a:cubicBezTo>
                  <a:pt x="5929" y="13016"/>
                  <a:pt x="6321" y="12973"/>
                  <a:pt x="6709" y="12887"/>
                </a:cubicBezTo>
                <a:cubicBezTo>
                  <a:pt x="7203" y="12778"/>
                  <a:pt x="7675" y="12605"/>
                  <a:pt x="8116" y="12369"/>
                </a:cubicBezTo>
                <a:cubicBezTo>
                  <a:pt x="8332" y="12253"/>
                  <a:pt x="8542" y="12123"/>
                  <a:pt x="8737" y="11982"/>
                </a:cubicBezTo>
                <a:cubicBezTo>
                  <a:pt x="8768" y="11960"/>
                  <a:pt x="8819" y="11913"/>
                  <a:pt x="8905" y="11830"/>
                </a:cubicBezTo>
                <a:cubicBezTo>
                  <a:pt x="8997" y="11745"/>
                  <a:pt x="9183" y="11570"/>
                  <a:pt x="9241" y="11536"/>
                </a:cubicBezTo>
                <a:cubicBezTo>
                  <a:pt x="9285" y="11531"/>
                  <a:pt x="9321" y="11497"/>
                  <a:pt x="9328" y="11451"/>
                </a:cubicBezTo>
                <a:cubicBezTo>
                  <a:pt x="9335" y="11397"/>
                  <a:pt x="9296" y="11347"/>
                  <a:pt x="9243" y="11339"/>
                </a:cubicBezTo>
                <a:cubicBezTo>
                  <a:pt x="8664" y="11255"/>
                  <a:pt x="8025" y="11173"/>
                  <a:pt x="7375" y="11173"/>
                </a:cubicBezTo>
                <a:cubicBezTo>
                  <a:pt x="7036" y="11173"/>
                  <a:pt x="6694" y="11195"/>
                  <a:pt x="6356" y="11251"/>
                </a:cubicBezTo>
                <a:cubicBezTo>
                  <a:pt x="5819" y="11339"/>
                  <a:pt x="5327" y="11509"/>
                  <a:pt x="4894" y="11759"/>
                </a:cubicBezTo>
                <a:cubicBezTo>
                  <a:pt x="4641" y="11905"/>
                  <a:pt x="4423" y="12105"/>
                  <a:pt x="4219" y="12317"/>
                </a:cubicBezTo>
                <a:cubicBezTo>
                  <a:pt x="4703" y="11600"/>
                  <a:pt x="5231" y="10911"/>
                  <a:pt x="5783" y="10242"/>
                </a:cubicBezTo>
                <a:cubicBezTo>
                  <a:pt x="5884" y="10271"/>
                  <a:pt x="5984" y="10300"/>
                  <a:pt x="6082" y="10329"/>
                </a:cubicBezTo>
                <a:cubicBezTo>
                  <a:pt x="6305" y="10397"/>
                  <a:pt x="6537" y="10465"/>
                  <a:pt x="6770" y="10514"/>
                </a:cubicBezTo>
                <a:cubicBezTo>
                  <a:pt x="6939" y="10550"/>
                  <a:pt x="7107" y="10566"/>
                  <a:pt x="7274" y="10566"/>
                </a:cubicBezTo>
                <a:cubicBezTo>
                  <a:pt x="7946" y="10566"/>
                  <a:pt x="8611" y="10307"/>
                  <a:pt x="9289" y="10015"/>
                </a:cubicBezTo>
                <a:cubicBezTo>
                  <a:pt x="9852" y="9772"/>
                  <a:pt x="10421" y="9489"/>
                  <a:pt x="10650" y="8935"/>
                </a:cubicBezTo>
                <a:cubicBezTo>
                  <a:pt x="10664" y="8900"/>
                  <a:pt x="10657" y="8860"/>
                  <a:pt x="10634" y="8831"/>
                </a:cubicBezTo>
                <a:cubicBezTo>
                  <a:pt x="10616" y="8808"/>
                  <a:pt x="10587" y="8796"/>
                  <a:pt x="10558" y="8796"/>
                </a:cubicBezTo>
                <a:cubicBezTo>
                  <a:pt x="10550" y="8796"/>
                  <a:pt x="10542" y="8797"/>
                  <a:pt x="10534" y="8799"/>
                </a:cubicBezTo>
                <a:cubicBezTo>
                  <a:pt x="10075" y="8911"/>
                  <a:pt x="9588" y="8922"/>
                  <a:pt x="9112" y="8922"/>
                </a:cubicBezTo>
                <a:cubicBezTo>
                  <a:pt x="9043" y="8922"/>
                  <a:pt x="8974" y="8922"/>
                  <a:pt x="8905" y="8922"/>
                </a:cubicBezTo>
                <a:cubicBezTo>
                  <a:pt x="8809" y="8921"/>
                  <a:pt x="8710" y="8921"/>
                  <a:pt x="8611" y="8921"/>
                </a:cubicBezTo>
                <a:cubicBezTo>
                  <a:pt x="8439" y="8921"/>
                  <a:pt x="8264" y="8923"/>
                  <a:pt x="8093" y="8932"/>
                </a:cubicBezTo>
                <a:cubicBezTo>
                  <a:pt x="7501" y="8964"/>
                  <a:pt x="7016" y="9075"/>
                  <a:pt x="6614" y="9275"/>
                </a:cubicBezTo>
                <a:cubicBezTo>
                  <a:pt x="7002" y="8835"/>
                  <a:pt x="7398" y="8404"/>
                  <a:pt x="7795" y="7984"/>
                </a:cubicBezTo>
                <a:cubicBezTo>
                  <a:pt x="7818" y="7974"/>
                  <a:pt x="7838" y="7958"/>
                  <a:pt x="7847" y="7932"/>
                </a:cubicBezTo>
                <a:cubicBezTo>
                  <a:pt x="7849" y="7930"/>
                  <a:pt x="7849" y="7926"/>
                  <a:pt x="7852" y="7924"/>
                </a:cubicBezTo>
                <a:cubicBezTo>
                  <a:pt x="7938" y="7832"/>
                  <a:pt x="8022" y="7742"/>
                  <a:pt x="8109" y="7651"/>
                </a:cubicBezTo>
                <a:cubicBezTo>
                  <a:pt x="8206" y="7597"/>
                  <a:pt x="8403" y="7545"/>
                  <a:pt x="8519" y="7516"/>
                </a:cubicBezTo>
                <a:cubicBezTo>
                  <a:pt x="8584" y="7499"/>
                  <a:pt x="8640" y="7483"/>
                  <a:pt x="8680" y="7470"/>
                </a:cubicBezTo>
                <a:cubicBezTo>
                  <a:pt x="8981" y="7369"/>
                  <a:pt x="9295" y="7315"/>
                  <a:pt x="9600" y="7260"/>
                </a:cubicBezTo>
                <a:cubicBezTo>
                  <a:pt x="10200" y="7156"/>
                  <a:pt x="10816" y="7047"/>
                  <a:pt x="11350" y="6598"/>
                </a:cubicBezTo>
                <a:cubicBezTo>
                  <a:pt x="11617" y="6375"/>
                  <a:pt x="11822" y="6093"/>
                  <a:pt x="12022" y="5822"/>
                </a:cubicBezTo>
                <a:cubicBezTo>
                  <a:pt x="12163" y="5628"/>
                  <a:pt x="12310" y="5429"/>
                  <a:pt x="12477" y="5255"/>
                </a:cubicBezTo>
                <a:lnTo>
                  <a:pt x="12480" y="5252"/>
                </a:lnTo>
                <a:cubicBezTo>
                  <a:pt x="12522" y="5222"/>
                  <a:pt x="12520" y="5159"/>
                  <a:pt x="12480" y="5123"/>
                </a:cubicBezTo>
                <a:cubicBezTo>
                  <a:pt x="12461" y="5105"/>
                  <a:pt x="12436" y="5096"/>
                  <a:pt x="12412" y="5096"/>
                </a:cubicBezTo>
                <a:cubicBezTo>
                  <a:pt x="12385" y="5096"/>
                  <a:pt x="12359" y="5107"/>
                  <a:pt x="12339" y="5128"/>
                </a:cubicBezTo>
                <a:cubicBezTo>
                  <a:pt x="12278" y="5186"/>
                  <a:pt x="11859" y="5272"/>
                  <a:pt x="11670" y="5282"/>
                </a:cubicBezTo>
                <a:cubicBezTo>
                  <a:pt x="11559" y="5290"/>
                  <a:pt x="11449" y="5290"/>
                  <a:pt x="11340" y="5291"/>
                </a:cubicBezTo>
                <a:cubicBezTo>
                  <a:pt x="11081" y="5296"/>
                  <a:pt x="10813" y="5298"/>
                  <a:pt x="10537" y="5371"/>
                </a:cubicBezTo>
                <a:cubicBezTo>
                  <a:pt x="10269" y="5440"/>
                  <a:pt x="10016" y="5556"/>
                  <a:pt x="9762" y="5725"/>
                </a:cubicBezTo>
                <a:cubicBezTo>
                  <a:pt x="9618" y="5822"/>
                  <a:pt x="9483" y="5928"/>
                  <a:pt x="9351" y="6047"/>
                </a:cubicBezTo>
                <a:cubicBezTo>
                  <a:pt x="9382" y="5996"/>
                  <a:pt x="9412" y="5943"/>
                  <a:pt x="9444" y="5892"/>
                </a:cubicBezTo>
                <a:cubicBezTo>
                  <a:pt x="9474" y="5840"/>
                  <a:pt x="9508" y="5786"/>
                  <a:pt x="9541" y="5731"/>
                </a:cubicBezTo>
                <a:cubicBezTo>
                  <a:pt x="9549" y="5733"/>
                  <a:pt x="9557" y="5734"/>
                  <a:pt x="9565" y="5734"/>
                </a:cubicBezTo>
                <a:cubicBezTo>
                  <a:pt x="9600" y="5734"/>
                  <a:pt x="9633" y="5715"/>
                  <a:pt x="9651" y="5682"/>
                </a:cubicBezTo>
                <a:cubicBezTo>
                  <a:pt x="9791" y="5421"/>
                  <a:pt x="10003" y="5214"/>
                  <a:pt x="10226" y="4994"/>
                </a:cubicBezTo>
                <a:cubicBezTo>
                  <a:pt x="10305" y="4915"/>
                  <a:pt x="10386" y="4835"/>
                  <a:pt x="10462" y="4754"/>
                </a:cubicBezTo>
                <a:cubicBezTo>
                  <a:pt x="11091" y="4087"/>
                  <a:pt x="11445" y="3246"/>
                  <a:pt x="11575" y="2105"/>
                </a:cubicBezTo>
                <a:cubicBezTo>
                  <a:pt x="11605" y="1828"/>
                  <a:pt x="11617" y="1548"/>
                  <a:pt x="11626" y="1277"/>
                </a:cubicBezTo>
                <a:cubicBezTo>
                  <a:pt x="11640" y="895"/>
                  <a:pt x="11653" y="500"/>
                  <a:pt x="11728" y="122"/>
                </a:cubicBezTo>
                <a:cubicBezTo>
                  <a:pt x="11740" y="68"/>
                  <a:pt x="11705" y="15"/>
                  <a:pt x="11652" y="3"/>
                </a:cubicBezTo>
                <a:cubicBezTo>
                  <a:pt x="11644" y="1"/>
                  <a:pt x="11637" y="1"/>
                  <a:pt x="11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621" name="Google Shape;621;p14"/>
          <p:cNvGrpSpPr/>
          <p:nvPr/>
        </p:nvGrpSpPr>
        <p:grpSpPr>
          <a:xfrm>
            <a:off x="11077564" y="5447865"/>
            <a:ext cx="1046785" cy="1624389"/>
            <a:chOff x="1238225" y="2907350"/>
            <a:chExt cx="415875" cy="645350"/>
          </a:xfrm>
        </p:grpSpPr>
        <p:sp>
          <p:nvSpPr>
            <p:cNvPr id="622" name="Google Shape;622;p14"/>
            <p:cNvSpPr/>
            <p:nvPr/>
          </p:nvSpPr>
          <p:spPr>
            <a:xfrm>
              <a:off x="1353625" y="2907350"/>
              <a:ext cx="69250" cy="175425"/>
            </a:xfrm>
            <a:custGeom>
              <a:avLst/>
              <a:gdLst/>
              <a:ahLst/>
              <a:cxnLst/>
              <a:rect l="l" t="t" r="r" b="b"/>
              <a:pathLst>
                <a:path w="2770" h="7017" extrusionOk="0">
                  <a:moveTo>
                    <a:pt x="345" y="0"/>
                  </a:moveTo>
                  <a:lnTo>
                    <a:pt x="345" y="0"/>
                  </a:lnTo>
                  <a:cubicBezTo>
                    <a:pt x="1" y="1173"/>
                    <a:pt x="96" y="2454"/>
                    <a:pt x="523" y="3600"/>
                  </a:cubicBezTo>
                  <a:cubicBezTo>
                    <a:pt x="769" y="4262"/>
                    <a:pt x="1124" y="4882"/>
                    <a:pt x="1550" y="5443"/>
                  </a:cubicBezTo>
                  <a:cubicBezTo>
                    <a:pt x="1762" y="5728"/>
                    <a:pt x="2022" y="5972"/>
                    <a:pt x="2242" y="6250"/>
                  </a:cubicBezTo>
                  <a:cubicBezTo>
                    <a:pt x="2433" y="6486"/>
                    <a:pt x="2538" y="6769"/>
                    <a:pt x="2725" y="7017"/>
                  </a:cubicBezTo>
                  <a:cubicBezTo>
                    <a:pt x="2731" y="6087"/>
                    <a:pt x="2770" y="5268"/>
                    <a:pt x="2609" y="4344"/>
                  </a:cubicBezTo>
                  <a:cubicBezTo>
                    <a:pt x="2250" y="2741"/>
                    <a:pt x="1289" y="1346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1430525" y="3005700"/>
              <a:ext cx="44725" cy="160400"/>
            </a:xfrm>
            <a:custGeom>
              <a:avLst/>
              <a:gdLst/>
              <a:ahLst/>
              <a:cxnLst/>
              <a:rect l="l" t="t" r="r" b="b"/>
              <a:pathLst>
                <a:path w="1789" h="6416" extrusionOk="0">
                  <a:moveTo>
                    <a:pt x="1450" y="1"/>
                  </a:moveTo>
                  <a:cubicBezTo>
                    <a:pt x="1479" y="117"/>
                    <a:pt x="699" y="1101"/>
                    <a:pt x="606" y="1292"/>
                  </a:cubicBezTo>
                  <a:cubicBezTo>
                    <a:pt x="367" y="1797"/>
                    <a:pt x="199" y="2337"/>
                    <a:pt x="105" y="2889"/>
                  </a:cubicBezTo>
                  <a:cubicBezTo>
                    <a:pt x="1" y="3510"/>
                    <a:pt x="15" y="4141"/>
                    <a:pt x="85" y="4765"/>
                  </a:cubicBezTo>
                  <a:cubicBezTo>
                    <a:pt x="154" y="5367"/>
                    <a:pt x="392" y="5849"/>
                    <a:pt x="599" y="6415"/>
                  </a:cubicBezTo>
                  <a:cubicBezTo>
                    <a:pt x="561" y="5621"/>
                    <a:pt x="887" y="4863"/>
                    <a:pt x="1169" y="4121"/>
                  </a:cubicBezTo>
                  <a:cubicBezTo>
                    <a:pt x="1181" y="4090"/>
                    <a:pt x="1192" y="4057"/>
                    <a:pt x="1204" y="4027"/>
                  </a:cubicBezTo>
                  <a:cubicBezTo>
                    <a:pt x="1687" y="2714"/>
                    <a:pt x="1789" y="1360"/>
                    <a:pt x="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1332125" y="3036325"/>
              <a:ext cx="117950" cy="133975"/>
            </a:xfrm>
            <a:custGeom>
              <a:avLst/>
              <a:gdLst/>
              <a:ahLst/>
              <a:cxnLst/>
              <a:rect l="l" t="t" r="r" b="b"/>
              <a:pathLst>
                <a:path w="4718" h="5359" extrusionOk="0">
                  <a:moveTo>
                    <a:pt x="1" y="1"/>
                  </a:moveTo>
                  <a:lnTo>
                    <a:pt x="1" y="1"/>
                  </a:lnTo>
                  <a:cubicBezTo>
                    <a:pt x="431" y="1557"/>
                    <a:pt x="1421" y="3019"/>
                    <a:pt x="2882" y="3705"/>
                  </a:cubicBezTo>
                  <a:cubicBezTo>
                    <a:pt x="3704" y="4090"/>
                    <a:pt x="4302" y="4510"/>
                    <a:pt x="4717" y="5358"/>
                  </a:cubicBezTo>
                  <a:cubicBezTo>
                    <a:pt x="4284" y="4178"/>
                    <a:pt x="3482" y="3019"/>
                    <a:pt x="2531" y="2188"/>
                  </a:cubicBezTo>
                  <a:cubicBezTo>
                    <a:pt x="1689" y="1450"/>
                    <a:pt x="612" y="94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1362975" y="3123300"/>
              <a:ext cx="135375" cy="159900"/>
            </a:xfrm>
            <a:custGeom>
              <a:avLst/>
              <a:gdLst/>
              <a:ahLst/>
              <a:cxnLst/>
              <a:rect l="l" t="t" r="r" b="b"/>
              <a:pathLst>
                <a:path w="5415" h="6396" extrusionOk="0">
                  <a:moveTo>
                    <a:pt x="0" y="0"/>
                  </a:moveTo>
                  <a:cubicBezTo>
                    <a:pt x="36" y="378"/>
                    <a:pt x="284" y="828"/>
                    <a:pt x="429" y="1180"/>
                  </a:cubicBezTo>
                  <a:cubicBezTo>
                    <a:pt x="601" y="1595"/>
                    <a:pt x="688" y="2059"/>
                    <a:pt x="960" y="2429"/>
                  </a:cubicBezTo>
                  <a:cubicBezTo>
                    <a:pt x="1265" y="2848"/>
                    <a:pt x="1758" y="3078"/>
                    <a:pt x="2211" y="3325"/>
                  </a:cubicBezTo>
                  <a:cubicBezTo>
                    <a:pt x="3397" y="3977"/>
                    <a:pt x="4641" y="4795"/>
                    <a:pt x="5264" y="6052"/>
                  </a:cubicBezTo>
                  <a:lnTo>
                    <a:pt x="5264" y="6052"/>
                  </a:lnTo>
                  <a:cubicBezTo>
                    <a:pt x="4136" y="3573"/>
                    <a:pt x="2240" y="1538"/>
                    <a:pt x="0" y="0"/>
                  </a:cubicBezTo>
                  <a:close/>
                  <a:moveTo>
                    <a:pt x="5264" y="6052"/>
                  </a:moveTo>
                  <a:cubicBezTo>
                    <a:pt x="5316" y="6165"/>
                    <a:pt x="5366" y="6280"/>
                    <a:pt x="5414" y="6396"/>
                  </a:cubicBezTo>
                  <a:cubicBezTo>
                    <a:pt x="5369" y="6278"/>
                    <a:pt x="5319" y="6163"/>
                    <a:pt x="5264" y="60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1449650" y="32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1489900" y="3131150"/>
              <a:ext cx="40075" cy="163775"/>
            </a:xfrm>
            <a:custGeom>
              <a:avLst/>
              <a:gdLst/>
              <a:ahLst/>
              <a:cxnLst/>
              <a:rect l="l" t="t" r="r" b="b"/>
              <a:pathLst>
                <a:path w="1603" h="6551" extrusionOk="0">
                  <a:moveTo>
                    <a:pt x="915" y="0"/>
                  </a:moveTo>
                  <a:cubicBezTo>
                    <a:pt x="915" y="1"/>
                    <a:pt x="915" y="1"/>
                    <a:pt x="915" y="1"/>
                  </a:cubicBezTo>
                  <a:lnTo>
                    <a:pt x="915" y="1"/>
                  </a:lnTo>
                  <a:cubicBezTo>
                    <a:pt x="915" y="1"/>
                    <a:pt x="915" y="1"/>
                    <a:pt x="915" y="0"/>
                  </a:cubicBezTo>
                  <a:close/>
                  <a:moveTo>
                    <a:pt x="915" y="1"/>
                  </a:moveTo>
                  <a:lnTo>
                    <a:pt x="915" y="1"/>
                  </a:lnTo>
                  <a:cubicBezTo>
                    <a:pt x="1013" y="200"/>
                    <a:pt x="479" y="1295"/>
                    <a:pt x="408" y="1542"/>
                  </a:cubicBezTo>
                  <a:cubicBezTo>
                    <a:pt x="264" y="2043"/>
                    <a:pt x="142" y="2547"/>
                    <a:pt x="98" y="3064"/>
                  </a:cubicBezTo>
                  <a:cubicBezTo>
                    <a:pt x="0" y="4240"/>
                    <a:pt x="110" y="5422"/>
                    <a:pt x="463" y="6551"/>
                  </a:cubicBezTo>
                  <a:cubicBezTo>
                    <a:pt x="421" y="6392"/>
                    <a:pt x="714" y="5904"/>
                    <a:pt x="777" y="5742"/>
                  </a:cubicBezTo>
                  <a:cubicBezTo>
                    <a:pt x="880" y="5478"/>
                    <a:pt x="1010" y="5210"/>
                    <a:pt x="1067" y="4931"/>
                  </a:cubicBezTo>
                  <a:cubicBezTo>
                    <a:pt x="1165" y="4450"/>
                    <a:pt x="1293" y="3971"/>
                    <a:pt x="1384" y="3486"/>
                  </a:cubicBezTo>
                  <a:cubicBezTo>
                    <a:pt x="1603" y="2315"/>
                    <a:pt x="1451" y="1069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1302300" y="3147175"/>
              <a:ext cx="90650" cy="119500"/>
            </a:xfrm>
            <a:custGeom>
              <a:avLst/>
              <a:gdLst/>
              <a:ahLst/>
              <a:cxnLst/>
              <a:rect l="l" t="t" r="r" b="b"/>
              <a:pathLst>
                <a:path w="3626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202" y="755"/>
                    <a:pt x="237" y="1552"/>
                    <a:pt x="516" y="2282"/>
                  </a:cubicBezTo>
                  <a:cubicBezTo>
                    <a:pt x="758" y="2912"/>
                    <a:pt x="1187" y="3465"/>
                    <a:pt x="1725" y="3873"/>
                  </a:cubicBezTo>
                  <a:cubicBezTo>
                    <a:pt x="1997" y="4077"/>
                    <a:pt x="2220" y="4142"/>
                    <a:pt x="2531" y="4235"/>
                  </a:cubicBezTo>
                  <a:cubicBezTo>
                    <a:pt x="2929" y="4352"/>
                    <a:pt x="3265" y="4585"/>
                    <a:pt x="3626" y="4779"/>
                  </a:cubicBezTo>
                  <a:cubicBezTo>
                    <a:pt x="2641" y="3045"/>
                    <a:pt x="1087" y="16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1413575" y="3064425"/>
              <a:ext cx="127775" cy="488275"/>
            </a:xfrm>
            <a:custGeom>
              <a:avLst/>
              <a:gdLst/>
              <a:ahLst/>
              <a:cxnLst/>
              <a:rect l="l" t="t" r="r" b="b"/>
              <a:pathLst>
                <a:path w="5111" h="19531" extrusionOk="0">
                  <a:moveTo>
                    <a:pt x="147" y="1"/>
                  </a:moveTo>
                  <a:cubicBezTo>
                    <a:pt x="78" y="1"/>
                    <a:pt x="0" y="67"/>
                    <a:pt x="23" y="158"/>
                  </a:cubicBezTo>
                  <a:cubicBezTo>
                    <a:pt x="346" y="1459"/>
                    <a:pt x="672" y="2769"/>
                    <a:pt x="1230" y="3992"/>
                  </a:cubicBezTo>
                  <a:cubicBezTo>
                    <a:pt x="1519" y="4619"/>
                    <a:pt x="1865" y="5219"/>
                    <a:pt x="2166" y="5840"/>
                  </a:cubicBezTo>
                  <a:cubicBezTo>
                    <a:pt x="2454" y="6435"/>
                    <a:pt x="2697" y="7053"/>
                    <a:pt x="2913" y="7678"/>
                  </a:cubicBezTo>
                  <a:cubicBezTo>
                    <a:pt x="3354" y="8961"/>
                    <a:pt x="3770" y="10278"/>
                    <a:pt x="3851" y="11639"/>
                  </a:cubicBezTo>
                  <a:cubicBezTo>
                    <a:pt x="3930" y="12968"/>
                    <a:pt x="3796" y="14295"/>
                    <a:pt x="3842" y="15624"/>
                  </a:cubicBezTo>
                  <a:cubicBezTo>
                    <a:pt x="3887" y="16966"/>
                    <a:pt x="4118" y="18340"/>
                    <a:pt x="4865" y="19482"/>
                  </a:cubicBezTo>
                  <a:cubicBezTo>
                    <a:pt x="4888" y="19517"/>
                    <a:pt x="4919" y="19531"/>
                    <a:pt x="4950" y="19531"/>
                  </a:cubicBezTo>
                  <a:cubicBezTo>
                    <a:pt x="5030" y="19531"/>
                    <a:pt x="5111" y="19436"/>
                    <a:pt x="5052" y="19346"/>
                  </a:cubicBezTo>
                  <a:cubicBezTo>
                    <a:pt x="3626" y="17167"/>
                    <a:pt x="4179" y="14408"/>
                    <a:pt x="4097" y="11965"/>
                  </a:cubicBezTo>
                  <a:cubicBezTo>
                    <a:pt x="4072" y="11283"/>
                    <a:pt x="4000" y="10604"/>
                    <a:pt x="3835" y="9942"/>
                  </a:cubicBezTo>
                  <a:cubicBezTo>
                    <a:pt x="3671" y="9292"/>
                    <a:pt x="3474" y="8648"/>
                    <a:pt x="3267" y="8011"/>
                  </a:cubicBezTo>
                  <a:cubicBezTo>
                    <a:pt x="3063" y="7381"/>
                    <a:pt x="2834" y="6759"/>
                    <a:pt x="2565" y="6155"/>
                  </a:cubicBezTo>
                  <a:cubicBezTo>
                    <a:pt x="2292" y="5541"/>
                    <a:pt x="1962" y="4957"/>
                    <a:pt x="1660" y="4356"/>
                  </a:cubicBezTo>
                  <a:cubicBezTo>
                    <a:pt x="980" y="3001"/>
                    <a:pt x="602" y="1540"/>
                    <a:pt x="239" y="77"/>
                  </a:cubicBezTo>
                  <a:cubicBezTo>
                    <a:pt x="225" y="23"/>
                    <a:pt x="18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1510125" y="3119175"/>
              <a:ext cx="101400" cy="259475"/>
            </a:xfrm>
            <a:custGeom>
              <a:avLst/>
              <a:gdLst/>
              <a:ahLst/>
              <a:cxnLst/>
              <a:rect l="l" t="t" r="r" b="b"/>
              <a:pathLst>
                <a:path w="4056" h="10379" extrusionOk="0">
                  <a:moveTo>
                    <a:pt x="3925" y="1"/>
                  </a:moveTo>
                  <a:cubicBezTo>
                    <a:pt x="3875" y="1"/>
                    <a:pt x="3824" y="28"/>
                    <a:pt x="3810" y="90"/>
                  </a:cubicBezTo>
                  <a:cubicBezTo>
                    <a:pt x="3467" y="1536"/>
                    <a:pt x="3305" y="3014"/>
                    <a:pt x="2993" y="4466"/>
                  </a:cubicBezTo>
                  <a:cubicBezTo>
                    <a:pt x="2687" y="5885"/>
                    <a:pt x="2238" y="7331"/>
                    <a:pt x="1358" y="8505"/>
                  </a:cubicBezTo>
                  <a:cubicBezTo>
                    <a:pt x="925" y="9083"/>
                    <a:pt x="433" y="9611"/>
                    <a:pt x="52" y="10223"/>
                  </a:cubicBezTo>
                  <a:cubicBezTo>
                    <a:pt x="1" y="10308"/>
                    <a:pt x="78" y="10379"/>
                    <a:pt x="158" y="10379"/>
                  </a:cubicBezTo>
                  <a:cubicBezTo>
                    <a:pt x="197" y="10379"/>
                    <a:pt x="237" y="10361"/>
                    <a:pt x="262" y="10320"/>
                  </a:cubicBezTo>
                  <a:cubicBezTo>
                    <a:pt x="604" y="9770"/>
                    <a:pt x="1045" y="9290"/>
                    <a:pt x="1439" y="8779"/>
                  </a:cubicBezTo>
                  <a:cubicBezTo>
                    <a:pt x="1645" y="8512"/>
                    <a:pt x="1837" y="8237"/>
                    <a:pt x="2008" y="7948"/>
                  </a:cubicBezTo>
                  <a:cubicBezTo>
                    <a:pt x="2195" y="7631"/>
                    <a:pt x="2343" y="7290"/>
                    <a:pt x="2482" y="6952"/>
                  </a:cubicBezTo>
                  <a:cubicBezTo>
                    <a:pt x="3058" y="5561"/>
                    <a:pt x="3323" y="4075"/>
                    <a:pt x="3569" y="2599"/>
                  </a:cubicBezTo>
                  <a:cubicBezTo>
                    <a:pt x="3706" y="1774"/>
                    <a:pt x="3844" y="947"/>
                    <a:pt x="4036" y="130"/>
                  </a:cubicBezTo>
                  <a:cubicBezTo>
                    <a:pt x="4056" y="48"/>
                    <a:pt x="3991" y="1"/>
                    <a:pt x="3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1361375" y="3232250"/>
              <a:ext cx="153300" cy="199300"/>
            </a:xfrm>
            <a:custGeom>
              <a:avLst/>
              <a:gdLst/>
              <a:ahLst/>
              <a:cxnLst/>
              <a:rect l="l" t="t" r="r" b="b"/>
              <a:pathLst>
                <a:path w="6132" h="7972" extrusionOk="0">
                  <a:moveTo>
                    <a:pt x="150" y="1"/>
                  </a:moveTo>
                  <a:cubicBezTo>
                    <a:pt x="74" y="1"/>
                    <a:pt x="1" y="64"/>
                    <a:pt x="45" y="149"/>
                  </a:cubicBezTo>
                  <a:cubicBezTo>
                    <a:pt x="332" y="684"/>
                    <a:pt x="692" y="1172"/>
                    <a:pt x="1124" y="1599"/>
                  </a:cubicBezTo>
                  <a:cubicBezTo>
                    <a:pt x="1594" y="2064"/>
                    <a:pt x="2156" y="2411"/>
                    <a:pt x="2668" y="2827"/>
                  </a:cubicBezTo>
                  <a:cubicBezTo>
                    <a:pt x="3177" y="3242"/>
                    <a:pt x="3628" y="3721"/>
                    <a:pt x="4060" y="4214"/>
                  </a:cubicBezTo>
                  <a:cubicBezTo>
                    <a:pt x="4491" y="4702"/>
                    <a:pt x="4963" y="5191"/>
                    <a:pt x="5267" y="5773"/>
                  </a:cubicBezTo>
                  <a:cubicBezTo>
                    <a:pt x="5607" y="6427"/>
                    <a:pt x="5749" y="7160"/>
                    <a:pt x="5887" y="7878"/>
                  </a:cubicBezTo>
                  <a:cubicBezTo>
                    <a:pt x="5900" y="7941"/>
                    <a:pt x="5955" y="7971"/>
                    <a:pt x="6008" y="7971"/>
                  </a:cubicBezTo>
                  <a:cubicBezTo>
                    <a:pt x="6071" y="7971"/>
                    <a:pt x="6131" y="7929"/>
                    <a:pt x="6115" y="7850"/>
                  </a:cubicBezTo>
                  <a:cubicBezTo>
                    <a:pt x="5995" y="7216"/>
                    <a:pt x="5869" y="6572"/>
                    <a:pt x="5616" y="5974"/>
                  </a:cubicBezTo>
                  <a:cubicBezTo>
                    <a:pt x="5358" y="5363"/>
                    <a:pt x="4938" y="4868"/>
                    <a:pt x="4507" y="4373"/>
                  </a:cubicBezTo>
                  <a:cubicBezTo>
                    <a:pt x="4080" y="3881"/>
                    <a:pt x="3647" y="3390"/>
                    <a:pt x="3166" y="2950"/>
                  </a:cubicBezTo>
                  <a:cubicBezTo>
                    <a:pt x="2666" y="2492"/>
                    <a:pt x="2088" y="2138"/>
                    <a:pt x="1574" y="1698"/>
                  </a:cubicBezTo>
                  <a:cubicBezTo>
                    <a:pt x="1040" y="1240"/>
                    <a:pt x="593" y="684"/>
                    <a:pt x="260" y="66"/>
                  </a:cubicBezTo>
                  <a:cubicBezTo>
                    <a:pt x="235" y="20"/>
                    <a:pt x="19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1352800" y="3288800"/>
              <a:ext cx="112975" cy="48975"/>
            </a:xfrm>
            <a:custGeom>
              <a:avLst/>
              <a:gdLst/>
              <a:ahLst/>
              <a:cxnLst/>
              <a:rect l="l" t="t" r="r" b="b"/>
              <a:pathLst>
                <a:path w="4519" h="1959" extrusionOk="0">
                  <a:moveTo>
                    <a:pt x="0" y="0"/>
                  </a:moveTo>
                  <a:cubicBezTo>
                    <a:pt x="255" y="290"/>
                    <a:pt x="513" y="579"/>
                    <a:pt x="768" y="872"/>
                  </a:cubicBezTo>
                  <a:cubicBezTo>
                    <a:pt x="1083" y="1229"/>
                    <a:pt x="1425" y="1603"/>
                    <a:pt x="1884" y="1733"/>
                  </a:cubicBezTo>
                  <a:cubicBezTo>
                    <a:pt x="2066" y="1784"/>
                    <a:pt x="2254" y="1793"/>
                    <a:pt x="2442" y="1793"/>
                  </a:cubicBezTo>
                  <a:cubicBezTo>
                    <a:pt x="2459" y="1793"/>
                    <a:pt x="2475" y="1793"/>
                    <a:pt x="2492" y="1792"/>
                  </a:cubicBezTo>
                  <a:cubicBezTo>
                    <a:pt x="2807" y="1788"/>
                    <a:pt x="3132" y="1698"/>
                    <a:pt x="3436" y="1697"/>
                  </a:cubicBezTo>
                  <a:cubicBezTo>
                    <a:pt x="3438" y="1697"/>
                    <a:pt x="3441" y="1697"/>
                    <a:pt x="3444" y="1697"/>
                  </a:cubicBezTo>
                  <a:cubicBezTo>
                    <a:pt x="3791" y="1697"/>
                    <a:pt x="4185" y="1871"/>
                    <a:pt x="4518" y="1959"/>
                  </a:cubicBezTo>
                  <a:lnTo>
                    <a:pt x="4518" y="1959"/>
                  </a:lnTo>
                  <a:cubicBezTo>
                    <a:pt x="4187" y="1871"/>
                    <a:pt x="3889" y="1202"/>
                    <a:pt x="3618" y="990"/>
                  </a:cubicBezTo>
                  <a:cubicBezTo>
                    <a:pt x="3379" y="804"/>
                    <a:pt x="3069" y="746"/>
                    <a:pt x="2789" y="642"/>
                  </a:cubicBezTo>
                  <a:cubicBezTo>
                    <a:pt x="1884" y="296"/>
                    <a:pt x="969" y="57"/>
                    <a:pt x="0" y="0"/>
                  </a:cubicBezTo>
                  <a:close/>
                  <a:moveTo>
                    <a:pt x="4518" y="1959"/>
                  </a:moveTo>
                  <a:lnTo>
                    <a:pt x="4518" y="1959"/>
                  </a:lnTo>
                  <a:cubicBezTo>
                    <a:pt x="4518" y="1959"/>
                    <a:pt x="4518" y="1959"/>
                    <a:pt x="4518" y="1959"/>
                  </a:cubicBezTo>
                  <a:cubicBezTo>
                    <a:pt x="4518" y="1959"/>
                    <a:pt x="4518" y="1959"/>
                    <a:pt x="4518" y="19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1429200" y="3238125"/>
              <a:ext cx="56950" cy="122100"/>
            </a:xfrm>
            <a:custGeom>
              <a:avLst/>
              <a:gdLst/>
              <a:ahLst/>
              <a:cxnLst/>
              <a:rect l="l" t="t" r="r" b="b"/>
              <a:pathLst>
                <a:path w="2278" h="4884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50"/>
                    <a:pt x="6" y="506"/>
                    <a:pt x="13" y="601"/>
                  </a:cubicBezTo>
                  <a:cubicBezTo>
                    <a:pt x="32" y="843"/>
                    <a:pt x="54" y="1067"/>
                    <a:pt x="135" y="1296"/>
                  </a:cubicBezTo>
                  <a:cubicBezTo>
                    <a:pt x="304" y="1770"/>
                    <a:pt x="634" y="2171"/>
                    <a:pt x="927" y="2570"/>
                  </a:cubicBezTo>
                  <a:cubicBezTo>
                    <a:pt x="1455" y="3291"/>
                    <a:pt x="1908" y="4067"/>
                    <a:pt x="2272" y="4883"/>
                  </a:cubicBezTo>
                  <a:cubicBezTo>
                    <a:pt x="2104" y="4506"/>
                    <a:pt x="2277" y="3850"/>
                    <a:pt x="2207" y="3436"/>
                  </a:cubicBezTo>
                  <a:cubicBezTo>
                    <a:pt x="2127" y="2958"/>
                    <a:pt x="1824" y="2479"/>
                    <a:pt x="1577" y="2066"/>
                  </a:cubicBezTo>
                  <a:cubicBezTo>
                    <a:pt x="1129" y="1324"/>
                    <a:pt x="601" y="62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1583225" y="30323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121" y="461"/>
                    <a:pt x="765" y="928"/>
                    <a:pt x="556" y="1470"/>
                  </a:cubicBezTo>
                  <a:cubicBezTo>
                    <a:pt x="1" y="2907"/>
                    <a:pt x="656" y="4185"/>
                    <a:pt x="758" y="5608"/>
                  </a:cubicBezTo>
                  <a:cubicBezTo>
                    <a:pt x="917" y="4669"/>
                    <a:pt x="1302" y="3816"/>
                    <a:pt x="1473" y="2883"/>
                  </a:cubicBezTo>
                  <a:cubicBezTo>
                    <a:pt x="1561" y="2396"/>
                    <a:pt x="1604" y="1901"/>
                    <a:pt x="1603" y="1404"/>
                  </a:cubicBezTo>
                  <a:cubicBezTo>
                    <a:pt x="1603" y="1180"/>
                    <a:pt x="1370" y="135"/>
                    <a:pt x="1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1544650" y="3105625"/>
              <a:ext cx="42325" cy="143675"/>
            </a:xfrm>
            <a:custGeom>
              <a:avLst/>
              <a:gdLst/>
              <a:ahLst/>
              <a:cxnLst/>
              <a:rect l="l" t="t" r="r" b="b"/>
              <a:pathLst>
                <a:path w="1693" h="5747" extrusionOk="0">
                  <a:moveTo>
                    <a:pt x="355" y="1"/>
                  </a:moveTo>
                  <a:cubicBezTo>
                    <a:pt x="422" y="189"/>
                    <a:pt x="257" y="421"/>
                    <a:pt x="203" y="583"/>
                  </a:cubicBezTo>
                  <a:cubicBezTo>
                    <a:pt x="125" y="826"/>
                    <a:pt x="92" y="1079"/>
                    <a:pt x="65" y="1337"/>
                  </a:cubicBezTo>
                  <a:cubicBezTo>
                    <a:pt x="5" y="1910"/>
                    <a:pt x="0" y="2491"/>
                    <a:pt x="105" y="3061"/>
                  </a:cubicBezTo>
                  <a:cubicBezTo>
                    <a:pt x="194" y="3566"/>
                    <a:pt x="372" y="4200"/>
                    <a:pt x="731" y="4584"/>
                  </a:cubicBezTo>
                  <a:cubicBezTo>
                    <a:pt x="1099" y="4978"/>
                    <a:pt x="1383" y="5215"/>
                    <a:pt x="1610" y="5746"/>
                  </a:cubicBezTo>
                  <a:cubicBezTo>
                    <a:pt x="1693" y="3776"/>
                    <a:pt x="1019" y="1860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1568250" y="3184175"/>
              <a:ext cx="85850" cy="112750"/>
            </a:xfrm>
            <a:custGeom>
              <a:avLst/>
              <a:gdLst/>
              <a:ahLst/>
              <a:cxnLst/>
              <a:rect l="l" t="t" r="r" b="b"/>
              <a:pathLst>
                <a:path w="3434" h="4510" extrusionOk="0">
                  <a:moveTo>
                    <a:pt x="3434" y="0"/>
                  </a:moveTo>
                  <a:lnTo>
                    <a:pt x="3434" y="0"/>
                  </a:lnTo>
                  <a:cubicBezTo>
                    <a:pt x="2979" y="178"/>
                    <a:pt x="2618" y="527"/>
                    <a:pt x="2269" y="870"/>
                  </a:cubicBezTo>
                  <a:cubicBezTo>
                    <a:pt x="1210" y="1910"/>
                    <a:pt x="432" y="3089"/>
                    <a:pt x="0" y="4510"/>
                  </a:cubicBezTo>
                  <a:cubicBezTo>
                    <a:pt x="16" y="4459"/>
                    <a:pt x="282" y="4352"/>
                    <a:pt x="335" y="4320"/>
                  </a:cubicBezTo>
                  <a:cubicBezTo>
                    <a:pt x="453" y="4245"/>
                    <a:pt x="575" y="4169"/>
                    <a:pt x="689" y="4088"/>
                  </a:cubicBezTo>
                  <a:cubicBezTo>
                    <a:pt x="863" y="3964"/>
                    <a:pt x="961" y="3796"/>
                    <a:pt x="1116" y="3654"/>
                  </a:cubicBezTo>
                  <a:cubicBezTo>
                    <a:pt x="1477" y="3320"/>
                    <a:pt x="1821" y="2984"/>
                    <a:pt x="2125" y="2597"/>
                  </a:cubicBezTo>
                  <a:cubicBezTo>
                    <a:pt x="2726" y="1828"/>
                    <a:pt x="3179" y="943"/>
                    <a:pt x="3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1238225" y="3280175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4" y="1"/>
                  </a:moveTo>
                  <a:cubicBezTo>
                    <a:pt x="395" y="1"/>
                    <a:pt x="267" y="55"/>
                    <a:pt x="162" y="154"/>
                  </a:cubicBezTo>
                  <a:cubicBezTo>
                    <a:pt x="61" y="255"/>
                    <a:pt x="3" y="389"/>
                    <a:pt x="2" y="532"/>
                  </a:cubicBezTo>
                  <a:cubicBezTo>
                    <a:pt x="0" y="829"/>
                    <a:pt x="239" y="1072"/>
                    <a:pt x="536" y="1073"/>
                  </a:cubicBezTo>
                  <a:cubicBezTo>
                    <a:pt x="538" y="1073"/>
                    <a:pt x="540" y="1073"/>
                    <a:pt x="541" y="1073"/>
                  </a:cubicBezTo>
                  <a:cubicBezTo>
                    <a:pt x="677" y="1073"/>
                    <a:pt x="805" y="1023"/>
                    <a:pt x="905" y="930"/>
                  </a:cubicBezTo>
                  <a:cubicBezTo>
                    <a:pt x="908" y="927"/>
                    <a:pt x="914" y="923"/>
                    <a:pt x="918" y="917"/>
                  </a:cubicBezTo>
                  <a:cubicBezTo>
                    <a:pt x="1019" y="816"/>
                    <a:pt x="1077" y="683"/>
                    <a:pt x="1079" y="539"/>
                  </a:cubicBezTo>
                  <a:cubicBezTo>
                    <a:pt x="1080" y="396"/>
                    <a:pt x="1024" y="261"/>
                    <a:pt x="922" y="157"/>
                  </a:cubicBezTo>
                  <a:cubicBezTo>
                    <a:pt x="822" y="59"/>
                    <a:pt x="688" y="2"/>
                    <a:pt x="544" y="1"/>
                  </a:cubicBezTo>
                  <a:cubicBezTo>
                    <a:pt x="541" y="1"/>
                    <a:pt x="537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1281975" y="3243200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9" y="0"/>
                  </a:moveTo>
                  <a:cubicBezTo>
                    <a:pt x="398" y="0"/>
                    <a:pt x="265" y="55"/>
                    <a:pt x="162" y="155"/>
                  </a:cubicBezTo>
                  <a:cubicBezTo>
                    <a:pt x="61" y="256"/>
                    <a:pt x="3" y="390"/>
                    <a:pt x="2" y="533"/>
                  </a:cubicBezTo>
                  <a:cubicBezTo>
                    <a:pt x="0" y="830"/>
                    <a:pt x="239" y="1071"/>
                    <a:pt x="536" y="1073"/>
                  </a:cubicBezTo>
                  <a:cubicBezTo>
                    <a:pt x="540" y="1073"/>
                    <a:pt x="543" y="1073"/>
                    <a:pt x="547" y="1073"/>
                  </a:cubicBezTo>
                  <a:cubicBezTo>
                    <a:pt x="681" y="1073"/>
                    <a:pt x="807" y="1023"/>
                    <a:pt x="905" y="931"/>
                  </a:cubicBezTo>
                  <a:cubicBezTo>
                    <a:pt x="908" y="927"/>
                    <a:pt x="914" y="924"/>
                    <a:pt x="917" y="918"/>
                  </a:cubicBezTo>
                  <a:cubicBezTo>
                    <a:pt x="1018" y="817"/>
                    <a:pt x="1076" y="683"/>
                    <a:pt x="1079" y="540"/>
                  </a:cubicBezTo>
                  <a:cubicBezTo>
                    <a:pt x="1080" y="397"/>
                    <a:pt x="1024" y="261"/>
                    <a:pt x="922" y="158"/>
                  </a:cubicBezTo>
                  <a:cubicBezTo>
                    <a:pt x="823" y="58"/>
                    <a:pt x="688" y="3"/>
                    <a:pt x="545" y="0"/>
                  </a:cubicBezTo>
                  <a:cubicBezTo>
                    <a:pt x="543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1290700" y="3298675"/>
              <a:ext cx="26975" cy="26875"/>
            </a:xfrm>
            <a:custGeom>
              <a:avLst/>
              <a:gdLst/>
              <a:ahLst/>
              <a:cxnLst/>
              <a:rect l="l" t="t" r="r" b="b"/>
              <a:pathLst>
                <a:path w="1079" h="1075" extrusionOk="0">
                  <a:moveTo>
                    <a:pt x="545" y="0"/>
                  </a:moveTo>
                  <a:cubicBezTo>
                    <a:pt x="398" y="0"/>
                    <a:pt x="268" y="57"/>
                    <a:pt x="161" y="155"/>
                  </a:cubicBezTo>
                  <a:cubicBezTo>
                    <a:pt x="60" y="257"/>
                    <a:pt x="2" y="391"/>
                    <a:pt x="2" y="533"/>
                  </a:cubicBezTo>
                  <a:cubicBezTo>
                    <a:pt x="0" y="830"/>
                    <a:pt x="239" y="1073"/>
                    <a:pt x="536" y="1075"/>
                  </a:cubicBezTo>
                  <a:cubicBezTo>
                    <a:pt x="538" y="1075"/>
                    <a:pt x="540" y="1075"/>
                    <a:pt x="542" y="1075"/>
                  </a:cubicBezTo>
                  <a:cubicBezTo>
                    <a:pt x="677" y="1075"/>
                    <a:pt x="805" y="1024"/>
                    <a:pt x="905" y="931"/>
                  </a:cubicBezTo>
                  <a:cubicBezTo>
                    <a:pt x="908" y="928"/>
                    <a:pt x="914" y="925"/>
                    <a:pt x="917" y="920"/>
                  </a:cubicBezTo>
                  <a:cubicBezTo>
                    <a:pt x="1018" y="818"/>
                    <a:pt x="1076" y="684"/>
                    <a:pt x="1076" y="542"/>
                  </a:cubicBezTo>
                  <a:cubicBezTo>
                    <a:pt x="1079" y="399"/>
                    <a:pt x="1022" y="262"/>
                    <a:pt x="922" y="160"/>
                  </a:cubicBezTo>
                  <a:cubicBezTo>
                    <a:pt x="821" y="58"/>
                    <a:pt x="688" y="0"/>
                    <a:pt x="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640" name="Google Shape;640;p14"/>
          <p:cNvGrpSpPr/>
          <p:nvPr/>
        </p:nvGrpSpPr>
        <p:grpSpPr>
          <a:xfrm>
            <a:off x="468644" y="-642193"/>
            <a:ext cx="885629" cy="1624327"/>
            <a:chOff x="2229225" y="1230375"/>
            <a:chExt cx="351850" cy="645325"/>
          </a:xfrm>
        </p:grpSpPr>
        <p:sp>
          <p:nvSpPr>
            <p:cNvPr id="641" name="Google Shape;641;p14"/>
            <p:cNvSpPr/>
            <p:nvPr/>
          </p:nvSpPr>
          <p:spPr>
            <a:xfrm>
              <a:off x="2460425" y="1700300"/>
              <a:ext cx="69300" cy="175400"/>
            </a:xfrm>
            <a:custGeom>
              <a:avLst/>
              <a:gdLst/>
              <a:ahLst/>
              <a:cxnLst/>
              <a:rect l="l" t="t" r="r" b="b"/>
              <a:pathLst>
                <a:path w="2772" h="7016" extrusionOk="0">
                  <a:moveTo>
                    <a:pt x="45" y="0"/>
                  </a:moveTo>
                  <a:lnTo>
                    <a:pt x="45" y="0"/>
                  </a:lnTo>
                  <a:cubicBezTo>
                    <a:pt x="41" y="928"/>
                    <a:pt x="0" y="1748"/>
                    <a:pt x="161" y="2671"/>
                  </a:cubicBezTo>
                  <a:cubicBezTo>
                    <a:pt x="522" y="4277"/>
                    <a:pt x="1484" y="5668"/>
                    <a:pt x="2425" y="7016"/>
                  </a:cubicBezTo>
                  <a:cubicBezTo>
                    <a:pt x="2771" y="5843"/>
                    <a:pt x="2676" y="4562"/>
                    <a:pt x="2249" y="3417"/>
                  </a:cubicBezTo>
                  <a:cubicBezTo>
                    <a:pt x="2003" y="2754"/>
                    <a:pt x="1648" y="2136"/>
                    <a:pt x="1222" y="1573"/>
                  </a:cubicBezTo>
                  <a:cubicBezTo>
                    <a:pt x="1008" y="1289"/>
                    <a:pt x="750" y="1044"/>
                    <a:pt x="529" y="768"/>
                  </a:cubicBezTo>
                  <a:cubicBezTo>
                    <a:pt x="339" y="530"/>
                    <a:pt x="232" y="247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2408125" y="1616925"/>
              <a:ext cx="44725" cy="160375"/>
            </a:xfrm>
            <a:custGeom>
              <a:avLst/>
              <a:gdLst/>
              <a:ahLst/>
              <a:cxnLst/>
              <a:rect l="l" t="t" r="r" b="b"/>
              <a:pathLst>
                <a:path w="1789" h="6415" extrusionOk="0">
                  <a:moveTo>
                    <a:pt x="1189" y="0"/>
                  </a:moveTo>
                  <a:lnTo>
                    <a:pt x="1189" y="0"/>
                  </a:lnTo>
                  <a:cubicBezTo>
                    <a:pt x="1228" y="795"/>
                    <a:pt x="902" y="1553"/>
                    <a:pt x="620" y="2295"/>
                  </a:cubicBezTo>
                  <a:cubicBezTo>
                    <a:pt x="609" y="2325"/>
                    <a:pt x="596" y="2358"/>
                    <a:pt x="585" y="2389"/>
                  </a:cubicBezTo>
                  <a:cubicBezTo>
                    <a:pt x="102" y="3705"/>
                    <a:pt x="1" y="5058"/>
                    <a:pt x="339" y="6415"/>
                  </a:cubicBezTo>
                  <a:cubicBezTo>
                    <a:pt x="310" y="6299"/>
                    <a:pt x="1089" y="5314"/>
                    <a:pt x="1182" y="5123"/>
                  </a:cubicBezTo>
                  <a:cubicBezTo>
                    <a:pt x="1421" y="4618"/>
                    <a:pt x="1589" y="4080"/>
                    <a:pt x="1683" y="3527"/>
                  </a:cubicBezTo>
                  <a:cubicBezTo>
                    <a:pt x="1788" y="2907"/>
                    <a:pt x="1774" y="2274"/>
                    <a:pt x="1703" y="1650"/>
                  </a:cubicBezTo>
                  <a:cubicBezTo>
                    <a:pt x="1635" y="1048"/>
                    <a:pt x="1398" y="566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2433275" y="1612725"/>
              <a:ext cx="117975" cy="133950"/>
            </a:xfrm>
            <a:custGeom>
              <a:avLst/>
              <a:gdLst/>
              <a:ahLst/>
              <a:cxnLst/>
              <a:rect l="l" t="t" r="r" b="b"/>
              <a:pathLst>
                <a:path w="4719" h="5358" extrusionOk="0">
                  <a:moveTo>
                    <a:pt x="1" y="0"/>
                  </a:moveTo>
                  <a:lnTo>
                    <a:pt x="1" y="0"/>
                  </a:lnTo>
                  <a:cubicBezTo>
                    <a:pt x="435" y="1180"/>
                    <a:pt x="1237" y="2340"/>
                    <a:pt x="2187" y="3171"/>
                  </a:cubicBezTo>
                  <a:cubicBezTo>
                    <a:pt x="3031" y="3909"/>
                    <a:pt x="4106" y="4418"/>
                    <a:pt x="4719" y="5358"/>
                  </a:cubicBezTo>
                  <a:cubicBezTo>
                    <a:pt x="4287" y="3802"/>
                    <a:pt x="3297" y="2340"/>
                    <a:pt x="1838" y="1653"/>
                  </a:cubicBezTo>
                  <a:cubicBezTo>
                    <a:pt x="1014" y="1268"/>
                    <a:pt x="416" y="84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2385000" y="1499850"/>
              <a:ext cx="135375" cy="159950"/>
            </a:xfrm>
            <a:custGeom>
              <a:avLst/>
              <a:gdLst/>
              <a:ahLst/>
              <a:cxnLst/>
              <a:rect l="l" t="t" r="r" b="b"/>
              <a:pathLst>
                <a:path w="5415" h="6398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17"/>
                    <a:pt x="95" y="231"/>
                    <a:pt x="150" y="341"/>
                  </a:cubicBezTo>
                  <a:lnTo>
                    <a:pt x="150" y="341"/>
                  </a:lnTo>
                  <a:cubicBezTo>
                    <a:pt x="98" y="228"/>
                    <a:pt x="49" y="115"/>
                    <a:pt x="1" y="0"/>
                  </a:cubicBezTo>
                  <a:close/>
                  <a:moveTo>
                    <a:pt x="150" y="341"/>
                  </a:moveTo>
                  <a:cubicBezTo>
                    <a:pt x="1278" y="2821"/>
                    <a:pt x="3176" y="4859"/>
                    <a:pt x="5415" y="6397"/>
                  </a:cubicBezTo>
                  <a:cubicBezTo>
                    <a:pt x="5379" y="6019"/>
                    <a:pt x="5131" y="5568"/>
                    <a:pt x="4986" y="5217"/>
                  </a:cubicBezTo>
                  <a:cubicBezTo>
                    <a:pt x="4814" y="4800"/>
                    <a:pt x="4727" y="4337"/>
                    <a:pt x="4456" y="3967"/>
                  </a:cubicBezTo>
                  <a:cubicBezTo>
                    <a:pt x="4151" y="3548"/>
                    <a:pt x="3657" y="3319"/>
                    <a:pt x="3206" y="3070"/>
                  </a:cubicBezTo>
                  <a:cubicBezTo>
                    <a:pt x="2017" y="2418"/>
                    <a:pt x="773" y="1600"/>
                    <a:pt x="150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2433675" y="156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2353400" y="1488100"/>
              <a:ext cx="40100" cy="163800"/>
            </a:xfrm>
            <a:custGeom>
              <a:avLst/>
              <a:gdLst/>
              <a:ahLst/>
              <a:cxnLst/>
              <a:rect l="l" t="t" r="r" b="b"/>
              <a:pathLst>
                <a:path w="1604" h="6552" extrusionOk="0">
                  <a:moveTo>
                    <a:pt x="1140" y="1"/>
                  </a:moveTo>
                  <a:lnTo>
                    <a:pt x="1140" y="1"/>
                  </a:lnTo>
                  <a:cubicBezTo>
                    <a:pt x="1182" y="160"/>
                    <a:pt x="888" y="650"/>
                    <a:pt x="826" y="810"/>
                  </a:cubicBezTo>
                  <a:cubicBezTo>
                    <a:pt x="722" y="1075"/>
                    <a:pt x="591" y="1342"/>
                    <a:pt x="536" y="1621"/>
                  </a:cubicBezTo>
                  <a:cubicBezTo>
                    <a:pt x="438" y="2103"/>
                    <a:pt x="309" y="2582"/>
                    <a:pt x="219" y="3067"/>
                  </a:cubicBezTo>
                  <a:cubicBezTo>
                    <a:pt x="1" y="4237"/>
                    <a:pt x="153" y="5484"/>
                    <a:pt x="688" y="6551"/>
                  </a:cubicBezTo>
                  <a:lnTo>
                    <a:pt x="688" y="6551"/>
                  </a:lnTo>
                  <a:cubicBezTo>
                    <a:pt x="589" y="6353"/>
                    <a:pt x="1124" y="5259"/>
                    <a:pt x="1195" y="5010"/>
                  </a:cubicBezTo>
                  <a:cubicBezTo>
                    <a:pt x="1340" y="4509"/>
                    <a:pt x="1460" y="4007"/>
                    <a:pt x="1503" y="3488"/>
                  </a:cubicBezTo>
                  <a:cubicBezTo>
                    <a:pt x="1603" y="2313"/>
                    <a:pt x="1493" y="1130"/>
                    <a:pt x="1140" y="1"/>
                  </a:cubicBezTo>
                  <a:close/>
                  <a:moveTo>
                    <a:pt x="688" y="6551"/>
                  </a:moveTo>
                  <a:cubicBezTo>
                    <a:pt x="688" y="6551"/>
                    <a:pt x="688" y="6551"/>
                    <a:pt x="688" y="6552"/>
                  </a:cubicBezTo>
                  <a:cubicBezTo>
                    <a:pt x="688" y="6551"/>
                    <a:pt x="688" y="6551"/>
                    <a:pt x="688" y="65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2490425" y="1516350"/>
              <a:ext cx="90650" cy="119525"/>
            </a:xfrm>
            <a:custGeom>
              <a:avLst/>
              <a:gdLst/>
              <a:ahLst/>
              <a:cxnLst/>
              <a:rect l="l" t="t" r="r" b="b"/>
              <a:pathLst>
                <a:path w="3626" h="4781" extrusionOk="0">
                  <a:moveTo>
                    <a:pt x="1" y="0"/>
                  </a:moveTo>
                  <a:lnTo>
                    <a:pt x="1" y="0"/>
                  </a:lnTo>
                  <a:cubicBezTo>
                    <a:pt x="985" y="1734"/>
                    <a:pt x="2540" y="3111"/>
                    <a:pt x="3625" y="4780"/>
                  </a:cubicBezTo>
                  <a:cubicBezTo>
                    <a:pt x="3424" y="4025"/>
                    <a:pt x="3389" y="3227"/>
                    <a:pt x="3109" y="2497"/>
                  </a:cubicBezTo>
                  <a:cubicBezTo>
                    <a:pt x="2868" y="1868"/>
                    <a:pt x="2440" y="1315"/>
                    <a:pt x="1900" y="908"/>
                  </a:cubicBezTo>
                  <a:cubicBezTo>
                    <a:pt x="1629" y="702"/>
                    <a:pt x="1406" y="637"/>
                    <a:pt x="1095" y="546"/>
                  </a:cubicBezTo>
                  <a:cubicBezTo>
                    <a:pt x="697" y="427"/>
                    <a:pt x="360" y="19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2342000" y="1230375"/>
              <a:ext cx="127825" cy="488250"/>
            </a:xfrm>
            <a:custGeom>
              <a:avLst/>
              <a:gdLst/>
              <a:ahLst/>
              <a:cxnLst/>
              <a:rect l="l" t="t" r="r" b="b"/>
              <a:pathLst>
                <a:path w="5113" h="19530" extrusionOk="0">
                  <a:moveTo>
                    <a:pt x="161" y="0"/>
                  </a:moveTo>
                  <a:cubicBezTo>
                    <a:pt x="81" y="0"/>
                    <a:pt x="1" y="94"/>
                    <a:pt x="60" y="184"/>
                  </a:cubicBezTo>
                  <a:cubicBezTo>
                    <a:pt x="1486" y="2362"/>
                    <a:pt x="932" y="5123"/>
                    <a:pt x="1016" y="7565"/>
                  </a:cubicBezTo>
                  <a:cubicBezTo>
                    <a:pt x="1039" y="8247"/>
                    <a:pt x="1111" y="8926"/>
                    <a:pt x="1278" y="9589"/>
                  </a:cubicBezTo>
                  <a:cubicBezTo>
                    <a:pt x="1441" y="10238"/>
                    <a:pt x="1638" y="10882"/>
                    <a:pt x="1844" y="11519"/>
                  </a:cubicBezTo>
                  <a:cubicBezTo>
                    <a:pt x="2049" y="12148"/>
                    <a:pt x="2276" y="12771"/>
                    <a:pt x="2546" y="13376"/>
                  </a:cubicBezTo>
                  <a:cubicBezTo>
                    <a:pt x="2819" y="13990"/>
                    <a:pt x="3151" y="14573"/>
                    <a:pt x="3450" y="15174"/>
                  </a:cubicBezTo>
                  <a:cubicBezTo>
                    <a:pt x="4131" y="16530"/>
                    <a:pt x="4510" y="17990"/>
                    <a:pt x="4874" y="19455"/>
                  </a:cubicBezTo>
                  <a:cubicBezTo>
                    <a:pt x="4887" y="19508"/>
                    <a:pt x="4924" y="19530"/>
                    <a:pt x="4964" y="19530"/>
                  </a:cubicBezTo>
                  <a:cubicBezTo>
                    <a:pt x="5034" y="19530"/>
                    <a:pt x="5112" y="19462"/>
                    <a:pt x="5089" y="19372"/>
                  </a:cubicBezTo>
                  <a:cubicBezTo>
                    <a:pt x="4766" y="18072"/>
                    <a:pt x="4441" y="16762"/>
                    <a:pt x="3882" y="15539"/>
                  </a:cubicBezTo>
                  <a:cubicBezTo>
                    <a:pt x="3594" y="14911"/>
                    <a:pt x="3246" y="14311"/>
                    <a:pt x="2947" y="13690"/>
                  </a:cubicBezTo>
                  <a:cubicBezTo>
                    <a:pt x="2659" y="13095"/>
                    <a:pt x="2414" y="12479"/>
                    <a:pt x="2198" y="11852"/>
                  </a:cubicBezTo>
                  <a:cubicBezTo>
                    <a:pt x="1757" y="10569"/>
                    <a:pt x="1343" y="9252"/>
                    <a:pt x="1262" y="7891"/>
                  </a:cubicBezTo>
                  <a:cubicBezTo>
                    <a:pt x="1182" y="6564"/>
                    <a:pt x="1315" y="5235"/>
                    <a:pt x="1270" y="3907"/>
                  </a:cubicBezTo>
                  <a:cubicBezTo>
                    <a:pt x="1225" y="2564"/>
                    <a:pt x="994" y="1190"/>
                    <a:pt x="247" y="49"/>
                  </a:cubicBezTo>
                  <a:cubicBezTo>
                    <a:pt x="224" y="15"/>
                    <a:pt x="192" y="0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2271825" y="1404425"/>
              <a:ext cx="101425" cy="259475"/>
            </a:xfrm>
            <a:custGeom>
              <a:avLst/>
              <a:gdLst/>
              <a:ahLst/>
              <a:cxnLst/>
              <a:rect l="l" t="t" r="r" b="b"/>
              <a:pathLst>
                <a:path w="4057" h="10379" extrusionOk="0">
                  <a:moveTo>
                    <a:pt x="3899" y="0"/>
                  </a:moveTo>
                  <a:cubicBezTo>
                    <a:pt x="3860" y="0"/>
                    <a:pt x="3820" y="18"/>
                    <a:pt x="3795" y="59"/>
                  </a:cubicBezTo>
                  <a:cubicBezTo>
                    <a:pt x="3453" y="609"/>
                    <a:pt x="3012" y="1088"/>
                    <a:pt x="2617" y="1601"/>
                  </a:cubicBezTo>
                  <a:cubicBezTo>
                    <a:pt x="2413" y="1867"/>
                    <a:pt x="2219" y="2142"/>
                    <a:pt x="2049" y="2432"/>
                  </a:cubicBezTo>
                  <a:cubicBezTo>
                    <a:pt x="1862" y="2747"/>
                    <a:pt x="1715" y="3087"/>
                    <a:pt x="1574" y="3426"/>
                  </a:cubicBezTo>
                  <a:cubicBezTo>
                    <a:pt x="1000" y="4817"/>
                    <a:pt x="733" y="6304"/>
                    <a:pt x="487" y="7781"/>
                  </a:cubicBezTo>
                  <a:cubicBezTo>
                    <a:pt x="350" y="8606"/>
                    <a:pt x="212" y="9432"/>
                    <a:pt x="20" y="10249"/>
                  </a:cubicBezTo>
                  <a:cubicBezTo>
                    <a:pt x="1" y="10331"/>
                    <a:pt x="65" y="10378"/>
                    <a:pt x="131" y="10378"/>
                  </a:cubicBezTo>
                  <a:cubicBezTo>
                    <a:pt x="181" y="10378"/>
                    <a:pt x="232" y="10350"/>
                    <a:pt x="247" y="10288"/>
                  </a:cubicBezTo>
                  <a:cubicBezTo>
                    <a:pt x="589" y="8842"/>
                    <a:pt x="751" y="7364"/>
                    <a:pt x="1065" y="5913"/>
                  </a:cubicBezTo>
                  <a:cubicBezTo>
                    <a:pt x="1370" y="4495"/>
                    <a:pt x="1819" y="3048"/>
                    <a:pt x="2698" y="1874"/>
                  </a:cubicBezTo>
                  <a:cubicBezTo>
                    <a:pt x="3131" y="1297"/>
                    <a:pt x="3623" y="768"/>
                    <a:pt x="4005" y="154"/>
                  </a:cubicBezTo>
                  <a:cubicBezTo>
                    <a:pt x="4056" y="70"/>
                    <a:pt x="3979" y="0"/>
                    <a:pt x="3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2368675" y="1351500"/>
              <a:ext cx="153325" cy="199300"/>
            </a:xfrm>
            <a:custGeom>
              <a:avLst/>
              <a:gdLst/>
              <a:ahLst/>
              <a:cxnLst/>
              <a:rect l="l" t="t" r="r" b="b"/>
              <a:pathLst>
                <a:path w="6133" h="7972" extrusionOk="0">
                  <a:moveTo>
                    <a:pt x="124" y="0"/>
                  </a:moveTo>
                  <a:cubicBezTo>
                    <a:pt x="61" y="0"/>
                    <a:pt x="1" y="43"/>
                    <a:pt x="17" y="122"/>
                  </a:cubicBezTo>
                  <a:cubicBezTo>
                    <a:pt x="138" y="757"/>
                    <a:pt x="263" y="1401"/>
                    <a:pt x="516" y="1998"/>
                  </a:cubicBezTo>
                  <a:cubicBezTo>
                    <a:pt x="775" y="2610"/>
                    <a:pt x="1195" y="3104"/>
                    <a:pt x="1626" y="3600"/>
                  </a:cubicBezTo>
                  <a:cubicBezTo>
                    <a:pt x="2053" y="4093"/>
                    <a:pt x="2485" y="4582"/>
                    <a:pt x="2967" y="5022"/>
                  </a:cubicBezTo>
                  <a:cubicBezTo>
                    <a:pt x="3468" y="5479"/>
                    <a:pt x="4045" y="5834"/>
                    <a:pt x="4559" y="6274"/>
                  </a:cubicBezTo>
                  <a:cubicBezTo>
                    <a:pt x="5093" y="6732"/>
                    <a:pt x="5539" y="7288"/>
                    <a:pt x="5872" y="7907"/>
                  </a:cubicBezTo>
                  <a:cubicBezTo>
                    <a:pt x="5897" y="7952"/>
                    <a:pt x="5940" y="7971"/>
                    <a:pt x="5982" y="7971"/>
                  </a:cubicBezTo>
                  <a:cubicBezTo>
                    <a:pt x="6059" y="7971"/>
                    <a:pt x="6133" y="7908"/>
                    <a:pt x="6088" y="7823"/>
                  </a:cubicBezTo>
                  <a:cubicBezTo>
                    <a:pt x="5800" y="7288"/>
                    <a:pt x="5441" y="6801"/>
                    <a:pt x="5010" y="6374"/>
                  </a:cubicBezTo>
                  <a:cubicBezTo>
                    <a:pt x="4539" y="5909"/>
                    <a:pt x="3976" y="5562"/>
                    <a:pt x="3465" y="5145"/>
                  </a:cubicBezTo>
                  <a:cubicBezTo>
                    <a:pt x="2955" y="4731"/>
                    <a:pt x="2505" y="4252"/>
                    <a:pt x="2072" y="3760"/>
                  </a:cubicBezTo>
                  <a:cubicBezTo>
                    <a:pt x="1642" y="3270"/>
                    <a:pt x="1170" y="2783"/>
                    <a:pt x="866" y="2199"/>
                  </a:cubicBezTo>
                  <a:cubicBezTo>
                    <a:pt x="526" y="1546"/>
                    <a:pt x="384" y="814"/>
                    <a:pt x="247" y="94"/>
                  </a:cubicBezTo>
                  <a:cubicBezTo>
                    <a:pt x="234" y="31"/>
                    <a:pt x="178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2417575" y="1445225"/>
              <a:ext cx="112975" cy="49000"/>
            </a:xfrm>
            <a:custGeom>
              <a:avLst/>
              <a:gdLst/>
              <a:ahLst/>
              <a:cxnLst/>
              <a:rect l="l" t="t" r="r" b="b"/>
              <a:pathLst>
                <a:path w="4519" h="1960" extrusionOk="0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lnTo>
                    <a:pt x="3" y="1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3" y="1"/>
                  </a:moveTo>
                  <a:lnTo>
                    <a:pt x="3" y="1"/>
                  </a:lnTo>
                  <a:cubicBezTo>
                    <a:pt x="333" y="91"/>
                    <a:pt x="631" y="758"/>
                    <a:pt x="902" y="969"/>
                  </a:cubicBezTo>
                  <a:cubicBezTo>
                    <a:pt x="1141" y="1156"/>
                    <a:pt x="1451" y="1214"/>
                    <a:pt x="1730" y="1318"/>
                  </a:cubicBezTo>
                  <a:cubicBezTo>
                    <a:pt x="2635" y="1664"/>
                    <a:pt x="3552" y="1904"/>
                    <a:pt x="4519" y="1959"/>
                  </a:cubicBezTo>
                  <a:cubicBezTo>
                    <a:pt x="4264" y="1670"/>
                    <a:pt x="4008" y="1380"/>
                    <a:pt x="3753" y="1089"/>
                  </a:cubicBezTo>
                  <a:cubicBezTo>
                    <a:pt x="3437" y="730"/>
                    <a:pt x="3095" y="358"/>
                    <a:pt x="2635" y="228"/>
                  </a:cubicBezTo>
                  <a:cubicBezTo>
                    <a:pt x="2454" y="176"/>
                    <a:pt x="2266" y="167"/>
                    <a:pt x="2077" y="167"/>
                  </a:cubicBezTo>
                  <a:cubicBezTo>
                    <a:pt x="2060" y="167"/>
                    <a:pt x="2044" y="167"/>
                    <a:pt x="2027" y="167"/>
                  </a:cubicBezTo>
                  <a:cubicBezTo>
                    <a:pt x="1713" y="171"/>
                    <a:pt x="1389" y="261"/>
                    <a:pt x="1085" y="264"/>
                  </a:cubicBezTo>
                  <a:cubicBezTo>
                    <a:pt x="1083" y="264"/>
                    <a:pt x="1082" y="264"/>
                    <a:pt x="1080" y="264"/>
                  </a:cubicBezTo>
                  <a:cubicBezTo>
                    <a:pt x="733" y="264"/>
                    <a:pt x="338" y="9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2397275" y="1422800"/>
              <a:ext cx="56875" cy="122075"/>
            </a:xfrm>
            <a:custGeom>
              <a:avLst/>
              <a:gdLst/>
              <a:ahLst/>
              <a:cxnLst/>
              <a:rect l="l" t="t" r="r" b="b"/>
              <a:pathLst>
                <a:path w="2275" h="4883" extrusionOk="0">
                  <a:moveTo>
                    <a:pt x="3" y="0"/>
                  </a:moveTo>
                  <a:cubicBezTo>
                    <a:pt x="173" y="379"/>
                    <a:pt x="0" y="1034"/>
                    <a:pt x="68" y="1448"/>
                  </a:cubicBezTo>
                  <a:cubicBezTo>
                    <a:pt x="149" y="1925"/>
                    <a:pt x="451" y="2406"/>
                    <a:pt x="698" y="2819"/>
                  </a:cubicBezTo>
                  <a:cubicBezTo>
                    <a:pt x="1145" y="3561"/>
                    <a:pt x="1674" y="4255"/>
                    <a:pt x="2275" y="4883"/>
                  </a:cubicBezTo>
                  <a:cubicBezTo>
                    <a:pt x="2230" y="4834"/>
                    <a:pt x="2269" y="4378"/>
                    <a:pt x="2262" y="4282"/>
                  </a:cubicBezTo>
                  <a:cubicBezTo>
                    <a:pt x="2244" y="4042"/>
                    <a:pt x="2222" y="3817"/>
                    <a:pt x="2141" y="3587"/>
                  </a:cubicBezTo>
                  <a:cubicBezTo>
                    <a:pt x="1971" y="3115"/>
                    <a:pt x="1642" y="2713"/>
                    <a:pt x="1348" y="2313"/>
                  </a:cubicBezTo>
                  <a:cubicBezTo>
                    <a:pt x="820" y="1592"/>
                    <a:pt x="368" y="816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2260000" y="16104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849" y="0"/>
                  </a:moveTo>
                  <a:cubicBezTo>
                    <a:pt x="688" y="940"/>
                    <a:pt x="303" y="1792"/>
                    <a:pt x="134" y="2726"/>
                  </a:cubicBezTo>
                  <a:cubicBezTo>
                    <a:pt x="45" y="3212"/>
                    <a:pt x="0" y="3709"/>
                    <a:pt x="3" y="4204"/>
                  </a:cubicBezTo>
                  <a:cubicBezTo>
                    <a:pt x="3" y="4428"/>
                    <a:pt x="236" y="5473"/>
                    <a:pt x="134" y="5608"/>
                  </a:cubicBezTo>
                  <a:lnTo>
                    <a:pt x="134" y="5608"/>
                  </a:lnTo>
                  <a:cubicBezTo>
                    <a:pt x="484" y="5149"/>
                    <a:pt x="842" y="4680"/>
                    <a:pt x="1048" y="4139"/>
                  </a:cubicBezTo>
                  <a:cubicBezTo>
                    <a:pt x="1604" y="2703"/>
                    <a:pt x="950" y="1423"/>
                    <a:pt x="849" y="0"/>
                  </a:cubicBezTo>
                  <a:close/>
                  <a:moveTo>
                    <a:pt x="134" y="5608"/>
                  </a:moveTo>
                  <a:lnTo>
                    <a:pt x="134" y="5608"/>
                  </a:lnTo>
                  <a:cubicBezTo>
                    <a:pt x="134" y="5608"/>
                    <a:pt x="134" y="5608"/>
                    <a:pt x="134" y="5608"/>
                  </a:cubicBezTo>
                  <a:cubicBezTo>
                    <a:pt x="134" y="5608"/>
                    <a:pt x="134" y="5608"/>
                    <a:pt x="134" y="5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2296400" y="1533775"/>
              <a:ext cx="42300" cy="143650"/>
            </a:xfrm>
            <a:custGeom>
              <a:avLst/>
              <a:gdLst/>
              <a:ahLst/>
              <a:cxnLst/>
              <a:rect l="l" t="t" r="r" b="b"/>
              <a:pathLst>
                <a:path w="1692" h="5746" extrusionOk="0">
                  <a:moveTo>
                    <a:pt x="83" y="1"/>
                  </a:moveTo>
                  <a:lnTo>
                    <a:pt x="83" y="1"/>
                  </a:lnTo>
                  <a:cubicBezTo>
                    <a:pt x="1" y="1973"/>
                    <a:pt x="674" y="3888"/>
                    <a:pt x="1337" y="5745"/>
                  </a:cubicBezTo>
                  <a:cubicBezTo>
                    <a:pt x="1270" y="5557"/>
                    <a:pt x="1437" y="5325"/>
                    <a:pt x="1489" y="5163"/>
                  </a:cubicBezTo>
                  <a:cubicBezTo>
                    <a:pt x="1567" y="4920"/>
                    <a:pt x="1602" y="4667"/>
                    <a:pt x="1626" y="4410"/>
                  </a:cubicBezTo>
                  <a:cubicBezTo>
                    <a:pt x="1689" y="3837"/>
                    <a:pt x="1692" y="3254"/>
                    <a:pt x="1589" y="2686"/>
                  </a:cubicBezTo>
                  <a:cubicBezTo>
                    <a:pt x="1499" y="2181"/>
                    <a:pt x="1321" y="1546"/>
                    <a:pt x="961" y="1162"/>
                  </a:cubicBezTo>
                  <a:cubicBezTo>
                    <a:pt x="594" y="770"/>
                    <a:pt x="309" y="53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2229225" y="1486125"/>
              <a:ext cx="85925" cy="112750"/>
            </a:xfrm>
            <a:custGeom>
              <a:avLst/>
              <a:gdLst/>
              <a:ahLst/>
              <a:cxnLst/>
              <a:rect l="l" t="t" r="r" b="b"/>
              <a:pathLst>
                <a:path w="3437" h="4510" extrusionOk="0">
                  <a:moveTo>
                    <a:pt x="3436" y="0"/>
                  </a:moveTo>
                  <a:cubicBezTo>
                    <a:pt x="3420" y="51"/>
                    <a:pt x="3154" y="158"/>
                    <a:pt x="3102" y="191"/>
                  </a:cubicBezTo>
                  <a:cubicBezTo>
                    <a:pt x="2982" y="265"/>
                    <a:pt x="2861" y="341"/>
                    <a:pt x="2747" y="423"/>
                  </a:cubicBezTo>
                  <a:cubicBezTo>
                    <a:pt x="2573" y="548"/>
                    <a:pt x="2473" y="714"/>
                    <a:pt x="2320" y="857"/>
                  </a:cubicBezTo>
                  <a:cubicBezTo>
                    <a:pt x="1960" y="1192"/>
                    <a:pt x="1614" y="1526"/>
                    <a:pt x="1310" y="1914"/>
                  </a:cubicBezTo>
                  <a:cubicBezTo>
                    <a:pt x="709" y="2683"/>
                    <a:pt x="257" y="3567"/>
                    <a:pt x="1" y="4510"/>
                  </a:cubicBezTo>
                  <a:cubicBezTo>
                    <a:pt x="455" y="4333"/>
                    <a:pt x="817" y="3981"/>
                    <a:pt x="1168" y="3640"/>
                  </a:cubicBezTo>
                  <a:cubicBezTo>
                    <a:pt x="2226" y="2602"/>
                    <a:pt x="3003" y="1422"/>
                    <a:pt x="3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662" name="Google Shape;662;p14"/>
          <p:cNvSpPr/>
          <p:nvPr/>
        </p:nvSpPr>
        <p:spPr>
          <a:xfrm>
            <a:off x="11615545" y="2003015"/>
            <a:ext cx="317528" cy="358933"/>
          </a:xfrm>
          <a:custGeom>
            <a:avLst/>
            <a:gdLst/>
            <a:ahLst/>
            <a:cxnLst/>
            <a:rect l="l" t="t" r="r" b="b"/>
            <a:pathLst>
              <a:path w="5046" h="5704" extrusionOk="0">
                <a:moveTo>
                  <a:pt x="239" y="0"/>
                </a:moveTo>
                <a:cubicBezTo>
                  <a:pt x="176" y="0"/>
                  <a:pt x="114" y="877"/>
                  <a:pt x="68" y="1791"/>
                </a:cubicBezTo>
                <a:cubicBezTo>
                  <a:pt x="25" y="2700"/>
                  <a:pt x="0" y="3649"/>
                  <a:pt x="7" y="3815"/>
                </a:cubicBezTo>
                <a:cubicBezTo>
                  <a:pt x="22" y="4035"/>
                  <a:pt x="96" y="4291"/>
                  <a:pt x="303" y="4368"/>
                </a:cubicBezTo>
                <a:cubicBezTo>
                  <a:pt x="346" y="4385"/>
                  <a:pt x="392" y="4392"/>
                  <a:pt x="438" y="4392"/>
                </a:cubicBezTo>
                <a:cubicBezTo>
                  <a:pt x="482" y="4392"/>
                  <a:pt x="527" y="4386"/>
                  <a:pt x="571" y="4375"/>
                </a:cubicBezTo>
                <a:cubicBezTo>
                  <a:pt x="840" y="4310"/>
                  <a:pt x="1053" y="4096"/>
                  <a:pt x="1182" y="3850"/>
                </a:cubicBezTo>
                <a:cubicBezTo>
                  <a:pt x="1310" y="3605"/>
                  <a:pt x="1368" y="3329"/>
                  <a:pt x="1422" y="3057"/>
                </a:cubicBezTo>
                <a:lnTo>
                  <a:pt x="1422" y="3057"/>
                </a:lnTo>
                <a:cubicBezTo>
                  <a:pt x="1410" y="3518"/>
                  <a:pt x="1436" y="3982"/>
                  <a:pt x="1500" y="4439"/>
                </a:cubicBezTo>
                <a:cubicBezTo>
                  <a:pt x="1519" y="4575"/>
                  <a:pt x="1542" y="4713"/>
                  <a:pt x="1613" y="4830"/>
                </a:cubicBezTo>
                <a:cubicBezTo>
                  <a:pt x="1678" y="4940"/>
                  <a:pt x="1795" y="5028"/>
                  <a:pt x="1922" y="5028"/>
                </a:cubicBezTo>
                <a:cubicBezTo>
                  <a:pt x="1930" y="5028"/>
                  <a:pt x="1939" y="5028"/>
                  <a:pt x="1947" y="5027"/>
                </a:cubicBezTo>
                <a:cubicBezTo>
                  <a:pt x="2173" y="5008"/>
                  <a:pt x="2280" y="4742"/>
                  <a:pt x="2322" y="4519"/>
                </a:cubicBezTo>
                <a:cubicBezTo>
                  <a:pt x="2389" y="4163"/>
                  <a:pt x="2409" y="3796"/>
                  <a:pt x="2385" y="3434"/>
                </a:cubicBezTo>
                <a:lnTo>
                  <a:pt x="2385" y="3434"/>
                </a:lnTo>
                <a:cubicBezTo>
                  <a:pt x="2667" y="4122"/>
                  <a:pt x="3090" y="4769"/>
                  <a:pt x="3661" y="5248"/>
                </a:cubicBezTo>
                <a:cubicBezTo>
                  <a:pt x="3861" y="5415"/>
                  <a:pt x="4175" y="5703"/>
                  <a:pt x="4452" y="5703"/>
                </a:cubicBezTo>
                <a:cubicBezTo>
                  <a:pt x="4457" y="5703"/>
                  <a:pt x="4462" y="5703"/>
                  <a:pt x="4466" y="5703"/>
                </a:cubicBezTo>
                <a:cubicBezTo>
                  <a:pt x="4777" y="5691"/>
                  <a:pt x="4938" y="5408"/>
                  <a:pt x="4961" y="5134"/>
                </a:cubicBezTo>
                <a:cubicBezTo>
                  <a:pt x="4983" y="4866"/>
                  <a:pt x="4870" y="4606"/>
                  <a:pt x="4733" y="4375"/>
                </a:cubicBezTo>
                <a:cubicBezTo>
                  <a:pt x="4372" y="3773"/>
                  <a:pt x="3832" y="3278"/>
                  <a:pt x="3202" y="2967"/>
                </a:cubicBezTo>
                <a:lnTo>
                  <a:pt x="3202" y="2967"/>
                </a:lnTo>
                <a:cubicBezTo>
                  <a:pt x="3590" y="3142"/>
                  <a:pt x="4002" y="3268"/>
                  <a:pt x="4418" y="3340"/>
                </a:cubicBezTo>
                <a:cubicBezTo>
                  <a:pt x="4482" y="3351"/>
                  <a:pt x="4550" y="3360"/>
                  <a:pt x="4616" y="3360"/>
                </a:cubicBezTo>
                <a:cubicBezTo>
                  <a:pt x="4722" y="3360"/>
                  <a:pt x="4824" y="3337"/>
                  <a:pt x="4899" y="3265"/>
                </a:cubicBezTo>
                <a:cubicBezTo>
                  <a:pt x="5045" y="3123"/>
                  <a:pt x="4995" y="2870"/>
                  <a:pt x="4874" y="2706"/>
                </a:cubicBezTo>
                <a:cubicBezTo>
                  <a:pt x="4735" y="2514"/>
                  <a:pt x="4527" y="2383"/>
                  <a:pt x="4321" y="2268"/>
                </a:cubicBezTo>
                <a:cubicBezTo>
                  <a:pt x="3854" y="2006"/>
                  <a:pt x="3367" y="1780"/>
                  <a:pt x="2881" y="1555"/>
                </a:cubicBezTo>
                <a:lnTo>
                  <a:pt x="2881" y="1555"/>
                </a:lnTo>
                <a:cubicBezTo>
                  <a:pt x="3226" y="1684"/>
                  <a:pt x="3593" y="1751"/>
                  <a:pt x="3962" y="1751"/>
                </a:cubicBezTo>
                <a:cubicBezTo>
                  <a:pt x="3966" y="1751"/>
                  <a:pt x="3970" y="1751"/>
                  <a:pt x="3974" y="1751"/>
                </a:cubicBezTo>
                <a:cubicBezTo>
                  <a:pt x="4126" y="1748"/>
                  <a:pt x="4281" y="1736"/>
                  <a:pt x="4417" y="1667"/>
                </a:cubicBezTo>
                <a:cubicBezTo>
                  <a:pt x="4553" y="1599"/>
                  <a:pt x="4663" y="1463"/>
                  <a:pt x="4662" y="1311"/>
                </a:cubicBezTo>
                <a:cubicBezTo>
                  <a:pt x="4662" y="1198"/>
                  <a:pt x="4599" y="1094"/>
                  <a:pt x="4527" y="1008"/>
                </a:cubicBezTo>
                <a:cubicBezTo>
                  <a:pt x="4016" y="406"/>
                  <a:pt x="3217" y="515"/>
                  <a:pt x="2513" y="431"/>
                </a:cubicBezTo>
                <a:cubicBezTo>
                  <a:pt x="1748" y="342"/>
                  <a:pt x="976" y="218"/>
                  <a:pt x="241" y="1"/>
                </a:cubicBezTo>
                <a:cubicBezTo>
                  <a:pt x="240" y="0"/>
                  <a:pt x="239" y="0"/>
                  <a:pt x="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pic>
        <p:nvPicPr>
          <p:cNvPr id="3" name="图形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455" y="5622255"/>
            <a:ext cx="693381" cy="1269420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4851" y="563244"/>
            <a:ext cx="976539" cy="999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Kidst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"/>
          <p:cNvSpPr>
            <a:spLocks noChangeAspect="1"/>
          </p:cNvSpPr>
          <p:nvPr userDrawn="1"/>
        </p:nvSpPr>
        <p:spPr>
          <a:xfrm flipH="1">
            <a:off x="895151" y="2011476"/>
            <a:ext cx="3147548" cy="3016028"/>
          </a:xfrm>
          <a:custGeom>
            <a:avLst/>
            <a:gdLst>
              <a:gd name="connsiteX0" fmla="*/ 1557777 w 4382162"/>
              <a:gd name="connsiteY0" fmla="*/ 978 h 4199055"/>
              <a:gd name="connsiteX1" fmla="*/ 4167229 w 4382162"/>
              <a:gd name="connsiteY1" fmla="*/ 759959 h 4199055"/>
              <a:gd name="connsiteX2" fmla="*/ 3428485 w 4382162"/>
              <a:gd name="connsiteY2" fmla="*/ 3540328 h 4199055"/>
              <a:gd name="connsiteX3" fmla="*/ 325754 w 4382162"/>
              <a:gd name="connsiteY3" fmla="*/ 3795531 h 4199055"/>
              <a:gd name="connsiteX4" fmla="*/ 527229 w 4382162"/>
              <a:gd name="connsiteY4" fmla="*/ 209257 h 4199055"/>
              <a:gd name="connsiteX5" fmla="*/ 1557777 w 4382162"/>
              <a:gd name="connsiteY5" fmla="*/ 978 h 419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2162" h="4199055">
                <a:moveTo>
                  <a:pt x="1557777" y="978"/>
                </a:moveTo>
                <a:cubicBezTo>
                  <a:pt x="2541604" y="21983"/>
                  <a:pt x="3834794" y="378274"/>
                  <a:pt x="4167229" y="759959"/>
                </a:cubicBezTo>
                <a:cubicBezTo>
                  <a:pt x="4650773" y="1315138"/>
                  <a:pt x="4281571" y="2687241"/>
                  <a:pt x="3428485" y="3540328"/>
                </a:cubicBezTo>
                <a:cubicBezTo>
                  <a:pt x="2575399" y="4393414"/>
                  <a:pt x="809297" y="4350709"/>
                  <a:pt x="325754" y="3795531"/>
                </a:cubicBezTo>
                <a:cubicBezTo>
                  <a:pt x="-157789" y="3240352"/>
                  <a:pt x="-113017" y="715186"/>
                  <a:pt x="527229" y="209257"/>
                </a:cubicBezTo>
                <a:cubicBezTo>
                  <a:pt x="727306" y="51155"/>
                  <a:pt x="1110583" y="-8571"/>
                  <a:pt x="1557777" y="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400">
              <a:latin typeface="+mn-ea"/>
              <a:ea typeface="+mn-ea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8781" y="2365685"/>
            <a:ext cx="3147548" cy="3016028"/>
          </a:xfrm>
          <a:custGeom>
            <a:avLst/>
            <a:gdLst>
              <a:gd name="connsiteX0" fmla="*/ 2862352 w 4196688"/>
              <a:gd name="connsiteY0" fmla="*/ 672 h 4021331"/>
              <a:gd name="connsiteX1" fmla="*/ 3691775 w 4196688"/>
              <a:gd name="connsiteY1" fmla="*/ 200400 h 4021331"/>
              <a:gd name="connsiteX2" fmla="*/ 3884723 w 4196688"/>
              <a:gd name="connsiteY2" fmla="*/ 3634886 h 4021331"/>
              <a:gd name="connsiteX3" fmla="*/ 913314 w 4196688"/>
              <a:gd name="connsiteY3" fmla="*/ 3390485 h 4021331"/>
              <a:gd name="connsiteX4" fmla="*/ 205837 w 4196688"/>
              <a:gd name="connsiteY4" fmla="*/ 727794 h 4021331"/>
              <a:gd name="connsiteX5" fmla="*/ 2704845 w 4196688"/>
              <a:gd name="connsiteY5" fmla="*/ 937 h 4021331"/>
              <a:gd name="connsiteX6" fmla="*/ 2862352 w 4196688"/>
              <a:gd name="connsiteY6" fmla="*/ 672 h 402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6688" h="4021331">
                <a:moveTo>
                  <a:pt x="2862352" y="672"/>
                </a:moveTo>
                <a:cubicBezTo>
                  <a:pt x="3222134" y="7563"/>
                  <a:pt x="3524117" y="67916"/>
                  <a:pt x="3691775" y="200400"/>
                </a:cubicBezTo>
                <a:cubicBezTo>
                  <a:pt x="4304923" y="684916"/>
                  <a:pt x="4347800" y="3103205"/>
                  <a:pt x="3884723" y="3634886"/>
                </a:cubicBezTo>
                <a:cubicBezTo>
                  <a:pt x="3421646" y="4166566"/>
                  <a:pt x="1730293" y="4207464"/>
                  <a:pt x="913314" y="3390485"/>
                </a:cubicBezTo>
                <a:cubicBezTo>
                  <a:pt x="96335" y="2573504"/>
                  <a:pt x="-257241" y="1259475"/>
                  <a:pt x="205837" y="727794"/>
                </a:cubicBezTo>
                <a:cubicBezTo>
                  <a:pt x="524202" y="362264"/>
                  <a:pt x="1762658" y="21053"/>
                  <a:pt x="2704845" y="937"/>
                </a:cubicBezTo>
                <a:cubicBezTo>
                  <a:pt x="2758378" y="-206"/>
                  <a:pt x="2810955" y="-313"/>
                  <a:pt x="2862352" y="67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99" y="-31591"/>
            <a:ext cx="12213789" cy="6889591"/>
            <a:chOff x="74" y="-23693"/>
            <a:chExt cx="9160342" cy="5167193"/>
          </a:xfrm>
        </p:grpSpPr>
        <p:sp>
          <p:nvSpPr>
            <p:cNvPr id="6" name="Google Shape;1218;p26"/>
            <p:cNvSpPr/>
            <p:nvPr/>
          </p:nvSpPr>
          <p:spPr>
            <a:xfrm rot="10800000">
              <a:off x="74" y="4504877"/>
              <a:ext cx="4180676" cy="63862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7" name="组合 6"/>
            <p:cNvGrpSpPr/>
            <p:nvPr userDrawn="1"/>
          </p:nvGrpSpPr>
          <p:grpSpPr>
            <a:xfrm>
              <a:off x="69468" y="-23693"/>
              <a:ext cx="9090948" cy="5056414"/>
              <a:chOff x="69468" y="-23693"/>
              <a:chExt cx="9090948" cy="5056414"/>
            </a:xfrm>
          </p:grpSpPr>
          <p:grpSp>
            <p:nvGrpSpPr>
              <p:cNvPr id="9" name="Google Shape;1219;p26"/>
              <p:cNvGrpSpPr/>
              <p:nvPr/>
            </p:nvGrpSpPr>
            <p:grpSpPr>
              <a:xfrm rot="9852381">
                <a:off x="8382307" y="652345"/>
                <a:ext cx="689696" cy="914481"/>
                <a:chOff x="2564125" y="1136725"/>
                <a:chExt cx="365350" cy="484425"/>
              </a:xfrm>
            </p:grpSpPr>
            <p:sp>
              <p:nvSpPr>
                <p:cNvPr id="22" name="Google Shape;1220;p26"/>
                <p:cNvSpPr/>
                <p:nvPr/>
              </p:nvSpPr>
              <p:spPr>
                <a:xfrm>
                  <a:off x="2823525" y="1482000"/>
                  <a:ext cx="459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2908" extrusionOk="0">
                      <a:moveTo>
                        <a:pt x="390" y="1"/>
                      </a:moveTo>
                      <a:cubicBezTo>
                        <a:pt x="325" y="1"/>
                        <a:pt x="268" y="48"/>
                        <a:pt x="261" y="128"/>
                      </a:cubicBezTo>
                      <a:cubicBezTo>
                        <a:pt x="171" y="1037"/>
                        <a:pt x="1" y="1971"/>
                        <a:pt x="378" y="2839"/>
                      </a:cubicBezTo>
                      <a:cubicBezTo>
                        <a:pt x="399" y="2887"/>
                        <a:pt x="436" y="2907"/>
                        <a:pt x="474" y="2907"/>
                      </a:cubicBezTo>
                      <a:cubicBezTo>
                        <a:pt x="558" y="2907"/>
                        <a:pt x="650" y="2812"/>
                        <a:pt x="604" y="2706"/>
                      </a:cubicBezTo>
                      <a:cubicBezTo>
                        <a:pt x="285" y="1973"/>
                        <a:pt x="407" y="1156"/>
                        <a:pt x="496" y="381"/>
                      </a:cubicBezTo>
                      <a:lnTo>
                        <a:pt x="496" y="381"/>
                      </a:lnTo>
                      <a:cubicBezTo>
                        <a:pt x="891" y="715"/>
                        <a:pt x="1252" y="1086"/>
                        <a:pt x="1576" y="1491"/>
                      </a:cubicBezTo>
                      <a:cubicBezTo>
                        <a:pt x="1601" y="1524"/>
                        <a:pt x="1631" y="1537"/>
                        <a:pt x="1660" y="1537"/>
                      </a:cubicBezTo>
                      <a:cubicBezTo>
                        <a:pt x="1752" y="1537"/>
                        <a:pt x="1837" y="1406"/>
                        <a:pt x="1760" y="1308"/>
                      </a:cubicBezTo>
                      <a:cubicBezTo>
                        <a:pt x="1383" y="836"/>
                        <a:pt x="956" y="410"/>
                        <a:pt x="483" y="35"/>
                      </a:cubicBezTo>
                      <a:cubicBezTo>
                        <a:pt x="453" y="12"/>
                        <a:pt x="421" y="1"/>
                        <a:pt x="3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3" name="Google Shape;1221;p26"/>
                <p:cNvSpPr/>
                <p:nvPr/>
              </p:nvSpPr>
              <p:spPr>
                <a:xfrm>
                  <a:off x="2685450" y="1277450"/>
                  <a:ext cx="209875" cy="34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5" h="13748" extrusionOk="0">
                      <a:moveTo>
                        <a:pt x="1" y="0"/>
                      </a:moveTo>
                      <a:cubicBezTo>
                        <a:pt x="356" y="2610"/>
                        <a:pt x="479" y="6182"/>
                        <a:pt x="2074" y="8333"/>
                      </a:cubicBezTo>
                      <a:cubicBezTo>
                        <a:pt x="3716" y="10543"/>
                        <a:pt x="6524" y="11486"/>
                        <a:pt x="8054" y="13747"/>
                      </a:cubicBezTo>
                      <a:cubicBezTo>
                        <a:pt x="7892" y="13508"/>
                        <a:pt x="8079" y="12534"/>
                        <a:pt x="8083" y="12230"/>
                      </a:cubicBezTo>
                      <a:cubicBezTo>
                        <a:pt x="8096" y="11612"/>
                        <a:pt x="8108" y="10994"/>
                        <a:pt x="8119" y="10374"/>
                      </a:cubicBezTo>
                      <a:cubicBezTo>
                        <a:pt x="8141" y="9307"/>
                        <a:pt x="8235" y="8261"/>
                        <a:pt x="8299" y="7211"/>
                      </a:cubicBezTo>
                      <a:cubicBezTo>
                        <a:pt x="8394" y="5623"/>
                        <a:pt x="7497" y="4072"/>
                        <a:pt x="6349" y="2980"/>
                      </a:cubicBezTo>
                      <a:cubicBezTo>
                        <a:pt x="6142" y="2784"/>
                        <a:pt x="5926" y="2600"/>
                        <a:pt x="5707" y="2434"/>
                      </a:cubicBezTo>
                      <a:cubicBezTo>
                        <a:pt x="4047" y="1182"/>
                        <a:pt x="1999" y="57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4" name="Google Shape;1222;p26"/>
                <p:cNvSpPr/>
                <p:nvPr/>
              </p:nvSpPr>
              <p:spPr>
                <a:xfrm>
                  <a:off x="2564125" y="1136725"/>
                  <a:ext cx="302075" cy="4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3" h="17010" extrusionOk="0">
                      <a:moveTo>
                        <a:pt x="105" y="0"/>
                      </a:moveTo>
                      <a:cubicBezTo>
                        <a:pt x="52" y="0"/>
                        <a:pt x="0" y="44"/>
                        <a:pt x="27" y="105"/>
                      </a:cubicBezTo>
                      <a:cubicBezTo>
                        <a:pt x="1065" y="2517"/>
                        <a:pt x="2914" y="4410"/>
                        <a:pt x="4789" y="6194"/>
                      </a:cubicBezTo>
                      <a:cubicBezTo>
                        <a:pt x="5738" y="7097"/>
                        <a:pt x="6703" y="7986"/>
                        <a:pt x="7597" y="8944"/>
                      </a:cubicBezTo>
                      <a:cubicBezTo>
                        <a:pt x="7897" y="9269"/>
                        <a:pt x="8179" y="9609"/>
                        <a:pt x="8451" y="9956"/>
                      </a:cubicBezTo>
                      <a:cubicBezTo>
                        <a:pt x="9020" y="10687"/>
                        <a:pt x="9621" y="11421"/>
                        <a:pt x="10036" y="12261"/>
                      </a:cubicBezTo>
                      <a:cubicBezTo>
                        <a:pt x="10222" y="12637"/>
                        <a:pt x="10351" y="13033"/>
                        <a:pt x="10485" y="13431"/>
                      </a:cubicBezTo>
                      <a:cubicBezTo>
                        <a:pt x="10618" y="13830"/>
                        <a:pt x="10756" y="14230"/>
                        <a:pt x="10901" y="14626"/>
                      </a:cubicBezTo>
                      <a:cubicBezTo>
                        <a:pt x="11192" y="15427"/>
                        <a:pt x="11520" y="16212"/>
                        <a:pt x="11907" y="16970"/>
                      </a:cubicBezTo>
                      <a:cubicBezTo>
                        <a:pt x="11922" y="16998"/>
                        <a:pt x="11944" y="17010"/>
                        <a:pt x="11968" y="17010"/>
                      </a:cubicBezTo>
                      <a:cubicBezTo>
                        <a:pt x="12023" y="17010"/>
                        <a:pt x="12082" y="16944"/>
                        <a:pt x="12049" y="16877"/>
                      </a:cubicBezTo>
                      <a:cubicBezTo>
                        <a:pt x="11695" y="16188"/>
                        <a:pt x="11393" y="15473"/>
                        <a:pt x="11124" y="14747"/>
                      </a:cubicBezTo>
                      <a:cubicBezTo>
                        <a:pt x="10860" y="14040"/>
                        <a:pt x="10659" y="13308"/>
                        <a:pt x="10374" y="12608"/>
                      </a:cubicBezTo>
                      <a:cubicBezTo>
                        <a:pt x="10118" y="11977"/>
                        <a:pt x="9754" y="11400"/>
                        <a:pt x="9352" y="10854"/>
                      </a:cubicBezTo>
                      <a:cubicBezTo>
                        <a:pt x="9074" y="10473"/>
                        <a:pt x="8777" y="10107"/>
                        <a:pt x="8489" y="9733"/>
                      </a:cubicBezTo>
                      <a:cubicBezTo>
                        <a:pt x="8344" y="9547"/>
                        <a:pt x="8198" y="9363"/>
                        <a:pt x="8042" y="9188"/>
                      </a:cubicBezTo>
                      <a:cubicBezTo>
                        <a:pt x="6325" y="7264"/>
                        <a:pt x="4286" y="5652"/>
                        <a:pt x="2584" y="3714"/>
                      </a:cubicBezTo>
                      <a:cubicBezTo>
                        <a:pt x="1616" y="2615"/>
                        <a:pt x="766" y="1404"/>
                        <a:pt x="184" y="53"/>
                      </a:cubicBezTo>
                      <a:cubicBezTo>
                        <a:pt x="169" y="16"/>
                        <a:pt x="137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5" name="Google Shape;1223;p26"/>
                <p:cNvSpPr/>
                <p:nvPr/>
              </p:nvSpPr>
              <p:spPr>
                <a:xfrm>
                  <a:off x="2696950" y="1304550"/>
                  <a:ext cx="83050" cy="1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2" h="4466" extrusionOk="0">
                      <a:moveTo>
                        <a:pt x="99" y="1"/>
                      </a:moveTo>
                      <a:cubicBezTo>
                        <a:pt x="47" y="1"/>
                        <a:pt x="1" y="63"/>
                        <a:pt x="21" y="112"/>
                      </a:cubicBezTo>
                      <a:cubicBezTo>
                        <a:pt x="616" y="1495"/>
                        <a:pt x="1070" y="2933"/>
                        <a:pt x="1369" y="4409"/>
                      </a:cubicBezTo>
                      <a:cubicBezTo>
                        <a:pt x="1378" y="4448"/>
                        <a:pt x="1405" y="4465"/>
                        <a:pt x="1436" y="4465"/>
                      </a:cubicBezTo>
                      <a:cubicBezTo>
                        <a:pt x="1485" y="4465"/>
                        <a:pt x="1541" y="4420"/>
                        <a:pt x="1527" y="4357"/>
                      </a:cubicBezTo>
                      <a:cubicBezTo>
                        <a:pt x="1236" y="2939"/>
                        <a:pt x="809" y="1555"/>
                        <a:pt x="248" y="222"/>
                      </a:cubicBezTo>
                      <a:lnTo>
                        <a:pt x="248" y="222"/>
                      </a:lnTo>
                      <a:cubicBezTo>
                        <a:pt x="1231" y="538"/>
                        <a:pt x="2213" y="854"/>
                        <a:pt x="3195" y="1172"/>
                      </a:cubicBezTo>
                      <a:cubicBezTo>
                        <a:pt x="3204" y="1174"/>
                        <a:pt x="3212" y="1176"/>
                        <a:pt x="3220" y="1176"/>
                      </a:cubicBezTo>
                      <a:cubicBezTo>
                        <a:pt x="3304" y="1176"/>
                        <a:pt x="3322" y="1036"/>
                        <a:pt x="3229" y="1007"/>
                      </a:cubicBezTo>
                      <a:cubicBezTo>
                        <a:pt x="2193" y="672"/>
                        <a:pt x="1155" y="339"/>
                        <a:pt x="117" y="3"/>
                      </a:cubicBezTo>
                      <a:cubicBezTo>
                        <a:pt x="111" y="2"/>
                        <a:pt x="105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6" name="Google Shape;1224;p26"/>
                <p:cNvSpPr/>
                <p:nvPr/>
              </p:nvSpPr>
              <p:spPr>
                <a:xfrm>
                  <a:off x="2751300" y="1358625"/>
                  <a:ext cx="81525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" h="4743" extrusionOk="0">
                      <a:moveTo>
                        <a:pt x="103" y="0"/>
                      </a:moveTo>
                      <a:cubicBezTo>
                        <a:pt x="49" y="0"/>
                        <a:pt x="1" y="56"/>
                        <a:pt x="23" y="110"/>
                      </a:cubicBezTo>
                      <a:cubicBezTo>
                        <a:pt x="614" y="1564"/>
                        <a:pt x="967" y="3101"/>
                        <a:pt x="1063" y="4666"/>
                      </a:cubicBezTo>
                      <a:cubicBezTo>
                        <a:pt x="1066" y="4717"/>
                        <a:pt x="1106" y="4742"/>
                        <a:pt x="1146" y="4742"/>
                      </a:cubicBezTo>
                      <a:cubicBezTo>
                        <a:pt x="1190" y="4742"/>
                        <a:pt x="1233" y="4713"/>
                        <a:pt x="1229" y="4657"/>
                      </a:cubicBezTo>
                      <a:cubicBezTo>
                        <a:pt x="1135" y="3130"/>
                        <a:pt x="800" y="1624"/>
                        <a:pt x="238" y="200"/>
                      </a:cubicBezTo>
                      <a:lnTo>
                        <a:pt x="238" y="200"/>
                      </a:lnTo>
                      <a:cubicBezTo>
                        <a:pt x="1261" y="448"/>
                        <a:pt x="2234" y="876"/>
                        <a:pt x="3111" y="1462"/>
                      </a:cubicBezTo>
                      <a:cubicBezTo>
                        <a:pt x="3126" y="1472"/>
                        <a:pt x="3140" y="1477"/>
                        <a:pt x="3153" y="1477"/>
                      </a:cubicBezTo>
                      <a:cubicBezTo>
                        <a:pt x="3221" y="1477"/>
                        <a:pt x="3260" y="1363"/>
                        <a:pt x="3186" y="1313"/>
                      </a:cubicBezTo>
                      <a:cubicBezTo>
                        <a:pt x="2254" y="691"/>
                        <a:pt x="1213" y="246"/>
                        <a:pt x="119" y="2"/>
                      </a:cubicBezTo>
                      <a:cubicBezTo>
                        <a:pt x="113" y="1"/>
                        <a:pt x="108" y="0"/>
                        <a:pt x="1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7" name="Google Shape;1225;p26"/>
                <p:cNvSpPr/>
                <p:nvPr/>
              </p:nvSpPr>
              <p:spPr>
                <a:xfrm>
                  <a:off x="2807525" y="1431050"/>
                  <a:ext cx="651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" h="3964" extrusionOk="0">
                      <a:moveTo>
                        <a:pt x="86" y="0"/>
                      </a:moveTo>
                      <a:cubicBezTo>
                        <a:pt x="38" y="0"/>
                        <a:pt x="0" y="42"/>
                        <a:pt x="7" y="90"/>
                      </a:cubicBezTo>
                      <a:cubicBezTo>
                        <a:pt x="153" y="1342"/>
                        <a:pt x="179" y="2607"/>
                        <a:pt x="78" y="3865"/>
                      </a:cubicBezTo>
                      <a:cubicBezTo>
                        <a:pt x="72" y="3926"/>
                        <a:pt x="126" y="3964"/>
                        <a:pt x="173" y="3964"/>
                      </a:cubicBezTo>
                      <a:cubicBezTo>
                        <a:pt x="206" y="3964"/>
                        <a:pt x="237" y="3944"/>
                        <a:pt x="240" y="3900"/>
                      </a:cubicBezTo>
                      <a:cubicBezTo>
                        <a:pt x="338" y="2666"/>
                        <a:pt x="323" y="1425"/>
                        <a:pt x="186" y="196"/>
                      </a:cubicBezTo>
                      <a:lnTo>
                        <a:pt x="186" y="196"/>
                      </a:lnTo>
                      <a:cubicBezTo>
                        <a:pt x="629" y="306"/>
                        <a:pt x="1096" y="409"/>
                        <a:pt x="1461" y="693"/>
                      </a:cubicBezTo>
                      <a:cubicBezTo>
                        <a:pt x="1889" y="1024"/>
                        <a:pt x="2221" y="1472"/>
                        <a:pt x="2423" y="1975"/>
                      </a:cubicBezTo>
                      <a:cubicBezTo>
                        <a:pt x="2437" y="2010"/>
                        <a:pt x="2468" y="2025"/>
                        <a:pt x="2499" y="2025"/>
                      </a:cubicBezTo>
                      <a:cubicBezTo>
                        <a:pt x="2552" y="2025"/>
                        <a:pt x="2606" y="1981"/>
                        <a:pt x="2580" y="1918"/>
                      </a:cubicBezTo>
                      <a:cubicBezTo>
                        <a:pt x="2368" y="1390"/>
                        <a:pt x="2023" y="914"/>
                        <a:pt x="1570" y="565"/>
                      </a:cubicBezTo>
                      <a:cubicBezTo>
                        <a:pt x="1150" y="239"/>
                        <a:pt x="609" y="132"/>
                        <a:pt x="106" y="3"/>
                      </a:cubicBezTo>
                      <a:cubicBezTo>
                        <a:pt x="99" y="1"/>
                        <a:pt x="92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8" name="Google Shape;1226;p26"/>
                <p:cNvSpPr/>
                <p:nvPr/>
              </p:nvSpPr>
              <p:spPr>
                <a:xfrm>
                  <a:off x="2639525" y="1169525"/>
                  <a:ext cx="289950" cy="12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8" h="4868" extrusionOk="0">
                      <a:moveTo>
                        <a:pt x="5990" y="0"/>
                      </a:moveTo>
                      <a:cubicBezTo>
                        <a:pt x="5450" y="0"/>
                        <a:pt x="4919" y="60"/>
                        <a:pt x="4415" y="190"/>
                      </a:cubicBezTo>
                      <a:cubicBezTo>
                        <a:pt x="3591" y="401"/>
                        <a:pt x="2837" y="800"/>
                        <a:pt x="2088" y="1195"/>
                      </a:cubicBezTo>
                      <a:cubicBezTo>
                        <a:pt x="1406" y="1557"/>
                        <a:pt x="735" y="1966"/>
                        <a:pt x="1" y="2191"/>
                      </a:cubicBezTo>
                      <a:cubicBezTo>
                        <a:pt x="6" y="2189"/>
                        <a:pt x="11" y="2189"/>
                        <a:pt x="16" y="2189"/>
                      </a:cubicBezTo>
                      <a:cubicBezTo>
                        <a:pt x="151" y="2189"/>
                        <a:pt x="476" y="2621"/>
                        <a:pt x="549" y="2700"/>
                      </a:cubicBezTo>
                      <a:cubicBezTo>
                        <a:pt x="752" y="2919"/>
                        <a:pt x="948" y="3146"/>
                        <a:pt x="1157" y="3359"/>
                      </a:cubicBezTo>
                      <a:cubicBezTo>
                        <a:pt x="1572" y="3776"/>
                        <a:pt x="2029" y="4162"/>
                        <a:pt x="2541" y="4456"/>
                      </a:cubicBezTo>
                      <a:cubicBezTo>
                        <a:pt x="3069" y="4762"/>
                        <a:pt x="3769" y="4867"/>
                        <a:pt x="4466" y="4867"/>
                      </a:cubicBezTo>
                      <a:cubicBezTo>
                        <a:pt x="5005" y="4867"/>
                        <a:pt x="5541" y="4804"/>
                        <a:pt x="5993" y="4721"/>
                      </a:cubicBezTo>
                      <a:cubicBezTo>
                        <a:pt x="8063" y="4340"/>
                        <a:pt x="9882" y="3156"/>
                        <a:pt x="11598" y="1934"/>
                      </a:cubicBezTo>
                      <a:cubicBezTo>
                        <a:pt x="10108" y="812"/>
                        <a:pt x="7980" y="0"/>
                        <a:pt x="59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9" name="Google Shape;1227;p26"/>
                <p:cNvSpPr/>
                <p:nvPr/>
              </p:nvSpPr>
              <p:spPr>
                <a:xfrm>
                  <a:off x="2608725" y="1212175"/>
                  <a:ext cx="252450" cy="3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8" h="1444" extrusionOk="0">
                      <a:moveTo>
                        <a:pt x="130" y="1"/>
                      </a:moveTo>
                      <a:cubicBezTo>
                        <a:pt x="51" y="1"/>
                        <a:pt x="1" y="122"/>
                        <a:pt x="89" y="158"/>
                      </a:cubicBezTo>
                      <a:cubicBezTo>
                        <a:pt x="1272" y="638"/>
                        <a:pt x="2498" y="1030"/>
                        <a:pt x="3760" y="1242"/>
                      </a:cubicBezTo>
                      <a:cubicBezTo>
                        <a:pt x="4410" y="1350"/>
                        <a:pt x="5075" y="1421"/>
                        <a:pt x="5731" y="1440"/>
                      </a:cubicBezTo>
                      <a:cubicBezTo>
                        <a:pt x="5813" y="1443"/>
                        <a:pt x="5895" y="1444"/>
                        <a:pt x="5978" y="1444"/>
                      </a:cubicBezTo>
                      <a:cubicBezTo>
                        <a:pt x="6558" y="1444"/>
                        <a:pt x="7135" y="1384"/>
                        <a:pt x="7711" y="1307"/>
                      </a:cubicBezTo>
                      <a:cubicBezTo>
                        <a:pt x="8472" y="1203"/>
                        <a:pt x="9231" y="1068"/>
                        <a:pt x="9994" y="986"/>
                      </a:cubicBezTo>
                      <a:cubicBezTo>
                        <a:pt x="10098" y="976"/>
                        <a:pt x="10093" y="819"/>
                        <a:pt x="9994" y="819"/>
                      </a:cubicBezTo>
                      <a:cubicBezTo>
                        <a:pt x="9992" y="819"/>
                        <a:pt x="9988" y="819"/>
                        <a:pt x="9985" y="819"/>
                      </a:cubicBezTo>
                      <a:cubicBezTo>
                        <a:pt x="8662" y="960"/>
                        <a:pt x="7352" y="1271"/>
                        <a:pt x="6017" y="1278"/>
                      </a:cubicBezTo>
                      <a:cubicBezTo>
                        <a:pt x="6003" y="1278"/>
                        <a:pt x="5990" y="1278"/>
                        <a:pt x="5976" y="1278"/>
                      </a:cubicBezTo>
                      <a:cubicBezTo>
                        <a:pt x="5345" y="1278"/>
                        <a:pt x="4704" y="1214"/>
                        <a:pt x="4080" y="1123"/>
                      </a:cubicBezTo>
                      <a:cubicBezTo>
                        <a:pt x="3445" y="1032"/>
                        <a:pt x="2815" y="891"/>
                        <a:pt x="2197" y="716"/>
                      </a:cubicBezTo>
                      <a:cubicBezTo>
                        <a:pt x="1504" y="521"/>
                        <a:pt x="827" y="279"/>
                        <a:pt x="162" y="7"/>
                      </a:cubicBezTo>
                      <a:cubicBezTo>
                        <a:pt x="151" y="3"/>
                        <a:pt x="140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0" name="Google Shape;1228;p26"/>
                <p:cNvSpPr/>
                <p:nvPr/>
              </p:nvSpPr>
              <p:spPr>
                <a:xfrm>
                  <a:off x="2795000" y="1200475"/>
                  <a:ext cx="63025" cy="5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" h="2215" extrusionOk="0">
                      <a:moveTo>
                        <a:pt x="2391" y="0"/>
                      </a:moveTo>
                      <a:cubicBezTo>
                        <a:pt x="2371" y="0"/>
                        <a:pt x="2351" y="7"/>
                        <a:pt x="2333" y="23"/>
                      </a:cubicBezTo>
                      <a:cubicBezTo>
                        <a:pt x="1637" y="653"/>
                        <a:pt x="877" y="1206"/>
                        <a:pt x="67" y="1681"/>
                      </a:cubicBezTo>
                      <a:cubicBezTo>
                        <a:pt x="1" y="1719"/>
                        <a:pt x="34" y="1814"/>
                        <a:pt x="96" y="1830"/>
                      </a:cubicBezTo>
                      <a:cubicBezTo>
                        <a:pt x="770" y="2017"/>
                        <a:pt x="1457" y="2146"/>
                        <a:pt x="2152" y="2214"/>
                      </a:cubicBezTo>
                      <a:cubicBezTo>
                        <a:pt x="2156" y="2214"/>
                        <a:pt x="2160" y="2214"/>
                        <a:pt x="2164" y="2214"/>
                      </a:cubicBezTo>
                      <a:cubicBezTo>
                        <a:pt x="2262" y="2214"/>
                        <a:pt x="2290" y="2064"/>
                        <a:pt x="2187" y="2053"/>
                      </a:cubicBezTo>
                      <a:cubicBezTo>
                        <a:pt x="1559" y="1990"/>
                        <a:pt x="937" y="1879"/>
                        <a:pt x="326" y="1721"/>
                      </a:cubicBezTo>
                      <a:lnTo>
                        <a:pt x="326" y="1721"/>
                      </a:lnTo>
                      <a:cubicBezTo>
                        <a:pt x="1087" y="1262"/>
                        <a:pt x="1799" y="729"/>
                        <a:pt x="2459" y="133"/>
                      </a:cubicBezTo>
                      <a:cubicBezTo>
                        <a:pt x="2520" y="78"/>
                        <a:pt x="2459" y="0"/>
                        <a:pt x="2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1" name="Google Shape;1229;p26"/>
                <p:cNvSpPr/>
                <p:nvPr/>
              </p:nvSpPr>
              <p:spPr>
                <a:xfrm>
                  <a:off x="2740025" y="1199000"/>
                  <a:ext cx="62275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1" h="2988" extrusionOk="0">
                      <a:moveTo>
                        <a:pt x="2373" y="1"/>
                      </a:moveTo>
                      <a:cubicBezTo>
                        <a:pt x="2353" y="1"/>
                        <a:pt x="2332" y="10"/>
                        <a:pt x="2314" y="32"/>
                      </a:cubicBezTo>
                      <a:cubicBezTo>
                        <a:pt x="1712" y="777"/>
                        <a:pt x="949" y="1385"/>
                        <a:pt x="83" y="1801"/>
                      </a:cubicBezTo>
                      <a:cubicBezTo>
                        <a:pt x="28" y="1828"/>
                        <a:pt x="1" y="1898"/>
                        <a:pt x="54" y="1943"/>
                      </a:cubicBezTo>
                      <a:cubicBezTo>
                        <a:pt x="594" y="2414"/>
                        <a:pt x="1224" y="2768"/>
                        <a:pt x="1909" y="2983"/>
                      </a:cubicBezTo>
                      <a:cubicBezTo>
                        <a:pt x="1918" y="2986"/>
                        <a:pt x="1926" y="2987"/>
                        <a:pt x="1934" y="2987"/>
                      </a:cubicBezTo>
                      <a:cubicBezTo>
                        <a:pt x="2016" y="2987"/>
                        <a:pt x="2036" y="2848"/>
                        <a:pt x="1942" y="2820"/>
                      </a:cubicBezTo>
                      <a:cubicBezTo>
                        <a:pt x="1326" y="2624"/>
                        <a:pt x="754" y="2310"/>
                        <a:pt x="257" y="1897"/>
                      </a:cubicBezTo>
                      <a:lnTo>
                        <a:pt x="257" y="1897"/>
                      </a:lnTo>
                      <a:cubicBezTo>
                        <a:pt x="1101" y="1472"/>
                        <a:pt x="1844" y="876"/>
                        <a:pt x="2437" y="142"/>
                      </a:cubicBezTo>
                      <a:cubicBezTo>
                        <a:pt x="2490" y="78"/>
                        <a:pt x="2434" y="1"/>
                        <a:pt x="2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2" name="Google Shape;1230;p26"/>
                <p:cNvSpPr/>
                <p:nvPr/>
              </p:nvSpPr>
              <p:spPr>
                <a:xfrm>
                  <a:off x="2672675" y="1189225"/>
                  <a:ext cx="90950" cy="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671" extrusionOk="0">
                      <a:moveTo>
                        <a:pt x="3516" y="0"/>
                      </a:moveTo>
                      <a:cubicBezTo>
                        <a:pt x="3496" y="0"/>
                        <a:pt x="3475" y="8"/>
                        <a:pt x="3458" y="27"/>
                      </a:cubicBezTo>
                      <a:cubicBezTo>
                        <a:pt x="3005" y="524"/>
                        <a:pt x="2456" y="899"/>
                        <a:pt x="1844" y="1167"/>
                      </a:cubicBezTo>
                      <a:cubicBezTo>
                        <a:pt x="1325" y="1393"/>
                        <a:pt x="776" y="1631"/>
                        <a:pt x="201" y="1631"/>
                      </a:cubicBezTo>
                      <a:cubicBezTo>
                        <a:pt x="166" y="1631"/>
                        <a:pt x="130" y="1630"/>
                        <a:pt x="95" y="1629"/>
                      </a:cubicBezTo>
                      <a:cubicBezTo>
                        <a:pt x="94" y="1628"/>
                        <a:pt x="93" y="1628"/>
                        <a:pt x="92" y="1628"/>
                      </a:cubicBezTo>
                      <a:cubicBezTo>
                        <a:pt x="15" y="1628"/>
                        <a:pt x="0" y="1729"/>
                        <a:pt x="44" y="1776"/>
                      </a:cubicBezTo>
                      <a:cubicBezTo>
                        <a:pt x="473" y="2219"/>
                        <a:pt x="955" y="2640"/>
                        <a:pt x="1449" y="3011"/>
                      </a:cubicBezTo>
                      <a:cubicBezTo>
                        <a:pt x="1880" y="3334"/>
                        <a:pt x="2375" y="3558"/>
                        <a:pt x="2902" y="3668"/>
                      </a:cubicBezTo>
                      <a:cubicBezTo>
                        <a:pt x="2909" y="3670"/>
                        <a:pt x="2915" y="3670"/>
                        <a:pt x="2921" y="3670"/>
                      </a:cubicBezTo>
                      <a:cubicBezTo>
                        <a:pt x="3010" y="3670"/>
                        <a:pt x="3034" y="3529"/>
                        <a:pt x="2940" y="3506"/>
                      </a:cubicBezTo>
                      <a:cubicBezTo>
                        <a:pt x="2488" y="3395"/>
                        <a:pt x="2041" y="3260"/>
                        <a:pt x="1673" y="2975"/>
                      </a:cubicBezTo>
                      <a:cubicBezTo>
                        <a:pt x="1200" y="2610"/>
                        <a:pt x="729" y="2222"/>
                        <a:pt x="301" y="1798"/>
                      </a:cubicBezTo>
                      <a:lnTo>
                        <a:pt x="301" y="1798"/>
                      </a:lnTo>
                      <a:cubicBezTo>
                        <a:pt x="872" y="1774"/>
                        <a:pt x="1420" y="1535"/>
                        <a:pt x="1935" y="1307"/>
                      </a:cubicBezTo>
                      <a:cubicBezTo>
                        <a:pt x="2560" y="1032"/>
                        <a:pt x="3121" y="643"/>
                        <a:pt x="3582" y="137"/>
                      </a:cubicBezTo>
                      <a:cubicBezTo>
                        <a:pt x="3637" y="78"/>
                        <a:pt x="3579" y="0"/>
                        <a:pt x="35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3" name="Google Shape;1231;p26"/>
                <p:cNvSpPr/>
                <p:nvPr/>
              </p:nvSpPr>
              <p:spPr>
                <a:xfrm>
                  <a:off x="2637400" y="1304800"/>
                  <a:ext cx="52600" cy="4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1872" extrusionOk="0">
                      <a:moveTo>
                        <a:pt x="1053" y="1"/>
                      </a:moveTo>
                      <a:cubicBezTo>
                        <a:pt x="954" y="1"/>
                        <a:pt x="854" y="17"/>
                        <a:pt x="755" y="50"/>
                      </a:cubicBezTo>
                      <a:cubicBezTo>
                        <a:pt x="265" y="215"/>
                        <a:pt x="0" y="743"/>
                        <a:pt x="165" y="1234"/>
                      </a:cubicBezTo>
                      <a:cubicBezTo>
                        <a:pt x="295" y="1624"/>
                        <a:pt x="661" y="1872"/>
                        <a:pt x="1052" y="1872"/>
                      </a:cubicBezTo>
                      <a:cubicBezTo>
                        <a:pt x="1150" y="1872"/>
                        <a:pt x="1250" y="1856"/>
                        <a:pt x="1348" y="1823"/>
                      </a:cubicBezTo>
                      <a:cubicBezTo>
                        <a:pt x="1839" y="1658"/>
                        <a:pt x="2104" y="1130"/>
                        <a:pt x="1939" y="639"/>
                      </a:cubicBezTo>
                      <a:cubicBezTo>
                        <a:pt x="1807" y="248"/>
                        <a:pt x="1444" y="1"/>
                        <a:pt x="10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4" name="Google Shape;1232;p26"/>
                <p:cNvSpPr/>
                <p:nvPr/>
              </p:nvSpPr>
              <p:spPr>
                <a:xfrm>
                  <a:off x="2651625" y="1236175"/>
                  <a:ext cx="52575" cy="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873" extrusionOk="0">
                      <a:moveTo>
                        <a:pt x="1053" y="1"/>
                      </a:moveTo>
                      <a:cubicBezTo>
                        <a:pt x="955" y="1"/>
                        <a:pt x="854" y="17"/>
                        <a:pt x="755" y="50"/>
                      </a:cubicBezTo>
                      <a:cubicBezTo>
                        <a:pt x="264" y="215"/>
                        <a:pt x="0" y="744"/>
                        <a:pt x="164" y="1233"/>
                      </a:cubicBezTo>
                      <a:cubicBezTo>
                        <a:pt x="296" y="1625"/>
                        <a:pt x="660" y="1873"/>
                        <a:pt x="1051" y="1873"/>
                      </a:cubicBezTo>
                      <a:cubicBezTo>
                        <a:pt x="1149" y="1873"/>
                        <a:pt x="1249" y="1857"/>
                        <a:pt x="1348" y="1824"/>
                      </a:cubicBezTo>
                      <a:cubicBezTo>
                        <a:pt x="1839" y="1659"/>
                        <a:pt x="2102" y="1130"/>
                        <a:pt x="1937" y="639"/>
                      </a:cubicBezTo>
                      <a:cubicBezTo>
                        <a:pt x="1807" y="248"/>
                        <a:pt x="1444" y="1"/>
                        <a:pt x="10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5" name="Google Shape;1233;p26"/>
                <p:cNvSpPr/>
                <p:nvPr/>
              </p:nvSpPr>
              <p:spPr>
                <a:xfrm>
                  <a:off x="2569025" y="1288475"/>
                  <a:ext cx="52625" cy="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" h="1873" extrusionOk="0">
                      <a:moveTo>
                        <a:pt x="1054" y="1"/>
                      </a:moveTo>
                      <a:cubicBezTo>
                        <a:pt x="955" y="1"/>
                        <a:pt x="855" y="17"/>
                        <a:pt x="756" y="50"/>
                      </a:cubicBezTo>
                      <a:cubicBezTo>
                        <a:pt x="266" y="215"/>
                        <a:pt x="1" y="743"/>
                        <a:pt x="166" y="1233"/>
                      </a:cubicBezTo>
                      <a:cubicBezTo>
                        <a:pt x="298" y="1625"/>
                        <a:pt x="662" y="1872"/>
                        <a:pt x="1053" y="1872"/>
                      </a:cubicBezTo>
                      <a:cubicBezTo>
                        <a:pt x="1151" y="1872"/>
                        <a:pt x="1251" y="1857"/>
                        <a:pt x="1350" y="1823"/>
                      </a:cubicBezTo>
                      <a:cubicBezTo>
                        <a:pt x="1839" y="1658"/>
                        <a:pt x="2104" y="1130"/>
                        <a:pt x="1939" y="639"/>
                      </a:cubicBezTo>
                      <a:cubicBezTo>
                        <a:pt x="1807" y="249"/>
                        <a:pt x="1444" y="1"/>
                        <a:pt x="105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36" name="Google Shape;1234;p26"/>
                <p:cNvSpPr/>
                <p:nvPr/>
              </p:nvSpPr>
              <p:spPr>
                <a:xfrm>
                  <a:off x="2581300" y="1210950"/>
                  <a:ext cx="52600" cy="4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1872" extrusionOk="0">
                      <a:moveTo>
                        <a:pt x="1052" y="0"/>
                      </a:moveTo>
                      <a:cubicBezTo>
                        <a:pt x="954" y="0"/>
                        <a:pt x="853" y="16"/>
                        <a:pt x="755" y="49"/>
                      </a:cubicBezTo>
                      <a:cubicBezTo>
                        <a:pt x="265" y="214"/>
                        <a:pt x="1" y="742"/>
                        <a:pt x="166" y="1233"/>
                      </a:cubicBezTo>
                      <a:cubicBezTo>
                        <a:pt x="297" y="1624"/>
                        <a:pt x="662" y="1871"/>
                        <a:pt x="1051" y="1871"/>
                      </a:cubicBezTo>
                      <a:cubicBezTo>
                        <a:pt x="1150" y="1871"/>
                        <a:pt x="1250" y="1855"/>
                        <a:pt x="1348" y="1822"/>
                      </a:cubicBezTo>
                      <a:cubicBezTo>
                        <a:pt x="1839" y="1657"/>
                        <a:pt x="2104" y="1129"/>
                        <a:pt x="1939" y="639"/>
                      </a:cubicBezTo>
                      <a:cubicBezTo>
                        <a:pt x="1807" y="247"/>
                        <a:pt x="1443" y="0"/>
                        <a:pt x="10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</p:grpSp>
          <p:grpSp>
            <p:nvGrpSpPr>
              <p:cNvPr id="10" name="Google Shape;1235;p26"/>
              <p:cNvGrpSpPr/>
              <p:nvPr/>
            </p:nvGrpSpPr>
            <p:grpSpPr>
              <a:xfrm rot="10800000">
                <a:off x="8804012" y="3906893"/>
                <a:ext cx="210920" cy="196006"/>
                <a:chOff x="2294687" y="652640"/>
                <a:chExt cx="210920" cy="196006"/>
              </a:xfrm>
            </p:grpSpPr>
            <p:sp>
              <p:nvSpPr>
                <p:cNvPr id="19" name="Google Shape;1236;p26"/>
                <p:cNvSpPr/>
                <p:nvPr/>
              </p:nvSpPr>
              <p:spPr>
                <a:xfrm>
                  <a:off x="2358638" y="652640"/>
                  <a:ext cx="50876" cy="50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76" extrusionOk="0">
                      <a:moveTo>
                        <a:pt x="536" y="0"/>
                      </a:moveTo>
                      <a:cubicBezTo>
                        <a:pt x="239" y="2"/>
                        <a:pt x="0" y="245"/>
                        <a:pt x="2" y="540"/>
                      </a:cubicBezTo>
                      <a:cubicBezTo>
                        <a:pt x="2" y="678"/>
                        <a:pt x="54" y="808"/>
                        <a:pt x="148" y="906"/>
                      </a:cubicBezTo>
                      <a:lnTo>
                        <a:pt x="161" y="919"/>
                      </a:lnTo>
                      <a:cubicBezTo>
                        <a:pt x="262" y="1021"/>
                        <a:pt x="398" y="1076"/>
                        <a:pt x="540" y="1076"/>
                      </a:cubicBezTo>
                      <a:cubicBezTo>
                        <a:pt x="683" y="1076"/>
                        <a:pt x="819" y="1018"/>
                        <a:pt x="921" y="917"/>
                      </a:cubicBezTo>
                      <a:cubicBezTo>
                        <a:pt x="1021" y="815"/>
                        <a:pt x="1077" y="679"/>
                        <a:pt x="1074" y="536"/>
                      </a:cubicBezTo>
                      <a:cubicBezTo>
                        <a:pt x="1074" y="392"/>
                        <a:pt x="1019" y="261"/>
                        <a:pt x="915" y="157"/>
                      </a:cubicBezTo>
                      <a:cubicBezTo>
                        <a:pt x="814" y="55"/>
                        <a:pt x="679" y="0"/>
                        <a:pt x="5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0" name="Google Shape;1237;p26"/>
                <p:cNvSpPr/>
                <p:nvPr/>
              </p:nvSpPr>
              <p:spPr>
                <a:xfrm>
                  <a:off x="2454731" y="797818"/>
                  <a:ext cx="50876" cy="5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77" extrusionOk="0">
                      <a:moveTo>
                        <a:pt x="537" y="0"/>
                      </a:moveTo>
                      <a:cubicBezTo>
                        <a:pt x="240" y="2"/>
                        <a:pt x="1" y="245"/>
                        <a:pt x="1" y="540"/>
                      </a:cubicBezTo>
                      <a:cubicBezTo>
                        <a:pt x="1" y="678"/>
                        <a:pt x="54" y="808"/>
                        <a:pt x="149" y="907"/>
                      </a:cubicBezTo>
                      <a:lnTo>
                        <a:pt x="160" y="920"/>
                      </a:lnTo>
                      <a:cubicBezTo>
                        <a:pt x="261" y="1021"/>
                        <a:pt x="398" y="1076"/>
                        <a:pt x="541" y="1076"/>
                      </a:cubicBezTo>
                      <a:cubicBezTo>
                        <a:pt x="684" y="1076"/>
                        <a:pt x="819" y="1018"/>
                        <a:pt x="920" y="915"/>
                      </a:cubicBezTo>
                      <a:cubicBezTo>
                        <a:pt x="1021" y="815"/>
                        <a:pt x="1078" y="679"/>
                        <a:pt x="1077" y="536"/>
                      </a:cubicBezTo>
                      <a:cubicBezTo>
                        <a:pt x="1077" y="393"/>
                        <a:pt x="1020" y="260"/>
                        <a:pt x="917" y="155"/>
                      </a:cubicBezTo>
                      <a:cubicBezTo>
                        <a:pt x="816" y="55"/>
                        <a:pt x="680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1" name="Google Shape;1238;p26"/>
                <p:cNvSpPr/>
                <p:nvPr/>
              </p:nvSpPr>
              <p:spPr>
                <a:xfrm>
                  <a:off x="2294687" y="772473"/>
                  <a:ext cx="50735" cy="50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075" extrusionOk="0">
                      <a:moveTo>
                        <a:pt x="536" y="0"/>
                      </a:moveTo>
                      <a:cubicBezTo>
                        <a:pt x="239" y="2"/>
                        <a:pt x="0" y="245"/>
                        <a:pt x="0" y="539"/>
                      </a:cubicBezTo>
                      <a:cubicBezTo>
                        <a:pt x="0" y="676"/>
                        <a:pt x="52" y="807"/>
                        <a:pt x="146" y="907"/>
                      </a:cubicBezTo>
                      <a:lnTo>
                        <a:pt x="158" y="920"/>
                      </a:lnTo>
                      <a:cubicBezTo>
                        <a:pt x="259" y="1021"/>
                        <a:pt x="395" y="1074"/>
                        <a:pt x="539" y="1074"/>
                      </a:cubicBezTo>
                      <a:cubicBezTo>
                        <a:pt x="682" y="1074"/>
                        <a:pt x="818" y="1017"/>
                        <a:pt x="918" y="915"/>
                      </a:cubicBezTo>
                      <a:cubicBezTo>
                        <a:pt x="1019" y="814"/>
                        <a:pt x="1074" y="679"/>
                        <a:pt x="1074" y="536"/>
                      </a:cubicBezTo>
                      <a:cubicBezTo>
                        <a:pt x="1073" y="391"/>
                        <a:pt x="1016" y="261"/>
                        <a:pt x="915" y="155"/>
                      </a:cubicBezTo>
                      <a:cubicBezTo>
                        <a:pt x="814" y="54"/>
                        <a:pt x="678" y="0"/>
                        <a:pt x="5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</p:grpSp>
          <p:sp>
            <p:nvSpPr>
              <p:cNvPr id="11" name="Google Shape;1239;p26"/>
              <p:cNvSpPr/>
              <p:nvPr/>
            </p:nvSpPr>
            <p:spPr>
              <a:xfrm rot="10800000">
                <a:off x="8197198" y="4760406"/>
                <a:ext cx="187175" cy="27231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5770" extrusionOk="0">
                    <a:moveTo>
                      <a:pt x="200" y="0"/>
                    </a:moveTo>
                    <a:cubicBezTo>
                      <a:pt x="193" y="0"/>
                      <a:pt x="186" y="2"/>
                      <a:pt x="180" y="6"/>
                    </a:cubicBezTo>
                    <a:cubicBezTo>
                      <a:pt x="90" y="62"/>
                      <a:pt x="285" y="265"/>
                      <a:pt x="314" y="305"/>
                    </a:cubicBezTo>
                    <a:cubicBezTo>
                      <a:pt x="420" y="457"/>
                      <a:pt x="528" y="609"/>
                      <a:pt x="634" y="763"/>
                    </a:cubicBezTo>
                    <a:cubicBezTo>
                      <a:pt x="770" y="961"/>
                      <a:pt x="818" y="1229"/>
                      <a:pt x="782" y="1465"/>
                    </a:cubicBezTo>
                    <a:cubicBezTo>
                      <a:pt x="753" y="1653"/>
                      <a:pt x="673" y="1828"/>
                      <a:pt x="589" y="2012"/>
                    </a:cubicBezTo>
                    <a:cubicBezTo>
                      <a:pt x="556" y="2084"/>
                      <a:pt x="524" y="2157"/>
                      <a:pt x="492" y="2232"/>
                    </a:cubicBezTo>
                    <a:cubicBezTo>
                      <a:pt x="463" y="2236"/>
                      <a:pt x="433" y="2244"/>
                      <a:pt x="404" y="2255"/>
                    </a:cubicBezTo>
                    <a:cubicBezTo>
                      <a:pt x="194" y="2341"/>
                      <a:pt x="91" y="2581"/>
                      <a:pt x="177" y="2791"/>
                    </a:cubicBezTo>
                    <a:cubicBezTo>
                      <a:pt x="241" y="2951"/>
                      <a:pt x="396" y="3048"/>
                      <a:pt x="559" y="3048"/>
                    </a:cubicBezTo>
                    <a:cubicBezTo>
                      <a:pt x="610" y="3048"/>
                      <a:pt x="662" y="3039"/>
                      <a:pt x="712" y="3018"/>
                    </a:cubicBezTo>
                    <a:cubicBezTo>
                      <a:pt x="922" y="2934"/>
                      <a:pt x="1025" y="2692"/>
                      <a:pt x="940" y="2482"/>
                    </a:cubicBezTo>
                    <a:cubicBezTo>
                      <a:pt x="887" y="2352"/>
                      <a:pt x="775" y="2264"/>
                      <a:pt x="647" y="2235"/>
                    </a:cubicBezTo>
                    <a:cubicBezTo>
                      <a:pt x="670" y="2181"/>
                      <a:pt x="693" y="2126"/>
                      <a:pt x="720" y="2073"/>
                    </a:cubicBezTo>
                    <a:cubicBezTo>
                      <a:pt x="803" y="1887"/>
                      <a:pt x="893" y="1696"/>
                      <a:pt x="924" y="1486"/>
                    </a:cubicBezTo>
                    <a:cubicBezTo>
                      <a:pt x="932" y="1431"/>
                      <a:pt x="934" y="1378"/>
                      <a:pt x="934" y="1323"/>
                    </a:cubicBezTo>
                    <a:cubicBezTo>
                      <a:pt x="1110" y="1720"/>
                      <a:pt x="1223" y="2135"/>
                      <a:pt x="1330" y="2540"/>
                    </a:cubicBezTo>
                    <a:cubicBezTo>
                      <a:pt x="1329" y="2552"/>
                      <a:pt x="1329" y="2561"/>
                      <a:pt x="1330" y="2572"/>
                    </a:cubicBezTo>
                    <a:cubicBezTo>
                      <a:pt x="1381" y="2760"/>
                      <a:pt x="1307" y="2953"/>
                      <a:pt x="1236" y="3083"/>
                    </a:cubicBezTo>
                    <a:cubicBezTo>
                      <a:pt x="1180" y="3185"/>
                      <a:pt x="1113" y="3279"/>
                      <a:pt x="1041" y="3377"/>
                    </a:cubicBezTo>
                    <a:cubicBezTo>
                      <a:pt x="996" y="3438"/>
                      <a:pt x="951" y="3500"/>
                      <a:pt x="909" y="3565"/>
                    </a:cubicBezTo>
                    <a:cubicBezTo>
                      <a:pt x="705" y="3877"/>
                      <a:pt x="579" y="4238"/>
                      <a:pt x="543" y="4609"/>
                    </a:cubicBezTo>
                    <a:cubicBezTo>
                      <a:pt x="517" y="4604"/>
                      <a:pt x="491" y="4601"/>
                      <a:pt x="465" y="4601"/>
                    </a:cubicBezTo>
                    <a:cubicBezTo>
                      <a:pt x="415" y="4601"/>
                      <a:pt x="364" y="4611"/>
                      <a:pt x="314" y="4631"/>
                    </a:cubicBezTo>
                    <a:cubicBezTo>
                      <a:pt x="104" y="4716"/>
                      <a:pt x="0" y="4956"/>
                      <a:pt x="85" y="5166"/>
                    </a:cubicBezTo>
                    <a:cubicBezTo>
                      <a:pt x="153" y="5330"/>
                      <a:pt x="308" y="5428"/>
                      <a:pt x="471" y="5428"/>
                    </a:cubicBezTo>
                    <a:cubicBezTo>
                      <a:pt x="523" y="5428"/>
                      <a:pt x="575" y="5419"/>
                      <a:pt x="625" y="5398"/>
                    </a:cubicBezTo>
                    <a:cubicBezTo>
                      <a:pt x="835" y="5314"/>
                      <a:pt x="938" y="5072"/>
                      <a:pt x="853" y="4862"/>
                    </a:cubicBezTo>
                    <a:cubicBezTo>
                      <a:pt x="818" y="4778"/>
                      <a:pt x="759" y="4713"/>
                      <a:pt x="688" y="4667"/>
                    </a:cubicBezTo>
                    <a:cubicBezTo>
                      <a:pt x="709" y="4385"/>
                      <a:pt x="788" y="4107"/>
                      <a:pt x="916" y="3853"/>
                    </a:cubicBezTo>
                    <a:cubicBezTo>
                      <a:pt x="1173" y="4021"/>
                      <a:pt x="1351" y="4260"/>
                      <a:pt x="1508" y="4644"/>
                    </a:cubicBezTo>
                    <a:cubicBezTo>
                      <a:pt x="1511" y="4652"/>
                      <a:pt x="1513" y="4658"/>
                      <a:pt x="1516" y="4663"/>
                    </a:cubicBezTo>
                    <a:cubicBezTo>
                      <a:pt x="1503" y="4666"/>
                      <a:pt x="1488" y="4667"/>
                      <a:pt x="1475" y="4673"/>
                    </a:cubicBezTo>
                    <a:cubicBezTo>
                      <a:pt x="1265" y="4758"/>
                      <a:pt x="1162" y="4998"/>
                      <a:pt x="1248" y="5208"/>
                    </a:cubicBezTo>
                    <a:cubicBezTo>
                      <a:pt x="1312" y="5368"/>
                      <a:pt x="1467" y="5466"/>
                      <a:pt x="1630" y="5466"/>
                    </a:cubicBezTo>
                    <a:cubicBezTo>
                      <a:pt x="1681" y="5466"/>
                      <a:pt x="1733" y="5456"/>
                      <a:pt x="1784" y="5436"/>
                    </a:cubicBezTo>
                    <a:cubicBezTo>
                      <a:pt x="1993" y="5352"/>
                      <a:pt x="2096" y="5110"/>
                      <a:pt x="2011" y="4900"/>
                    </a:cubicBezTo>
                    <a:cubicBezTo>
                      <a:pt x="1950" y="4751"/>
                      <a:pt x="1810" y="4657"/>
                      <a:pt x="1658" y="4645"/>
                    </a:cubicBezTo>
                    <a:cubicBezTo>
                      <a:pt x="1655" y="4622"/>
                      <a:pt x="1646" y="4600"/>
                      <a:pt x="1640" y="4587"/>
                    </a:cubicBezTo>
                    <a:cubicBezTo>
                      <a:pt x="1526" y="4309"/>
                      <a:pt x="1346" y="3961"/>
                      <a:pt x="983" y="3725"/>
                    </a:cubicBezTo>
                    <a:cubicBezTo>
                      <a:pt x="999" y="3700"/>
                      <a:pt x="1013" y="3672"/>
                      <a:pt x="1031" y="3646"/>
                    </a:cubicBezTo>
                    <a:cubicBezTo>
                      <a:pt x="1070" y="3586"/>
                      <a:pt x="1115" y="3526"/>
                      <a:pt x="1158" y="3465"/>
                    </a:cubicBezTo>
                    <a:cubicBezTo>
                      <a:pt x="1231" y="3368"/>
                      <a:pt x="1303" y="3267"/>
                      <a:pt x="1365" y="3157"/>
                    </a:cubicBezTo>
                    <a:cubicBezTo>
                      <a:pt x="1394" y="3104"/>
                      <a:pt x="1423" y="3041"/>
                      <a:pt x="1446" y="2973"/>
                    </a:cubicBezTo>
                    <a:cubicBezTo>
                      <a:pt x="1474" y="3073"/>
                      <a:pt x="1503" y="3174"/>
                      <a:pt x="1533" y="3274"/>
                    </a:cubicBezTo>
                    <a:cubicBezTo>
                      <a:pt x="1533" y="3284"/>
                      <a:pt x="1537" y="3297"/>
                      <a:pt x="1545" y="3306"/>
                    </a:cubicBezTo>
                    <a:cubicBezTo>
                      <a:pt x="1620" y="3548"/>
                      <a:pt x="1707" y="3785"/>
                      <a:pt x="1817" y="4018"/>
                    </a:cubicBezTo>
                    <a:cubicBezTo>
                      <a:pt x="1982" y="4362"/>
                      <a:pt x="2266" y="4809"/>
                      <a:pt x="2719" y="5133"/>
                    </a:cubicBezTo>
                    <a:cubicBezTo>
                      <a:pt x="2646" y="5242"/>
                      <a:pt x="2628" y="5382"/>
                      <a:pt x="2681" y="5512"/>
                    </a:cubicBezTo>
                    <a:cubicBezTo>
                      <a:pt x="2745" y="5672"/>
                      <a:pt x="2900" y="5770"/>
                      <a:pt x="3063" y="5770"/>
                    </a:cubicBezTo>
                    <a:cubicBezTo>
                      <a:pt x="3114" y="5770"/>
                      <a:pt x="3166" y="5760"/>
                      <a:pt x="3217" y="5740"/>
                    </a:cubicBezTo>
                    <a:cubicBezTo>
                      <a:pt x="3427" y="5656"/>
                      <a:pt x="3529" y="5414"/>
                      <a:pt x="3444" y="5205"/>
                    </a:cubicBezTo>
                    <a:cubicBezTo>
                      <a:pt x="3379" y="5045"/>
                      <a:pt x="3224" y="4947"/>
                      <a:pt x="3061" y="4947"/>
                    </a:cubicBezTo>
                    <a:cubicBezTo>
                      <a:pt x="3010" y="4947"/>
                      <a:pt x="2958" y="4956"/>
                      <a:pt x="2908" y="4977"/>
                    </a:cubicBezTo>
                    <a:cubicBezTo>
                      <a:pt x="2876" y="4990"/>
                      <a:pt x="2848" y="5007"/>
                      <a:pt x="2820" y="5027"/>
                    </a:cubicBezTo>
                    <a:cubicBezTo>
                      <a:pt x="2381" y="4721"/>
                      <a:pt x="2106" y="4288"/>
                      <a:pt x="1947" y="3955"/>
                    </a:cubicBezTo>
                    <a:cubicBezTo>
                      <a:pt x="1870" y="3790"/>
                      <a:pt x="1802" y="3622"/>
                      <a:pt x="1744" y="3451"/>
                    </a:cubicBezTo>
                    <a:lnTo>
                      <a:pt x="1744" y="3451"/>
                    </a:lnTo>
                    <a:cubicBezTo>
                      <a:pt x="1921" y="3552"/>
                      <a:pt x="2116" y="3616"/>
                      <a:pt x="2306" y="3677"/>
                    </a:cubicBezTo>
                    <a:cubicBezTo>
                      <a:pt x="2399" y="3709"/>
                      <a:pt x="2490" y="3738"/>
                      <a:pt x="2581" y="3771"/>
                    </a:cubicBezTo>
                    <a:cubicBezTo>
                      <a:pt x="2775" y="3846"/>
                      <a:pt x="2958" y="3942"/>
                      <a:pt x="3130" y="4056"/>
                    </a:cubicBezTo>
                    <a:cubicBezTo>
                      <a:pt x="3081" y="4157"/>
                      <a:pt x="3072" y="4276"/>
                      <a:pt x="3117" y="4389"/>
                    </a:cubicBezTo>
                    <a:cubicBezTo>
                      <a:pt x="3182" y="4549"/>
                      <a:pt x="3336" y="4646"/>
                      <a:pt x="3499" y="4646"/>
                    </a:cubicBezTo>
                    <a:cubicBezTo>
                      <a:pt x="3550" y="4646"/>
                      <a:pt x="3602" y="4637"/>
                      <a:pt x="3652" y="4616"/>
                    </a:cubicBezTo>
                    <a:cubicBezTo>
                      <a:pt x="3862" y="4531"/>
                      <a:pt x="3965" y="4291"/>
                      <a:pt x="3880" y="4081"/>
                    </a:cubicBezTo>
                    <a:cubicBezTo>
                      <a:pt x="3816" y="3921"/>
                      <a:pt x="3661" y="3823"/>
                      <a:pt x="3498" y="3823"/>
                    </a:cubicBezTo>
                    <a:cubicBezTo>
                      <a:pt x="3446" y="3823"/>
                      <a:pt x="3394" y="3833"/>
                      <a:pt x="3344" y="3853"/>
                    </a:cubicBezTo>
                    <a:cubicBezTo>
                      <a:pt x="3293" y="3872"/>
                      <a:pt x="3250" y="3904"/>
                      <a:pt x="3212" y="3940"/>
                    </a:cubicBezTo>
                    <a:cubicBezTo>
                      <a:pt x="3031" y="3819"/>
                      <a:pt x="2837" y="3716"/>
                      <a:pt x="2632" y="3638"/>
                    </a:cubicBezTo>
                    <a:cubicBezTo>
                      <a:pt x="2539" y="3603"/>
                      <a:pt x="2444" y="3573"/>
                      <a:pt x="2350" y="3541"/>
                    </a:cubicBezTo>
                    <a:cubicBezTo>
                      <a:pt x="2099" y="3458"/>
                      <a:pt x="1863" y="3381"/>
                      <a:pt x="1671" y="3227"/>
                    </a:cubicBezTo>
                    <a:cubicBezTo>
                      <a:pt x="1604" y="3009"/>
                      <a:pt x="1546" y="2791"/>
                      <a:pt x="1490" y="2575"/>
                    </a:cubicBezTo>
                    <a:cubicBezTo>
                      <a:pt x="1429" y="2341"/>
                      <a:pt x="1365" y="2103"/>
                      <a:pt x="1291" y="1866"/>
                    </a:cubicBezTo>
                    <a:lnTo>
                      <a:pt x="1291" y="1866"/>
                    </a:lnTo>
                    <a:cubicBezTo>
                      <a:pt x="1561" y="2042"/>
                      <a:pt x="2009" y="2281"/>
                      <a:pt x="2548" y="2371"/>
                    </a:cubicBezTo>
                    <a:cubicBezTo>
                      <a:pt x="2551" y="2416"/>
                      <a:pt x="2559" y="2462"/>
                      <a:pt x="2575" y="2506"/>
                    </a:cubicBezTo>
                    <a:cubicBezTo>
                      <a:pt x="2640" y="2665"/>
                      <a:pt x="2795" y="2763"/>
                      <a:pt x="2958" y="2763"/>
                    </a:cubicBezTo>
                    <a:cubicBezTo>
                      <a:pt x="3009" y="2763"/>
                      <a:pt x="3061" y="2753"/>
                      <a:pt x="3111" y="2733"/>
                    </a:cubicBezTo>
                    <a:cubicBezTo>
                      <a:pt x="3321" y="2648"/>
                      <a:pt x="3424" y="2407"/>
                      <a:pt x="3340" y="2197"/>
                    </a:cubicBezTo>
                    <a:cubicBezTo>
                      <a:pt x="3275" y="2038"/>
                      <a:pt x="3120" y="1940"/>
                      <a:pt x="2957" y="1940"/>
                    </a:cubicBezTo>
                    <a:cubicBezTo>
                      <a:pt x="2906" y="1940"/>
                      <a:pt x="2854" y="1950"/>
                      <a:pt x="2804" y="1970"/>
                    </a:cubicBezTo>
                    <a:cubicBezTo>
                      <a:pt x="2685" y="2016"/>
                      <a:pt x="2604" y="2112"/>
                      <a:pt x="2568" y="2225"/>
                    </a:cubicBezTo>
                    <a:cubicBezTo>
                      <a:pt x="1931" y="2116"/>
                      <a:pt x="1426" y="1793"/>
                      <a:pt x="1216" y="1638"/>
                    </a:cubicBezTo>
                    <a:cubicBezTo>
                      <a:pt x="1151" y="1452"/>
                      <a:pt x="1076" y="1268"/>
                      <a:pt x="984" y="1088"/>
                    </a:cubicBezTo>
                    <a:cubicBezTo>
                      <a:pt x="882" y="881"/>
                      <a:pt x="767" y="683"/>
                      <a:pt x="643" y="489"/>
                    </a:cubicBezTo>
                    <a:cubicBezTo>
                      <a:pt x="585" y="401"/>
                      <a:pt x="527" y="307"/>
                      <a:pt x="459" y="227"/>
                    </a:cubicBezTo>
                    <a:cubicBezTo>
                      <a:pt x="389" y="149"/>
                      <a:pt x="339" y="69"/>
                      <a:pt x="245" y="16"/>
                    </a:cubicBezTo>
                    <a:cubicBezTo>
                      <a:pt x="231" y="8"/>
                      <a:pt x="215" y="0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grpSp>
            <p:nvGrpSpPr>
              <p:cNvPr id="12" name="Google Shape;1263;p26"/>
              <p:cNvGrpSpPr/>
              <p:nvPr/>
            </p:nvGrpSpPr>
            <p:grpSpPr>
              <a:xfrm rot="16400919">
                <a:off x="268338" y="-222563"/>
                <a:ext cx="487814" cy="885553"/>
                <a:chOff x="1981825" y="1045200"/>
                <a:chExt cx="335225" cy="608550"/>
              </a:xfrm>
            </p:grpSpPr>
            <p:sp>
              <p:nvSpPr>
                <p:cNvPr id="17" name="Google Shape;1264;p26"/>
                <p:cNvSpPr/>
                <p:nvPr/>
              </p:nvSpPr>
              <p:spPr>
                <a:xfrm>
                  <a:off x="1981825" y="1104225"/>
                  <a:ext cx="335225" cy="5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9" h="21981" extrusionOk="0">
                      <a:moveTo>
                        <a:pt x="10473" y="1"/>
                      </a:moveTo>
                      <a:cubicBezTo>
                        <a:pt x="10281" y="1"/>
                        <a:pt x="10067" y="47"/>
                        <a:pt x="9829" y="118"/>
                      </a:cubicBezTo>
                      <a:cubicBezTo>
                        <a:pt x="9024" y="358"/>
                        <a:pt x="8244" y="641"/>
                        <a:pt x="7526" y="1087"/>
                      </a:cubicBezTo>
                      <a:cubicBezTo>
                        <a:pt x="6598" y="1664"/>
                        <a:pt x="5715" y="2316"/>
                        <a:pt x="4892" y="3035"/>
                      </a:cubicBezTo>
                      <a:cubicBezTo>
                        <a:pt x="4399" y="3469"/>
                        <a:pt x="438" y="7594"/>
                        <a:pt x="1234" y="8041"/>
                      </a:cubicBezTo>
                      <a:cubicBezTo>
                        <a:pt x="1301" y="8079"/>
                        <a:pt x="1375" y="8092"/>
                        <a:pt x="1452" y="8092"/>
                      </a:cubicBezTo>
                      <a:cubicBezTo>
                        <a:pt x="1547" y="8092"/>
                        <a:pt x="1645" y="8072"/>
                        <a:pt x="1738" y="8053"/>
                      </a:cubicBezTo>
                      <a:cubicBezTo>
                        <a:pt x="2110" y="7977"/>
                        <a:pt x="2486" y="7930"/>
                        <a:pt x="2864" y="7912"/>
                      </a:cubicBezTo>
                      <a:cubicBezTo>
                        <a:pt x="2900" y="7911"/>
                        <a:pt x="2937" y="7909"/>
                        <a:pt x="2973" y="7909"/>
                      </a:cubicBezTo>
                      <a:cubicBezTo>
                        <a:pt x="3063" y="7909"/>
                        <a:pt x="3154" y="7918"/>
                        <a:pt x="3236" y="7954"/>
                      </a:cubicBezTo>
                      <a:cubicBezTo>
                        <a:pt x="3352" y="8005"/>
                        <a:pt x="3451" y="8121"/>
                        <a:pt x="3436" y="8245"/>
                      </a:cubicBezTo>
                      <a:cubicBezTo>
                        <a:pt x="3425" y="8347"/>
                        <a:pt x="3349" y="8428"/>
                        <a:pt x="3270" y="8493"/>
                      </a:cubicBezTo>
                      <a:cubicBezTo>
                        <a:pt x="2646" y="8992"/>
                        <a:pt x="1650" y="8873"/>
                        <a:pt x="1108" y="9461"/>
                      </a:cubicBezTo>
                      <a:cubicBezTo>
                        <a:pt x="924" y="9662"/>
                        <a:pt x="817" y="9923"/>
                        <a:pt x="732" y="10181"/>
                      </a:cubicBezTo>
                      <a:cubicBezTo>
                        <a:pt x="409" y="11149"/>
                        <a:pt x="298" y="12174"/>
                        <a:pt x="189" y="13189"/>
                      </a:cubicBezTo>
                      <a:lnTo>
                        <a:pt x="15" y="14812"/>
                      </a:lnTo>
                      <a:cubicBezTo>
                        <a:pt x="8" y="14877"/>
                        <a:pt x="1" y="14943"/>
                        <a:pt x="18" y="15007"/>
                      </a:cubicBezTo>
                      <a:cubicBezTo>
                        <a:pt x="55" y="15168"/>
                        <a:pt x="233" y="15264"/>
                        <a:pt x="402" y="15264"/>
                      </a:cubicBezTo>
                      <a:cubicBezTo>
                        <a:pt x="417" y="15264"/>
                        <a:pt x="432" y="15263"/>
                        <a:pt x="447" y="15262"/>
                      </a:cubicBezTo>
                      <a:cubicBezTo>
                        <a:pt x="628" y="15246"/>
                        <a:pt x="787" y="15145"/>
                        <a:pt x="940" y="15048"/>
                      </a:cubicBezTo>
                      <a:cubicBezTo>
                        <a:pt x="1369" y="14773"/>
                        <a:pt x="1799" y="14498"/>
                        <a:pt x="2227" y="14220"/>
                      </a:cubicBezTo>
                      <a:cubicBezTo>
                        <a:pt x="2360" y="14136"/>
                        <a:pt x="2501" y="14046"/>
                        <a:pt x="2657" y="14034"/>
                      </a:cubicBezTo>
                      <a:cubicBezTo>
                        <a:pt x="2667" y="14033"/>
                        <a:pt x="2677" y="14033"/>
                        <a:pt x="2687" y="14033"/>
                      </a:cubicBezTo>
                      <a:cubicBezTo>
                        <a:pt x="2837" y="14033"/>
                        <a:pt x="2995" y="14124"/>
                        <a:pt x="3019" y="14269"/>
                      </a:cubicBezTo>
                      <a:cubicBezTo>
                        <a:pt x="3037" y="14367"/>
                        <a:pt x="2993" y="14464"/>
                        <a:pt x="2942" y="14550"/>
                      </a:cubicBezTo>
                      <a:cubicBezTo>
                        <a:pt x="2259" y="15708"/>
                        <a:pt x="710" y="16242"/>
                        <a:pt x="687" y="17752"/>
                      </a:cubicBezTo>
                      <a:cubicBezTo>
                        <a:pt x="677" y="18386"/>
                        <a:pt x="932" y="18992"/>
                        <a:pt x="1217" y="19557"/>
                      </a:cubicBezTo>
                      <a:cubicBezTo>
                        <a:pt x="1453" y="20017"/>
                        <a:pt x="1713" y="20465"/>
                        <a:pt x="1990" y="20900"/>
                      </a:cubicBezTo>
                      <a:cubicBezTo>
                        <a:pt x="2175" y="21190"/>
                        <a:pt x="2447" y="21831"/>
                        <a:pt x="2793" y="21956"/>
                      </a:cubicBezTo>
                      <a:cubicBezTo>
                        <a:pt x="2840" y="21973"/>
                        <a:pt x="2887" y="21980"/>
                        <a:pt x="2935" y="21980"/>
                      </a:cubicBezTo>
                      <a:cubicBezTo>
                        <a:pt x="3245" y="21980"/>
                        <a:pt x="3587" y="21672"/>
                        <a:pt x="3814" y="21526"/>
                      </a:cubicBezTo>
                      <a:cubicBezTo>
                        <a:pt x="5222" y="20615"/>
                        <a:pt x="6608" y="19684"/>
                        <a:pt x="7793" y="18487"/>
                      </a:cubicBezTo>
                      <a:cubicBezTo>
                        <a:pt x="7860" y="18421"/>
                        <a:pt x="7930" y="18345"/>
                        <a:pt x="7944" y="18251"/>
                      </a:cubicBezTo>
                      <a:cubicBezTo>
                        <a:pt x="7960" y="18150"/>
                        <a:pt x="7905" y="18051"/>
                        <a:pt x="7853" y="17962"/>
                      </a:cubicBezTo>
                      <a:cubicBezTo>
                        <a:pt x="7527" y="17402"/>
                        <a:pt x="7239" y="16785"/>
                        <a:pt x="6802" y="16307"/>
                      </a:cubicBezTo>
                      <a:cubicBezTo>
                        <a:pt x="6650" y="16141"/>
                        <a:pt x="6499" y="16020"/>
                        <a:pt x="6504" y="15760"/>
                      </a:cubicBezTo>
                      <a:cubicBezTo>
                        <a:pt x="6506" y="15558"/>
                        <a:pt x="6583" y="15453"/>
                        <a:pt x="6694" y="15453"/>
                      </a:cubicBezTo>
                      <a:cubicBezTo>
                        <a:pt x="6769" y="15453"/>
                        <a:pt x="6860" y="15502"/>
                        <a:pt x="6954" y="15602"/>
                      </a:cubicBezTo>
                      <a:cubicBezTo>
                        <a:pt x="7426" y="16109"/>
                        <a:pt x="7838" y="16815"/>
                        <a:pt x="8397" y="17221"/>
                      </a:cubicBezTo>
                      <a:cubicBezTo>
                        <a:pt x="8467" y="17270"/>
                        <a:pt x="8548" y="17315"/>
                        <a:pt x="8631" y="17315"/>
                      </a:cubicBezTo>
                      <a:cubicBezTo>
                        <a:pt x="8637" y="17315"/>
                        <a:pt x="8643" y="17315"/>
                        <a:pt x="8649" y="17315"/>
                      </a:cubicBezTo>
                      <a:cubicBezTo>
                        <a:pt x="8766" y="17303"/>
                        <a:pt x="8853" y="17205"/>
                        <a:pt x="8926" y="17112"/>
                      </a:cubicBezTo>
                      <a:cubicBezTo>
                        <a:pt x="9444" y="16453"/>
                        <a:pt x="9922" y="15764"/>
                        <a:pt x="10357" y="15049"/>
                      </a:cubicBezTo>
                      <a:cubicBezTo>
                        <a:pt x="10430" y="14932"/>
                        <a:pt x="10502" y="14802"/>
                        <a:pt x="10488" y="14664"/>
                      </a:cubicBezTo>
                      <a:cubicBezTo>
                        <a:pt x="10470" y="14487"/>
                        <a:pt x="10315" y="14361"/>
                        <a:pt x="10182" y="14247"/>
                      </a:cubicBezTo>
                      <a:cubicBezTo>
                        <a:pt x="9577" y="13735"/>
                        <a:pt x="8991" y="13069"/>
                        <a:pt x="8642" y="12355"/>
                      </a:cubicBezTo>
                      <a:cubicBezTo>
                        <a:pt x="8555" y="12177"/>
                        <a:pt x="8483" y="11973"/>
                        <a:pt x="8542" y="11785"/>
                      </a:cubicBezTo>
                      <a:cubicBezTo>
                        <a:pt x="8564" y="11718"/>
                        <a:pt x="8604" y="11654"/>
                        <a:pt x="8662" y="11618"/>
                      </a:cubicBezTo>
                      <a:cubicBezTo>
                        <a:pt x="8704" y="11592"/>
                        <a:pt x="8751" y="11581"/>
                        <a:pt x="8800" y="11581"/>
                      </a:cubicBezTo>
                      <a:cubicBezTo>
                        <a:pt x="8883" y="11581"/>
                        <a:pt x="8970" y="11613"/>
                        <a:pt x="9047" y="11650"/>
                      </a:cubicBezTo>
                      <a:cubicBezTo>
                        <a:pt x="9645" y="11942"/>
                        <a:pt x="10029" y="12530"/>
                        <a:pt x="10477" y="13021"/>
                      </a:cubicBezTo>
                      <a:cubicBezTo>
                        <a:pt x="10579" y="13132"/>
                        <a:pt x="10696" y="13245"/>
                        <a:pt x="10847" y="13268"/>
                      </a:cubicBezTo>
                      <a:cubicBezTo>
                        <a:pt x="10863" y="13271"/>
                        <a:pt x="10881" y="13272"/>
                        <a:pt x="10898" y="13272"/>
                      </a:cubicBezTo>
                      <a:cubicBezTo>
                        <a:pt x="11216" y="13272"/>
                        <a:pt x="11612" y="12851"/>
                        <a:pt x="11798" y="12634"/>
                      </a:cubicBezTo>
                      <a:cubicBezTo>
                        <a:pt x="12173" y="12206"/>
                        <a:pt x="12487" y="11704"/>
                        <a:pt x="12678" y="11168"/>
                      </a:cubicBezTo>
                      <a:cubicBezTo>
                        <a:pt x="12954" y="10386"/>
                        <a:pt x="13303" y="9455"/>
                        <a:pt x="13358" y="8620"/>
                      </a:cubicBezTo>
                      <a:cubicBezTo>
                        <a:pt x="13409" y="7837"/>
                        <a:pt x="12711" y="7546"/>
                        <a:pt x="12107" y="7284"/>
                      </a:cubicBezTo>
                      <a:cubicBezTo>
                        <a:pt x="11809" y="7154"/>
                        <a:pt x="11110" y="6770"/>
                        <a:pt x="10978" y="6439"/>
                      </a:cubicBezTo>
                      <a:cubicBezTo>
                        <a:pt x="10857" y="6134"/>
                        <a:pt x="11194" y="6010"/>
                        <a:pt x="11487" y="6010"/>
                      </a:cubicBezTo>
                      <a:cubicBezTo>
                        <a:pt x="11542" y="6010"/>
                        <a:pt x="11596" y="6015"/>
                        <a:pt x="11644" y="6023"/>
                      </a:cubicBezTo>
                      <a:cubicBezTo>
                        <a:pt x="11819" y="6052"/>
                        <a:pt x="12963" y="6311"/>
                        <a:pt x="12975" y="6521"/>
                      </a:cubicBezTo>
                      <a:cubicBezTo>
                        <a:pt x="12863" y="4474"/>
                        <a:pt x="12306" y="2468"/>
                        <a:pt x="11375" y="648"/>
                      </a:cubicBezTo>
                      <a:cubicBezTo>
                        <a:pt x="11130" y="168"/>
                        <a:pt x="10839" y="1"/>
                        <a:pt x="104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18" name="Google Shape;1265;p26"/>
                <p:cNvSpPr/>
                <p:nvPr/>
              </p:nvSpPr>
              <p:spPr>
                <a:xfrm>
                  <a:off x="2022275" y="1045200"/>
                  <a:ext cx="292425" cy="55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7" h="22130" extrusionOk="0">
                      <a:moveTo>
                        <a:pt x="11495" y="1"/>
                      </a:moveTo>
                      <a:cubicBezTo>
                        <a:pt x="11464" y="1"/>
                        <a:pt x="11432" y="13"/>
                        <a:pt x="11403" y="43"/>
                      </a:cubicBezTo>
                      <a:cubicBezTo>
                        <a:pt x="10159" y="1324"/>
                        <a:pt x="9045" y="2727"/>
                        <a:pt x="8060" y="4215"/>
                      </a:cubicBezTo>
                      <a:cubicBezTo>
                        <a:pt x="8028" y="4263"/>
                        <a:pt x="7997" y="4313"/>
                        <a:pt x="7965" y="4363"/>
                      </a:cubicBezTo>
                      <a:cubicBezTo>
                        <a:pt x="7930" y="4355"/>
                        <a:pt x="7893" y="4352"/>
                        <a:pt x="7854" y="4352"/>
                      </a:cubicBezTo>
                      <a:cubicBezTo>
                        <a:pt x="7804" y="4352"/>
                        <a:pt x="7752" y="4357"/>
                        <a:pt x="7698" y="4365"/>
                      </a:cubicBezTo>
                      <a:cubicBezTo>
                        <a:pt x="7413" y="4410"/>
                        <a:pt x="7127" y="4467"/>
                        <a:pt x="6843" y="4516"/>
                      </a:cubicBezTo>
                      <a:cubicBezTo>
                        <a:pt x="6258" y="4620"/>
                        <a:pt x="5672" y="4724"/>
                        <a:pt x="5087" y="4829"/>
                      </a:cubicBezTo>
                      <a:cubicBezTo>
                        <a:pt x="4914" y="4857"/>
                        <a:pt x="4965" y="5108"/>
                        <a:pt x="5122" y="5108"/>
                      </a:cubicBezTo>
                      <a:cubicBezTo>
                        <a:pt x="5131" y="5108"/>
                        <a:pt x="5141" y="5107"/>
                        <a:pt x="5151" y="5105"/>
                      </a:cubicBezTo>
                      <a:lnTo>
                        <a:pt x="6682" y="4833"/>
                      </a:lnTo>
                      <a:cubicBezTo>
                        <a:pt x="6922" y="4792"/>
                        <a:pt x="7161" y="4748"/>
                        <a:pt x="7402" y="4707"/>
                      </a:cubicBezTo>
                      <a:cubicBezTo>
                        <a:pt x="7517" y="4687"/>
                        <a:pt x="7645" y="4648"/>
                        <a:pt x="7762" y="4643"/>
                      </a:cubicBezTo>
                      <a:cubicBezTo>
                        <a:pt x="7765" y="4643"/>
                        <a:pt x="7768" y="4643"/>
                        <a:pt x="7770" y="4643"/>
                      </a:cubicBezTo>
                      <a:cubicBezTo>
                        <a:pt x="7775" y="4643"/>
                        <a:pt x="7779" y="4643"/>
                        <a:pt x="7784" y="4643"/>
                      </a:cubicBezTo>
                      <a:cubicBezTo>
                        <a:pt x="7378" y="5280"/>
                        <a:pt x="6995" y="5930"/>
                        <a:pt x="6633" y="6592"/>
                      </a:cubicBezTo>
                      <a:cubicBezTo>
                        <a:pt x="6584" y="6592"/>
                        <a:pt x="6532" y="6605"/>
                        <a:pt x="6479" y="6621"/>
                      </a:cubicBezTo>
                      <a:cubicBezTo>
                        <a:pt x="6296" y="6677"/>
                        <a:pt x="6113" y="6742"/>
                        <a:pt x="5931" y="6806"/>
                      </a:cubicBezTo>
                      <a:cubicBezTo>
                        <a:pt x="4460" y="7316"/>
                        <a:pt x="3024" y="7930"/>
                        <a:pt x="1637" y="8637"/>
                      </a:cubicBezTo>
                      <a:cubicBezTo>
                        <a:pt x="1496" y="8709"/>
                        <a:pt x="1577" y="8906"/>
                        <a:pt x="1706" y="8906"/>
                      </a:cubicBezTo>
                      <a:cubicBezTo>
                        <a:pt x="1726" y="8906"/>
                        <a:pt x="1748" y="8901"/>
                        <a:pt x="1770" y="8889"/>
                      </a:cubicBezTo>
                      <a:cubicBezTo>
                        <a:pt x="2593" y="8469"/>
                        <a:pt x="3428" y="8083"/>
                        <a:pt x="4281" y="7733"/>
                      </a:cubicBezTo>
                      <a:cubicBezTo>
                        <a:pt x="4737" y="7546"/>
                        <a:pt x="5198" y="7369"/>
                        <a:pt x="5662" y="7203"/>
                      </a:cubicBezTo>
                      <a:cubicBezTo>
                        <a:pt x="5858" y="7133"/>
                        <a:pt x="6054" y="7065"/>
                        <a:pt x="6251" y="6997"/>
                      </a:cubicBezTo>
                      <a:cubicBezTo>
                        <a:pt x="6280" y="6987"/>
                        <a:pt x="6380" y="6942"/>
                        <a:pt x="6465" y="6910"/>
                      </a:cubicBezTo>
                      <a:lnTo>
                        <a:pt x="6465" y="6910"/>
                      </a:lnTo>
                      <a:cubicBezTo>
                        <a:pt x="5944" y="7888"/>
                        <a:pt x="5469" y="8889"/>
                        <a:pt x="5036" y="9907"/>
                      </a:cubicBezTo>
                      <a:cubicBezTo>
                        <a:pt x="5011" y="9865"/>
                        <a:pt x="4966" y="9845"/>
                        <a:pt x="4919" y="9845"/>
                      </a:cubicBezTo>
                      <a:cubicBezTo>
                        <a:pt x="4897" y="9845"/>
                        <a:pt x="4874" y="9850"/>
                        <a:pt x="4852" y="9859"/>
                      </a:cubicBezTo>
                      <a:cubicBezTo>
                        <a:pt x="3904" y="10270"/>
                        <a:pt x="2954" y="10686"/>
                        <a:pt x="2006" y="11100"/>
                      </a:cubicBezTo>
                      <a:cubicBezTo>
                        <a:pt x="1858" y="11163"/>
                        <a:pt x="1944" y="11365"/>
                        <a:pt x="2080" y="11365"/>
                      </a:cubicBezTo>
                      <a:cubicBezTo>
                        <a:pt x="2099" y="11365"/>
                        <a:pt x="2119" y="11361"/>
                        <a:pt x="2139" y="11352"/>
                      </a:cubicBezTo>
                      <a:cubicBezTo>
                        <a:pt x="3044" y="10958"/>
                        <a:pt x="3948" y="10564"/>
                        <a:pt x="4851" y="10170"/>
                      </a:cubicBezTo>
                      <a:cubicBezTo>
                        <a:pt x="4865" y="10199"/>
                        <a:pt x="4877" y="10230"/>
                        <a:pt x="4893" y="10259"/>
                      </a:cubicBezTo>
                      <a:cubicBezTo>
                        <a:pt x="4548" y="11091"/>
                        <a:pt x="4230" y="11937"/>
                        <a:pt x="3939" y="12788"/>
                      </a:cubicBezTo>
                      <a:cubicBezTo>
                        <a:pt x="3898" y="12906"/>
                        <a:pt x="3862" y="13025"/>
                        <a:pt x="3823" y="13142"/>
                      </a:cubicBezTo>
                      <a:cubicBezTo>
                        <a:pt x="3816" y="13145"/>
                        <a:pt x="3810" y="13145"/>
                        <a:pt x="3803" y="13148"/>
                      </a:cubicBezTo>
                      <a:cubicBezTo>
                        <a:pt x="2772" y="13748"/>
                        <a:pt x="1792" y="14434"/>
                        <a:pt x="876" y="15197"/>
                      </a:cubicBezTo>
                      <a:cubicBezTo>
                        <a:pt x="763" y="15290"/>
                        <a:pt x="863" y="15440"/>
                        <a:pt x="979" y="15440"/>
                      </a:cubicBezTo>
                      <a:cubicBezTo>
                        <a:pt x="1010" y="15440"/>
                        <a:pt x="1042" y="15429"/>
                        <a:pt x="1071" y="15405"/>
                      </a:cubicBezTo>
                      <a:cubicBezTo>
                        <a:pt x="1893" y="14719"/>
                        <a:pt x="2769" y="14102"/>
                        <a:pt x="3688" y="13551"/>
                      </a:cubicBezTo>
                      <a:lnTo>
                        <a:pt x="3688" y="13551"/>
                      </a:lnTo>
                      <a:cubicBezTo>
                        <a:pt x="3244" y="14929"/>
                        <a:pt x="2862" y="16327"/>
                        <a:pt x="2527" y="17737"/>
                      </a:cubicBezTo>
                      <a:cubicBezTo>
                        <a:pt x="2099" y="17859"/>
                        <a:pt x="1753" y="18179"/>
                        <a:pt x="1408" y="18448"/>
                      </a:cubicBezTo>
                      <a:cubicBezTo>
                        <a:pt x="978" y="18787"/>
                        <a:pt x="546" y="19126"/>
                        <a:pt x="116" y="19464"/>
                      </a:cubicBezTo>
                      <a:cubicBezTo>
                        <a:pt x="0" y="19554"/>
                        <a:pt x="102" y="19704"/>
                        <a:pt x="220" y="19704"/>
                      </a:cubicBezTo>
                      <a:cubicBezTo>
                        <a:pt x="251" y="19704"/>
                        <a:pt x="282" y="19694"/>
                        <a:pt x="311" y="19671"/>
                      </a:cubicBezTo>
                      <a:cubicBezTo>
                        <a:pt x="711" y="19359"/>
                        <a:pt x="1110" y="19044"/>
                        <a:pt x="1510" y="18730"/>
                      </a:cubicBezTo>
                      <a:cubicBezTo>
                        <a:pt x="1799" y="18503"/>
                        <a:pt x="2100" y="18215"/>
                        <a:pt x="2449" y="18067"/>
                      </a:cubicBezTo>
                      <a:lnTo>
                        <a:pt x="2449" y="18067"/>
                      </a:lnTo>
                      <a:cubicBezTo>
                        <a:pt x="2152" y="19353"/>
                        <a:pt x="1892" y="20648"/>
                        <a:pt x="1662" y="21948"/>
                      </a:cubicBezTo>
                      <a:cubicBezTo>
                        <a:pt x="1642" y="22056"/>
                        <a:pt x="1736" y="22129"/>
                        <a:pt x="1820" y="22129"/>
                      </a:cubicBezTo>
                      <a:cubicBezTo>
                        <a:pt x="1873" y="22129"/>
                        <a:pt x="1923" y="22099"/>
                        <a:pt x="1935" y="22028"/>
                      </a:cubicBezTo>
                      <a:cubicBezTo>
                        <a:pt x="2158" y="20774"/>
                        <a:pt x="2406" y="19525"/>
                        <a:pt x="2690" y="18286"/>
                      </a:cubicBezTo>
                      <a:cubicBezTo>
                        <a:pt x="3027" y="19004"/>
                        <a:pt x="3347" y="19729"/>
                        <a:pt x="3645" y="20465"/>
                      </a:cubicBezTo>
                      <a:cubicBezTo>
                        <a:pt x="3668" y="20520"/>
                        <a:pt x="3710" y="20543"/>
                        <a:pt x="3754" y="20543"/>
                      </a:cubicBezTo>
                      <a:cubicBezTo>
                        <a:pt x="3844" y="20543"/>
                        <a:pt x="3942" y="20445"/>
                        <a:pt x="3893" y="20334"/>
                      </a:cubicBezTo>
                      <a:cubicBezTo>
                        <a:pt x="3551" y="19490"/>
                        <a:pt x="3183" y="18658"/>
                        <a:pt x="2791" y="17837"/>
                      </a:cubicBezTo>
                      <a:cubicBezTo>
                        <a:pt x="2869" y="17509"/>
                        <a:pt x="2947" y="17181"/>
                        <a:pt x="3030" y="16856"/>
                      </a:cubicBezTo>
                      <a:cubicBezTo>
                        <a:pt x="3283" y="15860"/>
                        <a:pt x="3565" y="14869"/>
                        <a:pt x="3877" y="13888"/>
                      </a:cubicBezTo>
                      <a:cubicBezTo>
                        <a:pt x="4110" y="14864"/>
                        <a:pt x="4257" y="15858"/>
                        <a:pt x="4305" y="16861"/>
                      </a:cubicBezTo>
                      <a:cubicBezTo>
                        <a:pt x="4310" y="16955"/>
                        <a:pt x="4387" y="17003"/>
                        <a:pt x="4460" y="17003"/>
                      </a:cubicBezTo>
                      <a:cubicBezTo>
                        <a:pt x="4529" y="17003"/>
                        <a:pt x="4595" y="16959"/>
                        <a:pt x="4590" y="16870"/>
                      </a:cubicBezTo>
                      <a:cubicBezTo>
                        <a:pt x="4532" y="15690"/>
                        <a:pt x="4349" y="14519"/>
                        <a:pt x="4040" y="13378"/>
                      </a:cubicBezTo>
                      <a:cubicBezTo>
                        <a:pt x="4346" y="12448"/>
                        <a:pt x="4684" y="11527"/>
                        <a:pt x="5051" y="10618"/>
                      </a:cubicBezTo>
                      <a:cubicBezTo>
                        <a:pt x="5482" y="11588"/>
                        <a:pt x="5831" y="12592"/>
                        <a:pt x="6093" y="13622"/>
                      </a:cubicBezTo>
                      <a:cubicBezTo>
                        <a:pt x="6112" y="13696"/>
                        <a:pt x="6171" y="13728"/>
                        <a:pt x="6229" y="13728"/>
                      </a:cubicBezTo>
                      <a:cubicBezTo>
                        <a:pt x="6313" y="13728"/>
                        <a:pt x="6397" y="13663"/>
                        <a:pt x="6371" y="13559"/>
                      </a:cubicBezTo>
                      <a:cubicBezTo>
                        <a:pt x="6078" y="12423"/>
                        <a:pt x="5686" y="11317"/>
                        <a:pt x="5195" y="10253"/>
                      </a:cubicBezTo>
                      <a:cubicBezTo>
                        <a:pt x="5510" y="9500"/>
                        <a:pt x="5844" y="8758"/>
                        <a:pt x="6206" y="8026"/>
                      </a:cubicBezTo>
                      <a:cubicBezTo>
                        <a:pt x="6358" y="7722"/>
                        <a:pt x="6513" y="7421"/>
                        <a:pt x="6672" y="7120"/>
                      </a:cubicBezTo>
                      <a:cubicBezTo>
                        <a:pt x="6676" y="7139"/>
                        <a:pt x="6679" y="7156"/>
                        <a:pt x="6684" y="7169"/>
                      </a:cubicBezTo>
                      <a:cubicBezTo>
                        <a:pt x="7164" y="8989"/>
                        <a:pt x="7567" y="10832"/>
                        <a:pt x="7892" y="12688"/>
                      </a:cubicBezTo>
                      <a:cubicBezTo>
                        <a:pt x="7905" y="12764"/>
                        <a:pt x="7960" y="12797"/>
                        <a:pt x="8018" y="12797"/>
                      </a:cubicBezTo>
                      <a:cubicBezTo>
                        <a:pt x="8099" y="12797"/>
                        <a:pt x="8187" y="12731"/>
                        <a:pt x="8169" y="12626"/>
                      </a:cubicBezTo>
                      <a:cubicBezTo>
                        <a:pt x="8011" y="11728"/>
                        <a:pt x="7836" y="10832"/>
                        <a:pt x="7642" y="9942"/>
                      </a:cubicBezTo>
                      <a:cubicBezTo>
                        <a:pt x="7471" y="9154"/>
                        <a:pt x="7286" y="8371"/>
                        <a:pt x="7085" y="7591"/>
                      </a:cubicBezTo>
                      <a:cubicBezTo>
                        <a:pt x="7032" y="7385"/>
                        <a:pt x="6979" y="7181"/>
                        <a:pt x="6924" y="6974"/>
                      </a:cubicBezTo>
                      <a:cubicBezTo>
                        <a:pt x="6907" y="6907"/>
                        <a:pt x="6889" y="6832"/>
                        <a:pt x="6860" y="6767"/>
                      </a:cubicBezTo>
                      <a:cubicBezTo>
                        <a:pt x="7228" y="6097"/>
                        <a:pt x="7617" y="5435"/>
                        <a:pt x="8030" y="4791"/>
                      </a:cubicBezTo>
                      <a:cubicBezTo>
                        <a:pt x="8040" y="4810"/>
                        <a:pt x="8053" y="4827"/>
                        <a:pt x="8065" y="4849"/>
                      </a:cubicBezTo>
                      <a:cubicBezTo>
                        <a:pt x="8508" y="5658"/>
                        <a:pt x="8848" y="6520"/>
                        <a:pt x="9088" y="7410"/>
                      </a:cubicBezTo>
                      <a:cubicBezTo>
                        <a:pt x="9108" y="7483"/>
                        <a:pt x="9167" y="7516"/>
                        <a:pt x="9226" y="7516"/>
                      </a:cubicBezTo>
                      <a:cubicBezTo>
                        <a:pt x="9309" y="7516"/>
                        <a:pt x="9393" y="7451"/>
                        <a:pt x="9365" y="7346"/>
                      </a:cubicBezTo>
                      <a:cubicBezTo>
                        <a:pt x="9226" y="6831"/>
                        <a:pt x="9053" y="6324"/>
                        <a:pt x="8849" y="5830"/>
                      </a:cubicBezTo>
                      <a:cubicBezTo>
                        <a:pt x="8749" y="5587"/>
                        <a:pt x="8641" y="5351"/>
                        <a:pt x="8525" y="5117"/>
                      </a:cubicBezTo>
                      <a:cubicBezTo>
                        <a:pt x="8431" y="4924"/>
                        <a:pt x="8340" y="4694"/>
                        <a:pt x="8202" y="4523"/>
                      </a:cubicBezTo>
                      <a:cubicBezTo>
                        <a:pt x="9198" y="2999"/>
                        <a:pt x="10327" y="1561"/>
                        <a:pt x="11598" y="251"/>
                      </a:cubicBezTo>
                      <a:cubicBezTo>
                        <a:pt x="11696" y="149"/>
                        <a:pt x="11602" y="1"/>
                        <a:pt x="114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</p:grpSp>
          <p:sp>
            <p:nvSpPr>
              <p:cNvPr id="13" name="Google Shape;1266;p26"/>
              <p:cNvSpPr/>
              <p:nvPr/>
            </p:nvSpPr>
            <p:spPr>
              <a:xfrm rot="5090741" flipH="1">
                <a:off x="8452006" y="-117525"/>
                <a:ext cx="351987" cy="1064833"/>
              </a:xfrm>
              <a:custGeom>
                <a:avLst/>
                <a:gdLst/>
                <a:ahLst/>
                <a:cxnLst/>
                <a:rect l="l" t="t" r="r" b="b"/>
                <a:pathLst>
                  <a:path w="7458" h="22562" extrusionOk="0">
                    <a:moveTo>
                      <a:pt x="1533" y="5138"/>
                    </a:moveTo>
                    <a:cubicBezTo>
                      <a:pt x="1552" y="5138"/>
                      <a:pt x="1567" y="5139"/>
                      <a:pt x="1577" y="5139"/>
                    </a:cubicBezTo>
                    <a:cubicBezTo>
                      <a:pt x="2082" y="5159"/>
                      <a:pt x="2586" y="5227"/>
                      <a:pt x="3075" y="5342"/>
                    </a:cubicBezTo>
                    <a:cubicBezTo>
                      <a:pt x="3404" y="5417"/>
                      <a:pt x="3694" y="5547"/>
                      <a:pt x="3951" y="5685"/>
                    </a:cubicBezTo>
                    <a:cubicBezTo>
                      <a:pt x="3786" y="5710"/>
                      <a:pt x="3619" y="5721"/>
                      <a:pt x="3451" y="5721"/>
                    </a:cubicBezTo>
                    <a:cubicBezTo>
                      <a:pt x="2924" y="5721"/>
                      <a:pt x="2390" y="5613"/>
                      <a:pt x="1870" y="5507"/>
                    </a:cubicBezTo>
                    <a:cubicBezTo>
                      <a:pt x="1500" y="5430"/>
                      <a:pt x="1120" y="5352"/>
                      <a:pt x="740" y="5313"/>
                    </a:cubicBezTo>
                    <a:lnTo>
                      <a:pt x="723" y="5313"/>
                    </a:lnTo>
                    <a:cubicBezTo>
                      <a:pt x="690" y="5316"/>
                      <a:pt x="661" y="5343"/>
                      <a:pt x="658" y="5379"/>
                    </a:cubicBezTo>
                    <a:cubicBezTo>
                      <a:pt x="653" y="5421"/>
                      <a:pt x="682" y="5458"/>
                      <a:pt x="724" y="5461"/>
                    </a:cubicBezTo>
                    <a:cubicBezTo>
                      <a:pt x="1095" y="5501"/>
                      <a:pt x="1474" y="5579"/>
                      <a:pt x="1839" y="5653"/>
                    </a:cubicBezTo>
                    <a:cubicBezTo>
                      <a:pt x="2367" y="5761"/>
                      <a:pt x="2908" y="5870"/>
                      <a:pt x="3449" y="5870"/>
                    </a:cubicBezTo>
                    <a:cubicBezTo>
                      <a:pt x="3624" y="5870"/>
                      <a:pt x="3799" y="5859"/>
                      <a:pt x="3973" y="5833"/>
                    </a:cubicBezTo>
                    <a:lnTo>
                      <a:pt x="3973" y="5833"/>
                    </a:lnTo>
                    <a:cubicBezTo>
                      <a:pt x="3576" y="6014"/>
                      <a:pt x="3143" y="6126"/>
                      <a:pt x="2630" y="6181"/>
                    </a:cubicBezTo>
                    <a:cubicBezTo>
                      <a:pt x="2513" y="6194"/>
                      <a:pt x="2396" y="6201"/>
                      <a:pt x="2279" y="6201"/>
                    </a:cubicBezTo>
                    <a:cubicBezTo>
                      <a:pt x="1870" y="6201"/>
                      <a:pt x="1465" y="6122"/>
                      <a:pt x="1094" y="5972"/>
                    </a:cubicBezTo>
                    <a:cubicBezTo>
                      <a:pt x="875" y="5883"/>
                      <a:pt x="377" y="5637"/>
                      <a:pt x="225" y="5193"/>
                    </a:cubicBezTo>
                    <a:cubicBezTo>
                      <a:pt x="503" y="5169"/>
                      <a:pt x="1308" y="5138"/>
                      <a:pt x="1533" y="5138"/>
                    </a:cubicBezTo>
                    <a:close/>
                    <a:moveTo>
                      <a:pt x="7088" y="5500"/>
                    </a:moveTo>
                    <a:cubicBezTo>
                      <a:pt x="6816" y="6105"/>
                      <a:pt x="6461" y="6668"/>
                      <a:pt x="6031" y="7177"/>
                    </a:cubicBezTo>
                    <a:cubicBezTo>
                      <a:pt x="5829" y="7419"/>
                      <a:pt x="5580" y="7675"/>
                      <a:pt x="5264" y="7754"/>
                    </a:cubicBezTo>
                    <a:cubicBezTo>
                      <a:pt x="5244" y="7759"/>
                      <a:pt x="5230" y="7760"/>
                      <a:pt x="5221" y="7760"/>
                    </a:cubicBezTo>
                    <a:cubicBezTo>
                      <a:pt x="5216" y="7760"/>
                      <a:pt x="5213" y="7760"/>
                      <a:pt x="5211" y="7759"/>
                    </a:cubicBezTo>
                    <a:cubicBezTo>
                      <a:pt x="5192" y="7742"/>
                      <a:pt x="5168" y="7733"/>
                      <a:pt x="5145" y="7733"/>
                    </a:cubicBezTo>
                    <a:cubicBezTo>
                      <a:pt x="5132" y="7733"/>
                      <a:pt x="5120" y="7735"/>
                      <a:pt x="5108" y="7741"/>
                    </a:cubicBezTo>
                    <a:cubicBezTo>
                      <a:pt x="4970" y="7675"/>
                      <a:pt x="4830" y="7612"/>
                      <a:pt x="4690" y="7551"/>
                    </a:cubicBezTo>
                    <a:cubicBezTo>
                      <a:pt x="5303" y="7293"/>
                      <a:pt x="5853" y="6902"/>
                      <a:pt x="6296" y="6406"/>
                    </a:cubicBezTo>
                    <a:cubicBezTo>
                      <a:pt x="6324" y="6374"/>
                      <a:pt x="6321" y="6328"/>
                      <a:pt x="6291" y="6300"/>
                    </a:cubicBezTo>
                    <a:cubicBezTo>
                      <a:pt x="6278" y="6288"/>
                      <a:pt x="6261" y="6282"/>
                      <a:pt x="6244" y="6282"/>
                    </a:cubicBezTo>
                    <a:cubicBezTo>
                      <a:pt x="6240" y="6282"/>
                      <a:pt x="6235" y="6282"/>
                      <a:pt x="6231" y="6283"/>
                    </a:cubicBezTo>
                    <a:cubicBezTo>
                      <a:pt x="6215" y="6284"/>
                      <a:pt x="6197" y="6293"/>
                      <a:pt x="6186" y="6306"/>
                    </a:cubicBezTo>
                    <a:cubicBezTo>
                      <a:pt x="5738" y="6808"/>
                      <a:pt x="5176" y="7199"/>
                      <a:pt x="4552" y="7445"/>
                    </a:cubicBezTo>
                    <a:cubicBezTo>
                      <a:pt x="4655" y="7157"/>
                      <a:pt x="4763" y="6857"/>
                      <a:pt x="4956" y="6617"/>
                    </a:cubicBezTo>
                    <a:cubicBezTo>
                      <a:pt x="5112" y="6420"/>
                      <a:pt x="5335" y="6247"/>
                      <a:pt x="5659" y="6073"/>
                    </a:cubicBezTo>
                    <a:cubicBezTo>
                      <a:pt x="6110" y="5830"/>
                      <a:pt x="6603" y="5659"/>
                      <a:pt x="7088" y="5500"/>
                    </a:cubicBezTo>
                    <a:close/>
                    <a:moveTo>
                      <a:pt x="3931" y="7790"/>
                    </a:moveTo>
                    <a:lnTo>
                      <a:pt x="3931" y="7790"/>
                    </a:lnTo>
                    <a:cubicBezTo>
                      <a:pt x="3342" y="8602"/>
                      <a:pt x="2592" y="9307"/>
                      <a:pt x="1745" y="9843"/>
                    </a:cubicBezTo>
                    <a:cubicBezTo>
                      <a:pt x="1710" y="9864"/>
                      <a:pt x="1700" y="9911"/>
                      <a:pt x="1722" y="9945"/>
                    </a:cubicBezTo>
                    <a:cubicBezTo>
                      <a:pt x="1736" y="9968"/>
                      <a:pt x="1760" y="9980"/>
                      <a:pt x="1785" y="9980"/>
                    </a:cubicBezTo>
                    <a:cubicBezTo>
                      <a:pt x="1798" y="9980"/>
                      <a:pt x="1812" y="9976"/>
                      <a:pt x="1825" y="9968"/>
                    </a:cubicBezTo>
                    <a:cubicBezTo>
                      <a:pt x="2663" y="9440"/>
                      <a:pt x="3408" y="8747"/>
                      <a:pt x="3999" y="7950"/>
                    </a:cubicBezTo>
                    <a:lnTo>
                      <a:pt x="3999" y="7950"/>
                    </a:lnTo>
                    <a:cubicBezTo>
                      <a:pt x="3928" y="8281"/>
                      <a:pt x="3838" y="8612"/>
                      <a:pt x="3675" y="8894"/>
                    </a:cubicBezTo>
                    <a:cubicBezTo>
                      <a:pt x="3436" y="9304"/>
                      <a:pt x="3112" y="9679"/>
                      <a:pt x="2708" y="10009"/>
                    </a:cubicBezTo>
                    <a:cubicBezTo>
                      <a:pt x="2027" y="10563"/>
                      <a:pt x="1201" y="10940"/>
                      <a:pt x="446" y="11247"/>
                    </a:cubicBezTo>
                    <a:cubicBezTo>
                      <a:pt x="467" y="11179"/>
                      <a:pt x="494" y="11095"/>
                      <a:pt x="526" y="10989"/>
                    </a:cubicBezTo>
                    <a:cubicBezTo>
                      <a:pt x="551" y="10908"/>
                      <a:pt x="577" y="10823"/>
                      <a:pt x="587" y="10798"/>
                    </a:cubicBezTo>
                    <a:cubicBezTo>
                      <a:pt x="681" y="10585"/>
                      <a:pt x="794" y="10375"/>
                      <a:pt x="918" y="10177"/>
                    </a:cubicBezTo>
                    <a:cubicBezTo>
                      <a:pt x="1173" y="9767"/>
                      <a:pt x="1486" y="9395"/>
                      <a:pt x="1845" y="9068"/>
                    </a:cubicBezTo>
                    <a:cubicBezTo>
                      <a:pt x="2207" y="8738"/>
                      <a:pt x="2606" y="8463"/>
                      <a:pt x="3035" y="8250"/>
                    </a:cubicBezTo>
                    <a:cubicBezTo>
                      <a:pt x="3139" y="8199"/>
                      <a:pt x="3238" y="8153"/>
                      <a:pt x="3335" y="8108"/>
                    </a:cubicBezTo>
                    <a:cubicBezTo>
                      <a:pt x="3540" y="8014"/>
                      <a:pt x="3740" y="7920"/>
                      <a:pt x="3931" y="7790"/>
                    </a:cubicBezTo>
                    <a:close/>
                    <a:moveTo>
                      <a:pt x="4661" y="7755"/>
                    </a:moveTo>
                    <a:lnTo>
                      <a:pt x="4661" y="7755"/>
                    </a:lnTo>
                    <a:cubicBezTo>
                      <a:pt x="5397" y="8079"/>
                      <a:pt x="6078" y="8435"/>
                      <a:pt x="6551" y="9165"/>
                    </a:cubicBezTo>
                    <a:cubicBezTo>
                      <a:pt x="6932" y="9750"/>
                      <a:pt x="7158" y="10498"/>
                      <a:pt x="7240" y="11446"/>
                    </a:cubicBezTo>
                    <a:cubicBezTo>
                      <a:pt x="6961" y="11396"/>
                      <a:pt x="6709" y="11192"/>
                      <a:pt x="6472" y="10983"/>
                    </a:cubicBezTo>
                    <a:cubicBezTo>
                      <a:pt x="6024" y="10588"/>
                      <a:pt x="5557" y="10157"/>
                      <a:pt x="5196" y="9641"/>
                    </a:cubicBezTo>
                    <a:cubicBezTo>
                      <a:pt x="4830" y="9119"/>
                      <a:pt x="4691" y="8518"/>
                      <a:pt x="4545" y="7882"/>
                    </a:cubicBezTo>
                    <a:cubicBezTo>
                      <a:pt x="4540" y="7868"/>
                      <a:pt x="4538" y="7855"/>
                      <a:pt x="4536" y="7840"/>
                    </a:cubicBezTo>
                    <a:lnTo>
                      <a:pt x="4536" y="7840"/>
                    </a:lnTo>
                    <a:cubicBezTo>
                      <a:pt x="5148" y="8558"/>
                      <a:pt x="5710" y="9329"/>
                      <a:pt x="6198" y="10135"/>
                    </a:cubicBezTo>
                    <a:cubicBezTo>
                      <a:pt x="6212" y="10159"/>
                      <a:pt x="6237" y="10171"/>
                      <a:pt x="6263" y="10171"/>
                    </a:cubicBezTo>
                    <a:cubicBezTo>
                      <a:pt x="6276" y="10171"/>
                      <a:pt x="6290" y="10168"/>
                      <a:pt x="6302" y="10161"/>
                    </a:cubicBezTo>
                    <a:cubicBezTo>
                      <a:pt x="6335" y="10139"/>
                      <a:pt x="6349" y="10093"/>
                      <a:pt x="6327" y="10057"/>
                    </a:cubicBezTo>
                    <a:cubicBezTo>
                      <a:pt x="5836" y="9249"/>
                      <a:pt x="5274" y="8477"/>
                      <a:pt x="4661" y="7755"/>
                    </a:cubicBezTo>
                    <a:close/>
                    <a:moveTo>
                      <a:pt x="3766" y="10975"/>
                    </a:moveTo>
                    <a:cubicBezTo>
                      <a:pt x="3649" y="11205"/>
                      <a:pt x="3424" y="11367"/>
                      <a:pt x="3216" y="11501"/>
                    </a:cubicBezTo>
                    <a:cubicBezTo>
                      <a:pt x="3048" y="11610"/>
                      <a:pt x="2876" y="11713"/>
                      <a:pt x="2702" y="11817"/>
                    </a:cubicBezTo>
                    <a:cubicBezTo>
                      <a:pt x="2116" y="12170"/>
                      <a:pt x="1509" y="12534"/>
                      <a:pt x="1092" y="13088"/>
                    </a:cubicBezTo>
                    <a:cubicBezTo>
                      <a:pt x="1066" y="13120"/>
                      <a:pt x="1073" y="13168"/>
                      <a:pt x="1107" y="13192"/>
                    </a:cubicBezTo>
                    <a:cubicBezTo>
                      <a:pt x="1120" y="13203"/>
                      <a:pt x="1135" y="13208"/>
                      <a:pt x="1151" y="13208"/>
                    </a:cubicBezTo>
                    <a:cubicBezTo>
                      <a:pt x="1174" y="13208"/>
                      <a:pt x="1196" y="13198"/>
                      <a:pt x="1211" y="13178"/>
                    </a:cubicBezTo>
                    <a:cubicBezTo>
                      <a:pt x="1613" y="12648"/>
                      <a:pt x="2207" y="12292"/>
                      <a:pt x="2780" y="11946"/>
                    </a:cubicBezTo>
                    <a:cubicBezTo>
                      <a:pt x="2954" y="11842"/>
                      <a:pt x="3129" y="11736"/>
                      <a:pt x="3298" y="11627"/>
                    </a:cubicBezTo>
                    <a:cubicBezTo>
                      <a:pt x="3437" y="11538"/>
                      <a:pt x="3575" y="11438"/>
                      <a:pt x="3691" y="11322"/>
                    </a:cubicBezTo>
                    <a:lnTo>
                      <a:pt x="3691" y="11322"/>
                    </a:lnTo>
                    <a:cubicBezTo>
                      <a:pt x="3657" y="11448"/>
                      <a:pt x="3618" y="11570"/>
                      <a:pt x="3557" y="11682"/>
                    </a:cubicBezTo>
                    <a:cubicBezTo>
                      <a:pt x="3332" y="12115"/>
                      <a:pt x="2945" y="12503"/>
                      <a:pt x="2376" y="12871"/>
                    </a:cubicBezTo>
                    <a:cubicBezTo>
                      <a:pt x="2155" y="13016"/>
                      <a:pt x="1917" y="13150"/>
                      <a:pt x="1687" y="13281"/>
                    </a:cubicBezTo>
                    <a:cubicBezTo>
                      <a:pt x="1267" y="13520"/>
                      <a:pt x="833" y="13764"/>
                      <a:pt x="458" y="14084"/>
                    </a:cubicBezTo>
                    <a:cubicBezTo>
                      <a:pt x="484" y="13638"/>
                      <a:pt x="772" y="13216"/>
                      <a:pt x="1069" y="12817"/>
                    </a:cubicBezTo>
                    <a:cubicBezTo>
                      <a:pt x="1600" y="12105"/>
                      <a:pt x="2140" y="11446"/>
                      <a:pt x="2903" y="11199"/>
                    </a:cubicBezTo>
                    <a:cubicBezTo>
                      <a:pt x="3122" y="11128"/>
                      <a:pt x="3353" y="11073"/>
                      <a:pt x="3576" y="11019"/>
                    </a:cubicBezTo>
                    <a:cubicBezTo>
                      <a:pt x="3640" y="11005"/>
                      <a:pt x="3704" y="10989"/>
                      <a:pt x="3766" y="10975"/>
                    </a:cubicBezTo>
                    <a:close/>
                    <a:moveTo>
                      <a:pt x="4103" y="11150"/>
                    </a:moveTo>
                    <a:lnTo>
                      <a:pt x="4103" y="11150"/>
                    </a:lnTo>
                    <a:cubicBezTo>
                      <a:pt x="4125" y="11154"/>
                      <a:pt x="4150" y="11160"/>
                      <a:pt x="4183" y="11167"/>
                    </a:cubicBezTo>
                    <a:cubicBezTo>
                      <a:pt x="4478" y="11241"/>
                      <a:pt x="4743" y="11389"/>
                      <a:pt x="4988" y="11536"/>
                    </a:cubicBezTo>
                    <a:cubicBezTo>
                      <a:pt x="5313" y="11733"/>
                      <a:pt x="5726" y="12007"/>
                      <a:pt x="6030" y="12376"/>
                    </a:cubicBezTo>
                    <a:cubicBezTo>
                      <a:pt x="6263" y="12660"/>
                      <a:pt x="6430" y="12987"/>
                      <a:pt x="6608" y="13394"/>
                    </a:cubicBezTo>
                    <a:cubicBezTo>
                      <a:pt x="6799" y="13828"/>
                      <a:pt x="6972" y="14274"/>
                      <a:pt x="7126" y="14724"/>
                    </a:cubicBezTo>
                    <a:lnTo>
                      <a:pt x="6003" y="13896"/>
                    </a:lnTo>
                    <a:cubicBezTo>
                      <a:pt x="5668" y="13650"/>
                      <a:pt x="5325" y="13394"/>
                      <a:pt x="5030" y="13094"/>
                    </a:cubicBezTo>
                    <a:cubicBezTo>
                      <a:pt x="4601" y="12655"/>
                      <a:pt x="4278" y="12112"/>
                      <a:pt x="4095" y="11522"/>
                    </a:cubicBezTo>
                    <a:lnTo>
                      <a:pt x="4070" y="11449"/>
                    </a:lnTo>
                    <a:cubicBezTo>
                      <a:pt x="4054" y="11399"/>
                      <a:pt x="4032" y="11331"/>
                      <a:pt x="4018" y="11273"/>
                    </a:cubicBezTo>
                    <a:lnTo>
                      <a:pt x="4018" y="11273"/>
                    </a:lnTo>
                    <a:cubicBezTo>
                      <a:pt x="4129" y="11400"/>
                      <a:pt x="4241" y="11530"/>
                      <a:pt x="4344" y="11659"/>
                    </a:cubicBezTo>
                    <a:cubicBezTo>
                      <a:pt x="4542" y="11905"/>
                      <a:pt x="4749" y="12159"/>
                      <a:pt x="4995" y="12379"/>
                    </a:cubicBezTo>
                    <a:lnTo>
                      <a:pt x="5146" y="12513"/>
                    </a:lnTo>
                    <a:cubicBezTo>
                      <a:pt x="5474" y="12803"/>
                      <a:pt x="5813" y="13101"/>
                      <a:pt x="6000" y="13499"/>
                    </a:cubicBezTo>
                    <a:cubicBezTo>
                      <a:pt x="6012" y="13527"/>
                      <a:pt x="6039" y="13542"/>
                      <a:pt x="6067" y="13542"/>
                    </a:cubicBezTo>
                    <a:cubicBezTo>
                      <a:pt x="6077" y="13542"/>
                      <a:pt x="6088" y="13540"/>
                      <a:pt x="6098" y="13535"/>
                    </a:cubicBezTo>
                    <a:cubicBezTo>
                      <a:pt x="6137" y="13517"/>
                      <a:pt x="6153" y="13473"/>
                      <a:pt x="6134" y="13436"/>
                    </a:cubicBezTo>
                    <a:cubicBezTo>
                      <a:pt x="5934" y="13010"/>
                      <a:pt x="5583" y="12702"/>
                      <a:pt x="5243" y="12402"/>
                    </a:cubicBezTo>
                    <a:lnTo>
                      <a:pt x="5092" y="12270"/>
                    </a:lnTo>
                    <a:cubicBezTo>
                      <a:pt x="4856" y="12057"/>
                      <a:pt x="4653" y="11808"/>
                      <a:pt x="4458" y="11568"/>
                    </a:cubicBezTo>
                    <a:cubicBezTo>
                      <a:pt x="4345" y="11429"/>
                      <a:pt x="4228" y="11287"/>
                      <a:pt x="4103" y="11150"/>
                    </a:cubicBezTo>
                    <a:close/>
                    <a:moveTo>
                      <a:pt x="3455" y="14253"/>
                    </a:moveTo>
                    <a:lnTo>
                      <a:pt x="3455" y="14253"/>
                    </a:lnTo>
                    <a:cubicBezTo>
                      <a:pt x="3704" y="14892"/>
                      <a:pt x="3979" y="15391"/>
                      <a:pt x="4336" y="15852"/>
                    </a:cubicBezTo>
                    <a:cubicBezTo>
                      <a:pt x="4663" y="16271"/>
                      <a:pt x="4963" y="16688"/>
                      <a:pt x="4994" y="17176"/>
                    </a:cubicBezTo>
                    <a:cubicBezTo>
                      <a:pt x="4995" y="17215"/>
                      <a:pt x="5028" y="17246"/>
                      <a:pt x="5068" y="17246"/>
                    </a:cubicBezTo>
                    <a:cubicBezTo>
                      <a:pt x="5070" y="17246"/>
                      <a:pt x="5071" y="17246"/>
                      <a:pt x="5073" y="17246"/>
                    </a:cubicBezTo>
                    <a:cubicBezTo>
                      <a:pt x="5112" y="17243"/>
                      <a:pt x="5146" y="17208"/>
                      <a:pt x="5144" y="17166"/>
                    </a:cubicBezTo>
                    <a:cubicBezTo>
                      <a:pt x="5111" y="16638"/>
                      <a:pt x="4785" y="16182"/>
                      <a:pt x="4456" y="15760"/>
                    </a:cubicBezTo>
                    <a:cubicBezTo>
                      <a:pt x="4154" y="15374"/>
                      <a:pt x="3911" y="14956"/>
                      <a:pt x="3694" y="14445"/>
                    </a:cubicBezTo>
                    <a:lnTo>
                      <a:pt x="3694" y="14445"/>
                    </a:lnTo>
                    <a:cubicBezTo>
                      <a:pt x="3802" y="14549"/>
                      <a:pt x="3916" y="14644"/>
                      <a:pt x="4034" y="14744"/>
                    </a:cubicBezTo>
                    <a:cubicBezTo>
                      <a:pt x="4121" y="14815"/>
                      <a:pt x="4210" y="14889"/>
                      <a:pt x="4297" y="14969"/>
                    </a:cubicBezTo>
                    <a:cubicBezTo>
                      <a:pt x="4700" y="15331"/>
                      <a:pt x="5011" y="15768"/>
                      <a:pt x="5196" y="16237"/>
                    </a:cubicBezTo>
                    <a:cubicBezTo>
                      <a:pt x="5422" y="16810"/>
                      <a:pt x="5464" y="17457"/>
                      <a:pt x="5474" y="18059"/>
                    </a:cubicBezTo>
                    <a:cubicBezTo>
                      <a:pt x="5298" y="17813"/>
                      <a:pt x="5091" y="17590"/>
                      <a:pt x="4888" y="17373"/>
                    </a:cubicBezTo>
                    <a:cubicBezTo>
                      <a:pt x="4691" y="17162"/>
                      <a:pt x="4488" y="16940"/>
                      <a:pt x="4319" y="16706"/>
                    </a:cubicBezTo>
                    <a:cubicBezTo>
                      <a:pt x="4034" y="16315"/>
                      <a:pt x="3814" y="15849"/>
                      <a:pt x="3646" y="15281"/>
                    </a:cubicBezTo>
                    <a:cubicBezTo>
                      <a:pt x="3546" y="14950"/>
                      <a:pt x="3497" y="14599"/>
                      <a:pt x="3455" y="14253"/>
                    </a:cubicBezTo>
                    <a:close/>
                    <a:moveTo>
                      <a:pt x="2902" y="14682"/>
                    </a:moveTo>
                    <a:lnTo>
                      <a:pt x="2902" y="14682"/>
                    </a:lnTo>
                    <a:cubicBezTo>
                      <a:pt x="2792" y="14899"/>
                      <a:pt x="2637" y="15100"/>
                      <a:pt x="2488" y="15297"/>
                    </a:cubicBezTo>
                    <a:lnTo>
                      <a:pt x="2434" y="15365"/>
                    </a:lnTo>
                    <a:cubicBezTo>
                      <a:pt x="2011" y="15917"/>
                      <a:pt x="1623" y="16505"/>
                      <a:pt x="1283" y="17111"/>
                    </a:cubicBezTo>
                    <a:cubicBezTo>
                      <a:pt x="1264" y="17147"/>
                      <a:pt x="1276" y="17192"/>
                      <a:pt x="1312" y="17212"/>
                    </a:cubicBezTo>
                    <a:cubicBezTo>
                      <a:pt x="1324" y="17219"/>
                      <a:pt x="1336" y="17222"/>
                      <a:pt x="1349" y="17222"/>
                    </a:cubicBezTo>
                    <a:cubicBezTo>
                      <a:pt x="1375" y="17222"/>
                      <a:pt x="1401" y="17208"/>
                      <a:pt x="1413" y="17183"/>
                    </a:cubicBezTo>
                    <a:cubicBezTo>
                      <a:pt x="1751" y="16583"/>
                      <a:pt x="2134" y="16002"/>
                      <a:pt x="2553" y="15455"/>
                    </a:cubicBezTo>
                    <a:lnTo>
                      <a:pt x="2603" y="15388"/>
                    </a:lnTo>
                    <a:cubicBezTo>
                      <a:pt x="2721" y="15236"/>
                      <a:pt x="2839" y="15083"/>
                      <a:pt x="2939" y="14918"/>
                    </a:cubicBezTo>
                    <a:lnTo>
                      <a:pt x="2939" y="14918"/>
                    </a:lnTo>
                    <a:cubicBezTo>
                      <a:pt x="2919" y="15040"/>
                      <a:pt x="2905" y="15158"/>
                      <a:pt x="2893" y="15275"/>
                    </a:cubicBezTo>
                    <a:cubicBezTo>
                      <a:pt x="2873" y="15358"/>
                      <a:pt x="2852" y="15441"/>
                      <a:pt x="2831" y="15522"/>
                    </a:cubicBezTo>
                    <a:cubicBezTo>
                      <a:pt x="2721" y="15923"/>
                      <a:pt x="2622" y="16253"/>
                      <a:pt x="2469" y="16564"/>
                    </a:cubicBezTo>
                    <a:cubicBezTo>
                      <a:pt x="2344" y="16816"/>
                      <a:pt x="2195" y="17026"/>
                      <a:pt x="2013" y="17204"/>
                    </a:cubicBezTo>
                    <a:cubicBezTo>
                      <a:pt x="1825" y="17386"/>
                      <a:pt x="1615" y="17511"/>
                      <a:pt x="1395" y="17642"/>
                    </a:cubicBezTo>
                    <a:cubicBezTo>
                      <a:pt x="1298" y="17700"/>
                      <a:pt x="1201" y="17758"/>
                      <a:pt x="1105" y="17822"/>
                    </a:cubicBezTo>
                    <a:cubicBezTo>
                      <a:pt x="1072" y="17844"/>
                      <a:pt x="924" y="17952"/>
                      <a:pt x="784" y="18080"/>
                    </a:cubicBezTo>
                    <a:cubicBezTo>
                      <a:pt x="803" y="17958"/>
                      <a:pt x="816" y="17835"/>
                      <a:pt x="830" y="17713"/>
                    </a:cubicBezTo>
                    <a:cubicBezTo>
                      <a:pt x="868" y="17375"/>
                      <a:pt x="902" y="17056"/>
                      <a:pt x="1014" y="16752"/>
                    </a:cubicBezTo>
                    <a:cubicBezTo>
                      <a:pt x="1235" y="16150"/>
                      <a:pt x="1674" y="15781"/>
                      <a:pt x="2142" y="15391"/>
                    </a:cubicBezTo>
                    <a:cubicBezTo>
                      <a:pt x="2386" y="15187"/>
                      <a:pt x="2637" y="14977"/>
                      <a:pt x="2857" y="14730"/>
                    </a:cubicBezTo>
                    <a:cubicBezTo>
                      <a:pt x="2868" y="14715"/>
                      <a:pt x="2883" y="14699"/>
                      <a:pt x="2902" y="14682"/>
                    </a:cubicBezTo>
                    <a:close/>
                    <a:moveTo>
                      <a:pt x="2973" y="17461"/>
                    </a:moveTo>
                    <a:lnTo>
                      <a:pt x="2973" y="17461"/>
                    </a:lnTo>
                    <a:cubicBezTo>
                      <a:pt x="3046" y="17802"/>
                      <a:pt x="3126" y="18153"/>
                      <a:pt x="3272" y="18496"/>
                    </a:cubicBezTo>
                    <a:cubicBezTo>
                      <a:pt x="3353" y="18689"/>
                      <a:pt x="3455" y="18873"/>
                      <a:pt x="3555" y="19052"/>
                    </a:cubicBezTo>
                    <a:cubicBezTo>
                      <a:pt x="3672" y="19264"/>
                      <a:pt x="3793" y="19484"/>
                      <a:pt x="3879" y="19711"/>
                    </a:cubicBezTo>
                    <a:cubicBezTo>
                      <a:pt x="3964" y="19940"/>
                      <a:pt x="4009" y="20160"/>
                      <a:pt x="4019" y="20390"/>
                    </a:cubicBezTo>
                    <a:cubicBezTo>
                      <a:pt x="4037" y="20716"/>
                      <a:pt x="4012" y="21066"/>
                      <a:pt x="3947" y="21461"/>
                    </a:cubicBezTo>
                    <a:cubicBezTo>
                      <a:pt x="3921" y="21626"/>
                      <a:pt x="3886" y="21801"/>
                      <a:pt x="3843" y="21998"/>
                    </a:cubicBezTo>
                    <a:cubicBezTo>
                      <a:pt x="3837" y="22024"/>
                      <a:pt x="3822" y="22065"/>
                      <a:pt x="3806" y="22111"/>
                    </a:cubicBezTo>
                    <a:cubicBezTo>
                      <a:pt x="3806" y="22113"/>
                      <a:pt x="3806" y="22113"/>
                      <a:pt x="3805" y="22114"/>
                    </a:cubicBezTo>
                    <a:cubicBezTo>
                      <a:pt x="3692" y="21851"/>
                      <a:pt x="3556" y="21594"/>
                      <a:pt x="3426" y="21347"/>
                    </a:cubicBezTo>
                    <a:cubicBezTo>
                      <a:pt x="3301" y="21109"/>
                      <a:pt x="3171" y="20866"/>
                      <a:pt x="3064" y="20617"/>
                    </a:cubicBezTo>
                    <a:cubicBezTo>
                      <a:pt x="2627" y="19607"/>
                      <a:pt x="2518" y="18741"/>
                      <a:pt x="2721" y="17893"/>
                    </a:cubicBezTo>
                    <a:cubicBezTo>
                      <a:pt x="2745" y="17786"/>
                      <a:pt x="2774" y="17679"/>
                      <a:pt x="2806" y="17573"/>
                    </a:cubicBezTo>
                    <a:cubicBezTo>
                      <a:pt x="2810" y="17554"/>
                      <a:pt x="2815" y="17534"/>
                      <a:pt x="2821" y="17516"/>
                    </a:cubicBezTo>
                    <a:lnTo>
                      <a:pt x="2821" y="17516"/>
                    </a:lnTo>
                    <a:cubicBezTo>
                      <a:pt x="2809" y="18110"/>
                      <a:pt x="2858" y="18663"/>
                      <a:pt x="2970" y="19165"/>
                    </a:cubicBezTo>
                    <a:cubicBezTo>
                      <a:pt x="3026" y="19414"/>
                      <a:pt x="3133" y="19646"/>
                      <a:pt x="3238" y="19869"/>
                    </a:cubicBezTo>
                    <a:cubicBezTo>
                      <a:pt x="3400" y="20215"/>
                      <a:pt x="3552" y="20542"/>
                      <a:pt x="3527" y="20929"/>
                    </a:cubicBezTo>
                    <a:cubicBezTo>
                      <a:pt x="3526" y="20971"/>
                      <a:pt x="3556" y="21005"/>
                      <a:pt x="3598" y="21008"/>
                    </a:cubicBezTo>
                    <a:cubicBezTo>
                      <a:pt x="3600" y="21008"/>
                      <a:pt x="3603" y="21009"/>
                      <a:pt x="3605" y="21009"/>
                    </a:cubicBezTo>
                    <a:cubicBezTo>
                      <a:pt x="3643" y="21009"/>
                      <a:pt x="3675" y="20977"/>
                      <a:pt x="3678" y="20939"/>
                    </a:cubicBezTo>
                    <a:cubicBezTo>
                      <a:pt x="3704" y="20513"/>
                      <a:pt x="3537" y="20153"/>
                      <a:pt x="3374" y="19805"/>
                    </a:cubicBezTo>
                    <a:cubicBezTo>
                      <a:pt x="3272" y="19588"/>
                      <a:pt x="3169" y="19364"/>
                      <a:pt x="3117" y="19132"/>
                    </a:cubicBezTo>
                    <a:cubicBezTo>
                      <a:pt x="3004" y="18625"/>
                      <a:pt x="2958" y="18065"/>
                      <a:pt x="2973" y="17461"/>
                    </a:cubicBezTo>
                    <a:close/>
                    <a:moveTo>
                      <a:pt x="2635" y="0"/>
                    </a:moveTo>
                    <a:cubicBezTo>
                      <a:pt x="2630" y="0"/>
                      <a:pt x="2625" y="1"/>
                      <a:pt x="2619" y="1"/>
                    </a:cubicBezTo>
                    <a:cubicBezTo>
                      <a:pt x="2606" y="3"/>
                      <a:pt x="2593" y="7"/>
                      <a:pt x="2582" y="14"/>
                    </a:cubicBezTo>
                    <a:cubicBezTo>
                      <a:pt x="2534" y="43"/>
                      <a:pt x="2518" y="103"/>
                      <a:pt x="2547" y="149"/>
                    </a:cubicBezTo>
                    <a:cubicBezTo>
                      <a:pt x="3563" y="1856"/>
                      <a:pt x="4037" y="3693"/>
                      <a:pt x="4170" y="5569"/>
                    </a:cubicBezTo>
                    <a:cubicBezTo>
                      <a:pt x="3874" y="5404"/>
                      <a:pt x="3531" y="5236"/>
                      <a:pt x="3126" y="5142"/>
                    </a:cubicBezTo>
                    <a:cubicBezTo>
                      <a:pt x="2625" y="5025"/>
                      <a:pt x="2107" y="4955"/>
                      <a:pt x="1590" y="4934"/>
                    </a:cubicBezTo>
                    <a:cubicBezTo>
                      <a:pt x="1579" y="4934"/>
                      <a:pt x="627" y="4939"/>
                      <a:pt x="215" y="4996"/>
                    </a:cubicBezTo>
                    <a:cubicBezTo>
                      <a:pt x="115" y="5009"/>
                      <a:pt x="45" y="5025"/>
                      <a:pt x="30" y="5045"/>
                    </a:cubicBezTo>
                    <a:cubicBezTo>
                      <a:pt x="9" y="5068"/>
                      <a:pt x="1" y="5100"/>
                      <a:pt x="8" y="5132"/>
                    </a:cubicBezTo>
                    <a:cubicBezTo>
                      <a:pt x="129" y="5711"/>
                      <a:pt x="695" y="6019"/>
                      <a:pt x="1023" y="6154"/>
                    </a:cubicBezTo>
                    <a:cubicBezTo>
                      <a:pt x="1421" y="6315"/>
                      <a:pt x="1854" y="6398"/>
                      <a:pt x="2291" y="6398"/>
                    </a:cubicBezTo>
                    <a:cubicBezTo>
                      <a:pt x="2412" y="6398"/>
                      <a:pt x="2534" y="6391"/>
                      <a:pt x="2656" y="6378"/>
                    </a:cubicBezTo>
                    <a:cubicBezTo>
                      <a:pt x="3249" y="6315"/>
                      <a:pt x="3740" y="6176"/>
                      <a:pt x="4192" y="5950"/>
                    </a:cubicBezTo>
                    <a:cubicBezTo>
                      <a:pt x="4213" y="6399"/>
                      <a:pt x="4215" y="6847"/>
                      <a:pt x="4203" y="7298"/>
                    </a:cubicBezTo>
                    <a:cubicBezTo>
                      <a:pt x="4190" y="7303"/>
                      <a:pt x="4177" y="7311"/>
                      <a:pt x="4167" y="7322"/>
                    </a:cubicBezTo>
                    <a:cubicBezTo>
                      <a:pt x="3893" y="7633"/>
                      <a:pt x="3598" y="7768"/>
                      <a:pt x="3256" y="7926"/>
                    </a:cubicBezTo>
                    <a:cubicBezTo>
                      <a:pt x="3158" y="7971"/>
                      <a:pt x="3057" y="8016"/>
                      <a:pt x="2952" y="8068"/>
                    </a:cubicBezTo>
                    <a:cubicBezTo>
                      <a:pt x="2506" y="8289"/>
                      <a:pt x="2091" y="8574"/>
                      <a:pt x="1715" y="8917"/>
                    </a:cubicBezTo>
                    <a:cubicBezTo>
                      <a:pt x="1341" y="9258"/>
                      <a:pt x="1018" y="9644"/>
                      <a:pt x="752" y="10068"/>
                    </a:cubicBezTo>
                    <a:cubicBezTo>
                      <a:pt x="622" y="10275"/>
                      <a:pt x="506" y="10492"/>
                      <a:pt x="407" y="10714"/>
                    </a:cubicBezTo>
                    <a:cubicBezTo>
                      <a:pt x="393" y="10749"/>
                      <a:pt x="371" y="10815"/>
                      <a:pt x="338" y="10930"/>
                    </a:cubicBezTo>
                    <a:cubicBezTo>
                      <a:pt x="302" y="11048"/>
                      <a:pt x="229" y="11293"/>
                      <a:pt x="193" y="11351"/>
                    </a:cubicBezTo>
                    <a:cubicBezTo>
                      <a:pt x="158" y="11378"/>
                      <a:pt x="144" y="11425"/>
                      <a:pt x="160" y="11467"/>
                    </a:cubicBezTo>
                    <a:cubicBezTo>
                      <a:pt x="176" y="11506"/>
                      <a:pt x="214" y="11529"/>
                      <a:pt x="255" y="11529"/>
                    </a:cubicBezTo>
                    <a:cubicBezTo>
                      <a:pt x="267" y="11529"/>
                      <a:pt x="279" y="11527"/>
                      <a:pt x="290" y="11523"/>
                    </a:cubicBezTo>
                    <a:cubicBezTo>
                      <a:pt x="1117" y="11195"/>
                      <a:pt x="2063" y="10792"/>
                      <a:pt x="2837" y="10160"/>
                    </a:cubicBezTo>
                    <a:cubicBezTo>
                      <a:pt x="3258" y="9816"/>
                      <a:pt x="3598" y="9421"/>
                      <a:pt x="3850" y="8991"/>
                    </a:cubicBezTo>
                    <a:cubicBezTo>
                      <a:pt x="3996" y="8738"/>
                      <a:pt x="4084" y="8457"/>
                      <a:pt x="4157" y="8172"/>
                    </a:cubicBezTo>
                    <a:lnTo>
                      <a:pt x="4157" y="8172"/>
                    </a:lnTo>
                    <a:cubicBezTo>
                      <a:pt x="4096" y="9033"/>
                      <a:pt x="3982" y="9896"/>
                      <a:pt x="3835" y="10749"/>
                    </a:cubicBezTo>
                    <a:cubicBezTo>
                      <a:pt x="3734" y="10773"/>
                      <a:pt x="3633" y="10799"/>
                      <a:pt x="3531" y="10823"/>
                    </a:cubicBezTo>
                    <a:cubicBezTo>
                      <a:pt x="3304" y="10876"/>
                      <a:pt x="3070" y="10931"/>
                      <a:pt x="2844" y="11005"/>
                    </a:cubicBezTo>
                    <a:cubicBezTo>
                      <a:pt x="2023" y="11271"/>
                      <a:pt x="1461" y="11955"/>
                      <a:pt x="908" y="12693"/>
                    </a:cubicBezTo>
                    <a:cubicBezTo>
                      <a:pt x="542" y="13184"/>
                      <a:pt x="190" y="13712"/>
                      <a:pt x="268" y="14310"/>
                    </a:cubicBezTo>
                    <a:cubicBezTo>
                      <a:pt x="274" y="14348"/>
                      <a:pt x="299" y="14378"/>
                      <a:pt x="334" y="14391"/>
                    </a:cubicBezTo>
                    <a:cubicBezTo>
                      <a:pt x="344" y="14395"/>
                      <a:pt x="355" y="14397"/>
                      <a:pt x="366" y="14397"/>
                    </a:cubicBezTo>
                    <a:cubicBezTo>
                      <a:pt x="391" y="14397"/>
                      <a:pt x="416" y="14387"/>
                      <a:pt x="435" y="14369"/>
                    </a:cubicBezTo>
                    <a:cubicBezTo>
                      <a:pt x="827" y="13994"/>
                      <a:pt x="1314" y="13718"/>
                      <a:pt x="1784" y="13450"/>
                    </a:cubicBezTo>
                    <a:cubicBezTo>
                      <a:pt x="2016" y="13318"/>
                      <a:pt x="2257" y="13182"/>
                      <a:pt x="2485" y="13036"/>
                    </a:cubicBezTo>
                    <a:cubicBezTo>
                      <a:pt x="2983" y="12715"/>
                      <a:pt x="3348" y="12373"/>
                      <a:pt x="3598" y="12001"/>
                    </a:cubicBezTo>
                    <a:lnTo>
                      <a:pt x="3598" y="12001"/>
                    </a:lnTo>
                    <a:cubicBezTo>
                      <a:pt x="3481" y="12576"/>
                      <a:pt x="3352" y="13146"/>
                      <a:pt x="3217" y="13706"/>
                    </a:cubicBezTo>
                    <a:cubicBezTo>
                      <a:pt x="3203" y="13727"/>
                      <a:pt x="3194" y="13753"/>
                      <a:pt x="3198" y="13779"/>
                    </a:cubicBezTo>
                    <a:lnTo>
                      <a:pt x="3198" y="13786"/>
                    </a:lnTo>
                    <a:cubicBezTo>
                      <a:pt x="3169" y="13909"/>
                      <a:pt x="3141" y="14031"/>
                      <a:pt x="3109" y="14152"/>
                    </a:cubicBezTo>
                    <a:cubicBezTo>
                      <a:pt x="3054" y="14248"/>
                      <a:pt x="2909" y="14391"/>
                      <a:pt x="2823" y="14473"/>
                    </a:cubicBezTo>
                    <a:cubicBezTo>
                      <a:pt x="2776" y="14521"/>
                      <a:pt x="2732" y="14563"/>
                      <a:pt x="2706" y="14594"/>
                    </a:cubicBezTo>
                    <a:cubicBezTo>
                      <a:pt x="2496" y="14831"/>
                      <a:pt x="2250" y="15037"/>
                      <a:pt x="2011" y="15236"/>
                    </a:cubicBezTo>
                    <a:cubicBezTo>
                      <a:pt x="1544" y="15624"/>
                      <a:pt x="1063" y="16028"/>
                      <a:pt x="826" y="16681"/>
                    </a:cubicBezTo>
                    <a:cubicBezTo>
                      <a:pt x="706" y="17007"/>
                      <a:pt x="668" y="17354"/>
                      <a:pt x="630" y="17690"/>
                    </a:cubicBezTo>
                    <a:cubicBezTo>
                      <a:pt x="603" y="17929"/>
                      <a:pt x="575" y="18175"/>
                      <a:pt x="520" y="18407"/>
                    </a:cubicBezTo>
                    <a:cubicBezTo>
                      <a:pt x="520" y="18408"/>
                      <a:pt x="520" y="18410"/>
                      <a:pt x="517" y="18410"/>
                    </a:cubicBezTo>
                    <a:cubicBezTo>
                      <a:pt x="509" y="18466"/>
                      <a:pt x="542" y="18517"/>
                      <a:pt x="594" y="18530"/>
                    </a:cubicBezTo>
                    <a:cubicBezTo>
                      <a:pt x="602" y="18532"/>
                      <a:pt x="610" y="18533"/>
                      <a:pt x="618" y="18533"/>
                    </a:cubicBezTo>
                    <a:cubicBezTo>
                      <a:pt x="664" y="18533"/>
                      <a:pt x="703" y="18502"/>
                      <a:pt x="716" y="18456"/>
                    </a:cubicBezTo>
                    <a:cubicBezTo>
                      <a:pt x="739" y="18373"/>
                      <a:pt x="1059" y="18091"/>
                      <a:pt x="1217" y="17988"/>
                    </a:cubicBezTo>
                    <a:cubicBezTo>
                      <a:pt x="1311" y="17928"/>
                      <a:pt x="1405" y="17871"/>
                      <a:pt x="1499" y="17815"/>
                    </a:cubicBezTo>
                    <a:cubicBezTo>
                      <a:pt x="1722" y="17683"/>
                      <a:pt x="1951" y="17545"/>
                      <a:pt x="2156" y="17346"/>
                    </a:cubicBezTo>
                    <a:cubicBezTo>
                      <a:pt x="2354" y="17153"/>
                      <a:pt x="2517" y="16926"/>
                      <a:pt x="2651" y="16654"/>
                    </a:cubicBezTo>
                    <a:cubicBezTo>
                      <a:pt x="2729" y="16497"/>
                      <a:pt x="2792" y="16338"/>
                      <a:pt x="2850" y="16170"/>
                    </a:cubicBezTo>
                    <a:lnTo>
                      <a:pt x="2850" y="16170"/>
                    </a:lnTo>
                    <a:cubicBezTo>
                      <a:pt x="2847" y="16229"/>
                      <a:pt x="2847" y="16289"/>
                      <a:pt x="2845" y="16351"/>
                    </a:cubicBezTo>
                    <a:cubicBezTo>
                      <a:pt x="2844" y="16412"/>
                      <a:pt x="2842" y="16477"/>
                      <a:pt x="2842" y="16539"/>
                    </a:cubicBezTo>
                    <a:cubicBezTo>
                      <a:pt x="2800" y="16552"/>
                      <a:pt x="2770" y="16591"/>
                      <a:pt x="2771" y="16636"/>
                    </a:cubicBezTo>
                    <a:cubicBezTo>
                      <a:pt x="2780" y="16932"/>
                      <a:pt x="2700" y="17218"/>
                      <a:pt x="2618" y="17519"/>
                    </a:cubicBezTo>
                    <a:cubicBezTo>
                      <a:pt x="2586" y="17628"/>
                      <a:pt x="2557" y="17736"/>
                      <a:pt x="2531" y="17848"/>
                    </a:cubicBezTo>
                    <a:cubicBezTo>
                      <a:pt x="2318" y="18740"/>
                      <a:pt x="2431" y="19646"/>
                      <a:pt x="2887" y="20697"/>
                    </a:cubicBezTo>
                    <a:cubicBezTo>
                      <a:pt x="2997" y="20953"/>
                      <a:pt x="3128" y="21201"/>
                      <a:pt x="3256" y="21441"/>
                    </a:cubicBezTo>
                    <a:cubicBezTo>
                      <a:pt x="3436" y="21780"/>
                      <a:pt x="3620" y="22127"/>
                      <a:pt x="3743" y="22492"/>
                    </a:cubicBezTo>
                    <a:cubicBezTo>
                      <a:pt x="3758" y="22534"/>
                      <a:pt x="3795" y="22561"/>
                      <a:pt x="3837" y="22561"/>
                    </a:cubicBezTo>
                    <a:cubicBezTo>
                      <a:pt x="3848" y="22561"/>
                      <a:pt x="3859" y="22560"/>
                      <a:pt x="3870" y="22556"/>
                    </a:cubicBezTo>
                    <a:cubicBezTo>
                      <a:pt x="3922" y="22538"/>
                      <a:pt x="3951" y="22483"/>
                      <a:pt x="3932" y="22431"/>
                    </a:cubicBezTo>
                    <a:cubicBezTo>
                      <a:pt x="3925" y="22391"/>
                      <a:pt x="3976" y="22246"/>
                      <a:pt x="4002" y="22178"/>
                    </a:cubicBezTo>
                    <a:cubicBezTo>
                      <a:pt x="4022" y="22123"/>
                      <a:pt x="4038" y="22075"/>
                      <a:pt x="4045" y="22043"/>
                    </a:cubicBezTo>
                    <a:cubicBezTo>
                      <a:pt x="4090" y="21843"/>
                      <a:pt x="4126" y="21664"/>
                      <a:pt x="4154" y="21493"/>
                    </a:cubicBezTo>
                    <a:cubicBezTo>
                      <a:pt x="4219" y="21085"/>
                      <a:pt x="4244" y="20720"/>
                      <a:pt x="4228" y="20380"/>
                    </a:cubicBezTo>
                    <a:cubicBezTo>
                      <a:pt x="4215" y="20131"/>
                      <a:pt x="4167" y="19888"/>
                      <a:pt x="4074" y="19643"/>
                    </a:cubicBezTo>
                    <a:cubicBezTo>
                      <a:pt x="3983" y="19401"/>
                      <a:pt x="3859" y="19175"/>
                      <a:pt x="3740" y="18957"/>
                    </a:cubicBezTo>
                    <a:cubicBezTo>
                      <a:pt x="3643" y="18783"/>
                      <a:pt x="3542" y="18602"/>
                      <a:pt x="3465" y="18418"/>
                    </a:cubicBezTo>
                    <a:cubicBezTo>
                      <a:pt x="3317" y="18074"/>
                      <a:pt x="3242" y="17729"/>
                      <a:pt x="3162" y="17364"/>
                    </a:cubicBezTo>
                    <a:cubicBezTo>
                      <a:pt x="3126" y="17194"/>
                      <a:pt x="3084" y="17021"/>
                      <a:pt x="3039" y="16848"/>
                    </a:cubicBezTo>
                    <a:cubicBezTo>
                      <a:pt x="3045" y="16680"/>
                      <a:pt x="3048" y="16513"/>
                      <a:pt x="3052" y="16353"/>
                    </a:cubicBezTo>
                    <a:cubicBezTo>
                      <a:pt x="3057" y="16005"/>
                      <a:pt x="3064" y="15671"/>
                      <a:pt x="3100" y="15319"/>
                    </a:cubicBezTo>
                    <a:cubicBezTo>
                      <a:pt x="3172" y="15031"/>
                      <a:pt x="3236" y="14740"/>
                      <a:pt x="3287" y="14447"/>
                    </a:cubicBezTo>
                    <a:cubicBezTo>
                      <a:pt x="3327" y="14746"/>
                      <a:pt x="3375" y="15048"/>
                      <a:pt x="3462" y="15339"/>
                    </a:cubicBezTo>
                    <a:cubicBezTo>
                      <a:pt x="3639" y="15927"/>
                      <a:pt x="3867" y="16412"/>
                      <a:pt x="4164" y="16823"/>
                    </a:cubicBezTo>
                    <a:cubicBezTo>
                      <a:pt x="4342" y="17068"/>
                      <a:pt x="4551" y="17292"/>
                      <a:pt x="4750" y="17509"/>
                    </a:cubicBezTo>
                    <a:cubicBezTo>
                      <a:pt x="5022" y="17802"/>
                      <a:pt x="5303" y="18106"/>
                      <a:pt x="5500" y="18453"/>
                    </a:cubicBezTo>
                    <a:cubicBezTo>
                      <a:pt x="5518" y="18486"/>
                      <a:pt x="5553" y="18504"/>
                      <a:pt x="5587" y="18504"/>
                    </a:cubicBezTo>
                    <a:cubicBezTo>
                      <a:pt x="5595" y="18504"/>
                      <a:pt x="5604" y="18503"/>
                      <a:pt x="5612" y="18501"/>
                    </a:cubicBezTo>
                    <a:cubicBezTo>
                      <a:pt x="5655" y="18488"/>
                      <a:pt x="5687" y="18447"/>
                      <a:pt x="5687" y="18402"/>
                    </a:cubicBezTo>
                    <a:cubicBezTo>
                      <a:pt x="5681" y="17692"/>
                      <a:pt x="5674" y="16884"/>
                      <a:pt x="5390" y="16164"/>
                    </a:cubicBezTo>
                    <a:cubicBezTo>
                      <a:pt x="5195" y="15666"/>
                      <a:pt x="4865" y="15202"/>
                      <a:pt x="4438" y="14819"/>
                    </a:cubicBezTo>
                    <a:cubicBezTo>
                      <a:pt x="4348" y="14738"/>
                      <a:pt x="4257" y="14665"/>
                      <a:pt x="4168" y="14589"/>
                    </a:cubicBezTo>
                    <a:cubicBezTo>
                      <a:pt x="3879" y="14348"/>
                      <a:pt x="3605" y="14116"/>
                      <a:pt x="3416" y="13767"/>
                    </a:cubicBezTo>
                    <a:cubicBezTo>
                      <a:pt x="3589" y="13036"/>
                      <a:pt x="3756" y="12292"/>
                      <a:pt x="3901" y="11538"/>
                    </a:cubicBezTo>
                    <a:lnTo>
                      <a:pt x="3915" y="11581"/>
                    </a:lnTo>
                    <a:cubicBezTo>
                      <a:pt x="4109" y="12204"/>
                      <a:pt x="4449" y="12775"/>
                      <a:pt x="4898" y="13234"/>
                    </a:cubicBezTo>
                    <a:cubicBezTo>
                      <a:pt x="5202" y="13546"/>
                      <a:pt x="5554" y="13806"/>
                      <a:pt x="5894" y="14057"/>
                    </a:cubicBezTo>
                    <a:lnTo>
                      <a:pt x="7269" y="15071"/>
                    </a:lnTo>
                    <a:cubicBezTo>
                      <a:pt x="7287" y="15084"/>
                      <a:pt x="7308" y="15090"/>
                      <a:pt x="7329" y="15090"/>
                    </a:cubicBezTo>
                    <a:cubicBezTo>
                      <a:pt x="7350" y="15090"/>
                      <a:pt x="7371" y="15084"/>
                      <a:pt x="7388" y="15071"/>
                    </a:cubicBezTo>
                    <a:cubicBezTo>
                      <a:pt x="7421" y="15045"/>
                      <a:pt x="7439" y="15000"/>
                      <a:pt x="7424" y="14958"/>
                    </a:cubicBezTo>
                    <a:cubicBezTo>
                      <a:pt x="7245" y="14401"/>
                      <a:pt x="7035" y="13848"/>
                      <a:pt x="6799" y="13312"/>
                    </a:cubicBezTo>
                    <a:cubicBezTo>
                      <a:pt x="6615" y="12893"/>
                      <a:pt x="6441" y="12551"/>
                      <a:pt x="6194" y="12248"/>
                    </a:cubicBezTo>
                    <a:cubicBezTo>
                      <a:pt x="5869" y="11853"/>
                      <a:pt x="5438" y="11568"/>
                      <a:pt x="5101" y="11364"/>
                    </a:cubicBezTo>
                    <a:cubicBezTo>
                      <a:pt x="4843" y="11208"/>
                      <a:pt x="4561" y="11053"/>
                      <a:pt x="4249" y="10969"/>
                    </a:cubicBezTo>
                    <a:cubicBezTo>
                      <a:pt x="4192" y="10955"/>
                      <a:pt x="4122" y="10939"/>
                      <a:pt x="4056" y="10939"/>
                    </a:cubicBezTo>
                    <a:cubicBezTo>
                      <a:pt x="4040" y="10939"/>
                      <a:pt x="4025" y="10939"/>
                      <a:pt x="4011" y="10941"/>
                    </a:cubicBezTo>
                    <a:cubicBezTo>
                      <a:pt x="4183" y="9968"/>
                      <a:pt x="4313" y="8983"/>
                      <a:pt x="4374" y="7995"/>
                    </a:cubicBezTo>
                    <a:cubicBezTo>
                      <a:pt x="4514" y="8600"/>
                      <a:pt x="4668" y="9219"/>
                      <a:pt x="5040" y="9754"/>
                    </a:cubicBezTo>
                    <a:cubicBezTo>
                      <a:pt x="5413" y="10288"/>
                      <a:pt x="5891" y="10728"/>
                      <a:pt x="6347" y="11132"/>
                    </a:cubicBezTo>
                    <a:cubicBezTo>
                      <a:pt x="6642" y="11393"/>
                      <a:pt x="6962" y="11648"/>
                      <a:pt x="7355" y="11656"/>
                    </a:cubicBezTo>
                    <a:cubicBezTo>
                      <a:pt x="7382" y="11656"/>
                      <a:pt x="7410" y="11646"/>
                      <a:pt x="7428" y="11626"/>
                    </a:cubicBezTo>
                    <a:cubicBezTo>
                      <a:pt x="7449" y="11606"/>
                      <a:pt x="7457" y="11577"/>
                      <a:pt x="7456" y="11549"/>
                    </a:cubicBezTo>
                    <a:cubicBezTo>
                      <a:pt x="7378" y="10510"/>
                      <a:pt x="7139" y="9693"/>
                      <a:pt x="6725" y="9055"/>
                    </a:cubicBezTo>
                    <a:cubicBezTo>
                      <a:pt x="6377" y="8521"/>
                      <a:pt x="5934" y="8179"/>
                      <a:pt x="5442" y="7907"/>
                    </a:cubicBezTo>
                    <a:cubicBezTo>
                      <a:pt x="5752" y="7790"/>
                      <a:pt x="5994" y="7539"/>
                      <a:pt x="6191" y="7305"/>
                    </a:cubicBezTo>
                    <a:cubicBezTo>
                      <a:pt x="6680" y="6724"/>
                      <a:pt x="7077" y="6074"/>
                      <a:pt x="7368" y="5372"/>
                    </a:cubicBezTo>
                    <a:cubicBezTo>
                      <a:pt x="7382" y="5336"/>
                      <a:pt x="7375" y="5294"/>
                      <a:pt x="7349" y="5265"/>
                    </a:cubicBezTo>
                    <a:cubicBezTo>
                      <a:pt x="7331" y="5246"/>
                      <a:pt x="7305" y="5233"/>
                      <a:pt x="7278" y="5233"/>
                    </a:cubicBezTo>
                    <a:cubicBezTo>
                      <a:pt x="7273" y="5233"/>
                      <a:pt x="7267" y="5234"/>
                      <a:pt x="7262" y="5235"/>
                    </a:cubicBezTo>
                    <a:cubicBezTo>
                      <a:pt x="7258" y="5235"/>
                      <a:pt x="7250" y="5236"/>
                      <a:pt x="7245" y="5238"/>
                    </a:cubicBezTo>
                    <a:cubicBezTo>
                      <a:pt x="6683" y="5419"/>
                      <a:pt x="6102" y="5607"/>
                      <a:pt x="5571" y="5893"/>
                    </a:cubicBezTo>
                    <a:cubicBezTo>
                      <a:pt x="5224" y="6080"/>
                      <a:pt x="4980" y="6270"/>
                      <a:pt x="4805" y="6490"/>
                    </a:cubicBezTo>
                    <a:cubicBezTo>
                      <a:pt x="4617" y="6727"/>
                      <a:pt x="4501" y="7011"/>
                      <a:pt x="4406" y="7277"/>
                    </a:cubicBezTo>
                    <a:cubicBezTo>
                      <a:pt x="4475" y="4784"/>
                      <a:pt x="4066" y="2306"/>
                      <a:pt x="2719" y="48"/>
                    </a:cubicBezTo>
                    <a:cubicBezTo>
                      <a:pt x="2700" y="16"/>
                      <a:pt x="2669" y="0"/>
                      <a:pt x="26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4" name="Google Shape;1267;p26"/>
              <p:cNvSpPr/>
              <p:nvPr/>
            </p:nvSpPr>
            <p:spPr>
              <a:xfrm rot="10800000">
                <a:off x="7927765" y="750354"/>
                <a:ext cx="238146" cy="269200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5704" extrusionOk="0">
                    <a:moveTo>
                      <a:pt x="239" y="0"/>
                    </a:moveTo>
                    <a:cubicBezTo>
                      <a:pt x="176" y="0"/>
                      <a:pt x="114" y="877"/>
                      <a:pt x="68" y="1791"/>
                    </a:cubicBezTo>
                    <a:cubicBezTo>
                      <a:pt x="25" y="2700"/>
                      <a:pt x="0" y="3649"/>
                      <a:pt x="7" y="3815"/>
                    </a:cubicBezTo>
                    <a:cubicBezTo>
                      <a:pt x="22" y="4035"/>
                      <a:pt x="96" y="4291"/>
                      <a:pt x="303" y="4368"/>
                    </a:cubicBezTo>
                    <a:cubicBezTo>
                      <a:pt x="346" y="4385"/>
                      <a:pt x="392" y="4392"/>
                      <a:pt x="438" y="4392"/>
                    </a:cubicBezTo>
                    <a:cubicBezTo>
                      <a:pt x="482" y="4392"/>
                      <a:pt x="527" y="4386"/>
                      <a:pt x="571" y="4375"/>
                    </a:cubicBezTo>
                    <a:cubicBezTo>
                      <a:pt x="840" y="4310"/>
                      <a:pt x="1053" y="4096"/>
                      <a:pt x="1182" y="3850"/>
                    </a:cubicBezTo>
                    <a:cubicBezTo>
                      <a:pt x="1310" y="3605"/>
                      <a:pt x="1368" y="3329"/>
                      <a:pt x="1422" y="3057"/>
                    </a:cubicBezTo>
                    <a:lnTo>
                      <a:pt x="1422" y="3057"/>
                    </a:lnTo>
                    <a:cubicBezTo>
                      <a:pt x="1410" y="3518"/>
                      <a:pt x="1436" y="3982"/>
                      <a:pt x="1500" y="4439"/>
                    </a:cubicBezTo>
                    <a:cubicBezTo>
                      <a:pt x="1519" y="4575"/>
                      <a:pt x="1542" y="4713"/>
                      <a:pt x="1613" y="4830"/>
                    </a:cubicBezTo>
                    <a:cubicBezTo>
                      <a:pt x="1678" y="4940"/>
                      <a:pt x="1795" y="5028"/>
                      <a:pt x="1922" y="5028"/>
                    </a:cubicBezTo>
                    <a:cubicBezTo>
                      <a:pt x="1930" y="5028"/>
                      <a:pt x="1939" y="5028"/>
                      <a:pt x="1947" y="5027"/>
                    </a:cubicBezTo>
                    <a:cubicBezTo>
                      <a:pt x="2173" y="5008"/>
                      <a:pt x="2280" y="4742"/>
                      <a:pt x="2322" y="4519"/>
                    </a:cubicBezTo>
                    <a:cubicBezTo>
                      <a:pt x="2389" y="4163"/>
                      <a:pt x="2409" y="3796"/>
                      <a:pt x="2385" y="3434"/>
                    </a:cubicBezTo>
                    <a:lnTo>
                      <a:pt x="2385" y="3434"/>
                    </a:lnTo>
                    <a:cubicBezTo>
                      <a:pt x="2667" y="4122"/>
                      <a:pt x="3090" y="4769"/>
                      <a:pt x="3661" y="5248"/>
                    </a:cubicBezTo>
                    <a:cubicBezTo>
                      <a:pt x="3861" y="5415"/>
                      <a:pt x="4175" y="5703"/>
                      <a:pt x="4452" y="5703"/>
                    </a:cubicBezTo>
                    <a:cubicBezTo>
                      <a:pt x="4457" y="5703"/>
                      <a:pt x="4462" y="5703"/>
                      <a:pt x="4466" y="5703"/>
                    </a:cubicBezTo>
                    <a:cubicBezTo>
                      <a:pt x="4777" y="5691"/>
                      <a:pt x="4938" y="5408"/>
                      <a:pt x="4961" y="5134"/>
                    </a:cubicBezTo>
                    <a:cubicBezTo>
                      <a:pt x="4983" y="4866"/>
                      <a:pt x="4870" y="4606"/>
                      <a:pt x="4733" y="4375"/>
                    </a:cubicBezTo>
                    <a:cubicBezTo>
                      <a:pt x="4372" y="3773"/>
                      <a:pt x="3832" y="3278"/>
                      <a:pt x="3202" y="2967"/>
                    </a:cubicBezTo>
                    <a:lnTo>
                      <a:pt x="3202" y="2967"/>
                    </a:lnTo>
                    <a:cubicBezTo>
                      <a:pt x="3590" y="3142"/>
                      <a:pt x="4002" y="3268"/>
                      <a:pt x="4418" y="3340"/>
                    </a:cubicBezTo>
                    <a:cubicBezTo>
                      <a:pt x="4482" y="3351"/>
                      <a:pt x="4550" y="3360"/>
                      <a:pt x="4616" y="3360"/>
                    </a:cubicBezTo>
                    <a:cubicBezTo>
                      <a:pt x="4722" y="3360"/>
                      <a:pt x="4824" y="3337"/>
                      <a:pt x="4899" y="3265"/>
                    </a:cubicBezTo>
                    <a:cubicBezTo>
                      <a:pt x="5045" y="3123"/>
                      <a:pt x="4995" y="2870"/>
                      <a:pt x="4874" y="2706"/>
                    </a:cubicBezTo>
                    <a:cubicBezTo>
                      <a:pt x="4735" y="2514"/>
                      <a:pt x="4527" y="2383"/>
                      <a:pt x="4321" y="2268"/>
                    </a:cubicBezTo>
                    <a:cubicBezTo>
                      <a:pt x="3854" y="2006"/>
                      <a:pt x="3367" y="1780"/>
                      <a:pt x="2881" y="1555"/>
                    </a:cubicBezTo>
                    <a:lnTo>
                      <a:pt x="2881" y="1555"/>
                    </a:lnTo>
                    <a:cubicBezTo>
                      <a:pt x="3226" y="1684"/>
                      <a:pt x="3593" y="1751"/>
                      <a:pt x="3962" y="1751"/>
                    </a:cubicBezTo>
                    <a:cubicBezTo>
                      <a:pt x="3966" y="1751"/>
                      <a:pt x="3970" y="1751"/>
                      <a:pt x="3974" y="1751"/>
                    </a:cubicBezTo>
                    <a:cubicBezTo>
                      <a:pt x="4126" y="1748"/>
                      <a:pt x="4281" y="1736"/>
                      <a:pt x="4417" y="1667"/>
                    </a:cubicBezTo>
                    <a:cubicBezTo>
                      <a:pt x="4553" y="1599"/>
                      <a:pt x="4663" y="1463"/>
                      <a:pt x="4662" y="1311"/>
                    </a:cubicBezTo>
                    <a:cubicBezTo>
                      <a:pt x="4662" y="1198"/>
                      <a:pt x="4599" y="1094"/>
                      <a:pt x="4527" y="1008"/>
                    </a:cubicBezTo>
                    <a:cubicBezTo>
                      <a:pt x="4016" y="406"/>
                      <a:pt x="3217" y="515"/>
                      <a:pt x="2513" y="431"/>
                    </a:cubicBezTo>
                    <a:cubicBezTo>
                      <a:pt x="1748" y="342"/>
                      <a:pt x="976" y="218"/>
                      <a:pt x="241" y="1"/>
                    </a:cubicBezTo>
                    <a:cubicBezTo>
                      <a:pt x="240" y="0"/>
                      <a:pt x="239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5" name="Google Shape;1268;p26"/>
              <p:cNvSpPr/>
              <p:nvPr/>
            </p:nvSpPr>
            <p:spPr>
              <a:xfrm rot="10800000">
                <a:off x="213040" y="575756"/>
                <a:ext cx="215870" cy="185948"/>
              </a:xfrm>
              <a:custGeom>
                <a:avLst/>
                <a:gdLst/>
                <a:ahLst/>
                <a:cxnLst/>
                <a:rect l="l" t="t" r="r" b="b"/>
                <a:pathLst>
                  <a:path w="4574" h="3940" extrusionOk="0">
                    <a:moveTo>
                      <a:pt x="1749" y="0"/>
                    </a:moveTo>
                    <a:cubicBezTo>
                      <a:pt x="1486" y="0"/>
                      <a:pt x="1232" y="53"/>
                      <a:pt x="1002" y="235"/>
                    </a:cubicBezTo>
                    <a:cubicBezTo>
                      <a:pt x="932" y="291"/>
                      <a:pt x="869" y="364"/>
                      <a:pt x="850" y="452"/>
                    </a:cubicBezTo>
                    <a:cubicBezTo>
                      <a:pt x="825" y="572"/>
                      <a:pt x="890" y="695"/>
                      <a:pt x="986" y="769"/>
                    </a:cubicBezTo>
                    <a:cubicBezTo>
                      <a:pt x="1081" y="843"/>
                      <a:pt x="1202" y="879"/>
                      <a:pt x="1320" y="903"/>
                    </a:cubicBezTo>
                    <a:cubicBezTo>
                      <a:pt x="1481" y="936"/>
                      <a:pt x="1645" y="953"/>
                      <a:pt x="1808" y="953"/>
                    </a:cubicBezTo>
                    <a:cubicBezTo>
                      <a:pt x="1942" y="953"/>
                      <a:pt x="2075" y="942"/>
                      <a:pt x="2208" y="919"/>
                    </a:cubicBezTo>
                    <a:lnTo>
                      <a:pt x="2208" y="919"/>
                    </a:lnTo>
                    <a:cubicBezTo>
                      <a:pt x="1791" y="1021"/>
                      <a:pt x="1375" y="1122"/>
                      <a:pt x="968" y="1255"/>
                    </a:cubicBezTo>
                    <a:cubicBezTo>
                      <a:pt x="789" y="1316"/>
                      <a:pt x="604" y="1384"/>
                      <a:pt x="466" y="1513"/>
                    </a:cubicBezTo>
                    <a:cubicBezTo>
                      <a:pt x="347" y="1623"/>
                      <a:pt x="269" y="1813"/>
                      <a:pt x="362" y="1949"/>
                    </a:cubicBezTo>
                    <a:cubicBezTo>
                      <a:pt x="437" y="2059"/>
                      <a:pt x="592" y="2079"/>
                      <a:pt x="725" y="2083"/>
                    </a:cubicBezTo>
                    <a:cubicBezTo>
                      <a:pt x="755" y="2084"/>
                      <a:pt x="784" y="2084"/>
                      <a:pt x="813" y="2084"/>
                    </a:cubicBezTo>
                    <a:cubicBezTo>
                      <a:pt x="1124" y="2084"/>
                      <a:pt x="1434" y="2049"/>
                      <a:pt x="1737" y="1978"/>
                    </a:cubicBezTo>
                    <a:lnTo>
                      <a:pt x="1737" y="1978"/>
                    </a:lnTo>
                    <a:cubicBezTo>
                      <a:pt x="1194" y="2124"/>
                      <a:pt x="695" y="2431"/>
                      <a:pt x="320" y="2848"/>
                    </a:cubicBezTo>
                    <a:cubicBezTo>
                      <a:pt x="177" y="3007"/>
                      <a:pt x="46" y="3194"/>
                      <a:pt x="23" y="3408"/>
                    </a:cubicBezTo>
                    <a:cubicBezTo>
                      <a:pt x="0" y="3626"/>
                      <a:pt x="83" y="3873"/>
                      <a:pt x="323" y="3930"/>
                    </a:cubicBezTo>
                    <a:cubicBezTo>
                      <a:pt x="349" y="3937"/>
                      <a:pt x="377" y="3940"/>
                      <a:pt x="406" y="3940"/>
                    </a:cubicBezTo>
                    <a:cubicBezTo>
                      <a:pt x="613" y="3940"/>
                      <a:pt x="864" y="3788"/>
                      <a:pt x="1026" y="3699"/>
                    </a:cubicBezTo>
                    <a:cubicBezTo>
                      <a:pt x="1549" y="3411"/>
                      <a:pt x="1979" y="2969"/>
                      <a:pt x="2308" y="2474"/>
                    </a:cubicBezTo>
                    <a:lnTo>
                      <a:pt x="2308" y="2474"/>
                    </a:lnTo>
                    <a:cubicBezTo>
                      <a:pt x="2232" y="2754"/>
                      <a:pt x="2192" y="3043"/>
                      <a:pt x="2187" y="3333"/>
                    </a:cubicBezTo>
                    <a:cubicBezTo>
                      <a:pt x="2186" y="3514"/>
                      <a:pt x="2229" y="3741"/>
                      <a:pt x="2403" y="3792"/>
                    </a:cubicBezTo>
                    <a:cubicBezTo>
                      <a:pt x="2424" y="3798"/>
                      <a:pt x="2445" y="3800"/>
                      <a:pt x="2466" y="3800"/>
                    </a:cubicBezTo>
                    <a:cubicBezTo>
                      <a:pt x="2551" y="3800"/>
                      <a:pt x="2636" y="3754"/>
                      <a:pt x="2696" y="3690"/>
                    </a:cubicBezTo>
                    <a:cubicBezTo>
                      <a:pt x="2771" y="3608"/>
                      <a:pt x="2810" y="3503"/>
                      <a:pt x="2845" y="3401"/>
                    </a:cubicBezTo>
                    <a:cubicBezTo>
                      <a:pt x="2966" y="3050"/>
                      <a:pt x="3057" y="2691"/>
                      <a:pt x="3120" y="2327"/>
                    </a:cubicBezTo>
                    <a:cubicBezTo>
                      <a:pt x="3121" y="2549"/>
                      <a:pt x="3121" y="2774"/>
                      <a:pt x="3185" y="2985"/>
                    </a:cubicBezTo>
                    <a:cubicBezTo>
                      <a:pt x="3249" y="3198"/>
                      <a:pt x="3382" y="3401"/>
                      <a:pt x="3583" y="3492"/>
                    </a:cubicBezTo>
                    <a:cubicBezTo>
                      <a:pt x="3633" y="3516"/>
                      <a:pt x="3689" y="3532"/>
                      <a:pt x="3745" y="3532"/>
                    </a:cubicBezTo>
                    <a:cubicBezTo>
                      <a:pt x="3761" y="3532"/>
                      <a:pt x="3778" y="3531"/>
                      <a:pt x="3794" y="3528"/>
                    </a:cubicBezTo>
                    <a:cubicBezTo>
                      <a:pt x="3969" y="3499"/>
                      <a:pt x="4065" y="3311"/>
                      <a:pt x="4111" y="3140"/>
                    </a:cubicBezTo>
                    <a:cubicBezTo>
                      <a:pt x="4146" y="3007"/>
                      <a:pt x="4272" y="2260"/>
                      <a:pt x="4379" y="1540"/>
                    </a:cubicBezTo>
                    <a:cubicBezTo>
                      <a:pt x="4487" y="809"/>
                      <a:pt x="4574" y="109"/>
                      <a:pt x="4523" y="109"/>
                    </a:cubicBezTo>
                    <a:cubicBezTo>
                      <a:pt x="4523" y="109"/>
                      <a:pt x="4523" y="109"/>
                      <a:pt x="4522" y="109"/>
                    </a:cubicBezTo>
                    <a:cubicBezTo>
                      <a:pt x="4267" y="132"/>
                      <a:pt x="4010" y="142"/>
                      <a:pt x="3751" y="142"/>
                    </a:cubicBezTo>
                    <a:cubicBezTo>
                      <a:pt x="3391" y="142"/>
                      <a:pt x="3030" y="123"/>
                      <a:pt x="2672" y="94"/>
                    </a:cubicBezTo>
                    <a:cubicBezTo>
                      <a:pt x="2369" y="71"/>
                      <a:pt x="2053" y="0"/>
                      <a:pt x="1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pic>
            <p:nvPicPr>
              <p:cNvPr id="16" name="图形 15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21357" y="4448453"/>
                <a:ext cx="476539" cy="47335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90500" y="457200"/>
            <a:ext cx="12564110" cy="5943600"/>
            <a:chOff x="682349" y="612722"/>
            <a:chExt cx="10820400" cy="5591714"/>
          </a:xfrm>
        </p:grpSpPr>
        <p:sp>
          <p:nvSpPr>
            <p:cNvPr id="4" name="矩形 3"/>
            <p:cNvSpPr/>
            <p:nvPr/>
          </p:nvSpPr>
          <p:spPr>
            <a:xfrm>
              <a:off x="682349" y="612722"/>
              <a:ext cx="10820400" cy="55917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82349" y="870801"/>
              <a:ext cx="10820400" cy="5060379"/>
            </a:xfrm>
            <a:prstGeom prst="rect">
              <a:avLst/>
            </a:prstGeom>
            <a:solidFill>
              <a:srgbClr val="FFF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134256"/>
            <a:ext cx="12242047" cy="7747647"/>
            <a:chOff x="0" y="-100692"/>
            <a:chExt cx="9181535" cy="5810735"/>
          </a:xfrm>
        </p:grpSpPr>
        <p:sp>
          <p:nvSpPr>
            <p:cNvPr id="6" name="Google Shape;230;p6"/>
            <p:cNvSpPr/>
            <p:nvPr/>
          </p:nvSpPr>
          <p:spPr>
            <a:xfrm>
              <a:off x="4670500" y="-1"/>
              <a:ext cx="4511035" cy="69061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" name="Google Shape;231;p6"/>
            <p:cNvSpPr/>
            <p:nvPr/>
          </p:nvSpPr>
          <p:spPr>
            <a:xfrm>
              <a:off x="0" y="4204154"/>
              <a:ext cx="2760501" cy="93933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9" name="Google Shape;270;p6"/>
            <p:cNvGrpSpPr/>
            <p:nvPr/>
          </p:nvGrpSpPr>
          <p:grpSpPr>
            <a:xfrm>
              <a:off x="1216323" y="4689463"/>
              <a:ext cx="562130" cy="1020580"/>
              <a:chOff x="965300" y="2855200"/>
              <a:chExt cx="335200" cy="608575"/>
            </a:xfrm>
          </p:grpSpPr>
          <p:sp>
            <p:nvSpPr>
              <p:cNvPr id="20" name="Google Shape;271;p6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1" name="Google Shape;272;p6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0" name="Google Shape;273;p6"/>
            <p:cNvGrpSpPr/>
            <p:nvPr/>
          </p:nvGrpSpPr>
          <p:grpSpPr>
            <a:xfrm>
              <a:off x="1125344" y="4732995"/>
              <a:ext cx="161218" cy="147201"/>
              <a:chOff x="2599225" y="2912400"/>
              <a:chExt cx="85400" cy="77975"/>
            </a:xfrm>
          </p:grpSpPr>
          <p:sp>
            <p:nvSpPr>
              <p:cNvPr id="17" name="Google Shape;274;p6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8" name="Google Shape;275;p6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9" name="Google Shape;276;p6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2" name="Google Shape;277;p6"/>
            <p:cNvSpPr/>
            <p:nvPr/>
          </p:nvSpPr>
          <p:spPr>
            <a:xfrm>
              <a:off x="8569590" y="-100692"/>
              <a:ext cx="351980" cy="1064814"/>
            </a:xfrm>
            <a:custGeom>
              <a:avLst/>
              <a:gdLst/>
              <a:ahLst/>
              <a:cxnLst/>
              <a:rect l="l" t="t" r="r" b="b"/>
              <a:pathLst>
                <a:path w="7458" h="22562" extrusionOk="0">
                  <a:moveTo>
                    <a:pt x="1533" y="5138"/>
                  </a:moveTo>
                  <a:cubicBezTo>
                    <a:pt x="1552" y="5138"/>
                    <a:pt x="1567" y="5139"/>
                    <a:pt x="1577" y="5139"/>
                  </a:cubicBezTo>
                  <a:cubicBezTo>
                    <a:pt x="2082" y="5159"/>
                    <a:pt x="2586" y="5227"/>
                    <a:pt x="3075" y="5342"/>
                  </a:cubicBezTo>
                  <a:cubicBezTo>
                    <a:pt x="3404" y="5417"/>
                    <a:pt x="3694" y="5547"/>
                    <a:pt x="3951" y="5685"/>
                  </a:cubicBezTo>
                  <a:cubicBezTo>
                    <a:pt x="3786" y="5710"/>
                    <a:pt x="3619" y="5721"/>
                    <a:pt x="3451" y="5721"/>
                  </a:cubicBezTo>
                  <a:cubicBezTo>
                    <a:pt x="2924" y="5721"/>
                    <a:pt x="2390" y="5613"/>
                    <a:pt x="1870" y="5507"/>
                  </a:cubicBezTo>
                  <a:cubicBezTo>
                    <a:pt x="1500" y="5430"/>
                    <a:pt x="1120" y="5352"/>
                    <a:pt x="740" y="5313"/>
                  </a:cubicBezTo>
                  <a:lnTo>
                    <a:pt x="723" y="5313"/>
                  </a:lnTo>
                  <a:cubicBezTo>
                    <a:pt x="690" y="5316"/>
                    <a:pt x="661" y="5343"/>
                    <a:pt x="658" y="5379"/>
                  </a:cubicBezTo>
                  <a:cubicBezTo>
                    <a:pt x="653" y="5421"/>
                    <a:pt x="682" y="5458"/>
                    <a:pt x="724" y="5461"/>
                  </a:cubicBezTo>
                  <a:cubicBezTo>
                    <a:pt x="1095" y="5501"/>
                    <a:pt x="1474" y="5579"/>
                    <a:pt x="1839" y="5653"/>
                  </a:cubicBezTo>
                  <a:cubicBezTo>
                    <a:pt x="2367" y="5761"/>
                    <a:pt x="2908" y="5870"/>
                    <a:pt x="3449" y="5870"/>
                  </a:cubicBezTo>
                  <a:cubicBezTo>
                    <a:pt x="3624" y="5870"/>
                    <a:pt x="3799" y="5859"/>
                    <a:pt x="3973" y="5833"/>
                  </a:cubicBezTo>
                  <a:lnTo>
                    <a:pt x="3973" y="5833"/>
                  </a:lnTo>
                  <a:cubicBezTo>
                    <a:pt x="3576" y="6014"/>
                    <a:pt x="3143" y="6126"/>
                    <a:pt x="2630" y="6181"/>
                  </a:cubicBezTo>
                  <a:cubicBezTo>
                    <a:pt x="2513" y="6194"/>
                    <a:pt x="2396" y="6201"/>
                    <a:pt x="2279" y="6201"/>
                  </a:cubicBezTo>
                  <a:cubicBezTo>
                    <a:pt x="1870" y="6201"/>
                    <a:pt x="1465" y="6122"/>
                    <a:pt x="1094" y="5972"/>
                  </a:cubicBezTo>
                  <a:cubicBezTo>
                    <a:pt x="875" y="5883"/>
                    <a:pt x="377" y="5637"/>
                    <a:pt x="225" y="5193"/>
                  </a:cubicBezTo>
                  <a:cubicBezTo>
                    <a:pt x="503" y="5169"/>
                    <a:pt x="1308" y="5138"/>
                    <a:pt x="1533" y="5138"/>
                  </a:cubicBezTo>
                  <a:close/>
                  <a:moveTo>
                    <a:pt x="7088" y="5500"/>
                  </a:moveTo>
                  <a:cubicBezTo>
                    <a:pt x="6816" y="6105"/>
                    <a:pt x="6461" y="6668"/>
                    <a:pt x="6031" y="7177"/>
                  </a:cubicBezTo>
                  <a:cubicBezTo>
                    <a:pt x="5829" y="7419"/>
                    <a:pt x="5580" y="7675"/>
                    <a:pt x="5264" y="7754"/>
                  </a:cubicBezTo>
                  <a:cubicBezTo>
                    <a:pt x="5244" y="7759"/>
                    <a:pt x="5230" y="7760"/>
                    <a:pt x="5221" y="7760"/>
                  </a:cubicBezTo>
                  <a:cubicBezTo>
                    <a:pt x="5216" y="7760"/>
                    <a:pt x="5213" y="7760"/>
                    <a:pt x="5211" y="7759"/>
                  </a:cubicBezTo>
                  <a:cubicBezTo>
                    <a:pt x="5192" y="7742"/>
                    <a:pt x="5168" y="7733"/>
                    <a:pt x="5145" y="7733"/>
                  </a:cubicBezTo>
                  <a:cubicBezTo>
                    <a:pt x="5132" y="7733"/>
                    <a:pt x="5120" y="7735"/>
                    <a:pt x="5108" y="7741"/>
                  </a:cubicBezTo>
                  <a:cubicBezTo>
                    <a:pt x="4970" y="7675"/>
                    <a:pt x="4830" y="7612"/>
                    <a:pt x="4690" y="7551"/>
                  </a:cubicBezTo>
                  <a:cubicBezTo>
                    <a:pt x="5303" y="7293"/>
                    <a:pt x="5853" y="6902"/>
                    <a:pt x="6296" y="6406"/>
                  </a:cubicBezTo>
                  <a:cubicBezTo>
                    <a:pt x="6324" y="6374"/>
                    <a:pt x="6321" y="6328"/>
                    <a:pt x="6291" y="6300"/>
                  </a:cubicBezTo>
                  <a:cubicBezTo>
                    <a:pt x="6278" y="6288"/>
                    <a:pt x="6261" y="6282"/>
                    <a:pt x="6244" y="6282"/>
                  </a:cubicBezTo>
                  <a:cubicBezTo>
                    <a:pt x="6240" y="6282"/>
                    <a:pt x="6235" y="6282"/>
                    <a:pt x="6231" y="6283"/>
                  </a:cubicBezTo>
                  <a:cubicBezTo>
                    <a:pt x="6215" y="6284"/>
                    <a:pt x="6197" y="6293"/>
                    <a:pt x="6186" y="6306"/>
                  </a:cubicBezTo>
                  <a:cubicBezTo>
                    <a:pt x="5738" y="6808"/>
                    <a:pt x="5176" y="7199"/>
                    <a:pt x="4552" y="7445"/>
                  </a:cubicBezTo>
                  <a:cubicBezTo>
                    <a:pt x="4655" y="7157"/>
                    <a:pt x="4763" y="6857"/>
                    <a:pt x="4956" y="6617"/>
                  </a:cubicBezTo>
                  <a:cubicBezTo>
                    <a:pt x="5112" y="6420"/>
                    <a:pt x="5335" y="6247"/>
                    <a:pt x="5659" y="6073"/>
                  </a:cubicBezTo>
                  <a:cubicBezTo>
                    <a:pt x="6110" y="5830"/>
                    <a:pt x="6603" y="5659"/>
                    <a:pt x="7088" y="5500"/>
                  </a:cubicBezTo>
                  <a:close/>
                  <a:moveTo>
                    <a:pt x="3931" y="7790"/>
                  </a:moveTo>
                  <a:lnTo>
                    <a:pt x="3931" y="7790"/>
                  </a:lnTo>
                  <a:cubicBezTo>
                    <a:pt x="3342" y="8602"/>
                    <a:pt x="2592" y="9307"/>
                    <a:pt x="1745" y="9843"/>
                  </a:cubicBezTo>
                  <a:cubicBezTo>
                    <a:pt x="1710" y="9864"/>
                    <a:pt x="1700" y="9911"/>
                    <a:pt x="1722" y="9945"/>
                  </a:cubicBezTo>
                  <a:cubicBezTo>
                    <a:pt x="1736" y="9968"/>
                    <a:pt x="1760" y="9980"/>
                    <a:pt x="1785" y="9980"/>
                  </a:cubicBezTo>
                  <a:cubicBezTo>
                    <a:pt x="1798" y="9980"/>
                    <a:pt x="1812" y="9976"/>
                    <a:pt x="1825" y="9968"/>
                  </a:cubicBezTo>
                  <a:cubicBezTo>
                    <a:pt x="2663" y="9440"/>
                    <a:pt x="3408" y="8747"/>
                    <a:pt x="3999" y="7950"/>
                  </a:cubicBezTo>
                  <a:lnTo>
                    <a:pt x="3999" y="7950"/>
                  </a:lnTo>
                  <a:cubicBezTo>
                    <a:pt x="3928" y="8281"/>
                    <a:pt x="3838" y="8612"/>
                    <a:pt x="3675" y="8894"/>
                  </a:cubicBezTo>
                  <a:cubicBezTo>
                    <a:pt x="3436" y="9304"/>
                    <a:pt x="3112" y="9679"/>
                    <a:pt x="2708" y="10009"/>
                  </a:cubicBezTo>
                  <a:cubicBezTo>
                    <a:pt x="2027" y="10563"/>
                    <a:pt x="1201" y="10940"/>
                    <a:pt x="446" y="11247"/>
                  </a:cubicBezTo>
                  <a:cubicBezTo>
                    <a:pt x="467" y="11179"/>
                    <a:pt x="494" y="11095"/>
                    <a:pt x="526" y="10989"/>
                  </a:cubicBezTo>
                  <a:cubicBezTo>
                    <a:pt x="551" y="10908"/>
                    <a:pt x="577" y="10823"/>
                    <a:pt x="587" y="10798"/>
                  </a:cubicBezTo>
                  <a:cubicBezTo>
                    <a:pt x="681" y="10585"/>
                    <a:pt x="794" y="10375"/>
                    <a:pt x="918" y="10177"/>
                  </a:cubicBezTo>
                  <a:cubicBezTo>
                    <a:pt x="1173" y="9767"/>
                    <a:pt x="1486" y="9395"/>
                    <a:pt x="1845" y="9068"/>
                  </a:cubicBezTo>
                  <a:cubicBezTo>
                    <a:pt x="2207" y="8738"/>
                    <a:pt x="2606" y="8463"/>
                    <a:pt x="3035" y="8250"/>
                  </a:cubicBezTo>
                  <a:cubicBezTo>
                    <a:pt x="3139" y="8199"/>
                    <a:pt x="3238" y="8153"/>
                    <a:pt x="3335" y="8108"/>
                  </a:cubicBezTo>
                  <a:cubicBezTo>
                    <a:pt x="3540" y="8014"/>
                    <a:pt x="3740" y="7920"/>
                    <a:pt x="3931" y="7790"/>
                  </a:cubicBezTo>
                  <a:close/>
                  <a:moveTo>
                    <a:pt x="4661" y="7755"/>
                  </a:moveTo>
                  <a:lnTo>
                    <a:pt x="4661" y="7755"/>
                  </a:lnTo>
                  <a:cubicBezTo>
                    <a:pt x="5397" y="8079"/>
                    <a:pt x="6078" y="8435"/>
                    <a:pt x="6551" y="9165"/>
                  </a:cubicBezTo>
                  <a:cubicBezTo>
                    <a:pt x="6932" y="9750"/>
                    <a:pt x="7158" y="10498"/>
                    <a:pt x="7240" y="11446"/>
                  </a:cubicBezTo>
                  <a:cubicBezTo>
                    <a:pt x="6961" y="11396"/>
                    <a:pt x="6709" y="11192"/>
                    <a:pt x="6472" y="10983"/>
                  </a:cubicBezTo>
                  <a:cubicBezTo>
                    <a:pt x="6024" y="10588"/>
                    <a:pt x="5557" y="10157"/>
                    <a:pt x="5196" y="9641"/>
                  </a:cubicBezTo>
                  <a:cubicBezTo>
                    <a:pt x="4830" y="9119"/>
                    <a:pt x="4691" y="8518"/>
                    <a:pt x="4545" y="7882"/>
                  </a:cubicBezTo>
                  <a:cubicBezTo>
                    <a:pt x="4540" y="7868"/>
                    <a:pt x="4538" y="7855"/>
                    <a:pt x="4536" y="7840"/>
                  </a:cubicBezTo>
                  <a:lnTo>
                    <a:pt x="4536" y="7840"/>
                  </a:lnTo>
                  <a:cubicBezTo>
                    <a:pt x="5148" y="8558"/>
                    <a:pt x="5710" y="9329"/>
                    <a:pt x="6198" y="10135"/>
                  </a:cubicBezTo>
                  <a:cubicBezTo>
                    <a:pt x="6212" y="10159"/>
                    <a:pt x="6237" y="10171"/>
                    <a:pt x="6263" y="10171"/>
                  </a:cubicBezTo>
                  <a:cubicBezTo>
                    <a:pt x="6276" y="10171"/>
                    <a:pt x="6290" y="10168"/>
                    <a:pt x="6302" y="10161"/>
                  </a:cubicBezTo>
                  <a:cubicBezTo>
                    <a:pt x="6335" y="10139"/>
                    <a:pt x="6349" y="10093"/>
                    <a:pt x="6327" y="10057"/>
                  </a:cubicBezTo>
                  <a:cubicBezTo>
                    <a:pt x="5836" y="9249"/>
                    <a:pt x="5274" y="8477"/>
                    <a:pt x="4661" y="7755"/>
                  </a:cubicBezTo>
                  <a:close/>
                  <a:moveTo>
                    <a:pt x="3766" y="10975"/>
                  </a:moveTo>
                  <a:cubicBezTo>
                    <a:pt x="3649" y="11205"/>
                    <a:pt x="3424" y="11367"/>
                    <a:pt x="3216" y="11501"/>
                  </a:cubicBezTo>
                  <a:cubicBezTo>
                    <a:pt x="3048" y="11610"/>
                    <a:pt x="2876" y="11713"/>
                    <a:pt x="2702" y="11817"/>
                  </a:cubicBezTo>
                  <a:cubicBezTo>
                    <a:pt x="2116" y="12170"/>
                    <a:pt x="1509" y="12534"/>
                    <a:pt x="1092" y="13088"/>
                  </a:cubicBezTo>
                  <a:cubicBezTo>
                    <a:pt x="1066" y="13120"/>
                    <a:pt x="1073" y="13168"/>
                    <a:pt x="1107" y="13192"/>
                  </a:cubicBezTo>
                  <a:cubicBezTo>
                    <a:pt x="1120" y="13203"/>
                    <a:pt x="1135" y="13208"/>
                    <a:pt x="1151" y="13208"/>
                  </a:cubicBezTo>
                  <a:cubicBezTo>
                    <a:pt x="1174" y="13208"/>
                    <a:pt x="1196" y="13198"/>
                    <a:pt x="1211" y="13178"/>
                  </a:cubicBezTo>
                  <a:cubicBezTo>
                    <a:pt x="1613" y="12648"/>
                    <a:pt x="2207" y="12292"/>
                    <a:pt x="2780" y="11946"/>
                  </a:cubicBezTo>
                  <a:cubicBezTo>
                    <a:pt x="2954" y="11842"/>
                    <a:pt x="3129" y="11736"/>
                    <a:pt x="3298" y="11627"/>
                  </a:cubicBezTo>
                  <a:cubicBezTo>
                    <a:pt x="3437" y="11538"/>
                    <a:pt x="3575" y="11438"/>
                    <a:pt x="3691" y="11322"/>
                  </a:cubicBezTo>
                  <a:lnTo>
                    <a:pt x="3691" y="11322"/>
                  </a:lnTo>
                  <a:cubicBezTo>
                    <a:pt x="3657" y="11448"/>
                    <a:pt x="3618" y="11570"/>
                    <a:pt x="3557" y="11682"/>
                  </a:cubicBezTo>
                  <a:cubicBezTo>
                    <a:pt x="3332" y="12115"/>
                    <a:pt x="2945" y="12503"/>
                    <a:pt x="2376" y="12871"/>
                  </a:cubicBezTo>
                  <a:cubicBezTo>
                    <a:pt x="2155" y="13016"/>
                    <a:pt x="1917" y="13150"/>
                    <a:pt x="1687" y="13281"/>
                  </a:cubicBezTo>
                  <a:cubicBezTo>
                    <a:pt x="1267" y="13520"/>
                    <a:pt x="833" y="13764"/>
                    <a:pt x="458" y="14084"/>
                  </a:cubicBezTo>
                  <a:cubicBezTo>
                    <a:pt x="484" y="13638"/>
                    <a:pt x="772" y="13216"/>
                    <a:pt x="1069" y="12817"/>
                  </a:cubicBezTo>
                  <a:cubicBezTo>
                    <a:pt x="1600" y="12105"/>
                    <a:pt x="2140" y="11446"/>
                    <a:pt x="2903" y="11199"/>
                  </a:cubicBezTo>
                  <a:cubicBezTo>
                    <a:pt x="3122" y="11128"/>
                    <a:pt x="3353" y="11073"/>
                    <a:pt x="3576" y="11019"/>
                  </a:cubicBezTo>
                  <a:cubicBezTo>
                    <a:pt x="3640" y="11005"/>
                    <a:pt x="3704" y="10989"/>
                    <a:pt x="3766" y="10975"/>
                  </a:cubicBezTo>
                  <a:close/>
                  <a:moveTo>
                    <a:pt x="4103" y="11150"/>
                  </a:moveTo>
                  <a:lnTo>
                    <a:pt x="4103" y="11150"/>
                  </a:lnTo>
                  <a:cubicBezTo>
                    <a:pt x="4125" y="11154"/>
                    <a:pt x="4150" y="11160"/>
                    <a:pt x="4183" y="11167"/>
                  </a:cubicBezTo>
                  <a:cubicBezTo>
                    <a:pt x="4478" y="11241"/>
                    <a:pt x="4743" y="11389"/>
                    <a:pt x="4988" y="11536"/>
                  </a:cubicBezTo>
                  <a:cubicBezTo>
                    <a:pt x="5313" y="11733"/>
                    <a:pt x="5726" y="12007"/>
                    <a:pt x="6030" y="12376"/>
                  </a:cubicBezTo>
                  <a:cubicBezTo>
                    <a:pt x="6263" y="12660"/>
                    <a:pt x="6430" y="12987"/>
                    <a:pt x="6608" y="13394"/>
                  </a:cubicBezTo>
                  <a:cubicBezTo>
                    <a:pt x="6799" y="13828"/>
                    <a:pt x="6972" y="14274"/>
                    <a:pt x="7126" y="14724"/>
                  </a:cubicBezTo>
                  <a:lnTo>
                    <a:pt x="6003" y="13896"/>
                  </a:lnTo>
                  <a:cubicBezTo>
                    <a:pt x="5668" y="13650"/>
                    <a:pt x="5325" y="13394"/>
                    <a:pt x="5030" y="13094"/>
                  </a:cubicBezTo>
                  <a:cubicBezTo>
                    <a:pt x="4601" y="12655"/>
                    <a:pt x="4278" y="12112"/>
                    <a:pt x="4095" y="11522"/>
                  </a:cubicBezTo>
                  <a:lnTo>
                    <a:pt x="4070" y="11449"/>
                  </a:lnTo>
                  <a:cubicBezTo>
                    <a:pt x="4054" y="11399"/>
                    <a:pt x="4032" y="11331"/>
                    <a:pt x="4018" y="11273"/>
                  </a:cubicBezTo>
                  <a:lnTo>
                    <a:pt x="4018" y="11273"/>
                  </a:lnTo>
                  <a:cubicBezTo>
                    <a:pt x="4129" y="11400"/>
                    <a:pt x="4241" y="11530"/>
                    <a:pt x="4344" y="11659"/>
                  </a:cubicBezTo>
                  <a:cubicBezTo>
                    <a:pt x="4542" y="11905"/>
                    <a:pt x="4749" y="12159"/>
                    <a:pt x="4995" y="12379"/>
                  </a:cubicBezTo>
                  <a:lnTo>
                    <a:pt x="5146" y="12513"/>
                  </a:lnTo>
                  <a:cubicBezTo>
                    <a:pt x="5474" y="12803"/>
                    <a:pt x="5813" y="13101"/>
                    <a:pt x="6000" y="13499"/>
                  </a:cubicBezTo>
                  <a:cubicBezTo>
                    <a:pt x="6012" y="13527"/>
                    <a:pt x="6039" y="13542"/>
                    <a:pt x="6067" y="13542"/>
                  </a:cubicBezTo>
                  <a:cubicBezTo>
                    <a:pt x="6077" y="13542"/>
                    <a:pt x="6088" y="13540"/>
                    <a:pt x="6098" y="13535"/>
                  </a:cubicBezTo>
                  <a:cubicBezTo>
                    <a:pt x="6137" y="13517"/>
                    <a:pt x="6153" y="13473"/>
                    <a:pt x="6134" y="13436"/>
                  </a:cubicBezTo>
                  <a:cubicBezTo>
                    <a:pt x="5934" y="13010"/>
                    <a:pt x="5583" y="12702"/>
                    <a:pt x="5243" y="12402"/>
                  </a:cubicBezTo>
                  <a:lnTo>
                    <a:pt x="5092" y="12270"/>
                  </a:lnTo>
                  <a:cubicBezTo>
                    <a:pt x="4856" y="12057"/>
                    <a:pt x="4653" y="11808"/>
                    <a:pt x="4458" y="11568"/>
                  </a:cubicBezTo>
                  <a:cubicBezTo>
                    <a:pt x="4345" y="11429"/>
                    <a:pt x="4228" y="11287"/>
                    <a:pt x="4103" y="11150"/>
                  </a:cubicBezTo>
                  <a:close/>
                  <a:moveTo>
                    <a:pt x="3455" y="14253"/>
                  </a:moveTo>
                  <a:lnTo>
                    <a:pt x="3455" y="14253"/>
                  </a:lnTo>
                  <a:cubicBezTo>
                    <a:pt x="3704" y="14892"/>
                    <a:pt x="3979" y="15391"/>
                    <a:pt x="4336" y="15852"/>
                  </a:cubicBezTo>
                  <a:cubicBezTo>
                    <a:pt x="4663" y="16271"/>
                    <a:pt x="4963" y="16688"/>
                    <a:pt x="4994" y="17176"/>
                  </a:cubicBezTo>
                  <a:cubicBezTo>
                    <a:pt x="4995" y="17215"/>
                    <a:pt x="5028" y="17246"/>
                    <a:pt x="5068" y="17246"/>
                  </a:cubicBezTo>
                  <a:cubicBezTo>
                    <a:pt x="5070" y="17246"/>
                    <a:pt x="5071" y="17246"/>
                    <a:pt x="5073" y="17246"/>
                  </a:cubicBezTo>
                  <a:cubicBezTo>
                    <a:pt x="5112" y="17243"/>
                    <a:pt x="5146" y="17208"/>
                    <a:pt x="5144" y="17166"/>
                  </a:cubicBezTo>
                  <a:cubicBezTo>
                    <a:pt x="5111" y="16638"/>
                    <a:pt x="4785" y="16182"/>
                    <a:pt x="4456" y="15760"/>
                  </a:cubicBezTo>
                  <a:cubicBezTo>
                    <a:pt x="4154" y="15374"/>
                    <a:pt x="3911" y="14956"/>
                    <a:pt x="3694" y="14445"/>
                  </a:cubicBezTo>
                  <a:lnTo>
                    <a:pt x="3694" y="14445"/>
                  </a:lnTo>
                  <a:cubicBezTo>
                    <a:pt x="3802" y="14549"/>
                    <a:pt x="3916" y="14644"/>
                    <a:pt x="4034" y="14744"/>
                  </a:cubicBezTo>
                  <a:cubicBezTo>
                    <a:pt x="4121" y="14815"/>
                    <a:pt x="4210" y="14889"/>
                    <a:pt x="4297" y="14969"/>
                  </a:cubicBezTo>
                  <a:cubicBezTo>
                    <a:pt x="4700" y="15331"/>
                    <a:pt x="5011" y="15768"/>
                    <a:pt x="5196" y="16237"/>
                  </a:cubicBezTo>
                  <a:cubicBezTo>
                    <a:pt x="5422" y="16810"/>
                    <a:pt x="5464" y="17457"/>
                    <a:pt x="5474" y="18059"/>
                  </a:cubicBezTo>
                  <a:cubicBezTo>
                    <a:pt x="5298" y="17813"/>
                    <a:pt x="5091" y="17590"/>
                    <a:pt x="4888" y="17373"/>
                  </a:cubicBezTo>
                  <a:cubicBezTo>
                    <a:pt x="4691" y="17162"/>
                    <a:pt x="4488" y="16940"/>
                    <a:pt x="4319" y="16706"/>
                  </a:cubicBezTo>
                  <a:cubicBezTo>
                    <a:pt x="4034" y="16315"/>
                    <a:pt x="3814" y="15849"/>
                    <a:pt x="3646" y="15281"/>
                  </a:cubicBezTo>
                  <a:cubicBezTo>
                    <a:pt x="3546" y="14950"/>
                    <a:pt x="3497" y="14599"/>
                    <a:pt x="3455" y="14253"/>
                  </a:cubicBezTo>
                  <a:close/>
                  <a:moveTo>
                    <a:pt x="2902" y="14682"/>
                  </a:moveTo>
                  <a:lnTo>
                    <a:pt x="2902" y="14682"/>
                  </a:lnTo>
                  <a:cubicBezTo>
                    <a:pt x="2792" y="14899"/>
                    <a:pt x="2637" y="15100"/>
                    <a:pt x="2488" y="15297"/>
                  </a:cubicBezTo>
                  <a:lnTo>
                    <a:pt x="2434" y="15365"/>
                  </a:lnTo>
                  <a:cubicBezTo>
                    <a:pt x="2011" y="15917"/>
                    <a:pt x="1623" y="16505"/>
                    <a:pt x="1283" y="17111"/>
                  </a:cubicBezTo>
                  <a:cubicBezTo>
                    <a:pt x="1264" y="17147"/>
                    <a:pt x="1276" y="17192"/>
                    <a:pt x="1312" y="17212"/>
                  </a:cubicBezTo>
                  <a:cubicBezTo>
                    <a:pt x="1324" y="17219"/>
                    <a:pt x="1336" y="17222"/>
                    <a:pt x="1349" y="17222"/>
                  </a:cubicBezTo>
                  <a:cubicBezTo>
                    <a:pt x="1375" y="17222"/>
                    <a:pt x="1401" y="17208"/>
                    <a:pt x="1413" y="17183"/>
                  </a:cubicBezTo>
                  <a:cubicBezTo>
                    <a:pt x="1751" y="16583"/>
                    <a:pt x="2134" y="16002"/>
                    <a:pt x="2553" y="15455"/>
                  </a:cubicBezTo>
                  <a:lnTo>
                    <a:pt x="2603" y="15388"/>
                  </a:lnTo>
                  <a:cubicBezTo>
                    <a:pt x="2721" y="15236"/>
                    <a:pt x="2839" y="15083"/>
                    <a:pt x="2939" y="14918"/>
                  </a:cubicBezTo>
                  <a:lnTo>
                    <a:pt x="2939" y="14918"/>
                  </a:lnTo>
                  <a:cubicBezTo>
                    <a:pt x="2919" y="15040"/>
                    <a:pt x="2905" y="15158"/>
                    <a:pt x="2893" y="15275"/>
                  </a:cubicBezTo>
                  <a:cubicBezTo>
                    <a:pt x="2873" y="15358"/>
                    <a:pt x="2852" y="15441"/>
                    <a:pt x="2831" y="15522"/>
                  </a:cubicBezTo>
                  <a:cubicBezTo>
                    <a:pt x="2721" y="15923"/>
                    <a:pt x="2622" y="16253"/>
                    <a:pt x="2469" y="16564"/>
                  </a:cubicBezTo>
                  <a:cubicBezTo>
                    <a:pt x="2344" y="16816"/>
                    <a:pt x="2195" y="17026"/>
                    <a:pt x="2013" y="17204"/>
                  </a:cubicBezTo>
                  <a:cubicBezTo>
                    <a:pt x="1825" y="17386"/>
                    <a:pt x="1615" y="17511"/>
                    <a:pt x="1395" y="17642"/>
                  </a:cubicBezTo>
                  <a:cubicBezTo>
                    <a:pt x="1298" y="17700"/>
                    <a:pt x="1201" y="17758"/>
                    <a:pt x="1105" y="17822"/>
                  </a:cubicBezTo>
                  <a:cubicBezTo>
                    <a:pt x="1072" y="17844"/>
                    <a:pt x="924" y="17952"/>
                    <a:pt x="784" y="18080"/>
                  </a:cubicBezTo>
                  <a:cubicBezTo>
                    <a:pt x="803" y="17958"/>
                    <a:pt x="816" y="17835"/>
                    <a:pt x="830" y="17713"/>
                  </a:cubicBezTo>
                  <a:cubicBezTo>
                    <a:pt x="868" y="17375"/>
                    <a:pt x="902" y="17056"/>
                    <a:pt x="1014" y="16752"/>
                  </a:cubicBezTo>
                  <a:cubicBezTo>
                    <a:pt x="1235" y="16150"/>
                    <a:pt x="1674" y="15781"/>
                    <a:pt x="2142" y="15391"/>
                  </a:cubicBezTo>
                  <a:cubicBezTo>
                    <a:pt x="2386" y="15187"/>
                    <a:pt x="2637" y="14977"/>
                    <a:pt x="2857" y="14730"/>
                  </a:cubicBezTo>
                  <a:cubicBezTo>
                    <a:pt x="2868" y="14715"/>
                    <a:pt x="2883" y="14699"/>
                    <a:pt x="2902" y="14682"/>
                  </a:cubicBezTo>
                  <a:close/>
                  <a:moveTo>
                    <a:pt x="2973" y="17461"/>
                  </a:moveTo>
                  <a:lnTo>
                    <a:pt x="2973" y="17461"/>
                  </a:lnTo>
                  <a:cubicBezTo>
                    <a:pt x="3046" y="17802"/>
                    <a:pt x="3126" y="18153"/>
                    <a:pt x="3272" y="18496"/>
                  </a:cubicBezTo>
                  <a:cubicBezTo>
                    <a:pt x="3353" y="18689"/>
                    <a:pt x="3455" y="18873"/>
                    <a:pt x="3555" y="19052"/>
                  </a:cubicBezTo>
                  <a:cubicBezTo>
                    <a:pt x="3672" y="19264"/>
                    <a:pt x="3793" y="19484"/>
                    <a:pt x="3879" y="19711"/>
                  </a:cubicBezTo>
                  <a:cubicBezTo>
                    <a:pt x="3964" y="19940"/>
                    <a:pt x="4009" y="20160"/>
                    <a:pt x="4019" y="20390"/>
                  </a:cubicBezTo>
                  <a:cubicBezTo>
                    <a:pt x="4037" y="20716"/>
                    <a:pt x="4012" y="21066"/>
                    <a:pt x="3947" y="21461"/>
                  </a:cubicBezTo>
                  <a:cubicBezTo>
                    <a:pt x="3921" y="21626"/>
                    <a:pt x="3886" y="21801"/>
                    <a:pt x="3843" y="21998"/>
                  </a:cubicBezTo>
                  <a:cubicBezTo>
                    <a:pt x="3837" y="22024"/>
                    <a:pt x="3822" y="22065"/>
                    <a:pt x="3806" y="22111"/>
                  </a:cubicBezTo>
                  <a:cubicBezTo>
                    <a:pt x="3806" y="22113"/>
                    <a:pt x="3806" y="22113"/>
                    <a:pt x="3805" y="22114"/>
                  </a:cubicBezTo>
                  <a:cubicBezTo>
                    <a:pt x="3692" y="21851"/>
                    <a:pt x="3556" y="21594"/>
                    <a:pt x="3426" y="21347"/>
                  </a:cubicBezTo>
                  <a:cubicBezTo>
                    <a:pt x="3301" y="21109"/>
                    <a:pt x="3171" y="20866"/>
                    <a:pt x="3064" y="20617"/>
                  </a:cubicBezTo>
                  <a:cubicBezTo>
                    <a:pt x="2627" y="19607"/>
                    <a:pt x="2518" y="18741"/>
                    <a:pt x="2721" y="17893"/>
                  </a:cubicBezTo>
                  <a:cubicBezTo>
                    <a:pt x="2745" y="17786"/>
                    <a:pt x="2774" y="17679"/>
                    <a:pt x="2806" y="17573"/>
                  </a:cubicBezTo>
                  <a:cubicBezTo>
                    <a:pt x="2810" y="17554"/>
                    <a:pt x="2815" y="17534"/>
                    <a:pt x="2821" y="17516"/>
                  </a:cubicBezTo>
                  <a:lnTo>
                    <a:pt x="2821" y="17516"/>
                  </a:lnTo>
                  <a:cubicBezTo>
                    <a:pt x="2809" y="18110"/>
                    <a:pt x="2858" y="18663"/>
                    <a:pt x="2970" y="19165"/>
                  </a:cubicBezTo>
                  <a:cubicBezTo>
                    <a:pt x="3026" y="19414"/>
                    <a:pt x="3133" y="19646"/>
                    <a:pt x="3238" y="19869"/>
                  </a:cubicBezTo>
                  <a:cubicBezTo>
                    <a:pt x="3400" y="20215"/>
                    <a:pt x="3552" y="20542"/>
                    <a:pt x="3527" y="20929"/>
                  </a:cubicBezTo>
                  <a:cubicBezTo>
                    <a:pt x="3526" y="20971"/>
                    <a:pt x="3556" y="21005"/>
                    <a:pt x="3598" y="21008"/>
                  </a:cubicBezTo>
                  <a:cubicBezTo>
                    <a:pt x="3600" y="21008"/>
                    <a:pt x="3603" y="21009"/>
                    <a:pt x="3605" y="21009"/>
                  </a:cubicBezTo>
                  <a:cubicBezTo>
                    <a:pt x="3643" y="21009"/>
                    <a:pt x="3675" y="20977"/>
                    <a:pt x="3678" y="20939"/>
                  </a:cubicBezTo>
                  <a:cubicBezTo>
                    <a:pt x="3704" y="20513"/>
                    <a:pt x="3537" y="20153"/>
                    <a:pt x="3374" y="19805"/>
                  </a:cubicBezTo>
                  <a:cubicBezTo>
                    <a:pt x="3272" y="19588"/>
                    <a:pt x="3169" y="19364"/>
                    <a:pt x="3117" y="19132"/>
                  </a:cubicBezTo>
                  <a:cubicBezTo>
                    <a:pt x="3004" y="18625"/>
                    <a:pt x="2958" y="18065"/>
                    <a:pt x="2973" y="17461"/>
                  </a:cubicBezTo>
                  <a:close/>
                  <a:moveTo>
                    <a:pt x="2635" y="0"/>
                  </a:moveTo>
                  <a:cubicBezTo>
                    <a:pt x="2630" y="0"/>
                    <a:pt x="2625" y="1"/>
                    <a:pt x="2619" y="1"/>
                  </a:cubicBezTo>
                  <a:cubicBezTo>
                    <a:pt x="2606" y="3"/>
                    <a:pt x="2593" y="7"/>
                    <a:pt x="2582" y="14"/>
                  </a:cubicBezTo>
                  <a:cubicBezTo>
                    <a:pt x="2534" y="43"/>
                    <a:pt x="2518" y="103"/>
                    <a:pt x="2547" y="149"/>
                  </a:cubicBezTo>
                  <a:cubicBezTo>
                    <a:pt x="3563" y="1856"/>
                    <a:pt x="4037" y="3693"/>
                    <a:pt x="4170" y="5569"/>
                  </a:cubicBezTo>
                  <a:cubicBezTo>
                    <a:pt x="3874" y="5404"/>
                    <a:pt x="3531" y="5236"/>
                    <a:pt x="3126" y="5142"/>
                  </a:cubicBezTo>
                  <a:cubicBezTo>
                    <a:pt x="2625" y="5025"/>
                    <a:pt x="2107" y="4955"/>
                    <a:pt x="1590" y="4934"/>
                  </a:cubicBezTo>
                  <a:cubicBezTo>
                    <a:pt x="1579" y="4934"/>
                    <a:pt x="627" y="4939"/>
                    <a:pt x="215" y="4996"/>
                  </a:cubicBezTo>
                  <a:cubicBezTo>
                    <a:pt x="115" y="5009"/>
                    <a:pt x="45" y="5025"/>
                    <a:pt x="30" y="5045"/>
                  </a:cubicBezTo>
                  <a:cubicBezTo>
                    <a:pt x="9" y="5068"/>
                    <a:pt x="1" y="5100"/>
                    <a:pt x="8" y="5132"/>
                  </a:cubicBezTo>
                  <a:cubicBezTo>
                    <a:pt x="129" y="5711"/>
                    <a:pt x="695" y="6019"/>
                    <a:pt x="1023" y="6154"/>
                  </a:cubicBezTo>
                  <a:cubicBezTo>
                    <a:pt x="1421" y="6315"/>
                    <a:pt x="1854" y="6398"/>
                    <a:pt x="2291" y="6398"/>
                  </a:cubicBezTo>
                  <a:cubicBezTo>
                    <a:pt x="2412" y="6398"/>
                    <a:pt x="2534" y="6391"/>
                    <a:pt x="2656" y="6378"/>
                  </a:cubicBezTo>
                  <a:cubicBezTo>
                    <a:pt x="3249" y="6315"/>
                    <a:pt x="3740" y="6176"/>
                    <a:pt x="4192" y="5950"/>
                  </a:cubicBezTo>
                  <a:cubicBezTo>
                    <a:pt x="4213" y="6399"/>
                    <a:pt x="4215" y="6847"/>
                    <a:pt x="4203" y="7298"/>
                  </a:cubicBezTo>
                  <a:cubicBezTo>
                    <a:pt x="4190" y="7303"/>
                    <a:pt x="4177" y="7311"/>
                    <a:pt x="4167" y="7322"/>
                  </a:cubicBezTo>
                  <a:cubicBezTo>
                    <a:pt x="3893" y="7633"/>
                    <a:pt x="3598" y="7768"/>
                    <a:pt x="3256" y="7926"/>
                  </a:cubicBezTo>
                  <a:cubicBezTo>
                    <a:pt x="3158" y="7971"/>
                    <a:pt x="3057" y="8016"/>
                    <a:pt x="2952" y="8068"/>
                  </a:cubicBezTo>
                  <a:cubicBezTo>
                    <a:pt x="2506" y="8289"/>
                    <a:pt x="2091" y="8574"/>
                    <a:pt x="1715" y="8917"/>
                  </a:cubicBezTo>
                  <a:cubicBezTo>
                    <a:pt x="1341" y="9258"/>
                    <a:pt x="1018" y="9644"/>
                    <a:pt x="752" y="10068"/>
                  </a:cubicBezTo>
                  <a:cubicBezTo>
                    <a:pt x="622" y="10275"/>
                    <a:pt x="506" y="10492"/>
                    <a:pt x="407" y="10714"/>
                  </a:cubicBezTo>
                  <a:cubicBezTo>
                    <a:pt x="393" y="10749"/>
                    <a:pt x="371" y="10815"/>
                    <a:pt x="338" y="10930"/>
                  </a:cubicBezTo>
                  <a:cubicBezTo>
                    <a:pt x="302" y="11048"/>
                    <a:pt x="229" y="11293"/>
                    <a:pt x="193" y="11351"/>
                  </a:cubicBezTo>
                  <a:cubicBezTo>
                    <a:pt x="158" y="11378"/>
                    <a:pt x="144" y="11425"/>
                    <a:pt x="160" y="11467"/>
                  </a:cubicBezTo>
                  <a:cubicBezTo>
                    <a:pt x="176" y="11506"/>
                    <a:pt x="214" y="11529"/>
                    <a:pt x="255" y="11529"/>
                  </a:cubicBezTo>
                  <a:cubicBezTo>
                    <a:pt x="267" y="11529"/>
                    <a:pt x="279" y="11527"/>
                    <a:pt x="290" y="11523"/>
                  </a:cubicBezTo>
                  <a:cubicBezTo>
                    <a:pt x="1117" y="11195"/>
                    <a:pt x="2063" y="10792"/>
                    <a:pt x="2837" y="10160"/>
                  </a:cubicBezTo>
                  <a:cubicBezTo>
                    <a:pt x="3258" y="9816"/>
                    <a:pt x="3598" y="9421"/>
                    <a:pt x="3850" y="8991"/>
                  </a:cubicBezTo>
                  <a:cubicBezTo>
                    <a:pt x="3996" y="8738"/>
                    <a:pt x="4084" y="8457"/>
                    <a:pt x="4157" y="8172"/>
                  </a:cubicBezTo>
                  <a:lnTo>
                    <a:pt x="4157" y="8172"/>
                  </a:lnTo>
                  <a:cubicBezTo>
                    <a:pt x="4096" y="9033"/>
                    <a:pt x="3982" y="9896"/>
                    <a:pt x="3835" y="10749"/>
                  </a:cubicBezTo>
                  <a:cubicBezTo>
                    <a:pt x="3734" y="10773"/>
                    <a:pt x="3633" y="10799"/>
                    <a:pt x="3531" y="10823"/>
                  </a:cubicBezTo>
                  <a:cubicBezTo>
                    <a:pt x="3304" y="10876"/>
                    <a:pt x="3070" y="10931"/>
                    <a:pt x="2844" y="11005"/>
                  </a:cubicBezTo>
                  <a:cubicBezTo>
                    <a:pt x="2023" y="11271"/>
                    <a:pt x="1461" y="11955"/>
                    <a:pt x="908" y="12693"/>
                  </a:cubicBezTo>
                  <a:cubicBezTo>
                    <a:pt x="542" y="13184"/>
                    <a:pt x="190" y="13712"/>
                    <a:pt x="268" y="14310"/>
                  </a:cubicBezTo>
                  <a:cubicBezTo>
                    <a:pt x="274" y="14348"/>
                    <a:pt x="299" y="14378"/>
                    <a:pt x="334" y="14391"/>
                  </a:cubicBezTo>
                  <a:cubicBezTo>
                    <a:pt x="344" y="14395"/>
                    <a:pt x="355" y="14397"/>
                    <a:pt x="366" y="14397"/>
                  </a:cubicBezTo>
                  <a:cubicBezTo>
                    <a:pt x="391" y="14397"/>
                    <a:pt x="416" y="14387"/>
                    <a:pt x="435" y="14369"/>
                  </a:cubicBezTo>
                  <a:cubicBezTo>
                    <a:pt x="827" y="13994"/>
                    <a:pt x="1314" y="13718"/>
                    <a:pt x="1784" y="13450"/>
                  </a:cubicBezTo>
                  <a:cubicBezTo>
                    <a:pt x="2016" y="13318"/>
                    <a:pt x="2257" y="13182"/>
                    <a:pt x="2485" y="13036"/>
                  </a:cubicBezTo>
                  <a:cubicBezTo>
                    <a:pt x="2983" y="12715"/>
                    <a:pt x="3348" y="12373"/>
                    <a:pt x="3598" y="12001"/>
                  </a:cubicBezTo>
                  <a:lnTo>
                    <a:pt x="3598" y="12001"/>
                  </a:lnTo>
                  <a:cubicBezTo>
                    <a:pt x="3481" y="12576"/>
                    <a:pt x="3352" y="13146"/>
                    <a:pt x="3217" y="13706"/>
                  </a:cubicBezTo>
                  <a:cubicBezTo>
                    <a:pt x="3203" y="13727"/>
                    <a:pt x="3194" y="13753"/>
                    <a:pt x="3198" y="13779"/>
                  </a:cubicBezTo>
                  <a:lnTo>
                    <a:pt x="3198" y="13786"/>
                  </a:lnTo>
                  <a:cubicBezTo>
                    <a:pt x="3169" y="13909"/>
                    <a:pt x="3141" y="14031"/>
                    <a:pt x="3109" y="14152"/>
                  </a:cubicBezTo>
                  <a:cubicBezTo>
                    <a:pt x="3054" y="14248"/>
                    <a:pt x="2909" y="14391"/>
                    <a:pt x="2823" y="14473"/>
                  </a:cubicBezTo>
                  <a:cubicBezTo>
                    <a:pt x="2776" y="14521"/>
                    <a:pt x="2732" y="14563"/>
                    <a:pt x="2706" y="14594"/>
                  </a:cubicBezTo>
                  <a:cubicBezTo>
                    <a:pt x="2496" y="14831"/>
                    <a:pt x="2250" y="15037"/>
                    <a:pt x="2011" y="15236"/>
                  </a:cubicBezTo>
                  <a:cubicBezTo>
                    <a:pt x="1544" y="15624"/>
                    <a:pt x="1063" y="16028"/>
                    <a:pt x="826" y="16681"/>
                  </a:cubicBezTo>
                  <a:cubicBezTo>
                    <a:pt x="706" y="17007"/>
                    <a:pt x="668" y="17354"/>
                    <a:pt x="630" y="17690"/>
                  </a:cubicBezTo>
                  <a:cubicBezTo>
                    <a:pt x="603" y="17929"/>
                    <a:pt x="575" y="18175"/>
                    <a:pt x="520" y="18407"/>
                  </a:cubicBezTo>
                  <a:cubicBezTo>
                    <a:pt x="520" y="18408"/>
                    <a:pt x="520" y="18410"/>
                    <a:pt x="517" y="18410"/>
                  </a:cubicBezTo>
                  <a:cubicBezTo>
                    <a:pt x="509" y="18466"/>
                    <a:pt x="542" y="18517"/>
                    <a:pt x="594" y="18530"/>
                  </a:cubicBezTo>
                  <a:cubicBezTo>
                    <a:pt x="602" y="18532"/>
                    <a:pt x="610" y="18533"/>
                    <a:pt x="618" y="18533"/>
                  </a:cubicBezTo>
                  <a:cubicBezTo>
                    <a:pt x="664" y="18533"/>
                    <a:pt x="703" y="18502"/>
                    <a:pt x="716" y="18456"/>
                  </a:cubicBezTo>
                  <a:cubicBezTo>
                    <a:pt x="739" y="18373"/>
                    <a:pt x="1059" y="18091"/>
                    <a:pt x="1217" y="17988"/>
                  </a:cubicBezTo>
                  <a:cubicBezTo>
                    <a:pt x="1311" y="17928"/>
                    <a:pt x="1405" y="17871"/>
                    <a:pt x="1499" y="17815"/>
                  </a:cubicBezTo>
                  <a:cubicBezTo>
                    <a:pt x="1722" y="17683"/>
                    <a:pt x="1951" y="17545"/>
                    <a:pt x="2156" y="17346"/>
                  </a:cubicBezTo>
                  <a:cubicBezTo>
                    <a:pt x="2354" y="17153"/>
                    <a:pt x="2517" y="16926"/>
                    <a:pt x="2651" y="16654"/>
                  </a:cubicBezTo>
                  <a:cubicBezTo>
                    <a:pt x="2729" y="16497"/>
                    <a:pt x="2792" y="16338"/>
                    <a:pt x="2850" y="16170"/>
                  </a:cubicBezTo>
                  <a:lnTo>
                    <a:pt x="2850" y="16170"/>
                  </a:lnTo>
                  <a:cubicBezTo>
                    <a:pt x="2847" y="16229"/>
                    <a:pt x="2847" y="16289"/>
                    <a:pt x="2845" y="16351"/>
                  </a:cubicBezTo>
                  <a:cubicBezTo>
                    <a:pt x="2844" y="16412"/>
                    <a:pt x="2842" y="16477"/>
                    <a:pt x="2842" y="16539"/>
                  </a:cubicBezTo>
                  <a:cubicBezTo>
                    <a:pt x="2800" y="16552"/>
                    <a:pt x="2770" y="16591"/>
                    <a:pt x="2771" y="16636"/>
                  </a:cubicBezTo>
                  <a:cubicBezTo>
                    <a:pt x="2780" y="16932"/>
                    <a:pt x="2700" y="17218"/>
                    <a:pt x="2618" y="17519"/>
                  </a:cubicBezTo>
                  <a:cubicBezTo>
                    <a:pt x="2586" y="17628"/>
                    <a:pt x="2557" y="17736"/>
                    <a:pt x="2531" y="17848"/>
                  </a:cubicBezTo>
                  <a:cubicBezTo>
                    <a:pt x="2318" y="18740"/>
                    <a:pt x="2431" y="19646"/>
                    <a:pt x="2887" y="20697"/>
                  </a:cubicBezTo>
                  <a:cubicBezTo>
                    <a:pt x="2997" y="20953"/>
                    <a:pt x="3128" y="21201"/>
                    <a:pt x="3256" y="21441"/>
                  </a:cubicBezTo>
                  <a:cubicBezTo>
                    <a:pt x="3436" y="21780"/>
                    <a:pt x="3620" y="22127"/>
                    <a:pt x="3743" y="22492"/>
                  </a:cubicBezTo>
                  <a:cubicBezTo>
                    <a:pt x="3758" y="22534"/>
                    <a:pt x="3795" y="22561"/>
                    <a:pt x="3837" y="22561"/>
                  </a:cubicBezTo>
                  <a:cubicBezTo>
                    <a:pt x="3848" y="22561"/>
                    <a:pt x="3859" y="22560"/>
                    <a:pt x="3870" y="22556"/>
                  </a:cubicBezTo>
                  <a:cubicBezTo>
                    <a:pt x="3922" y="22538"/>
                    <a:pt x="3951" y="22483"/>
                    <a:pt x="3932" y="22431"/>
                  </a:cubicBezTo>
                  <a:cubicBezTo>
                    <a:pt x="3925" y="22391"/>
                    <a:pt x="3976" y="22246"/>
                    <a:pt x="4002" y="22178"/>
                  </a:cubicBezTo>
                  <a:cubicBezTo>
                    <a:pt x="4022" y="22123"/>
                    <a:pt x="4038" y="22075"/>
                    <a:pt x="4045" y="22043"/>
                  </a:cubicBezTo>
                  <a:cubicBezTo>
                    <a:pt x="4090" y="21843"/>
                    <a:pt x="4126" y="21664"/>
                    <a:pt x="4154" y="21493"/>
                  </a:cubicBezTo>
                  <a:cubicBezTo>
                    <a:pt x="4219" y="21085"/>
                    <a:pt x="4244" y="20720"/>
                    <a:pt x="4228" y="20380"/>
                  </a:cubicBezTo>
                  <a:cubicBezTo>
                    <a:pt x="4215" y="20131"/>
                    <a:pt x="4167" y="19888"/>
                    <a:pt x="4074" y="19643"/>
                  </a:cubicBezTo>
                  <a:cubicBezTo>
                    <a:pt x="3983" y="19401"/>
                    <a:pt x="3859" y="19175"/>
                    <a:pt x="3740" y="18957"/>
                  </a:cubicBezTo>
                  <a:cubicBezTo>
                    <a:pt x="3643" y="18783"/>
                    <a:pt x="3542" y="18602"/>
                    <a:pt x="3465" y="18418"/>
                  </a:cubicBezTo>
                  <a:cubicBezTo>
                    <a:pt x="3317" y="18074"/>
                    <a:pt x="3242" y="17729"/>
                    <a:pt x="3162" y="17364"/>
                  </a:cubicBezTo>
                  <a:cubicBezTo>
                    <a:pt x="3126" y="17194"/>
                    <a:pt x="3084" y="17021"/>
                    <a:pt x="3039" y="16848"/>
                  </a:cubicBezTo>
                  <a:cubicBezTo>
                    <a:pt x="3045" y="16680"/>
                    <a:pt x="3048" y="16513"/>
                    <a:pt x="3052" y="16353"/>
                  </a:cubicBezTo>
                  <a:cubicBezTo>
                    <a:pt x="3057" y="16005"/>
                    <a:pt x="3064" y="15671"/>
                    <a:pt x="3100" y="15319"/>
                  </a:cubicBezTo>
                  <a:cubicBezTo>
                    <a:pt x="3172" y="15031"/>
                    <a:pt x="3236" y="14740"/>
                    <a:pt x="3287" y="14447"/>
                  </a:cubicBezTo>
                  <a:cubicBezTo>
                    <a:pt x="3327" y="14746"/>
                    <a:pt x="3375" y="15048"/>
                    <a:pt x="3462" y="15339"/>
                  </a:cubicBezTo>
                  <a:cubicBezTo>
                    <a:pt x="3639" y="15927"/>
                    <a:pt x="3867" y="16412"/>
                    <a:pt x="4164" y="16823"/>
                  </a:cubicBezTo>
                  <a:cubicBezTo>
                    <a:pt x="4342" y="17068"/>
                    <a:pt x="4551" y="17292"/>
                    <a:pt x="4750" y="17509"/>
                  </a:cubicBezTo>
                  <a:cubicBezTo>
                    <a:pt x="5022" y="17802"/>
                    <a:pt x="5303" y="18106"/>
                    <a:pt x="5500" y="18453"/>
                  </a:cubicBezTo>
                  <a:cubicBezTo>
                    <a:pt x="5518" y="18486"/>
                    <a:pt x="5553" y="18504"/>
                    <a:pt x="5587" y="18504"/>
                  </a:cubicBezTo>
                  <a:cubicBezTo>
                    <a:pt x="5595" y="18504"/>
                    <a:pt x="5604" y="18503"/>
                    <a:pt x="5612" y="18501"/>
                  </a:cubicBezTo>
                  <a:cubicBezTo>
                    <a:pt x="5655" y="18488"/>
                    <a:pt x="5687" y="18447"/>
                    <a:pt x="5687" y="18402"/>
                  </a:cubicBezTo>
                  <a:cubicBezTo>
                    <a:pt x="5681" y="17692"/>
                    <a:pt x="5674" y="16884"/>
                    <a:pt x="5390" y="16164"/>
                  </a:cubicBezTo>
                  <a:cubicBezTo>
                    <a:pt x="5195" y="15666"/>
                    <a:pt x="4865" y="15202"/>
                    <a:pt x="4438" y="14819"/>
                  </a:cubicBezTo>
                  <a:cubicBezTo>
                    <a:pt x="4348" y="14738"/>
                    <a:pt x="4257" y="14665"/>
                    <a:pt x="4168" y="14589"/>
                  </a:cubicBezTo>
                  <a:cubicBezTo>
                    <a:pt x="3879" y="14348"/>
                    <a:pt x="3605" y="14116"/>
                    <a:pt x="3416" y="13767"/>
                  </a:cubicBezTo>
                  <a:cubicBezTo>
                    <a:pt x="3589" y="13036"/>
                    <a:pt x="3756" y="12292"/>
                    <a:pt x="3901" y="11538"/>
                  </a:cubicBezTo>
                  <a:lnTo>
                    <a:pt x="3915" y="11581"/>
                  </a:lnTo>
                  <a:cubicBezTo>
                    <a:pt x="4109" y="12204"/>
                    <a:pt x="4449" y="12775"/>
                    <a:pt x="4898" y="13234"/>
                  </a:cubicBezTo>
                  <a:cubicBezTo>
                    <a:pt x="5202" y="13546"/>
                    <a:pt x="5554" y="13806"/>
                    <a:pt x="5894" y="14057"/>
                  </a:cubicBezTo>
                  <a:lnTo>
                    <a:pt x="7269" y="15071"/>
                  </a:lnTo>
                  <a:cubicBezTo>
                    <a:pt x="7287" y="15084"/>
                    <a:pt x="7308" y="15090"/>
                    <a:pt x="7329" y="15090"/>
                  </a:cubicBezTo>
                  <a:cubicBezTo>
                    <a:pt x="7350" y="15090"/>
                    <a:pt x="7371" y="15084"/>
                    <a:pt x="7388" y="15071"/>
                  </a:cubicBezTo>
                  <a:cubicBezTo>
                    <a:pt x="7421" y="15045"/>
                    <a:pt x="7439" y="15000"/>
                    <a:pt x="7424" y="14958"/>
                  </a:cubicBezTo>
                  <a:cubicBezTo>
                    <a:pt x="7245" y="14401"/>
                    <a:pt x="7035" y="13848"/>
                    <a:pt x="6799" y="13312"/>
                  </a:cubicBezTo>
                  <a:cubicBezTo>
                    <a:pt x="6615" y="12893"/>
                    <a:pt x="6441" y="12551"/>
                    <a:pt x="6194" y="12248"/>
                  </a:cubicBezTo>
                  <a:cubicBezTo>
                    <a:pt x="5869" y="11853"/>
                    <a:pt x="5438" y="11568"/>
                    <a:pt x="5101" y="11364"/>
                  </a:cubicBezTo>
                  <a:cubicBezTo>
                    <a:pt x="4843" y="11208"/>
                    <a:pt x="4561" y="11053"/>
                    <a:pt x="4249" y="10969"/>
                  </a:cubicBezTo>
                  <a:cubicBezTo>
                    <a:pt x="4192" y="10955"/>
                    <a:pt x="4122" y="10939"/>
                    <a:pt x="4056" y="10939"/>
                  </a:cubicBezTo>
                  <a:cubicBezTo>
                    <a:pt x="4040" y="10939"/>
                    <a:pt x="4025" y="10939"/>
                    <a:pt x="4011" y="10941"/>
                  </a:cubicBezTo>
                  <a:cubicBezTo>
                    <a:pt x="4183" y="9968"/>
                    <a:pt x="4313" y="8983"/>
                    <a:pt x="4374" y="7995"/>
                  </a:cubicBezTo>
                  <a:cubicBezTo>
                    <a:pt x="4514" y="8600"/>
                    <a:pt x="4668" y="9219"/>
                    <a:pt x="5040" y="9754"/>
                  </a:cubicBezTo>
                  <a:cubicBezTo>
                    <a:pt x="5413" y="10288"/>
                    <a:pt x="5891" y="10728"/>
                    <a:pt x="6347" y="11132"/>
                  </a:cubicBezTo>
                  <a:cubicBezTo>
                    <a:pt x="6642" y="11393"/>
                    <a:pt x="6962" y="11648"/>
                    <a:pt x="7355" y="11656"/>
                  </a:cubicBezTo>
                  <a:cubicBezTo>
                    <a:pt x="7382" y="11656"/>
                    <a:pt x="7410" y="11646"/>
                    <a:pt x="7428" y="11626"/>
                  </a:cubicBezTo>
                  <a:cubicBezTo>
                    <a:pt x="7449" y="11606"/>
                    <a:pt x="7457" y="11577"/>
                    <a:pt x="7456" y="11549"/>
                  </a:cubicBezTo>
                  <a:cubicBezTo>
                    <a:pt x="7378" y="10510"/>
                    <a:pt x="7139" y="9693"/>
                    <a:pt x="6725" y="9055"/>
                  </a:cubicBezTo>
                  <a:cubicBezTo>
                    <a:pt x="6377" y="8521"/>
                    <a:pt x="5934" y="8179"/>
                    <a:pt x="5442" y="7907"/>
                  </a:cubicBezTo>
                  <a:cubicBezTo>
                    <a:pt x="5752" y="7790"/>
                    <a:pt x="5994" y="7539"/>
                    <a:pt x="6191" y="7305"/>
                  </a:cubicBezTo>
                  <a:cubicBezTo>
                    <a:pt x="6680" y="6724"/>
                    <a:pt x="7077" y="6074"/>
                    <a:pt x="7368" y="5372"/>
                  </a:cubicBezTo>
                  <a:cubicBezTo>
                    <a:pt x="7382" y="5336"/>
                    <a:pt x="7375" y="5294"/>
                    <a:pt x="7349" y="5265"/>
                  </a:cubicBezTo>
                  <a:cubicBezTo>
                    <a:pt x="7331" y="5246"/>
                    <a:pt x="7305" y="5233"/>
                    <a:pt x="7278" y="5233"/>
                  </a:cubicBezTo>
                  <a:cubicBezTo>
                    <a:pt x="7273" y="5233"/>
                    <a:pt x="7267" y="5234"/>
                    <a:pt x="7262" y="5235"/>
                  </a:cubicBezTo>
                  <a:cubicBezTo>
                    <a:pt x="7258" y="5235"/>
                    <a:pt x="7250" y="5236"/>
                    <a:pt x="7245" y="5238"/>
                  </a:cubicBezTo>
                  <a:cubicBezTo>
                    <a:pt x="6683" y="5419"/>
                    <a:pt x="6102" y="5607"/>
                    <a:pt x="5571" y="5893"/>
                  </a:cubicBezTo>
                  <a:cubicBezTo>
                    <a:pt x="5224" y="6080"/>
                    <a:pt x="4980" y="6270"/>
                    <a:pt x="4805" y="6490"/>
                  </a:cubicBezTo>
                  <a:cubicBezTo>
                    <a:pt x="4617" y="6727"/>
                    <a:pt x="4501" y="7011"/>
                    <a:pt x="4406" y="7277"/>
                  </a:cubicBezTo>
                  <a:cubicBezTo>
                    <a:pt x="4475" y="4784"/>
                    <a:pt x="4066" y="2306"/>
                    <a:pt x="2719" y="48"/>
                  </a:cubicBezTo>
                  <a:cubicBezTo>
                    <a:pt x="2700" y="16"/>
                    <a:pt x="2669" y="0"/>
                    <a:pt x="2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8510" y="4247015"/>
              <a:ext cx="504528" cy="923675"/>
            </a:xfrm>
            <a:prstGeom prst="rect">
              <a:avLst/>
            </a:prstGeom>
          </p:spPr>
        </p:pic>
        <p:pic>
          <p:nvPicPr>
            <p:cNvPr id="15" name="图形 1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94961" y="3679808"/>
              <a:ext cx="698675" cy="1520646"/>
            </a:xfrm>
            <a:prstGeom prst="rect">
              <a:avLst/>
            </a:prstGeom>
          </p:spPr>
        </p:pic>
        <p:pic>
          <p:nvPicPr>
            <p:cNvPr id="16" name="图形 15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69783" y="309503"/>
              <a:ext cx="238740" cy="244424"/>
            </a:xfrm>
            <a:prstGeom prst="rect">
              <a:avLst/>
            </a:prstGeom>
          </p:spPr>
        </p:pic>
      </p:grpSp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2489661" y="2645251"/>
            <a:ext cx="1568223" cy="1567499"/>
          </a:xfrm>
          <a:custGeom>
            <a:avLst/>
            <a:gdLst>
              <a:gd name="connsiteX0" fmla="*/ 784270 w 1568222"/>
              <a:gd name="connsiteY0" fmla="*/ 0 h 1567499"/>
              <a:gd name="connsiteX1" fmla="*/ 1004423 w 1568222"/>
              <a:gd name="connsiteY1" fmla="*/ 91163 h 1567499"/>
              <a:gd name="connsiteX2" fmla="*/ 1477502 w 1568222"/>
              <a:gd name="connsiteY2" fmla="*/ 563439 h 1567499"/>
              <a:gd name="connsiteX3" fmla="*/ 1477502 w 1568222"/>
              <a:gd name="connsiteY3" fmla="*/ 1004061 h 1567499"/>
              <a:gd name="connsiteX4" fmla="*/ 1004423 w 1568222"/>
              <a:gd name="connsiteY4" fmla="*/ 1476336 h 1567499"/>
              <a:gd name="connsiteX5" fmla="*/ 563642 w 1568222"/>
              <a:gd name="connsiteY5" fmla="*/ 1476336 h 1567499"/>
              <a:gd name="connsiteX6" fmla="*/ 91197 w 1568222"/>
              <a:gd name="connsiteY6" fmla="*/ 1004061 h 1567499"/>
              <a:gd name="connsiteX7" fmla="*/ 91197 w 1568222"/>
              <a:gd name="connsiteY7" fmla="*/ 563439 h 1567499"/>
              <a:gd name="connsiteX8" fmla="*/ 563642 w 1568222"/>
              <a:gd name="connsiteY8" fmla="*/ 91163 h 1567499"/>
              <a:gd name="connsiteX9" fmla="*/ 784270 w 1568222"/>
              <a:gd name="connsiteY9" fmla="*/ 0 h 156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8222" h="1567499">
                <a:moveTo>
                  <a:pt x="784270" y="0"/>
                </a:moveTo>
                <a:cubicBezTo>
                  <a:pt x="864146" y="0"/>
                  <a:pt x="943942" y="30388"/>
                  <a:pt x="1004423" y="91163"/>
                </a:cubicBezTo>
                <a:cubicBezTo>
                  <a:pt x="1477502" y="563439"/>
                  <a:pt x="1477502" y="563439"/>
                  <a:pt x="1477502" y="563439"/>
                </a:cubicBezTo>
                <a:cubicBezTo>
                  <a:pt x="1598463" y="684357"/>
                  <a:pt x="1598463" y="882510"/>
                  <a:pt x="1477502" y="1004061"/>
                </a:cubicBezTo>
                <a:cubicBezTo>
                  <a:pt x="1004423" y="1476336"/>
                  <a:pt x="1004423" y="1476336"/>
                  <a:pt x="1004423" y="1476336"/>
                </a:cubicBezTo>
                <a:cubicBezTo>
                  <a:pt x="883462" y="1597887"/>
                  <a:pt x="685237" y="1597887"/>
                  <a:pt x="563642" y="1476336"/>
                </a:cubicBezTo>
                <a:cubicBezTo>
                  <a:pt x="91197" y="1004061"/>
                  <a:pt x="91197" y="1004061"/>
                  <a:pt x="91197" y="1004061"/>
                </a:cubicBezTo>
                <a:cubicBezTo>
                  <a:pt x="-30398" y="882510"/>
                  <a:pt x="-30398" y="684357"/>
                  <a:pt x="91197" y="563439"/>
                </a:cubicBezTo>
                <a:cubicBezTo>
                  <a:pt x="563642" y="91163"/>
                  <a:pt x="563642" y="91163"/>
                  <a:pt x="563642" y="91163"/>
                </a:cubicBezTo>
                <a:cubicBezTo>
                  <a:pt x="624440" y="30388"/>
                  <a:pt x="704395" y="0"/>
                  <a:pt x="78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1"/>
          </p:nvPr>
        </p:nvSpPr>
        <p:spPr>
          <a:xfrm>
            <a:off x="4966885" y="2300295"/>
            <a:ext cx="2258455" cy="2257413"/>
          </a:xfrm>
          <a:custGeom>
            <a:avLst/>
            <a:gdLst>
              <a:gd name="connsiteX0" fmla="*/ 1129456 w 2258454"/>
              <a:gd name="connsiteY0" fmla="*/ 0 h 2257413"/>
              <a:gd name="connsiteX1" fmla="*/ 1446506 w 2258454"/>
              <a:gd name="connsiteY1" fmla="*/ 131287 h 2257413"/>
              <a:gd name="connsiteX2" fmla="*/ 2127804 w 2258454"/>
              <a:gd name="connsiteY2" fmla="*/ 811429 h 2257413"/>
              <a:gd name="connsiteX3" fmla="*/ 2127804 w 2258454"/>
              <a:gd name="connsiteY3" fmla="*/ 1445985 h 2257413"/>
              <a:gd name="connsiteX4" fmla="*/ 1446506 w 2258454"/>
              <a:gd name="connsiteY4" fmla="*/ 2126126 h 2257413"/>
              <a:gd name="connsiteX5" fmla="*/ 811722 w 2258454"/>
              <a:gd name="connsiteY5" fmla="*/ 2126126 h 2257413"/>
              <a:gd name="connsiteX6" fmla="*/ 131335 w 2258454"/>
              <a:gd name="connsiteY6" fmla="*/ 1445985 h 2257413"/>
              <a:gd name="connsiteX7" fmla="*/ 131335 w 2258454"/>
              <a:gd name="connsiteY7" fmla="*/ 811429 h 2257413"/>
              <a:gd name="connsiteX8" fmla="*/ 811722 w 2258454"/>
              <a:gd name="connsiteY8" fmla="*/ 131287 h 2257413"/>
              <a:gd name="connsiteX9" fmla="*/ 1129456 w 2258454"/>
              <a:gd name="connsiteY9" fmla="*/ 0 h 225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8454" h="2257413">
                <a:moveTo>
                  <a:pt x="1129456" y="0"/>
                </a:moveTo>
                <a:cubicBezTo>
                  <a:pt x="1244488" y="0"/>
                  <a:pt x="1359405" y="43762"/>
                  <a:pt x="1446506" y="131287"/>
                </a:cubicBezTo>
                <a:cubicBezTo>
                  <a:pt x="2127804" y="811429"/>
                  <a:pt x="2127804" y="811429"/>
                  <a:pt x="2127804" y="811429"/>
                </a:cubicBezTo>
                <a:cubicBezTo>
                  <a:pt x="2302005" y="985567"/>
                  <a:pt x="2302005" y="1270935"/>
                  <a:pt x="2127804" y="1445985"/>
                </a:cubicBezTo>
                <a:cubicBezTo>
                  <a:pt x="1446506" y="2126126"/>
                  <a:pt x="1446506" y="2126126"/>
                  <a:pt x="1446506" y="2126126"/>
                </a:cubicBezTo>
                <a:cubicBezTo>
                  <a:pt x="1272305" y="2301176"/>
                  <a:pt x="986835" y="2301176"/>
                  <a:pt x="811722" y="2126126"/>
                </a:cubicBezTo>
                <a:cubicBezTo>
                  <a:pt x="131335" y="1445985"/>
                  <a:pt x="131335" y="1445985"/>
                  <a:pt x="131335" y="1445985"/>
                </a:cubicBezTo>
                <a:cubicBezTo>
                  <a:pt x="-43778" y="1270935"/>
                  <a:pt x="-43778" y="985567"/>
                  <a:pt x="131335" y="811429"/>
                </a:cubicBezTo>
                <a:cubicBezTo>
                  <a:pt x="811722" y="131287"/>
                  <a:pt x="811722" y="131287"/>
                  <a:pt x="811722" y="131287"/>
                </a:cubicBezTo>
                <a:cubicBezTo>
                  <a:pt x="899278" y="43762"/>
                  <a:pt x="1014424" y="0"/>
                  <a:pt x="1129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2"/>
          </p:nvPr>
        </p:nvSpPr>
        <p:spPr>
          <a:xfrm>
            <a:off x="8195003" y="2645251"/>
            <a:ext cx="1568223" cy="1567499"/>
          </a:xfrm>
          <a:custGeom>
            <a:avLst/>
            <a:gdLst>
              <a:gd name="connsiteX0" fmla="*/ 784270 w 1568222"/>
              <a:gd name="connsiteY0" fmla="*/ 0 h 1567499"/>
              <a:gd name="connsiteX1" fmla="*/ 1004423 w 1568222"/>
              <a:gd name="connsiteY1" fmla="*/ 91163 h 1567499"/>
              <a:gd name="connsiteX2" fmla="*/ 1477502 w 1568222"/>
              <a:gd name="connsiteY2" fmla="*/ 563439 h 1567499"/>
              <a:gd name="connsiteX3" fmla="*/ 1477502 w 1568222"/>
              <a:gd name="connsiteY3" fmla="*/ 1004061 h 1567499"/>
              <a:gd name="connsiteX4" fmla="*/ 1004423 w 1568222"/>
              <a:gd name="connsiteY4" fmla="*/ 1476336 h 1567499"/>
              <a:gd name="connsiteX5" fmla="*/ 563642 w 1568222"/>
              <a:gd name="connsiteY5" fmla="*/ 1476336 h 1567499"/>
              <a:gd name="connsiteX6" fmla="*/ 91197 w 1568222"/>
              <a:gd name="connsiteY6" fmla="*/ 1004061 h 1567499"/>
              <a:gd name="connsiteX7" fmla="*/ 91197 w 1568222"/>
              <a:gd name="connsiteY7" fmla="*/ 563439 h 1567499"/>
              <a:gd name="connsiteX8" fmla="*/ 563642 w 1568222"/>
              <a:gd name="connsiteY8" fmla="*/ 91163 h 1567499"/>
              <a:gd name="connsiteX9" fmla="*/ 784270 w 1568222"/>
              <a:gd name="connsiteY9" fmla="*/ 0 h 156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8222" h="1567499">
                <a:moveTo>
                  <a:pt x="784270" y="0"/>
                </a:moveTo>
                <a:cubicBezTo>
                  <a:pt x="864146" y="0"/>
                  <a:pt x="943942" y="30388"/>
                  <a:pt x="1004423" y="91163"/>
                </a:cubicBezTo>
                <a:cubicBezTo>
                  <a:pt x="1477502" y="563439"/>
                  <a:pt x="1477502" y="563439"/>
                  <a:pt x="1477502" y="563439"/>
                </a:cubicBezTo>
                <a:cubicBezTo>
                  <a:pt x="1598463" y="684357"/>
                  <a:pt x="1598463" y="882510"/>
                  <a:pt x="1477502" y="1004061"/>
                </a:cubicBezTo>
                <a:cubicBezTo>
                  <a:pt x="1004423" y="1476336"/>
                  <a:pt x="1004423" y="1476336"/>
                  <a:pt x="1004423" y="1476336"/>
                </a:cubicBezTo>
                <a:cubicBezTo>
                  <a:pt x="883461" y="1597887"/>
                  <a:pt x="685237" y="1597887"/>
                  <a:pt x="563642" y="1476336"/>
                </a:cubicBezTo>
                <a:cubicBezTo>
                  <a:pt x="91197" y="1004061"/>
                  <a:pt x="91197" y="1004061"/>
                  <a:pt x="91197" y="1004061"/>
                </a:cubicBezTo>
                <a:cubicBezTo>
                  <a:pt x="-30398" y="882510"/>
                  <a:pt x="-30398" y="684357"/>
                  <a:pt x="91197" y="563439"/>
                </a:cubicBezTo>
                <a:cubicBezTo>
                  <a:pt x="563642" y="91163"/>
                  <a:pt x="563642" y="91163"/>
                  <a:pt x="563642" y="91163"/>
                </a:cubicBezTo>
                <a:cubicBezTo>
                  <a:pt x="624440" y="30388"/>
                  <a:pt x="704394" y="0"/>
                  <a:pt x="78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81743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3" name="任意多边形: 形状 42"/>
          <p:cNvSpPr/>
          <p:nvPr/>
        </p:nvSpPr>
        <p:spPr>
          <a:xfrm rot="16200000" flipH="1">
            <a:off x="-1873421" y="2963176"/>
            <a:ext cx="5798615" cy="2051584"/>
          </a:xfrm>
          <a:custGeom>
            <a:avLst/>
            <a:gdLst>
              <a:gd name="connsiteX0" fmla="*/ 794 w 4348961"/>
              <a:gd name="connsiteY0" fmla="*/ 110887 h 1538688"/>
              <a:gd name="connsiteX1" fmla="*/ 242834 w 4348961"/>
              <a:gd name="connsiteY1" fmla="*/ 818844 h 1538688"/>
              <a:gd name="connsiteX2" fmla="*/ 919658 w 4348961"/>
              <a:gd name="connsiteY2" fmla="*/ 1102883 h 1538688"/>
              <a:gd name="connsiteX3" fmla="*/ 1326928 w 4348961"/>
              <a:gd name="connsiteY3" fmla="*/ 1027895 h 1538688"/>
              <a:gd name="connsiteX4" fmla="*/ 2015560 w 4348961"/>
              <a:gd name="connsiteY4" fmla="*/ 698732 h 1538688"/>
              <a:gd name="connsiteX5" fmla="*/ 2485438 w 4348961"/>
              <a:gd name="connsiteY5" fmla="*/ 614903 h 1538688"/>
              <a:gd name="connsiteX6" fmla="*/ 3107142 w 4348961"/>
              <a:gd name="connsiteY6" fmla="*/ 763504 h 1538688"/>
              <a:gd name="connsiteX7" fmla="*/ 3883437 w 4348961"/>
              <a:gd name="connsiteY7" fmla="*/ 1318547 h 1538688"/>
              <a:gd name="connsiteX8" fmla="*/ 4286409 w 4348961"/>
              <a:gd name="connsiteY8" fmla="*/ 1522278 h 1538688"/>
              <a:gd name="connsiteX9" fmla="*/ 4348961 w 4348961"/>
              <a:gd name="connsiteY9" fmla="*/ 1538688 h 1538688"/>
              <a:gd name="connsiteX10" fmla="*/ 4348961 w 4348961"/>
              <a:gd name="connsiteY10" fmla="*/ 0 h 1538688"/>
              <a:gd name="connsiteX11" fmla="*/ 11178 w 4348961"/>
              <a:gd name="connsiteY11" fmla="*/ 0 h 1538688"/>
              <a:gd name="connsiteX12" fmla="*/ 794 w 4348961"/>
              <a:gd name="connsiteY12" fmla="*/ 110887 h 153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8961" h="1538688">
                <a:moveTo>
                  <a:pt x="794" y="110887"/>
                </a:moveTo>
                <a:cubicBezTo>
                  <a:pt x="-9349" y="371024"/>
                  <a:pt x="78134" y="636728"/>
                  <a:pt x="242834" y="818844"/>
                </a:cubicBezTo>
                <a:cubicBezTo>
                  <a:pt x="421155" y="1015910"/>
                  <a:pt x="668362" y="1102883"/>
                  <a:pt x="919658" y="1102883"/>
                </a:cubicBezTo>
                <a:cubicBezTo>
                  <a:pt x="1057719" y="1102883"/>
                  <a:pt x="1197104" y="1076555"/>
                  <a:pt x="1326928" y="1027895"/>
                </a:cubicBezTo>
                <a:cubicBezTo>
                  <a:pt x="1563480" y="939153"/>
                  <a:pt x="1778778" y="786426"/>
                  <a:pt x="2015560" y="698732"/>
                </a:cubicBezTo>
                <a:cubicBezTo>
                  <a:pt x="2166983" y="642671"/>
                  <a:pt x="2326239" y="614903"/>
                  <a:pt x="2485438" y="614903"/>
                </a:cubicBezTo>
                <a:cubicBezTo>
                  <a:pt x="2698836" y="614903"/>
                  <a:pt x="2912233" y="664808"/>
                  <a:pt x="3107142" y="763504"/>
                </a:cubicBezTo>
                <a:cubicBezTo>
                  <a:pt x="3386661" y="905228"/>
                  <a:pt x="3621543" y="1138445"/>
                  <a:pt x="3883437" y="1318547"/>
                </a:cubicBezTo>
                <a:cubicBezTo>
                  <a:pt x="4008171" y="1404464"/>
                  <a:pt x="4145279" y="1478690"/>
                  <a:pt x="4286409" y="1522278"/>
                </a:cubicBezTo>
                <a:lnTo>
                  <a:pt x="4348961" y="1538688"/>
                </a:lnTo>
                <a:lnTo>
                  <a:pt x="4348961" y="0"/>
                </a:lnTo>
                <a:lnTo>
                  <a:pt x="11178" y="0"/>
                </a:lnTo>
                <a:cubicBezTo>
                  <a:pt x="5684" y="36675"/>
                  <a:pt x="2243" y="73724"/>
                  <a:pt x="794" y="110887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982384" y="1916959"/>
            <a:ext cx="3022423" cy="3024085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652951" y="5007997"/>
            <a:ext cx="658867" cy="65923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99968" y="3094492"/>
            <a:ext cx="793621" cy="794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852317" y="1286963"/>
            <a:ext cx="629651" cy="629996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" name="Google Shape;1471;p31"/>
          <p:cNvSpPr/>
          <p:nvPr/>
        </p:nvSpPr>
        <p:spPr>
          <a:xfrm rot="5400000" flipH="1">
            <a:off x="7307965" y="1861773"/>
            <a:ext cx="6745648" cy="3022424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rgbClr val="C1E27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Google Shape;1473;p31"/>
          <p:cNvSpPr/>
          <p:nvPr/>
        </p:nvSpPr>
        <p:spPr>
          <a:xfrm>
            <a:off x="10643876" y="5774007"/>
            <a:ext cx="629833" cy="1391497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2" name="Google Shape;1474;p31"/>
          <p:cNvGrpSpPr/>
          <p:nvPr/>
        </p:nvGrpSpPr>
        <p:grpSpPr>
          <a:xfrm flipH="1">
            <a:off x="-745172" y="3874935"/>
            <a:ext cx="926595" cy="1302708"/>
            <a:chOff x="2087075" y="2900650"/>
            <a:chExt cx="368125" cy="517550"/>
          </a:xfrm>
        </p:grpSpPr>
        <p:sp>
          <p:nvSpPr>
            <p:cNvPr id="29" name="Google Shape;1475;p31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0" name="Google Shape;1476;p31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1" name="Google Shape;1477;p31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2" name="Google Shape;1478;p31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3" name="Google Shape;1479;p31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4" name="Google Shape;1480;p31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5" name="Google Shape;1481;p31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6" name="Google Shape;1482;p31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7" name="Google Shape;1483;p31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8" name="Google Shape;1484;p31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9" name="Google Shape;1485;p31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40" name="Google Shape;1486;p31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41" name="Google Shape;1487;p31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42" name="Google Shape;1488;p31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13" name="Google Shape;1497;p31"/>
          <p:cNvSpPr/>
          <p:nvPr/>
        </p:nvSpPr>
        <p:spPr>
          <a:xfrm>
            <a:off x="1208257" y="210992"/>
            <a:ext cx="249567" cy="363087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14" name="Google Shape;1498;p31"/>
          <p:cNvGrpSpPr/>
          <p:nvPr/>
        </p:nvGrpSpPr>
        <p:grpSpPr>
          <a:xfrm>
            <a:off x="11102019" y="-164440"/>
            <a:ext cx="843784" cy="1531761"/>
            <a:chOff x="1981825" y="1045200"/>
            <a:chExt cx="335225" cy="608550"/>
          </a:xfrm>
        </p:grpSpPr>
        <p:sp>
          <p:nvSpPr>
            <p:cNvPr id="27" name="Google Shape;1499;p31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28" name="Google Shape;1500;p31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15" name="Google Shape;1501;p31"/>
          <p:cNvGrpSpPr/>
          <p:nvPr/>
        </p:nvGrpSpPr>
        <p:grpSpPr>
          <a:xfrm rot="13715926">
            <a:off x="-31779" y="5724743"/>
            <a:ext cx="819116" cy="1399363"/>
            <a:chOff x="916650" y="1440625"/>
            <a:chExt cx="325425" cy="555950"/>
          </a:xfrm>
        </p:grpSpPr>
        <p:sp>
          <p:nvSpPr>
            <p:cNvPr id="25" name="Google Shape;1502;p31"/>
            <p:cNvSpPr/>
            <p:nvPr/>
          </p:nvSpPr>
          <p:spPr>
            <a:xfrm>
              <a:off x="916650" y="1440625"/>
              <a:ext cx="325425" cy="555950"/>
            </a:xfrm>
            <a:custGeom>
              <a:avLst/>
              <a:gdLst/>
              <a:ahLst/>
              <a:cxnLst/>
              <a:rect l="l" t="t" r="r" b="b"/>
              <a:pathLst>
                <a:path w="13017" h="22238" extrusionOk="0">
                  <a:moveTo>
                    <a:pt x="2784" y="1"/>
                  </a:moveTo>
                  <a:cubicBezTo>
                    <a:pt x="2784" y="1"/>
                    <a:pt x="2783" y="1"/>
                    <a:pt x="2783" y="1"/>
                  </a:cubicBezTo>
                  <a:cubicBezTo>
                    <a:pt x="2772" y="43"/>
                    <a:pt x="2759" y="83"/>
                    <a:pt x="2744" y="125"/>
                  </a:cubicBezTo>
                  <a:cubicBezTo>
                    <a:pt x="2023" y="2449"/>
                    <a:pt x="1166" y="4720"/>
                    <a:pt x="390" y="7010"/>
                  </a:cubicBezTo>
                  <a:cubicBezTo>
                    <a:pt x="227" y="7494"/>
                    <a:pt x="1" y="8109"/>
                    <a:pt x="153" y="8621"/>
                  </a:cubicBezTo>
                  <a:cubicBezTo>
                    <a:pt x="270" y="9017"/>
                    <a:pt x="533" y="9388"/>
                    <a:pt x="880" y="9388"/>
                  </a:cubicBezTo>
                  <a:cubicBezTo>
                    <a:pt x="1005" y="9388"/>
                    <a:pt x="1140" y="9340"/>
                    <a:pt x="1283" y="9229"/>
                  </a:cubicBezTo>
                  <a:cubicBezTo>
                    <a:pt x="1614" y="8975"/>
                    <a:pt x="1839" y="8608"/>
                    <a:pt x="2058" y="8254"/>
                  </a:cubicBezTo>
                  <a:lnTo>
                    <a:pt x="2058" y="8254"/>
                  </a:lnTo>
                  <a:cubicBezTo>
                    <a:pt x="2135" y="8491"/>
                    <a:pt x="1802" y="9189"/>
                    <a:pt x="1732" y="9438"/>
                  </a:cubicBezTo>
                  <a:cubicBezTo>
                    <a:pt x="1609" y="9890"/>
                    <a:pt x="1454" y="10344"/>
                    <a:pt x="1357" y="10802"/>
                  </a:cubicBezTo>
                  <a:cubicBezTo>
                    <a:pt x="1208" y="11541"/>
                    <a:pt x="945" y="12265"/>
                    <a:pt x="804" y="13016"/>
                  </a:cubicBezTo>
                  <a:cubicBezTo>
                    <a:pt x="674" y="13710"/>
                    <a:pt x="573" y="15425"/>
                    <a:pt x="1519" y="15641"/>
                  </a:cubicBezTo>
                  <a:cubicBezTo>
                    <a:pt x="1565" y="15651"/>
                    <a:pt x="1610" y="15656"/>
                    <a:pt x="1654" y="15656"/>
                  </a:cubicBezTo>
                  <a:cubicBezTo>
                    <a:pt x="2170" y="15656"/>
                    <a:pt x="2608" y="15003"/>
                    <a:pt x="2895" y="14654"/>
                  </a:cubicBezTo>
                  <a:cubicBezTo>
                    <a:pt x="3411" y="14021"/>
                    <a:pt x="3757" y="13268"/>
                    <a:pt x="4093" y="12530"/>
                  </a:cubicBezTo>
                  <a:lnTo>
                    <a:pt x="4093" y="12530"/>
                  </a:lnTo>
                  <a:cubicBezTo>
                    <a:pt x="3836" y="13513"/>
                    <a:pt x="3577" y="14502"/>
                    <a:pt x="3482" y="15514"/>
                  </a:cubicBezTo>
                  <a:cubicBezTo>
                    <a:pt x="3384" y="16527"/>
                    <a:pt x="3459" y="17574"/>
                    <a:pt x="3844" y="18515"/>
                  </a:cubicBezTo>
                  <a:cubicBezTo>
                    <a:pt x="4021" y="18946"/>
                    <a:pt x="4358" y="19406"/>
                    <a:pt x="4817" y="19406"/>
                  </a:cubicBezTo>
                  <a:cubicBezTo>
                    <a:pt x="4833" y="19406"/>
                    <a:pt x="4849" y="19406"/>
                    <a:pt x="4865" y="19405"/>
                  </a:cubicBezTo>
                  <a:cubicBezTo>
                    <a:pt x="5277" y="19376"/>
                    <a:pt x="5558" y="18982"/>
                    <a:pt x="5747" y="18616"/>
                  </a:cubicBezTo>
                  <a:cubicBezTo>
                    <a:pt x="6282" y="17562"/>
                    <a:pt x="6553" y="16376"/>
                    <a:pt x="6525" y="15197"/>
                  </a:cubicBezTo>
                  <a:lnTo>
                    <a:pt x="6525" y="15197"/>
                  </a:lnTo>
                  <a:cubicBezTo>
                    <a:pt x="6674" y="17358"/>
                    <a:pt x="6851" y="19610"/>
                    <a:pt x="7970" y="21468"/>
                  </a:cubicBezTo>
                  <a:cubicBezTo>
                    <a:pt x="8106" y="21694"/>
                    <a:pt x="8261" y="21916"/>
                    <a:pt x="8478" y="22070"/>
                  </a:cubicBezTo>
                  <a:cubicBezTo>
                    <a:pt x="8624" y="22172"/>
                    <a:pt x="8803" y="22238"/>
                    <a:pt x="8979" y="22238"/>
                  </a:cubicBezTo>
                  <a:cubicBezTo>
                    <a:pt x="9064" y="22238"/>
                    <a:pt x="9149" y="22223"/>
                    <a:pt x="9228" y="22189"/>
                  </a:cubicBezTo>
                  <a:cubicBezTo>
                    <a:pt x="9620" y="22025"/>
                    <a:pt x="9725" y="21520"/>
                    <a:pt x="9738" y="21094"/>
                  </a:cubicBezTo>
                  <a:cubicBezTo>
                    <a:pt x="9809" y="19065"/>
                    <a:pt x="9057" y="17245"/>
                    <a:pt x="8552" y="15325"/>
                  </a:cubicBezTo>
                  <a:lnTo>
                    <a:pt x="8552" y="15325"/>
                  </a:lnTo>
                  <a:cubicBezTo>
                    <a:pt x="9070" y="16133"/>
                    <a:pt x="9684" y="16879"/>
                    <a:pt x="10379" y="17540"/>
                  </a:cubicBezTo>
                  <a:cubicBezTo>
                    <a:pt x="10965" y="18102"/>
                    <a:pt x="11678" y="18627"/>
                    <a:pt x="12490" y="18630"/>
                  </a:cubicBezTo>
                  <a:cubicBezTo>
                    <a:pt x="12590" y="18630"/>
                    <a:pt x="12697" y="18619"/>
                    <a:pt x="12775" y="18558"/>
                  </a:cubicBezTo>
                  <a:cubicBezTo>
                    <a:pt x="12894" y="18461"/>
                    <a:pt x="12901" y="18284"/>
                    <a:pt x="12888" y="18132"/>
                  </a:cubicBezTo>
                  <a:cubicBezTo>
                    <a:pt x="12804" y="17112"/>
                    <a:pt x="12275" y="16184"/>
                    <a:pt x="11704" y="15334"/>
                  </a:cubicBezTo>
                  <a:cubicBezTo>
                    <a:pt x="11046" y="14357"/>
                    <a:pt x="10315" y="13435"/>
                    <a:pt x="9515" y="12573"/>
                  </a:cubicBezTo>
                  <a:lnTo>
                    <a:pt x="9515" y="12573"/>
                  </a:lnTo>
                  <a:cubicBezTo>
                    <a:pt x="9969" y="13054"/>
                    <a:pt x="10405" y="13491"/>
                    <a:pt x="11062" y="13814"/>
                  </a:cubicBezTo>
                  <a:cubicBezTo>
                    <a:pt x="11374" y="13967"/>
                    <a:pt x="11839" y="14181"/>
                    <a:pt x="12241" y="14181"/>
                  </a:cubicBezTo>
                  <a:cubicBezTo>
                    <a:pt x="12511" y="14181"/>
                    <a:pt x="12752" y="14085"/>
                    <a:pt x="12901" y="13811"/>
                  </a:cubicBezTo>
                  <a:cubicBezTo>
                    <a:pt x="13001" y="13630"/>
                    <a:pt x="13017" y="13419"/>
                    <a:pt x="12979" y="13194"/>
                  </a:cubicBezTo>
                  <a:cubicBezTo>
                    <a:pt x="12857" y="12495"/>
                    <a:pt x="12213" y="11674"/>
                    <a:pt x="11909" y="11223"/>
                  </a:cubicBezTo>
                  <a:cubicBezTo>
                    <a:pt x="11298" y="10311"/>
                    <a:pt x="10572" y="9484"/>
                    <a:pt x="9836" y="8673"/>
                  </a:cubicBezTo>
                  <a:cubicBezTo>
                    <a:pt x="9454" y="8252"/>
                    <a:pt x="9066" y="7835"/>
                    <a:pt x="8687" y="7413"/>
                  </a:cubicBezTo>
                  <a:cubicBezTo>
                    <a:pt x="8383" y="7074"/>
                    <a:pt x="8060" y="6509"/>
                    <a:pt x="7694" y="6254"/>
                  </a:cubicBezTo>
                  <a:lnTo>
                    <a:pt x="7694" y="6254"/>
                  </a:lnTo>
                  <a:cubicBezTo>
                    <a:pt x="8108" y="6540"/>
                    <a:pt x="8536" y="6834"/>
                    <a:pt x="9033" y="6922"/>
                  </a:cubicBezTo>
                  <a:cubicBezTo>
                    <a:pt x="9116" y="6937"/>
                    <a:pt x="9203" y="6944"/>
                    <a:pt x="9290" y="6944"/>
                  </a:cubicBezTo>
                  <a:cubicBezTo>
                    <a:pt x="9712" y="6944"/>
                    <a:pt x="10145" y="6765"/>
                    <a:pt x="10336" y="6393"/>
                  </a:cubicBezTo>
                  <a:cubicBezTo>
                    <a:pt x="11054" y="5012"/>
                    <a:pt x="8260" y="3456"/>
                    <a:pt x="7413" y="2789"/>
                  </a:cubicBezTo>
                  <a:cubicBezTo>
                    <a:pt x="6692" y="2221"/>
                    <a:pt x="5936" y="1697"/>
                    <a:pt x="5149" y="1227"/>
                  </a:cubicBezTo>
                  <a:cubicBezTo>
                    <a:pt x="4975" y="1123"/>
                    <a:pt x="3210" y="205"/>
                    <a:pt x="2848" y="30"/>
                  </a:cubicBezTo>
                  <a:cubicBezTo>
                    <a:pt x="2812" y="11"/>
                    <a:pt x="2789" y="1"/>
                    <a:pt x="2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26" name="Google Shape;1503;p31"/>
            <p:cNvSpPr/>
            <p:nvPr/>
          </p:nvSpPr>
          <p:spPr>
            <a:xfrm>
              <a:off x="946525" y="1440625"/>
              <a:ext cx="262150" cy="503600"/>
            </a:xfrm>
            <a:custGeom>
              <a:avLst/>
              <a:gdLst/>
              <a:ahLst/>
              <a:cxnLst/>
              <a:rect l="l" t="t" r="r" b="b"/>
              <a:pathLst>
                <a:path w="10486" h="20144" extrusionOk="0">
                  <a:moveTo>
                    <a:pt x="1589" y="1"/>
                  </a:moveTo>
                  <a:cubicBezTo>
                    <a:pt x="1589" y="1"/>
                    <a:pt x="1588" y="1"/>
                    <a:pt x="1588" y="1"/>
                  </a:cubicBezTo>
                  <a:cubicBezTo>
                    <a:pt x="1577" y="43"/>
                    <a:pt x="1564" y="83"/>
                    <a:pt x="1549" y="125"/>
                  </a:cubicBezTo>
                  <a:cubicBezTo>
                    <a:pt x="1789" y="766"/>
                    <a:pt x="2022" y="1412"/>
                    <a:pt x="2251" y="2055"/>
                  </a:cubicBezTo>
                  <a:cubicBezTo>
                    <a:pt x="2244" y="2062"/>
                    <a:pt x="2240" y="2071"/>
                    <a:pt x="2238" y="2081"/>
                  </a:cubicBezTo>
                  <a:cubicBezTo>
                    <a:pt x="1931" y="4132"/>
                    <a:pt x="1163" y="6131"/>
                    <a:pt x="22" y="7860"/>
                  </a:cubicBezTo>
                  <a:cubicBezTo>
                    <a:pt x="0" y="7890"/>
                    <a:pt x="9" y="7932"/>
                    <a:pt x="39" y="7954"/>
                  </a:cubicBezTo>
                  <a:cubicBezTo>
                    <a:pt x="51" y="7961"/>
                    <a:pt x="64" y="7964"/>
                    <a:pt x="77" y="7964"/>
                  </a:cubicBezTo>
                  <a:cubicBezTo>
                    <a:pt x="98" y="7964"/>
                    <a:pt x="120" y="7954"/>
                    <a:pt x="133" y="7935"/>
                  </a:cubicBezTo>
                  <a:cubicBezTo>
                    <a:pt x="1248" y="6246"/>
                    <a:pt x="2011" y="4300"/>
                    <a:pt x="2338" y="2302"/>
                  </a:cubicBezTo>
                  <a:cubicBezTo>
                    <a:pt x="2872" y="3822"/>
                    <a:pt x="3340" y="5382"/>
                    <a:pt x="3792" y="6899"/>
                  </a:cubicBezTo>
                  <a:cubicBezTo>
                    <a:pt x="3781" y="8002"/>
                    <a:pt x="3309" y="9064"/>
                    <a:pt x="2783" y="10147"/>
                  </a:cubicBezTo>
                  <a:cubicBezTo>
                    <a:pt x="2215" y="11314"/>
                    <a:pt x="1637" y="12442"/>
                    <a:pt x="856" y="13433"/>
                  </a:cubicBezTo>
                  <a:cubicBezTo>
                    <a:pt x="833" y="13459"/>
                    <a:pt x="840" y="13503"/>
                    <a:pt x="866" y="13527"/>
                  </a:cubicBezTo>
                  <a:cubicBezTo>
                    <a:pt x="878" y="13536"/>
                    <a:pt x="892" y="13540"/>
                    <a:pt x="907" y="13540"/>
                  </a:cubicBezTo>
                  <a:cubicBezTo>
                    <a:pt x="927" y="13540"/>
                    <a:pt x="946" y="13532"/>
                    <a:pt x="960" y="13516"/>
                  </a:cubicBezTo>
                  <a:cubicBezTo>
                    <a:pt x="1752" y="12516"/>
                    <a:pt x="2331" y="11379"/>
                    <a:pt x="2903" y="10207"/>
                  </a:cubicBezTo>
                  <a:cubicBezTo>
                    <a:pt x="3377" y="9232"/>
                    <a:pt x="3807" y="8271"/>
                    <a:pt x="3903" y="7281"/>
                  </a:cubicBezTo>
                  <a:cubicBezTo>
                    <a:pt x="4109" y="7973"/>
                    <a:pt x="4321" y="8678"/>
                    <a:pt x="4540" y="9384"/>
                  </a:cubicBezTo>
                  <a:cubicBezTo>
                    <a:pt x="4578" y="12220"/>
                    <a:pt x="4214" y="15045"/>
                    <a:pt x="3457" y="17781"/>
                  </a:cubicBezTo>
                  <a:cubicBezTo>
                    <a:pt x="3448" y="17815"/>
                    <a:pt x="3469" y="17852"/>
                    <a:pt x="3505" y="17862"/>
                  </a:cubicBezTo>
                  <a:cubicBezTo>
                    <a:pt x="3512" y="17864"/>
                    <a:pt x="3519" y="17865"/>
                    <a:pt x="3525" y="17865"/>
                  </a:cubicBezTo>
                  <a:cubicBezTo>
                    <a:pt x="3555" y="17865"/>
                    <a:pt x="3580" y="17845"/>
                    <a:pt x="3587" y="17817"/>
                  </a:cubicBezTo>
                  <a:cubicBezTo>
                    <a:pt x="4308" y="15210"/>
                    <a:pt x="4672" y="12521"/>
                    <a:pt x="4676" y="9817"/>
                  </a:cubicBezTo>
                  <a:cubicBezTo>
                    <a:pt x="4795" y="10195"/>
                    <a:pt x="4915" y="10570"/>
                    <a:pt x="5039" y="10946"/>
                  </a:cubicBezTo>
                  <a:cubicBezTo>
                    <a:pt x="5924" y="13604"/>
                    <a:pt x="6885" y="16767"/>
                    <a:pt x="7312" y="20085"/>
                  </a:cubicBezTo>
                  <a:cubicBezTo>
                    <a:pt x="7315" y="20119"/>
                    <a:pt x="7345" y="20144"/>
                    <a:pt x="7378" y="20144"/>
                  </a:cubicBezTo>
                  <a:cubicBezTo>
                    <a:pt x="7381" y="20144"/>
                    <a:pt x="7383" y="20143"/>
                    <a:pt x="7386" y="20143"/>
                  </a:cubicBezTo>
                  <a:cubicBezTo>
                    <a:pt x="7422" y="20137"/>
                    <a:pt x="7450" y="20104"/>
                    <a:pt x="7444" y="20068"/>
                  </a:cubicBezTo>
                  <a:cubicBezTo>
                    <a:pt x="7015" y="16738"/>
                    <a:pt x="6051" y="13568"/>
                    <a:pt x="5164" y="10904"/>
                  </a:cubicBezTo>
                  <a:cubicBezTo>
                    <a:pt x="5070" y="10622"/>
                    <a:pt x="4980" y="10338"/>
                    <a:pt x="4887" y="10053"/>
                  </a:cubicBezTo>
                  <a:lnTo>
                    <a:pt x="4887" y="10053"/>
                  </a:lnTo>
                  <a:cubicBezTo>
                    <a:pt x="5737" y="11601"/>
                    <a:pt x="8050" y="15543"/>
                    <a:pt x="10372" y="17138"/>
                  </a:cubicBezTo>
                  <a:cubicBezTo>
                    <a:pt x="10384" y="17146"/>
                    <a:pt x="10397" y="17149"/>
                    <a:pt x="10410" y="17149"/>
                  </a:cubicBezTo>
                  <a:cubicBezTo>
                    <a:pt x="10431" y="17149"/>
                    <a:pt x="10452" y="17140"/>
                    <a:pt x="10464" y="17122"/>
                  </a:cubicBezTo>
                  <a:cubicBezTo>
                    <a:pt x="10485" y="17092"/>
                    <a:pt x="10478" y="17048"/>
                    <a:pt x="10448" y="17028"/>
                  </a:cubicBezTo>
                  <a:cubicBezTo>
                    <a:pt x="7626" y="15088"/>
                    <a:pt x="4809" y="9630"/>
                    <a:pt x="4672" y="9365"/>
                  </a:cubicBezTo>
                  <a:cubicBezTo>
                    <a:pt x="4431" y="8588"/>
                    <a:pt x="4198" y="7812"/>
                    <a:pt x="3971" y="7049"/>
                  </a:cubicBezTo>
                  <a:cubicBezTo>
                    <a:pt x="3959" y="7009"/>
                    <a:pt x="3948" y="6968"/>
                    <a:pt x="3935" y="6929"/>
                  </a:cubicBezTo>
                  <a:lnTo>
                    <a:pt x="3935" y="6929"/>
                  </a:lnTo>
                  <a:cubicBezTo>
                    <a:pt x="5766" y="8750"/>
                    <a:pt x="7665" y="10613"/>
                    <a:pt x="10018" y="11802"/>
                  </a:cubicBezTo>
                  <a:cubicBezTo>
                    <a:pt x="10028" y="11808"/>
                    <a:pt x="10039" y="11810"/>
                    <a:pt x="10049" y="11810"/>
                  </a:cubicBezTo>
                  <a:cubicBezTo>
                    <a:pt x="10073" y="11810"/>
                    <a:pt x="10096" y="11796"/>
                    <a:pt x="10108" y="11773"/>
                  </a:cubicBezTo>
                  <a:cubicBezTo>
                    <a:pt x="10126" y="11740"/>
                    <a:pt x="10109" y="11699"/>
                    <a:pt x="10079" y="11683"/>
                  </a:cubicBezTo>
                  <a:cubicBezTo>
                    <a:pt x="7693" y="10470"/>
                    <a:pt x="5768" y="8555"/>
                    <a:pt x="3904" y="6702"/>
                  </a:cubicBezTo>
                  <a:cubicBezTo>
                    <a:pt x="3894" y="6692"/>
                    <a:pt x="3881" y="6687"/>
                    <a:pt x="3867" y="6683"/>
                  </a:cubicBezTo>
                  <a:cubicBezTo>
                    <a:pt x="3438" y="5240"/>
                    <a:pt x="2991" y="3757"/>
                    <a:pt x="2483" y="2308"/>
                  </a:cubicBezTo>
                  <a:lnTo>
                    <a:pt x="2483" y="2308"/>
                  </a:lnTo>
                  <a:cubicBezTo>
                    <a:pt x="4124" y="3558"/>
                    <a:pt x="5859" y="4714"/>
                    <a:pt x="7649" y="5742"/>
                  </a:cubicBezTo>
                  <a:cubicBezTo>
                    <a:pt x="7660" y="5748"/>
                    <a:pt x="7671" y="5751"/>
                    <a:pt x="7682" y="5751"/>
                  </a:cubicBezTo>
                  <a:cubicBezTo>
                    <a:pt x="7705" y="5751"/>
                    <a:pt x="7728" y="5739"/>
                    <a:pt x="7739" y="5717"/>
                  </a:cubicBezTo>
                  <a:cubicBezTo>
                    <a:pt x="7758" y="5684"/>
                    <a:pt x="7746" y="5645"/>
                    <a:pt x="7715" y="5626"/>
                  </a:cubicBezTo>
                  <a:cubicBezTo>
                    <a:pt x="5873" y="4568"/>
                    <a:pt x="4085" y="3375"/>
                    <a:pt x="2402" y="2079"/>
                  </a:cubicBezTo>
                  <a:cubicBezTo>
                    <a:pt x="2159" y="1396"/>
                    <a:pt x="1911" y="711"/>
                    <a:pt x="1653" y="30"/>
                  </a:cubicBezTo>
                  <a:cubicBezTo>
                    <a:pt x="1617" y="11"/>
                    <a:pt x="1594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16" name="Google Shape;1504;p31"/>
          <p:cNvSpPr/>
          <p:nvPr/>
        </p:nvSpPr>
        <p:spPr>
          <a:xfrm>
            <a:off x="10463992" y="326148"/>
            <a:ext cx="287827" cy="247931"/>
          </a:xfrm>
          <a:custGeom>
            <a:avLst/>
            <a:gdLst/>
            <a:ahLst/>
            <a:cxnLst/>
            <a:rect l="l" t="t" r="r" b="b"/>
            <a:pathLst>
              <a:path w="4574" h="3940" extrusionOk="0">
                <a:moveTo>
                  <a:pt x="1749" y="0"/>
                </a:moveTo>
                <a:cubicBezTo>
                  <a:pt x="1486" y="0"/>
                  <a:pt x="1232" y="53"/>
                  <a:pt x="1002" y="235"/>
                </a:cubicBezTo>
                <a:cubicBezTo>
                  <a:pt x="932" y="291"/>
                  <a:pt x="869" y="364"/>
                  <a:pt x="850" y="452"/>
                </a:cubicBezTo>
                <a:cubicBezTo>
                  <a:pt x="825" y="572"/>
                  <a:pt x="890" y="695"/>
                  <a:pt x="986" y="769"/>
                </a:cubicBezTo>
                <a:cubicBezTo>
                  <a:pt x="1081" y="843"/>
                  <a:pt x="1202" y="879"/>
                  <a:pt x="1320" y="903"/>
                </a:cubicBezTo>
                <a:cubicBezTo>
                  <a:pt x="1481" y="936"/>
                  <a:pt x="1645" y="953"/>
                  <a:pt x="1808" y="953"/>
                </a:cubicBezTo>
                <a:cubicBezTo>
                  <a:pt x="1942" y="953"/>
                  <a:pt x="2075" y="942"/>
                  <a:pt x="2208" y="919"/>
                </a:cubicBezTo>
                <a:lnTo>
                  <a:pt x="2208" y="919"/>
                </a:lnTo>
                <a:cubicBezTo>
                  <a:pt x="1791" y="1021"/>
                  <a:pt x="1375" y="1122"/>
                  <a:pt x="968" y="1255"/>
                </a:cubicBezTo>
                <a:cubicBezTo>
                  <a:pt x="789" y="1316"/>
                  <a:pt x="604" y="1384"/>
                  <a:pt x="466" y="1513"/>
                </a:cubicBezTo>
                <a:cubicBezTo>
                  <a:pt x="347" y="1623"/>
                  <a:pt x="269" y="1813"/>
                  <a:pt x="362" y="1949"/>
                </a:cubicBezTo>
                <a:cubicBezTo>
                  <a:pt x="437" y="2059"/>
                  <a:pt x="592" y="2079"/>
                  <a:pt x="725" y="2083"/>
                </a:cubicBezTo>
                <a:cubicBezTo>
                  <a:pt x="755" y="2084"/>
                  <a:pt x="784" y="2084"/>
                  <a:pt x="813" y="2084"/>
                </a:cubicBezTo>
                <a:cubicBezTo>
                  <a:pt x="1124" y="2084"/>
                  <a:pt x="1434" y="2049"/>
                  <a:pt x="1737" y="1978"/>
                </a:cubicBezTo>
                <a:lnTo>
                  <a:pt x="1737" y="1978"/>
                </a:lnTo>
                <a:cubicBezTo>
                  <a:pt x="1194" y="2124"/>
                  <a:pt x="695" y="2431"/>
                  <a:pt x="320" y="2848"/>
                </a:cubicBezTo>
                <a:cubicBezTo>
                  <a:pt x="177" y="3007"/>
                  <a:pt x="46" y="3194"/>
                  <a:pt x="23" y="3408"/>
                </a:cubicBezTo>
                <a:cubicBezTo>
                  <a:pt x="0" y="3626"/>
                  <a:pt x="83" y="3873"/>
                  <a:pt x="323" y="3930"/>
                </a:cubicBezTo>
                <a:cubicBezTo>
                  <a:pt x="349" y="3937"/>
                  <a:pt x="377" y="3940"/>
                  <a:pt x="406" y="3940"/>
                </a:cubicBezTo>
                <a:cubicBezTo>
                  <a:pt x="613" y="3940"/>
                  <a:pt x="864" y="3788"/>
                  <a:pt x="1026" y="3699"/>
                </a:cubicBezTo>
                <a:cubicBezTo>
                  <a:pt x="1549" y="3411"/>
                  <a:pt x="1979" y="2969"/>
                  <a:pt x="2308" y="2474"/>
                </a:cubicBezTo>
                <a:lnTo>
                  <a:pt x="2308" y="2474"/>
                </a:lnTo>
                <a:cubicBezTo>
                  <a:pt x="2232" y="2754"/>
                  <a:pt x="2192" y="3043"/>
                  <a:pt x="2187" y="3333"/>
                </a:cubicBezTo>
                <a:cubicBezTo>
                  <a:pt x="2186" y="3514"/>
                  <a:pt x="2229" y="3741"/>
                  <a:pt x="2403" y="3792"/>
                </a:cubicBezTo>
                <a:cubicBezTo>
                  <a:pt x="2424" y="3798"/>
                  <a:pt x="2445" y="3800"/>
                  <a:pt x="2466" y="3800"/>
                </a:cubicBezTo>
                <a:cubicBezTo>
                  <a:pt x="2551" y="3800"/>
                  <a:pt x="2636" y="3754"/>
                  <a:pt x="2696" y="3690"/>
                </a:cubicBezTo>
                <a:cubicBezTo>
                  <a:pt x="2771" y="3608"/>
                  <a:pt x="2810" y="3503"/>
                  <a:pt x="2845" y="3401"/>
                </a:cubicBezTo>
                <a:cubicBezTo>
                  <a:pt x="2966" y="3050"/>
                  <a:pt x="3057" y="2691"/>
                  <a:pt x="3120" y="2327"/>
                </a:cubicBezTo>
                <a:cubicBezTo>
                  <a:pt x="3121" y="2549"/>
                  <a:pt x="3121" y="2774"/>
                  <a:pt x="3185" y="2985"/>
                </a:cubicBezTo>
                <a:cubicBezTo>
                  <a:pt x="3249" y="3198"/>
                  <a:pt x="3382" y="3401"/>
                  <a:pt x="3583" y="3492"/>
                </a:cubicBezTo>
                <a:cubicBezTo>
                  <a:pt x="3633" y="3516"/>
                  <a:pt x="3689" y="3532"/>
                  <a:pt x="3745" y="3532"/>
                </a:cubicBezTo>
                <a:cubicBezTo>
                  <a:pt x="3761" y="3532"/>
                  <a:pt x="3778" y="3531"/>
                  <a:pt x="3794" y="3528"/>
                </a:cubicBezTo>
                <a:cubicBezTo>
                  <a:pt x="3969" y="3499"/>
                  <a:pt x="4065" y="3311"/>
                  <a:pt x="4111" y="3140"/>
                </a:cubicBezTo>
                <a:cubicBezTo>
                  <a:pt x="4146" y="3007"/>
                  <a:pt x="4272" y="2260"/>
                  <a:pt x="4379" y="1540"/>
                </a:cubicBezTo>
                <a:cubicBezTo>
                  <a:pt x="4487" y="809"/>
                  <a:pt x="4574" y="109"/>
                  <a:pt x="4523" y="109"/>
                </a:cubicBezTo>
                <a:cubicBezTo>
                  <a:pt x="4523" y="109"/>
                  <a:pt x="4523" y="109"/>
                  <a:pt x="4522" y="109"/>
                </a:cubicBezTo>
                <a:cubicBezTo>
                  <a:pt x="4267" y="132"/>
                  <a:pt x="4010" y="142"/>
                  <a:pt x="3751" y="142"/>
                </a:cubicBezTo>
                <a:cubicBezTo>
                  <a:pt x="3391" y="142"/>
                  <a:pt x="3030" y="123"/>
                  <a:pt x="2672" y="94"/>
                </a:cubicBezTo>
                <a:cubicBezTo>
                  <a:pt x="2369" y="71"/>
                  <a:pt x="2053" y="0"/>
                  <a:pt x="1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pic>
        <p:nvPicPr>
          <p:cNvPr id="44" name="图形 4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1188" y="4831204"/>
            <a:ext cx="931567" cy="2027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6" grpId="0" bldLvl="0" animBg="1"/>
      <p:bldP spid="7" grpId="0" bldLvl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120645" y="2019711"/>
            <a:ext cx="2708275" cy="3044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  <a:endParaRPr lang="en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78171" y="2019711"/>
            <a:ext cx="2708275" cy="3044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  <a:endParaRPr lang="en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182464" y="1938863"/>
            <a:ext cx="2906631" cy="3804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  <a:endParaRPr lang="en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330049" y="1887793"/>
            <a:ext cx="1779128" cy="1779360"/>
          </a:xfrm>
          <a:custGeom>
            <a:avLst/>
            <a:gdLst>
              <a:gd name="connsiteX0" fmla="*/ 2376317 w 4752635"/>
              <a:gd name="connsiteY0" fmla="*/ 0 h 4752634"/>
              <a:gd name="connsiteX1" fmla="*/ 4752635 w 4752635"/>
              <a:gd name="connsiteY1" fmla="*/ 2376317 h 4752634"/>
              <a:gd name="connsiteX2" fmla="*/ 2376317 w 4752635"/>
              <a:gd name="connsiteY2" fmla="*/ 4752634 h 4752634"/>
              <a:gd name="connsiteX3" fmla="*/ 0 w 4752635"/>
              <a:gd name="connsiteY3" fmla="*/ 2376317 h 475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635" h="4752634">
                <a:moveTo>
                  <a:pt x="2376317" y="0"/>
                </a:moveTo>
                <a:lnTo>
                  <a:pt x="4752635" y="2376317"/>
                </a:lnTo>
                <a:lnTo>
                  <a:pt x="2376317" y="4752634"/>
                </a:lnTo>
                <a:lnTo>
                  <a:pt x="0" y="23763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436689" y="3033936"/>
            <a:ext cx="1779128" cy="1779360"/>
          </a:xfrm>
          <a:custGeom>
            <a:avLst/>
            <a:gdLst>
              <a:gd name="connsiteX0" fmla="*/ 2376317 w 4752635"/>
              <a:gd name="connsiteY0" fmla="*/ 0 h 4752634"/>
              <a:gd name="connsiteX1" fmla="*/ 4752635 w 4752635"/>
              <a:gd name="connsiteY1" fmla="*/ 2376317 h 4752634"/>
              <a:gd name="connsiteX2" fmla="*/ 2376317 w 4752635"/>
              <a:gd name="connsiteY2" fmla="*/ 4752634 h 4752634"/>
              <a:gd name="connsiteX3" fmla="*/ 0 w 4752635"/>
              <a:gd name="connsiteY3" fmla="*/ 2376317 h 475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635" h="4752634">
                <a:moveTo>
                  <a:pt x="2376317" y="0"/>
                </a:moveTo>
                <a:lnTo>
                  <a:pt x="4752635" y="2376317"/>
                </a:lnTo>
                <a:lnTo>
                  <a:pt x="2376317" y="4752634"/>
                </a:lnTo>
                <a:lnTo>
                  <a:pt x="0" y="23763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02065" y="3033936"/>
            <a:ext cx="1779128" cy="1779360"/>
          </a:xfrm>
          <a:custGeom>
            <a:avLst/>
            <a:gdLst>
              <a:gd name="connsiteX0" fmla="*/ 2376317 w 4752635"/>
              <a:gd name="connsiteY0" fmla="*/ 0 h 4752634"/>
              <a:gd name="connsiteX1" fmla="*/ 4752635 w 4752635"/>
              <a:gd name="connsiteY1" fmla="*/ 2376317 h 4752634"/>
              <a:gd name="connsiteX2" fmla="*/ 2376317 w 4752635"/>
              <a:gd name="connsiteY2" fmla="*/ 4752634 h 4752634"/>
              <a:gd name="connsiteX3" fmla="*/ 0 w 4752635"/>
              <a:gd name="connsiteY3" fmla="*/ 2376317 h 475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635" h="4752634">
                <a:moveTo>
                  <a:pt x="2376317" y="0"/>
                </a:moveTo>
                <a:lnTo>
                  <a:pt x="4752635" y="2376317"/>
                </a:lnTo>
                <a:lnTo>
                  <a:pt x="2376317" y="4752634"/>
                </a:lnTo>
                <a:lnTo>
                  <a:pt x="0" y="23763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330049" y="4101424"/>
            <a:ext cx="1779128" cy="1779360"/>
          </a:xfrm>
          <a:custGeom>
            <a:avLst/>
            <a:gdLst>
              <a:gd name="connsiteX0" fmla="*/ 2376317 w 4752635"/>
              <a:gd name="connsiteY0" fmla="*/ 0 h 4752634"/>
              <a:gd name="connsiteX1" fmla="*/ 4752635 w 4752635"/>
              <a:gd name="connsiteY1" fmla="*/ 2376317 h 4752634"/>
              <a:gd name="connsiteX2" fmla="*/ 2376317 w 4752635"/>
              <a:gd name="connsiteY2" fmla="*/ 4752634 h 4752634"/>
              <a:gd name="connsiteX3" fmla="*/ 0 w 4752635"/>
              <a:gd name="connsiteY3" fmla="*/ 2376317 h 475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635" h="4752634">
                <a:moveTo>
                  <a:pt x="2376317" y="0"/>
                </a:moveTo>
                <a:lnTo>
                  <a:pt x="4752635" y="2376317"/>
                </a:lnTo>
                <a:lnTo>
                  <a:pt x="2376317" y="4752634"/>
                </a:lnTo>
                <a:lnTo>
                  <a:pt x="0" y="23763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59185"/>
            <a:ext cx="12306469" cy="8178413"/>
            <a:chOff x="-1" y="-194389"/>
            <a:chExt cx="9229852" cy="6133810"/>
          </a:xfrm>
        </p:grpSpPr>
        <p:sp>
          <p:nvSpPr>
            <p:cNvPr id="7" name="Google Shape;292;p7"/>
            <p:cNvSpPr/>
            <p:nvPr/>
          </p:nvSpPr>
          <p:spPr>
            <a:xfrm rot="5400000" flipH="1">
              <a:off x="5832008" y="1628660"/>
              <a:ext cx="4940545" cy="1683437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8" name="Google Shape;293;p7"/>
            <p:cNvSpPr/>
            <p:nvPr/>
          </p:nvSpPr>
          <p:spPr>
            <a:xfrm rot="5400000" flipH="1">
              <a:off x="-1598840" y="2682023"/>
              <a:ext cx="4060315" cy="862638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9" name="Google Shape;294;p7"/>
            <p:cNvSpPr/>
            <p:nvPr/>
          </p:nvSpPr>
          <p:spPr>
            <a:xfrm rot="10800000">
              <a:off x="182886" y="290365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0" name="Google Shape;295;p7"/>
            <p:cNvGrpSpPr/>
            <p:nvPr/>
          </p:nvGrpSpPr>
          <p:grpSpPr>
            <a:xfrm rot="20812242">
              <a:off x="8104294" y="4296091"/>
              <a:ext cx="907911" cy="1643330"/>
              <a:chOff x="1630300" y="2895025"/>
              <a:chExt cx="480950" cy="870525"/>
            </a:xfrm>
          </p:grpSpPr>
          <p:sp>
            <p:nvSpPr>
              <p:cNvPr id="62" name="Google Shape;296;p7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63" name="Google Shape;297;p7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1" name="Google Shape;298;p7"/>
            <p:cNvGrpSpPr/>
            <p:nvPr/>
          </p:nvGrpSpPr>
          <p:grpSpPr>
            <a:xfrm rot="16200000">
              <a:off x="8393863" y="578245"/>
              <a:ext cx="694946" cy="977031"/>
              <a:chOff x="2087075" y="2900650"/>
              <a:chExt cx="368125" cy="517550"/>
            </a:xfrm>
          </p:grpSpPr>
          <p:sp>
            <p:nvSpPr>
              <p:cNvPr id="48" name="Google Shape;299;p7"/>
              <p:cNvSpPr/>
              <p:nvPr/>
            </p:nvSpPr>
            <p:spPr>
              <a:xfrm>
                <a:off x="2143575" y="2900650"/>
                <a:ext cx="198300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4570" extrusionOk="0">
                    <a:moveTo>
                      <a:pt x="1258" y="0"/>
                    </a:moveTo>
                    <a:cubicBezTo>
                      <a:pt x="1392" y="258"/>
                      <a:pt x="1098" y="1205"/>
                      <a:pt x="1057" y="1506"/>
                    </a:cubicBezTo>
                    <a:cubicBezTo>
                      <a:pt x="976" y="2120"/>
                      <a:pt x="892" y="2733"/>
                      <a:pt x="811" y="3346"/>
                    </a:cubicBezTo>
                    <a:cubicBezTo>
                      <a:pt x="668" y="4405"/>
                      <a:pt x="458" y="5433"/>
                      <a:pt x="275" y="6470"/>
                    </a:cubicBezTo>
                    <a:cubicBezTo>
                      <a:pt x="0" y="8038"/>
                      <a:pt x="718" y="9681"/>
                      <a:pt x="1736" y="10897"/>
                    </a:cubicBezTo>
                    <a:cubicBezTo>
                      <a:pt x="1918" y="11115"/>
                      <a:pt x="2112" y="11319"/>
                      <a:pt x="2314" y="11506"/>
                    </a:cubicBezTo>
                    <a:cubicBezTo>
                      <a:pt x="3822" y="12938"/>
                      <a:pt x="5789" y="13767"/>
                      <a:pt x="7709" y="14569"/>
                    </a:cubicBezTo>
                    <a:cubicBezTo>
                      <a:pt x="7650" y="11936"/>
                      <a:pt x="7932" y="8373"/>
                      <a:pt x="6589" y="6056"/>
                    </a:cubicBezTo>
                    <a:cubicBezTo>
                      <a:pt x="5209" y="3674"/>
                      <a:pt x="2525" y="2421"/>
                      <a:pt x="1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9" name="Google Shape;300;p7"/>
              <p:cNvSpPr/>
              <p:nvPr/>
            </p:nvSpPr>
            <p:spPr>
              <a:xfrm>
                <a:off x="2188675" y="2962150"/>
                <a:ext cx="252300" cy="4560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18242" extrusionOk="0">
                    <a:moveTo>
                      <a:pt x="111" y="0"/>
                    </a:moveTo>
                    <a:cubicBezTo>
                      <a:pt x="59" y="0"/>
                      <a:pt x="0" y="58"/>
                      <a:pt x="25" y="124"/>
                    </a:cubicBezTo>
                    <a:cubicBezTo>
                      <a:pt x="297" y="851"/>
                      <a:pt x="517" y="1594"/>
                      <a:pt x="701" y="2346"/>
                    </a:cubicBezTo>
                    <a:cubicBezTo>
                      <a:pt x="882" y="3078"/>
                      <a:pt x="1002" y="3829"/>
                      <a:pt x="1205" y="4554"/>
                    </a:cubicBezTo>
                    <a:cubicBezTo>
                      <a:pt x="1387" y="5210"/>
                      <a:pt x="1684" y="5825"/>
                      <a:pt x="2021" y="6413"/>
                    </a:cubicBezTo>
                    <a:cubicBezTo>
                      <a:pt x="2257" y="6823"/>
                      <a:pt x="2509" y="7221"/>
                      <a:pt x="2752" y="7623"/>
                    </a:cubicBezTo>
                    <a:cubicBezTo>
                      <a:pt x="2874" y="7824"/>
                      <a:pt x="2998" y="8026"/>
                      <a:pt x="3136" y="8217"/>
                    </a:cubicBezTo>
                    <a:cubicBezTo>
                      <a:pt x="4625" y="10322"/>
                      <a:pt x="6468" y="12153"/>
                      <a:pt x="7940" y="14271"/>
                    </a:cubicBezTo>
                    <a:cubicBezTo>
                      <a:pt x="8779" y="15474"/>
                      <a:pt x="9486" y="16772"/>
                      <a:pt x="9911" y="18181"/>
                    </a:cubicBezTo>
                    <a:cubicBezTo>
                      <a:pt x="9924" y="18223"/>
                      <a:pt x="9960" y="18242"/>
                      <a:pt x="9996" y="18242"/>
                    </a:cubicBezTo>
                    <a:cubicBezTo>
                      <a:pt x="10045" y="18242"/>
                      <a:pt x="10092" y="18206"/>
                      <a:pt x="10074" y="18146"/>
                    </a:cubicBezTo>
                    <a:cubicBezTo>
                      <a:pt x="9314" y="15631"/>
                      <a:pt x="7693" y="13543"/>
                      <a:pt x="6030" y="11559"/>
                    </a:cubicBezTo>
                    <a:cubicBezTo>
                      <a:pt x="5188" y="10555"/>
                      <a:pt x="4330" y="9563"/>
                      <a:pt x="3551" y="8509"/>
                    </a:cubicBezTo>
                    <a:cubicBezTo>
                      <a:pt x="3288" y="8154"/>
                      <a:pt x="3046" y="7782"/>
                      <a:pt x="2816" y="7406"/>
                    </a:cubicBezTo>
                    <a:cubicBezTo>
                      <a:pt x="2332" y="6616"/>
                      <a:pt x="1818" y="5818"/>
                      <a:pt x="1500" y="4936"/>
                    </a:cubicBezTo>
                    <a:cubicBezTo>
                      <a:pt x="1358" y="4543"/>
                      <a:pt x="1274" y="4134"/>
                      <a:pt x="1186" y="3725"/>
                    </a:cubicBezTo>
                    <a:cubicBezTo>
                      <a:pt x="1097" y="3312"/>
                      <a:pt x="1006" y="2899"/>
                      <a:pt x="906" y="2488"/>
                    </a:cubicBezTo>
                    <a:cubicBezTo>
                      <a:pt x="708" y="1662"/>
                      <a:pt x="471" y="844"/>
                      <a:pt x="171" y="45"/>
                    </a:cubicBezTo>
                    <a:cubicBezTo>
                      <a:pt x="159" y="13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0" name="Google Shape;301;p7"/>
              <p:cNvSpPr/>
              <p:nvPr/>
            </p:nvSpPr>
            <p:spPr>
              <a:xfrm>
                <a:off x="2248400" y="3121800"/>
                <a:ext cx="79675" cy="1147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4588" extrusionOk="0">
                    <a:moveTo>
                      <a:pt x="2250" y="1"/>
                    </a:moveTo>
                    <a:cubicBezTo>
                      <a:pt x="2203" y="1"/>
                      <a:pt x="2150" y="39"/>
                      <a:pt x="2155" y="99"/>
                    </a:cubicBezTo>
                    <a:cubicBezTo>
                      <a:pt x="2285" y="1539"/>
                      <a:pt x="2553" y="2964"/>
                      <a:pt x="2959" y="4352"/>
                    </a:cubicBezTo>
                    <a:lnTo>
                      <a:pt x="2959" y="4352"/>
                    </a:lnTo>
                    <a:cubicBezTo>
                      <a:pt x="2019" y="3927"/>
                      <a:pt x="1079" y="3500"/>
                      <a:pt x="137" y="3076"/>
                    </a:cubicBezTo>
                    <a:cubicBezTo>
                      <a:pt x="125" y="3070"/>
                      <a:pt x="113" y="3067"/>
                      <a:pt x="103" y="3067"/>
                    </a:cubicBezTo>
                    <a:cubicBezTo>
                      <a:pt x="28" y="3067"/>
                      <a:pt x="0" y="3194"/>
                      <a:pt x="84" y="3233"/>
                    </a:cubicBezTo>
                    <a:cubicBezTo>
                      <a:pt x="1077" y="3682"/>
                      <a:pt x="2070" y="4132"/>
                      <a:pt x="3064" y="4581"/>
                    </a:cubicBezTo>
                    <a:cubicBezTo>
                      <a:pt x="3073" y="4585"/>
                      <a:pt x="3082" y="4587"/>
                      <a:pt x="3091" y="4587"/>
                    </a:cubicBezTo>
                    <a:cubicBezTo>
                      <a:pt x="3139" y="4587"/>
                      <a:pt x="3186" y="4533"/>
                      <a:pt x="3173" y="4486"/>
                    </a:cubicBezTo>
                    <a:cubicBezTo>
                      <a:pt x="2739" y="3045"/>
                      <a:pt x="2451" y="1563"/>
                      <a:pt x="2319" y="65"/>
                    </a:cubicBezTo>
                    <a:cubicBezTo>
                      <a:pt x="2315" y="20"/>
                      <a:pt x="2284" y="1"/>
                      <a:pt x="225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1" name="Google Shape;302;p7"/>
              <p:cNvSpPr/>
              <p:nvPr/>
            </p:nvSpPr>
            <p:spPr>
              <a:xfrm>
                <a:off x="2202925" y="3055775"/>
                <a:ext cx="77200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4831" extrusionOk="0">
                    <a:moveTo>
                      <a:pt x="2469" y="0"/>
                    </a:moveTo>
                    <a:cubicBezTo>
                      <a:pt x="2430" y="0"/>
                      <a:pt x="2390" y="25"/>
                      <a:pt x="2388" y="77"/>
                    </a:cubicBezTo>
                    <a:cubicBezTo>
                      <a:pt x="2309" y="1605"/>
                      <a:pt x="2472" y="3141"/>
                      <a:pt x="2869" y="4618"/>
                    </a:cubicBezTo>
                    <a:lnTo>
                      <a:pt x="2869" y="4618"/>
                    </a:lnTo>
                    <a:cubicBezTo>
                      <a:pt x="1881" y="4256"/>
                      <a:pt x="963" y="3721"/>
                      <a:pt x="158" y="3041"/>
                    </a:cubicBezTo>
                    <a:cubicBezTo>
                      <a:pt x="142" y="3027"/>
                      <a:pt x="125" y="3021"/>
                      <a:pt x="110" y="3021"/>
                    </a:cubicBezTo>
                    <a:cubicBezTo>
                      <a:pt x="46" y="3021"/>
                      <a:pt x="0" y="3123"/>
                      <a:pt x="66" y="3179"/>
                    </a:cubicBezTo>
                    <a:cubicBezTo>
                      <a:pt x="921" y="3903"/>
                      <a:pt x="1906" y="4462"/>
                      <a:pt x="2965" y="4826"/>
                    </a:cubicBezTo>
                    <a:cubicBezTo>
                      <a:pt x="2974" y="4829"/>
                      <a:pt x="2982" y="4831"/>
                      <a:pt x="2991" y="4831"/>
                    </a:cubicBezTo>
                    <a:cubicBezTo>
                      <a:pt x="3041" y="4831"/>
                      <a:pt x="3087" y="4784"/>
                      <a:pt x="3074" y="4731"/>
                    </a:cubicBezTo>
                    <a:cubicBezTo>
                      <a:pt x="2650" y="3222"/>
                      <a:pt x="2473" y="1652"/>
                      <a:pt x="2554" y="85"/>
                    </a:cubicBezTo>
                    <a:cubicBezTo>
                      <a:pt x="2557" y="30"/>
                      <a:pt x="2513" y="0"/>
                      <a:pt x="2469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2" name="Google Shape;303;p7"/>
              <p:cNvSpPr/>
              <p:nvPr/>
            </p:nvSpPr>
            <p:spPr>
              <a:xfrm>
                <a:off x="2173200" y="2999650"/>
                <a:ext cx="68425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950" extrusionOk="0">
                    <a:moveTo>
                      <a:pt x="2631" y="1"/>
                    </a:moveTo>
                    <a:cubicBezTo>
                      <a:pt x="2601" y="1"/>
                      <a:pt x="2573" y="18"/>
                      <a:pt x="2565" y="58"/>
                    </a:cubicBezTo>
                    <a:cubicBezTo>
                      <a:pt x="2328" y="1272"/>
                      <a:pt x="2203" y="2505"/>
                      <a:pt x="2201" y="3744"/>
                    </a:cubicBezTo>
                    <a:lnTo>
                      <a:pt x="2201" y="3744"/>
                    </a:lnTo>
                    <a:cubicBezTo>
                      <a:pt x="1775" y="3586"/>
                      <a:pt x="1322" y="3430"/>
                      <a:pt x="993" y="3109"/>
                    </a:cubicBezTo>
                    <a:cubicBezTo>
                      <a:pt x="605" y="2731"/>
                      <a:pt x="327" y="2248"/>
                      <a:pt x="182" y="1727"/>
                    </a:cubicBezTo>
                    <a:cubicBezTo>
                      <a:pt x="169" y="1682"/>
                      <a:pt x="133" y="1663"/>
                      <a:pt x="97" y="1663"/>
                    </a:cubicBezTo>
                    <a:cubicBezTo>
                      <a:pt x="48" y="1663"/>
                      <a:pt x="0" y="1700"/>
                      <a:pt x="17" y="1761"/>
                    </a:cubicBezTo>
                    <a:cubicBezTo>
                      <a:pt x="169" y="2309"/>
                      <a:pt x="458" y="2822"/>
                      <a:pt x="867" y="3221"/>
                    </a:cubicBezTo>
                    <a:cubicBezTo>
                      <a:pt x="1249" y="3593"/>
                      <a:pt x="1771" y="3761"/>
                      <a:pt x="2259" y="3944"/>
                    </a:cubicBezTo>
                    <a:cubicBezTo>
                      <a:pt x="2269" y="3948"/>
                      <a:pt x="2279" y="3950"/>
                      <a:pt x="2288" y="3950"/>
                    </a:cubicBezTo>
                    <a:cubicBezTo>
                      <a:pt x="2330" y="3950"/>
                      <a:pt x="2368" y="3916"/>
                      <a:pt x="2368" y="3869"/>
                    </a:cubicBezTo>
                    <a:cubicBezTo>
                      <a:pt x="2364" y="2608"/>
                      <a:pt x="2481" y="1349"/>
                      <a:pt x="2724" y="111"/>
                    </a:cubicBezTo>
                    <a:cubicBezTo>
                      <a:pt x="2737" y="46"/>
                      <a:pt x="2681" y="1"/>
                      <a:pt x="263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3" name="Google Shape;304;p7"/>
              <p:cNvSpPr/>
              <p:nvPr/>
            </p:nvSpPr>
            <p:spPr>
              <a:xfrm>
                <a:off x="2087075" y="3242600"/>
                <a:ext cx="28882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4760" extrusionOk="0">
                    <a:moveTo>
                      <a:pt x="6518" y="1"/>
                    </a:moveTo>
                    <a:cubicBezTo>
                      <a:pt x="6296" y="1"/>
                      <a:pt x="6083" y="9"/>
                      <a:pt x="5885" y="23"/>
                    </a:cubicBezTo>
                    <a:cubicBezTo>
                      <a:pt x="3786" y="168"/>
                      <a:pt x="1841" y="1142"/>
                      <a:pt x="1" y="2159"/>
                    </a:cubicBezTo>
                    <a:cubicBezTo>
                      <a:pt x="1531" y="3612"/>
                      <a:pt x="3917" y="4759"/>
                      <a:pt x="6127" y="4759"/>
                    </a:cubicBezTo>
                    <a:cubicBezTo>
                      <a:pt x="6402" y="4759"/>
                      <a:pt x="6674" y="4742"/>
                      <a:pt x="6942" y="4704"/>
                    </a:cubicBezTo>
                    <a:cubicBezTo>
                      <a:pt x="7783" y="4587"/>
                      <a:pt x="8579" y="4277"/>
                      <a:pt x="9364" y="3968"/>
                    </a:cubicBezTo>
                    <a:cubicBezTo>
                      <a:pt x="10083" y="3685"/>
                      <a:pt x="10797" y="3352"/>
                      <a:pt x="11553" y="3213"/>
                    </a:cubicBezTo>
                    <a:lnTo>
                      <a:pt x="11553" y="3213"/>
                    </a:lnTo>
                    <a:cubicBezTo>
                      <a:pt x="11550" y="3214"/>
                      <a:pt x="11547" y="3214"/>
                      <a:pt x="11544" y="3214"/>
                    </a:cubicBezTo>
                    <a:cubicBezTo>
                      <a:pt x="11412" y="3214"/>
                      <a:pt x="11129" y="2734"/>
                      <a:pt x="11065" y="2644"/>
                    </a:cubicBezTo>
                    <a:cubicBezTo>
                      <a:pt x="10888" y="2406"/>
                      <a:pt x="10722" y="2157"/>
                      <a:pt x="10535" y="1924"/>
                    </a:cubicBezTo>
                    <a:cubicBezTo>
                      <a:pt x="10170" y="1460"/>
                      <a:pt x="9759" y="1027"/>
                      <a:pt x="9283" y="674"/>
                    </a:cubicBezTo>
                    <a:cubicBezTo>
                      <a:pt x="8578" y="153"/>
                      <a:pt x="7471" y="1"/>
                      <a:pt x="6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4" name="Google Shape;305;p7"/>
              <p:cNvSpPr/>
              <p:nvPr/>
            </p:nvSpPr>
            <p:spPr>
              <a:xfrm>
                <a:off x="2156625" y="3284100"/>
                <a:ext cx="2487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159" extrusionOk="0">
                    <a:moveTo>
                      <a:pt x="2890" y="0"/>
                    </a:moveTo>
                    <a:cubicBezTo>
                      <a:pt x="2735" y="0"/>
                      <a:pt x="2579" y="2"/>
                      <a:pt x="2424" y="6"/>
                    </a:cubicBezTo>
                    <a:cubicBezTo>
                      <a:pt x="1698" y="21"/>
                      <a:pt x="973" y="66"/>
                      <a:pt x="247" y="66"/>
                    </a:cubicBezTo>
                    <a:cubicBezTo>
                      <a:pt x="204" y="66"/>
                      <a:pt x="162" y="66"/>
                      <a:pt x="120" y="65"/>
                    </a:cubicBezTo>
                    <a:cubicBezTo>
                      <a:pt x="13" y="65"/>
                      <a:pt x="1" y="232"/>
                      <a:pt x="110" y="232"/>
                    </a:cubicBezTo>
                    <a:cubicBezTo>
                      <a:pt x="157" y="232"/>
                      <a:pt x="204" y="232"/>
                      <a:pt x="251" y="232"/>
                    </a:cubicBezTo>
                    <a:cubicBezTo>
                      <a:pt x="1122" y="232"/>
                      <a:pt x="1997" y="166"/>
                      <a:pt x="2869" y="166"/>
                    </a:cubicBezTo>
                    <a:cubicBezTo>
                      <a:pt x="3281" y="166"/>
                      <a:pt x="3693" y="180"/>
                      <a:pt x="4104" y="224"/>
                    </a:cubicBezTo>
                    <a:cubicBezTo>
                      <a:pt x="4745" y="294"/>
                      <a:pt x="5386" y="433"/>
                      <a:pt x="6009" y="596"/>
                    </a:cubicBezTo>
                    <a:cubicBezTo>
                      <a:pt x="6630" y="760"/>
                      <a:pt x="7239" y="969"/>
                      <a:pt x="7836" y="1213"/>
                    </a:cubicBezTo>
                    <a:cubicBezTo>
                      <a:pt x="8501" y="1487"/>
                      <a:pt x="9147" y="1802"/>
                      <a:pt x="9778" y="2147"/>
                    </a:cubicBezTo>
                    <a:cubicBezTo>
                      <a:pt x="9793" y="2155"/>
                      <a:pt x="9807" y="2158"/>
                      <a:pt x="9821" y="2158"/>
                    </a:cubicBezTo>
                    <a:cubicBezTo>
                      <a:pt x="9896" y="2158"/>
                      <a:pt x="9948" y="2052"/>
                      <a:pt x="9870" y="2009"/>
                    </a:cubicBezTo>
                    <a:cubicBezTo>
                      <a:pt x="8748" y="1396"/>
                      <a:pt x="7572" y="872"/>
                      <a:pt x="6342" y="517"/>
                    </a:cubicBezTo>
                    <a:cubicBezTo>
                      <a:pt x="5710" y="336"/>
                      <a:pt x="5058" y="191"/>
                      <a:pt x="4406" y="97"/>
                    </a:cubicBezTo>
                    <a:cubicBezTo>
                      <a:pt x="3904" y="23"/>
                      <a:pt x="3397" y="0"/>
                      <a:pt x="2890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5" name="Google Shape;306;p7"/>
              <p:cNvSpPr/>
              <p:nvPr/>
            </p:nvSpPr>
            <p:spPr>
              <a:xfrm>
                <a:off x="2156250" y="3267850"/>
                <a:ext cx="67325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79" extrusionOk="0">
                    <a:moveTo>
                      <a:pt x="590" y="1"/>
                    </a:moveTo>
                    <a:cubicBezTo>
                      <a:pt x="499" y="1"/>
                      <a:pt x="460" y="141"/>
                      <a:pt x="557" y="162"/>
                    </a:cubicBezTo>
                    <a:cubicBezTo>
                      <a:pt x="1173" y="295"/>
                      <a:pt x="1778" y="476"/>
                      <a:pt x="2367" y="702"/>
                    </a:cubicBezTo>
                    <a:lnTo>
                      <a:pt x="2367" y="702"/>
                    </a:lnTo>
                    <a:cubicBezTo>
                      <a:pt x="1559" y="1073"/>
                      <a:pt x="793" y="1520"/>
                      <a:pt x="71" y="2038"/>
                    </a:cubicBezTo>
                    <a:cubicBezTo>
                      <a:pt x="1" y="2089"/>
                      <a:pt x="60" y="2178"/>
                      <a:pt x="131" y="2178"/>
                    </a:cubicBezTo>
                    <a:cubicBezTo>
                      <a:pt x="148" y="2178"/>
                      <a:pt x="166" y="2173"/>
                      <a:pt x="182" y="2161"/>
                    </a:cubicBezTo>
                    <a:cubicBezTo>
                      <a:pt x="945" y="1616"/>
                      <a:pt x="1763" y="1149"/>
                      <a:pt x="2622" y="770"/>
                    </a:cubicBezTo>
                    <a:cubicBezTo>
                      <a:pt x="2693" y="740"/>
                      <a:pt x="2671" y="641"/>
                      <a:pt x="2610" y="617"/>
                    </a:cubicBezTo>
                    <a:cubicBezTo>
                      <a:pt x="1962" y="356"/>
                      <a:pt x="1294" y="151"/>
                      <a:pt x="609" y="3"/>
                    </a:cubicBezTo>
                    <a:cubicBezTo>
                      <a:pt x="603" y="2"/>
                      <a:pt x="596" y="1"/>
                      <a:pt x="59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6" name="Google Shape;307;p7"/>
              <p:cNvSpPr/>
              <p:nvPr/>
            </p:nvSpPr>
            <p:spPr>
              <a:xfrm>
                <a:off x="2211450" y="3257125"/>
                <a:ext cx="670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918" extrusionOk="0">
                    <a:moveTo>
                      <a:pt x="874" y="0"/>
                    </a:moveTo>
                    <a:cubicBezTo>
                      <a:pt x="799" y="0"/>
                      <a:pt x="768" y="129"/>
                      <a:pt x="854" y="167"/>
                    </a:cubicBezTo>
                    <a:cubicBezTo>
                      <a:pt x="1446" y="431"/>
                      <a:pt x="1977" y="806"/>
                      <a:pt x="2425" y="1274"/>
                    </a:cubicBezTo>
                    <a:lnTo>
                      <a:pt x="2425" y="1274"/>
                    </a:lnTo>
                    <a:cubicBezTo>
                      <a:pt x="1540" y="1602"/>
                      <a:pt x="733" y="2110"/>
                      <a:pt x="59" y="2773"/>
                    </a:cubicBezTo>
                    <a:cubicBezTo>
                      <a:pt x="0" y="2829"/>
                      <a:pt x="56" y="2917"/>
                      <a:pt x="120" y="2917"/>
                    </a:cubicBezTo>
                    <a:cubicBezTo>
                      <a:pt x="138" y="2917"/>
                      <a:pt x="156" y="2910"/>
                      <a:pt x="173" y="2894"/>
                    </a:cubicBezTo>
                    <a:cubicBezTo>
                      <a:pt x="858" y="2221"/>
                      <a:pt x="1683" y="1704"/>
                      <a:pt x="2589" y="1389"/>
                    </a:cubicBezTo>
                    <a:cubicBezTo>
                      <a:pt x="2647" y="1369"/>
                      <a:pt x="2679" y="1302"/>
                      <a:pt x="2633" y="1251"/>
                    </a:cubicBezTo>
                    <a:cubicBezTo>
                      <a:pt x="2149" y="721"/>
                      <a:pt x="1562" y="299"/>
                      <a:pt x="906" y="8"/>
                    </a:cubicBezTo>
                    <a:cubicBezTo>
                      <a:pt x="894" y="3"/>
                      <a:pt x="884" y="0"/>
                      <a:pt x="874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7" name="Google Shape;308;p7"/>
              <p:cNvSpPr/>
              <p:nvPr/>
            </p:nvSpPr>
            <p:spPr>
              <a:xfrm>
                <a:off x="2248775" y="3254575"/>
                <a:ext cx="95075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3583" extrusionOk="0">
                    <a:moveTo>
                      <a:pt x="1111" y="1"/>
                    </a:moveTo>
                    <a:cubicBezTo>
                      <a:pt x="1030" y="1"/>
                      <a:pt x="996" y="131"/>
                      <a:pt x="1083" y="163"/>
                    </a:cubicBezTo>
                    <a:cubicBezTo>
                      <a:pt x="1521" y="324"/>
                      <a:pt x="1949" y="508"/>
                      <a:pt x="2284" y="834"/>
                    </a:cubicBezTo>
                    <a:cubicBezTo>
                      <a:pt x="2711" y="1252"/>
                      <a:pt x="3137" y="1691"/>
                      <a:pt x="3515" y="2160"/>
                    </a:cubicBezTo>
                    <a:lnTo>
                      <a:pt x="3515" y="2160"/>
                    </a:lnTo>
                    <a:cubicBezTo>
                      <a:pt x="3459" y="2156"/>
                      <a:pt x="3402" y="2154"/>
                      <a:pt x="3345" y="2154"/>
                    </a:cubicBezTo>
                    <a:cubicBezTo>
                      <a:pt x="2831" y="2154"/>
                      <a:pt x="2319" y="2312"/>
                      <a:pt x="1833" y="2462"/>
                    </a:cubicBezTo>
                    <a:cubicBezTo>
                      <a:pt x="1182" y="2665"/>
                      <a:pt x="581" y="2988"/>
                      <a:pt x="64" y="3438"/>
                    </a:cubicBezTo>
                    <a:cubicBezTo>
                      <a:pt x="0" y="3494"/>
                      <a:pt x="57" y="3583"/>
                      <a:pt x="123" y="3583"/>
                    </a:cubicBezTo>
                    <a:cubicBezTo>
                      <a:pt x="141" y="3583"/>
                      <a:pt x="160" y="3576"/>
                      <a:pt x="177" y="3561"/>
                    </a:cubicBezTo>
                    <a:cubicBezTo>
                      <a:pt x="682" y="3119"/>
                      <a:pt x="1270" y="2810"/>
                      <a:pt x="1909" y="2613"/>
                    </a:cubicBezTo>
                    <a:cubicBezTo>
                      <a:pt x="2371" y="2470"/>
                      <a:pt x="2858" y="2322"/>
                      <a:pt x="3347" y="2322"/>
                    </a:cubicBezTo>
                    <a:cubicBezTo>
                      <a:pt x="3464" y="2322"/>
                      <a:pt x="3581" y="2330"/>
                      <a:pt x="3698" y="2349"/>
                    </a:cubicBezTo>
                    <a:cubicBezTo>
                      <a:pt x="3702" y="2350"/>
                      <a:pt x="3706" y="2350"/>
                      <a:pt x="3710" y="2350"/>
                    </a:cubicBezTo>
                    <a:cubicBezTo>
                      <a:pt x="3780" y="2350"/>
                      <a:pt x="3803" y="2257"/>
                      <a:pt x="3765" y="2209"/>
                    </a:cubicBezTo>
                    <a:cubicBezTo>
                      <a:pt x="3388" y="1720"/>
                      <a:pt x="2958" y="1246"/>
                      <a:pt x="2509" y="823"/>
                    </a:cubicBezTo>
                    <a:cubicBezTo>
                      <a:pt x="2117" y="454"/>
                      <a:pt x="1649" y="175"/>
                      <a:pt x="1140" y="6"/>
                    </a:cubicBezTo>
                    <a:cubicBezTo>
                      <a:pt x="1130" y="2"/>
                      <a:pt x="1120" y="1"/>
                      <a:pt x="111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8" name="Google Shape;309;p7"/>
              <p:cNvSpPr/>
              <p:nvPr/>
            </p:nvSpPr>
            <p:spPr>
              <a:xfrm>
                <a:off x="2338050" y="319360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3" y="1"/>
                    </a:moveTo>
                    <a:cubicBezTo>
                      <a:pt x="958" y="1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0"/>
                    </a:cubicBezTo>
                    <a:cubicBezTo>
                      <a:pt x="201" y="1570"/>
                      <a:pt x="590" y="1872"/>
                      <a:pt x="1022" y="1872"/>
                    </a:cubicBezTo>
                    <a:cubicBezTo>
                      <a:pt x="1086" y="1872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4" y="302"/>
                      <a:pt x="1455" y="1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59" name="Google Shape;310;p7"/>
              <p:cNvSpPr/>
              <p:nvPr/>
            </p:nvSpPr>
            <p:spPr>
              <a:xfrm>
                <a:off x="2316175" y="3260150"/>
                <a:ext cx="5107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872" extrusionOk="0">
                    <a:moveTo>
                      <a:pt x="1023" y="0"/>
                    </a:moveTo>
                    <a:cubicBezTo>
                      <a:pt x="958" y="0"/>
                      <a:pt x="893" y="7"/>
                      <a:pt x="827" y="21"/>
                    </a:cubicBezTo>
                    <a:cubicBezTo>
                      <a:pt x="322" y="130"/>
                      <a:pt x="0" y="625"/>
                      <a:pt x="106" y="1130"/>
                    </a:cubicBezTo>
                    <a:cubicBezTo>
                      <a:pt x="200" y="1571"/>
                      <a:pt x="590" y="1871"/>
                      <a:pt x="1023" y="1871"/>
                    </a:cubicBezTo>
                    <a:cubicBezTo>
                      <a:pt x="1087" y="1871"/>
                      <a:pt x="1151" y="1865"/>
                      <a:pt x="1216" y="1851"/>
                    </a:cubicBezTo>
                    <a:cubicBezTo>
                      <a:pt x="1721" y="1743"/>
                      <a:pt x="2043" y="1246"/>
                      <a:pt x="1936" y="741"/>
                    </a:cubicBezTo>
                    <a:cubicBezTo>
                      <a:pt x="1844" y="303"/>
                      <a:pt x="1455" y="0"/>
                      <a:pt x="10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60" name="Google Shape;311;p7"/>
              <p:cNvSpPr/>
              <p:nvPr/>
            </p:nvSpPr>
            <p:spPr>
              <a:xfrm>
                <a:off x="2404100" y="3217525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0"/>
                    </a:moveTo>
                    <a:cubicBezTo>
                      <a:pt x="959" y="0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1"/>
                    </a:cubicBezTo>
                    <a:cubicBezTo>
                      <a:pt x="201" y="1570"/>
                      <a:pt x="590" y="1871"/>
                      <a:pt x="1022" y="1871"/>
                    </a:cubicBezTo>
                    <a:cubicBezTo>
                      <a:pt x="1086" y="1871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5" y="303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61" name="Google Shape;312;p7"/>
              <p:cNvSpPr/>
              <p:nvPr/>
            </p:nvSpPr>
            <p:spPr>
              <a:xfrm>
                <a:off x="2383150" y="329315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1"/>
                    </a:moveTo>
                    <a:cubicBezTo>
                      <a:pt x="959" y="1"/>
                      <a:pt x="893" y="8"/>
                      <a:pt x="827" y="22"/>
                    </a:cubicBezTo>
                    <a:cubicBezTo>
                      <a:pt x="322" y="130"/>
                      <a:pt x="1" y="627"/>
                      <a:pt x="108" y="1132"/>
                    </a:cubicBezTo>
                    <a:cubicBezTo>
                      <a:pt x="202" y="1571"/>
                      <a:pt x="590" y="1872"/>
                      <a:pt x="1022" y="1872"/>
                    </a:cubicBezTo>
                    <a:cubicBezTo>
                      <a:pt x="1086" y="1872"/>
                      <a:pt x="1151" y="1865"/>
                      <a:pt x="1217" y="1851"/>
                    </a:cubicBezTo>
                    <a:cubicBezTo>
                      <a:pt x="1722" y="1743"/>
                      <a:pt x="2043" y="1248"/>
                      <a:pt x="1938" y="743"/>
                    </a:cubicBezTo>
                    <a:cubicBezTo>
                      <a:pt x="1845" y="303"/>
                      <a:pt x="1456" y="1"/>
                      <a:pt x="1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6" name="Google Shape;313;p7"/>
            <p:cNvSpPr/>
            <p:nvPr/>
          </p:nvSpPr>
          <p:spPr>
            <a:xfrm rot="5207594">
              <a:off x="641132" y="147265"/>
              <a:ext cx="246777" cy="310819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7" name="Google Shape;314;p7"/>
            <p:cNvGrpSpPr/>
            <p:nvPr/>
          </p:nvGrpSpPr>
          <p:grpSpPr>
            <a:xfrm rot="16200000">
              <a:off x="7877107" y="928962"/>
              <a:ext cx="161218" cy="147201"/>
              <a:chOff x="2599225" y="2912400"/>
              <a:chExt cx="85400" cy="77975"/>
            </a:xfrm>
          </p:grpSpPr>
          <p:sp>
            <p:nvSpPr>
              <p:cNvPr id="45" name="Google Shape;315;p7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6" name="Google Shape;316;p7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7" name="Google Shape;317;p7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8" name="Google Shape;318;p7"/>
            <p:cNvGrpSpPr/>
            <p:nvPr/>
          </p:nvGrpSpPr>
          <p:grpSpPr>
            <a:xfrm rot="774818">
              <a:off x="94834" y="3918973"/>
              <a:ext cx="785109" cy="1218322"/>
              <a:chOff x="1238225" y="2907350"/>
              <a:chExt cx="415875" cy="645350"/>
            </a:xfrm>
          </p:grpSpPr>
          <p:sp>
            <p:nvSpPr>
              <p:cNvPr id="27" name="Google Shape;319;p7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8" name="Google Shape;320;p7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9" name="Google Shape;321;p7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0" name="Google Shape;322;p7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1" name="Google Shape;323;p7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2" name="Google Shape;324;p7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3" name="Google Shape;325;p7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4" name="Google Shape;326;p7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5" name="Google Shape;327;p7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6" name="Google Shape;328;p7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7" name="Google Shape;329;p7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8" name="Google Shape;330;p7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39" name="Google Shape;331;p7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0" name="Google Shape;332;p7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1" name="Google Shape;333;p7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2" name="Google Shape;334;p7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3" name="Google Shape;335;p7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44" name="Google Shape;336;p7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9" name="Google Shape;337;p7"/>
            <p:cNvGrpSpPr/>
            <p:nvPr/>
          </p:nvGrpSpPr>
          <p:grpSpPr>
            <a:xfrm rot="14280916">
              <a:off x="7923050" y="-427064"/>
              <a:ext cx="860942" cy="1326291"/>
              <a:chOff x="6143129" y="4365294"/>
              <a:chExt cx="860931" cy="1326274"/>
            </a:xfrm>
          </p:grpSpPr>
          <p:grpSp>
            <p:nvGrpSpPr>
              <p:cNvPr id="20" name="Google Shape;338;p7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22" name="Google Shape;339;p7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3" name="Google Shape;340;p7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4" name="Google Shape;341;p7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5" name="Google Shape;342;p7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  <p:sp>
              <p:nvSpPr>
                <p:cNvPr id="26" name="Google Shape;343;p7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 dirty="0">
                    <a:latin typeface="Source Han Sans K Medium" panose="020B0600000000000000" pitchFamily="34" charset="-128"/>
                    <a:ea typeface="Source Han Sans K Medium" panose="020B0600000000000000" pitchFamily="34" charset="-128"/>
                  </a:endParaRPr>
                </a:p>
              </p:txBody>
            </p:sp>
          </p:grpSp>
          <p:sp>
            <p:nvSpPr>
              <p:cNvPr id="21" name="Google Shape;344;p7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127669" y="2513048"/>
            <a:ext cx="1994400" cy="1994400"/>
          </a:xfrm>
          <a:prstGeom prst="ellipse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lvl1pPr marL="0" indent="0">
              <a:buNone/>
              <a:defRPr lang="en-US" sz="16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71450" marR="0" lvl="0" indent="-171450" algn="ctr" fontAlgn="auto">
              <a:spcAft>
                <a:spcPts val="0"/>
              </a:spcAft>
              <a:buClrTx/>
              <a:buSzTx/>
            </a:pPr>
            <a:r>
              <a:rPr lang="en-US" dirty="0"/>
              <a:t>Image placeholder</a:t>
            </a:r>
            <a:endParaRPr 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64760" y="-54731"/>
            <a:ext cx="12456748" cy="7006707"/>
            <a:chOff x="-198570" y="-41048"/>
            <a:chExt cx="9342561" cy="5255030"/>
          </a:xfrm>
        </p:grpSpPr>
        <p:sp>
          <p:nvSpPr>
            <p:cNvPr id="5" name="Google Shape;1281;p27"/>
            <p:cNvSpPr/>
            <p:nvPr/>
          </p:nvSpPr>
          <p:spPr>
            <a:xfrm rot="16200000">
              <a:off x="-1894783" y="1894796"/>
              <a:ext cx="4511035" cy="72147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6" name="Google Shape;1282;p27"/>
            <p:cNvSpPr/>
            <p:nvPr/>
          </p:nvSpPr>
          <p:spPr>
            <a:xfrm rot="16200000">
              <a:off x="6682514" y="2682023"/>
              <a:ext cx="4060315" cy="862638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7" name="Google Shape;1283;p27"/>
            <p:cNvGrpSpPr/>
            <p:nvPr/>
          </p:nvGrpSpPr>
          <p:grpSpPr>
            <a:xfrm>
              <a:off x="8819387" y="4084140"/>
              <a:ext cx="210920" cy="196006"/>
              <a:chOff x="2294687" y="652640"/>
              <a:chExt cx="210920" cy="196006"/>
            </a:xfrm>
          </p:grpSpPr>
          <p:sp>
            <p:nvSpPr>
              <p:cNvPr id="18" name="Google Shape;1284;p27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9" name="Google Shape;1285;p27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20" name="Google Shape;1286;p27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8" name="Google Shape;1287;p27"/>
            <p:cNvSpPr/>
            <p:nvPr/>
          </p:nvSpPr>
          <p:spPr>
            <a:xfrm>
              <a:off x="417677" y="524242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9" name="Google Shape;1295;p27"/>
            <p:cNvSpPr/>
            <p:nvPr/>
          </p:nvSpPr>
          <p:spPr>
            <a:xfrm>
              <a:off x="8465833" y="-41048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0" name="Google Shape;1296;p27"/>
            <p:cNvGrpSpPr/>
            <p:nvPr/>
          </p:nvGrpSpPr>
          <p:grpSpPr>
            <a:xfrm rot="10800000" flipH="1">
              <a:off x="8482340" y="4242183"/>
              <a:ext cx="460670" cy="971792"/>
              <a:chOff x="1118425" y="996600"/>
              <a:chExt cx="244025" cy="514775"/>
            </a:xfrm>
          </p:grpSpPr>
          <p:sp>
            <p:nvSpPr>
              <p:cNvPr id="16" name="Google Shape;1297;p27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7" name="Google Shape;1298;p27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1" name="Google Shape;1299;p27"/>
            <p:cNvGrpSpPr/>
            <p:nvPr/>
          </p:nvGrpSpPr>
          <p:grpSpPr>
            <a:xfrm rot="10800000" flipH="1">
              <a:off x="53567" y="4164460"/>
              <a:ext cx="614337" cy="1049522"/>
              <a:chOff x="916650" y="1440625"/>
              <a:chExt cx="325425" cy="555950"/>
            </a:xfrm>
          </p:grpSpPr>
          <p:sp>
            <p:nvSpPr>
              <p:cNvPr id="14" name="Google Shape;1300;p27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5" name="Google Shape;1301;p27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2" name="Google Shape;1302;p27"/>
            <p:cNvSpPr/>
            <p:nvPr/>
          </p:nvSpPr>
          <p:spPr>
            <a:xfrm>
              <a:off x="8162496" y="4778236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787471" flipV="1">
              <a:off x="8977" y="1171802"/>
              <a:ext cx="464904" cy="879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43230" y="419100"/>
            <a:ext cx="11306175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93378" y="349145"/>
            <a:ext cx="263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dirty="0">
                <a:solidFill>
                  <a:srgbClr val="418A88"/>
                </a:solidFill>
                <a:latin typeface="+mj-ea"/>
                <a:ea typeface="+mj-ea"/>
              </a:rPr>
              <a:t>请输入标题文字</a:t>
            </a:r>
            <a:endParaRPr kumimoji="1" lang="zh-CN" altLang="en-US" sz="2400" dirty="0">
              <a:solidFill>
                <a:srgbClr val="418A88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00500" y="1900100"/>
            <a:ext cx="7231200" cy="2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5630100" y="4013529"/>
            <a:ext cx="56016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46">
            <a:off x="6196433" y="479550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9544833" y="720000"/>
            <a:ext cx="16872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265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665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31" name="Google Shape;31;p2"/>
          <p:cNvGrpSpPr/>
          <p:nvPr/>
        </p:nvGrpSpPr>
        <p:grpSpPr>
          <a:xfrm>
            <a:off x="9823467" y="5954768"/>
            <a:ext cx="559427" cy="1015671"/>
            <a:chOff x="965300" y="2855200"/>
            <a:chExt cx="335200" cy="608575"/>
          </a:xfrm>
        </p:grpSpPr>
        <p:sp>
          <p:nvSpPr>
            <p:cNvPr id="32" name="Google Shape;32;p2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1498283" y="91520"/>
            <a:ext cx="281227" cy="261341"/>
            <a:chOff x="2294687" y="652640"/>
            <a:chExt cx="210920" cy="196006"/>
          </a:xfrm>
        </p:grpSpPr>
        <p:sp>
          <p:nvSpPr>
            <p:cNvPr id="35" name="Google Shape;35;p2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76" name="Google Shape;76;p2"/>
          <p:cNvGrpSpPr/>
          <p:nvPr/>
        </p:nvGrpSpPr>
        <p:grpSpPr>
          <a:xfrm>
            <a:off x="3818256" y="-603440"/>
            <a:ext cx="843784" cy="1531761"/>
            <a:chOff x="1981825" y="1045200"/>
            <a:chExt cx="335225" cy="608550"/>
          </a:xfrm>
        </p:grpSpPr>
        <p:sp>
          <p:nvSpPr>
            <p:cNvPr id="77" name="Google Shape;77;p2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0" y="-1"/>
            <a:ext cx="12161041" cy="6858011"/>
            <a:chOff x="0" y="-1"/>
            <a:chExt cx="9120781" cy="5143508"/>
          </a:xfrm>
        </p:grpSpPr>
        <p:sp>
          <p:nvSpPr>
            <p:cNvPr id="83" name="Google Shape;83;p2"/>
            <p:cNvSpPr/>
            <p:nvPr/>
          </p:nvSpPr>
          <p:spPr>
            <a:xfrm>
              <a:off x="6033989" y="-1"/>
              <a:ext cx="3086792" cy="65253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0" y="4550400"/>
              <a:ext cx="2414764" cy="593107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pic>
        <p:nvPicPr>
          <p:cNvPr id="3" name="图形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8257" y="5358319"/>
            <a:ext cx="797775" cy="1736333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12506">
            <a:off x="238171" y="-58340"/>
            <a:ext cx="880796" cy="960443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060780" y="3359"/>
            <a:ext cx="470920" cy="816531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 flipV="1">
            <a:off x="4994025" y="-134283"/>
            <a:ext cx="843781" cy="1522409"/>
          </a:xfrm>
          <a:prstGeom prst="rect">
            <a:avLst/>
          </a:prstGeom>
        </p:spPr>
      </p:pic>
      <p:pic>
        <p:nvPicPr>
          <p:cNvPr id="86" name="图形 85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159472">
            <a:off x="6552261" y="-99696"/>
            <a:ext cx="533541" cy="1043157"/>
          </a:xfrm>
          <a:prstGeom prst="rect">
            <a:avLst/>
          </a:prstGeom>
        </p:spPr>
      </p:pic>
      <p:pic>
        <p:nvPicPr>
          <p:cNvPr id="88" name="图形 87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0672273" y="5918140"/>
            <a:ext cx="559427" cy="942779"/>
          </a:xfrm>
          <a:prstGeom prst="rect">
            <a:avLst/>
          </a:prstGeom>
        </p:spPr>
      </p:pic>
      <p:pic>
        <p:nvPicPr>
          <p:cNvPr id="90" name="图形 89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52041" y="6250019"/>
            <a:ext cx="348389" cy="356684"/>
          </a:xfrm>
          <a:prstGeom prst="rect">
            <a:avLst/>
          </a:prstGeom>
        </p:spPr>
      </p:pic>
      <p:sp>
        <p:nvSpPr>
          <p:cNvPr id="91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728956" y="2070348"/>
            <a:ext cx="4683479" cy="3463832"/>
          </a:xfrm>
          <a:custGeom>
            <a:avLst/>
            <a:gdLst>
              <a:gd name="connsiteX0" fmla="*/ 2657672 w 5725485"/>
              <a:gd name="connsiteY0" fmla="*/ 456 h 4234485"/>
              <a:gd name="connsiteX1" fmla="*/ 3733188 w 5725485"/>
              <a:gd name="connsiteY1" fmla="*/ 476914 h 4234485"/>
              <a:gd name="connsiteX2" fmla="*/ 4929491 w 5725485"/>
              <a:gd name="connsiteY2" fmla="*/ 647535 h 4234485"/>
              <a:gd name="connsiteX3" fmla="*/ 5126274 w 5725485"/>
              <a:gd name="connsiteY3" fmla="*/ 1986903 h 4234485"/>
              <a:gd name="connsiteX4" fmla="*/ 4996730 w 5725485"/>
              <a:gd name="connsiteY4" fmla="*/ 2160703 h 4234485"/>
              <a:gd name="connsiteX5" fmla="*/ 4996619 w 5725485"/>
              <a:gd name="connsiteY5" fmla="*/ 2160689 h 4234485"/>
              <a:gd name="connsiteX6" fmla="*/ 4996619 w 5725485"/>
              <a:gd name="connsiteY6" fmla="*/ 2160852 h 4234485"/>
              <a:gd name="connsiteX7" fmla="*/ 4996730 w 5725485"/>
              <a:gd name="connsiteY7" fmla="*/ 2160703 h 4234485"/>
              <a:gd name="connsiteX8" fmla="*/ 5101324 w 5725485"/>
              <a:gd name="connsiteY8" fmla="*/ 2174091 h 4234485"/>
              <a:gd name="connsiteX9" fmla="*/ 5203235 w 5725485"/>
              <a:gd name="connsiteY9" fmla="*/ 2201611 h 4234485"/>
              <a:gd name="connsiteX10" fmla="*/ 5683007 w 5725485"/>
              <a:gd name="connsiteY10" fmla="*/ 3186207 h 4234485"/>
              <a:gd name="connsiteX11" fmla="*/ 4698549 w 5725485"/>
              <a:gd name="connsiteY11" fmla="*/ 3666038 h 4234485"/>
              <a:gd name="connsiteX12" fmla="*/ 3952759 w 5725485"/>
              <a:gd name="connsiteY12" fmla="*/ 4229011 h 4234485"/>
              <a:gd name="connsiteX13" fmla="*/ 1194727 w 5725485"/>
              <a:gd name="connsiteY13" fmla="*/ 3708030 h 4234485"/>
              <a:gd name="connsiteX14" fmla="*/ 1013328 w 5725485"/>
              <a:gd name="connsiteY14" fmla="*/ 3798101 h 4234485"/>
              <a:gd name="connsiteX15" fmla="*/ 41114 w 5725485"/>
              <a:gd name="connsiteY15" fmla="*/ 3319797 h 4234485"/>
              <a:gd name="connsiteX16" fmla="*/ 519350 w 5725485"/>
              <a:gd name="connsiteY16" fmla="*/ 2347448 h 4234485"/>
              <a:gd name="connsiteX17" fmla="*/ 268984 w 5725485"/>
              <a:gd name="connsiteY17" fmla="*/ 1780879 h 4234485"/>
              <a:gd name="connsiteX18" fmla="*/ 280984 w 5725485"/>
              <a:gd name="connsiteY18" fmla="*/ 1646333 h 4234485"/>
              <a:gd name="connsiteX19" fmla="*/ 1170630 w 5725485"/>
              <a:gd name="connsiteY19" fmla="*/ 1026816 h 4234485"/>
              <a:gd name="connsiteX20" fmla="*/ 1560303 w 5725485"/>
              <a:gd name="connsiteY20" fmla="*/ 424161 h 4234485"/>
              <a:gd name="connsiteX21" fmla="*/ 2657672 w 5725485"/>
              <a:gd name="connsiteY21" fmla="*/ 456 h 423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25485" h="4234485">
                <a:moveTo>
                  <a:pt x="2657672" y="456"/>
                </a:moveTo>
                <a:cubicBezTo>
                  <a:pt x="3050887" y="10002"/>
                  <a:pt x="3440460" y="169576"/>
                  <a:pt x="3733188" y="476914"/>
                </a:cubicBezTo>
                <a:cubicBezTo>
                  <a:pt x="4129021" y="281871"/>
                  <a:pt x="4603949" y="349606"/>
                  <a:pt x="4929491" y="647535"/>
                </a:cubicBezTo>
                <a:cubicBezTo>
                  <a:pt x="5311317" y="996970"/>
                  <a:pt x="5382053" y="1559383"/>
                  <a:pt x="5126274" y="1986903"/>
                </a:cubicBezTo>
                <a:lnTo>
                  <a:pt x="4996730" y="2160703"/>
                </a:lnTo>
                <a:lnTo>
                  <a:pt x="4996619" y="2160689"/>
                </a:lnTo>
                <a:lnTo>
                  <a:pt x="4996619" y="2160852"/>
                </a:lnTo>
                <a:lnTo>
                  <a:pt x="4996730" y="2160703"/>
                </a:lnTo>
                <a:lnTo>
                  <a:pt x="5101324" y="2174091"/>
                </a:lnTo>
                <a:cubicBezTo>
                  <a:pt x="5135840" y="2180927"/>
                  <a:pt x="5169891" y="2190116"/>
                  <a:pt x="5203235" y="2201611"/>
                </a:cubicBezTo>
                <a:cubicBezTo>
                  <a:pt x="5607571" y="2340994"/>
                  <a:pt x="5822371" y="2781815"/>
                  <a:pt x="5683007" y="3186207"/>
                </a:cubicBezTo>
                <a:cubicBezTo>
                  <a:pt x="5543635" y="3590590"/>
                  <a:pt x="5102885" y="3805421"/>
                  <a:pt x="4698549" y="3666038"/>
                </a:cubicBezTo>
                <a:cubicBezTo>
                  <a:pt x="4689400" y="3997319"/>
                  <a:pt x="4546205" y="4211692"/>
                  <a:pt x="3952759" y="4229011"/>
                </a:cubicBezTo>
                <a:cubicBezTo>
                  <a:pt x="2462324" y="4272392"/>
                  <a:pt x="1636564" y="4054180"/>
                  <a:pt x="1194727" y="3708030"/>
                </a:cubicBezTo>
                <a:cubicBezTo>
                  <a:pt x="1138511" y="3745945"/>
                  <a:pt x="1077516" y="3776239"/>
                  <a:pt x="1013328" y="3798101"/>
                </a:cubicBezTo>
                <a:cubicBezTo>
                  <a:pt x="612796" y="3934527"/>
                  <a:pt x="177521" y="3720382"/>
                  <a:pt x="41114" y="3319797"/>
                </a:cubicBezTo>
                <a:cubicBezTo>
                  <a:pt x="-95294" y="2919213"/>
                  <a:pt x="118820" y="2483874"/>
                  <a:pt x="519350" y="2347448"/>
                </a:cubicBezTo>
                <a:cubicBezTo>
                  <a:pt x="359684" y="2202395"/>
                  <a:pt x="268747" y="1996609"/>
                  <a:pt x="268984" y="1780879"/>
                </a:cubicBezTo>
                <a:cubicBezTo>
                  <a:pt x="269018" y="1735766"/>
                  <a:pt x="273034" y="1690743"/>
                  <a:pt x="280984" y="1646333"/>
                </a:cubicBezTo>
                <a:cubicBezTo>
                  <a:pt x="355603" y="1229556"/>
                  <a:pt x="753911" y="952186"/>
                  <a:pt x="1170630" y="1026816"/>
                </a:cubicBezTo>
                <a:cubicBezTo>
                  <a:pt x="1251155" y="797993"/>
                  <a:pt x="1384687" y="591480"/>
                  <a:pt x="1560303" y="424161"/>
                </a:cubicBezTo>
                <a:cubicBezTo>
                  <a:pt x="1867600" y="131390"/>
                  <a:pt x="2264457" y="-9091"/>
                  <a:pt x="2657672" y="456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64760" y="-54731"/>
            <a:ext cx="12456748" cy="7006707"/>
            <a:chOff x="-198570" y="-41048"/>
            <a:chExt cx="9342561" cy="5255030"/>
          </a:xfrm>
        </p:grpSpPr>
        <p:sp>
          <p:nvSpPr>
            <p:cNvPr id="3" name="Google Shape;1281;p27"/>
            <p:cNvSpPr/>
            <p:nvPr/>
          </p:nvSpPr>
          <p:spPr>
            <a:xfrm rot="16200000">
              <a:off x="-1894783" y="1894796"/>
              <a:ext cx="4511035" cy="72147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4" name="Google Shape;1282;p27"/>
            <p:cNvSpPr/>
            <p:nvPr/>
          </p:nvSpPr>
          <p:spPr>
            <a:xfrm rot="16200000">
              <a:off x="6682514" y="2682023"/>
              <a:ext cx="4060315" cy="862638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5" name="Google Shape;1283;p27"/>
            <p:cNvGrpSpPr/>
            <p:nvPr/>
          </p:nvGrpSpPr>
          <p:grpSpPr>
            <a:xfrm>
              <a:off x="8819387" y="4084140"/>
              <a:ext cx="210920" cy="196006"/>
              <a:chOff x="2294687" y="652640"/>
              <a:chExt cx="210920" cy="196006"/>
            </a:xfrm>
          </p:grpSpPr>
          <p:sp>
            <p:nvSpPr>
              <p:cNvPr id="16" name="Google Shape;1284;p27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7" name="Google Shape;1285;p27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8" name="Google Shape;1286;p27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6" name="Google Shape;1287;p27"/>
            <p:cNvSpPr/>
            <p:nvPr/>
          </p:nvSpPr>
          <p:spPr>
            <a:xfrm>
              <a:off x="417677" y="524242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7" name="Google Shape;1295;p27"/>
            <p:cNvSpPr/>
            <p:nvPr/>
          </p:nvSpPr>
          <p:spPr>
            <a:xfrm>
              <a:off x="8465833" y="-41048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8" name="Google Shape;1296;p27"/>
            <p:cNvGrpSpPr/>
            <p:nvPr/>
          </p:nvGrpSpPr>
          <p:grpSpPr>
            <a:xfrm rot="10800000" flipH="1">
              <a:off x="8482340" y="4242183"/>
              <a:ext cx="460670" cy="971792"/>
              <a:chOff x="1118425" y="996600"/>
              <a:chExt cx="244025" cy="514775"/>
            </a:xfrm>
          </p:grpSpPr>
          <p:sp>
            <p:nvSpPr>
              <p:cNvPr id="14" name="Google Shape;1297;p27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5" name="Google Shape;1298;p27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9" name="Google Shape;1299;p27"/>
            <p:cNvGrpSpPr/>
            <p:nvPr/>
          </p:nvGrpSpPr>
          <p:grpSpPr>
            <a:xfrm rot="10800000" flipH="1">
              <a:off x="53567" y="4164460"/>
              <a:ext cx="614337" cy="1049522"/>
              <a:chOff x="916650" y="1440625"/>
              <a:chExt cx="325425" cy="555950"/>
            </a:xfrm>
          </p:grpSpPr>
          <p:sp>
            <p:nvSpPr>
              <p:cNvPr id="12" name="Google Shape;1300;p27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3" name="Google Shape;1301;p27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0" name="Google Shape;1302;p27"/>
            <p:cNvSpPr/>
            <p:nvPr/>
          </p:nvSpPr>
          <p:spPr>
            <a:xfrm>
              <a:off x="8162496" y="4778236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pic>
          <p:nvPicPr>
            <p:cNvPr id="11" name="图形 10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787471" flipV="1">
              <a:off x="8977" y="1171802"/>
              <a:ext cx="464904" cy="879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able of contents">
  <p:cSld name="BLANK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/>
          <p:nvPr/>
        </p:nvSpPr>
        <p:spPr>
          <a:xfrm rot="5400000" flipH="1" flipV="1">
            <a:off x="8642819" y="3312780"/>
            <a:ext cx="5413753" cy="1709039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53" name="Google Shape;553;p13"/>
          <p:cNvSpPr/>
          <p:nvPr/>
        </p:nvSpPr>
        <p:spPr>
          <a:xfrm rot="10800000" flipH="1">
            <a:off x="-21600" y="-8"/>
            <a:ext cx="5413753" cy="875020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55" name="Google Shape;555;p13"/>
          <p:cNvSpPr/>
          <p:nvPr/>
        </p:nvSpPr>
        <p:spPr>
          <a:xfrm>
            <a:off x="833609" y="6528015"/>
            <a:ext cx="252776" cy="394047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559" name="Google Shape;559;p13"/>
          <p:cNvGrpSpPr/>
          <p:nvPr/>
        </p:nvGrpSpPr>
        <p:grpSpPr>
          <a:xfrm>
            <a:off x="11665133" y="2802303"/>
            <a:ext cx="618569" cy="1230531"/>
            <a:chOff x="3193225" y="2750650"/>
            <a:chExt cx="245750" cy="488875"/>
          </a:xfrm>
        </p:grpSpPr>
        <p:sp>
          <p:nvSpPr>
            <p:cNvPr id="560" name="Google Shape;560;p13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565" name="Google Shape;565;p13"/>
          <p:cNvSpPr/>
          <p:nvPr/>
        </p:nvSpPr>
        <p:spPr>
          <a:xfrm>
            <a:off x="282689" y="4543440"/>
            <a:ext cx="329044" cy="414435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11606957" y="5424475"/>
            <a:ext cx="330743" cy="332819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grpSp>
        <p:nvGrpSpPr>
          <p:cNvPr id="567" name="Google Shape;567;p13"/>
          <p:cNvGrpSpPr/>
          <p:nvPr/>
        </p:nvGrpSpPr>
        <p:grpSpPr>
          <a:xfrm>
            <a:off x="11510532" y="122319"/>
            <a:ext cx="259139" cy="293247"/>
            <a:chOff x="3673389" y="240285"/>
            <a:chExt cx="194354" cy="219935"/>
          </a:xfrm>
        </p:grpSpPr>
        <p:sp>
          <p:nvSpPr>
            <p:cNvPr id="568" name="Google Shape;568;p13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hasCustomPrompt="1"/>
          </p:nvPr>
        </p:nvSpPr>
        <p:spPr>
          <a:xfrm rot="2576">
            <a:off x="1983867" y="1660600"/>
            <a:ext cx="1067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2"/>
          </p:nvPr>
        </p:nvSpPr>
        <p:spPr>
          <a:xfrm>
            <a:off x="960000" y="2501332"/>
            <a:ext cx="31152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"/>
          </p:nvPr>
        </p:nvSpPr>
        <p:spPr>
          <a:xfrm>
            <a:off x="960000" y="296176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3" hasCustomPrompt="1"/>
          </p:nvPr>
        </p:nvSpPr>
        <p:spPr>
          <a:xfrm rot="2576">
            <a:off x="1983867" y="4033233"/>
            <a:ext cx="1067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960000" y="4873965"/>
            <a:ext cx="31152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960000" y="5334397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6" hasCustomPrompt="1"/>
          </p:nvPr>
        </p:nvSpPr>
        <p:spPr>
          <a:xfrm rot="2576">
            <a:off x="8203855" y="1660600"/>
            <a:ext cx="1067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578" name="Google Shape;578;p13"/>
          <p:cNvSpPr txBox="1">
            <a:spLocks noGrp="1"/>
          </p:cNvSpPr>
          <p:nvPr>
            <p:ph type="title" idx="7"/>
          </p:nvPr>
        </p:nvSpPr>
        <p:spPr>
          <a:xfrm>
            <a:off x="7179988" y="2501332"/>
            <a:ext cx="31152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79" name="Google Shape;579;p13"/>
          <p:cNvSpPr txBox="1">
            <a:spLocks noGrp="1"/>
          </p:cNvSpPr>
          <p:nvPr>
            <p:ph type="subTitle" idx="8"/>
          </p:nvPr>
        </p:nvSpPr>
        <p:spPr>
          <a:xfrm>
            <a:off x="7179988" y="296176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 rot="2576">
            <a:off x="8203855" y="4033233"/>
            <a:ext cx="1067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/>
          </p:nvPr>
        </p:nvSpPr>
        <p:spPr>
          <a:xfrm>
            <a:off x="7179988" y="4873965"/>
            <a:ext cx="31152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4"/>
          </p:nvPr>
        </p:nvSpPr>
        <p:spPr>
          <a:xfrm>
            <a:off x="7179988" y="5334397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21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 dirty="0"/>
          </a:p>
        </p:txBody>
      </p:sp>
      <p:pic>
        <p:nvPicPr>
          <p:cNvPr id="3" name="图形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755210">
            <a:off x="11164531" y="5690652"/>
            <a:ext cx="603227" cy="1179403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2771" y="5534547"/>
            <a:ext cx="881221" cy="132338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1281987" y="0"/>
            <a:ext cx="266656" cy="539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ext 1">
  <p:cSld name="BLANK_1_1_1_2_1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9" y="-66411"/>
            <a:ext cx="12106989" cy="7137897"/>
            <a:chOff x="-7" y="-49808"/>
            <a:chExt cx="9080242" cy="5353423"/>
          </a:xfrm>
        </p:grpSpPr>
        <p:sp>
          <p:nvSpPr>
            <p:cNvPr id="993" name="Google Shape;993;p21"/>
            <p:cNvSpPr/>
            <p:nvPr/>
          </p:nvSpPr>
          <p:spPr>
            <a:xfrm flipH="1">
              <a:off x="-7" y="-1"/>
              <a:ext cx="3760845" cy="78962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1005229" y="279366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 rot="10469160">
              <a:off x="483799" y="-49808"/>
              <a:ext cx="472384" cy="104364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997" name="Google Shape;997;p21"/>
            <p:cNvGrpSpPr/>
            <p:nvPr/>
          </p:nvGrpSpPr>
          <p:grpSpPr>
            <a:xfrm rot="12393007">
              <a:off x="8040884" y="-15088"/>
              <a:ext cx="463921" cy="922888"/>
              <a:chOff x="3193225" y="2750650"/>
              <a:chExt cx="245750" cy="488875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193225" y="2750650"/>
                <a:ext cx="245750" cy="43585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7434" extrusionOk="0">
                    <a:moveTo>
                      <a:pt x="3841" y="0"/>
                    </a:moveTo>
                    <a:cubicBezTo>
                      <a:pt x="3825" y="0"/>
                      <a:pt x="3809" y="2"/>
                      <a:pt x="3793" y="4"/>
                    </a:cubicBezTo>
                    <a:cubicBezTo>
                      <a:pt x="3518" y="49"/>
                      <a:pt x="3223" y="488"/>
                      <a:pt x="3045" y="676"/>
                    </a:cubicBezTo>
                    <a:cubicBezTo>
                      <a:pt x="2777" y="960"/>
                      <a:pt x="2521" y="1256"/>
                      <a:pt x="2280" y="1565"/>
                    </a:cubicBezTo>
                    <a:cubicBezTo>
                      <a:pt x="1985" y="1944"/>
                      <a:pt x="1711" y="2360"/>
                      <a:pt x="1629" y="2831"/>
                    </a:cubicBezTo>
                    <a:cubicBezTo>
                      <a:pt x="1431" y="3961"/>
                      <a:pt x="2508" y="4576"/>
                      <a:pt x="2849" y="5536"/>
                    </a:cubicBezTo>
                    <a:cubicBezTo>
                      <a:pt x="2875" y="5607"/>
                      <a:pt x="2896" y="5685"/>
                      <a:pt x="2868" y="5754"/>
                    </a:cubicBezTo>
                    <a:cubicBezTo>
                      <a:pt x="2835" y="5843"/>
                      <a:pt x="2739" y="5887"/>
                      <a:pt x="2642" y="5887"/>
                    </a:cubicBezTo>
                    <a:cubicBezTo>
                      <a:pt x="2616" y="5887"/>
                      <a:pt x="2590" y="5884"/>
                      <a:pt x="2566" y="5877"/>
                    </a:cubicBezTo>
                    <a:cubicBezTo>
                      <a:pt x="2451" y="5847"/>
                      <a:pt x="2360" y="5761"/>
                      <a:pt x="2273" y="5679"/>
                    </a:cubicBezTo>
                    <a:cubicBezTo>
                      <a:pt x="1992" y="5413"/>
                      <a:pt x="1713" y="5146"/>
                      <a:pt x="1433" y="4880"/>
                    </a:cubicBezTo>
                    <a:cubicBezTo>
                      <a:pt x="1334" y="4784"/>
                      <a:pt x="1228" y="4687"/>
                      <a:pt x="1096" y="4648"/>
                    </a:cubicBezTo>
                    <a:cubicBezTo>
                      <a:pt x="1065" y="4639"/>
                      <a:pt x="1032" y="4634"/>
                      <a:pt x="998" y="4634"/>
                    </a:cubicBezTo>
                    <a:cubicBezTo>
                      <a:pt x="892" y="4634"/>
                      <a:pt x="785" y="4682"/>
                      <a:pt x="741" y="4777"/>
                    </a:cubicBezTo>
                    <a:cubicBezTo>
                      <a:pt x="721" y="4822"/>
                      <a:pt x="717" y="4874"/>
                      <a:pt x="713" y="4922"/>
                    </a:cubicBezTo>
                    <a:cubicBezTo>
                      <a:pt x="678" y="5332"/>
                      <a:pt x="646" y="5743"/>
                      <a:pt x="611" y="6152"/>
                    </a:cubicBezTo>
                    <a:cubicBezTo>
                      <a:pt x="548" y="6921"/>
                      <a:pt x="485" y="7700"/>
                      <a:pt x="588" y="8466"/>
                    </a:cubicBezTo>
                    <a:cubicBezTo>
                      <a:pt x="616" y="8670"/>
                      <a:pt x="656" y="8878"/>
                      <a:pt x="765" y="9053"/>
                    </a:cubicBezTo>
                    <a:cubicBezTo>
                      <a:pt x="1083" y="9567"/>
                      <a:pt x="1842" y="9622"/>
                      <a:pt x="2234" y="10081"/>
                    </a:cubicBezTo>
                    <a:cubicBezTo>
                      <a:pt x="2285" y="10141"/>
                      <a:pt x="2331" y="10211"/>
                      <a:pt x="2324" y="10290"/>
                    </a:cubicBezTo>
                    <a:cubicBezTo>
                      <a:pt x="2314" y="10384"/>
                      <a:pt x="2227" y="10458"/>
                      <a:pt x="2133" y="10478"/>
                    </a:cubicBezTo>
                    <a:cubicBezTo>
                      <a:pt x="2105" y="10484"/>
                      <a:pt x="2077" y="10487"/>
                      <a:pt x="2049" y="10487"/>
                    </a:cubicBezTo>
                    <a:cubicBezTo>
                      <a:pt x="1983" y="10487"/>
                      <a:pt x="1915" y="10472"/>
                      <a:pt x="1850" y="10456"/>
                    </a:cubicBezTo>
                    <a:cubicBezTo>
                      <a:pt x="1572" y="10387"/>
                      <a:pt x="1299" y="10298"/>
                      <a:pt x="1035" y="10190"/>
                    </a:cubicBezTo>
                    <a:cubicBezTo>
                      <a:pt x="944" y="10152"/>
                      <a:pt x="845" y="10112"/>
                      <a:pt x="749" y="10112"/>
                    </a:cubicBezTo>
                    <a:cubicBezTo>
                      <a:pt x="718" y="10112"/>
                      <a:pt x="686" y="10116"/>
                      <a:pt x="656" y="10126"/>
                    </a:cubicBezTo>
                    <a:cubicBezTo>
                      <a:pt x="0" y="10348"/>
                      <a:pt x="2360" y="13977"/>
                      <a:pt x="2665" y="14371"/>
                    </a:cubicBezTo>
                    <a:cubicBezTo>
                      <a:pt x="3174" y="15023"/>
                      <a:pt x="3738" y="15633"/>
                      <a:pt x="4346" y="16195"/>
                    </a:cubicBezTo>
                    <a:cubicBezTo>
                      <a:pt x="4815" y="16629"/>
                      <a:pt x="5357" y="16949"/>
                      <a:pt x="5921" y="17241"/>
                    </a:cubicBezTo>
                    <a:cubicBezTo>
                      <a:pt x="6145" y="17358"/>
                      <a:pt x="6342" y="17434"/>
                      <a:pt x="6526" y="17434"/>
                    </a:cubicBezTo>
                    <a:cubicBezTo>
                      <a:pt x="6741" y="17434"/>
                      <a:pt x="6939" y="17330"/>
                      <a:pt x="7144" y="17066"/>
                    </a:cubicBezTo>
                    <a:cubicBezTo>
                      <a:pt x="8094" y="15844"/>
                      <a:pt x="8795" y="14431"/>
                      <a:pt x="9167" y="12926"/>
                    </a:cubicBezTo>
                    <a:lnTo>
                      <a:pt x="9167" y="12926"/>
                    </a:lnTo>
                    <a:cubicBezTo>
                      <a:pt x="9129" y="13075"/>
                      <a:pt x="8317" y="13107"/>
                      <a:pt x="8129" y="13107"/>
                    </a:cubicBezTo>
                    <a:cubicBezTo>
                      <a:pt x="8120" y="13107"/>
                      <a:pt x="8113" y="13107"/>
                      <a:pt x="8107" y="13107"/>
                    </a:cubicBezTo>
                    <a:cubicBezTo>
                      <a:pt x="7871" y="13104"/>
                      <a:pt x="7511" y="12950"/>
                      <a:pt x="7670" y="12703"/>
                    </a:cubicBezTo>
                    <a:cubicBezTo>
                      <a:pt x="7818" y="12476"/>
                      <a:pt x="8391" y="12289"/>
                      <a:pt x="8631" y="12235"/>
                    </a:cubicBezTo>
                    <a:cubicBezTo>
                      <a:pt x="9118" y="12124"/>
                      <a:pt x="9679" y="12007"/>
                      <a:pt x="9752" y="11419"/>
                    </a:cubicBezTo>
                    <a:cubicBezTo>
                      <a:pt x="9830" y="10791"/>
                      <a:pt x="9702" y="10049"/>
                      <a:pt x="9607" y="9428"/>
                    </a:cubicBezTo>
                    <a:cubicBezTo>
                      <a:pt x="9542" y="9003"/>
                      <a:pt x="9381" y="8583"/>
                      <a:pt x="9164" y="8215"/>
                    </a:cubicBezTo>
                    <a:cubicBezTo>
                      <a:pt x="9051" y="8018"/>
                      <a:pt x="8796" y="7619"/>
                      <a:pt x="8546" y="7609"/>
                    </a:cubicBezTo>
                    <a:cubicBezTo>
                      <a:pt x="8543" y="7609"/>
                      <a:pt x="8541" y="7609"/>
                      <a:pt x="8539" y="7609"/>
                    </a:cubicBezTo>
                    <a:cubicBezTo>
                      <a:pt x="8428" y="7609"/>
                      <a:pt x="8327" y="7674"/>
                      <a:pt x="8237" y="7742"/>
                    </a:cubicBezTo>
                    <a:cubicBezTo>
                      <a:pt x="7833" y="8043"/>
                      <a:pt x="7464" y="8425"/>
                      <a:pt x="6979" y="8557"/>
                    </a:cubicBezTo>
                    <a:cubicBezTo>
                      <a:pt x="6935" y="8569"/>
                      <a:pt x="6887" y="8578"/>
                      <a:pt x="6841" y="8578"/>
                    </a:cubicBezTo>
                    <a:cubicBezTo>
                      <a:pt x="6784" y="8578"/>
                      <a:pt x="6730" y="8565"/>
                      <a:pt x="6688" y="8526"/>
                    </a:cubicBezTo>
                    <a:cubicBezTo>
                      <a:pt x="6649" y="8490"/>
                      <a:pt x="6630" y="8438"/>
                      <a:pt x="6623" y="8386"/>
                    </a:cubicBezTo>
                    <a:cubicBezTo>
                      <a:pt x="6603" y="8237"/>
                      <a:pt x="6686" y="8096"/>
                      <a:pt x="6777" y="7976"/>
                    </a:cubicBezTo>
                    <a:cubicBezTo>
                      <a:pt x="7139" y="7493"/>
                      <a:pt x="7668" y="7083"/>
                      <a:pt x="8191" y="6788"/>
                    </a:cubicBezTo>
                    <a:cubicBezTo>
                      <a:pt x="8307" y="6723"/>
                      <a:pt x="8440" y="6650"/>
                      <a:pt x="8478" y="6521"/>
                    </a:cubicBezTo>
                    <a:cubicBezTo>
                      <a:pt x="8507" y="6420"/>
                      <a:pt x="8470" y="6313"/>
                      <a:pt x="8434" y="6216"/>
                    </a:cubicBezTo>
                    <a:cubicBezTo>
                      <a:pt x="8211" y="5622"/>
                      <a:pt x="7955" y="5042"/>
                      <a:pt x="7663" y="4479"/>
                    </a:cubicBezTo>
                    <a:cubicBezTo>
                      <a:pt x="7622" y="4399"/>
                      <a:pt x="7571" y="4314"/>
                      <a:pt x="7486" y="4289"/>
                    </a:cubicBezTo>
                    <a:cubicBezTo>
                      <a:pt x="7469" y="4284"/>
                      <a:pt x="7452" y="4282"/>
                      <a:pt x="7435" y="4282"/>
                    </a:cubicBezTo>
                    <a:cubicBezTo>
                      <a:pt x="7384" y="4282"/>
                      <a:pt x="7333" y="4301"/>
                      <a:pt x="7285" y="4322"/>
                    </a:cubicBezTo>
                    <a:cubicBezTo>
                      <a:pt x="6813" y="4544"/>
                      <a:pt x="6406" y="5010"/>
                      <a:pt x="5982" y="5320"/>
                    </a:cubicBezTo>
                    <a:cubicBezTo>
                      <a:pt x="5911" y="5372"/>
                      <a:pt x="5847" y="5396"/>
                      <a:pt x="5795" y="5396"/>
                    </a:cubicBezTo>
                    <a:cubicBezTo>
                      <a:pt x="5695" y="5396"/>
                      <a:pt x="5640" y="5305"/>
                      <a:pt x="5669" y="5139"/>
                    </a:cubicBezTo>
                    <a:cubicBezTo>
                      <a:pt x="5704" y="4945"/>
                      <a:pt x="5831" y="4878"/>
                      <a:pt x="5969" y="4776"/>
                    </a:cubicBezTo>
                    <a:cubicBezTo>
                      <a:pt x="6363" y="4482"/>
                      <a:pt x="6664" y="4065"/>
                      <a:pt x="6987" y="3693"/>
                    </a:cubicBezTo>
                    <a:cubicBezTo>
                      <a:pt x="7039" y="3633"/>
                      <a:pt x="7091" y="3568"/>
                      <a:pt x="7095" y="3490"/>
                    </a:cubicBezTo>
                    <a:cubicBezTo>
                      <a:pt x="7098" y="3421"/>
                      <a:pt x="7058" y="3355"/>
                      <a:pt x="7017" y="3295"/>
                    </a:cubicBezTo>
                    <a:cubicBezTo>
                      <a:pt x="6306" y="2235"/>
                      <a:pt x="5407" y="1346"/>
                      <a:pt x="4489" y="469"/>
                    </a:cubicBezTo>
                    <a:cubicBezTo>
                      <a:pt x="4329" y="314"/>
                      <a:pt x="4093" y="0"/>
                      <a:pt x="3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3238725" y="2793600"/>
                <a:ext cx="159050" cy="445925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7837" extrusionOk="0">
                    <a:moveTo>
                      <a:pt x="2117" y="0"/>
                    </a:moveTo>
                    <a:cubicBezTo>
                      <a:pt x="2059" y="0"/>
                      <a:pt x="1996" y="42"/>
                      <a:pt x="1995" y="116"/>
                    </a:cubicBezTo>
                    <a:cubicBezTo>
                      <a:pt x="1980" y="1115"/>
                      <a:pt x="1990" y="2115"/>
                      <a:pt x="2028" y="3114"/>
                    </a:cubicBezTo>
                    <a:cubicBezTo>
                      <a:pt x="1789" y="2955"/>
                      <a:pt x="1607" y="2697"/>
                      <a:pt x="1424" y="2486"/>
                    </a:cubicBezTo>
                    <a:cubicBezTo>
                      <a:pt x="1171" y="2196"/>
                      <a:pt x="918" y="1905"/>
                      <a:pt x="666" y="1616"/>
                    </a:cubicBezTo>
                    <a:cubicBezTo>
                      <a:pt x="642" y="1589"/>
                      <a:pt x="612" y="1577"/>
                      <a:pt x="583" y="1577"/>
                    </a:cubicBezTo>
                    <a:cubicBezTo>
                      <a:pt x="502" y="1577"/>
                      <a:pt x="424" y="1665"/>
                      <a:pt x="491" y="1742"/>
                    </a:cubicBezTo>
                    <a:cubicBezTo>
                      <a:pt x="764" y="2056"/>
                      <a:pt x="1036" y="2369"/>
                      <a:pt x="1309" y="2681"/>
                    </a:cubicBezTo>
                    <a:cubicBezTo>
                      <a:pt x="1526" y="2932"/>
                      <a:pt x="1737" y="3218"/>
                      <a:pt x="2040" y="3369"/>
                    </a:cubicBezTo>
                    <a:cubicBezTo>
                      <a:pt x="2089" y="4466"/>
                      <a:pt x="2173" y="5561"/>
                      <a:pt x="2309" y="6649"/>
                    </a:cubicBezTo>
                    <a:cubicBezTo>
                      <a:pt x="1705" y="6109"/>
                      <a:pt x="1139" y="5526"/>
                      <a:pt x="624" y="4898"/>
                    </a:cubicBezTo>
                    <a:cubicBezTo>
                      <a:pt x="600" y="4869"/>
                      <a:pt x="570" y="4857"/>
                      <a:pt x="541" y="4857"/>
                    </a:cubicBezTo>
                    <a:cubicBezTo>
                      <a:pt x="461" y="4857"/>
                      <a:pt x="385" y="4945"/>
                      <a:pt x="449" y="5025"/>
                    </a:cubicBezTo>
                    <a:cubicBezTo>
                      <a:pt x="1022" y="5723"/>
                      <a:pt x="1655" y="6371"/>
                      <a:pt x="2336" y="6965"/>
                    </a:cubicBezTo>
                    <a:cubicBezTo>
                      <a:pt x="2339" y="6968"/>
                      <a:pt x="2345" y="6968"/>
                      <a:pt x="2351" y="6972"/>
                    </a:cubicBezTo>
                    <a:cubicBezTo>
                      <a:pt x="2364" y="7066"/>
                      <a:pt x="2374" y="7157"/>
                      <a:pt x="2387" y="7251"/>
                    </a:cubicBezTo>
                    <a:cubicBezTo>
                      <a:pt x="2483" y="7927"/>
                      <a:pt x="2599" y="8601"/>
                      <a:pt x="2736" y="9269"/>
                    </a:cubicBezTo>
                    <a:lnTo>
                      <a:pt x="2693" y="9329"/>
                    </a:lnTo>
                    <a:cubicBezTo>
                      <a:pt x="2077" y="8908"/>
                      <a:pt x="1461" y="8486"/>
                      <a:pt x="845" y="8065"/>
                    </a:cubicBezTo>
                    <a:cubicBezTo>
                      <a:pt x="825" y="8051"/>
                      <a:pt x="803" y="8045"/>
                      <a:pt x="783" y="8045"/>
                    </a:cubicBezTo>
                    <a:cubicBezTo>
                      <a:pt x="690" y="8045"/>
                      <a:pt x="616" y="8169"/>
                      <a:pt x="709" y="8233"/>
                    </a:cubicBezTo>
                    <a:cubicBezTo>
                      <a:pt x="1358" y="8676"/>
                      <a:pt x="2004" y="9117"/>
                      <a:pt x="2651" y="9562"/>
                    </a:cubicBezTo>
                    <a:cubicBezTo>
                      <a:pt x="2671" y="9576"/>
                      <a:pt x="2695" y="9583"/>
                      <a:pt x="2719" y="9583"/>
                    </a:cubicBezTo>
                    <a:cubicBezTo>
                      <a:pt x="2747" y="9583"/>
                      <a:pt x="2775" y="9573"/>
                      <a:pt x="2795" y="9550"/>
                    </a:cubicBezTo>
                    <a:cubicBezTo>
                      <a:pt x="2973" y="10370"/>
                      <a:pt x="3183" y="11182"/>
                      <a:pt x="3432" y="11982"/>
                    </a:cubicBezTo>
                    <a:cubicBezTo>
                      <a:pt x="3374" y="11948"/>
                      <a:pt x="3306" y="11898"/>
                      <a:pt x="3286" y="11888"/>
                    </a:cubicBezTo>
                    <a:cubicBezTo>
                      <a:pt x="3149" y="11810"/>
                      <a:pt x="3013" y="11732"/>
                      <a:pt x="2876" y="11651"/>
                    </a:cubicBezTo>
                    <a:cubicBezTo>
                      <a:pt x="2555" y="11461"/>
                      <a:pt x="2238" y="11264"/>
                      <a:pt x="1927" y="11059"/>
                    </a:cubicBezTo>
                    <a:cubicBezTo>
                      <a:pt x="1342" y="10678"/>
                      <a:pt x="776" y="10273"/>
                      <a:pt x="224" y="9843"/>
                    </a:cubicBezTo>
                    <a:cubicBezTo>
                      <a:pt x="204" y="9827"/>
                      <a:pt x="182" y="9820"/>
                      <a:pt x="161" y="9820"/>
                    </a:cubicBezTo>
                    <a:cubicBezTo>
                      <a:pt x="73" y="9820"/>
                      <a:pt x="0" y="9943"/>
                      <a:pt x="88" y="10012"/>
                    </a:cubicBezTo>
                    <a:cubicBezTo>
                      <a:pt x="1021" y="10736"/>
                      <a:pt x="1999" y="11396"/>
                      <a:pt x="3021" y="11984"/>
                    </a:cubicBezTo>
                    <a:cubicBezTo>
                      <a:pt x="3149" y="12056"/>
                      <a:pt x="3275" y="12131"/>
                      <a:pt x="3403" y="12199"/>
                    </a:cubicBezTo>
                    <a:cubicBezTo>
                      <a:pt x="3442" y="12220"/>
                      <a:pt x="3479" y="12236"/>
                      <a:pt x="3515" y="12243"/>
                    </a:cubicBezTo>
                    <a:cubicBezTo>
                      <a:pt x="3690" y="12786"/>
                      <a:pt x="3881" y="13324"/>
                      <a:pt x="4094" y="13856"/>
                    </a:cubicBezTo>
                    <a:cubicBezTo>
                      <a:pt x="4088" y="13853"/>
                      <a:pt x="4082" y="13853"/>
                      <a:pt x="4077" y="13853"/>
                    </a:cubicBezTo>
                    <a:cubicBezTo>
                      <a:pt x="3990" y="13835"/>
                      <a:pt x="3901" y="13786"/>
                      <a:pt x="3819" y="13756"/>
                    </a:cubicBezTo>
                    <a:cubicBezTo>
                      <a:pt x="3647" y="13691"/>
                      <a:pt x="3473" y="13624"/>
                      <a:pt x="3301" y="13559"/>
                    </a:cubicBezTo>
                    <a:cubicBezTo>
                      <a:pt x="2933" y="13420"/>
                      <a:pt x="2568" y="13279"/>
                      <a:pt x="2200" y="13139"/>
                    </a:cubicBezTo>
                    <a:cubicBezTo>
                      <a:pt x="2186" y="13134"/>
                      <a:pt x="2173" y="13131"/>
                      <a:pt x="2160" y="13131"/>
                    </a:cubicBezTo>
                    <a:cubicBezTo>
                      <a:pt x="2055" y="13131"/>
                      <a:pt x="1998" y="13292"/>
                      <a:pt x="2114" y="13336"/>
                    </a:cubicBezTo>
                    <a:cubicBezTo>
                      <a:pt x="2533" y="13497"/>
                      <a:pt x="2955" y="13656"/>
                      <a:pt x="3374" y="13818"/>
                    </a:cubicBezTo>
                    <a:cubicBezTo>
                      <a:pt x="3580" y="13895"/>
                      <a:pt x="3784" y="13979"/>
                      <a:pt x="3990" y="14051"/>
                    </a:cubicBezTo>
                    <a:cubicBezTo>
                      <a:pt x="4052" y="14072"/>
                      <a:pt x="4112" y="14089"/>
                      <a:pt x="4168" y="14089"/>
                    </a:cubicBezTo>
                    <a:cubicBezTo>
                      <a:pt x="4174" y="14089"/>
                      <a:pt x="4180" y="14089"/>
                      <a:pt x="4187" y="14089"/>
                    </a:cubicBezTo>
                    <a:cubicBezTo>
                      <a:pt x="4204" y="14131"/>
                      <a:pt x="4220" y="14173"/>
                      <a:pt x="4237" y="14213"/>
                    </a:cubicBezTo>
                    <a:cubicBezTo>
                      <a:pt x="4758" y="15460"/>
                      <a:pt x="5390" y="16660"/>
                      <a:pt x="6131" y="17790"/>
                    </a:cubicBezTo>
                    <a:cubicBezTo>
                      <a:pt x="6152" y="17823"/>
                      <a:pt x="6181" y="17836"/>
                      <a:pt x="6210" y="17836"/>
                    </a:cubicBezTo>
                    <a:cubicBezTo>
                      <a:pt x="6285" y="17836"/>
                      <a:pt x="6361" y="17748"/>
                      <a:pt x="6306" y="17664"/>
                    </a:cubicBezTo>
                    <a:cubicBezTo>
                      <a:pt x="5549" y="16509"/>
                      <a:pt x="4913" y="15279"/>
                      <a:pt x="4388" y="14005"/>
                    </a:cubicBezTo>
                    <a:cubicBezTo>
                      <a:pt x="4515" y="13899"/>
                      <a:pt x="4617" y="13741"/>
                      <a:pt x="4714" y="13611"/>
                    </a:cubicBezTo>
                    <a:cubicBezTo>
                      <a:pt x="4834" y="13453"/>
                      <a:pt x="4947" y="13292"/>
                      <a:pt x="5055" y="13127"/>
                    </a:cubicBezTo>
                    <a:cubicBezTo>
                      <a:pt x="5278" y="12789"/>
                      <a:pt x="5478" y="12438"/>
                      <a:pt x="5654" y="12075"/>
                    </a:cubicBezTo>
                    <a:cubicBezTo>
                      <a:pt x="5695" y="11993"/>
                      <a:pt x="5624" y="11927"/>
                      <a:pt x="5553" y="11927"/>
                    </a:cubicBezTo>
                    <a:cubicBezTo>
                      <a:pt x="5515" y="11927"/>
                      <a:pt x="5478" y="11945"/>
                      <a:pt x="5458" y="11988"/>
                    </a:cubicBezTo>
                    <a:cubicBezTo>
                      <a:pt x="5152" y="12615"/>
                      <a:pt x="4777" y="13207"/>
                      <a:pt x="4333" y="13747"/>
                    </a:cubicBezTo>
                    <a:cubicBezTo>
                      <a:pt x="4321" y="13761"/>
                      <a:pt x="4308" y="13773"/>
                      <a:pt x="4298" y="13785"/>
                    </a:cubicBezTo>
                    <a:cubicBezTo>
                      <a:pt x="4082" y="13248"/>
                      <a:pt x="3887" y="12700"/>
                      <a:pt x="3710" y="12149"/>
                    </a:cubicBezTo>
                    <a:cubicBezTo>
                      <a:pt x="3741" y="12104"/>
                      <a:pt x="3762" y="12052"/>
                      <a:pt x="3786" y="12004"/>
                    </a:cubicBezTo>
                    <a:cubicBezTo>
                      <a:pt x="3857" y="11859"/>
                      <a:pt x="3925" y="11713"/>
                      <a:pt x="3994" y="11568"/>
                    </a:cubicBezTo>
                    <a:cubicBezTo>
                      <a:pt x="4255" y="11015"/>
                      <a:pt x="4502" y="10461"/>
                      <a:pt x="4742" y="9899"/>
                    </a:cubicBezTo>
                    <a:cubicBezTo>
                      <a:pt x="5015" y="9264"/>
                      <a:pt x="5271" y="8624"/>
                      <a:pt x="5515" y="7978"/>
                    </a:cubicBezTo>
                    <a:cubicBezTo>
                      <a:pt x="5548" y="7894"/>
                      <a:pt x="5475" y="7827"/>
                      <a:pt x="5407" y="7827"/>
                    </a:cubicBezTo>
                    <a:cubicBezTo>
                      <a:pt x="5371" y="7827"/>
                      <a:pt x="5336" y="7846"/>
                      <a:pt x="5319" y="7891"/>
                    </a:cubicBezTo>
                    <a:cubicBezTo>
                      <a:pt x="4813" y="9225"/>
                      <a:pt x="4253" y="10539"/>
                      <a:pt x="3634" y="11825"/>
                    </a:cubicBezTo>
                    <a:cubicBezTo>
                      <a:pt x="3631" y="11833"/>
                      <a:pt x="3625" y="11846"/>
                      <a:pt x="3619" y="11861"/>
                    </a:cubicBezTo>
                    <a:cubicBezTo>
                      <a:pt x="3544" y="11615"/>
                      <a:pt x="3471" y="11369"/>
                      <a:pt x="3402" y="11120"/>
                    </a:cubicBezTo>
                    <a:cubicBezTo>
                      <a:pt x="3237" y="10523"/>
                      <a:pt x="3092" y="9925"/>
                      <a:pt x="2968" y="9320"/>
                    </a:cubicBezTo>
                    <a:cubicBezTo>
                      <a:pt x="3483" y="8599"/>
                      <a:pt x="3933" y="7833"/>
                      <a:pt x="4310" y="7030"/>
                    </a:cubicBezTo>
                    <a:cubicBezTo>
                      <a:pt x="4349" y="6947"/>
                      <a:pt x="4278" y="6881"/>
                      <a:pt x="4207" y="6881"/>
                    </a:cubicBezTo>
                    <a:cubicBezTo>
                      <a:pt x="4170" y="6881"/>
                      <a:pt x="4133" y="6899"/>
                      <a:pt x="4113" y="6943"/>
                    </a:cubicBezTo>
                    <a:cubicBezTo>
                      <a:pt x="3771" y="7671"/>
                      <a:pt x="3369" y="8369"/>
                      <a:pt x="2910" y="9029"/>
                    </a:cubicBezTo>
                    <a:cubicBezTo>
                      <a:pt x="2765" y="8301"/>
                      <a:pt x="2645" y="7568"/>
                      <a:pt x="2549" y="6832"/>
                    </a:cubicBezTo>
                    <a:cubicBezTo>
                      <a:pt x="2943" y="6027"/>
                      <a:pt x="3244" y="5184"/>
                      <a:pt x="3457" y="4314"/>
                    </a:cubicBezTo>
                    <a:cubicBezTo>
                      <a:pt x="3475" y="4238"/>
                      <a:pt x="3415" y="4194"/>
                      <a:pt x="3354" y="4194"/>
                    </a:cubicBezTo>
                    <a:cubicBezTo>
                      <a:pt x="3306" y="4194"/>
                      <a:pt x="3257" y="4220"/>
                      <a:pt x="3243" y="4279"/>
                    </a:cubicBezTo>
                    <a:cubicBezTo>
                      <a:pt x="3063" y="5018"/>
                      <a:pt x="2814" y="5737"/>
                      <a:pt x="2502" y="6429"/>
                    </a:cubicBezTo>
                    <a:cubicBezTo>
                      <a:pt x="2409" y="5655"/>
                      <a:pt x="2339" y="4879"/>
                      <a:pt x="2293" y="4101"/>
                    </a:cubicBezTo>
                    <a:cubicBezTo>
                      <a:pt x="2279" y="3847"/>
                      <a:pt x="2266" y="3593"/>
                      <a:pt x="2255" y="3338"/>
                    </a:cubicBezTo>
                    <a:cubicBezTo>
                      <a:pt x="2664" y="2783"/>
                      <a:pt x="3055" y="2217"/>
                      <a:pt x="3429" y="1639"/>
                    </a:cubicBezTo>
                    <a:cubicBezTo>
                      <a:pt x="3482" y="1550"/>
                      <a:pt x="3408" y="1453"/>
                      <a:pt x="3334" y="1453"/>
                    </a:cubicBezTo>
                    <a:cubicBezTo>
                      <a:pt x="3307" y="1453"/>
                      <a:pt x="3279" y="1466"/>
                      <a:pt x="3259" y="1499"/>
                    </a:cubicBezTo>
                    <a:cubicBezTo>
                      <a:pt x="2933" y="2002"/>
                      <a:pt x="2591" y="2497"/>
                      <a:pt x="2238" y="2984"/>
                    </a:cubicBezTo>
                    <a:cubicBezTo>
                      <a:pt x="2205" y="2021"/>
                      <a:pt x="2198" y="1057"/>
                      <a:pt x="2209" y="94"/>
                    </a:cubicBezTo>
                    <a:cubicBezTo>
                      <a:pt x="2210" y="30"/>
                      <a:pt x="2166" y="0"/>
                      <a:pt x="21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000" name="Google Shape;1000;p21"/>
            <p:cNvGrpSpPr/>
            <p:nvPr/>
          </p:nvGrpSpPr>
          <p:grpSpPr>
            <a:xfrm>
              <a:off x="8316054" y="4288403"/>
              <a:ext cx="764181" cy="1015212"/>
              <a:chOff x="3483500" y="3037775"/>
              <a:chExt cx="404800" cy="537775"/>
            </a:xfrm>
          </p:grpSpPr>
          <p:sp>
            <p:nvSpPr>
              <p:cNvPr id="1001" name="Google Shape;1001;p21"/>
              <p:cNvSpPr/>
              <p:nvPr/>
            </p:nvSpPr>
            <p:spPr>
              <a:xfrm>
                <a:off x="3483500" y="3037775"/>
                <a:ext cx="404800" cy="53777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21511" extrusionOk="0">
                    <a:moveTo>
                      <a:pt x="6927" y="1"/>
                    </a:moveTo>
                    <a:cubicBezTo>
                      <a:pt x="6915" y="1"/>
                      <a:pt x="6903" y="2"/>
                      <a:pt x="6890" y="3"/>
                    </a:cubicBezTo>
                    <a:cubicBezTo>
                      <a:pt x="6784" y="18"/>
                      <a:pt x="6698" y="95"/>
                      <a:pt x="6624" y="173"/>
                    </a:cubicBezTo>
                    <a:cubicBezTo>
                      <a:pt x="6024" y="808"/>
                      <a:pt x="5909" y="1751"/>
                      <a:pt x="5913" y="2624"/>
                    </a:cubicBezTo>
                    <a:cubicBezTo>
                      <a:pt x="5916" y="3654"/>
                      <a:pt x="6045" y="4685"/>
                      <a:pt x="6292" y="5685"/>
                    </a:cubicBezTo>
                    <a:cubicBezTo>
                      <a:pt x="5167" y="3873"/>
                      <a:pt x="4305" y="1942"/>
                      <a:pt x="2667" y="496"/>
                    </a:cubicBezTo>
                    <a:cubicBezTo>
                      <a:pt x="2400" y="258"/>
                      <a:pt x="2054" y="28"/>
                      <a:pt x="1715" y="28"/>
                    </a:cubicBezTo>
                    <a:cubicBezTo>
                      <a:pt x="1620" y="28"/>
                      <a:pt x="1527" y="46"/>
                      <a:pt x="1435" y="86"/>
                    </a:cubicBezTo>
                    <a:cubicBezTo>
                      <a:pt x="1176" y="199"/>
                      <a:pt x="1016" y="478"/>
                      <a:pt x="975" y="759"/>
                    </a:cubicBezTo>
                    <a:cubicBezTo>
                      <a:pt x="936" y="1041"/>
                      <a:pt x="994" y="1326"/>
                      <a:pt x="1069" y="1600"/>
                    </a:cubicBezTo>
                    <a:cubicBezTo>
                      <a:pt x="1692" y="3844"/>
                      <a:pt x="3319" y="5648"/>
                      <a:pt x="4895" y="7362"/>
                    </a:cubicBezTo>
                    <a:cubicBezTo>
                      <a:pt x="3993" y="6470"/>
                      <a:pt x="2869" y="5804"/>
                      <a:pt x="1651" y="5444"/>
                    </a:cubicBezTo>
                    <a:cubicBezTo>
                      <a:pt x="1447" y="5384"/>
                      <a:pt x="1222" y="5336"/>
                      <a:pt x="1008" y="5336"/>
                    </a:cubicBezTo>
                    <a:cubicBezTo>
                      <a:pt x="775" y="5336"/>
                      <a:pt x="555" y="5392"/>
                      <a:pt x="384" y="5548"/>
                    </a:cubicBezTo>
                    <a:cubicBezTo>
                      <a:pt x="1" y="5898"/>
                      <a:pt x="111" y="6528"/>
                      <a:pt x="324" y="7001"/>
                    </a:cubicBezTo>
                    <a:cubicBezTo>
                      <a:pt x="772" y="7997"/>
                      <a:pt x="1535" y="8828"/>
                      <a:pt x="2398" y="9501"/>
                    </a:cubicBezTo>
                    <a:cubicBezTo>
                      <a:pt x="3258" y="10173"/>
                      <a:pt x="4222" y="10704"/>
                      <a:pt x="5179" y="11228"/>
                    </a:cubicBezTo>
                    <a:cubicBezTo>
                      <a:pt x="4354" y="10945"/>
                      <a:pt x="3511" y="10656"/>
                      <a:pt x="2636" y="10593"/>
                    </a:cubicBezTo>
                    <a:cubicBezTo>
                      <a:pt x="2419" y="10577"/>
                      <a:pt x="2134" y="10541"/>
                      <a:pt x="1851" y="10541"/>
                    </a:cubicBezTo>
                    <a:cubicBezTo>
                      <a:pt x="1443" y="10541"/>
                      <a:pt x="1039" y="10616"/>
                      <a:pt x="849" y="10937"/>
                    </a:cubicBezTo>
                    <a:cubicBezTo>
                      <a:pt x="316" y="11836"/>
                      <a:pt x="1731" y="13026"/>
                      <a:pt x="2368" y="13436"/>
                    </a:cubicBezTo>
                    <a:cubicBezTo>
                      <a:pt x="3058" y="13882"/>
                      <a:pt x="3815" y="14213"/>
                      <a:pt x="4504" y="14642"/>
                    </a:cubicBezTo>
                    <a:cubicBezTo>
                      <a:pt x="4931" y="14905"/>
                      <a:pt x="5402" y="15121"/>
                      <a:pt x="5845" y="15358"/>
                    </a:cubicBezTo>
                    <a:cubicBezTo>
                      <a:pt x="6091" y="15489"/>
                      <a:pt x="6881" y="15745"/>
                      <a:pt x="7010" y="15979"/>
                    </a:cubicBezTo>
                    <a:cubicBezTo>
                      <a:pt x="6675" y="15909"/>
                      <a:pt x="6332" y="15838"/>
                      <a:pt x="5993" y="15838"/>
                    </a:cubicBezTo>
                    <a:cubicBezTo>
                      <a:pt x="5887" y="15838"/>
                      <a:pt x="5782" y="15845"/>
                      <a:pt x="5677" y="15861"/>
                    </a:cubicBezTo>
                    <a:cubicBezTo>
                      <a:pt x="4947" y="15974"/>
                      <a:pt x="5014" y="16671"/>
                      <a:pt x="5317" y="17193"/>
                    </a:cubicBezTo>
                    <a:cubicBezTo>
                      <a:pt x="5605" y="17689"/>
                      <a:pt x="6250" y="17967"/>
                      <a:pt x="6748" y="18197"/>
                    </a:cubicBezTo>
                    <a:cubicBezTo>
                      <a:pt x="9109" y="19283"/>
                      <a:pt x="11517" y="20293"/>
                      <a:pt x="13862" y="21449"/>
                    </a:cubicBezTo>
                    <a:cubicBezTo>
                      <a:pt x="13907" y="21469"/>
                      <a:pt x="13949" y="21491"/>
                      <a:pt x="13991" y="21511"/>
                    </a:cubicBezTo>
                    <a:cubicBezTo>
                      <a:pt x="13992" y="21511"/>
                      <a:pt x="14001" y="21485"/>
                      <a:pt x="14015" y="21438"/>
                    </a:cubicBezTo>
                    <a:cubicBezTo>
                      <a:pt x="14146" y="21027"/>
                      <a:pt x="14733" y="18972"/>
                      <a:pt x="14781" y="18759"/>
                    </a:cubicBezTo>
                    <a:cubicBezTo>
                      <a:pt x="14994" y="17796"/>
                      <a:pt x="15146" y="16819"/>
                      <a:pt x="15236" y="15838"/>
                    </a:cubicBezTo>
                    <a:cubicBezTo>
                      <a:pt x="15340" y="14685"/>
                      <a:pt x="16191" y="11356"/>
                      <a:pt x="14581" y="10894"/>
                    </a:cubicBezTo>
                    <a:cubicBezTo>
                      <a:pt x="14494" y="10868"/>
                      <a:pt x="14405" y="10856"/>
                      <a:pt x="14317" y="10856"/>
                    </a:cubicBezTo>
                    <a:cubicBezTo>
                      <a:pt x="13882" y="10856"/>
                      <a:pt x="13451" y="11146"/>
                      <a:pt x="13205" y="11527"/>
                    </a:cubicBezTo>
                    <a:cubicBezTo>
                      <a:pt x="12908" y="11980"/>
                      <a:pt x="12820" y="12531"/>
                      <a:pt x="12736" y="13065"/>
                    </a:cubicBezTo>
                    <a:cubicBezTo>
                      <a:pt x="12808" y="12589"/>
                      <a:pt x="12605" y="11920"/>
                      <a:pt x="12566" y="11432"/>
                    </a:cubicBezTo>
                    <a:cubicBezTo>
                      <a:pt x="12516" y="10824"/>
                      <a:pt x="12475" y="10215"/>
                      <a:pt x="12430" y="9605"/>
                    </a:cubicBezTo>
                    <a:cubicBezTo>
                      <a:pt x="12339" y="8431"/>
                      <a:pt x="12233" y="7253"/>
                      <a:pt x="11973" y="6102"/>
                    </a:cubicBezTo>
                    <a:cubicBezTo>
                      <a:pt x="11845" y="5532"/>
                      <a:pt x="11680" y="4422"/>
                      <a:pt x="11224" y="3811"/>
                    </a:cubicBezTo>
                    <a:cubicBezTo>
                      <a:pt x="11078" y="3615"/>
                      <a:pt x="10902" y="3470"/>
                      <a:pt x="10686" y="3415"/>
                    </a:cubicBezTo>
                    <a:cubicBezTo>
                      <a:pt x="10613" y="3396"/>
                      <a:pt x="10543" y="3387"/>
                      <a:pt x="10477" y="3387"/>
                    </a:cubicBezTo>
                    <a:cubicBezTo>
                      <a:pt x="9813" y="3387"/>
                      <a:pt x="9492" y="4305"/>
                      <a:pt x="9324" y="4846"/>
                    </a:cubicBezTo>
                    <a:cubicBezTo>
                      <a:pt x="9089" y="5598"/>
                      <a:pt x="9108" y="6263"/>
                      <a:pt x="9147" y="6972"/>
                    </a:cubicBezTo>
                    <a:cubicBezTo>
                      <a:pt x="9067" y="5711"/>
                      <a:pt x="8886" y="4458"/>
                      <a:pt x="8610" y="3223"/>
                    </a:cubicBezTo>
                    <a:cubicBezTo>
                      <a:pt x="8371" y="2149"/>
                      <a:pt x="8037" y="1051"/>
                      <a:pt x="7304" y="231"/>
                    </a:cubicBezTo>
                    <a:cubicBezTo>
                      <a:pt x="7204" y="117"/>
                      <a:pt x="7074" y="1"/>
                      <a:pt x="6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02" name="Google Shape;1002;p21"/>
              <p:cNvSpPr/>
              <p:nvPr/>
            </p:nvSpPr>
            <p:spPr>
              <a:xfrm>
                <a:off x="3519725" y="3086075"/>
                <a:ext cx="317175" cy="489475"/>
              </a:xfrm>
              <a:custGeom>
                <a:avLst/>
                <a:gdLst/>
                <a:ahLst/>
                <a:cxnLst/>
                <a:rect l="l" t="t" r="r" b="b"/>
                <a:pathLst>
                  <a:path w="12687" h="19579" extrusionOk="0">
                    <a:moveTo>
                      <a:pt x="5732" y="0"/>
                    </a:moveTo>
                    <a:cubicBezTo>
                      <a:pt x="5698" y="0"/>
                      <a:pt x="5666" y="26"/>
                      <a:pt x="5661" y="60"/>
                    </a:cubicBezTo>
                    <a:cubicBezTo>
                      <a:pt x="5189" y="3054"/>
                      <a:pt x="6556" y="7769"/>
                      <a:pt x="7136" y="9579"/>
                    </a:cubicBezTo>
                    <a:cubicBezTo>
                      <a:pt x="6983" y="9295"/>
                      <a:pt x="6827" y="9014"/>
                      <a:pt x="6676" y="8732"/>
                    </a:cubicBezTo>
                    <a:cubicBezTo>
                      <a:pt x="5250" y="6070"/>
                      <a:pt x="3490" y="2974"/>
                      <a:pt x="1210" y="178"/>
                    </a:cubicBezTo>
                    <a:cubicBezTo>
                      <a:pt x="1196" y="162"/>
                      <a:pt x="1176" y="153"/>
                      <a:pt x="1155" y="153"/>
                    </a:cubicBezTo>
                    <a:cubicBezTo>
                      <a:pt x="1139" y="153"/>
                      <a:pt x="1122" y="159"/>
                      <a:pt x="1108" y="169"/>
                    </a:cubicBezTo>
                    <a:cubicBezTo>
                      <a:pt x="1079" y="195"/>
                      <a:pt x="1074" y="240"/>
                      <a:pt x="1100" y="270"/>
                    </a:cubicBezTo>
                    <a:cubicBezTo>
                      <a:pt x="3371" y="3056"/>
                      <a:pt x="5130" y="6145"/>
                      <a:pt x="6550" y="8798"/>
                    </a:cubicBezTo>
                    <a:cubicBezTo>
                      <a:pt x="6751" y="9173"/>
                      <a:pt x="6955" y="9544"/>
                      <a:pt x="7161" y="9917"/>
                    </a:cubicBezTo>
                    <a:cubicBezTo>
                      <a:pt x="5050" y="7921"/>
                      <a:pt x="2683" y="6219"/>
                      <a:pt x="115" y="4852"/>
                    </a:cubicBezTo>
                    <a:cubicBezTo>
                      <a:pt x="105" y="4847"/>
                      <a:pt x="94" y="4844"/>
                      <a:pt x="83" y="4844"/>
                    </a:cubicBezTo>
                    <a:cubicBezTo>
                      <a:pt x="58" y="4844"/>
                      <a:pt x="33" y="4857"/>
                      <a:pt x="20" y="4882"/>
                    </a:cubicBezTo>
                    <a:cubicBezTo>
                      <a:pt x="1" y="4917"/>
                      <a:pt x="14" y="4961"/>
                      <a:pt x="49" y="4979"/>
                    </a:cubicBezTo>
                    <a:cubicBezTo>
                      <a:pt x="2743" y="6413"/>
                      <a:pt x="5214" y="8215"/>
                      <a:pt x="7400" y="10340"/>
                    </a:cubicBezTo>
                    <a:cubicBezTo>
                      <a:pt x="7789" y="11033"/>
                      <a:pt x="8184" y="11720"/>
                      <a:pt x="8571" y="12393"/>
                    </a:cubicBezTo>
                    <a:cubicBezTo>
                      <a:pt x="7724" y="11734"/>
                      <a:pt x="6659" y="11359"/>
                      <a:pt x="5547" y="11010"/>
                    </a:cubicBezTo>
                    <a:cubicBezTo>
                      <a:pt x="4208" y="10592"/>
                      <a:pt x="2895" y="10203"/>
                      <a:pt x="1528" y="10079"/>
                    </a:cubicBezTo>
                    <a:cubicBezTo>
                      <a:pt x="1527" y="10079"/>
                      <a:pt x="1526" y="10079"/>
                      <a:pt x="1525" y="10079"/>
                    </a:cubicBezTo>
                    <a:cubicBezTo>
                      <a:pt x="1489" y="10079"/>
                      <a:pt x="1454" y="10107"/>
                      <a:pt x="1450" y="10145"/>
                    </a:cubicBezTo>
                    <a:cubicBezTo>
                      <a:pt x="1449" y="10184"/>
                      <a:pt x="1478" y="10220"/>
                      <a:pt x="1515" y="10223"/>
                    </a:cubicBezTo>
                    <a:cubicBezTo>
                      <a:pt x="2867" y="10344"/>
                      <a:pt x="4172" y="10729"/>
                      <a:pt x="5503" y="11148"/>
                    </a:cubicBezTo>
                    <a:cubicBezTo>
                      <a:pt x="6735" y="11537"/>
                      <a:pt x="7917" y="11953"/>
                      <a:pt x="8782" y="12762"/>
                    </a:cubicBezTo>
                    <a:cubicBezTo>
                      <a:pt x="9634" y="14234"/>
                      <a:pt x="10505" y="15753"/>
                      <a:pt x="11295" y="17293"/>
                    </a:cubicBezTo>
                    <a:cubicBezTo>
                      <a:pt x="9493" y="16071"/>
                      <a:pt x="7414" y="15229"/>
                      <a:pt x="5270" y="14848"/>
                    </a:cubicBezTo>
                    <a:cubicBezTo>
                      <a:pt x="5267" y="14847"/>
                      <a:pt x="5263" y="14847"/>
                      <a:pt x="5259" y="14847"/>
                    </a:cubicBezTo>
                    <a:cubicBezTo>
                      <a:pt x="5223" y="14847"/>
                      <a:pt x="5193" y="14872"/>
                      <a:pt x="5186" y="14907"/>
                    </a:cubicBezTo>
                    <a:cubicBezTo>
                      <a:pt x="5179" y="14946"/>
                      <a:pt x="5207" y="14986"/>
                      <a:pt x="5247" y="14991"/>
                    </a:cubicBezTo>
                    <a:cubicBezTo>
                      <a:pt x="7440" y="15378"/>
                      <a:pt x="9568" y="16257"/>
                      <a:pt x="11395" y="17532"/>
                    </a:cubicBezTo>
                    <a:cubicBezTo>
                      <a:pt x="11403" y="17539"/>
                      <a:pt x="11414" y="17542"/>
                      <a:pt x="11424" y="17542"/>
                    </a:cubicBezTo>
                    <a:cubicBezTo>
                      <a:pt x="11757" y="18196"/>
                      <a:pt x="12089" y="18855"/>
                      <a:pt x="12410" y="19517"/>
                    </a:cubicBezTo>
                    <a:cubicBezTo>
                      <a:pt x="12456" y="19537"/>
                      <a:pt x="12498" y="19559"/>
                      <a:pt x="12539" y="19579"/>
                    </a:cubicBezTo>
                    <a:cubicBezTo>
                      <a:pt x="12540" y="19579"/>
                      <a:pt x="12551" y="19553"/>
                      <a:pt x="12565" y="19506"/>
                    </a:cubicBezTo>
                    <a:cubicBezTo>
                      <a:pt x="12223" y="18804"/>
                      <a:pt x="11872" y="18104"/>
                      <a:pt x="11517" y="17409"/>
                    </a:cubicBezTo>
                    <a:cubicBezTo>
                      <a:pt x="11753" y="15136"/>
                      <a:pt x="12141" y="12860"/>
                      <a:pt x="12676" y="10641"/>
                    </a:cubicBezTo>
                    <a:cubicBezTo>
                      <a:pt x="12687" y="10602"/>
                      <a:pt x="12662" y="10563"/>
                      <a:pt x="12624" y="10554"/>
                    </a:cubicBezTo>
                    <a:cubicBezTo>
                      <a:pt x="12619" y="10553"/>
                      <a:pt x="12613" y="10552"/>
                      <a:pt x="12608" y="10552"/>
                    </a:cubicBezTo>
                    <a:cubicBezTo>
                      <a:pt x="12575" y="10552"/>
                      <a:pt x="12545" y="10574"/>
                      <a:pt x="12537" y="10606"/>
                    </a:cubicBezTo>
                    <a:cubicBezTo>
                      <a:pt x="12018" y="12762"/>
                      <a:pt x="11637" y="14970"/>
                      <a:pt x="11400" y="17176"/>
                    </a:cubicBezTo>
                    <a:cubicBezTo>
                      <a:pt x="10645" y="15709"/>
                      <a:pt x="9820" y="14265"/>
                      <a:pt x="9010" y="12862"/>
                    </a:cubicBezTo>
                    <a:cubicBezTo>
                      <a:pt x="9018" y="12847"/>
                      <a:pt x="9024" y="12834"/>
                      <a:pt x="9024" y="12818"/>
                    </a:cubicBezTo>
                    <a:cubicBezTo>
                      <a:pt x="8953" y="9996"/>
                      <a:pt x="8882" y="7077"/>
                      <a:pt x="9704" y="4324"/>
                    </a:cubicBezTo>
                    <a:cubicBezTo>
                      <a:pt x="9715" y="4287"/>
                      <a:pt x="9694" y="4245"/>
                      <a:pt x="9655" y="4235"/>
                    </a:cubicBezTo>
                    <a:cubicBezTo>
                      <a:pt x="9648" y="4233"/>
                      <a:pt x="9641" y="4232"/>
                      <a:pt x="9634" y="4232"/>
                    </a:cubicBezTo>
                    <a:cubicBezTo>
                      <a:pt x="9604" y="4232"/>
                      <a:pt x="9575" y="4252"/>
                      <a:pt x="9567" y="4285"/>
                    </a:cubicBezTo>
                    <a:cubicBezTo>
                      <a:pt x="8753" y="6999"/>
                      <a:pt x="8807" y="9858"/>
                      <a:pt x="8874" y="12632"/>
                    </a:cubicBezTo>
                    <a:cubicBezTo>
                      <a:pt x="8850" y="12590"/>
                      <a:pt x="8829" y="12552"/>
                      <a:pt x="8807" y="12514"/>
                    </a:cubicBezTo>
                    <a:cubicBezTo>
                      <a:pt x="8377" y="11772"/>
                      <a:pt x="7943" y="11018"/>
                      <a:pt x="7516" y="10256"/>
                    </a:cubicBezTo>
                    <a:cubicBezTo>
                      <a:pt x="7407" y="9954"/>
                      <a:pt x="5233" y="3720"/>
                      <a:pt x="5805" y="84"/>
                    </a:cubicBezTo>
                    <a:cubicBezTo>
                      <a:pt x="5810" y="44"/>
                      <a:pt x="5783" y="7"/>
                      <a:pt x="5742" y="1"/>
                    </a:cubicBezTo>
                    <a:cubicBezTo>
                      <a:pt x="5739" y="0"/>
                      <a:pt x="5736" y="0"/>
                      <a:pt x="5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sp>
          <p:nvSpPr>
            <p:cNvPr id="1003" name="Google Shape;1003;p21"/>
            <p:cNvSpPr/>
            <p:nvPr/>
          </p:nvSpPr>
          <p:spPr>
            <a:xfrm>
              <a:off x="8574106" y="540006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dirty="0">
                <a:latin typeface="Source Han Sans K Medium" panose="020B0600000000000000" pitchFamily="34" charset="-128"/>
                <a:ea typeface="Source Han Sans K Medium" panose="020B0600000000000000" pitchFamily="34" charset="-128"/>
              </a:endParaRPr>
            </a:p>
          </p:txBody>
        </p:sp>
        <p:grpSp>
          <p:nvGrpSpPr>
            <p:cNvPr id="1004" name="Google Shape;1004;p21"/>
            <p:cNvGrpSpPr/>
            <p:nvPr/>
          </p:nvGrpSpPr>
          <p:grpSpPr>
            <a:xfrm>
              <a:off x="376144" y="3872833"/>
              <a:ext cx="161218" cy="147201"/>
              <a:chOff x="2599225" y="2912400"/>
              <a:chExt cx="85400" cy="77975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07" name="Google Shape;1007;p21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grpSp>
          <p:nvGrpSpPr>
            <p:cNvPr id="1008" name="Google Shape;1008;p21"/>
            <p:cNvGrpSpPr/>
            <p:nvPr/>
          </p:nvGrpSpPr>
          <p:grpSpPr>
            <a:xfrm>
              <a:off x="8789539" y="4042735"/>
              <a:ext cx="194354" cy="219935"/>
              <a:chOff x="3673389" y="240285"/>
              <a:chExt cx="194354" cy="219935"/>
            </a:xfrm>
          </p:grpSpPr>
          <p:sp>
            <p:nvSpPr>
              <p:cNvPr id="1009" name="Google Shape;1009;p21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10" name="Google Shape;1010;p21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  <p:sp>
            <p:nvSpPr>
              <p:cNvPr id="1011" name="Google Shape;1011;p21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dirty="0">
                  <a:latin typeface="Source Han Sans K Medium" panose="020B0600000000000000" pitchFamily="34" charset="-128"/>
                  <a:ea typeface="Source Han Sans K Medium" panose="020B0600000000000000" pitchFamily="34" charset="-128"/>
                </a:endParaRPr>
              </a:p>
            </p:txBody>
          </p:sp>
        </p:grpSp>
        <p:pic>
          <p:nvPicPr>
            <p:cNvPr id="3" name="图形 2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219" y="4184371"/>
              <a:ext cx="490803" cy="8998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image" Target="../media/image1.png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3" Type="http://schemas.openxmlformats.org/officeDocument/2006/relationships/theme" Target="../theme/theme2.xml"/><Relationship Id="rId22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25.xml"/><Relationship Id="rId2" Type="http://schemas.openxmlformats.org/officeDocument/2006/relationships/slideLayout" Target="../slideLayouts/slideLayout7.xml"/><Relationship Id="rId19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>
            <a:off x="-199602" y="-43815"/>
            <a:ext cx="12561147" cy="6943513"/>
            <a:chOff x="-103" y="-62"/>
            <a:chExt cx="19306" cy="10922"/>
          </a:xfrm>
        </p:grpSpPr>
        <p:pic>
          <p:nvPicPr>
            <p:cNvPr id="15" name="图片 14" descr="千库网_小清新春天花朵边框_元素编号1257688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48559"/>
            <a:stretch>
              <a:fillRect/>
            </a:stretch>
          </p:blipFill>
          <p:spPr>
            <a:xfrm rot="16200000" flipH="1">
              <a:off x="-1351" y="1187"/>
              <a:ext cx="10922" cy="8425"/>
            </a:xfrm>
            <a:prstGeom prst="rect">
              <a:avLst/>
            </a:prstGeom>
          </p:spPr>
        </p:pic>
        <p:pic>
          <p:nvPicPr>
            <p:cNvPr id="16" name="图片 15" descr="千库网_小清新春天花朵边框_元素编号1257688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rcRect b="48559"/>
            <a:stretch>
              <a:fillRect/>
            </a:stretch>
          </p:blipFill>
          <p:spPr>
            <a:xfrm rot="5400000">
              <a:off x="9529" y="1187"/>
              <a:ext cx="10922" cy="842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4855" y="2789"/>
              <a:ext cx="10710" cy="5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/>
            </a:p>
          </p:txBody>
        </p:sp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10375" y="9014"/>
              <a:ext cx="3840" cy="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/>
            </a:p>
          </p:txBody>
        </p:sp>
        <p:pic>
          <p:nvPicPr>
            <p:cNvPr id="21" name="图片 20" descr="千库网_小清新春天花朵边框_元素编号1257688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"/>
            <a:srcRect l="84875" t="51288" b="24380"/>
            <a:stretch>
              <a:fillRect/>
            </a:stretch>
          </p:blipFill>
          <p:spPr>
            <a:xfrm rot="5400000">
              <a:off x="10899" y="8025"/>
              <a:ext cx="1652" cy="3985"/>
            </a:xfrm>
            <a:prstGeom prst="rect">
              <a:avLst/>
            </a:prstGeom>
          </p:spPr>
        </p:pic>
        <p:pic>
          <p:nvPicPr>
            <p:cNvPr id="23" name="图片 22" descr="千库网_小清新春天花朵边框_元素编号1257688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7"/>
            <a:srcRect l="84875" t="28941" b="24380"/>
            <a:stretch>
              <a:fillRect/>
            </a:stretch>
          </p:blipFill>
          <p:spPr>
            <a:xfrm rot="5400000" flipH="1">
              <a:off x="9789" y="-3058"/>
              <a:ext cx="1652" cy="764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3200" b="0" i="0" u="none" strike="noStrike" cap="none">
          <a:solidFill>
            <a:schemeClr val="accent2"/>
          </a:solidFill>
          <a:latin typeface="+mj-ea"/>
          <a:ea typeface="+mj-ea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2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+mn-ea"/>
          <a:ea typeface="+mn-ea"/>
          <a:cs typeface="Arial" panose="020B0604020202020204"/>
          <a:sym typeface="Arial" panose="020B0604020202020204"/>
        </a:defRPr>
      </a:lvl1pPr>
      <a:lvl2pPr marR="0" lvl="1" algn="l" rtl="0">
        <a:lnSpc>
          <a:spcPct val="12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+mn-ea"/>
          <a:ea typeface="+mn-ea"/>
          <a:cs typeface="Arial" panose="020B0604020202020204"/>
          <a:sym typeface="Arial" panose="020B0604020202020204"/>
        </a:defRPr>
      </a:lvl2pPr>
      <a:lvl3pPr marR="0" lvl="2" algn="l" rtl="0">
        <a:lnSpc>
          <a:spcPct val="12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+mn-ea"/>
          <a:ea typeface="+mn-ea"/>
          <a:cs typeface="Arial" panose="020B0604020202020204"/>
          <a:sym typeface="Arial" panose="020B0604020202020204"/>
        </a:defRPr>
      </a:lvl3pPr>
      <a:lvl4pPr marR="0" lvl="3" algn="l" rtl="0">
        <a:lnSpc>
          <a:spcPct val="12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+mn-ea"/>
          <a:ea typeface="+mn-ea"/>
          <a:cs typeface="Arial" panose="020B0604020202020204"/>
          <a:sym typeface="Arial" panose="020B0604020202020204"/>
        </a:defRPr>
      </a:lvl4pPr>
      <a:lvl5pPr marR="0" lvl="4" algn="l" rtl="0">
        <a:lnSpc>
          <a:spcPct val="12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+mn-ea"/>
          <a:ea typeface="+mn-ea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8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99602" y="-43815"/>
            <a:ext cx="12561147" cy="6943513"/>
            <a:chOff x="-103" y="-62"/>
            <a:chExt cx="19306" cy="10922"/>
          </a:xfrm>
        </p:grpSpPr>
        <p:pic>
          <p:nvPicPr>
            <p:cNvPr id="15" name="图片 14" descr="千库网_小清新春天花朵边框_元素编号12576888"/>
            <p:cNvPicPr>
              <a:picLocks noChangeAspect="1"/>
            </p:cNvPicPr>
            <p:nvPr/>
          </p:nvPicPr>
          <p:blipFill>
            <a:blip r:embed="rId1"/>
            <a:srcRect b="48559"/>
            <a:stretch>
              <a:fillRect/>
            </a:stretch>
          </p:blipFill>
          <p:spPr>
            <a:xfrm rot="16200000" flipH="1">
              <a:off x="-1351" y="1187"/>
              <a:ext cx="10922" cy="8425"/>
            </a:xfrm>
            <a:prstGeom prst="rect">
              <a:avLst/>
            </a:prstGeom>
          </p:spPr>
        </p:pic>
        <p:pic>
          <p:nvPicPr>
            <p:cNvPr id="16" name="图片 15" descr="千库网_小清新春天花朵边框_元素编号12576888"/>
            <p:cNvPicPr>
              <a:picLocks noChangeAspect="1"/>
            </p:cNvPicPr>
            <p:nvPr/>
          </p:nvPicPr>
          <p:blipFill>
            <a:blip r:embed="rId1"/>
            <a:srcRect b="48559"/>
            <a:stretch>
              <a:fillRect/>
            </a:stretch>
          </p:blipFill>
          <p:spPr>
            <a:xfrm rot="5400000">
              <a:off x="9529" y="1187"/>
              <a:ext cx="10922" cy="842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855" y="2789"/>
              <a:ext cx="10710" cy="5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375" y="9014"/>
              <a:ext cx="3840" cy="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  <p:pic>
          <p:nvPicPr>
            <p:cNvPr id="21" name="图片 20" descr="千库网_小清新春天花朵边框_元素编号12576888"/>
            <p:cNvPicPr>
              <a:picLocks noChangeAspect="1"/>
            </p:cNvPicPr>
            <p:nvPr/>
          </p:nvPicPr>
          <p:blipFill>
            <a:blip r:embed="rId1"/>
            <a:srcRect l="84875" t="51288" b="24380"/>
            <a:stretch>
              <a:fillRect/>
            </a:stretch>
          </p:blipFill>
          <p:spPr>
            <a:xfrm rot="5400000">
              <a:off x="10899" y="8025"/>
              <a:ext cx="1652" cy="3985"/>
            </a:xfrm>
            <a:prstGeom prst="rect">
              <a:avLst/>
            </a:prstGeom>
          </p:spPr>
        </p:pic>
        <p:pic>
          <p:nvPicPr>
            <p:cNvPr id="23" name="图片 22" descr="千库网_小清新春天花朵边框_元素编号12576888"/>
            <p:cNvPicPr>
              <a:picLocks noChangeAspect="1"/>
            </p:cNvPicPr>
            <p:nvPr/>
          </p:nvPicPr>
          <p:blipFill>
            <a:blip r:embed="rId1"/>
            <a:srcRect l="84875" t="28941" b="24380"/>
            <a:stretch>
              <a:fillRect/>
            </a:stretch>
          </p:blipFill>
          <p:spPr>
            <a:xfrm rot="5400000" flipH="1">
              <a:off x="9789" y="-3058"/>
              <a:ext cx="1652" cy="7645"/>
            </a:xfrm>
            <a:prstGeom prst="rect">
              <a:avLst/>
            </a:prstGeom>
          </p:spPr>
        </p:pic>
      </p:grpSp>
      <p:sp>
        <p:nvSpPr>
          <p:cNvPr id="2" name="Freeform: Shape 28"/>
          <p:cNvSpPr>
            <a:spLocks noChangeAspect="1"/>
          </p:cNvSpPr>
          <p:nvPr/>
        </p:nvSpPr>
        <p:spPr>
          <a:xfrm rot="10800000" flipV="1">
            <a:off x="2717612" y="5165549"/>
            <a:ext cx="293793" cy="171443"/>
          </a:xfrm>
          <a:custGeom>
            <a:avLst/>
            <a:gdLst>
              <a:gd name="connsiteX0" fmla="*/ 221933 w 226881"/>
              <a:gd name="connsiteY0" fmla="*/ 126682 h 132397"/>
              <a:gd name="connsiteX1" fmla="*/ 221933 w 226881"/>
              <a:gd name="connsiteY1" fmla="*/ 126682 h 132397"/>
              <a:gd name="connsiteX2" fmla="*/ 208597 w 226881"/>
              <a:gd name="connsiteY2" fmla="*/ 132397 h 132397"/>
              <a:gd name="connsiteX3" fmla="*/ 19050 w 226881"/>
              <a:gd name="connsiteY3" fmla="*/ 132397 h 132397"/>
              <a:gd name="connsiteX4" fmla="*/ 0 w 226881"/>
              <a:gd name="connsiteY4" fmla="*/ 113347 h 132397"/>
              <a:gd name="connsiteX5" fmla="*/ 33338 w 226881"/>
              <a:gd name="connsiteY5" fmla="*/ 33338 h 132397"/>
              <a:gd name="connsiteX6" fmla="*/ 113347 w 226881"/>
              <a:gd name="connsiteY6" fmla="*/ 0 h 132397"/>
              <a:gd name="connsiteX7" fmla="*/ 226695 w 226881"/>
              <a:gd name="connsiteY7" fmla="*/ 113347 h 132397"/>
              <a:gd name="connsiteX8" fmla="*/ 221933 w 226881"/>
              <a:gd name="connsiteY8" fmla="*/ 126682 h 132397"/>
              <a:gd name="connsiteX9" fmla="*/ 40005 w 226881"/>
              <a:gd name="connsiteY9" fmla="*/ 93345 h 132397"/>
              <a:gd name="connsiteX10" fmla="*/ 186690 w 226881"/>
              <a:gd name="connsiteY10" fmla="*/ 93345 h 132397"/>
              <a:gd name="connsiteX11" fmla="*/ 113347 w 226881"/>
              <a:gd name="connsiteY11" fmla="*/ 37147 h 132397"/>
              <a:gd name="connsiteX12" fmla="*/ 60008 w 226881"/>
              <a:gd name="connsiteY12" fmla="*/ 59055 h 132397"/>
              <a:gd name="connsiteX13" fmla="*/ 40005 w 226881"/>
              <a:gd name="connsiteY13" fmla="*/ 93345 h 1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881" h="132397">
                <a:moveTo>
                  <a:pt x="221933" y="126682"/>
                </a:moveTo>
                <a:lnTo>
                  <a:pt x="221933" y="126682"/>
                </a:lnTo>
                <a:cubicBezTo>
                  <a:pt x="218122" y="130493"/>
                  <a:pt x="213360" y="132397"/>
                  <a:pt x="208597" y="132397"/>
                </a:cubicBezTo>
                <a:lnTo>
                  <a:pt x="19050" y="132397"/>
                </a:lnTo>
                <a:cubicBezTo>
                  <a:pt x="8572" y="132397"/>
                  <a:pt x="0" y="123825"/>
                  <a:pt x="0" y="113347"/>
                </a:cubicBezTo>
                <a:cubicBezTo>
                  <a:pt x="0" y="82868"/>
                  <a:pt x="11430" y="54293"/>
                  <a:pt x="33338" y="33338"/>
                </a:cubicBezTo>
                <a:cubicBezTo>
                  <a:pt x="55245" y="11430"/>
                  <a:pt x="83820" y="0"/>
                  <a:pt x="113347" y="0"/>
                </a:cubicBezTo>
                <a:cubicBezTo>
                  <a:pt x="176213" y="0"/>
                  <a:pt x="226695" y="51435"/>
                  <a:pt x="226695" y="113347"/>
                </a:cubicBezTo>
                <a:cubicBezTo>
                  <a:pt x="227647" y="118110"/>
                  <a:pt x="224790" y="122872"/>
                  <a:pt x="221933" y="126682"/>
                </a:cubicBezTo>
                <a:close/>
                <a:moveTo>
                  <a:pt x="40005" y="93345"/>
                </a:moveTo>
                <a:lnTo>
                  <a:pt x="186690" y="93345"/>
                </a:lnTo>
                <a:cubicBezTo>
                  <a:pt x="178118" y="60960"/>
                  <a:pt x="148590" y="37147"/>
                  <a:pt x="113347" y="37147"/>
                </a:cubicBezTo>
                <a:cubicBezTo>
                  <a:pt x="93345" y="37147"/>
                  <a:pt x="74295" y="44768"/>
                  <a:pt x="60008" y="59055"/>
                </a:cubicBezTo>
                <a:cubicBezTo>
                  <a:pt x="50483" y="68580"/>
                  <a:pt x="43815" y="80963"/>
                  <a:pt x="40005" y="9334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  <a:effectLst>
            <a:outerShdw blurRad="50800" dist="254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endParaRPr lang="en-US" sz="1050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sp>
        <p:nvSpPr>
          <p:cNvPr id="26" name="Freeform: Shape 19"/>
          <p:cNvSpPr>
            <a:spLocks noChangeAspect="1"/>
          </p:cNvSpPr>
          <p:nvPr/>
        </p:nvSpPr>
        <p:spPr>
          <a:xfrm rot="19373430">
            <a:off x="10036544" y="2527103"/>
            <a:ext cx="196727" cy="253180"/>
          </a:xfrm>
          <a:prstGeom prst="ellipse">
            <a:avLst/>
          </a:prstGeom>
          <a:solidFill>
            <a:schemeClr val="accent4"/>
          </a:solidFill>
          <a:ln w="9525" cap="flat">
            <a:noFill/>
            <a:prstDash val="solid"/>
            <a:miter/>
          </a:ln>
          <a:effectLst>
            <a:outerShdw blurRad="50800" dist="254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endParaRPr lang="en-US" sz="1050" dirty="0">
              <a:latin typeface="Source Han Sans K Medium" panose="020B0600000000000000" pitchFamily="34" charset="-128"/>
              <a:ea typeface="Source Han Sans K Medium" panose="020B0600000000000000" pitchFamily="3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4468" t="20000" r="84815" b="61458"/>
          <a:stretch>
            <a:fillRect/>
          </a:stretch>
        </p:blipFill>
        <p:spPr>
          <a:xfrm>
            <a:off x="2113915" y="1624965"/>
            <a:ext cx="588010" cy="508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4537" t="3681" r="65208" b="66458"/>
          <a:stretch>
            <a:fillRect/>
          </a:stretch>
        </p:blipFill>
        <p:spPr>
          <a:xfrm rot="17580000">
            <a:off x="9696450" y="4841875"/>
            <a:ext cx="562610" cy="819150"/>
          </a:xfrm>
          <a:prstGeom prst="ellipse">
            <a:avLst/>
          </a:prstGeom>
        </p:spPr>
      </p:pic>
      <p:sp>
        <p:nvSpPr>
          <p:cNvPr id="20" name="标题 1"/>
          <p:cNvSpPr txBox="1"/>
          <p:nvPr>
            <p:custDataLst>
              <p:tags r:id="rId4"/>
            </p:custDataLst>
          </p:nvPr>
        </p:nvSpPr>
        <p:spPr>
          <a:xfrm>
            <a:off x="1181735" y="2621915"/>
            <a:ext cx="10105390" cy="1203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/>
            <a:r>
              <a:rPr lang="zh-CN" sz="9600" b="1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  <a:cs typeface="华文琥珀" panose="02010800040101010101" charset="-122"/>
                <a:sym typeface="+mn-ea"/>
              </a:rPr>
              <a:t>爱，方能百年树人</a:t>
            </a:r>
            <a:endParaRPr lang="zh-CN" sz="9600" b="1" spc="-300" dirty="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  <a:cs typeface="华文琥珀" panose="02010800040101010101" charset="-122"/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24425" y="4466590"/>
            <a:ext cx="5885815" cy="730885"/>
            <a:chOff x="6807146" y="8081502"/>
            <a:chExt cx="2119256" cy="470341"/>
          </a:xfrm>
        </p:grpSpPr>
        <p:sp>
          <p:nvSpPr>
            <p:cNvPr id="37" name="矩形 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07146" y="8081502"/>
              <a:ext cx="2119256" cy="47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32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lt"/>
                </a:rPr>
                <a:t>演讲者：薛家实验小学</a:t>
              </a:r>
              <a:r>
                <a:rPr lang="en-US" altLang="zh-CN" sz="32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lt"/>
                </a:rPr>
                <a:t> </a:t>
              </a:r>
              <a:r>
                <a:rPr lang="zh-CN" altLang="en-US" sz="32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lt"/>
                </a:rPr>
                <a:t>陈春丽</a:t>
              </a:r>
              <a:endParaRPr lang="zh-CN" alt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endParaRPr>
            </a:p>
          </p:txBody>
        </p:sp>
        <p:grpSp>
          <p:nvGrpSpPr>
            <p:cNvPr id="39" name="Group 23"/>
            <p:cNvGrpSpPr/>
            <p:nvPr/>
          </p:nvGrpSpPr>
          <p:grpSpPr>
            <a:xfrm>
              <a:off x="6807146" y="8174355"/>
              <a:ext cx="121412" cy="106860"/>
              <a:chOff x="10059988" y="2759075"/>
              <a:chExt cx="463550" cy="407988"/>
            </a:xfrm>
            <a:solidFill>
              <a:srgbClr val="FFFCE9"/>
            </a:solidFill>
          </p:grpSpPr>
          <p:sp>
            <p:nvSpPr>
              <p:cNvPr id="40" name="Freeform 18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0059988" y="2759075"/>
                <a:ext cx="463550" cy="168275"/>
              </a:xfrm>
              <a:custGeom>
                <a:avLst/>
                <a:gdLst>
                  <a:gd name="T0" fmla="*/ 1606 w 3212"/>
                  <a:gd name="T1" fmla="*/ 0 h 1164"/>
                  <a:gd name="T2" fmla="*/ 1815 w 3212"/>
                  <a:gd name="T3" fmla="*/ 5 h 1164"/>
                  <a:gd name="T4" fmla="*/ 2016 w 3212"/>
                  <a:gd name="T5" fmla="*/ 19 h 1164"/>
                  <a:gd name="T6" fmla="*/ 2208 w 3212"/>
                  <a:gd name="T7" fmla="*/ 43 h 1164"/>
                  <a:gd name="T8" fmla="*/ 2388 w 3212"/>
                  <a:gd name="T9" fmla="*/ 74 h 1164"/>
                  <a:gd name="T10" fmla="*/ 2554 w 3212"/>
                  <a:gd name="T11" fmla="*/ 112 h 1164"/>
                  <a:gd name="T12" fmla="*/ 2706 w 3212"/>
                  <a:gd name="T13" fmla="*/ 158 h 1164"/>
                  <a:gd name="T14" fmla="*/ 2841 w 3212"/>
                  <a:gd name="T15" fmla="*/ 210 h 1164"/>
                  <a:gd name="T16" fmla="*/ 2958 w 3212"/>
                  <a:gd name="T17" fmla="*/ 268 h 1164"/>
                  <a:gd name="T18" fmla="*/ 3055 w 3212"/>
                  <a:gd name="T19" fmla="*/ 331 h 1164"/>
                  <a:gd name="T20" fmla="*/ 3130 w 3212"/>
                  <a:gd name="T21" fmla="*/ 398 h 1164"/>
                  <a:gd name="T22" fmla="*/ 3182 w 3212"/>
                  <a:gd name="T23" fmla="*/ 469 h 1164"/>
                  <a:gd name="T24" fmla="*/ 3209 w 3212"/>
                  <a:gd name="T25" fmla="*/ 544 h 1164"/>
                  <a:gd name="T26" fmla="*/ 3209 w 3212"/>
                  <a:gd name="T27" fmla="*/ 620 h 1164"/>
                  <a:gd name="T28" fmla="*/ 3182 w 3212"/>
                  <a:gd name="T29" fmla="*/ 695 h 1164"/>
                  <a:gd name="T30" fmla="*/ 3130 w 3212"/>
                  <a:gd name="T31" fmla="*/ 766 h 1164"/>
                  <a:gd name="T32" fmla="*/ 3055 w 3212"/>
                  <a:gd name="T33" fmla="*/ 833 h 1164"/>
                  <a:gd name="T34" fmla="*/ 2958 w 3212"/>
                  <a:gd name="T35" fmla="*/ 896 h 1164"/>
                  <a:gd name="T36" fmla="*/ 2841 w 3212"/>
                  <a:gd name="T37" fmla="*/ 954 h 1164"/>
                  <a:gd name="T38" fmla="*/ 2706 w 3212"/>
                  <a:gd name="T39" fmla="*/ 1006 h 1164"/>
                  <a:gd name="T40" fmla="*/ 2554 w 3212"/>
                  <a:gd name="T41" fmla="*/ 1052 h 1164"/>
                  <a:gd name="T42" fmla="*/ 2388 w 3212"/>
                  <a:gd name="T43" fmla="*/ 1090 h 1164"/>
                  <a:gd name="T44" fmla="*/ 2208 w 3212"/>
                  <a:gd name="T45" fmla="*/ 1122 h 1164"/>
                  <a:gd name="T46" fmla="*/ 2016 w 3212"/>
                  <a:gd name="T47" fmla="*/ 1145 h 1164"/>
                  <a:gd name="T48" fmla="*/ 1815 w 3212"/>
                  <a:gd name="T49" fmla="*/ 1159 h 1164"/>
                  <a:gd name="T50" fmla="*/ 1606 w 3212"/>
                  <a:gd name="T51" fmla="*/ 1164 h 1164"/>
                  <a:gd name="T52" fmla="*/ 1397 w 3212"/>
                  <a:gd name="T53" fmla="*/ 1159 h 1164"/>
                  <a:gd name="T54" fmla="*/ 1195 w 3212"/>
                  <a:gd name="T55" fmla="*/ 1145 h 1164"/>
                  <a:gd name="T56" fmla="*/ 1004 w 3212"/>
                  <a:gd name="T57" fmla="*/ 1122 h 1164"/>
                  <a:gd name="T58" fmla="*/ 824 w 3212"/>
                  <a:gd name="T59" fmla="*/ 1090 h 1164"/>
                  <a:gd name="T60" fmla="*/ 658 w 3212"/>
                  <a:gd name="T61" fmla="*/ 1052 h 1164"/>
                  <a:gd name="T62" fmla="*/ 506 w 3212"/>
                  <a:gd name="T63" fmla="*/ 1006 h 1164"/>
                  <a:gd name="T64" fmla="*/ 371 w 3212"/>
                  <a:gd name="T65" fmla="*/ 954 h 1164"/>
                  <a:gd name="T66" fmla="*/ 254 w 3212"/>
                  <a:gd name="T67" fmla="*/ 896 h 1164"/>
                  <a:gd name="T68" fmla="*/ 157 w 3212"/>
                  <a:gd name="T69" fmla="*/ 833 h 1164"/>
                  <a:gd name="T70" fmla="*/ 82 w 3212"/>
                  <a:gd name="T71" fmla="*/ 766 h 1164"/>
                  <a:gd name="T72" fmla="*/ 30 w 3212"/>
                  <a:gd name="T73" fmla="*/ 695 h 1164"/>
                  <a:gd name="T74" fmla="*/ 3 w 3212"/>
                  <a:gd name="T75" fmla="*/ 620 h 1164"/>
                  <a:gd name="T76" fmla="*/ 3 w 3212"/>
                  <a:gd name="T77" fmla="*/ 544 h 1164"/>
                  <a:gd name="T78" fmla="*/ 30 w 3212"/>
                  <a:gd name="T79" fmla="*/ 469 h 1164"/>
                  <a:gd name="T80" fmla="*/ 82 w 3212"/>
                  <a:gd name="T81" fmla="*/ 398 h 1164"/>
                  <a:gd name="T82" fmla="*/ 157 w 3212"/>
                  <a:gd name="T83" fmla="*/ 331 h 1164"/>
                  <a:gd name="T84" fmla="*/ 254 w 3212"/>
                  <a:gd name="T85" fmla="*/ 268 h 1164"/>
                  <a:gd name="T86" fmla="*/ 371 w 3212"/>
                  <a:gd name="T87" fmla="*/ 210 h 1164"/>
                  <a:gd name="T88" fmla="*/ 506 w 3212"/>
                  <a:gd name="T89" fmla="*/ 158 h 1164"/>
                  <a:gd name="T90" fmla="*/ 658 w 3212"/>
                  <a:gd name="T91" fmla="*/ 112 h 1164"/>
                  <a:gd name="T92" fmla="*/ 824 w 3212"/>
                  <a:gd name="T93" fmla="*/ 74 h 1164"/>
                  <a:gd name="T94" fmla="*/ 1004 w 3212"/>
                  <a:gd name="T95" fmla="*/ 43 h 1164"/>
                  <a:gd name="T96" fmla="*/ 1195 w 3212"/>
                  <a:gd name="T97" fmla="*/ 19 h 1164"/>
                  <a:gd name="T98" fmla="*/ 1397 w 3212"/>
                  <a:gd name="T99" fmla="*/ 5 h 1164"/>
                  <a:gd name="T100" fmla="*/ 1606 w 3212"/>
                  <a:gd name="T101" fmla="*/ 0 h 1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2" h="1164">
                    <a:moveTo>
                      <a:pt x="1606" y="0"/>
                    </a:moveTo>
                    <a:lnTo>
                      <a:pt x="1606" y="0"/>
                    </a:lnTo>
                    <a:lnTo>
                      <a:pt x="1712" y="2"/>
                    </a:lnTo>
                    <a:lnTo>
                      <a:pt x="1815" y="5"/>
                    </a:lnTo>
                    <a:lnTo>
                      <a:pt x="1917" y="11"/>
                    </a:lnTo>
                    <a:lnTo>
                      <a:pt x="2016" y="19"/>
                    </a:lnTo>
                    <a:lnTo>
                      <a:pt x="2114" y="30"/>
                    </a:lnTo>
                    <a:lnTo>
                      <a:pt x="2208" y="43"/>
                    </a:lnTo>
                    <a:lnTo>
                      <a:pt x="2299" y="57"/>
                    </a:lnTo>
                    <a:lnTo>
                      <a:pt x="2388" y="74"/>
                    </a:lnTo>
                    <a:lnTo>
                      <a:pt x="2472" y="92"/>
                    </a:lnTo>
                    <a:lnTo>
                      <a:pt x="2554" y="112"/>
                    </a:lnTo>
                    <a:lnTo>
                      <a:pt x="2632" y="135"/>
                    </a:lnTo>
                    <a:lnTo>
                      <a:pt x="2706" y="158"/>
                    </a:lnTo>
                    <a:lnTo>
                      <a:pt x="2775" y="183"/>
                    </a:lnTo>
                    <a:lnTo>
                      <a:pt x="2841" y="210"/>
                    </a:lnTo>
                    <a:lnTo>
                      <a:pt x="2902" y="238"/>
                    </a:lnTo>
                    <a:lnTo>
                      <a:pt x="2958" y="268"/>
                    </a:lnTo>
                    <a:lnTo>
                      <a:pt x="3009" y="299"/>
                    </a:lnTo>
                    <a:lnTo>
                      <a:pt x="3055" y="331"/>
                    </a:lnTo>
                    <a:lnTo>
                      <a:pt x="3096" y="364"/>
                    </a:lnTo>
                    <a:lnTo>
                      <a:pt x="3130" y="398"/>
                    </a:lnTo>
                    <a:lnTo>
                      <a:pt x="3159" y="433"/>
                    </a:lnTo>
                    <a:lnTo>
                      <a:pt x="3182" y="469"/>
                    </a:lnTo>
                    <a:lnTo>
                      <a:pt x="3199" y="506"/>
                    </a:lnTo>
                    <a:lnTo>
                      <a:pt x="3209" y="544"/>
                    </a:lnTo>
                    <a:lnTo>
                      <a:pt x="3212" y="582"/>
                    </a:lnTo>
                    <a:lnTo>
                      <a:pt x="3209" y="620"/>
                    </a:lnTo>
                    <a:lnTo>
                      <a:pt x="3199" y="658"/>
                    </a:lnTo>
                    <a:lnTo>
                      <a:pt x="3182" y="695"/>
                    </a:lnTo>
                    <a:lnTo>
                      <a:pt x="3159" y="731"/>
                    </a:lnTo>
                    <a:lnTo>
                      <a:pt x="3130" y="766"/>
                    </a:lnTo>
                    <a:lnTo>
                      <a:pt x="3096" y="800"/>
                    </a:lnTo>
                    <a:lnTo>
                      <a:pt x="3055" y="833"/>
                    </a:lnTo>
                    <a:lnTo>
                      <a:pt x="3009" y="865"/>
                    </a:lnTo>
                    <a:lnTo>
                      <a:pt x="2958" y="896"/>
                    </a:lnTo>
                    <a:lnTo>
                      <a:pt x="2902" y="926"/>
                    </a:lnTo>
                    <a:lnTo>
                      <a:pt x="2841" y="954"/>
                    </a:lnTo>
                    <a:lnTo>
                      <a:pt x="2775" y="981"/>
                    </a:lnTo>
                    <a:lnTo>
                      <a:pt x="2706" y="1006"/>
                    </a:lnTo>
                    <a:lnTo>
                      <a:pt x="2632" y="1030"/>
                    </a:lnTo>
                    <a:lnTo>
                      <a:pt x="2554" y="1052"/>
                    </a:lnTo>
                    <a:lnTo>
                      <a:pt x="2472" y="1072"/>
                    </a:lnTo>
                    <a:lnTo>
                      <a:pt x="2388" y="1090"/>
                    </a:lnTo>
                    <a:lnTo>
                      <a:pt x="2299" y="1107"/>
                    </a:lnTo>
                    <a:lnTo>
                      <a:pt x="2208" y="1122"/>
                    </a:lnTo>
                    <a:lnTo>
                      <a:pt x="2114" y="1134"/>
                    </a:lnTo>
                    <a:lnTo>
                      <a:pt x="2016" y="1145"/>
                    </a:lnTo>
                    <a:lnTo>
                      <a:pt x="1917" y="1153"/>
                    </a:lnTo>
                    <a:lnTo>
                      <a:pt x="1815" y="1159"/>
                    </a:lnTo>
                    <a:lnTo>
                      <a:pt x="1712" y="1163"/>
                    </a:lnTo>
                    <a:lnTo>
                      <a:pt x="1606" y="1164"/>
                    </a:lnTo>
                    <a:lnTo>
                      <a:pt x="1500" y="1163"/>
                    </a:lnTo>
                    <a:lnTo>
                      <a:pt x="1397" y="1159"/>
                    </a:lnTo>
                    <a:lnTo>
                      <a:pt x="1295" y="1153"/>
                    </a:lnTo>
                    <a:lnTo>
                      <a:pt x="1195" y="1145"/>
                    </a:lnTo>
                    <a:lnTo>
                      <a:pt x="1098" y="1134"/>
                    </a:lnTo>
                    <a:lnTo>
                      <a:pt x="1004" y="1122"/>
                    </a:lnTo>
                    <a:lnTo>
                      <a:pt x="912" y="1107"/>
                    </a:lnTo>
                    <a:lnTo>
                      <a:pt x="824" y="1090"/>
                    </a:lnTo>
                    <a:lnTo>
                      <a:pt x="739" y="1072"/>
                    </a:lnTo>
                    <a:lnTo>
                      <a:pt x="658" y="1052"/>
                    </a:lnTo>
                    <a:lnTo>
                      <a:pt x="580" y="1030"/>
                    </a:lnTo>
                    <a:lnTo>
                      <a:pt x="506" y="1006"/>
                    </a:lnTo>
                    <a:lnTo>
                      <a:pt x="436" y="981"/>
                    </a:lnTo>
                    <a:lnTo>
                      <a:pt x="371" y="954"/>
                    </a:lnTo>
                    <a:lnTo>
                      <a:pt x="310" y="926"/>
                    </a:lnTo>
                    <a:lnTo>
                      <a:pt x="254" y="896"/>
                    </a:lnTo>
                    <a:lnTo>
                      <a:pt x="203" y="865"/>
                    </a:lnTo>
                    <a:lnTo>
                      <a:pt x="157" y="833"/>
                    </a:lnTo>
                    <a:lnTo>
                      <a:pt x="116" y="800"/>
                    </a:lnTo>
                    <a:lnTo>
                      <a:pt x="82" y="766"/>
                    </a:lnTo>
                    <a:lnTo>
                      <a:pt x="53" y="731"/>
                    </a:lnTo>
                    <a:lnTo>
                      <a:pt x="30" y="695"/>
                    </a:lnTo>
                    <a:lnTo>
                      <a:pt x="13" y="658"/>
                    </a:lnTo>
                    <a:lnTo>
                      <a:pt x="3" y="620"/>
                    </a:lnTo>
                    <a:lnTo>
                      <a:pt x="0" y="582"/>
                    </a:lnTo>
                    <a:lnTo>
                      <a:pt x="3" y="544"/>
                    </a:lnTo>
                    <a:lnTo>
                      <a:pt x="13" y="506"/>
                    </a:lnTo>
                    <a:lnTo>
                      <a:pt x="30" y="469"/>
                    </a:lnTo>
                    <a:lnTo>
                      <a:pt x="53" y="433"/>
                    </a:lnTo>
                    <a:lnTo>
                      <a:pt x="82" y="398"/>
                    </a:lnTo>
                    <a:lnTo>
                      <a:pt x="116" y="364"/>
                    </a:lnTo>
                    <a:lnTo>
                      <a:pt x="157" y="331"/>
                    </a:lnTo>
                    <a:lnTo>
                      <a:pt x="203" y="299"/>
                    </a:lnTo>
                    <a:lnTo>
                      <a:pt x="254" y="268"/>
                    </a:lnTo>
                    <a:lnTo>
                      <a:pt x="310" y="238"/>
                    </a:lnTo>
                    <a:lnTo>
                      <a:pt x="371" y="210"/>
                    </a:lnTo>
                    <a:lnTo>
                      <a:pt x="436" y="183"/>
                    </a:lnTo>
                    <a:lnTo>
                      <a:pt x="506" y="158"/>
                    </a:lnTo>
                    <a:lnTo>
                      <a:pt x="580" y="135"/>
                    </a:lnTo>
                    <a:lnTo>
                      <a:pt x="658" y="112"/>
                    </a:lnTo>
                    <a:lnTo>
                      <a:pt x="739" y="92"/>
                    </a:lnTo>
                    <a:lnTo>
                      <a:pt x="824" y="74"/>
                    </a:lnTo>
                    <a:lnTo>
                      <a:pt x="912" y="57"/>
                    </a:lnTo>
                    <a:lnTo>
                      <a:pt x="1004" y="43"/>
                    </a:lnTo>
                    <a:lnTo>
                      <a:pt x="1098" y="30"/>
                    </a:lnTo>
                    <a:lnTo>
                      <a:pt x="1195" y="19"/>
                    </a:lnTo>
                    <a:lnTo>
                      <a:pt x="1295" y="11"/>
                    </a:lnTo>
                    <a:lnTo>
                      <a:pt x="1397" y="5"/>
                    </a:lnTo>
                    <a:lnTo>
                      <a:pt x="1500" y="2"/>
                    </a:lnTo>
                    <a:lnTo>
                      <a:pt x="16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43" name="Freeform 18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0059988" y="3074988"/>
                <a:ext cx="463550" cy="92075"/>
              </a:xfrm>
              <a:custGeom>
                <a:avLst/>
                <a:gdLst>
                  <a:gd name="T0" fmla="*/ 87 w 3212"/>
                  <a:gd name="T1" fmla="*/ 40 h 647"/>
                  <a:gd name="T2" fmla="*/ 256 w 3212"/>
                  <a:gd name="T3" fmla="*/ 113 h 647"/>
                  <a:gd name="T4" fmla="*/ 442 w 3212"/>
                  <a:gd name="T5" fmla="*/ 178 h 647"/>
                  <a:gd name="T6" fmla="*/ 647 w 3212"/>
                  <a:gd name="T7" fmla="*/ 233 h 647"/>
                  <a:gd name="T8" fmla="*/ 869 w 3212"/>
                  <a:gd name="T9" fmla="*/ 277 h 647"/>
                  <a:gd name="T10" fmla="*/ 1103 w 3212"/>
                  <a:gd name="T11" fmla="*/ 310 h 647"/>
                  <a:gd name="T12" fmla="*/ 1349 w 3212"/>
                  <a:gd name="T13" fmla="*/ 330 h 647"/>
                  <a:gd name="T14" fmla="*/ 1606 w 3212"/>
                  <a:gd name="T15" fmla="*/ 337 h 647"/>
                  <a:gd name="T16" fmla="*/ 1862 w 3212"/>
                  <a:gd name="T17" fmla="*/ 330 h 647"/>
                  <a:gd name="T18" fmla="*/ 2109 w 3212"/>
                  <a:gd name="T19" fmla="*/ 310 h 647"/>
                  <a:gd name="T20" fmla="*/ 2343 w 3212"/>
                  <a:gd name="T21" fmla="*/ 277 h 647"/>
                  <a:gd name="T22" fmla="*/ 2564 w 3212"/>
                  <a:gd name="T23" fmla="*/ 233 h 647"/>
                  <a:gd name="T24" fmla="*/ 2769 w 3212"/>
                  <a:gd name="T25" fmla="*/ 178 h 647"/>
                  <a:gd name="T26" fmla="*/ 2957 w 3212"/>
                  <a:gd name="T27" fmla="*/ 113 h 647"/>
                  <a:gd name="T28" fmla="*/ 3125 w 3212"/>
                  <a:gd name="T29" fmla="*/ 40 h 647"/>
                  <a:gd name="T30" fmla="*/ 3209 w 3212"/>
                  <a:gd name="T31" fmla="*/ 32 h 647"/>
                  <a:gd name="T32" fmla="*/ 3209 w 3212"/>
                  <a:gd name="T33" fmla="*/ 103 h 647"/>
                  <a:gd name="T34" fmla="*/ 3182 w 3212"/>
                  <a:gd name="T35" fmla="*/ 178 h 647"/>
                  <a:gd name="T36" fmla="*/ 3130 w 3212"/>
                  <a:gd name="T37" fmla="*/ 249 h 647"/>
                  <a:gd name="T38" fmla="*/ 3055 w 3212"/>
                  <a:gd name="T39" fmla="*/ 316 h 647"/>
                  <a:gd name="T40" fmla="*/ 2958 w 3212"/>
                  <a:gd name="T41" fmla="*/ 379 h 647"/>
                  <a:gd name="T42" fmla="*/ 2841 w 3212"/>
                  <a:gd name="T43" fmla="*/ 437 h 647"/>
                  <a:gd name="T44" fmla="*/ 2706 w 3212"/>
                  <a:gd name="T45" fmla="*/ 489 h 647"/>
                  <a:gd name="T46" fmla="*/ 2554 w 3212"/>
                  <a:gd name="T47" fmla="*/ 535 h 647"/>
                  <a:gd name="T48" fmla="*/ 2388 w 3212"/>
                  <a:gd name="T49" fmla="*/ 574 h 647"/>
                  <a:gd name="T50" fmla="*/ 2208 w 3212"/>
                  <a:gd name="T51" fmla="*/ 605 h 647"/>
                  <a:gd name="T52" fmla="*/ 2016 w 3212"/>
                  <a:gd name="T53" fmla="*/ 628 h 647"/>
                  <a:gd name="T54" fmla="*/ 1815 w 3212"/>
                  <a:gd name="T55" fmla="*/ 642 h 647"/>
                  <a:gd name="T56" fmla="*/ 1606 w 3212"/>
                  <a:gd name="T57" fmla="*/ 647 h 647"/>
                  <a:gd name="T58" fmla="*/ 1397 w 3212"/>
                  <a:gd name="T59" fmla="*/ 642 h 647"/>
                  <a:gd name="T60" fmla="*/ 1195 w 3212"/>
                  <a:gd name="T61" fmla="*/ 628 h 647"/>
                  <a:gd name="T62" fmla="*/ 1004 w 3212"/>
                  <a:gd name="T63" fmla="*/ 605 h 647"/>
                  <a:gd name="T64" fmla="*/ 824 w 3212"/>
                  <a:gd name="T65" fmla="*/ 574 h 647"/>
                  <a:gd name="T66" fmla="*/ 658 w 3212"/>
                  <a:gd name="T67" fmla="*/ 535 h 647"/>
                  <a:gd name="T68" fmla="*/ 506 w 3212"/>
                  <a:gd name="T69" fmla="*/ 489 h 647"/>
                  <a:gd name="T70" fmla="*/ 371 w 3212"/>
                  <a:gd name="T71" fmla="*/ 437 h 647"/>
                  <a:gd name="T72" fmla="*/ 254 w 3212"/>
                  <a:gd name="T73" fmla="*/ 379 h 647"/>
                  <a:gd name="T74" fmla="*/ 157 w 3212"/>
                  <a:gd name="T75" fmla="*/ 316 h 647"/>
                  <a:gd name="T76" fmla="*/ 82 w 3212"/>
                  <a:gd name="T77" fmla="*/ 249 h 647"/>
                  <a:gd name="T78" fmla="*/ 30 w 3212"/>
                  <a:gd name="T79" fmla="*/ 178 h 647"/>
                  <a:gd name="T80" fmla="*/ 3 w 3212"/>
                  <a:gd name="T81" fmla="*/ 103 h 647"/>
                  <a:gd name="T82" fmla="*/ 3 w 3212"/>
                  <a:gd name="T83" fmla="*/ 32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12" h="647">
                    <a:moveTo>
                      <a:pt x="11" y="0"/>
                    </a:moveTo>
                    <a:lnTo>
                      <a:pt x="87" y="40"/>
                    </a:lnTo>
                    <a:lnTo>
                      <a:pt x="169" y="78"/>
                    </a:lnTo>
                    <a:lnTo>
                      <a:pt x="256" y="113"/>
                    </a:lnTo>
                    <a:lnTo>
                      <a:pt x="346" y="147"/>
                    </a:lnTo>
                    <a:lnTo>
                      <a:pt x="442" y="178"/>
                    </a:lnTo>
                    <a:lnTo>
                      <a:pt x="543" y="207"/>
                    </a:lnTo>
                    <a:lnTo>
                      <a:pt x="647" y="233"/>
                    </a:lnTo>
                    <a:lnTo>
                      <a:pt x="756" y="257"/>
                    </a:lnTo>
                    <a:lnTo>
                      <a:pt x="869" y="277"/>
                    </a:lnTo>
                    <a:lnTo>
                      <a:pt x="985" y="295"/>
                    </a:lnTo>
                    <a:lnTo>
                      <a:pt x="1103" y="310"/>
                    </a:lnTo>
                    <a:lnTo>
                      <a:pt x="1225" y="322"/>
                    </a:lnTo>
                    <a:lnTo>
                      <a:pt x="1349" y="330"/>
                    </a:lnTo>
                    <a:lnTo>
                      <a:pt x="1477" y="335"/>
                    </a:lnTo>
                    <a:lnTo>
                      <a:pt x="1606" y="337"/>
                    </a:lnTo>
                    <a:lnTo>
                      <a:pt x="1735" y="335"/>
                    </a:lnTo>
                    <a:lnTo>
                      <a:pt x="1862" y="330"/>
                    </a:lnTo>
                    <a:lnTo>
                      <a:pt x="1987" y="322"/>
                    </a:lnTo>
                    <a:lnTo>
                      <a:pt x="2109" y="310"/>
                    </a:lnTo>
                    <a:lnTo>
                      <a:pt x="2228" y="295"/>
                    </a:lnTo>
                    <a:lnTo>
                      <a:pt x="2343" y="277"/>
                    </a:lnTo>
                    <a:lnTo>
                      <a:pt x="2455" y="257"/>
                    </a:lnTo>
                    <a:lnTo>
                      <a:pt x="2564" y="233"/>
                    </a:lnTo>
                    <a:lnTo>
                      <a:pt x="2669" y="207"/>
                    </a:lnTo>
                    <a:lnTo>
                      <a:pt x="2769" y="178"/>
                    </a:lnTo>
                    <a:lnTo>
                      <a:pt x="2865" y="147"/>
                    </a:lnTo>
                    <a:lnTo>
                      <a:pt x="2957" y="113"/>
                    </a:lnTo>
                    <a:lnTo>
                      <a:pt x="3044" y="78"/>
                    </a:lnTo>
                    <a:lnTo>
                      <a:pt x="3125" y="40"/>
                    </a:lnTo>
                    <a:lnTo>
                      <a:pt x="3202" y="0"/>
                    </a:lnTo>
                    <a:lnTo>
                      <a:pt x="3209" y="32"/>
                    </a:lnTo>
                    <a:lnTo>
                      <a:pt x="3212" y="65"/>
                    </a:lnTo>
                    <a:lnTo>
                      <a:pt x="3209" y="103"/>
                    </a:lnTo>
                    <a:lnTo>
                      <a:pt x="3199" y="141"/>
                    </a:lnTo>
                    <a:lnTo>
                      <a:pt x="3182" y="178"/>
                    </a:lnTo>
                    <a:lnTo>
                      <a:pt x="3159" y="214"/>
                    </a:lnTo>
                    <a:lnTo>
                      <a:pt x="3130" y="249"/>
                    </a:lnTo>
                    <a:lnTo>
                      <a:pt x="3096" y="283"/>
                    </a:lnTo>
                    <a:lnTo>
                      <a:pt x="3055" y="316"/>
                    </a:lnTo>
                    <a:lnTo>
                      <a:pt x="3009" y="348"/>
                    </a:lnTo>
                    <a:lnTo>
                      <a:pt x="2958" y="379"/>
                    </a:lnTo>
                    <a:lnTo>
                      <a:pt x="2902" y="409"/>
                    </a:lnTo>
                    <a:lnTo>
                      <a:pt x="2841" y="437"/>
                    </a:lnTo>
                    <a:lnTo>
                      <a:pt x="2775" y="464"/>
                    </a:lnTo>
                    <a:lnTo>
                      <a:pt x="2706" y="489"/>
                    </a:lnTo>
                    <a:lnTo>
                      <a:pt x="2632" y="513"/>
                    </a:lnTo>
                    <a:lnTo>
                      <a:pt x="2554" y="535"/>
                    </a:lnTo>
                    <a:lnTo>
                      <a:pt x="2472" y="555"/>
                    </a:lnTo>
                    <a:lnTo>
                      <a:pt x="2388" y="574"/>
                    </a:lnTo>
                    <a:lnTo>
                      <a:pt x="2299" y="590"/>
                    </a:lnTo>
                    <a:lnTo>
                      <a:pt x="2208" y="605"/>
                    </a:lnTo>
                    <a:lnTo>
                      <a:pt x="2114" y="618"/>
                    </a:lnTo>
                    <a:lnTo>
                      <a:pt x="2016" y="628"/>
                    </a:lnTo>
                    <a:lnTo>
                      <a:pt x="1917" y="636"/>
                    </a:lnTo>
                    <a:lnTo>
                      <a:pt x="1815" y="642"/>
                    </a:lnTo>
                    <a:lnTo>
                      <a:pt x="1712" y="646"/>
                    </a:lnTo>
                    <a:lnTo>
                      <a:pt x="1606" y="647"/>
                    </a:lnTo>
                    <a:lnTo>
                      <a:pt x="1500" y="646"/>
                    </a:lnTo>
                    <a:lnTo>
                      <a:pt x="1397" y="642"/>
                    </a:lnTo>
                    <a:lnTo>
                      <a:pt x="1295" y="636"/>
                    </a:lnTo>
                    <a:lnTo>
                      <a:pt x="1195" y="628"/>
                    </a:lnTo>
                    <a:lnTo>
                      <a:pt x="1098" y="618"/>
                    </a:lnTo>
                    <a:lnTo>
                      <a:pt x="1004" y="605"/>
                    </a:lnTo>
                    <a:lnTo>
                      <a:pt x="912" y="590"/>
                    </a:lnTo>
                    <a:lnTo>
                      <a:pt x="824" y="574"/>
                    </a:lnTo>
                    <a:lnTo>
                      <a:pt x="739" y="555"/>
                    </a:lnTo>
                    <a:lnTo>
                      <a:pt x="658" y="535"/>
                    </a:lnTo>
                    <a:lnTo>
                      <a:pt x="580" y="513"/>
                    </a:lnTo>
                    <a:lnTo>
                      <a:pt x="506" y="489"/>
                    </a:lnTo>
                    <a:lnTo>
                      <a:pt x="436" y="464"/>
                    </a:lnTo>
                    <a:lnTo>
                      <a:pt x="371" y="437"/>
                    </a:lnTo>
                    <a:lnTo>
                      <a:pt x="310" y="409"/>
                    </a:lnTo>
                    <a:lnTo>
                      <a:pt x="254" y="379"/>
                    </a:lnTo>
                    <a:lnTo>
                      <a:pt x="203" y="348"/>
                    </a:lnTo>
                    <a:lnTo>
                      <a:pt x="157" y="316"/>
                    </a:lnTo>
                    <a:lnTo>
                      <a:pt x="116" y="283"/>
                    </a:lnTo>
                    <a:lnTo>
                      <a:pt x="82" y="249"/>
                    </a:lnTo>
                    <a:lnTo>
                      <a:pt x="53" y="214"/>
                    </a:lnTo>
                    <a:lnTo>
                      <a:pt x="30" y="178"/>
                    </a:lnTo>
                    <a:lnTo>
                      <a:pt x="13" y="141"/>
                    </a:lnTo>
                    <a:lnTo>
                      <a:pt x="3" y="103"/>
                    </a:lnTo>
                    <a:lnTo>
                      <a:pt x="0" y="65"/>
                    </a:lnTo>
                    <a:lnTo>
                      <a:pt x="3" y="3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4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" y="-1045210"/>
            <a:ext cx="12180570" cy="790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615180" y="2399665"/>
            <a:ext cx="2087880" cy="20916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 startAt="6"/>
            </a:pPr>
            <a:r>
              <a:rPr lang="zh-CN" altLang="en-US" sz="2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美且温柔；</a:t>
            </a:r>
            <a:endParaRPr lang="zh-CN" altLang="en-US" sz="2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 startAt="6"/>
            </a:pPr>
            <a:r>
              <a:rPr lang="zh-CN" altLang="en-US" sz="2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风趣幽默；</a:t>
            </a:r>
            <a:endParaRPr lang="zh-CN" altLang="en-US" sz="2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 startAt="6"/>
            </a:pPr>
            <a:r>
              <a:rPr lang="zh-CN" altLang="en-US" sz="2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充满爱心；</a:t>
            </a:r>
            <a:endParaRPr lang="zh-CN" altLang="en-US" sz="2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 startAt="6"/>
            </a:pPr>
            <a:r>
              <a:rPr lang="zh-CN" altLang="en-US" sz="2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以身作则；</a:t>
            </a:r>
            <a:endParaRPr lang="zh-CN" altLang="en-US" sz="2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 startAt="6"/>
            </a:pPr>
            <a:r>
              <a:rPr lang="zh-CN" altLang="en-US" sz="20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有真才实学。</a:t>
            </a:r>
            <a:endParaRPr lang="zh-CN" altLang="en-US" sz="20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92" y="2537393"/>
            <a:ext cx="3947446" cy="3111971"/>
          </a:xfrm>
          <a:prstGeom prst="rect">
            <a:avLst/>
          </a:prstGeom>
        </p:spPr>
      </p:pic>
      <p:pic>
        <p:nvPicPr>
          <p:cNvPr id="2" name="图片 1" descr="IMG_4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" y="0"/>
            <a:ext cx="5124450" cy="6833235"/>
          </a:xfrm>
          <a:prstGeom prst="rect">
            <a:avLst/>
          </a:prstGeom>
        </p:spPr>
      </p:pic>
      <p:pic>
        <p:nvPicPr>
          <p:cNvPr id="3" name="图片 2" descr="IMG_40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95" y="0"/>
            <a:ext cx="5191760" cy="692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32" y="3143940"/>
            <a:ext cx="3252152" cy="3252152"/>
          </a:xfrm>
          <a:prstGeom prst="rect">
            <a:avLst/>
          </a:prstGeom>
        </p:spPr>
      </p:pic>
      <p:pic>
        <p:nvPicPr>
          <p:cNvPr id="9" name="图片 8" descr="IMG_2083(20230509-10361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65" y="126365"/>
            <a:ext cx="7788910" cy="6538595"/>
          </a:xfrm>
          <a:prstGeom prst="rect">
            <a:avLst/>
          </a:prstGeom>
        </p:spPr>
      </p:pic>
      <p:pic>
        <p:nvPicPr>
          <p:cNvPr id="12" name="图片 11" descr="IMG_20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375" y="126365"/>
            <a:ext cx="4277995" cy="61804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27440" y="1240155"/>
            <a:ext cx="2767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rgbClr val="FFFCE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“</a:t>
            </a:r>
            <a:r>
              <a:rPr lang="zh-CN" altLang="en-US" dirty="0">
                <a:solidFill>
                  <a:srgbClr val="FFFCE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冗官</a:t>
            </a:r>
            <a:r>
              <a:rPr lang="en-US" altLang="zh-CN" dirty="0">
                <a:solidFill>
                  <a:srgbClr val="FFFCE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”</a:t>
            </a:r>
            <a:r>
              <a:rPr lang="zh-CN" altLang="en-US" dirty="0">
                <a:solidFill>
                  <a:srgbClr val="FFFCE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制度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2" y="2401625"/>
            <a:ext cx="3252152" cy="3252152"/>
          </a:xfrm>
          <a:prstGeom prst="rect">
            <a:avLst/>
          </a:prstGeom>
        </p:spPr>
      </p:pic>
      <p:pic>
        <p:nvPicPr>
          <p:cNvPr id="4" name="图片 3" descr="5A486A90ABED6050309C720340190E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870"/>
            <a:ext cx="7003415" cy="5338445"/>
          </a:xfrm>
          <a:prstGeom prst="rect">
            <a:avLst/>
          </a:prstGeom>
        </p:spPr>
      </p:pic>
      <p:pic>
        <p:nvPicPr>
          <p:cNvPr id="5" name="图片 4" descr="IMG_20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985" y="737870"/>
            <a:ext cx="4524375" cy="5272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2" y="2401625"/>
            <a:ext cx="3252152" cy="3252152"/>
          </a:xfrm>
          <a:prstGeom prst="rect">
            <a:avLst/>
          </a:prstGeom>
        </p:spPr>
      </p:pic>
      <p:pic>
        <p:nvPicPr>
          <p:cNvPr id="2" name="图片 1" descr="IMG_20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795" y="880745"/>
            <a:ext cx="3829050" cy="5272405"/>
          </a:xfrm>
          <a:prstGeom prst="rect">
            <a:avLst/>
          </a:prstGeom>
        </p:spPr>
      </p:pic>
      <p:pic>
        <p:nvPicPr>
          <p:cNvPr id="3" name="图片 2" descr="IMG_2086(20230509-10541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80" y="880745"/>
            <a:ext cx="5678170" cy="5205730"/>
          </a:xfrm>
          <a:prstGeom prst="rect">
            <a:avLst/>
          </a:prstGeom>
        </p:spPr>
      </p:pic>
      <p:pic>
        <p:nvPicPr>
          <p:cNvPr id="4" name="图片 3" descr="IMG_20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0" y="880745"/>
            <a:ext cx="7028815" cy="527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40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854950" cy="6857365"/>
          </a:xfrm>
          <a:prstGeom prst="rect">
            <a:avLst/>
          </a:prstGeom>
        </p:spPr>
      </p:pic>
      <p:pic>
        <p:nvPicPr>
          <p:cNvPr id="5" name="图片 4" descr="IMG_4054(20230605-13584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730" y="0"/>
            <a:ext cx="44259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4049(20230605-13335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0"/>
            <a:ext cx="4638040" cy="6858000"/>
          </a:xfrm>
          <a:prstGeom prst="rect">
            <a:avLst/>
          </a:prstGeom>
        </p:spPr>
      </p:pic>
      <p:pic>
        <p:nvPicPr>
          <p:cNvPr id="3" name="图片 2" descr="IMG_4050(20230605-13353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70" y="0"/>
            <a:ext cx="59715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40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-57785"/>
            <a:ext cx="5821045" cy="6858000"/>
          </a:xfrm>
          <a:prstGeom prst="rect">
            <a:avLst/>
          </a:prstGeom>
        </p:spPr>
      </p:pic>
      <p:pic>
        <p:nvPicPr>
          <p:cNvPr id="4" name="图片 3" descr="IMG_40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60" y="-57785"/>
            <a:ext cx="757999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40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400" y="-67310"/>
            <a:ext cx="12641580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PP_MARK_KEY" val="730bc5b6-d917-4f49-8c9d-f69bbfbeb050"/>
  <p:tag name="COMMONDATA" val="eyJoZGlkIjoiZDg5NDE4MzViOWQ4Zjg2YTlmNWMzNWM4ZDdmN2I2YmU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TOP" val="76.46386"/>
  <p:tag name="LEFT" val="101.6145"/>
  <p:tag name="WIDTH" val="135.1913"/>
  <p:tag name="HEIGHT" val="282.418"/>
  <p:tag name="SHAPEREFLECTION" val="-2.147484E+09"/>
  <p:tag name="SHAPEGLOW" val="0"/>
  <p:tag name="SOFTEDGE" val="0"/>
</p:tagLst>
</file>

<file path=ppt/tags/tag8.xml><?xml version="1.0" encoding="utf-8"?>
<p:tagLst xmlns:p="http://schemas.openxmlformats.org/presentationml/2006/main">
  <p:tag name="TOP" val="46.83654"/>
  <p:tag name="LEFT" val="173.3757"/>
  <p:tag name="WIDTH" val="131.7171"/>
  <p:tag name="HEIGHT" val="280.8448"/>
  <p:tag name="SHAPEREFLECTION" val="-2.147484E+09"/>
  <p:tag name="SHAPEGLOW" val="0"/>
  <p:tag name="SOFTEDGE" val="0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CA37C"/>
      </a:accent1>
      <a:accent2>
        <a:srgbClr val="6CA37C"/>
      </a:accent2>
      <a:accent3>
        <a:srgbClr val="6CA37C"/>
      </a:accent3>
      <a:accent4>
        <a:srgbClr val="6CA37C"/>
      </a:accent4>
      <a:accent5>
        <a:srgbClr val="6CA37C"/>
      </a:accent5>
      <a:accent6>
        <a:srgbClr val="70AD47"/>
      </a:accent6>
      <a:hlink>
        <a:srgbClr val="0563C1"/>
      </a:hlink>
      <a:folHlink>
        <a:srgbClr val="954F72"/>
      </a:folHlink>
    </a:clrScheme>
    <a:fontScheme name="uznqrmnd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34">
  <a:themeElements>
    <a:clrScheme name="Simple Light">
      <a:dk1>
        <a:srgbClr val="000000"/>
      </a:dk1>
      <a:lt1>
        <a:srgbClr val="F8FFF7"/>
      </a:lt1>
      <a:dk2>
        <a:srgbClr val="E9F9E6"/>
      </a:dk2>
      <a:lt2>
        <a:srgbClr val="B8D6B3"/>
      </a:lt2>
      <a:accent1>
        <a:srgbClr val="95BC8F"/>
      </a:accent1>
      <a:accent2>
        <a:srgbClr val="528C4D"/>
      </a:accent2>
      <a:accent3>
        <a:srgbClr val="295021"/>
      </a:accent3>
      <a:accent4>
        <a:srgbClr val="F2CF81"/>
      </a:accent4>
      <a:accent5>
        <a:srgbClr val="F5A900"/>
      </a:accent5>
      <a:accent6>
        <a:srgbClr val="F06655"/>
      </a:accent6>
      <a:hlink>
        <a:srgbClr val="295021"/>
      </a:hlink>
      <a:folHlink>
        <a:srgbClr val="0097A7"/>
      </a:folHlink>
    </a:clrScheme>
    <a:fontScheme name="自定义 29">
      <a:majorFont>
        <a:latin typeface="Source Han Sans K Medium"/>
        <a:ea typeface="字魂167号-伊人黑"/>
        <a:cs typeface=""/>
      </a:majorFont>
      <a:minorFont>
        <a:latin typeface="Source Han Sans K ExtraLight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演示</Application>
  <PresentationFormat>宽屏</PresentationFormat>
  <Paragraphs>12</Paragraphs>
  <Slides>10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宋体</vt:lpstr>
      <vt:lpstr>Wingdings</vt:lpstr>
      <vt:lpstr>思源黑体 CN Normal</vt:lpstr>
      <vt:lpstr>Arial</vt:lpstr>
      <vt:lpstr>Source Han Sans K Medium</vt:lpstr>
      <vt:lpstr>Open Sans</vt:lpstr>
      <vt:lpstr>Segoe Print</vt:lpstr>
      <vt:lpstr>方正粗黑宋简体</vt:lpstr>
      <vt:lpstr>华文琥珀</vt:lpstr>
      <vt:lpstr>楷体</vt:lpstr>
      <vt:lpstr>阿里巴巴普惠体</vt:lpstr>
      <vt:lpstr>黑体</vt:lpstr>
      <vt:lpstr>MS UI Gothic</vt:lpstr>
      <vt:lpstr>Source Han Sans K ExtraLight</vt:lpstr>
      <vt:lpstr>微软雅黑</vt:lpstr>
      <vt:lpstr>Arial Unicode MS</vt:lpstr>
      <vt:lpstr>字魂167号-伊人黑</vt:lpstr>
      <vt:lpstr>等线</vt:lpstr>
      <vt:lpstr>Calibri</vt:lpstr>
      <vt:lpstr>阿里巴巴普惠体</vt:lpstr>
      <vt:lpstr>Office 主题​​</vt:lpstr>
      <vt:lpstr>334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JWGG</cp:lastModifiedBy>
  <cp:revision>47</cp:revision>
  <dcterms:created xsi:type="dcterms:W3CDTF">2023-05-08T00:49:00Z</dcterms:created>
  <dcterms:modified xsi:type="dcterms:W3CDTF">2023-06-05T05:59:49Z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8F9361664DC84B128A96ED65E993829F_13</vt:lpwstr>
  </property>
  <property fmtid="{D5CDD505-2E9C-101B-9397-08002B2CF9AE}" pid="3" name="KSOProductBuildVer">
    <vt:lpwstr>2052-11.1.0.14309</vt:lpwstr>
  </property>
</Properties>
</file>