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427" r:id="rId3"/>
    <p:sldId id="430" r:id="rId4"/>
    <p:sldId id="428" r:id="rId5"/>
    <p:sldId id="429" r:id="rId6"/>
    <p:sldId id="431" r:id="rId7"/>
  </p:sldIdLst>
  <p:sldSz cx="12192000" cy="6858000"/>
  <p:notesSz cx="6858000" cy="9144000"/>
  <p:embeddedFontLst>
    <p:embeddedFont>
      <p:font typeface="Agency FB" panose="020B050302020202020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隶书" panose="02010509060101010101" pitchFamily="49" charset="-122"/>
      <p:regular r:id="rId18"/>
    </p:embeddedFont>
    <p:embeddedFont>
      <p:font typeface="Wingdings 2" panose="05020102010507070707" pitchFamily="18" charset="2"/>
      <p:regular r:id="rId19"/>
    </p:embeddedFont>
    <p:embeddedFont>
      <p:font typeface="等线" panose="02010600030101010101" charset="-122"/>
      <p:regular r:id="rId20"/>
    </p:embeddedFont>
    <p:embeddedFont>
      <p:font typeface="华文彩云" panose="02010800040101010101" charset="-122"/>
      <p:regular r:id="rId21"/>
    </p:embeddedFont>
    <p:embeddedFont>
      <p:font typeface="华文隶书" panose="02010800040101010101" charset="-122"/>
      <p:regular r:id="rId22"/>
    </p:embeddedFont>
    <p:embeddedFont>
      <p:font typeface="Constantia" panose="02030602050306030303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gency FB" panose="020B0503020202020204" charset="0"/>
        <a:ea typeface="造字工房悦黑（非商用）常规体"/>
        <a:cs typeface="造字工房悦黑（非商用）常规体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3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322"/>
    <a:srgbClr val="EA528C"/>
    <a:srgbClr val="D6370C"/>
    <a:srgbClr val="0687AA"/>
    <a:srgbClr val="5FBD98"/>
    <a:srgbClr val="0066FF"/>
    <a:srgbClr val="B6D34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59" autoAdjust="0"/>
  </p:normalViewPr>
  <p:slideViewPr>
    <p:cSldViewPr snapToGrid="0">
      <p:cViewPr varScale="1">
        <p:scale>
          <a:sx n="101" d="100"/>
          <a:sy n="101" d="100"/>
        </p:scale>
        <p:origin x="144" y="168"/>
      </p:cViewPr>
      <p:guideLst>
        <p:guide orient="horz" pos="2096"/>
        <p:guide pos="3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552"/>
    </p:cViewPr>
  </p:sorter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.xml"/><Relationship Id="rId26" Type="http://schemas.openxmlformats.org/officeDocument/2006/relationships/font" Target="fonts/font15.fntdata"/><Relationship Id="rId25" Type="http://schemas.openxmlformats.org/officeDocument/2006/relationships/font" Target="fonts/font14.fntdata"/><Relationship Id="rId24" Type="http://schemas.openxmlformats.org/officeDocument/2006/relationships/font" Target="fonts/font13.fntdata"/><Relationship Id="rId23" Type="http://schemas.openxmlformats.org/officeDocument/2006/relationships/font" Target="fonts/font12.fntdata"/><Relationship Id="rId22" Type="http://schemas.openxmlformats.org/officeDocument/2006/relationships/font" Target="fonts/font11.fntdata"/><Relationship Id="rId21" Type="http://schemas.openxmlformats.org/officeDocument/2006/relationships/font" Target="fonts/font10.fntdata"/><Relationship Id="rId20" Type="http://schemas.openxmlformats.org/officeDocument/2006/relationships/font" Target="fonts/font9.fntdata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等线" panose="02010600030101010101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 noProof="1">
                <a:latin typeface="等线" panose="02010600030101010101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等线" panose="02010600030101010101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等线" panose="02010600030101010101" charset="-122"/>
              </a:defRPr>
            </a:lvl1pPr>
          </a:lstStyle>
          <a:p>
            <a:pPr>
              <a:defRPr/>
            </a:pPr>
            <a:fld id="{C5F0A998-AB0D-4B8E-8F51-3E3459B3C334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 panose="0201060003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B0E4-0A5B-41AC-9F4D-F23F3D6051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1670C-CFD0-439A-8397-116B825D9F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DFCCB-5897-4B5E-9DEE-D4F46BA214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80A1B-CCE4-4C8D-B370-F958EBE8AA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F877-0905-4A2E-B4C7-BBBAF9C184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5F385-B345-404A-B1B9-2829D1739F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70" y="1859762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F263-C47D-416C-B682-6EF663C824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 bwMode="auto">
          <a:xfrm>
            <a:off x="3117850" y="1096963"/>
            <a:ext cx="5956300" cy="31750"/>
            <a:chOff x="3060700" y="4724400"/>
            <a:chExt cx="5955507" cy="3143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26768-F6E0-4E57-BA10-056D4E52B7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5CB0-743A-491B-9AB3-CE49943B32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ED49B-DEE5-4BDB-ACF0-06E2AD8005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单圆角矩形 4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直角三角形 5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任意多边形 6"/>
          <p:cNvSpPr/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/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D663-906A-4D56-A381-6A4B34ADF2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8" name="标题占位符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9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D0AB80E-08AD-4B32-A3AD-B740EFE2A0B8}" type="slidenum">
              <a:rPr lang="zh-CN" altLang="en-US"/>
            </a:fld>
            <a:endParaRPr lang="zh-CN" altLang="en-US"/>
          </a:p>
        </p:txBody>
      </p:sp>
      <p:grpSp>
        <p:nvGrpSpPr>
          <p:cNvPr id="1033" name="组合 1"/>
          <p:cNvGrpSpPr/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任意多边形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任意多边形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ea typeface="隶书" panose="02010509060101010101" pitchFamily="49" charset="-122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780472" y="2379980"/>
            <a:ext cx="10402628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6000" b="1" spc="200" dirty="0">
                <a:solidFill>
                  <a:srgbClr val="0070C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薛家小学膳食委员会</a:t>
            </a:r>
            <a:r>
              <a:rPr lang="zh-CN" altLang="en-US" sz="6000" b="1" spc="200" dirty="0">
                <a:solidFill>
                  <a:srgbClr val="0070C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  <a:sym typeface="+mn-ea"/>
              </a:rPr>
              <a:t>会议</a:t>
            </a:r>
            <a:br>
              <a:rPr lang="zh-CN" altLang="en-US" sz="6000" b="1" spc="200" dirty="0">
                <a:solidFill>
                  <a:srgbClr val="0070C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</a:br>
            <a:r>
              <a:rPr lang="zh-CN" altLang="en-US" sz="6000" b="1" spc="200" dirty="0">
                <a:solidFill>
                  <a:srgbClr val="0070C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                     </a:t>
            </a:r>
            <a:endParaRPr lang="zh-CN" altLang="en-US" sz="6000" b="1" spc="200" dirty="0">
              <a:solidFill>
                <a:srgbClr val="0070C0"/>
              </a:solidFill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sp>
        <p:nvSpPr>
          <p:cNvPr id="4101" name="TextBox 47"/>
          <p:cNvSpPr txBox="1">
            <a:spLocks noChangeArrowheads="1"/>
          </p:cNvSpPr>
          <p:nvPr/>
        </p:nvSpPr>
        <p:spPr bwMode="auto">
          <a:xfrm>
            <a:off x="4031385" y="4482811"/>
            <a:ext cx="6958330" cy="1029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800" dirty="0">
                <a:latin typeface="华文隶书" panose="02010800040101010101" charset="-122"/>
                <a:ea typeface="华文隶书" panose="02010800040101010101" charset="-122"/>
              </a:rPr>
              <a:t>                          </a:t>
            </a:r>
            <a:r>
              <a:rPr lang="zh-CN" sz="2800" dirty="0">
                <a:latin typeface="华文隶书" panose="02010800040101010101" charset="-122"/>
                <a:ea typeface="华文隶书" panose="02010800040101010101" charset="-122"/>
              </a:rPr>
              <a:t>常州市新北区薛家实验小学</a:t>
            </a:r>
            <a:endParaRPr lang="zh-CN" sz="2800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800" dirty="0">
                <a:latin typeface="华文隶书" panose="02010800040101010101" charset="-122"/>
                <a:ea typeface="华文隶书" panose="02010800040101010101" charset="-122"/>
              </a:rPr>
              <a:t>                                                   2023</a:t>
            </a:r>
            <a:r>
              <a:rPr lang="zh-CN" altLang="en-US" sz="2800" dirty="0">
                <a:latin typeface="华文隶书" panose="02010800040101010101" charset="-122"/>
                <a:ea typeface="华文隶书" panose="02010800040101010101" charset="-122"/>
              </a:rPr>
              <a:t>年</a:t>
            </a:r>
            <a:r>
              <a:rPr lang="en-US" altLang="zh-CN" sz="2800" dirty="0">
                <a:latin typeface="华文隶书" panose="02010800040101010101" charset="-122"/>
                <a:ea typeface="华文隶书" panose="02010800040101010101" charset="-122"/>
              </a:rPr>
              <a:t>5</a:t>
            </a:r>
            <a:r>
              <a:rPr lang="zh-CN" altLang="en-US" sz="2800" dirty="0">
                <a:latin typeface="华文隶书" panose="02010800040101010101" charset="-122"/>
                <a:ea typeface="华文隶书" panose="02010800040101010101" charset="-122"/>
              </a:rPr>
              <a:t>月</a:t>
            </a:r>
            <a:r>
              <a:rPr lang="en-US" altLang="zh-CN" sz="2800" dirty="0">
                <a:latin typeface="华文隶书" panose="02010800040101010101" charset="-122"/>
                <a:ea typeface="华文隶书" panose="02010800040101010101" charset="-122"/>
              </a:rPr>
              <a:t>17</a:t>
            </a:r>
            <a:r>
              <a:rPr lang="zh-CN" altLang="en-US" sz="2800" dirty="0">
                <a:latin typeface="华文隶书" panose="02010800040101010101" charset="-122"/>
                <a:ea typeface="华文隶书" panose="02010800040101010101" charset="-122"/>
              </a:rPr>
              <a:t>日</a:t>
            </a:r>
            <a:endParaRPr lang="zh-CN" altLang="en-US" sz="2800" dirty="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5" y="-34290"/>
            <a:ext cx="2369820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8760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食品安全责任大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rgbClr val="ED876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30516_1028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363345" y="-593725"/>
            <a:ext cx="3559175" cy="4746625"/>
          </a:xfrm>
          <a:prstGeom prst="rect">
            <a:avLst/>
          </a:prstGeom>
        </p:spPr>
      </p:pic>
      <p:pic>
        <p:nvPicPr>
          <p:cNvPr id="3" name="图片 2" descr="IMG_20230516_1029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60" y="24130"/>
            <a:ext cx="4712970" cy="3535045"/>
          </a:xfrm>
          <a:prstGeom prst="rect">
            <a:avLst/>
          </a:prstGeom>
        </p:spPr>
      </p:pic>
      <p:pic>
        <p:nvPicPr>
          <p:cNvPr id="4" name="图片 3" descr="IMG_20230516_1029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3660775"/>
            <a:ext cx="4747260" cy="3109595"/>
          </a:xfrm>
          <a:prstGeom prst="rect">
            <a:avLst/>
          </a:prstGeom>
        </p:spPr>
      </p:pic>
      <p:pic>
        <p:nvPicPr>
          <p:cNvPr id="5" name="图片 4" descr="IMG_20230516_103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660" y="3649980"/>
            <a:ext cx="4713605" cy="31203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592582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20" y="-635"/>
            <a:ext cx="6266815" cy="6857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e272192c367463e8f8e0302b1c1b0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88620" y="387985"/>
            <a:ext cx="6872605" cy="6096000"/>
          </a:xfrm>
          <a:prstGeom prst="rect">
            <a:avLst/>
          </a:prstGeom>
        </p:spPr>
      </p:pic>
      <p:pic>
        <p:nvPicPr>
          <p:cNvPr id="3" name="图片 2" descr="c2ab1c929be84ae8a9159fd05bfce8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14365" y="381000"/>
            <a:ext cx="6858635" cy="60960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936490" y="1286510"/>
            <a:ext cx="817245" cy="730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10668000" y="1559560"/>
            <a:ext cx="817245" cy="7302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30516_103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" y="184150"/>
            <a:ext cx="6005195" cy="6478270"/>
          </a:xfrm>
          <a:prstGeom prst="rect">
            <a:avLst/>
          </a:prstGeom>
        </p:spPr>
      </p:pic>
      <p:pic>
        <p:nvPicPr>
          <p:cNvPr id="4" name="图片 3" descr="IMG_20230516_1036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790" y="184150"/>
            <a:ext cx="5930900" cy="64566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p="http://schemas.openxmlformats.org/presentationml/2006/main">
  <p:tag name="KSO_WM_UNIT_PLACING_PICTURE_USER_VIEWPORT" val="{&quot;height&quot;:19200,&quot;width&quot;:25590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COMMONDATA" val="eyJoZGlkIjoiNGMyNjNhMmE0MzEyY2YzOTUzNjJlM2NiNTFhMzAyYjQifQ=="/>
  <p:tag name="KSO_WPP_MARK_KEY" val="f1406de3-5a34-4983-beb3-acaff17f6e3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畅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WPS 演示</Application>
  <PresentationFormat>宽屏</PresentationFormat>
  <Paragraphs>7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2" baseType="lpstr">
      <vt:lpstr>Arial</vt:lpstr>
      <vt:lpstr>宋体</vt:lpstr>
      <vt:lpstr>Wingdings</vt:lpstr>
      <vt:lpstr>Agency FB</vt:lpstr>
      <vt:lpstr>造字工房悦黑（非商用）常规体</vt:lpstr>
      <vt:lpstr>黑体</vt:lpstr>
      <vt:lpstr>Calibri</vt:lpstr>
      <vt:lpstr>隶书</vt:lpstr>
      <vt:lpstr>Wingdings 2</vt:lpstr>
      <vt:lpstr>Wingdings 2</vt:lpstr>
      <vt:lpstr>等线</vt:lpstr>
      <vt:lpstr>华文彩云</vt:lpstr>
      <vt:lpstr>华文隶书</vt:lpstr>
      <vt:lpstr>Constantia</vt:lpstr>
      <vt:lpstr>微软雅黑</vt:lpstr>
      <vt:lpstr>Arial Unicode MS</vt:lpstr>
      <vt:lpstr>流畅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MDG</dc:creator>
  <cp:lastModifiedBy>一语承诺</cp:lastModifiedBy>
  <cp:revision>862</cp:revision>
  <dcterms:created xsi:type="dcterms:W3CDTF">2015-12-15T14:14:00Z</dcterms:created>
  <dcterms:modified xsi:type="dcterms:W3CDTF">2023-05-16T02:43:14Z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9277B5304DDA4ED8A8D17771439E7C84</vt:lpwstr>
  </property>
</Properties>
</file>