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56" r:id="rId3"/>
    <p:sldId id="258" r:id="rId4"/>
    <p:sldId id="257" r:id="rId5"/>
    <p:sldId id="259" r:id="rId6"/>
    <p:sldId id="260" r:id="rId7"/>
    <p:sldId id="265" r:id="rId8"/>
    <p:sldId id="261" r:id="rId9"/>
    <p:sldId id="266" r:id="rId10"/>
    <p:sldId id="267" r:id="rId11"/>
    <p:sldId id="262" r:id="rId12"/>
    <p:sldId id="268" r:id="rId13"/>
    <p:sldId id="269" r:id="rId14"/>
    <p:sldId id="26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6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15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你觉得三年级的课程多不多？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较多</c:v>
                </c:pt>
                <c:pt idx="1">
                  <c:v>多</c:v>
                </c:pt>
                <c:pt idx="2">
                  <c:v>不多</c:v>
                </c:pt>
                <c:pt idx="3">
                  <c:v>少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79-48F2-A7AC-7A1919B0E4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35691658464566928"/>
          <c:y val="0.92419058045087488"/>
          <c:w val="0.32991670767716536"/>
          <c:h val="6.17469204141904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/>
              <a:t>课堂学习中遇到的最大困难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课程变多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Sheet1!#REF!</c:f>
            </c:multiLvlStrRef>
          </c:cat>
          <c:val>
            <c:numRef>
              <c:f>Sheet1!$A$2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29-4106-A7DD-EFE18F9CAFA3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内容变难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Sheet1!#REF!</c:f>
            </c:multiLvlStrRef>
          </c:cat>
          <c:val>
            <c:numRef>
              <c:f>Sheet1!$B$2</c:f>
              <c:numCache>
                <c:formatCode>General</c:formatCode>
                <c:ptCount val="1"/>
                <c:pt idx="0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29-4106-A7DD-EFE18F9CAFA3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任务变重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Sheet1!#REF!</c:f>
            </c:multiLvlStrRef>
          </c:cat>
          <c:val>
            <c:numRef>
              <c:f>Sheet1!$C$2</c:f>
              <c:numCache>
                <c:formatCode>General</c:formatCode>
                <c:ptCount val="1"/>
                <c:pt idx="0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29-4106-A7DD-EFE18F9CA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4110944"/>
        <c:axId val="734497012"/>
      </c:barChart>
      <c:catAx>
        <c:axId val="63411094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4497012"/>
        <c:crosses val="autoZero"/>
        <c:auto val="1"/>
        <c:lblAlgn val="ctr"/>
        <c:lblOffset val="100"/>
        <c:noMultiLvlLbl val="0"/>
      </c:catAx>
      <c:valAx>
        <c:axId val="73449701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4110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9F22A-9901-456E-98D0-F927492C0D87}" type="datetimeFigureOut">
              <a:rPr lang="zh-CN" altLang="en-US" smtClean="0"/>
              <a:t>2022/10/29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52E7B7-3B2F-4FC5-8E3F-DF6747627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219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2E7B7-3B2F-4FC5-8E3F-DF674762718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755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2E7B7-3B2F-4FC5-8E3F-DF67476271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129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52E7B7-3B2F-4FC5-8E3F-DF674762718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48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EE924D-2981-B30B-FA8A-D8CF4B1DF3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B5787B-A760-3AEE-F156-A07638806A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B90772-DA47-C4FD-8562-484E1B9D5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8FFF29-EA9F-8B99-ACAD-77D379500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8859D0-B79F-6E0B-F450-7854D8D48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04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2918B0-7FAC-29E4-EA60-932929364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9ED731-1F73-FD27-AAA8-E0F5A73FD7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C162A0-EDAA-4FD4-A922-A4D4F6EF3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158F6E-3CB1-F6B5-DA9F-62CBC0B4F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A9BAD1-3E8C-C3B9-0DDC-89885818C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7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E68E7CA-0796-131D-E1C0-3A9DCAD788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2D50F16-9016-B2DF-22F6-6E3B47F76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0382C2-D0F3-FE13-14C5-45ADEB1B9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7AAE30-BCA2-3245-D0BF-6426D8B2C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50C45C-4BED-5949-D765-975C66D95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20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4BB331-5D1A-BDE4-2AF3-9235B5816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C58EE6-1630-AB1A-1805-4383E7BEF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8BF5C3-9F5D-08EC-361A-3CA6037EF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878E36-7753-F3C1-BD17-82610A2EB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E76ABB-5ED4-C8DC-F02A-80D95F932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88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6849FD-BFB8-E82D-F6D6-6ED2768E3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8E6DBD-1072-A786-A2DC-BB094D386D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19CA88-6BCE-5B45-9872-2FE586590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00B919-2D9C-D278-0A65-A20024AE3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7215C4-FC58-CA9C-D332-CF93FA2F3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5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BD617D-23D3-FC5A-A13E-3F5B0805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182DB5-0168-FF08-70A0-6BB54878E6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B170D1-8D18-A0C9-C7C5-FED3C45873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8B2FB6-2401-A2B6-4949-349AEE560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891F31-7119-3F3A-7C17-3E90A43B5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5E5D63-C754-A7E3-60E6-359A453F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8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E70B5C-AE7D-DF26-C34D-4D364121A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798A5B-CF8C-5B2C-4546-45286BA99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27386DC-7C86-69CA-A35B-9F053EB72B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34DA794-00EC-5270-F625-8C6E8E607C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832F7C-DEC9-8CEB-62F6-9E6E8FC679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58F96E9-DD79-CAB3-8505-F649146F4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DC16B9-7F62-93F8-2F2E-758C5A25C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8DDE317-1982-FA91-ADC5-674405319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93B0D5-D19E-9B65-09A5-B6C703D27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5F0845-6696-B4FC-3845-64715014F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56B9FB4-61FC-3FFE-4F9F-73B15232D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CCE936-2B7D-47DF-8E4F-ABA5605A0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35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723A2B-41EE-C721-AC69-5B2A4D6E3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3CE9EB7-15D1-2D17-8530-4E0C1F0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453259-A7C7-E587-215E-F37CBB52D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519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A2A4A5-E7B1-ECF2-3E9B-32C11BC3C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3596B0-5B84-9C2D-F10C-9EB5A6EA0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465812-10DC-D2A2-A0CE-D297B5079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90A47C-0B06-2CA1-13FB-8E77A974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A4FE03-462B-909B-51DA-E3DC73A33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CBE6AE-46D0-423C-A402-DA91DF8A6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6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C2F0A-ED7F-126D-0A1F-205DFB332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A137C5-265F-76A6-A85C-A032E099F0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9EA18E-60E2-7A6E-5366-BDA970F3E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3F8262-18A4-EFFF-1CB3-A7A1B50A3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2D3BB9-A9CA-035D-D754-1D8FE8521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DF4035-F06F-6344-B9BA-7AD084A34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45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EB2BAE9-C776-7727-C467-0EB2C157C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A9782F-EAEC-2432-B8C0-8D918D8CA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1A2363-CBD6-7B7C-949F-D6F09D8B81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AE674-53D3-427B-8697-F70F79761251}" type="datetimeFigureOut">
              <a:rPr lang="zh-CN" altLang="en-US" smtClean="0"/>
              <a:t>2022/10/28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01AC57-5BDB-B375-5E9F-0A0CDE8D12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22336A-B310-0F92-1D17-CE7C3DB77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D4E0E-F682-45F5-B734-8E67F0B0A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AE5B4AA-70FA-E5BB-1F00-58AAAF11521F}"/>
              </a:ext>
            </a:extLst>
          </p:cNvPr>
          <p:cNvSpPr txBox="1"/>
          <p:nvPr/>
        </p:nvSpPr>
        <p:spPr>
          <a:xfrm>
            <a:off x="4270442" y="2321004"/>
            <a:ext cx="46011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暖场视频</a:t>
            </a:r>
          </a:p>
        </p:txBody>
      </p:sp>
    </p:spTree>
    <p:extLst>
      <p:ext uri="{BB962C8B-B14F-4D97-AF65-F5344CB8AC3E}">
        <p14:creationId xmlns:p14="http://schemas.microsoft.com/office/powerpoint/2010/main" val="357372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AB4FCA-5F49-B39F-A489-562FF1EC8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15" y="1075487"/>
            <a:ext cx="4801386" cy="36010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8943609-049D-74A2-5159-EE97C74FFE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201" y="1075487"/>
            <a:ext cx="5216363" cy="360104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E9C6AF6-2B92-6FF2-5D72-814E7A080E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1" r="5917" b="4604"/>
          <a:stretch/>
        </p:blipFill>
        <p:spPr>
          <a:xfrm>
            <a:off x="3953660" y="3195548"/>
            <a:ext cx="4619434" cy="341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2EE841-BFE2-BE07-CC9A-AB8DA22429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3" t="3710" b="1719"/>
          <a:stretch/>
        </p:blipFill>
        <p:spPr>
          <a:xfrm>
            <a:off x="320511" y="1064035"/>
            <a:ext cx="3431036" cy="48029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329BF62-E08C-8AB1-A43E-FAE14A9B61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0" r="2068" b="11890"/>
          <a:stretch/>
        </p:blipFill>
        <p:spPr>
          <a:xfrm>
            <a:off x="4263730" y="1064035"/>
            <a:ext cx="3664540" cy="48029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5B57808-1026-2507-2920-CD0E97E05C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" t="3299" b="9966"/>
          <a:stretch/>
        </p:blipFill>
        <p:spPr>
          <a:xfrm>
            <a:off x="8440453" y="1064036"/>
            <a:ext cx="3569295" cy="480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8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240975B-CB91-1B24-929C-C4316F18E422}"/>
              </a:ext>
            </a:extLst>
          </p:cNvPr>
          <p:cNvSpPr txBox="1"/>
          <p:nvPr/>
        </p:nvSpPr>
        <p:spPr>
          <a:xfrm>
            <a:off x="4427990" y="2531002"/>
            <a:ext cx="3603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宣传部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F9F29F-714F-2964-0399-46626DD34397}"/>
              </a:ext>
            </a:extLst>
          </p:cNvPr>
          <p:cNvSpPr txBox="1"/>
          <p:nvPr/>
        </p:nvSpPr>
        <p:spPr>
          <a:xfrm>
            <a:off x="8597246" y="4628561"/>
            <a:ext cx="1687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台秀</a:t>
            </a:r>
          </a:p>
        </p:txBody>
      </p:sp>
    </p:spTree>
    <p:extLst>
      <p:ext uri="{BB962C8B-B14F-4D97-AF65-F5344CB8AC3E}">
        <p14:creationId xmlns:p14="http://schemas.microsoft.com/office/powerpoint/2010/main" val="3118279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240975B-CB91-1B24-929C-C4316F18E422}"/>
              </a:ext>
            </a:extLst>
          </p:cNvPr>
          <p:cNvSpPr txBox="1"/>
          <p:nvPr/>
        </p:nvSpPr>
        <p:spPr>
          <a:xfrm>
            <a:off x="308476" y="2766672"/>
            <a:ext cx="2170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文娱部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22FC4C-25BA-9373-0C3E-DA5B758853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7" r="9298" b="2594"/>
          <a:stretch/>
        </p:blipFill>
        <p:spPr>
          <a:xfrm>
            <a:off x="2375555" y="405481"/>
            <a:ext cx="4279769" cy="58350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E0FEAEC-7272-BEF0-324C-2CFF249F3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821" y="1611973"/>
            <a:ext cx="4457143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69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CC68FE0F-0792-14FB-8EDD-2CAE9BAF66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583381"/>
              </p:ext>
            </p:extLst>
          </p:nvPr>
        </p:nvGraphicFramePr>
        <p:xfrm>
          <a:off x="1975438" y="1181127"/>
          <a:ext cx="8431755" cy="4568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0585">
                  <a:extLst>
                    <a:ext uri="{9D8B030D-6E8A-4147-A177-3AD203B41FA5}">
                      <a16:colId xmlns:a16="http://schemas.microsoft.com/office/drawing/2014/main" val="4093455126"/>
                    </a:ext>
                  </a:extLst>
                </a:gridCol>
                <a:gridCol w="2810585">
                  <a:extLst>
                    <a:ext uri="{9D8B030D-6E8A-4147-A177-3AD203B41FA5}">
                      <a16:colId xmlns:a16="http://schemas.microsoft.com/office/drawing/2014/main" val="1340908823"/>
                    </a:ext>
                  </a:extLst>
                </a:gridCol>
                <a:gridCol w="2810585">
                  <a:extLst>
                    <a:ext uri="{9D8B030D-6E8A-4147-A177-3AD203B41FA5}">
                      <a16:colId xmlns:a16="http://schemas.microsoft.com/office/drawing/2014/main" val="202209506"/>
                    </a:ext>
                  </a:extLst>
                </a:gridCol>
              </a:tblGrid>
              <a:tr h="10236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/>
                        <a:t>存在问题</a:t>
                      </a: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b="1" kern="1200" dirty="0">
                          <a:solidFill>
                            <a:schemeClr val="lt1"/>
                          </a:solidFill>
                        </a:rPr>
                        <a:t>小妙招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600" b="1" kern="1200" dirty="0">
                          <a:solidFill>
                            <a:schemeClr val="lt1"/>
                          </a:solidFill>
                        </a:rPr>
                        <a:t>学习效果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478945"/>
                  </a:ext>
                </a:extLst>
              </a:tr>
              <a:tr h="35451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283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54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AE5B4AA-70FA-E5BB-1F00-58AAAF11521F}"/>
              </a:ext>
            </a:extLst>
          </p:cNvPr>
          <p:cNvSpPr txBox="1"/>
          <p:nvPr/>
        </p:nvSpPr>
        <p:spPr>
          <a:xfrm>
            <a:off x="4270442" y="2321004"/>
            <a:ext cx="46011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唱响班歌</a:t>
            </a:r>
          </a:p>
        </p:txBody>
      </p:sp>
      <p:pic>
        <p:nvPicPr>
          <p:cNvPr id="6" name="班歌（伴奏）">
            <a:hlinkClick r:id="" action="ppaction://media"/>
            <a:extLst>
              <a:ext uri="{FF2B5EF4-FFF2-40B4-BE49-F238E27FC236}">
                <a16:creationId xmlns:a16="http://schemas.microsoft.com/office/drawing/2014/main" id="{4F0E972A-E9DB-AF2C-FB1A-4BEFD2C123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55814" y="46631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2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240975B-CB91-1B24-929C-C4316F18E422}"/>
              </a:ext>
            </a:extLst>
          </p:cNvPr>
          <p:cNvSpPr txBox="1"/>
          <p:nvPr/>
        </p:nvSpPr>
        <p:spPr>
          <a:xfrm>
            <a:off x="3268493" y="2710111"/>
            <a:ext cx="65758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小剧场开演啦！</a:t>
            </a:r>
          </a:p>
        </p:txBody>
      </p:sp>
    </p:spTree>
    <p:extLst>
      <p:ext uri="{BB962C8B-B14F-4D97-AF65-F5344CB8AC3E}">
        <p14:creationId xmlns:p14="http://schemas.microsoft.com/office/powerpoint/2010/main" val="4004865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B66148B-9146-0C7B-DE96-D7FF22F2E229}"/>
              </a:ext>
            </a:extLst>
          </p:cNvPr>
          <p:cNvSpPr/>
          <p:nvPr/>
        </p:nvSpPr>
        <p:spPr>
          <a:xfrm>
            <a:off x="3796891" y="2169268"/>
            <a:ext cx="811300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cap="none" spc="0" dirty="0">
                <a:ln w="0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课堂学习有妙招</a:t>
            </a:r>
            <a:endParaRPr lang="zh-CN" altLang="en-US" sz="8800" b="1" cap="none" spc="0" dirty="0">
              <a:ln w="0">
                <a:solidFill>
                  <a:srgbClr val="002060"/>
                </a:solidFill>
              </a:ln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870061-CEBE-379B-7468-022B394422D2}"/>
              </a:ext>
            </a:extLst>
          </p:cNvPr>
          <p:cNvSpPr txBox="1"/>
          <p:nvPr/>
        </p:nvSpPr>
        <p:spPr>
          <a:xfrm>
            <a:off x="8579795" y="4688732"/>
            <a:ext cx="2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小闪电中队</a:t>
            </a:r>
          </a:p>
        </p:txBody>
      </p:sp>
    </p:spTree>
    <p:extLst>
      <p:ext uri="{BB962C8B-B14F-4D97-AF65-F5344CB8AC3E}">
        <p14:creationId xmlns:p14="http://schemas.microsoft.com/office/powerpoint/2010/main" val="3265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7C7CD8-0991-86E3-FAEB-063B1DD7C023}"/>
              </a:ext>
            </a:extLst>
          </p:cNvPr>
          <p:cNvSpPr txBox="1"/>
          <p:nvPr/>
        </p:nvSpPr>
        <p:spPr>
          <a:xfrm>
            <a:off x="330038" y="2688649"/>
            <a:ext cx="2290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4C8CF1-1E4A-B7C3-768F-9B5648BD3A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1" r="12967" b="5659"/>
          <a:stretch/>
        </p:blipFill>
        <p:spPr>
          <a:xfrm>
            <a:off x="2413262" y="137568"/>
            <a:ext cx="4468701" cy="67204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41597D-1FCC-83D6-4AF8-6095036C73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2" r="15735"/>
          <a:stretch/>
        </p:blipFill>
        <p:spPr>
          <a:xfrm>
            <a:off x="6957477" y="1809610"/>
            <a:ext cx="5234523" cy="323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98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49A4A0F-121E-C552-B3CE-5032FACD3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0397149"/>
              </p:ext>
            </p:extLst>
          </p:nvPr>
        </p:nvGraphicFramePr>
        <p:xfrm>
          <a:off x="3125508" y="895547"/>
          <a:ext cx="6046771" cy="5052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7447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175584351"/>
              </p:ext>
            </p:extLst>
          </p:nvPr>
        </p:nvGraphicFramePr>
        <p:xfrm>
          <a:off x="2920999" y="829559"/>
          <a:ext cx="6656633" cy="498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F34E0E-73E7-9E5E-AFC9-4F85928B2F65}"/>
              </a:ext>
            </a:extLst>
          </p:cNvPr>
          <p:cNvSpPr txBox="1"/>
          <p:nvPr/>
        </p:nvSpPr>
        <p:spPr>
          <a:xfrm>
            <a:off x="330038" y="2688649"/>
            <a:ext cx="2290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体育部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D05C42-85D3-4347-0A8D-EAFFA75ACFCE}"/>
              </a:ext>
            </a:extLst>
          </p:cNvPr>
          <p:cNvSpPr txBox="1"/>
          <p:nvPr/>
        </p:nvSpPr>
        <p:spPr>
          <a:xfrm>
            <a:off x="4564931" y="3003848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插入问卷视频</a:t>
            </a:r>
          </a:p>
        </p:txBody>
      </p:sp>
    </p:spTree>
    <p:extLst>
      <p:ext uri="{BB962C8B-B14F-4D97-AF65-F5344CB8AC3E}">
        <p14:creationId xmlns:p14="http://schemas.microsoft.com/office/powerpoint/2010/main" val="293744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F34E0E-73E7-9E5E-AFC9-4F85928B2F65}"/>
              </a:ext>
            </a:extLst>
          </p:cNvPr>
          <p:cNvSpPr txBox="1"/>
          <p:nvPr/>
        </p:nvSpPr>
        <p:spPr>
          <a:xfrm>
            <a:off x="330038" y="2688649"/>
            <a:ext cx="2290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劳动部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D05C42-85D3-4347-0A8D-EAFFA75ACFCE}"/>
              </a:ext>
            </a:extLst>
          </p:cNvPr>
          <p:cNvSpPr txBox="1"/>
          <p:nvPr/>
        </p:nvSpPr>
        <p:spPr>
          <a:xfrm>
            <a:off x="4564931" y="3003848"/>
            <a:ext cx="60944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插入采访视频</a:t>
            </a:r>
          </a:p>
        </p:txBody>
      </p:sp>
    </p:spTree>
    <p:extLst>
      <p:ext uri="{BB962C8B-B14F-4D97-AF65-F5344CB8AC3E}">
        <p14:creationId xmlns:p14="http://schemas.microsoft.com/office/powerpoint/2010/main" val="1026781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64</Words>
  <Application>Microsoft Office PowerPoint</Application>
  <PresentationFormat>宽屏</PresentationFormat>
  <Paragraphs>22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等线 Light</vt:lpstr>
      <vt:lpstr>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尊斌</dc:creator>
  <cp:lastModifiedBy>刘 尊斌</cp:lastModifiedBy>
  <cp:revision>4</cp:revision>
  <dcterms:created xsi:type="dcterms:W3CDTF">2022-10-28T06:16:01Z</dcterms:created>
  <dcterms:modified xsi:type="dcterms:W3CDTF">2022-10-29T13:28:46Z</dcterms:modified>
</cp:coreProperties>
</file>