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56" r:id="rId2"/>
  </p:sldMasterIdLst>
  <p:notesMasterIdLst>
    <p:notesMasterId r:id="rId28"/>
  </p:notesMasterIdLst>
  <p:handoutMasterIdLst>
    <p:handoutMasterId r:id="rId29"/>
  </p:handoutMasterIdLst>
  <p:sldIdLst>
    <p:sldId id="555" r:id="rId3"/>
    <p:sldId id="591" r:id="rId4"/>
    <p:sldId id="536" r:id="rId5"/>
    <p:sldId id="583" r:id="rId6"/>
    <p:sldId id="622" r:id="rId7"/>
    <p:sldId id="623" r:id="rId8"/>
    <p:sldId id="593" r:id="rId9"/>
    <p:sldId id="559" r:id="rId10"/>
    <p:sldId id="560" r:id="rId11"/>
    <p:sldId id="561" r:id="rId12"/>
    <p:sldId id="552" r:id="rId13"/>
    <p:sldId id="537" r:id="rId14"/>
    <p:sldId id="551" r:id="rId15"/>
    <p:sldId id="539" r:id="rId16"/>
    <p:sldId id="562" r:id="rId17"/>
    <p:sldId id="540" r:id="rId18"/>
    <p:sldId id="541" r:id="rId19"/>
    <p:sldId id="553" r:id="rId20"/>
    <p:sldId id="549" r:id="rId21"/>
    <p:sldId id="543" r:id="rId22"/>
    <p:sldId id="550" r:id="rId23"/>
    <p:sldId id="547" r:id="rId24"/>
    <p:sldId id="309" r:id="rId25"/>
    <p:sldId id="310" r:id="rId26"/>
    <p:sldId id="291" r:id="rId27"/>
  </p:sldIdLst>
  <p:sldSz cx="9144000" cy="5143500" type="screen16x9"/>
  <p:notesSz cx="6761163" cy="9942513"/>
  <p:embeddedFontLst>
    <p:embeddedFont>
      <p:font typeface="华文行楷" panose="02010800040101010101" pitchFamily="2" charset="-122"/>
      <p:regular r:id="rId30"/>
    </p:embeddedFont>
    <p:embeddedFont>
      <p:font typeface="汉仪程行简" panose="02010600030101010101" charset="-122"/>
      <p:regular r:id="rId31"/>
    </p:embeddedFont>
    <p:embeddedFont>
      <p:font typeface="等线 Light" panose="02010600030101010101" pitchFamily="2" charset="-122"/>
      <p:regular r:id="rId32"/>
    </p:embeddedFont>
    <p:embeddedFont>
      <p:font typeface="等线" panose="02010600030101010101" pitchFamily="2" charset="-122"/>
      <p:regular r:id="rId33"/>
      <p:bold r:id="rId34"/>
    </p:embeddedFont>
    <p:embeddedFont>
      <p:font typeface="微软雅黑" panose="020B0503020204020204" pitchFamily="34" charset="-122"/>
      <p:regular r:id="rId35"/>
      <p:bold r:id="rId36"/>
    </p:embeddedFont>
    <p:embeddedFont>
      <p:font typeface="Impact" panose="020B0806030902050204" pitchFamily="34" charset="0"/>
      <p:regular r:id="rId37"/>
    </p:embeddedFont>
    <p:embeddedFont>
      <p:font typeface="汉仪颜楷简" panose="02010600030101010101" charset="-122"/>
      <p:regular r:id="rId38"/>
    </p:embeddedFont>
    <p:embeddedFont>
      <p:font typeface="Calibri" panose="020F0502020204030204" pitchFamily="34" charset="0"/>
      <p:regular r:id="rId39"/>
      <p:bold r:id="rId40"/>
      <p:italic r:id="rId41"/>
      <p:boldItalic r:id="rId42"/>
    </p:embeddedFont>
    <p:embeddedFont>
      <p:font typeface="STXinwei" panose="02010800040101010101" pitchFamily="2" charset="-122"/>
      <p:regular r:id="rId43"/>
    </p:embeddedFont>
    <p:embeddedFont>
      <p:font typeface="Arial Black" panose="020B0A04020102020204" pitchFamily="34" charset="0"/>
      <p:bold r:id="rId44"/>
    </p:embeddedFont>
    <p:embeddedFont>
      <p:font typeface="黑体" panose="02010609060101010101" pitchFamily="49" charset="-122"/>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5" userDrawn="1">
          <p15:clr>
            <a:srgbClr val="A4A3A4"/>
          </p15:clr>
        </p15:guide>
        <p15:guide id="2" pos="2920" userDrawn="1">
          <p15:clr>
            <a:srgbClr val="A4A3A4"/>
          </p15:clr>
        </p15:guide>
      </p15:sldGuideLst>
    </p:ext>
    <p:ext uri="{2D200454-40CA-4A62-9FC3-DE9A4176ACB9}">
      <p15:notesGuideLst xmlns:p15="http://schemas.microsoft.com/office/powerpoint/2012/main">
        <p15:guide id="1" orient="horz" pos="2948">
          <p15:clr>
            <a:srgbClr val="A4A3A4"/>
          </p15:clr>
        </p15:guide>
        <p15:guide id="2" pos="22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FF"/>
    <a:srgbClr val="2E6CB5"/>
    <a:srgbClr val="33C6E2"/>
    <a:srgbClr val="4F81BD"/>
    <a:srgbClr val="2770C0"/>
    <a:srgbClr val="ED7C32"/>
    <a:srgbClr val="F3F3F3"/>
    <a:srgbClr val="93CDDD"/>
    <a:srgbClr val="6681BE"/>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62" autoAdjust="0"/>
    <p:restoredTop sz="94847" autoAdjust="0"/>
  </p:normalViewPr>
  <p:slideViewPr>
    <p:cSldViewPr showGuides="1">
      <p:cViewPr varScale="1">
        <p:scale>
          <a:sx n="92" d="100"/>
          <a:sy n="92" d="100"/>
        </p:scale>
        <p:origin x="774" y="90"/>
      </p:cViewPr>
      <p:guideLst>
        <p:guide orient="horz" pos="1525"/>
        <p:guide pos="2920"/>
      </p:guideLst>
    </p:cSldViewPr>
  </p:slideViewPr>
  <p:notesTextViewPr>
    <p:cViewPr>
      <p:scale>
        <a:sx n="125" d="100"/>
        <a:sy n="125" d="100"/>
      </p:scale>
      <p:origin x="0" y="0"/>
    </p:cViewPr>
  </p:notesTextViewPr>
  <p:sorterViewPr>
    <p:cViewPr>
      <p:scale>
        <a:sx n="100" d="100"/>
        <a:sy n="100" d="100"/>
      </p:scale>
      <p:origin x="0" y="0"/>
    </p:cViewPr>
  </p:sorterViewPr>
  <p:notesViewPr>
    <p:cSldViewPr>
      <p:cViewPr>
        <p:scale>
          <a:sx n="100" d="100"/>
          <a:sy n="100" d="100"/>
        </p:scale>
        <p:origin x="-1908" y="-84"/>
      </p:cViewPr>
      <p:guideLst>
        <p:guide orient="horz" pos="2948"/>
        <p:guide pos="220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handoutMaster" Target="handoutMasters/handout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7126"/>
          </a:xfrm>
          <a:prstGeom prst="rect">
            <a:avLst/>
          </a:prstGeom>
        </p:spPr>
        <p:txBody>
          <a:bodyPr vert="horz" lIns="91440" tIns="45720" rIns="91440" bIns="45720" rtlCol="0"/>
          <a:lstStyle>
            <a:lvl1pPr algn="r">
              <a:defRPr sz="1200"/>
            </a:lvl1pPr>
          </a:lstStyle>
          <a:p>
            <a:fld id="{E1E4755F-4696-46C7-9640-F4A863CF9A24}" type="datetimeFigureOut">
              <a:rPr lang="zh-CN" altLang="en-US" smtClean="0"/>
              <a:t>2023/8/26</a:t>
            </a:fld>
            <a:endParaRPr lang="zh-CN" altLang="en-US"/>
          </a:p>
        </p:txBody>
      </p:sp>
      <p:sp>
        <p:nvSpPr>
          <p:cNvPr id="4" name="页脚占位符 3"/>
          <p:cNvSpPr>
            <a:spLocks noGrp="1"/>
          </p:cNvSpPr>
          <p:nvPr>
            <p:ph type="ftr" sz="quarter" idx="2"/>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7126"/>
          </a:xfrm>
          <a:prstGeom prst="rect">
            <a:avLst/>
          </a:prstGeom>
        </p:spPr>
        <p:txBody>
          <a:bodyPr vert="horz" lIns="91440" tIns="45720" rIns="91440" bIns="45720" rtlCol="0" anchor="b"/>
          <a:lstStyle>
            <a:lvl1pPr algn="r">
              <a:defRPr sz="1200"/>
            </a:lvl1pPr>
          </a:lstStyle>
          <a:p>
            <a:fld id="{4CE68B4E-908F-4E19-9E0D-5D0C98D04C27}" type="slidenum">
              <a:rPr lang="zh-CN" altLang="en-US" smtClean="0"/>
              <a:t>‹#›</a:t>
            </a:fld>
            <a:endParaRPr lang="zh-CN" altLang="en-US"/>
          </a:p>
        </p:txBody>
      </p:sp>
    </p:spTree>
    <p:extLst>
      <p:ext uri="{BB962C8B-B14F-4D97-AF65-F5344CB8AC3E}">
        <p14:creationId xmlns:p14="http://schemas.microsoft.com/office/powerpoint/2010/main" val="16356805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3FF2285E-5C98-4406-90B3-2EE99A1A4BBE}" type="datetimeFigureOut">
              <a:rPr lang="zh-CN" altLang="en-US" smtClean="0"/>
              <a:t>2023/8/26</a:t>
            </a:fld>
            <a:endParaRPr lang="zh-CN" altLang="en-US"/>
          </a:p>
        </p:txBody>
      </p:sp>
      <p:sp>
        <p:nvSpPr>
          <p:cNvPr id="4" name="幻灯片图像占位符 3"/>
          <p:cNvSpPr>
            <a:spLocks noGrp="1" noRot="1" noChangeAspect="1"/>
          </p:cNvSpPr>
          <p:nvPr>
            <p:ph type="sldImg" idx="2"/>
          </p:nvPr>
        </p:nvSpPr>
        <p:spPr>
          <a:xfrm>
            <a:off x="68263" y="746125"/>
            <a:ext cx="6624637" cy="37274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11B267DA-003F-4AF9-9F7F-332B37088F88}" type="slidenum">
              <a:rPr lang="zh-CN" altLang="en-US" smtClean="0"/>
              <a:t>‹#›</a:t>
            </a:fld>
            <a:endParaRPr lang="zh-CN" altLang="en-US"/>
          </a:p>
        </p:txBody>
      </p:sp>
    </p:spTree>
    <p:extLst>
      <p:ext uri="{BB962C8B-B14F-4D97-AF65-F5344CB8AC3E}">
        <p14:creationId xmlns:p14="http://schemas.microsoft.com/office/powerpoint/2010/main" val="428144093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54525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11</a:t>
            </a:fld>
            <a:endParaRPr lang="zh-CN" altLang="en-US"/>
          </a:p>
        </p:txBody>
      </p:sp>
    </p:spTree>
    <p:extLst>
      <p:ext uri="{BB962C8B-B14F-4D97-AF65-F5344CB8AC3E}">
        <p14:creationId xmlns:p14="http://schemas.microsoft.com/office/powerpoint/2010/main" val="2186695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12</a:t>
            </a:fld>
            <a:endParaRPr lang="zh-CN" altLang="en-US"/>
          </a:p>
        </p:txBody>
      </p:sp>
    </p:spTree>
    <p:extLst>
      <p:ext uri="{BB962C8B-B14F-4D97-AF65-F5344CB8AC3E}">
        <p14:creationId xmlns:p14="http://schemas.microsoft.com/office/powerpoint/2010/main" val="2334653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13</a:t>
            </a:fld>
            <a:endParaRPr lang="zh-CN" altLang="en-US"/>
          </a:p>
        </p:txBody>
      </p:sp>
    </p:spTree>
    <p:extLst>
      <p:ext uri="{BB962C8B-B14F-4D97-AF65-F5344CB8AC3E}">
        <p14:creationId xmlns:p14="http://schemas.microsoft.com/office/powerpoint/2010/main" val="740261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14</a:t>
            </a:fld>
            <a:endParaRPr lang="zh-CN" altLang="en-US"/>
          </a:p>
        </p:txBody>
      </p:sp>
    </p:spTree>
    <p:extLst>
      <p:ext uri="{BB962C8B-B14F-4D97-AF65-F5344CB8AC3E}">
        <p14:creationId xmlns:p14="http://schemas.microsoft.com/office/powerpoint/2010/main" val="1819859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62179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16</a:t>
            </a:fld>
            <a:endParaRPr lang="zh-CN" altLang="en-US"/>
          </a:p>
        </p:txBody>
      </p:sp>
    </p:spTree>
    <p:extLst>
      <p:ext uri="{BB962C8B-B14F-4D97-AF65-F5344CB8AC3E}">
        <p14:creationId xmlns:p14="http://schemas.microsoft.com/office/powerpoint/2010/main" val="10957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17</a:t>
            </a:fld>
            <a:endParaRPr lang="zh-CN" altLang="en-US"/>
          </a:p>
        </p:txBody>
      </p:sp>
    </p:spTree>
    <p:extLst>
      <p:ext uri="{BB962C8B-B14F-4D97-AF65-F5344CB8AC3E}">
        <p14:creationId xmlns:p14="http://schemas.microsoft.com/office/powerpoint/2010/main" val="918936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18</a:t>
            </a:fld>
            <a:endParaRPr lang="zh-CN" altLang="en-US"/>
          </a:p>
        </p:txBody>
      </p:sp>
    </p:spTree>
    <p:extLst>
      <p:ext uri="{BB962C8B-B14F-4D97-AF65-F5344CB8AC3E}">
        <p14:creationId xmlns:p14="http://schemas.microsoft.com/office/powerpoint/2010/main" val="1899907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4206145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20</a:t>
            </a:fld>
            <a:endParaRPr lang="zh-CN" altLang="en-US"/>
          </a:p>
        </p:txBody>
      </p:sp>
    </p:spTree>
    <p:extLst>
      <p:ext uri="{BB962C8B-B14F-4D97-AF65-F5344CB8AC3E}">
        <p14:creationId xmlns:p14="http://schemas.microsoft.com/office/powerpoint/2010/main" val="3380316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2</a:t>
            </a:fld>
            <a:endParaRPr lang="zh-CN" altLang="en-US"/>
          </a:p>
        </p:txBody>
      </p:sp>
    </p:spTree>
    <p:extLst>
      <p:ext uri="{BB962C8B-B14F-4D97-AF65-F5344CB8AC3E}">
        <p14:creationId xmlns:p14="http://schemas.microsoft.com/office/powerpoint/2010/main" val="1298007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t>21</a:t>
            </a:fld>
            <a:endParaRPr lang="zh-CN" altLang="en-US"/>
          </a:p>
        </p:txBody>
      </p:sp>
    </p:spTree>
    <p:extLst>
      <p:ext uri="{BB962C8B-B14F-4D97-AF65-F5344CB8AC3E}">
        <p14:creationId xmlns:p14="http://schemas.microsoft.com/office/powerpoint/2010/main" val="2341934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22</a:t>
            </a:fld>
            <a:endParaRPr lang="zh-CN" altLang="en-US"/>
          </a:p>
        </p:txBody>
      </p:sp>
    </p:spTree>
    <p:extLst>
      <p:ext uri="{BB962C8B-B14F-4D97-AF65-F5344CB8AC3E}">
        <p14:creationId xmlns:p14="http://schemas.microsoft.com/office/powerpoint/2010/main" val="592482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13CC9DD-E456-4764-9C9F-48DB851B9C2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949507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3</a:t>
            </a:fld>
            <a:endParaRPr lang="zh-CN" altLang="en-US"/>
          </a:p>
        </p:txBody>
      </p:sp>
    </p:spTree>
    <p:extLst>
      <p:ext uri="{BB962C8B-B14F-4D97-AF65-F5344CB8AC3E}">
        <p14:creationId xmlns:p14="http://schemas.microsoft.com/office/powerpoint/2010/main" val="3091514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4</a:t>
            </a:fld>
            <a:endParaRPr lang="zh-CN" altLang="en-US"/>
          </a:p>
        </p:txBody>
      </p:sp>
    </p:spTree>
    <p:extLst>
      <p:ext uri="{BB962C8B-B14F-4D97-AF65-F5344CB8AC3E}">
        <p14:creationId xmlns:p14="http://schemas.microsoft.com/office/powerpoint/2010/main" val="704569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5</a:t>
            </a:fld>
            <a:endParaRPr lang="zh-CN" altLang="en-US"/>
          </a:p>
        </p:txBody>
      </p:sp>
    </p:spTree>
    <p:extLst>
      <p:ext uri="{BB962C8B-B14F-4D97-AF65-F5344CB8AC3E}">
        <p14:creationId xmlns:p14="http://schemas.microsoft.com/office/powerpoint/2010/main" val="3376787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11B267DA-003F-4AF9-9F7F-332B37088F88}" type="slidenum">
              <a:rPr lang="zh-CN" altLang="en-US" smtClean="0"/>
              <a:t>6</a:t>
            </a:fld>
            <a:endParaRPr lang="zh-CN" altLang="en-US"/>
          </a:p>
        </p:txBody>
      </p:sp>
    </p:spTree>
    <p:extLst>
      <p:ext uri="{BB962C8B-B14F-4D97-AF65-F5344CB8AC3E}">
        <p14:creationId xmlns:p14="http://schemas.microsoft.com/office/powerpoint/2010/main" val="2500126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8</a:t>
            </a:fld>
            <a:endParaRPr lang="zh-CN" altLang="en-US"/>
          </a:p>
        </p:txBody>
      </p:sp>
    </p:spTree>
    <p:extLst>
      <p:ext uri="{BB962C8B-B14F-4D97-AF65-F5344CB8AC3E}">
        <p14:creationId xmlns:p14="http://schemas.microsoft.com/office/powerpoint/2010/main" val="3956343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35312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1B267DA-003F-4AF9-9F7F-332B37088F88}" type="slidenum">
              <a:rPr lang="zh-CN" altLang="en-US" smtClean="0"/>
              <a:t>10</a:t>
            </a:fld>
            <a:endParaRPr lang="zh-CN" altLang="en-US"/>
          </a:p>
        </p:txBody>
      </p:sp>
    </p:spTree>
    <p:extLst>
      <p:ext uri="{BB962C8B-B14F-4D97-AF65-F5344CB8AC3E}">
        <p14:creationId xmlns:p14="http://schemas.microsoft.com/office/powerpoint/2010/main" val="3964223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6FD65D0D-CA72-4101-AC42-6BF2CA6DAE2E}" type="datetime1">
              <a:rPr lang="zh-CN" altLang="en-US" smtClean="0"/>
              <a:t>2023/8/26</a:t>
            </a:fld>
            <a:endParaRPr lang="zh-CN" altLang="en-US"/>
          </a:p>
        </p:txBody>
      </p:sp>
      <p:sp>
        <p:nvSpPr>
          <p:cNvPr id="5" name="页脚占位符 4"/>
          <p:cNvSpPr>
            <a:spLocks noGrp="1"/>
          </p:cNvSpPr>
          <p:nvPr>
            <p:ph type="ftr" sz="quarter" idx="11"/>
          </p:nvPr>
        </p:nvSpPr>
        <p:spPr>
          <a:xfrm>
            <a:off x="3124204" y="4767263"/>
            <a:ext cx="2895600" cy="273844"/>
          </a:xfrm>
          <a:prstGeom prst="rect">
            <a:avLst/>
          </a:prstGeom>
        </p:spPr>
        <p:txBody>
          <a:bodyPr/>
          <a:lstStyle/>
          <a:p>
            <a:endParaRPr lang="zh-CN" altLang="en-US"/>
          </a:p>
        </p:txBody>
      </p:sp>
      <p:sp>
        <p:nvSpPr>
          <p:cNvPr id="6" name="灯片编号占位符 5"/>
          <p:cNvSpPr>
            <a:spLocks noGrp="1"/>
          </p:cNvSpPr>
          <p:nvPr>
            <p:ph type="sldNum" sz="quarter" idx="4"/>
          </p:nvPr>
        </p:nvSpPr>
        <p:spPr>
          <a:xfrm>
            <a:off x="8474824" y="110445"/>
            <a:ext cx="558425" cy="273844"/>
          </a:xfrm>
          <a:prstGeom prst="rect">
            <a:avLst/>
          </a:prstGeom>
          <a:solidFill>
            <a:srgbClr val="0094DC"/>
          </a:solidFill>
          <a:effectLst>
            <a:glow rad="12700">
              <a:schemeClr val="accent1">
                <a:alpha val="6000"/>
              </a:schemeClr>
            </a:glow>
            <a:outerShdw blurRad="50800" dist="50800" dir="5400000" sx="3000" sy="3000" algn="ctr" rotWithShape="0">
              <a:srgbClr val="000000"/>
            </a:outerShdw>
            <a:reflection endPos="0" dist="50800" dir="5400000" sy="-100000" algn="bl" rotWithShape="0"/>
            <a:softEdge rad="50800"/>
          </a:effectLst>
        </p:spPr>
        <p:txBody>
          <a:bodyPr vert="horz" lIns="91440" tIns="45720" rIns="91440" bIns="45720" rtlCol="0" anchor="ctr"/>
          <a:lstStyle>
            <a:lvl1pPr algn="r">
              <a:defRPr sz="1200">
                <a:solidFill>
                  <a:srgbClr val="C4BD97"/>
                </a:solidFill>
                <a:latin typeface="微软雅黑" panose="020B0503020204020204" pitchFamily="34" charset="-122"/>
                <a:ea typeface="微软雅黑" panose="020B0503020204020204" pitchFamily="34" charset="-122"/>
              </a:defRPr>
            </a:lvl1pPr>
          </a:lstStyle>
          <a:p>
            <a:fld id="{2B179D84-CB03-4761-9E0B-5D3CF7D51931}"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9E8CC4-681D-47B1-BEBD-9686FE4310AF}" type="datetimeFigureOut">
              <a:rPr lang="zh-CN" altLang="en-US" smtClean="0"/>
              <a:t>2023/8/26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C30FA8-62A0-4E93-A3D4-B13E3B355D3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8BD707-D9CF-40AE-B4C6-C98DA3205C09}" type="datetimeFigureOut">
              <a:rPr lang="en-US" smtClean="0"/>
              <a:t>8/26/2023</a:t>
            </a:fld>
            <a:endParaRPr lang="en-US" dirty="0"/>
          </a:p>
        </p:txBody>
      </p:sp>
      <p:sp>
        <p:nvSpPr>
          <p:cNvPr id="5" name="Footer Placeholder 4"/>
          <p:cNvSpPr>
            <a:spLocks noGrp="1"/>
          </p:cNvSpPr>
          <p:nvPr>
            <p:ph type="ftr" sz="quarter" idx="11"/>
          </p:nvPr>
        </p:nvSpPr>
        <p:spPr>
          <a:xfrm>
            <a:off x="3124204" y="4767263"/>
            <a:ext cx="2895600"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3"/>
            <a:ext cx="2133600" cy="273844"/>
          </a:xfrm>
          <a:prstGeom prst="rect">
            <a:avLst/>
          </a:prstGeom>
        </p:spPr>
        <p:txBody>
          <a:bodyPr/>
          <a:lstStyle/>
          <a:p>
            <a:fld id="{7D1D3630-FF52-49C8-B0A8-DFB6500EB4C9}" type="datetime1">
              <a:rPr lang="zh-CN" altLang="en-US" smtClean="0"/>
              <a:t>2023/8/26</a:t>
            </a:fld>
            <a:endParaRPr lang="zh-CN" altLang="en-US" dirty="0"/>
          </a:p>
        </p:txBody>
      </p:sp>
      <p:sp>
        <p:nvSpPr>
          <p:cNvPr id="4" name="页脚占位符 3"/>
          <p:cNvSpPr>
            <a:spLocks noGrp="1"/>
          </p:cNvSpPr>
          <p:nvPr>
            <p:ph type="ftr" sz="quarter" idx="11"/>
          </p:nvPr>
        </p:nvSpPr>
        <p:spPr>
          <a:xfrm>
            <a:off x="3124204" y="4767263"/>
            <a:ext cx="2895600" cy="273844"/>
          </a:xfrm>
          <a:prstGeom prst="rect">
            <a:avLst/>
          </a:prstGeom>
        </p:spPr>
        <p:txBody>
          <a:bodyPr/>
          <a:lstStyle/>
          <a:p>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40FAD053-F46E-47B1-A443-B9AB089755FA}" type="datetimeFigureOut">
              <a:rPr lang="zh-CN" altLang="en-US" smtClean="0"/>
              <a:t>2023/8/26</a:t>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p:txBody>
          <a:bodyPr/>
          <a:lstStyle/>
          <a:p>
            <a:fld id="{BE1AEEBC-6302-4342-90AC-71AD949F3638}" type="slidenum">
              <a:rPr lang="zh-CN" altLang="en-US" smtClean="0"/>
              <a:t>‹#›</a:t>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B79E8CC4-681D-47B1-BEBD-9686FE4310AF}" type="datetimeFigureOut">
              <a:rPr lang="zh-CN" altLang="en-US" smtClean="0"/>
              <a:t>2023/8/26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BC30FA8-62A0-4E93-A3D4-B13E3B355D3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492570D-2C79-403D-814B-D0A9235D62D3}" type="datetimeFigureOut">
              <a:rPr lang="zh-CN" altLang="en-US" smtClean="0"/>
              <a:t>2023/8/26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44F415-1FD4-427D-9F98-A68D8DE0E4A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79E8CC4-681D-47B1-BEBD-9686FE4310AF}" type="datetimeFigureOut">
              <a:rPr lang="zh-CN" altLang="en-US" smtClean="0"/>
              <a:t>2023/8/26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C30FA8-62A0-4E93-A3D4-B13E3B355D3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cstate="email">
            <a:lum/>
          </a:blip>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7729334" y="96475"/>
            <a:ext cx="558425" cy="273844"/>
          </a:xfrm>
          <a:prstGeom prst="rect">
            <a:avLst/>
          </a:prstGeom>
          <a:solidFill>
            <a:srgbClr val="0094DC"/>
          </a:solidFill>
          <a:effectLst>
            <a:glow rad="12700">
              <a:schemeClr val="accent1">
                <a:alpha val="6000"/>
              </a:schemeClr>
            </a:glow>
            <a:outerShdw blurRad="50800" dist="50800" dir="5400000" sx="3000" sy="3000" algn="ctr" rotWithShape="0">
              <a:srgbClr val="000000"/>
            </a:outerShdw>
            <a:reflection endPos="0" dist="50800" dir="5400000" sy="-100000" algn="bl" rotWithShape="0"/>
            <a:softEdge rad="50800"/>
          </a:effectLst>
        </p:spPr>
        <p:txBody>
          <a:bodyPr vert="horz" lIns="91440" tIns="45720" rIns="91440" bIns="45720" rtlCol="0" anchor="ctr"/>
          <a:lstStyle>
            <a:lvl1pPr algn="r">
              <a:defRPr sz="1200">
                <a:solidFill>
                  <a:srgbClr val="C4BD97"/>
                </a:solidFill>
                <a:latin typeface="微软雅黑" panose="020B0503020204020204" pitchFamily="34" charset="-122"/>
                <a:ea typeface="微软雅黑" panose="020B0503020204020204" pitchFamily="34" charset="-122"/>
              </a:defRPr>
            </a:lvl1pPr>
          </a:lstStyle>
          <a:p>
            <a:fld id="{2B179D84-CB03-4761-9E0B-5D3CF7D51931}" type="slidenum">
              <a:rPr lang="zh-CN" altLang="en-US" smtClean="0"/>
              <a:t>‹#›</a:t>
            </a:fld>
            <a:endParaRPr lang="zh-CN" altLang="en-US" dirty="0"/>
          </a:p>
        </p:txBody>
      </p:sp>
      <p:pic>
        <p:nvPicPr>
          <p:cNvPr id="3" name="图片 2"/>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2108"/>
            <a:ext cx="9144000" cy="514139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492570D-2C79-403D-814B-D0A9235D62D3}" type="datetimeFigureOut">
              <a:rPr lang="zh-CN" altLang="en-US" smtClean="0"/>
              <a:t>2023/8/26</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F44F415-1FD4-427D-9F98-A68D8DE0E4A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jpe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8.xml"/><Relationship Id="rId7" Type="http://schemas.openxmlformats.org/officeDocument/2006/relationships/image" Target="../media/image19.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18.xml"/><Relationship Id="rId5" Type="http://schemas.openxmlformats.org/officeDocument/2006/relationships/slideLayout" Target="../slideLayouts/slideLayout3.xml"/><Relationship Id="rId4"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2.xml"/><Relationship Id="rId7" Type="http://schemas.openxmlformats.org/officeDocument/2006/relationships/notesSlide" Target="../notesSlides/notesSlide19.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2.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23.jpeg"/><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任意多边形: 形状 67"/>
          <p:cNvSpPr/>
          <p:nvPr/>
        </p:nvSpPr>
        <p:spPr>
          <a:xfrm>
            <a:off x="0" y="699541"/>
            <a:ext cx="9144000" cy="3511672"/>
          </a:xfrm>
          <a:custGeom>
            <a:avLst/>
            <a:gdLst>
              <a:gd name="connsiteX0" fmla="*/ 0 w 9144000"/>
              <a:gd name="connsiteY0" fmla="*/ 25152 h 3135758"/>
              <a:gd name="connsiteX1" fmla="*/ 4572000 w 9144000"/>
              <a:gd name="connsiteY1" fmla="*/ 482352 h 3135758"/>
              <a:gd name="connsiteX2" fmla="*/ 9144000 w 9144000"/>
              <a:gd name="connsiteY2" fmla="*/ 25152 h 3135758"/>
              <a:gd name="connsiteX3" fmla="*/ 9144000 w 9144000"/>
              <a:gd name="connsiteY3" fmla="*/ 3135758 h 3135758"/>
              <a:gd name="connsiteX4" fmla="*/ 9088725 w 9144000"/>
              <a:gd name="connsiteY4" fmla="*/ 3135758 h 3135758"/>
              <a:gd name="connsiteX5" fmla="*/ 9051113 w 9144000"/>
              <a:gd name="connsiteY5" fmla="*/ 3110552 h 3135758"/>
              <a:gd name="connsiteX6" fmla="*/ 4572000 w 9144000"/>
              <a:gd name="connsiteY6" fmla="*/ 2737177 h 3135758"/>
              <a:gd name="connsiteX7" fmla="*/ 92887 w 9144000"/>
              <a:gd name="connsiteY7" fmla="*/ 3110552 h 3135758"/>
              <a:gd name="connsiteX8" fmla="*/ 55275 w 9144000"/>
              <a:gd name="connsiteY8" fmla="*/ 3135758 h 3135758"/>
              <a:gd name="connsiteX9" fmla="*/ 0 w 9144000"/>
              <a:gd name="connsiteY9" fmla="*/ 3135758 h 3135758"/>
              <a:gd name="connsiteX10" fmla="*/ 9131299 w 9144000"/>
              <a:gd name="connsiteY10" fmla="*/ 0 h 3135758"/>
              <a:gd name="connsiteX11" fmla="*/ 9144000 w 9144000"/>
              <a:gd name="connsiteY11" fmla="*/ 0 h 3135758"/>
              <a:gd name="connsiteX12" fmla="*/ 9144000 w 9144000"/>
              <a:gd name="connsiteY12" fmla="*/ 25152 h 3135758"/>
              <a:gd name="connsiteX13" fmla="*/ 0 w 9144000"/>
              <a:gd name="connsiteY13" fmla="*/ 0 h 3135758"/>
              <a:gd name="connsiteX14" fmla="*/ 12701 w 9144000"/>
              <a:gd name="connsiteY14" fmla="*/ 0 h 3135758"/>
              <a:gd name="connsiteX15" fmla="*/ 0 w 9144000"/>
              <a:gd name="connsiteY15" fmla="*/ 25152 h 313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44000" h="3135758">
                <a:moveTo>
                  <a:pt x="0" y="25152"/>
                </a:moveTo>
                <a:cubicBezTo>
                  <a:pt x="0" y="277657"/>
                  <a:pt x="2046954" y="482352"/>
                  <a:pt x="4572000" y="482352"/>
                </a:cubicBezTo>
                <a:cubicBezTo>
                  <a:pt x="7097046" y="482352"/>
                  <a:pt x="9144000" y="277657"/>
                  <a:pt x="9144000" y="25152"/>
                </a:cubicBezTo>
                <a:lnTo>
                  <a:pt x="9144000" y="3135758"/>
                </a:lnTo>
                <a:lnTo>
                  <a:pt x="9088725" y="3135758"/>
                </a:lnTo>
                <a:lnTo>
                  <a:pt x="9051113" y="3110552"/>
                </a:lnTo>
                <a:cubicBezTo>
                  <a:pt x="8624791" y="2897468"/>
                  <a:pt x="6781416" y="2737177"/>
                  <a:pt x="4572000" y="2737177"/>
                </a:cubicBezTo>
                <a:cubicBezTo>
                  <a:pt x="2362585" y="2737177"/>
                  <a:pt x="519209" y="2897468"/>
                  <a:pt x="92887" y="3110552"/>
                </a:cubicBezTo>
                <a:lnTo>
                  <a:pt x="55275" y="3135758"/>
                </a:lnTo>
                <a:lnTo>
                  <a:pt x="0" y="3135758"/>
                </a:lnTo>
                <a:close/>
                <a:moveTo>
                  <a:pt x="9131299" y="0"/>
                </a:moveTo>
                <a:lnTo>
                  <a:pt x="9144000" y="0"/>
                </a:lnTo>
                <a:lnTo>
                  <a:pt x="9144000" y="25152"/>
                </a:lnTo>
                <a:close/>
                <a:moveTo>
                  <a:pt x="0" y="0"/>
                </a:moveTo>
                <a:lnTo>
                  <a:pt x="12701" y="0"/>
                </a:lnTo>
                <a:lnTo>
                  <a:pt x="0" y="25152"/>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p:nvSpPr>
        <p:spPr>
          <a:xfrm>
            <a:off x="0" y="572135"/>
            <a:ext cx="9144000" cy="3460115"/>
          </a:xfrm>
          <a:custGeom>
            <a:avLst/>
            <a:gdLst>
              <a:gd name="connsiteX0" fmla="*/ 0 w 9144000"/>
              <a:gd name="connsiteY0" fmla="*/ 25152 h 3135758"/>
              <a:gd name="connsiteX1" fmla="*/ 4572000 w 9144000"/>
              <a:gd name="connsiteY1" fmla="*/ 482352 h 3135758"/>
              <a:gd name="connsiteX2" fmla="*/ 9144000 w 9144000"/>
              <a:gd name="connsiteY2" fmla="*/ 25152 h 3135758"/>
              <a:gd name="connsiteX3" fmla="*/ 9144000 w 9144000"/>
              <a:gd name="connsiteY3" fmla="*/ 3135758 h 3135758"/>
              <a:gd name="connsiteX4" fmla="*/ 9088725 w 9144000"/>
              <a:gd name="connsiteY4" fmla="*/ 3135758 h 3135758"/>
              <a:gd name="connsiteX5" fmla="*/ 9051113 w 9144000"/>
              <a:gd name="connsiteY5" fmla="*/ 3110552 h 3135758"/>
              <a:gd name="connsiteX6" fmla="*/ 4572000 w 9144000"/>
              <a:gd name="connsiteY6" fmla="*/ 2737177 h 3135758"/>
              <a:gd name="connsiteX7" fmla="*/ 92887 w 9144000"/>
              <a:gd name="connsiteY7" fmla="*/ 3110552 h 3135758"/>
              <a:gd name="connsiteX8" fmla="*/ 55275 w 9144000"/>
              <a:gd name="connsiteY8" fmla="*/ 3135758 h 3135758"/>
              <a:gd name="connsiteX9" fmla="*/ 0 w 9144000"/>
              <a:gd name="connsiteY9" fmla="*/ 3135758 h 3135758"/>
              <a:gd name="connsiteX10" fmla="*/ 9131299 w 9144000"/>
              <a:gd name="connsiteY10" fmla="*/ 0 h 3135758"/>
              <a:gd name="connsiteX11" fmla="*/ 9144000 w 9144000"/>
              <a:gd name="connsiteY11" fmla="*/ 0 h 3135758"/>
              <a:gd name="connsiteX12" fmla="*/ 9144000 w 9144000"/>
              <a:gd name="connsiteY12" fmla="*/ 25152 h 3135758"/>
              <a:gd name="connsiteX13" fmla="*/ 0 w 9144000"/>
              <a:gd name="connsiteY13" fmla="*/ 0 h 3135758"/>
              <a:gd name="connsiteX14" fmla="*/ 12701 w 9144000"/>
              <a:gd name="connsiteY14" fmla="*/ 0 h 3135758"/>
              <a:gd name="connsiteX15" fmla="*/ 0 w 9144000"/>
              <a:gd name="connsiteY15" fmla="*/ 25152 h 313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44000" h="3135758">
                <a:moveTo>
                  <a:pt x="0" y="25152"/>
                </a:moveTo>
                <a:cubicBezTo>
                  <a:pt x="0" y="277657"/>
                  <a:pt x="2046954" y="482352"/>
                  <a:pt x="4572000" y="482352"/>
                </a:cubicBezTo>
                <a:cubicBezTo>
                  <a:pt x="7097046" y="482352"/>
                  <a:pt x="9144000" y="277657"/>
                  <a:pt x="9144000" y="25152"/>
                </a:cubicBezTo>
                <a:lnTo>
                  <a:pt x="9144000" y="3135758"/>
                </a:lnTo>
                <a:lnTo>
                  <a:pt x="9088725" y="3135758"/>
                </a:lnTo>
                <a:lnTo>
                  <a:pt x="9051113" y="3110552"/>
                </a:lnTo>
                <a:cubicBezTo>
                  <a:pt x="8624791" y="2897468"/>
                  <a:pt x="6781416" y="2737177"/>
                  <a:pt x="4572000" y="2737177"/>
                </a:cubicBezTo>
                <a:cubicBezTo>
                  <a:pt x="2362585" y="2737177"/>
                  <a:pt x="519209" y="2897468"/>
                  <a:pt x="92887" y="3110552"/>
                </a:cubicBezTo>
                <a:lnTo>
                  <a:pt x="55275" y="3135758"/>
                </a:lnTo>
                <a:lnTo>
                  <a:pt x="0" y="3135758"/>
                </a:lnTo>
                <a:close/>
                <a:moveTo>
                  <a:pt x="9131299" y="0"/>
                </a:moveTo>
                <a:lnTo>
                  <a:pt x="9144000" y="0"/>
                </a:lnTo>
                <a:lnTo>
                  <a:pt x="9144000" y="25152"/>
                </a:lnTo>
                <a:close/>
                <a:moveTo>
                  <a:pt x="0" y="0"/>
                </a:moveTo>
                <a:lnTo>
                  <a:pt x="12701" y="0"/>
                </a:lnTo>
                <a:lnTo>
                  <a:pt x="0" y="25152"/>
                </a:lnTo>
                <a:close/>
              </a:path>
            </a:pathLst>
          </a:custGeom>
          <a:gradFill>
            <a:gsLst>
              <a:gs pos="0">
                <a:srgbClr val="0070C0"/>
              </a:gs>
              <a:gs pos="49000">
                <a:srgbClr val="2E6CB5"/>
              </a:gs>
              <a:gs pos="100000">
                <a:schemeClr val="tx2">
                  <a:lumMod val="60000"/>
                  <a:lumOff val="40000"/>
                </a:schemeClr>
              </a:gs>
            </a:gsLst>
            <a:lin ang="5400000" scaled="1"/>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757550" y="286492"/>
            <a:ext cx="609331" cy="703359"/>
            <a:chOff x="2757550" y="2715766"/>
            <a:chExt cx="609331" cy="703359"/>
          </a:xfrm>
        </p:grpSpPr>
        <p:grpSp>
          <p:nvGrpSpPr>
            <p:cNvPr id="48" name="组 32"/>
            <p:cNvGrpSpPr/>
            <p:nvPr/>
          </p:nvGrpSpPr>
          <p:grpSpPr>
            <a:xfrm>
              <a:off x="2757550" y="2715766"/>
              <a:ext cx="609331" cy="703359"/>
              <a:chOff x="3429320" y="1717342"/>
              <a:chExt cx="1119580" cy="1220560"/>
            </a:xfrm>
          </p:grpSpPr>
          <p:sp>
            <p:nvSpPr>
              <p:cNvPr id="49"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0"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pic>
          <p:nvPicPr>
            <p:cNvPr id="64" name="图片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780" y="2894518"/>
              <a:ext cx="345852" cy="345852"/>
            </a:xfrm>
            <a:prstGeom prst="rect">
              <a:avLst/>
            </a:prstGeom>
          </p:spPr>
        </p:pic>
      </p:grpSp>
      <p:grpSp>
        <p:nvGrpSpPr>
          <p:cNvPr id="6" name="组合 5"/>
          <p:cNvGrpSpPr/>
          <p:nvPr/>
        </p:nvGrpSpPr>
        <p:grpSpPr>
          <a:xfrm>
            <a:off x="4298803" y="270024"/>
            <a:ext cx="609331" cy="703359"/>
            <a:chOff x="4298803" y="2715765"/>
            <a:chExt cx="609331" cy="703359"/>
          </a:xfrm>
        </p:grpSpPr>
        <p:grpSp>
          <p:nvGrpSpPr>
            <p:cNvPr id="53" name="组 35"/>
            <p:cNvGrpSpPr/>
            <p:nvPr/>
          </p:nvGrpSpPr>
          <p:grpSpPr>
            <a:xfrm>
              <a:off x="4298803" y="2715765"/>
              <a:ext cx="609331" cy="703359"/>
              <a:chOff x="3429320" y="1717342"/>
              <a:chExt cx="1119580" cy="1220560"/>
            </a:xfrm>
          </p:grpSpPr>
          <p:sp>
            <p:nvSpPr>
              <p:cNvPr id="57"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0"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9569" y="2894518"/>
              <a:ext cx="345852" cy="345852"/>
            </a:xfrm>
            <a:prstGeom prst="rect">
              <a:avLst/>
            </a:prstGeom>
          </p:spPr>
        </p:pic>
      </p:grpSp>
      <p:grpSp>
        <p:nvGrpSpPr>
          <p:cNvPr id="5" name="组合 4"/>
          <p:cNvGrpSpPr/>
          <p:nvPr/>
        </p:nvGrpSpPr>
        <p:grpSpPr>
          <a:xfrm>
            <a:off x="5834877" y="286492"/>
            <a:ext cx="609331" cy="703359"/>
            <a:chOff x="5834877" y="2715765"/>
            <a:chExt cx="609331" cy="703359"/>
          </a:xfrm>
        </p:grpSpPr>
        <p:grpSp>
          <p:nvGrpSpPr>
            <p:cNvPr id="61" name="组 46"/>
            <p:cNvGrpSpPr/>
            <p:nvPr/>
          </p:nvGrpSpPr>
          <p:grpSpPr>
            <a:xfrm>
              <a:off x="5834877" y="2715765"/>
              <a:ext cx="609331" cy="703359"/>
              <a:chOff x="3429320" y="1717342"/>
              <a:chExt cx="1119580" cy="1220560"/>
            </a:xfrm>
          </p:grpSpPr>
          <p:sp>
            <p:nvSpPr>
              <p:cNvPr id="62"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3"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7552" y="2910754"/>
              <a:ext cx="339502" cy="339502"/>
            </a:xfrm>
            <a:prstGeom prst="rect">
              <a:avLst/>
            </a:prstGeom>
          </p:spPr>
        </p:pic>
      </p:grpSp>
      <p:sp>
        <p:nvSpPr>
          <p:cNvPr id="67" name="TextBox 3"/>
          <p:cNvSpPr txBox="1"/>
          <p:nvPr/>
        </p:nvSpPr>
        <p:spPr>
          <a:xfrm>
            <a:off x="971550" y="3883660"/>
            <a:ext cx="7491730" cy="691515"/>
          </a:xfrm>
          <a:prstGeom prst="rect">
            <a:avLst/>
          </a:prstGeom>
          <a:noFill/>
        </p:spPr>
        <p:txBody>
          <a:bodyPr wrap="square" rtlCol="0">
            <a:spAutoFit/>
          </a:bodyPr>
          <a:lstStyle/>
          <a:p>
            <a:pPr algn="dist">
              <a:lnSpc>
                <a:spcPct val="150000"/>
              </a:lnSpc>
            </a:pPr>
            <a:r>
              <a:rPr lang="zh-CN" altLang="en-US" sz="2600" dirty="0">
                <a:solidFill>
                  <a:srgbClr val="006B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——202</a:t>
            </a:r>
            <a:r>
              <a:rPr lang="en-US" altLang="zh-CN" sz="2600" dirty="0">
                <a:solidFill>
                  <a:srgbClr val="006B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r>
              <a:rPr lang="zh-CN" altLang="en-US" sz="2600" dirty="0">
                <a:solidFill>
                  <a:srgbClr val="006B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年暑期全体教师素养提升</a:t>
            </a:r>
            <a:r>
              <a:rPr lang="zh-CN" altLang="en-US" sz="2600" dirty="0" smtClean="0">
                <a:solidFill>
                  <a:srgbClr val="006B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工程</a:t>
            </a:r>
          </a:p>
        </p:txBody>
      </p:sp>
      <p:sp>
        <p:nvSpPr>
          <p:cNvPr id="71" name="TextBox 3"/>
          <p:cNvSpPr txBox="1"/>
          <p:nvPr/>
        </p:nvSpPr>
        <p:spPr>
          <a:xfrm>
            <a:off x="35560" y="867410"/>
            <a:ext cx="9483725" cy="2584450"/>
          </a:xfrm>
          <a:prstGeom prst="rect">
            <a:avLst/>
          </a:prstGeom>
          <a:noFill/>
        </p:spPr>
        <p:txBody>
          <a:bodyPr wrap="square" rtlCol="0">
            <a:spAutoFit/>
          </a:bodyPr>
          <a:lstStyle/>
          <a:p>
            <a:pPr algn="ctr">
              <a:lnSpc>
                <a:spcPct val="150000"/>
              </a:lnSpc>
            </a:pP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“研”“学”蓄能同成长</a:t>
            </a:r>
          </a:p>
          <a:p>
            <a:pPr algn="ctr">
              <a:lnSpc>
                <a:spcPct val="150000"/>
              </a:lnSpc>
            </a:pP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聚</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力</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前</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行</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共</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致</a:t>
            </a:r>
            <a:r>
              <a:rPr lang="en-US" altLang="zh-CN"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 </a:t>
            </a:r>
            <a:r>
              <a:rPr lang="zh-CN" altLang="en-US" sz="5400" b="1" dirty="0">
                <a:solidFill>
                  <a:schemeClr val="bg1"/>
                </a:solidFill>
                <a:effectLst>
                  <a:outerShdw blurRad="38100" dist="38100" dir="2700000" algn="tl">
                    <a:srgbClr val="000000">
                      <a:alpha val="43137"/>
                    </a:srgbClr>
                  </a:outerShdw>
                </a:effectLst>
                <a:latin typeface="汉仪程行简" panose="00020600040101010101" charset="-122"/>
                <a:ea typeface="汉仪程行简" panose="00020600040101010101" charset="-122"/>
                <a:cs typeface="汉仪程行简" panose="00020600040101010101" charset="-122"/>
              </a:rPr>
              <a:t>远</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210918"/>
            <a:ext cx="360040" cy="344608"/>
            <a:chOff x="251520" y="210918"/>
            <a:chExt cx="360040" cy="344608"/>
          </a:xfrm>
        </p:grpSpPr>
        <p:sp>
          <p:nvSpPr>
            <p:cNvPr id="2" name="矩形 1"/>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工作总结</a:t>
            </a:r>
          </a:p>
        </p:txBody>
      </p:sp>
      <p:cxnSp>
        <p:nvCxnSpPr>
          <p:cNvPr id="44" name="直接连接符 4"/>
          <p:cNvCxnSpPr/>
          <p:nvPr/>
        </p:nvCxnSpPr>
        <p:spPr>
          <a:xfrm flipV="1">
            <a:off x="3934681" y="2809454"/>
            <a:ext cx="1313283" cy="951514"/>
          </a:xfrm>
          <a:prstGeom prst="line">
            <a:avLst/>
          </a:prstGeom>
          <a:noFill/>
          <a:ln w="76200" cap="flat" cmpd="sng" algn="ctr">
            <a:solidFill>
              <a:srgbClr val="174169"/>
            </a:solidFill>
            <a:prstDash val="solid"/>
            <a:miter lim="800000"/>
          </a:ln>
          <a:effectLst/>
        </p:spPr>
      </p:cxnSp>
      <p:cxnSp>
        <p:nvCxnSpPr>
          <p:cNvPr id="45" name="直接连接符 4"/>
          <p:cNvCxnSpPr/>
          <p:nvPr/>
        </p:nvCxnSpPr>
        <p:spPr>
          <a:xfrm>
            <a:off x="6039626" y="2767583"/>
            <a:ext cx="1305767" cy="893528"/>
          </a:xfrm>
          <a:prstGeom prst="line">
            <a:avLst/>
          </a:prstGeom>
          <a:noFill/>
          <a:ln w="76200" cap="flat" cmpd="sng" algn="ctr">
            <a:solidFill>
              <a:srgbClr val="174169"/>
            </a:solidFill>
            <a:prstDash val="solid"/>
            <a:miter lim="800000"/>
          </a:ln>
          <a:effectLst/>
        </p:spPr>
      </p:cxnSp>
      <p:cxnSp>
        <p:nvCxnSpPr>
          <p:cNvPr id="46" name="直接连接符 4"/>
          <p:cNvCxnSpPr/>
          <p:nvPr/>
        </p:nvCxnSpPr>
        <p:spPr>
          <a:xfrm>
            <a:off x="1626927" y="2809454"/>
            <a:ext cx="1305767" cy="893528"/>
          </a:xfrm>
          <a:prstGeom prst="line">
            <a:avLst/>
          </a:prstGeom>
          <a:noFill/>
          <a:ln w="76200" cap="flat" cmpd="sng" algn="ctr">
            <a:solidFill>
              <a:srgbClr val="174169"/>
            </a:solidFill>
            <a:prstDash val="solid"/>
            <a:miter lim="800000"/>
          </a:ln>
          <a:effectLst/>
        </p:spPr>
      </p:cxnSp>
      <p:sp>
        <p:nvSpPr>
          <p:cNvPr id="47" name="矩形 46"/>
          <p:cNvSpPr/>
          <p:nvPr/>
        </p:nvSpPr>
        <p:spPr>
          <a:xfrm>
            <a:off x="6948264" y="2635318"/>
            <a:ext cx="1569660" cy="458908"/>
          </a:xfrm>
          <a:prstGeom prst="rect">
            <a:avLst/>
          </a:prstGeom>
        </p:spPr>
        <p:txBody>
          <a:bodyPr wrap="square">
            <a:spAutoFit/>
          </a:bodyPr>
          <a:lstStyle/>
          <a:p>
            <a:pPr lvl="0" algn="just">
              <a:lnSpc>
                <a:spcPct val="150000"/>
              </a:lnSpc>
              <a:defRPr/>
            </a:pPr>
            <a:r>
              <a:rPr lang="zh-CN" altLang="en-US" b="1" kern="100" dirty="0">
                <a:solidFill>
                  <a:srgbClr val="2E6CB5"/>
                </a:solidFill>
                <a:latin typeface="微软雅黑" panose="020B0503020204020204" pitchFamily="34" charset="-122"/>
                <a:ea typeface="微软雅黑" panose="020B0503020204020204" pitchFamily="34" charset="-122"/>
                <a:cs typeface="微软雅黑" panose="020B0503020204020204" pitchFamily="34" charset="-122"/>
              </a:rPr>
              <a:t>输入工作内容</a:t>
            </a:r>
          </a:p>
        </p:txBody>
      </p:sp>
      <p:sp>
        <p:nvSpPr>
          <p:cNvPr id="76" name="矩形 75"/>
          <p:cNvSpPr/>
          <p:nvPr/>
        </p:nvSpPr>
        <p:spPr>
          <a:xfrm>
            <a:off x="428653" y="3138313"/>
            <a:ext cx="1569660" cy="458908"/>
          </a:xfrm>
          <a:prstGeom prst="rect">
            <a:avLst/>
          </a:prstGeom>
        </p:spPr>
        <p:txBody>
          <a:bodyPr wrap="non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00" cap="none" spc="0" normalizeH="0" baseline="0" noProof="0" dirty="0">
                <a:ln>
                  <a:noFill/>
                </a:ln>
                <a:solidFill>
                  <a:srgbClr val="2E6CB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输入工作内容</a:t>
            </a:r>
          </a:p>
        </p:txBody>
      </p:sp>
      <p:sp>
        <p:nvSpPr>
          <p:cNvPr id="77" name="矩形 76"/>
          <p:cNvSpPr/>
          <p:nvPr/>
        </p:nvSpPr>
        <p:spPr>
          <a:xfrm>
            <a:off x="2596403" y="2635319"/>
            <a:ext cx="1569660" cy="458908"/>
          </a:xfrm>
          <a:prstGeom prst="rect">
            <a:avLst/>
          </a:prstGeom>
        </p:spPr>
        <p:txBody>
          <a:bodyPr wrap="none">
            <a:spAutoFit/>
          </a:bodyPr>
          <a:lstStyle/>
          <a:p>
            <a:pPr lvl="0" algn="just">
              <a:lnSpc>
                <a:spcPct val="150000"/>
              </a:lnSpc>
              <a:defRPr/>
            </a:pPr>
            <a:r>
              <a:rPr lang="zh-CN" altLang="en-US" b="1" kern="100" dirty="0">
                <a:solidFill>
                  <a:srgbClr val="2E6CB5"/>
                </a:solidFill>
                <a:latin typeface="微软雅黑" panose="020B0503020204020204" pitchFamily="34" charset="-122"/>
                <a:ea typeface="微软雅黑" panose="020B0503020204020204" pitchFamily="34" charset="-122"/>
                <a:cs typeface="微软雅黑" panose="020B0503020204020204" pitchFamily="34" charset="-122"/>
              </a:rPr>
              <a:t>输入工作内容</a:t>
            </a:r>
          </a:p>
        </p:txBody>
      </p:sp>
      <p:sp>
        <p:nvSpPr>
          <p:cNvPr id="78" name="矩形 77"/>
          <p:cNvSpPr/>
          <p:nvPr/>
        </p:nvSpPr>
        <p:spPr>
          <a:xfrm>
            <a:off x="4794393" y="3117688"/>
            <a:ext cx="1569660" cy="458908"/>
          </a:xfrm>
          <a:prstGeom prst="rect">
            <a:avLst/>
          </a:prstGeom>
        </p:spPr>
        <p:txBody>
          <a:bodyPr wrap="none">
            <a:spAutoFit/>
          </a:bodyPr>
          <a:lstStyle/>
          <a:p>
            <a:pPr lvl="0" algn="just">
              <a:lnSpc>
                <a:spcPct val="150000"/>
              </a:lnSpc>
              <a:defRPr/>
            </a:pPr>
            <a:r>
              <a:rPr lang="zh-CN" altLang="en-US" b="1" kern="100" dirty="0">
                <a:solidFill>
                  <a:srgbClr val="2E6CB5"/>
                </a:solidFill>
                <a:latin typeface="微软雅黑" panose="020B0503020204020204" pitchFamily="34" charset="-122"/>
                <a:ea typeface="微软雅黑" panose="020B0503020204020204" pitchFamily="34" charset="-122"/>
                <a:cs typeface="微软雅黑" panose="020B0503020204020204" pitchFamily="34" charset="-122"/>
              </a:rPr>
              <a:t>输入工作内容</a:t>
            </a:r>
          </a:p>
        </p:txBody>
      </p:sp>
      <p:sp>
        <p:nvSpPr>
          <p:cNvPr id="80" name="矩形 79"/>
          <p:cNvSpPr/>
          <p:nvPr/>
        </p:nvSpPr>
        <p:spPr>
          <a:xfrm>
            <a:off x="3556337" y="946934"/>
            <a:ext cx="2031325" cy="461665"/>
          </a:xfrm>
          <a:prstGeom prst="rect">
            <a:avLst/>
          </a:prstGeom>
        </p:spPr>
        <p:txBody>
          <a:bodyPr wrap="none">
            <a:spAutoFit/>
          </a:bodyPr>
          <a:lstStyle/>
          <a:p>
            <a:r>
              <a:rPr lang="zh-CN" altLang="en-US" sz="2400" dirty="0">
                <a:solidFill>
                  <a:srgbClr val="2E6CB5"/>
                </a:solidFill>
                <a:latin typeface="+mn-ea"/>
              </a:rPr>
              <a:t>重点工作回顾</a:t>
            </a:r>
          </a:p>
        </p:txBody>
      </p:sp>
      <p:grpSp>
        <p:nvGrpSpPr>
          <p:cNvPr id="7" name="组合 6"/>
          <p:cNvGrpSpPr/>
          <p:nvPr/>
        </p:nvGrpSpPr>
        <p:grpSpPr>
          <a:xfrm>
            <a:off x="1478897" y="1103303"/>
            <a:ext cx="1868967" cy="181545"/>
            <a:chOff x="899592" y="1103303"/>
            <a:chExt cx="1868967" cy="181545"/>
          </a:xfrm>
        </p:grpSpPr>
        <p:cxnSp>
          <p:nvCxnSpPr>
            <p:cNvPr id="82"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724128" y="1103303"/>
            <a:ext cx="1884978" cy="191585"/>
            <a:chOff x="5796136" y="1115932"/>
            <a:chExt cx="1884978" cy="191585"/>
          </a:xfrm>
        </p:grpSpPr>
        <p:cxnSp>
          <p:nvCxnSpPr>
            <p:cNvPr id="86"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0" name="组 2"/>
          <p:cNvGrpSpPr/>
          <p:nvPr/>
        </p:nvGrpSpPr>
        <p:grpSpPr>
          <a:xfrm>
            <a:off x="828852" y="1923678"/>
            <a:ext cx="1004308" cy="1127567"/>
            <a:chOff x="2762994" y="2797445"/>
            <a:chExt cx="472138" cy="544995"/>
          </a:xfrm>
        </p:grpSpPr>
        <p:grpSp>
          <p:nvGrpSpPr>
            <p:cNvPr id="101" name="组 40"/>
            <p:cNvGrpSpPr/>
            <p:nvPr/>
          </p:nvGrpSpPr>
          <p:grpSpPr>
            <a:xfrm>
              <a:off x="2762994" y="2797445"/>
              <a:ext cx="472138" cy="544995"/>
              <a:chOff x="3545444" y="1859086"/>
              <a:chExt cx="867502" cy="945747"/>
            </a:xfrm>
          </p:grpSpPr>
          <p:sp>
            <p:nvSpPr>
              <p:cNvPr id="103"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04"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9518" y="2934332"/>
              <a:ext cx="266223" cy="266224"/>
            </a:xfrm>
            <a:prstGeom prst="rect">
              <a:avLst/>
            </a:prstGeom>
          </p:spPr>
        </p:pic>
      </p:grpSp>
      <p:grpSp>
        <p:nvGrpSpPr>
          <p:cNvPr id="121" name="组 40"/>
          <p:cNvGrpSpPr/>
          <p:nvPr/>
        </p:nvGrpSpPr>
        <p:grpSpPr>
          <a:xfrm>
            <a:off x="2930373" y="3223136"/>
            <a:ext cx="1004308" cy="1127567"/>
            <a:chOff x="3545444" y="1859086"/>
            <a:chExt cx="867502" cy="945747"/>
          </a:xfrm>
        </p:grpSpPr>
        <p:sp>
          <p:nvSpPr>
            <p:cNvPr id="123"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24"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111" name="组 40"/>
          <p:cNvGrpSpPr/>
          <p:nvPr/>
        </p:nvGrpSpPr>
        <p:grpSpPr>
          <a:xfrm>
            <a:off x="5121684" y="2084105"/>
            <a:ext cx="1004308" cy="1127567"/>
            <a:chOff x="3545444" y="1859086"/>
            <a:chExt cx="867502" cy="945747"/>
          </a:xfrm>
        </p:grpSpPr>
        <p:sp>
          <p:nvSpPr>
            <p:cNvPr id="113"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14"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116" name="组 40"/>
          <p:cNvGrpSpPr/>
          <p:nvPr/>
        </p:nvGrpSpPr>
        <p:grpSpPr>
          <a:xfrm>
            <a:off x="7240100" y="3236129"/>
            <a:ext cx="1004308" cy="1127567"/>
            <a:chOff x="3545444" y="1859086"/>
            <a:chExt cx="867502" cy="945747"/>
          </a:xfrm>
        </p:grpSpPr>
        <p:sp>
          <p:nvSpPr>
            <p:cNvPr id="118"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19"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127" name="atom_65879"/>
          <p:cNvSpPr>
            <a:spLocks noChangeAspect="1"/>
          </p:cNvSpPr>
          <p:nvPr/>
        </p:nvSpPr>
        <p:spPr bwMode="auto">
          <a:xfrm>
            <a:off x="3215374" y="3578372"/>
            <a:ext cx="414217" cy="46732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39527" h="608697">
                <a:moveTo>
                  <a:pt x="269740" y="427400"/>
                </a:moveTo>
                <a:cubicBezTo>
                  <a:pt x="250430" y="436996"/>
                  <a:pt x="231212" y="445618"/>
                  <a:pt x="212459" y="453174"/>
                </a:cubicBezTo>
                <a:cubicBezTo>
                  <a:pt x="215894" y="470186"/>
                  <a:pt x="219839" y="486133"/>
                  <a:pt x="224435" y="500642"/>
                </a:cubicBezTo>
                <a:cubicBezTo>
                  <a:pt x="231908" y="524562"/>
                  <a:pt x="240775" y="543799"/>
                  <a:pt x="250058" y="556269"/>
                </a:cubicBezTo>
                <a:cubicBezTo>
                  <a:pt x="257114" y="565865"/>
                  <a:pt x="264077" y="571103"/>
                  <a:pt x="269740" y="571103"/>
                </a:cubicBezTo>
                <a:cubicBezTo>
                  <a:pt x="275357" y="571103"/>
                  <a:pt x="282366" y="565772"/>
                  <a:pt x="289422" y="556269"/>
                </a:cubicBezTo>
                <a:cubicBezTo>
                  <a:pt x="298706" y="543706"/>
                  <a:pt x="307526" y="524515"/>
                  <a:pt x="315046" y="500642"/>
                </a:cubicBezTo>
                <a:cubicBezTo>
                  <a:pt x="319595" y="486133"/>
                  <a:pt x="323633" y="470233"/>
                  <a:pt x="326975" y="453174"/>
                </a:cubicBezTo>
                <a:cubicBezTo>
                  <a:pt x="308222" y="445618"/>
                  <a:pt x="289051" y="436996"/>
                  <a:pt x="269740" y="427400"/>
                </a:cubicBezTo>
                <a:close/>
                <a:moveTo>
                  <a:pt x="336213" y="391011"/>
                </a:moveTo>
                <a:cubicBezTo>
                  <a:pt x="332314" y="393282"/>
                  <a:pt x="328414" y="395646"/>
                  <a:pt x="324515" y="397918"/>
                </a:cubicBezTo>
                <a:cubicBezTo>
                  <a:pt x="320105" y="400514"/>
                  <a:pt x="315649" y="403063"/>
                  <a:pt x="311239" y="405520"/>
                </a:cubicBezTo>
                <a:cubicBezTo>
                  <a:pt x="318620" y="408858"/>
                  <a:pt x="326001" y="412056"/>
                  <a:pt x="333288" y="415116"/>
                </a:cubicBezTo>
                <a:cubicBezTo>
                  <a:pt x="334403" y="407189"/>
                  <a:pt x="335331" y="399169"/>
                  <a:pt x="336213" y="391011"/>
                </a:cubicBezTo>
                <a:close/>
                <a:moveTo>
                  <a:pt x="203314" y="390918"/>
                </a:moveTo>
                <a:cubicBezTo>
                  <a:pt x="204103" y="399169"/>
                  <a:pt x="205124" y="407189"/>
                  <a:pt x="206239" y="415023"/>
                </a:cubicBezTo>
                <a:cubicBezTo>
                  <a:pt x="213526" y="412010"/>
                  <a:pt x="220814" y="408858"/>
                  <a:pt x="228241" y="405474"/>
                </a:cubicBezTo>
                <a:cubicBezTo>
                  <a:pt x="223785" y="402971"/>
                  <a:pt x="219422" y="400467"/>
                  <a:pt x="215012" y="397871"/>
                </a:cubicBezTo>
                <a:cubicBezTo>
                  <a:pt x="211066" y="395554"/>
                  <a:pt x="207167" y="393282"/>
                  <a:pt x="203314" y="390918"/>
                </a:cubicBezTo>
                <a:close/>
                <a:moveTo>
                  <a:pt x="425802" y="328987"/>
                </a:moveTo>
                <a:cubicBezTo>
                  <a:pt x="410345" y="341317"/>
                  <a:pt x="393680" y="353555"/>
                  <a:pt x="376134" y="365422"/>
                </a:cubicBezTo>
                <a:cubicBezTo>
                  <a:pt x="374695" y="387395"/>
                  <a:pt x="372420" y="408672"/>
                  <a:pt x="369449" y="428930"/>
                </a:cubicBezTo>
                <a:cubicBezTo>
                  <a:pt x="407745" y="442234"/>
                  <a:pt x="441121" y="449234"/>
                  <a:pt x="466094" y="449234"/>
                </a:cubicBezTo>
                <a:cubicBezTo>
                  <a:pt x="483734" y="449234"/>
                  <a:pt x="496499" y="445432"/>
                  <a:pt x="500213" y="439128"/>
                </a:cubicBezTo>
                <a:cubicBezTo>
                  <a:pt x="503044" y="434261"/>
                  <a:pt x="502069" y="425592"/>
                  <a:pt x="497381" y="414652"/>
                </a:cubicBezTo>
                <a:cubicBezTo>
                  <a:pt x="491254" y="400328"/>
                  <a:pt x="479092" y="382945"/>
                  <a:pt x="462288" y="364495"/>
                </a:cubicBezTo>
                <a:cubicBezTo>
                  <a:pt x="451612" y="352814"/>
                  <a:pt x="439357" y="340854"/>
                  <a:pt x="425802" y="328987"/>
                </a:cubicBezTo>
                <a:close/>
                <a:moveTo>
                  <a:pt x="113585" y="328940"/>
                </a:moveTo>
                <a:cubicBezTo>
                  <a:pt x="100031" y="340808"/>
                  <a:pt x="87823" y="352721"/>
                  <a:pt x="77193" y="364403"/>
                </a:cubicBezTo>
                <a:cubicBezTo>
                  <a:pt x="60342" y="382945"/>
                  <a:pt x="48227" y="400282"/>
                  <a:pt x="42099" y="414606"/>
                </a:cubicBezTo>
                <a:cubicBezTo>
                  <a:pt x="37458" y="425546"/>
                  <a:pt x="36390" y="434261"/>
                  <a:pt x="39221" y="439082"/>
                </a:cubicBezTo>
                <a:cubicBezTo>
                  <a:pt x="42935" y="445386"/>
                  <a:pt x="55700" y="449141"/>
                  <a:pt x="73340" y="449141"/>
                </a:cubicBezTo>
                <a:cubicBezTo>
                  <a:pt x="98360" y="449141"/>
                  <a:pt x="131689" y="442187"/>
                  <a:pt x="169939" y="428883"/>
                </a:cubicBezTo>
                <a:cubicBezTo>
                  <a:pt x="166968" y="408626"/>
                  <a:pt x="164740" y="387349"/>
                  <a:pt x="163254" y="365330"/>
                </a:cubicBezTo>
                <a:cubicBezTo>
                  <a:pt x="145708" y="353463"/>
                  <a:pt x="129043" y="341225"/>
                  <a:pt x="113585" y="328940"/>
                </a:cubicBezTo>
                <a:close/>
                <a:moveTo>
                  <a:pt x="378083" y="290882"/>
                </a:moveTo>
                <a:cubicBezTo>
                  <a:pt x="378176" y="295333"/>
                  <a:pt x="378176" y="313504"/>
                  <a:pt x="378083" y="317954"/>
                </a:cubicBezTo>
                <a:cubicBezTo>
                  <a:pt x="384303" y="313504"/>
                  <a:pt x="390292" y="308915"/>
                  <a:pt x="396094" y="304418"/>
                </a:cubicBezTo>
                <a:cubicBezTo>
                  <a:pt x="390292" y="299875"/>
                  <a:pt x="384303" y="295379"/>
                  <a:pt x="378083" y="290882"/>
                </a:cubicBezTo>
                <a:close/>
                <a:moveTo>
                  <a:pt x="161397" y="290882"/>
                </a:moveTo>
                <a:cubicBezTo>
                  <a:pt x="155224" y="295333"/>
                  <a:pt x="149235" y="299875"/>
                  <a:pt x="143387" y="304418"/>
                </a:cubicBezTo>
                <a:cubicBezTo>
                  <a:pt x="149235" y="308915"/>
                  <a:pt x="155224" y="313411"/>
                  <a:pt x="161397" y="317954"/>
                </a:cubicBezTo>
                <a:cubicBezTo>
                  <a:pt x="161305" y="313504"/>
                  <a:pt x="161305" y="295333"/>
                  <a:pt x="161397" y="290882"/>
                </a:cubicBezTo>
                <a:close/>
                <a:moveTo>
                  <a:pt x="269729" y="261092"/>
                </a:moveTo>
                <a:cubicBezTo>
                  <a:pt x="293678" y="261092"/>
                  <a:pt x="313092" y="280474"/>
                  <a:pt x="313092" y="304384"/>
                </a:cubicBezTo>
                <a:cubicBezTo>
                  <a:pt x="313092" y="328294"/>
                  <a:pt x="293678" y="347676"/>
                  <a:pt x="269729" y="347676"/>
                </a:cubicBezTo>
                <a:cubicBezTo>
                  <a:pt x="245780" y="347676"/>
                  <a:pt x="226366" y="328294"/>
                  <a:pt x="226366" y="304384"/>
                </a:cubicBezTo>
                <a:cubicBezTo>
                  <a:pt x="226366" y="280474"/>
                  <a:pt x="245780" y="261092"/>
                  <a:pt x="269729" y="261092"/>
                </a:cubicBezTo>
                <a:close/>
                <a:moveTo>
                  <a:pt x="269740" y="223666"/>
                </a:moveTo>
                <a:cubicBezTo>
                  <a:pt x="257764" y="229924"/>
                  <a:pt x="245834" y="236553"/>
                  <a:pt x="233997" y="243460"/>
                </a:cubicBezTo>
                <a:cubicBezTo>
                  <a:pt x="222300" y="250274"/>
                  <a:pt x="210927" y="257320"/>
                  <a:pt x="199925" y="264413"/>
                </a:cubicBezTo>
                <a:cubicBezTo>
                  <a:pt x="199368" y="277532"/>
                  <a:pt x="199044" y="290882"/>
                  <a:pt x="199044" y="304418"/>
                </a:cubicBezTo>
                <a:cubicBezTo>
                  <a:pt x="199044" y="317954"/>
                  <a:pt x="199368" y="331305"/>
                  <a:pt x="199925" y="344377"/>
                </a:cubicBezTo>
                <a:cubicBezTo>
                  <a:pt x="210927" y="351516"/>
                  <a:pt x="222300" y="358562"/>
                  <a:pt x="233997" y="365330"/>
                </a:cubicBezTo>
                <a:cubicBezTo>
                  <a:pt x="245881" y="372283"/>
                  <a:pt x="257764" y="378866"/>
                  <a:pt x="269740" y="385124"/>
                </a:cubicBezTo>
                <a:cubicBezTo>
                  <a:pt x="281670" y="378866"/>
                  <a:pt x="293600" y="372283"/>
                  <a:pt x="305437" y="365330"/>
                </a:cubicBezTo>
                <a:cubicBezTo>
                  <a:pt x="317135" y="358562"/>
                  <a:pt x="328507" y="351516"/>
                  <a:pt x="339555" y="344377"/>
                </a:cubicBezTo>
                <a:cubicBezTo>
                  <a:pt x="340112" y="331305"/>
                  <a:pt x="340391" y="317954"/>
                  <a:pt x="340391" y="304418"/>
                </a:cubicBezTo>
                <a:cubicBezTo>
                  <a:pt x="340391" y="290882"/>
                  <a:pt x="340112" y="277532"/>
                  <a:pt x="339555" y="264413"/>
                </a:cubicBezTo>
                <a:cubicBezTo>
                  <a:pt x="328507" y="257320"/>
                  <a:pt x="317135" y="250274"/>
                  <a:pt x="305437" y="243460"/>
                </a:cubicBezTo>
                <a:cubicBezTo>
                  <a:pt x="293553" y="236553"/>
                  <a:pt x="281670" y="229924"/>
                  <a:pt x="269740" y="223666"/>
                </a:cubicBezTo>
                <a:close/>
                <a:moveTo>
                  <a:pt x="333288" y="193767"/>
                </a:moveTo>
                <a:cubicBezTo>
                  <a:pt x="326001" y="196780"/>
                  <a:pt x="318666" y="199932"/>
                  <a:pt x="311239" y="203362"/>
                </a:cubicBezTo>
                <a:cubicBezTo>
                  <a:pt x="315696" y="205819"/>
                  <a:pt x="320105" y="208369"/>
                  <a:pt x="324515" y="210965"/>
                </a:cubicBezTo>
                <a:cubicBezTo>
                  <a:pt x="328414" y="213236"/>
                  <a:pt x="332314" y="215508"/>
                  <a:pt x="336120" y="217872"/>
                </a:cubicBezTo>
                <a:cubicBezTo>
                  <a:pt x="335331" y="209713"/>
                  <a:pt x="334356" y="201694"/>
                  <a:pt x="333288" y="193767"/>
                </a:cubicBezTo>
                <a:close/>
                <a:moveTo>
                  <a:pt x="206146" y="193720"/>
                </a:moveTo>
                <a:cubicBezTo>
                  <a:pt x="205124" y="201601"/>
                  <a:pt x="204103" y="209667"/>
                  <a:pt x="203268" y="217825"/>
                </a:cubicBezTo>
                <a:cubicBezTo>
                  <a:pt x="207167" y="215461"/>
                  <a:pt x="211066" y="213190"/>
                  <a:pt x="214965" y="210872"/>
                </a:cubicBezTo>
                <a:cubicBezTo>
                  <a:pt x="219329" y="208276"/>
                  <a:pt x="223785" y="205773"/>
                  <a:pt x="228195" y="203270"/>
                </a:cubicBezTo>
                <a:cubicBezTo>
                  <a:pt x="220814" y="199932"/>
                  <a:pt x="213480" y="196733"/>
                  <a:pt x="206146" y="193720"/>
                </a:cubicBezTo>
                <a:close/>
                <a:moveTo>
                  <a:pt x="466187" y="159649"/>
                </a:moveTo>
                <a:cubicBezTo>
                  <a:pt x="441167" y="159649"/>
                  <a:pt x="407792" y="166649"/>
                  <a:pt x="369496" y="179906"/>
                </a:cubicBezTo>
                <a:cubicBezTo>
                  <a:pt x="372466" y="200210"/>
                  <a:pt x="374695" y="221441"/>
                  <a:pt x="376180" y="243460"/>
                </a:cubicBezTo>
                <a:cubicBezTo>
                  <a:pt x="393773" y="255327"/>
                  <a:pt x="410391" y="267565"/>
                  <a:pt x="425895" y="279850"/>
                </a:cubicBezTo>
                <a:cubicBezTo>
                  <a:pt x="439357" y="267936"/>
                  <a:pt x="451612" y="256022"/>
                  <a:pt x="462334" y="244387"/>
                </a:cubicBezTo>
                <a:cubicBezTo>
                  <a:pt x="479185" y="225845"/>
                  <a:pt x="491300" y="208554"/>
                  <a:pt x="497428" y="194184"/>
                </a:cubicBezTo>
                <a:cubicBezTo>
                  <a:pt x="502069" y="183244"/>
                  <a:pt x="503137" y="174529"/>
                  <a:pt x="500259" y="169708"/>
                </a:cubicBezTo>
                <a:cubicBezTo>
                  <a:pt x="496546" y="163404"/>
                  <a:pt x="483827" y="159649"/>
                  <a:pt x="466187" y="159649"/>
                </a:cubicBezTo>
                <a:close/>
                <a:moveTo>
                  <a:pt x="73386" y="159603"/>
                </a:moveTo>
                <a:cubicBezTo>
                  <a:pt x="55747" y="159603"/>
                  <a:pt x="43028" y="163357"/>
                  <a:pt x="39314" y="169662"/>
                </a:cubicBezTo>
                <a:cubicBezTo>
                  <a:pt x="36436" y="174529"/>
                  <a:pt x="37458" y="183198"/>
                  <a:pt x="42146" y="194138"/>
                </a:cubicBezTo>
                <a:cubicBezTo>
                  <a:pt x="48273" y="208461"/>
                  <a:pt x="60389" y="225845"/>
                  <a:pt x="77239" y="244341"/>
                </a:cubicBezTo>
                <a:cubicBezTo>
                  <a:pt x="87823" y="256022"/>
                  <a:pt x="100077" y="267936"/>
                  <a:pt x="113678" y="279803"/>
                </a:cubicBezTo>
                <a:cubicBezTo>
                  <a:pt x="129182" y="267519"/>
                  <a:pt x="145800" y="255281"/>
                  <a:pt x="163393" y="243414"/>
                </a:cubicBezTo>
                <a:cubicBezTo>
                  <a:pt x="164832" y="221395"/>
                  <a:pt x="167107" y="200117"/>
                  <a:pt x="170078" y="179860"/>
                </a:cubicBezTo>
                <a:cubicBezTo>
                  <a:pt x="131782" y="166556"/>
                  <a:pt x="98406" y="159603"/>
                  <a:pt x="73386" y="159603"/>
                </a:cubicBezTo>
                <a:close/>
                <a:moveTo>
                  <a:pt x="269740" y="37687"/>
                </a:moveTo>
                <a:cubicBezTo>
                  <a:pt x="264077" y="37687"/>
                  <a:pt x="257114" y="43018"/>
                  <a:pt x="250058" y="52521"/>
                </a:cubicBezTo>
                <a:cubicBezTo>
                  <a:pt x="240775" y="65083"/>
                  <a:pt x="231908" y="84321"/>
                  <a:pt x="224435" y="108148"/>
                </a:cubicBezTo>
                <a:cubicBezTo>
                  <a:pt x="219839" y="122703"/>
                  <a:pt x="215894" y="138557"/>
                  <a:pt x="212459" y="155616"/>
                </a:cubicBezTo>
                <a:cubicBezTo>
                  <a:pt x="231212" y="163172"/>
                  <a:pt x="250430" y="171840"/>
                  <a:pt x="269740" y="181390"/>
                </a:cubicBezTo>
                <a:cubicBezTo>
                  <a:pt x="289051" y="171840"/>
                  <a:pt x="308222" y="163172"/>
                  <a:pt x="326975" y="155616"/>
                </a:cubicBezTo>
                <a:cubicBezTo>
                  <a:pt x="323587" y="138650"/>
                  <a:pt x="319595" y="122703"/>
                  <a:pt x="315046" y="108148"/>
                </a:cubicBezTo>
                <a:cubicBezTo>
                  <a:pt x="307526" y="84228"/>
                  <a:pt x="298706" y="65037"/>
                  <a:pt x="289422" y="52521"/>
                </a:cubicBezTo>
                <a:cubicBezTo>
                  <a:pt x="282366" y="42972"/>
                  <a:pt x="275357" y="37687"/>
                  <a:pt x="269740" y="37687"/>
                </a:cubicBezTo>
                <a:close/>
                <a:moveTo>
                  <a:pt x="269740" y="0"/>
                </a:moveTo>
                <a:cubicBezTo>
                  <a:pt x="292625" y="0"/>
                  <a:pt x="309568" y="16363"/>
                  <a:pt x="319780" y="30177"/>
                </a:cubicBezTo>
                <a:cubicBezTo>
                  <a:pt x="331757" y="46216"/>
                  <a:pt x="342247" y="68653"/>
                  <a:pt x="351114" y="96930"/>
                </a:cubicBezTo>
                <a:cubicBezTo>
                  <a:pt x="355523" y="111022"/>
                  <a:pt x="359423" y="126226"/>
                  <a:pt x="362811" y="142405"/>
                </a:cubicBezTo>
                <a:cubicBezTo>
                  <a:pt x="402732" y="129054"/>
                  <a:pt x="438336" y="122008"/>
                  <a:pt x="466094" y="122008"/>
                </a:cubicBezTo>
                <a:cubicBezTo>
                  <a:pt x="480949" y="122008"/>
                  <a:pt x="493900" y="124048"/>
                  <a:pt x="504437" y="127988"/>
                </a:cubicBezTo>
                <a:cubicBezTo>
                  <a:pt x="517249" y="132809"/>
                  <a:pt x="526811" y="140504"/>
                  <a:pt x="532846" y="150749"/>
                </a:cubicBezTo>
                <a:cubicBezTo>
                  <a:pt x="544404" y="170450"/>
                  <a:pt x="538834" y="193349"/>
                  <a:pt x="532103" y="209018"/>
                </a:cubicBezTo>
                <a:cubicBezTo>
                  <a:pt x="524212" y="227375"/>
                  <a:pt x="510100" y="247864"/>
                  <a:pt x="490186" y="269744"/>
                </a:cubicBezTo>
                <a:cubicBezTo>
                  <a:pt x="479788" y="281148"/>
                  <a:pt x="467951" y="292783"/>
                  <a:pt x="454954" y="304418"/>
                </a:cubicBezTo>
                <a:cubicBezTo>
                  <a:pt x="467951" y="316007"/>
                  <a:pt x="479788" y="327642"/>
                  <a:pt x="490140" y="339000"/>
                </a:cubicBezTo>
                <a:cubicBezTo>
                  <a:pt x="510054" y="360880"/>
                  <a:pt x="524165" y="381276"/>
                  <a:pt x="532010" y="399726"/>
                </a:cubicBezTo>
                <a:cubicBezTo>
                  <a:pt x="538787" y="415394"/>
                  <a:pt x="544358" y="438201"/>
                  <a:pt x="532753" y="457995"/>
                </a:cubicBezTo>
                <a:cubicBezTo>
                  <a:pt x="526718" y="468239"/>
                  <a:pt x="517156" y="475934"/>
                  <a:pt x="504344" y="480755"/>
                </a:cubicBezTo>
                <a:cubicBezTo>
                  <a:pt x="493760" y="484696"/>
                  <a:pt x="480902" y="486735"/>
                  <a:pt x="466048" y="486735"/>
                </a:cubicBezTo>
                <a:cubicBezTo>
                  <a:pt x="438243" y="486735"/>
                  <a:pt x="402685" y="479689"/>
                  <a:pt x="362765" y="466339"/>
                </a:cubicBezTo>
                <a:cubicBezTo>
                  <a:pt x="359423" y="482517"/>
                  <a:pt x="355431" y="497722"/>
                  <a:pt x="351067" y="511814"/>
                </a:cubicBezTo>
                <a:cubicBezTo>
                  <a:pt x="342201" y="539998"/>
                  <a:pt x="331664" y="562527"/>
                  <a:pt x="319734" y="578566"/>
                </a:cubicBezTo>
                <a:cubicBezTo>
                  <a:pt x="309568" y="592287"/>
                  <a:pt x="292625" y="608697"/>
                  <a:pt x="269740" y="608697"/>
                </a:cubicBezTo>
                <a:cubicBezTo>
                  <a:pt x="246809" y="608697"/>
                  <a:pt x="229866" y="592287"/>
                  <a:pt x="219700" y="578566"/>
                </a:cubicBezTo>
                <a:cubicBezTo>
                  <a:pt x="207770" y="562527"/>
                  <a:pt x="197233" y="540091"/>
                  <a:pt x="188413" y="511814"/>
                </a:cubicBezTo>
                <a:cubicBezTo>
                  <a:pt x="184004" y="497722"/>
                  <a:pt x="180104" y="482517"/>
                  <a:pt x="176716" y="466339"/>
                </a:cubicBezTo>
                <a:cubicBezTo>
                  <a:pt x="136795" y="479689"/>
                  <a:pt x="101191" y="486735"/>
                  <a:pt x="73386" y="486735"/>
                </a:cubicBezTo>
                <a:cubicBezTo>
                  <a:pt x="58532" y="486735"/>
                  <a:pt x="45627" y="484696"/>
                  <a:pt x="35090" y="480755"/>
                </a:cubicBezTo>
                <a:cubicBezTo>
                  <a:pt x="22278" y="475934"/>
                  <a:pt x="12670" y="468239"/>
                  <a:pt x="6681" y="457995"/>
                </a:cubicBezTo>
                <a:cubicBezTo>
                  <a:pt x="-4877" y="438294"/>
                  <a:pt x="693" y="415394"/>
                  <a:pt x="7424" y="399726"/>
                </a:cubicBezTo>
                <a:cubicBezTo>
                  <a:pt x="15269" y="381369"/>
                  <a:pt x="29381" y="360880"/>
                  <a:pt x="49341" y="339000"/>
                </a:cubicBezTo>
                <a:cubicBezTo>
                  <a:pt x="59785" y="327596"/>
                  <a:pt x="71529" y="315961"/>
                  <a:pt x="84527" y="304326"/>
                </a:cubicBezTo>
                <a:cubicBezTo>
                  <a:pt x="71529" y="292737"/>
                  <a:pt x="59739" y="281101"/>
                  <a:pt x="49341" y="269651"/>
                </a:cubicBezTo>
                <a:cubicBezTo>
                  <a:pt x="29381" y="247771"/>
                  <a:pt x="15269" y="227375"/>
                  <a:pt x="7424" y="208971"/>
                </a:cubicBezTo>
                <a:cubicBezTo>
                  <a:pt x="693" y="193257"/>
                  <a:pt x="-4877" y="170450"/>
                  <a:pt x="6681" y="150702"/>
                </a:cubicBezTo>
                <a:cubicBezTo>
                  <a:pt x="12762" y="140411"/>
                  <a:pt x="22278" y="132763"/>
                  <a:pt x="35090" y="127942"/>
                </a:cubicBezTo>
                <a:cubicBezTo>
                  <a:pt x="45674" y="124001"/>
                  <a:pt x="58532" y="121962"/>
                  <a:pt x="73386" y="121962"/>
                </a:cubicBezTo>
                <a:cubicBezTo>
                  <a:pt x="101191" y="121962"/>
                  <a:pt x="136795" y="129008"/>
                  <a:pt x="176716" y="142358"/>
                </a:cubicBezTo>
                <a:cubicBezTo>
                  <a:pt x="180058" y="126134"/>
                  <a:pt x="184004" y="110929"/>
                  <a:pt x="188413" y="96837"/>
                </a:cubicBezTo>
                <a:cubicBezTo>
                  <a:pt x="197233" y="68653"/>
                  <a:pt x="207770" y="46170"/>
                  <a:pt x="219700" y="30085"/>
                </a:cubicBezTo>
                <a:cubicBezTo>
                  <a:pt x="229866" y="16363"/>
                  <a:pt x="246809" y="0"/>
                  <a:pt x="269740" y="0"/>
                </a:cubicBezTo>
                <a:close/>
              </a:path>
            </a:pathLst>
          </a:custGeom>
          <a:solidFill>
            <a:schemeClr val="bg1"/>
          </a:solidFill>
          <a:ln>
            <a:noFill/>
          </a:ln>
        </p:spPr>
      </p:sp>
      <p:sp>
        <p:nvSpPr>
          <p:cNvPr id="128" name="arrows-in-dart-boards_16065"/>
          <p:cNvSpPr>
            <a:spLocks noChangeAspect="1"/>
          </p:cNvSpPr>
          <p:nvPr/>
        </p:nvSpPr>
        <p:spPr bwMode="auto">
          <a:xfrm>
            <a:off x="5415943" y="2407532"/>
            <a:ext cx="452201" cy="45135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solidFill>
          <a:ln>
            <a:noFill/>
          </a:ln>
        </p:spPr>
      </p:sp>
      <p:sp>
        <p:nvSpPr>
          <p:cNvPr id="129" name="searching-magnifier_64644"/>
          <p:cNvSpPr>
            <a:spLocks noChangeAspect="1"/>
          </p:cNvSpPr>
          <p:nvPr/>
        </p:nvSpPr>
        <p:spPr bwMode="auto">
          <a:xfrm>
            <a:off x="7524328" y="3600612"/>
            <a:ext cx="391701" cy="391096"/>
          </a:xfrm>
          <a:custGeom>
            <a:avLst/>
            <a:gdLst>
              <a:gd name="connsiteX0" fmla="*/ 362143 w 607089"/>
              <a:gd name="connsiteY0" fmla="*/ 185981 h 606152"/>
              <a:gd name="connsiteX1" fmla="*/ 301874 w 607089"/>
              <a:gd name="connsiteY1" fmla="*/ 246183 h 606152"/>
              <a:gd name="connsiteX2" fmla="*/ 362143 w 607089"/>
              <a:gd name="connsiteY2" fmla="*/ 306386 h 606152"/>
              <a:gd name="connsiteX3" fmla="*/ 422411 w 607089"/>
              <a:gd name="connsiteY3" fmla="*/ 246183 h 606152"/>
              <a:gd name="connsiteX4" fmla="*/ 362143 w 607089"/>
              <a:gd name="connsiteY4" fmla="*/ 185981 h 606152"/>
              <a:gd name="connsiteX5" fmla="*/ 362143 w 607089"/>
              <a:gd name="connsiteY5" fmla="*/ 117575 h 606152"/>
              <a:gd name="connsiteX6" fmla="*/ 490892 w 607089"/>
              <a:gd name="connsiteY6" fmla="*/ 246183 h 606152"/>
              <a:gd name="connsiteX7" fmla="*/ 362143 w 607089"/>
              <a:gd name="connsiteY7" fmla="*/ 374645 h 606152"/>
              <a:gd name="connsiteX8" fmla="*/ 233540 w 607089"/>
              <a:gd name="connsiteY8" fmla="*/ 246183 h 606152"/>
              <a:gd name="connsiteX9" fmla="*/ 362143 w 607089"/>
              <a:gd name="connsiteY9" fmla="*/ 117575 h 606152"/>
              <a:gd name="connsiteX10" fmla="*/ 360877 w 607089"/>
              <a:gd name="connsiteY10" fmla="*/ 64177 h 606152"/>
              <a:gd name="connsiteX11" fmla="*/ 232178 w 607089"/>
              <a:gd name="connsiteY11" fmla="*/ 117334 h 606152"/>
              <a:gd name="connsiteX12" fmla="*/ 232178 w 607089"/>
              <a:gd name="connsiteY12" fmla="*/ 374333 h 606152"/>
              <a:gd name="connsiteX13" fmla="*/ 489575 w 607089"/>
              <a:gd name="connsiteY13" fmla="*/ 374333 h 606152"/>
              <a:gd name="connsiteX14" fmla="*/ 489575 w 607089"/>
              <a:gd name="connsiteY14" fmla="*/ 117334 h 606152"/>
              <a:gd name="connsiteX15" fmla="*/ 360877 w 607089"/>
              <a:gd name="connsiteY15" fmla="*/ 64177 h 606152"/>
              <a:gd name="connsiteX16" fmla="*/ 360876 w 607089"/>
              <a:gd name="connsiteY16" fmla="*/ 0 h 606152"/>
              <a:gd name="connsiteX17" fmla="*/ 535041 w 607089"/>
              <a:gd name="connsiteY17" fmla="*/ 71938 h 606152"/>
              <a:gd name="connsiteX18" fmla="*/ 535041 w 607089"/>
              <a:gd name="connsiteY18" fmla="*/ 419729 h 606152"/>
              <a:gd name="connsiteX19" fmla="*/ 237751 w 607089"/>
              <a:gd name="connsiteY19" fmla="*/ 456778 h 606152"/>
              <a:gd name="connsiteX20" fmla="*/ 225138 w 607089"/>
              <a:gd name="connsiteY20" fmla="*/ 458388 h 606152"/>
              <a:gd name="connsiteX21" fmla="*/ 99740 w 607089"/>
              <a:gd name="connsiteY21" fmla="*/ 583593 h 606152"/>
              <a:gd name="connsiteX22" fmla="*/ 17607 w 607089"/>
              <a:gd name="connsiteY22" fmla="*/ 592379 h 606152"/>
              <a:gd name="connsiteX23" fmla="*/ 13794 w 607089"/>
              <a:gd name="connsiteY23" fmla="*/ 588572 h 606152"/>
              <a:gd name="connsiteX24" fmla="*/ 22594 w 607089"/>
              <a:gd name="connsiteY24" fmla="*/ 506567 h 606152"/>
              <a:gd name="connsiteX25" fmla="*/ 148139 w 607089"/>
              <a:gd name="connsiteY25" fmla="*/ 381069 h 606152"/>
              <a:gd name="connsiteX26" fmla="*/ 149606 w 607089"/>
              <a:gd name="connsiteY26" fmla="*/ 368768 h 606152"/>
              <a:gd name="connsiteX27" fmla="*/ 186712 w 607089"/>
              <a:gd name="connsiteY27" fmla="*/ 71938 h 606152"/>
              <a:gd name="connsiteX28" fmla="*/ 360876 w 607089"/>
              <a:gd name="connsiteY28"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7089" h="606152">
                <a:moveTo>
                  <a:pt x="362143" y="185981"/>
                </a:moveTo>
                <a:cubicBezTo>
                  <a:pt x="329002" y="185981"/>
                  <a:pt x="301874" y="212933"/>
                  <a:pt x="301874" y="246183"/>
                </a:cubicBezTo>
                <a:cubicBezTo>
                  <a:pt x="301874" y="279287"/>
                  <a:pt x="329002" y="306386"/>
                  <a:pt x="362143" y="306386"/>
                </a:cubicBezTo>
                <a:cubicBezTo>
                  <a:pt x="395430" y="306386"/>
                  <a:pt x="422411" y="279287"/>
                  <a:pt x="422411" y="246183"/>
                </a:cubicBezTo>
                <a:cubicBezTo>
                  <a:pt x="422411" y="212933"/>
                  <a:pt x="395430" y="185981"/>
                  <a:pt x="362143" y="185981"/>
                </a:cubicBezTo>
                <a:close/>
                <a:moveTo>
                  <a:pt x="362143" y="117575"/>
                </a:moveTo>
                <a:cubicBezTo>
                  <a:pt x="433116" y="117575"/>
                  <a:pt x="490892" y="175288"/>
                  <a:pt x="490892" y="246183"/>
                </a:cubicBezTo>
                <a:cubicBezTo>
                  <a:pt x="490892" y="317079"/>
                  <a:pt x="433116" y="374645"/>
                  <a:pt x="362143" y="374645"/>
                </a:cubicBezTo>
                <a:cubicBezTo>
                  <a:pt x="291169" y="374645"/>
                  <a:pt x="233540" y="317079"/>
                  <a:pt x="233540" y="246183"/>
                </a:cubicBezTo>
                <a:cubicBezTo>
                  <a:pt x="233540" y="175288"/>
                  <a:pt x="291169" y="117575"/>
                  <a:pt x="362143" y="117575"/>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chemeClr val="bg1"/>
          </a:solidFill>
          <a:ln>
            <a:noFill/>
          </a:ln>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对角圆角矩形 8"/>
          <p:cNvSpPr/>
          <p:nvPr/>
        </p:nvSpPr>
        <p:spPr>
          <a:xfrm>
            <a:off x="2051720" y="1654114"/>
            <a:ext cx="5706578" cy="764261"/>
          </a:xfrm>
          <a:prstGeom prst="round2DiagRect">
            <a:avLst/>
          </a:prstGeom>
          <a:noFill/>
          <a:ln>
            <a:solidFill>
              <a:srgbClr val="2E6CB5"/>
            </a:solid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0"/>
          </a:p>
        </p:txBody>
      </p:sp>
      <p:sp>
        <p:nvSpPr>
          <p:cNvPr id="18" name="对角圆角矩形 17"/>
          <p:cNvSpPr/>
          <p:nvPr/>
        </p:nvSpPr>
        <p:spPr>
          <a:xfrm>
            <a:off x="1530089" y="2845216"/>
            <a:ext cx="5555452" cy="764261"/>
          </a:xfrm>
          <a:prstGeom prst="round2DiagRect">
            <a:avLst/>
          </a:prstGeom>
          <a:noFill/>
          <a:ln>
            <a:solidFill>
              <a:srgbClr val="2E6CB5"/>
            </a:solid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0"/>
          </a:p>
        </p:txBody>
      </p:sp>
      <p:sp>
        <p:nvSpPr>
          <p:cNvPr id="26" name="对角圆角矩形 25"/>
          <p:cNvSpPr/>
          <p:nvPr/>
        </p:nvSpPr>
        <p:spPr>
          <a:xfrm>
            <a:off x="1691680" y="3919910"/>
            <a:ext cx="6066618" cy="764261"/>
          </a:xfrm>
          <a:prstGeom prst="round2DiagRect">
            <a:avLst/>
          </a:prstGeom>
          <a:noFill/>
          <a:ln>
            <a:solidFill>
              <a:srgbClr val="2E6CB5"/>
            </a:solid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0"/>
          </a:p>
        </p:txBody>
      </p:sp>
      <p:grpSp>
        <p:nvGrpSpPr>
          <p:cNvPr id="43" name="组 42"/>
          <p:cNvGrpSpPr/>
          <p:nvPr/>
        </p:nvGrpSpPr>
        <p:grpSpPr>
          <a:xfrm>
            <a:off x="6961485" y="2571038"/>
            <a:ext cx="1119568" cy="1256972"/>
            <a:chOff x="3429320" y="1717342"/>
            <a:chExt cx="1119580" cy="1220560"/>
          </a:xfrm>
        </p:grpSpPr>
        <p:sp>
          <p:nvSpPr>
            <p:cNvPr id="45"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6"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47" name="TextBox 70"/>
          <p:cNvSpPr txBox="1"/>
          <p:nvPr/>
        </p:nvSpPr>
        <p:spPr>
          <a:xfrm>
            <a:off x="7109004" y="2925899"/>
            <a:ext cx="824527"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输入</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时间</a:t>
            </a:r>
          </a:p>
        </p:txBody>
      </p:sp>
      <p:grpSp>
        <p:nvGrpSpPr>
          <p:cNvPr id="48" name="组 47"/>
          <p:cNvGrpSpPr/>
          <p:nvPr/>
        </p:nvGrpSpPr>
        <p:grpSpPr>
          <a:xfrm>
            <a:off x="1234916" y="1419622"/>
            <a:ext cx="1119568" cy="1256972"/>
            <a:chOff x="3429320" y="1739203"/>
            <a:chExt cx="1119580" cy="1220560"/>
          </a:xfrm>
        </p:grpSpPr>
        <p:sp>
          <p:nvSpPr>
            <p:cNvPr id="49" name="矩形 10"/>
            <p:cNvSpPr>
              <a:spLocks noChangeAspect="1"/>
            </p:cNvSpPr>
            <p:nvPr/>
          </p:nvSpPr>
          <p:spPr>
            <a:xfrm>
              <a:off x="3429320" y="1739203"/>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rgbClr val="2770C0"/>
                </a:gs>
                <a:gs pos="100000">
                  <a:srgbClr val="2E6CB5"/>
                </a:gs>
                <a:gs pos="0">
                  <a:schemeClr val="bg1"/>
                </a:gs>
              </a:gsLst>
              <a:lin ang="18900000" scaled="0"/>
              <a:tileRect/>
            </a:gra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0" name="矩形 10"/>
            <p:cNvSpPr/>
            <p:nvPr/>
          </p:nvSpPr>
          <p:spPr>
            <a:xfrm>
              <a:off x="3632840" y="1973190"/>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51" name="TextBox 17"/>
          <p:cNvSpPr txBox="1"/>
          <p:nvPr/>
        </p:nvSpPr>
        <p:spPr>
          <a:xfrm>
            <a:off x="1364357" y="1812498"/>
            <a:ext cx="843152" cy="491801"/>
          </a:xfrm>
          <a:prstGeom prst="rect">
            <a:avLst/>
          </a:prstGeom>
          <a:noFill/>
          <a:ln w="7938" cap="flat">
            <a:noFill/>
            <a:prstDash val="solid"/>
            <a:miter lim="800000"/>
          </a:ln>
          <a:effectLst/>
        </p:spPr>
        <p:txBody>
          <a:bodyPr vert="horz" wrap="square" lIns="59335" tIns="29668" rIns="59335" bIns="29668" numCol="1" anchor="t" anchorCtr="0" compatLnSpc="1"/>
          <a:lstStyle>
            <a:defPPr>
              <a:defRPr lang="zh-CN"/>
            </a:defPPr>
            <a:lvl1pPr>
              <a:defRPr sz="1030"/>
            </a:lvl1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时间</a:t>
            </a:r>
          </a:p>
        </p:txBody>
      </p:sp>
      <p:grpSp>
        <p:nvGrpSpPr>
          <p:cNvPr id="52" name="组 51"/>
          <p:cNvGrpSpPr/>
          <p:nvPr/>
        </p:nvGrpSpPr>
        <p:grpSpPr>
          <a:xfrm>
            <a:off x="1234916" y="3682108"/>
            <a:ext cx="1119568" cy="1256972"/>
            <a:chOff x="3429320" y="1739203"/>
            <a:chExt cx="1119580" cy="1220560"/>
          </a:xfrm>
        </p:grpSpPr>
        <p:sp>
          <p:nvSpPr>
            <p:cNvPr id="53" name="矩形 10"/>
            <p:cNvSpPr>
              <a:spLocks noChangeAspect="1"/>
            </p:cNvSpPr>
            <p:nvPr/>
          </p:nvSpPr>
          <p:spPr>
            <a:xfrm>
              <a:off x="3429320" y="1739203"/>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rgbClr val="2770C0"/>
                </a:gs>
                <a:gs pos="100000">
                  <a:srgbClr val="2E6CB5"/>
                </a:gs>
                <a:gs pos="0">
                  <a:schemeClr val="bg1"/>
                </a:gs>
              </a:gsLst>
              <a:lin ang="18900000" scaled="0"/>
              <a:tileRect/>
            </a:gra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4" name="矩形 10"/>
            <p:cNvSpPr/>
            <p:nvPr/>
          </p:nvSpPr>
          <p:spPr>
            <a:xfrm>
              <a:off x="3632840" y="1973190"/>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598176" y="1742231"/>
            <a:ext cx="5488052" cy="658257"/>
          </a:xfrm>
          <a:prstGeom prst="rect">
            <a:avLst/>
          </a:prstGeom>
        </p:spPr>
        <p:txBody>
          <a:bodyPr wrap="square">
            <a:spAutoFit/>
          </a:bodyPr>
          <a:lstStyle/>
          <a:p>
            <a:pPr>
              <a:lnSpc>
                <a:spcPct val="120000"/>
              </a:lnSpc>
            </a:pPr>
            <a:r>
              <a:rPr lang="zh-CN" altLang="en-US" sz="1600" dirty="0">
                <a:latin typeface="+mj-ea"/>
                <a:ea typeface="+mj-ea"/>
              </a:rPr>
              <a:t>请在此输入您的文本内容请在此输入您的文本内容</a:t>
            </a:r>
          </a:p>
          <a:p>
            <a:pPr>
              <a:lnSpc>
                <a:spcPct val="120000"/>
              </a:lnSpc>
            </a:pPr>
            <a:r>
              <a:rPr lang="zh-CN" altLang="en-US" sz="1600" dirty="0">
                <a:latin typeface="+mj-ea"/>
                <a:ea typeface="+mj-ea"/>
              </a:rPr>
              <a:t>请在此输入您的文本内容请在此输入您的文本内容</a:t>
            </a:r>
          </a:p>
        </p:txBody>
      </p:sp>
      <p:sp>
        <p:nvSpPr>
          <p:cNvPr id="42" name="矩形 41"/>
          <p:cNvSpPr/>
          <p:nvPr/>
        </p:nvSpPr>
        <p:spPr>
          <a:xfrm>
            <a:off x="1835696" y="2902494"/>
            <a:ext cx="5488052" cy="658257"/>
          </a:xfrm>
          <a:prstGeom prst="rect">
            <a:avLst/>
          </a:prstGeom>
        </p:spPr>
        <p:txBody>
          <a:bodyPr wrap="square">
            <a:spAutoFit/>
          </a:bodyPr>
          <a:lstStyle/>
          <a:p>
            <a:pPr>
              <a:lnSpc>
                <a:spcPct val="120000"/>
              </a:lnSpc>
            </a:pPr>
            <a:r>
              <a:rPr lang="zh-CN" altLang="en-US" sz="1600" dirty="0">
                <a:latin typeface="+mj-ea"/>
                <a:ea typeface="+mj-ea"/>
              </a:rPr>
              <a:t>请在此输入您的文本内容请在此输入您的文本内容</a:t>
            </a:r>
          </a:p>
          <a:p>
            <a:pPr>
              <a:lnSpc>
                <a:spcPct val="120000"/>
              </a:lnSpc>
            </a:pPr>
            <a:r>
              <a:rPr lang="zh-CN" altLang="en-US" sz="1600" dirty="0">
                <a:latin typeface="+mj-ea"/>
                <a:ea typeface="+mj-ea"/>
              </a:rPr>
              <a:t>请在此输入您的文本内容请在此输入您的文本内容</a:t>
            </a:r>
          </a:p>
        </p:txBody>
      </p:sp>
      <p:sp>
        <p:nvSpPr>
          <p:cNvPr id="44" name="矩形 43"/>
          <p:cNvSpPr/>
          <p:nvPr/>
        </p:nvSpPr>
        <p:spPr>
          <a:xfrm>
            <a:off x="2607448" y="4002128"/>
            <a:ext cx="5488052" cy="658257"/>
          </a:xfrm>
          <a:prstGeom prst="rect">
            <a:avLst/>
          </a:prstGeom>
        </p:spPr>
        <p:txBody>
          <a:bodyPr wrap="square">
            <a:spAutoFit/>
          </a:bodyPr>
          <a:lstStyle/>
          <a:p>
            <a:pPr>
              <a:lnSpc>
                <a:spcPct val="120000"/>
              </a:lnSpc>
            </a:pPr>
            <a:r>
              <a:rPr lang="zh-CN" altLang="en-US" sz="1600" dirty="0">
                <a:latin typeface="+mj-ea"/>
                <a:ea typeface="+mj-ea"/>
              </a:rPr>
              <a:t>请在此输入您的文本内容请在此输入您的文本内容</a:t>
            </a:r>
          </a:p>
          <a:p>
            <a:pPr>
              <a:lnSpc>
                <a:spcPct val="120000"/>
              </a:lnSpc>
            </a:pPr>
            <a:r>
              <a:rPr lang="zh-CN" altLang="en-US" sz="1600" dirty="0">
                <a:latin typeface="+mj-ea"/>
                <a:ea typeface="+mj-ea"/>
              </a:rPr>
              <a:t>请在此输入您的文本内容请在此输入您的文本内容</a:t>
            </a:r>
          </a:p>
        </p:txBody>
      </p:sp>
      <p:sp>
        <p:nvSpPr>
          <p:cNvPr id="56" name="TextBox 17"/>
          <p:cNvSpPr txBox="1"/>
          <p:nvPr/>
        </p:nvSpPr>
        <p:spPr>
          <a:xfrm>
            <a:off x="1385702" y="4056139"/>
            <a:ext cx="843152" cy="491801"/>
          </a:xfrm>
          <a:prstGeom prst="rect">
            <a:avLst/>
          </a:prstGeom>
          <a:noFill/>
          <a:ln w="7938" cap="flat">
            <a:noFill/>
            <a:prstDash val="solid"/>
            <a:miter lim="800000"/>
          </a:ln>
          <a:effectLst/>
        </p:spPr>
        <p:txBody>
          <a:bodyPr vert="horz" wrap="square" lIns="59335" tIns="29668" rIns="59335" bIns="29668" numCol="1" anchor="t" anchorCtr="0" compatLnSpc="1"/>
          <a:lstStyle>
            <a:defPPr>
              <a:defRPr lang="zh-CN"/>
            </a:defPPr>
            <a:lvl1pPr>
              <a:defRPr sz="1030"/>
            </a:lvl1p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时间</a:t>
            </a:r>
          </a:p>
        </p:txBody>
      </p:sp>
      <p:grpSp>
        <p:nvGrpSpPr>
          <p:cNvPr id="57" name="组合 56"/>
          <p:cNvGrpSpPr/>
          <p:nvPr/>
        </p:nvGrpSpPr>
        <p:grpSpPr>
          <a:xfrm>
            <a:off x="251520" y="210918"/>
            <a:ext cx="360040" cy="344608"/>
            <a:chOff x="251520" y="210918"/>
            <a:chExt cx="360040" cy="344608"/>
          </a:xfrm>
        </p:grpSpPr>
        <p:sp>
          <p:nvSpPr>
            <p:cNvPr id="58" name="矩形 57"/>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0" name="直接连接符 59"/>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工作总结</a:t>
            </a:r>
          </a:p>
        </p:txBody>
      </p:sp>
      <p:sp>
        <p:nvSpPr>
          <p:cNvPr id="62" name="矩形 61"/>
          <p:cNvSpPr/>
          <p:nvPr/>
        </p:nvSpPr>
        <p:spPr>
          <a:xfrm>
            <a:off x="3556337" y="771550"/>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grpSp>
        <p:nvGrpSpPr>
          <p:cNvPr id="63" name="组合 62"/>
          <p:cNvGrpSpPr/>
          <p:nvPr/>
        </p:nvGrpSpPr>
        <p:grpSpPr>
          <a:xfrm>
            <a:off x="1478897" y="927919"/>
            <a:ext cx="1868967" cy="181545"/>
            <a:chOff x="899592" y="1103303"/>
            <a:chExt cx="1868967" cy="181545"/>
          </a:xfrm>
        </p:grpSpPr>
        <p:cxnSp>
          <p:nvCxnSpPr>
            <p:cNvPr id="64"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5724128" y="927919"/>
            <a:ext cx="1884978" cy="191585"/>
            <a:chOff x="5796136" y="1115932"/>
            <a:chExt cx="1884978" cy="191585"/>
          </a:xfrm>
        </p:grpSpPr>
        <p:cxnSp>
          <p:nvCxnSpPr>
            <p:cNvPr id="68"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p:nvPr/>
        </p:nvSpPr>
        <p:spPr>
          <a:xfrm>
            <a:off x="646506" y="1720577"/>
            <a:ext cx="8029950" cy="2363341"/>
          </a:xfrm>
          <a:prstGeom prst="rect">
            <a:avLst/>
          </a:prstGeom>
          <a:solidFill>
            <a:schemeClr val="tx1">
              <a:lumMod val="95000"/>
              <a:lumOff val="5000"/>
              <a:alpha val="509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bg1">
                  <a:lumMod val="95000"/>
                </a:schemeClr>
              </a:solidFill>
            </a:endParaRPr>
          </a:p>
        </p:txBody>
      </p:sp>
      <p:sp>
        <p:nvSpPr>
          <p:cNvPr id="39" name="矩形 38"/>
          <p:cNvSpPr/>
          <p:nvPr/>
        </p:nvSpPr>
        <p:spPr>
          <a:xfrm>
            <a:off x="564807" y="2715766"/>
            <a:ext cx="3863177" cy="1227644"/>
          </a:xfrm>
          <a:prstGeom prst="rect">
            <a:avLst/>
          </a:prstGeom>
        </p:spPr>
        <p:txBody>
          <a:bodyPr wrap="square">
            <a:spAutoFit/>
          </a:bodyPr>
          <a:lstStyle/>
          <a:p>
            <a:pPr marL="1028700" indent="-342900">
              <a:lnSpc>
                <a:spcPct val="115000"/>
              </a:lnSpc>
              <a:spcAft>
                <a:spcPts val="1200"/>
              </a:spcAft>
              <a:buAutoNum type="alphaLcPeriod"/>
            </a:pPr>
            <a:r>
              <a:rPr lang="zh-CN" altLang="en-US" sz="1600" spc="-25" dirty="0">
                <a:uFill>
                  <a:solidFill>
                    <a:srgbClr val="000000"/>
                  </a:solidFill>
                </a:uFill>
                <a:latin typeface="+mj-ea"/>
                <a:ea typeface="+mj-ea"/>
                <a:cs typeface="Times New Roman" panose="02020603050405020304" charset="0"/>
              </a:rPr>
              <a:t>请在此输入您的文本内容</a:t>
            </a:r>
            <a:endParaRPr lang="en-US" altLang="zh-CN" sz="1600" spc="-25" dirty="0">
              <a:uFill>
                <a:solidFill>
                  <a:srgbClr val="000000"/>
                </a:solidFill>
              </a:uFill>
              <a:latin typeface="+mj-ea"/>
              <a:ea typeface="+mj-ea"/>
              <a:cs typeface="Times New Roman" panose="02020603050405020304" charset="0"/>
            </a:endParaRPr>
          </a:p>
          <a:p>
            <a:pPr marL="1028700" indent="-342900">
              <a:lnSpc>
                <a:spcPct val="115000"/>
              </a:lnSpc>
              <a:spcAft>
                <a:spcPts val="1200"/>
              </a:spcAft>
              <a:buAutoNum type="alphaLcPeriod"/>
            </a:pPr>
            <a:r>
              <a:rPr lang="zh-CN" altLang="en-US" sz="1600" spc="-25" dirty="0">
                <a:uFill>
                  <a:solidFill>
                    <a:srgbClr val="000000"/>
                  </a:solidFill>
                </a:uFill>
                <a:latin typeface="+mj-ea"/>
                <a:ea typeface="+mj-ea"/>
                <a:cs typeface="Times New Roman" panose="02020603050405020304" charset="0"/>
              </a:rPr>
              <a:t>请在此输入您的文本内容</a:t>
            </a:r>
            <a:endParaRPr lang="en-US" altLang="zh-CN" sz="1600" spc="-25" dirty="0">
              <a:uFill>
                <a:solidFill>
                  <a:srgbClr val="000000"/>
                </a:solidFill>
              </a:uFill>
              <a:latin typeface="+mj-ea"/>
              <a:ea typeface="+mj-ea"/>
              <a:cs typeface="Times New Roman" panose="02020603050405020304" charset="0"/>
            </a:endParaRPr>
          </a:p>
          <a:p>
            <a:pPr marL="1028700" indent="-342900">
              <a:lnSpc>
                <a:spcPct val="115000"/>
              </a:lnSpc>
              <a:spcAft>
                <a:spcPts val="1200"/>
              </a:spcAft>
              <a:buAutoNum type="alphaLcPeriod"/>
            </a:pPr>
            <a:r>
              <a:rPr lang="zh-CN" altLang="en-US" sz="1600" spc="-25" dirty="0">
                <a:uFill>
                  <a:solidFill>
                    <a:srgbClr val="000000"/>
                  </a:solidFill>
                </a:uFill>
                <a:latin typeface="+mj-ea"/>
                <a:ea typeface="+mj-ea"/>
                <a:cs typeface="Times New Roman" panose="02020603050405020304" charset="0"/>
              </a:rPr>
              <a:t>请在此输入您的文本内容</a:t>
            </a: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9466"/>
          <a:stretch>
            <a:fillRect/>
          </a:stretch>
        </p:blipFill>
        <p:spPr>
          <a:xfrm>
            <a:off x="4789737" y="1738275"/>
            <a:ext cx="3886719" cy="2345635"/>
          </a:xfrm>
          <a:prstGeom prst="rect">
            <a:avLst/>
          </a:prstGeom>
        </p:spPr>
      </p:pic>
      <p:grpSp>
        <p:nvGrpSpPr>
          <p:cNvPr id="20" name="组合 19"/>
          <p:cNvGrpSpPr/>
          <p:nvPr/>
        </p:nvGrpSpPr>
        <p:grpSpPr>
          <a:xfrm>
            <a:off x="251520" y="210918"/>
            <a:ext cx="360040" cy="344608"/>
            <a:chOff x="251520" y="210918"/>
            <a:chExt cx="360040" cy="344608"/>
          </a:xfrm>
        </p:grpSpPr>
        <p:sp>
          <p:nvSpPr>
            <p:cNvPr id="21" name="矩形 20"/>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工作总结</a:t>
            </a:r>
          </a:p>
        </p:txBody>
      </p:sp>
      <p:sp>
        <p:nvSpPr>
          <p:cNvPr id="25" name="矩形 24"/>
          <p:cNvSpPr/>
          <p:nvPr/>
        </p:nvSpPr>
        <p:spPr>
          <a:xfrm>
            <a:off x="3556337" y="771550"/>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grpSp>
        <p:nvGrpSpPr>
          <p:cNvPr id="26" name="组合 25"/>
          <p:cNvGrpSpPr/>
          <p:nvPr/>
        </p:nvGrpSpPr>
        <p:grpSpPr>
          <a:xfrm>
            <a:off x="1478897" y="927919"/>
            <a:ext cx="1868967" cy="181545"/>
            <a:chOff x="899592" y="1103303"/>
            <a:chExt cx="1868967" cy="181545"/>
          </a:xfrm>
        </p:grpSpPr>
        <p:cxnSp>
          <p:nvCxnSpPr>
            <p:cNvPr id="27"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5724128" y="927919"/>
            <a:ext cx="1884978" cy="191585"/>
            <a:chOff x="5796136" y="1115932"/>
            <a:chExt cx="1884978" cy="191585"/>
          </a:xfrm>
        </p:grpSpPr>
        <p:cxnSp>
          <p:nvCxnSpPr>
            <p:cNvPr id="31"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4" name="任意多边形: 形状 33"/>
          <p:cNvSpPr/>
          <p:nvPr/>
        </p:nvSpPr>
        <p:spPr>
          <a:xfrm>
            <a:off x="-132024" y="4772104"/>
            <a:ext cx="9408048" cy="371395"/>
          </a:xfrm>
          <a:custGeom>
            <a:avLst/>
            <a:gdLst>
              <a:gd name="connsiteX0" fmla="*/ 4704024 w 9408048"/>
              <a:gd name="connsiteY0" fmla="*/ 0 h 555526"/>
              <a:gd name="connsiteX1" fmla="*/ 9331231 w 9408048"/>
              <a:gd name="connsiteY1" fmla="*/ 533831 h 555526"/>
              <a:gd name="connsiteX2" fmla="*/ 9408048 w 9408048"/>
              <a:gd name="connsiteY2" fmla="*/ 555526 h 555526"/>
              <a:gd name="connsiteX3" fmla="*/ 0 w 9408048"/>
              <a:gd name="connsiteY3" fmla="*/ 555526 h 555526"/>
              <a:gd name="connsiteX4" fmla="*/ 76817 w 9408048"/>
              <a:gd name="connsiteY4" fmla="*/ 533831 h 555526"/>
              <a:gd name="connsiteX5" fmla="*/ 4704024 w 9408048"/>
              <a:gd name="connsiteY5" fmla="*/ 0 h 55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08048" h="555526">
                <a:moveTo>
                  <a:pt x="4704024" y="0"/>
                </a:moveTo>
                <a:cubicBezTo>
                  <a:pt x="6418046" y="0"/>
                  <a:pt x="8010368" y="196798"/>
                  <a:pt x="9331231" y="533831"/>
                </a:cubicBezTo>
                <a:lnTo>
                  <a:pt x="9408048" y="555526"/>
                </a:lnTo>
                <a:lnTo>
                  <a:pt x="0" y="555526"/>
                </a:lnTo>
                <a:lnTo>
                  <a:pt x="76817" y="533831"/>
                </a:lnTo>
                <a:cubicBezTo>
                  <a:pt x="1397680" y="196798"/>
                  <a:pt x="2990002" y="0"/>
                  <a:pt x="4704024" y="0"/>
                </a:cubicBezTo>
                <a:close/>
              </a:path>
            </a:pathLst>
          </a:custGeom>
          <a:solidFill>
            <a:srgbClr val="2E6C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448880" y="1933073"/>
            <a:ext cx="2475047" cy="504055"/>
            <a:chOff x="5777334" y="1131589"/>
            <a:chExt cx="2971130" cy="671041"/>
          </a:xfrm>
        </p:grpSpPr>
        <p:grpSp>
          <p:nvGrpSpPr>
            <p:cNvPr id="36" name="组合 56"/>
            <p:cNvGrpSpPr/>
            <p:nvPr/>
          </p:nvGrpSpPr>
          <p:grpSpPr>
            <a:xfrm>
              <a:off x="5777334" y="1131589"/>
              <a:ext cx="2971130" cy="671041"/>
              <a:chOff x="4532138" y="2977854"/>
              <a:chExt cx="1564211" cy="379451"/>
            </a:xfrm>
          </p:grpSpPr>
          <p:sp>
            <p:nvSpPr>
              <p:cNvPr id="38" name="MH_SubTitle_1"/>
              <p:cNvSpPr/>
              <p:nvPr>
                <p:custDataLst>
                  <p:tags r:id="rId1"/>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b="1" dirty="0">
                  <a:solidFill>
                    <a:schemeClr val="accent1"/>
                  </a:solidFill>
                </a:endParaRPr>
              </a:p>
            </p:txBody>
          </p:sp>
          <p:sp>
            <p:nvSpPr>
              <p:cNvPr id="40" name="MH_SubTitle_1"/>
              <p:cNvSpPr/>
              <p:nvPr>
                <p:custDataLst>
                  <p:tags r:id="rId2"/>
                </p:custDataLst>
              </p:nvPr>
            </p:nvSpPr>
            <p:spPr>
              <a:xfrm>
                <a:off x="4560475" y="3001219"/>
                <a:ext cx="1504983" cy="343706"/>
              </a:xfrm>
              <a:prstGeom prst="roundRect">
                <a:avLst>
                  <a:gd name="adj" fmla="val 19325"/>
                </a:avLst>
              </a:prstGeom>
              <a:gradFill>
                <a:gsLst>
                  <a:gs pos="0">
                    <a:srgbClr val="05508F"/>
                  </a:gs>
                  <a:gs pos="98000">
                    <a:srgbClr val="06A4E5"/>
                  </a:gs>
                </a:gsLst>
                <a:lin ang="3600000" scaled="0"/>
              </a:gra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dirty="0">
                  <a:latin typeface="Impact" panose="020B0806030902050204" pitchFamily="34" charset="0"/>
                  <a:ea typeface="微软雅黑" panose="020B0503020204020204" pitchFamily="34" charset="-122"/>
                </a:endParaRPr>
              </a:p>
            </p:txBody>
          </p:sp>
        </p:grpSp>
        <p:sp>
          <p:nvSpPr>
            <p:cNvPr id="37" name="文本框 36"/>
            <p:cNvSpPr txBox="1"/>
            <p:nvPr/>
          </p:nvSpPr>
          <p:spPr>
            <a:xfrm>
              <a:off x="6068692" y="1249229"/>
              <a:ext cx="2334009" cy="491686"/>
            </a:xfrm>
            <a:prstGeom prst="rect">
              <a:avLst/>
            </a:prstGeom>
            <a:noFill/>
          </p:spPr>
          <p:txBody>
            <a:bodyPr wrap="square" rtlCol="0">
              <a:spAutoFit/>
            </a:bodyPr>
            <a:lstStyle/>
            <a:p>
              <a:pPr algn="dist" fontAlgn="auto">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请在此输入标题</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flipV="1">
            <a:off x="-1" y="1658639"/>
            <a:ext cx="1291205" cy="2697707"/>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1" fmla="*/ 0 w 970147"/>
              <a:gd name="connsiteY0-2" fmla="*/ 0 h 2686024"/>
              <a:gd name="connsiteX1-3" fmla="*/ 724449 w 970147"/>
              <a:gd name="connsiteY1-4" fmla="*/ 0 h 2686024"/>
              <a:gd name="connsiteX2-5" fmla="*/ 970147 w 970147"/>
              <a:gd name="connsiteY2-6" fmla="*/ 2686024 h 2686024"/>
              <a:gd name="connsiteX3-7" fmla="*/ 0 w 970147"/>
              <a:gd name="connsiteY3-8" fmla="*/ 2686024 h 2686024"/>
              <a:gd name="connsiteX4-9" fmla="*/ 0 w 970147"/>
              <a:gd name="connsiteY4-10" fmla="*/ 0 h 268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0147" h="2686024">
                <a:moveTo>
                  <a:pt x="0" y="0"/>
                </a:moveTo>
                <a:lnTo>
                  <a:pt x="724449" y="0"/>
                </a:lnTo>
                <a:lnTo>
                  <a:pt x="970147" y="2686024"/>
                </a:lnTo>
                <a:lnTo>
                  <a:pt x="0" y="2686024"/>
                </a:lnTo>
                <a:lnTo>
                  <a:pt x="0"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4" name="矩形 9"/>
          <p:cNvSpPr/>
          <p:nvPr/>
        </p:nvSpPr>
        <p:spPr>
          <a:xfrm rot="10800000" flipV="1">
            <a:off x="7746607" y="1658640"/>
            <a:ext cx="1397390" cy="2707234"/>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1" fmla="*/ 0 w 1039940"/>
              <a:gd name="connsiteY0-2" fmla="*/ 0 h 2695508"/>
              <a:gd name="connsiteX1-3" fmla="*/ 808981 w 1039940"/>
              <a:gd name="connsiteY1-4" fmla="*/ 0 h 2695508"/>
              <a:gd name="connsiteX2-5" fmla="*/ 1039940 w 1039940"/>
              <a:gd name="connsiteY2-6" fmla="*/ 2695508 h 2695508"/>
              <a:gd name="connsiteX3-7" fmla="*/ 0 w 1039940"/>
              <a:gd name="connsiteY3-8" fmla="*/ 2686024 h 2695508"/>
              <a:gd name="connsiteX4-9" fmla="*/ 0 w 1039940"/>
              <a:gd name="connsiteY4-10" fmla="*/ 0 h 26955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39940" h="2695508">
                <a:moveTo>
                  <a:pt x="0" y="0"/>
                </a:moveTo>
                <a:lnTo>
                  <a:pt x="808981" y="0"/>
                </a:lnTo>
                <a:lnTo>
                  <a:pt x="1039940" y="2695508"/>
                </a:lnTo>
                <a:lnTo>
                  <a:pt x="0" y="2686024"/>
                </a:lnTo>
                <a:lnTo>
                  <a:pt x="0"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8" name="矩形 17"/>
          <p:cNvSpPr/>
          <p:nvPr/>
        </p:nvSpPr>
        <p:spPr>
          <a:xfrm>
            <a:off x="539552" y="4443958"/>
            <a:ext cx="8496944" cy="458908"/>
          </a:xfrm>
          <a:prstGeom prst="rect">
            <a:avLst/>
          </a:prstGeom>
        </p:spPr>
        <p:txBody>
          <a:bodyPr wrap="square">
            <a:spAutoFit/>
          </a:bodyPr>
          <a:lstStyle/>
          <a:p>
            <a:pPr marL="685800">
              <a:lnSpc>
                <a:spcPct val="150000"/>
              </a:lnSpc>
              <a:spcAft>
                <a:spcPts val="1200"/>
              </a:spcAft>
            </a:pPr>
            <a:r>
              <a:rPr lang="zh-CN" altLang="en-US" spc="-25" dirty="0">
                <a:solidFill>
                  <a:schemeClr val="tx1">
                    <a:lumMod val="75000"/>
                    <a:lumOff val="25000"/>
                  </a:schemeClr>
                </a:solidFill>
                <a:uFill>
                  <a:solidFill>
                    <a:srgbClr val="000000"/>
                  </a:solidFill>
                </a:uFill>
                <a:latin typeface="+mj-ea"/>
                <a:ea typeface="+mj-ea"/>
                <a:cs typeface="Times New Roman" panose="02020603050405020304" charset="0"/>
              </a:rPr>
              <a:t>请在此输入文本请在此输入文本请在此输入文本请在此输入文本</a:t>
            </a: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8831" r="37247"/>
          <a:stretch>
            <a:fillRect/>
          </a:stretch>
        </p:blipFill>
        <p:spPr>
          <a:xfrm>
            <a:off x="5331212" y="1658639"/>
            <a:ext cx="2664296" cy="2706413"/>
          </a:xfrm>
          <a:prstGeom prst="parallelogram">
            <a:avLst>
              <a:gd name="adj" fmla="val 12088"/>
            </a:avLst>
          </a:prstGeom>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r="39175"/>
          <a:stretch>
            <a:fillRect/>
          </a:stretch>
        </p:blipFill>
        <p:spPr>
          <a:xfrm>
            <a:off x="3110849" y="1669176"/>
            <a:ext cx="2469263" cy="2706415"/>
          </a:xfrm>
          <a:prstGeom prst="parallelogram">
            <a:avLst>
              <a:gd name="adj" fmla="val 13342"/>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7249" r="7727" b="2892"/>
          <a:stretch>
            <a:fillRect/>
          </a:stretch>
        </p:blipFill>
        <p:spPr>
          <a:xfrm>
            <a:off x="1010192" y="1658639"/>
            <a:ext cx="2301015" cy="2707233"/>
          </a:xfrm>
          <a:prstGeom prst="parallelogram">
            <a:avLst>
              <a:gd name="adj" fmla="val 15297"/>
            </a:avLst>
          </a:prstGeom>
        </p:spPr>
      </p:pic>
      <p:grpSp>
        <p:nvGrpSpPr>
          <p:cNvPr id="26" name="组合 25"/>
          <p:cNvGrpSpPr/>
          <p:nvPr/>
        </p:nvGrpSpPr>
        <p:grpSpPr>
          <a:xfrm>
            <a:off x="251520" y="210918"/>
            <a:ext cx="360040" cy="344608"/>
            <a:chOff x="251520" y="210918"/>
            <a:chExt cx="360040" cy="344608"/>
          </a:xfrm>
        </p:grpSpPr>
        <p:sp>
          <p:nvSpPr>
            <p:cNvPr id="37" name="矩形 36"/>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9" name="直接连接符 38"/>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工作总结</a:t>
            </a:r>
          </a:p>
        </p:txBody>
      </p:sp>
      <p:sp>
        <p:nvSpPr>
          <p:cNvPr id="41" name="矩形 40"/>
          <p:cNvSpPr/>
          <p:nvPr/>
        </p:nvSpPr>
        <p:spPr>
          <a:xfrm>
            <a:off x="3556337" y="771550"/>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grpSp>
        <p:nvGrpSpPr>
          <p:cNvPr id="42" name="组合 41"/>
          <p:cNvGrpSpPr/>
          <p:nvPr/>
        </p:nvGrpSpPr>
        <p:grpSpPr>
          <a:xfrm>
            <a:off x="1478897" y="927919"/>
            <a:ext cx="1868967" cy="181545"/>
            <a:chOff x="899592" y="1103303"/>
            <a:chExt cx="1868967" cy="181545"/>
          </a:xfrm>
        </p:grpSpPr>
        <p:cxnSp>
          <p:nvCxnSpPr>
            <p:cNvPr id="43"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5724128" y="927919"/>
            <a:ext cx="1884978" cy="191585"/>
            <a:chOff x="5796136" y="1115932"/>
            <a:chExt cx="1884978" cy="191585"/>
          </a:xfrm>
        </p:grpSpPr>
        <p:cxnSp>
          <p:nvCxnSpPr>
            <p:cNvPr id="47"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7" name="Straight Connector 73"/>
          <p:cNvCxnSpPr/>
          <p:nvPr/>
        </p:nvCxnSpPr>
        <p:spPr>
          <a:xfrm flipH="1">
            <a:off x="2378498" y="3151164"/>
            <a:ext cx="897358" cy="0"/>
          </a:xfrm>
          <a:prstGeom prst="line">
            <a:avLst/>
          </a:prstGeom>
          <a:noFill/>
          <a:ln w="6350" cap="flat" cmpd="sng" algn="ctr">
            <a:solidFill>
              <a:schemeClr val="bg1">
                <a:lumMod val="50000"/>
              </a:schemeClr>
            </a:solidFill>
            <a:prstDash val="solid"/>
            <a:miter lim="800000"/>
          </a:ln>
          <a:effectLst/>
        </p:spPr>
      </p:cxnSp>
      <p:grpSp>
        <p:nvGrpSpPr>
          <p:cNvPr id="41" name="组合 40"/>
          <p:cNvGrpSpPr/>
          <p:nvPr/>
        </p:nvGrpSpPr>
        <p:grpSpPr>
          <a:xfrm>
            <a:off x="251520" y="210918"/>
            <a:ext cx="360040" cy="344608"/>
            <a:chOff x="251520" y="210918"/>
            <a:chExt cx="360040" cy="344608"/>
          </a:xfrm>
        </p:grpSpPr>
        <p:sp>
          <p:nvSpPr>
            <p:cNvPr id="43" name="矩形 42"/>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工作总结</a:t>
            </a:r>
          </a:p>
        </p:txBody>
      </p:sp>
      <p:sp>
        <p:nvSpPr>
          <p:cNvPr id="58" name="矩形 57"/>
          <p:cNvSpPr/>
          <p:nvPr/>
        </p:nvSpPr>
        <p:spPr>
          <a:xfrm>
            <a:off x="3556337" y="771550"/>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grpSp>
        <p:nvGrpSpPr>
          <p:cNvPr id="59" name="组合 58"/>
          <p:cNvGrpSpPr/>
          <p:nvPr/>
        </p:nvGrpSpPr>
        <p:grpSpPr>
          <a:xfrm>
            <a:off x="1478897" y="927919"/>
            <a:ext cx="1868967" cy="181545"/>
            <a:chOff x="899592" y="1103303"/>
            <a:chExt cx="1868967" cy="181545"/>
          </a:xfrm>
        </p:grpSpPr>
        <p:cxnSp>
          <p:nvCxnSpPr>
            <p:cNvPr id="60"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5724128" y="927919"/>
            <a:ext cx="1884978" cy="191585"/>
            <a:chOff x="5796136" y="1115932"/>
            <a:chExt cx="1884978" cy="191585"/>
          </a:xfrm>
        </p:grpSpPr>
        <p:cxnSp>
          <p:nvCxnSpPr>
            <p:cNvPr id="64"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 40"/>
          <p:cNvGrpSpPr/>
          <p:nvPr/>
        </p:nvGrpSpPr>
        <p:grpSpPr>
          <a:xfrm>
            <a:off x="3131840" y="2615639"/>
            <a:ext cx="880022" cy="988027"/>
            <a:chOff x="3545444" y="1859086"/>
            <a:chExt cx="867502" cy="945747"/>
          </a:xfrm>
        </p:grpSpPr>
        <p:sp>
          <p:nvSpPr>
            <p:cNvPr id="70"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1"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73" name="组 40"/>
          <p:cNvGrpSpPr/>
          <p:nvPr/>
        </p:nvGrpSpPr>
        <p:grpSpPr>
          <a:xfrm>
            <a:off x="3660508" y="1798477"/>
            <a:ext cx="880022" cy="988027"/>
            <a:chOff x="3545444" y="1859086"/>
            <a:chExt cx="867502" cy="945747"/>
          </a:xfrm>
        </p:grpSpPr>
        <p:sp>
          <p:nvSpPr>
            <p:cNvPr id="75"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6"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104" name="组 40"/>
          <p:cNvGrpSpPr/>
          <p:nvPr/>
        </p:nvGrpSpPr>
        <p:grpSpPr>
          <a:xfrm>
            <a:off x="4650423" y="1783012"/>
            <a:ext cx="880022" cy="988027"/>
            <a:chOff x="3545444" y="1859086"/>
            <a:chExt cx="867502" cy="945747"/>
          </a:xfrm>
        </p:grpSpPr>
        <p:sp>
          <p:nvSpPr>
            <p:cNvPr id="106"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07"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88" name="组 40"/>
          <p:cNvGrpSpPr/>
          <p:nvPr/>
        </p:nvGrpSpPr>
        <p:grpSpPr>
          <a:xfrm>
            <a:off x="3568885" y="3570463"/>
            <a:ext cx="880022" cy="988027"/>
            <a:chOff x="3545444" y="1859086"/>
            <a:chExt cx="867502" cy="945747"/>
          </a:xfrm>
        </p:grpSpPr>
        <p:sp>
          <p:nvSpPr>
            <p:cNvPr id="90"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91"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93" name="组 40"/>
          <p:cNvGrpSpPr/>
          <p:nvPr/>
        </p:nvGrpSpPr>
        <p:grpSpPr>
          <a:xfrm>
            <a:off x="5157603" y="2615639"/>
            <a:ext cx="880022" cy="988027"/>
            <a:chOff x="3545444" y="1859086"/>
            <a:chExt cx="867502" cy="945747"/>
          </a:xfrm>
        </p:grpSpPr>
        <p:sp>
          <p:nvSpPr>
            <p:cNvPr id="95"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96"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98" name="组 40"/>
          <p:cNvGrpSpPr/>
          <p:nvPr/>
        </p:nvGrpSpPr>
        <p:grpSpPr>
          <a:xfrm>
            <a:off x="4674406" y="3570463"/>
            <a:ext cx="880022" cy="988027"/>
            <a:chOff x="3545444" y="1859086"/>
            <a:chExt cx="867502" cy="945747"/>
          </a:xfrm>
        </p:grpSpPr>
        <p:sp>
          <p:nvSpPr>
            <p:cNvPr id="100"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101"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102" name="arrows-in-dart-boards_16065"/>
          <p:cNvSpPr>
            <a:spLocks noChangeAspect="1"/>
          </p:cNvSpPr>
          <p:nvPr/>
        </p:nvSpPr>
        <p:spPr bwMode="auto">
          <a:xfrm>
            <a:off x="4187834" y="2801641"/>
            <a:ext cx="825410" cy="823863"/>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2E6CB5"/>
          </a:solidFill>
          <a:ln>
            <a:noFill/>
          </a:ln>
        </p:spPr>
      </p:sp>
      <p:sp>
        <p:nvSpPr>
          <p:cNvPr id="108" name="bars-code-search_57539"/>
          <p:cNvSpPr>
            <a:spLocks noChangeAspect="1"/>
          </p:cNvSpPr>
          <p:nvPr/>
        </p:nvSpPr>
        <p:spPr bwMode="auto">
          <a:xfrm>
            <a:off x="3390534" y="2925525"/>
            <a:ext cx="413940" cy="418944"/>
          </a:xfrm>
          <a:custGeom>
            <a:avLst/>
            <a:gdLst>
              <a:gd name="connsiteX0" fmla="*/ 410695 w 601358"/>
              <a:gd name="connsiteY0" fmla="*/ 295134 h 608627"/>
              <a:gd name="connsiteX1" fmla="*/ 405342 w 601358"/>
              <a:gd name="connsiteY1" fmla="*/ 295277 h 608627"/>
              <a:gd name="connsiteX2" fmla="*/ 381156 w 601358"/>
              <a:gd name="connsiteY2" fmla="*/ 299286 h 608627"/>
              <a:gd name="connsiteX3" fmla="*/ 337804 w 601358"/>
              <a:gd name="connsiteY3" fmla="*/ 323720 h 608627"/>
              <a:gd name="connsiteX4" fmla="*/ 336752 w 601358"/>
              <a:gd name="connsiteY4" fmla="*/ 324722 h 608627"/>
              <a:gd name="connsiteX5" fmla="*/ 313571 w 601358"/>
              <a:gd name="connsiteY5" fmla="*/ 356649 h 608627"/>
              <a:gd name="connsiteX6" fmla="*/ 303438 w 601358"/>
              <a:gd name="connsiteY6" fmla="*/ 397357 h 608627"/>
              <a:gd name="connsiteX7" fmla="*/ 305923 w 601358"/>
              <a:gd name="connsiteY7" fmla="*/ 426229 h 608627"/>
              <a:gd name="connsiteX8" fmla="*/ 331304 w 601358"/>
              <a:gd name="connsiteY8" fmla="*/ 474668 h 608627"/>
              <a:gd name="connsiteX9" fmla="*/ 337804 w 601358"/>
              <a:gd name="connsiteY9" fmla="*/ 481206 h 608627"/>
              <a:gd name="connsiteX10" fmla="*/ 342392 w 601358"/>
              <a:gd name="connsiteY10" fmla="*/ 485263 h 608627"/>
              <a:gd name="connsiteX11" fmla="*/ 405724 w 601358"/>
              <a:gd name="connsiteY11" fmla="*/ 509649 h 608627"/>
              <a:gd name="connsiteX12" fmla="*/ 410934 w 601358"/>
              <a:gd name="connsiteY12" fmla="*/ 509793 h 608627"/>
              <a:gd name="connsiteX13" fmla="*/ 465614 w 601358"/>
              <a:gd name="connsiteY13" fmla="*/ 494807 h 608627"/>
              <a:gd name="connsiteX14" fmla="*/ 484924 w 601358"/>
              <a:gd name="connsiteY14" fmla="*/ 480204 h 608627"/>
              <a:gd name="connsiteX15" fmla="*/ 497686 w 601358"/>
              <a:gd name="connsiteY15" fmla="*/ 465696 h 608627"/>
              <a:gd name="connsiteX16" fmla="*/ 518191 w 601358"/>
              <a:gd name="connsiteY16" fmla="*/ 407570 h 608627"/>
              <a:gd name="connsiteX17" fmla="*/ 513698 w 601358"/>
              <a:gd name="connsiteY17" fmla="*/ 371348 h 608627"/>
              <a:gd name="connsiteX18" fmla="*/ 472927 w 601358"/>
              <a:gd name="connsiteY18" fmla="*/ 314891 h 608627"/>
              <a:gd name="connsiteX19" fmla="*/ 448694 w 601358"/>
              <a:gd name="connsiteY19" fmla="*/ 302006 h 608627"/>
              <a:gd name="connsiteX20" fmla="*/ 415905 w 601358"/>
              <a:gd name="connsiteY20" fmla="*/ 295277 h 608627"/>
              <a:gd name="connsiteX21" fmla="*/ 410695 w 601358"/>
              <a:gd name="connsiteY21" fmla="*/ 295134 h 608627"/>
              <a:gd name="connsiteX22" fmla="*/ 270266 w 601358"/>
              <a:gd name="connsiteY22" fmla="*/ 635 h 608627"/>
              <a:gd name="connsiteX23" fmla="*/ 313571 w 601358"/>
              <a:gd name="connsiteY23" fmla="*/ 635 h 608627"/>
              <a:gd name="connsiteX24" fmla="*/ 313571 w 601358"/>
              <a:gd name="connsiteY24" fmla="*/ 287355 h 608627"/>
              <a:gd name="connsiteX25" fmla="*/ 337804 w 601358"/>
              <a:gd name="connsiteY25" fmla="*/ 270652 h 608627"/>
              <a:gd name="connsiteX26" fmla="*/ 337804 w 601358"/>
              <a:gd name="connsiteY26" fmla="*/ 635 h 608627"/>
              <a:gd name="connsiteX27" fmla="*/ 381156 w 601358"/>
              <a:gd name="connsiteY27" fmla="*/ 635 h 608627"/>
              <a:gd name="connsiteX28" fmla="*/ 381156 w 601358"/>
              <a:gd name="connsiteY28" fmla="*/ 254760 h 608627"/>
              <a:gd name="connsiteX29" fmla="*/ 405342 w 601358"/>
              <a:gd name="connsiteY29" fmla="*/ 251992 h 608627"/>
              <a:gd name="connsiteX30" fmla="*/ 405342 w 601358"/>
              <a:gd name="connsiteY30" fmla="*/ 635 h 608627"/>
              <a:gd name="connsiteX31" fmla="*/ 448694 w 601358"/>
              <a:gd name="connsiteY31" fmla="*/ 635 h 608627"/>
              <a:gd name="connsiteX32" fmla="*/ 448694 w 601358"/>
              <a:gd name="connsiteY32" fmla="*/ 256669 h 608627"/>
              <a:gd name="connsiteX33" fmla="*/ 472927 w 601358"/>
              <a:gd name="connsiteY33" fmla="*/ 265164 h 608627"/>
              <a:gd name="connsiteX34" fmla="*/ 472927 w 601358"/>
              <a:gd name="connsiteY34" fmla="*/ 635 h 608627"/>
              <a:gd name="connsiteX35" fmla="*/ 516231 w 601358"/>
              <a:gd name="connsiteY35" fmla="*/ 635 h 608627"/>
              <a:gd name="connsiteX36" fmla="*/ 516231 w 601358"/>
              <a:gd name="connsiteY36" fmla="*/ 294800 h 608627"/>
              <a:gd name="connsiteX37" fmla="*/ 522397 w 601358"/>
              <a:gd name="connsiteY37" fmla="*/ 301147 h 608627"/>
              <a:gd name="connsiteX38" fmla="*/ 561495 w 601358"/>
              <a:gd name="connsiteY38" fmla="*/ 409622 h 608627"/>
              <a:gd name="connsiteX39" fmla="*/ 527272 w 601358"/>
              <a:gd name="connsiteY39" fmla="*/ 498196 h 608627"/>
              <a:gd name="connsiteX40" fmla="*/ 601358 w 601358"/>
              <a:gd name="connsiteY40" fmla="*/ 579516 h 608627"/>
              <a:gd name="connsiteX41" fmla="*/ 569286 w 601358"/>
              <a:gd name="connsiteY41" fmla="*/ 608627 h 608627"/>
              <a:gd name="connsiteX42" fmla="*/ 495200 w 601358"/>
              <a:gd name="connsiteY42" fmla="*/ 527307 h 608627"/>
              <a:gd name="connsiteX43" fmla="*/ 410934 w 601358"/>
              <a:gd name="connsiteY43" fmla="*/ 553077 h 608627"/>
              <a:gd name="connsiteX44" fmla="*/ 403669 w 601358"/>
              <a:gd name="connsiteY44" fmla="*/ 552886 h 608627"/>
              <a:gd name="connsiteX45" fmla="*/ 299232 w 601358"/>
              <a:gd name="connsiteY45" fmla="*/ 503779 h 608627"/>
              <a:gd name="connsiteX46" fmla="*/ 260181 w 601358"/>
              <a:gd name="connsiteY46" fmla="*/ 395305 h 608627"/>
              <a:gd name="connsiteX47" fmla="*/ 270266 w 601358"/>
              <a:gd name="connsiteY47" fmla="*/ 347773 h 608627"/>
              <a:gd name="connsiteX48" fmla="*/ 202664 w 601358"/>
              <a:gd name="connsiteY48" fmla="*/ 635 h 608627"/>
              <a:gd name="connsiteX49" fmla="*/ 246062 w 601358"/>
              <a:gd name="connsiteY49" fmla="*/ 635 h 608627"/>
              <a:gd name="connsiteX50" fmla="*/ 246062 w 601358"/>
              <a:gd name="connsiteY50" fmla="*/ 485279 h 608627"/>
              <a:gd name="connsiteX51" fmla="*/ 202664 w 601358"/>
              <a:gd name="connsiteY51" fmla="*/ 485279 h 608627"/>
              <a:gd name="connsiteX52" fmla="*/ 135133 w 601358"/>
              <a:gd name="connsiteY52" fmla="*/ 635 h 608627"/>
              <a:gd name="connsiteX53" fmla="*/ 178460 w 601358"/>
              <a:gd name="connsiteY53" fmla="*/ 635 h 608627"/>
              <a:gd name="connsiteX54" fmla="*/ 178460 w 601358"/>
              <a:gd name="connsiteY54" fmla="*/ 485279 h 608627"/>
              <a:gd name="connsiteX55" fmla="*/ 135133 w 601358"/>
              <a:gd name="connsiteY55" fmla="*/ 485279 h 608627"/>
              <a:gd name="connsiteX56" fmla="*/ 67602 w 601358"/>
              <a:gd name="connsiteY56" fmla="*/ 635 h 608627"/>
              <a:gd name="connsiteX57" fmla="*/ 110929 w 601358"/>
              <a:gd name="connsiteY57" fmla="*/ 635 h 608627"/>
              <a:gd name="connsiteX58" fmla="*/ 110929 w 601358"/>
              <a:gd name="connsiteY58" fmla="*/ 485279 h 608627"/>
              <a:gd name="connsiteX59" fmla="*/ 67602 w 601358"/>
              <a:gd name="connsiteY59" fmla="*/ 485279 h 608627"/>
              <a:gd name="connsiteX60" fmla="*/ 0 w 601358"/>
              <a:gd name="connsiteY60" fmla="*/ 0 h 608627"/>
              <a:gd name="connsiteX61" fmla="*/ 43398 w 601358"/>
              <a:gd name="connsiteY61" fmla="*/ 0 h 608627"/>
              <a:gd name="connsiteX62" fmla="*/ 43398 w 601358"/>
              <a:gd name="connsiteY62" fmla="*/ 559866 h 608627"/>
              <a:gd name="connsiteX63" fmla="*/ 0 w 601358"/>
              <a:gd name="connsiteY63" fmla="*/ 559866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1358" h="608627">
                <a:moveTo>
                  <a:pt x="410695" y="295134"/>
                </a:moveTo>
                <a:cubicBezTo>
                  <a:pt x="408926" y="295134"/>
                  <a:pt x="407158" y="295182"/>
                  <a:pt x="405342" y="295277"/>
                </a:cubicBezTo>
                <a:cubicBezTo>
                  <a:pt x="397073" y="295659"/>
                  <a:pt x="388947" y="297043"/>
                  <a:pt x="381156" y="299286"/>
                </a:cubicBezTo>
                <a:cubicBezTo>
                  <a:pt x="365144" y="303867"/>
                  <a:pt x="350327" y="312171"/>
                  <a:pt x="337804" y="323720"/>
                </a:cubicBezTo>
                <a:cubicBezTo>
                  <a:pt x="337422" y="324054"/>
                  <a:pt x="337087" y="324388"/>
                  <a:pt x="336752" y="324722"/>
                </a:cubicBezTo>
                <a:cubicBezTo>
                  <a:pt x="327002" y="333981"/>
                  <a:pt x="319163" y="344766"/>
                  <a:pt x="313571" y="356649"/>
                </a:cubicBezTo>
                <a:cubicBezTo>
                  <a:pt x="307596" y="369248"/>
                  <a:pt x="304107" y="383088"/>
                  <a:pt x="303438" y="397357"/>
                </a:cubicBezTo>
                <a:cubicBezTo>
                  <a:pt x="302960" y="407188"/>
                  <a:pt x="303820" y="416876"/>
                  <a:pt x="305923" y="426229"/>
                </a:cubicBezTo>
                <a:cubicBezTo>
                  <a:pt x="309986" y="444078"/>
                  <a:pt x="318589" y="460733"/>
                  <a:pt x="331304" y="474668"/>
                </a:cubicBezTo>
                <a:cubicBezTo>
                  <a:pt x="333359" y="476959"/>
                  <a:pt x="335557" y="479154"/>
                  <a:pt x="337804" y="481206"/>
                </a:cubicBezTo>
                <a:cubicBezTo>
                  <a:pt x="339286" y="482638"/>
                  <a:pt x="340815" y="483974"/>
                  <a:pt x="342392" y="485263"/>
                </a:cubicBezTo>
                <a:cubicBezTo>
                  <a:pt x="360221" y="500009"/>
                  <a:pt x="382208" y="508552"/>
                  <a:pt x="405724" y="509649"/>
                </a:cubicBezTo>
                <a:cubicBezTo>
                  <a:pt x="407445" y="509745"/>
                  <a:pt x="409213" y="509793"/>
                  <a:pt x="410934" y="509793"/>
                </a:cubicBezTo>
                <a:cubicBezTo>
                  <a:pt x="430387" y="509793"/>
                  <a:pt x="449172" y="504543"/>
                  <a:pt x="465614" y="494807"/>
                </a:cubicBezTo>
                <a:cubicBezTo>
                  <a:pt x="472497" y="490703"/>
                  <a:pt x="478997" y="485836"/>
                  <a:pt x="484924" y="480204"/>
                </a:cubicBezTo>
                <a:cubicBezTo>
                  <a:pt x="489656" y="475718"/>
                  <a:pt x="493910" y="470850"/>
                  <a:pt x="497686" y="465696"/>
                </a:cubicBezTo>
                <a:cubicBezTo>
                  <a:pt x="510018" y="448850"/>
                  <a:pt x="517187" y="428759"/>
                  <a:pt x="518191" y="407570"/>
                </a:cubicBezTo>
                <a:cubicBezTo>
                  <a:pt x="518765" y="394971"/>
                  <a:pt x="517187" y="382801"/>
                  <a:pt x="513698" y="371348"/>
                </a:cubicBezTo>
                <a:cubicBezTo>
                  <a:pt x="506720" y="348393"/>
                  <a:pt x="492189" y="328588"/>
                  <a:pt x="472927" y="314891"/>
                </a:cubicBezTo>
                <a:cubicBezTo>
                  <a:pt x="465471" y="309642"/>
                  <a:pt x="457345" y="305299"/>
                  <a:pt x="448694" y="302006"/>
                </a:cubicBezTo>
                <a:cubicBezTo>
                  <a:pt x="438465" y="298141"/>
                  <a:pt x="427424" y="295802"/>
                  <a:pt x="415905" y="295277"/>
                </a:cubicBezTo>
                <a:cubicBezTo>
                  <a:pt x="414184" y="295182"/>
                  <a:pt x="412463" y="295134"/>
                  <a:pt x="410695" y="295134"/>
                </a:cubicBezTo>
                <a:close/>
                <a:moveTo>
                  <a:pt x="270266" y="635"/>
                </a:moveTo>
                <a:lnTo>
                  <a:pt x="313571" y="635"/>
                </a:lnTo>
                <a:lnTo>
                  <a:pt x="313571" y="287355"/>
                </a:lnTo>
                <a:cubicBezTo>
                  <a:pt x="321170" y="280960"/>
                  <a:pt x="329248" y="275377"/>
                  <a:pt x="337804" y="270652"/>
                </a:cubicBezTo>
                <a:lnTo>
                  <a:pt x="337804" y="635"/>
                </a:lnTo>
                <a:lnTo>
                  <a:pt x="381156" y="635"/>
                </a:lnTo>
                <a:lnTo>
                  <a:pt x="381156" y="254760"/>
                </a:lnTo>
                <a:cubicBezTo>
                  <a:pt x="389043" y="253186"/>
                  <a:pt x="397168" y="252279"/>
                  <a:pt x="405342" y="251992"/>
                </a:cubicBezTo>
                <a:lnTo>
                  <a:pt x="405342" y="635"/>
                </a:lnTo>
                <a:lnTo>
                  <a:pt x="448694" y="635"/>
                </a:lnTo>
                <a:lnTo>
                  <a:pt x="448694" y="256669"/>
                </a:lnTo>
                <a:cubicBezTo>
                  <a:pt x="457010" y="258817"/>
                  <a:pt x="465136" y="261633"/>
                  <a:pt x="472927" y="265164"/>
                </a:cubicBezTo>
                <a:lnTo>
                  <a:pt x="472927" y="635"/>
                </a:lnTo>
                <a:lnTo>
                  <a:pt x="516231" y="635"/>
                </a:lnTo>
                <a:lnTo>
                  <a:pt x="516231" y="294800"/>
                </a:lnTo>
                <a:cubicBezTo>
                  <a:pt x="518334" y="296852"/>
                  <a:pt x="520390" y="298952"/>
                  <a:pt x="522397" y="301147"/>
                </a:cubicBezTo>
                <a:cubicBezTo>
                  <a:pt x="549498" y="330926"/>
                  <a:pt x="563407" y="369439"/>
                  <a:pt x="561495" y="409622"/>
                </a:cubicBezTo>
                <a:cubicBezTo>
                  <a:pt x="559918" y="442360"/>
                  <a:pt x="547921" y="473237"/>
                  <a:pt x="527272" y="498196"/>
                </a:cubicBezTo>
                <a:lnTo>
                  <a:pt x="601358" y="579516"/>
                </a:lnTo>
                <a:lnTo>
                  <a:pt x="569286" y="608627"/>
                </a:lnTo>
                <a:lnTo>
                  <a:pt x="495200" y="527307"/>
                </a:lnTo>
                <a:cubicBezTo>
                  <a:pt x="470441" y="544058"/>
                  <a:pt x="441285" y="553077"/>
                  <a:pt x="410934" y="553077"/>
                </a:cubicBezTo>
                <a:cubicBezTo>
                  <a:pt x="408496" y="553077"/>
                  <a:pt x="406058" y="552982"/>
                  <a:pt x="403669" y="552886"/>
                </a:cubicBezTo>
                <a:cubicBezTo>
                  <a:pt x="363423" y="550977"/>
                  <a:pt x="326333" y="533559"/>
                  <a:pt x="299232" y="503779"/>
                </a:cubicBezTo>
                <a:cubicBezTo>
                  <a:pt x="272130" y="474000"/>
                  <a:pt x="258269" y="435488"/>
                  <a:pt x="260181" y="395305"/>
                </a:cubicBezTo>
                <a:cubicBezTo>
                  <a:pt x="260946" y="378793"/>
                  <a:pt x="264387" y="362805"/>
                  <a:pt x="270266" y="347773"/>
                </a:cubicBezTo>
                <a:close/>
                <a:moveTo>
                  <a:pt x="202664" y="635"/>
                </a:moveTo>
                <a:lnTo>
                  <a:pt x="246062" y="635"/>
                </a:lnTo>
                <a:lnTo>
                  <a:pt x="246062" y="485279"/>
                </a:lnTo>
                <a:lnTo>
                  <a:pt x="202664" y="485279"/>
                </a:lnTo>
                <a:close/>
                <a:moveTo>
                  <a:pt x="135133" y="635"/>
                </a:moveTo>
                <a:lnTo>
                  <a:pt x="178460" y="635"/>
                </a:lnTo>
                <a:lnTo>
                  <a:pt x="178460" y="485279"/>
                </a:lnTo>
                <a:lnTo>
                  <a:pt x="135133" y="485279"/>
                </a:lnTo>
                <a:close/>
                <a:moveTo>
                  <a:pt x="67602" y="635"/>
                </a:moveTo>
                <a:lnTo>
                  <a:pt x="110929" y="635"/>
                </a:lnTo>
                <a:lnTo>
                  <a:pt x="110929" y="485279"/>
                </a:lnTo>
                <a:lnTo>
                  <a:pt x="67602" y="485279"/>
                </a:lnTo>
                <a:close/>
                <a:moveTo>
                  <a:pt x="0" y="0"/>
                </a:moveTo>
                <a:lnTo>
                  <a:pt x="43398" y="0"/>
                </a:lnTo>
                <a:lnTo>
                  <a:pt x="43398" y="559866"/>
                </a:lnTo>
                <a:lnTo>
                  <a:pt x="0" y="559866"/>
                </a:lnTo>
                <a:close/>
              </a:path>
            </a:pathLst>
          </a:custGeom>
          <a:solidFill>
            <a:schemeClr val="bg1"/>
          </a:solidFill>
          <a:ln>
            <a:noFill/>
          </a:ln>
          <a:effectLst>
            <a:outerShdw blurRad="50800" dist="38100" dir="2700000" algn="tl" rotWithShape="0">
              <a:prstClr val="black">
                <a:alpha val="40000"/>
              </a:prstClr>
            </a:outerShdw>
          </a:effectLst>
        </p:spPr>
      </p:sp>
      <p:sp>
        <p:nvSpPr>
          <p:cNvPr id="109" name="dollars-coins-stack_57596"/>
          <p:cNvSpPr>
            <a:spLocks noChangeAspect="1"/>
          </p:cNvSpPr>
          <p:nvPr/>
        </p:nvSpPr>
        <p:spPr bwMode="auto">
          <a:xfrm>
            <a:off x="4969971" y="3860547"/>
            <a:ext cx="288891" cy="418944"/>
          </a:xfrm>
          <a:custGeom>
            <a:avLst/>
            <a:gdLst>
              <a:gd name="connsiteX0" fmla="*/ 71393 w 418523"/>
              <a:gd name="connsiteY0" fmla="*/ 492228 h 606933"/>
              <a:gd name="connsiteX1" fmla="*/ 91117 w 418523"/>
              <a:gd name="connsiteY1" fmla="*/ 515956 h 606933"/>
              <a:gd name="connsiteX2" fmla="*/ 209261 w 418523"/>
              <a:gd name="connsiteY2" fmla="*/ 564776 h 606933"/>
              <a:gd name="connsiteX3" fmla="*/ 327406 w 418523"/>
              <a:gd name="connsiteY3" fmla="*/ 515956 h 606933"/>
              <a:gd name="connsiteX4" fmla="*/ 347178 w 418523"/>
              <a:gd name="connsiteY4" fmla="*/ 492228 h 606933"/>
              <a:gd name="connsiteX5" fmla="*/ 290736 w 418523"/>
              <a:gd name="connsiteY5" fmla="*/ 527578 h 606933"/>
              <a:gd name="connsiteX6" fmla="*/ 209261 w 418523"/>
              <a:gd name="connsiteY6" fmla="*/ 544013 h 606933"/>
              <a:gd name="connsiteX7" fmla="*/ 127787 w 418523"/>
              <a:gd name="connsiteY7" fmla="*/ 527578 h 606933"/>
              <a:gd name="connsiteX8" fmla="*/ 71393 w 418523"/>
              <a:gd name="connsiteY8" fmla="*/ 492228 h 606933"/>
              <a:gd name="connsiteX9" fmla="*/ 71052 w 418523"/>
              <a:gd name="connsiteY9" fmla="*/ 428772 h 606933"/>
              <a:gd name="connsiteX10" fmla="*/ 91117 w 418523"/>
              <a:gd name="connsiteY10" fmla="*/ 452988 h 606933"/>
              <a:gd name="connsiteX11" fmla="*/ 209261 w 418523"/>
              <a:gd name="connsiteY11" fmla="*/ 501855 h 606933"/>
              <a:gd name="connsiteX12" fmla="*/ 327406 w 418523"/>
              <a:gd name="connsiteY12" fmla="*/ 452988 h 606933"/>
              <a:gd name="connsiteX13" fmla="*/ 347519 w 418523"/>
              <a:gd name="connsiteY13" fmla="*/ 428772 h 606933"/>
              <a:gd name="connsiteX14" fmla="*/ 290736 w 418523"/>
              <a:gd name="connsiteY14" fmla="*/ 464463 h 606933"/>
              <a:gd name="connsiteX15" fmla="*/ 209261 w 418523"/>
              <a:gd name="connsiteY15" fmla="*/ 480898 h 606933"/>
              <a:gd name="connsiteX16" fmla="*/ 127787 w 418523"/>
              <a:gd name="connsiteY16" fmla="*/ 464463 h 606933"/>
              <a:gd name="connsiteX17" fmla="*/ 71052 w 418523"/>
              <a:gd name="connsiteY17" fmla="*/ 428772 h 606933"/>
              <a:gd name="connsiteX18" fmla="*/ 71296 w 418523"/>
              <a:gd name="connsiteY18" fmla="*/ 365998 h 606933"/>
              <a:gd name="connsiteX19" fmla="*/ 91117 w 418523"/>
              <a:gd name="connsiteY19" fmla="*/ 389873 h 606933"/>
              <a:gd name="connsiteX20" fmla="*/ 209261 w 418523"/>
              <a:gd name="connsiteY20" fmla="*/ 438741 h 606933"/>
              <a:gd name="connsiteX21" fmla="*/ 327406 w 418523"/>
              <a:gd name="connsiteY21" fmla="*/ 389873 h 606933"/>
              <a:gd name="connsiteX22" fmla="*/ 347276 w 418523"/>
              <a:gd name="connsiteY22" fmla="*/ 365998 h 606933"/>
              <a:gd name="connsiteX23" fmla="*/ 290736 w 418523"/>
              <a:gd name="connsiteY23" fmla="*/ 401445 h 606933"/>
              <a:gd name="connsiteX24" fmla="*/ 209261 w 418523"/>
              <a:gd name="connsiteY24" fmla="*/ 417881 h 606933"/>
              <a:gd name="connsiteX25" fmla="*/ 127787 w 418523"/>
              <a:gd name="connsiteY25" fmla="*/ 401445 h 606933"/>
              <a:gd name="connsiteX26" fmla="*/ 71296 w 418523"/>
              <a:gd name="connsiteY26" fmla="*/ 365998 h 606933"/>
              <a:gd name="connsiteX27" fmla="*/ 230918 w 418523"/>
              <a:gd name="connsiteY27" fmla="*/ 230004 h 606933"/>
              <a:gd name="connsiteX28" fmla="*/ 230918 w 418523"/>
              <a:gd name="connsiteY28" fmla="*/ 232582 h 606933"/>
              <a:gd name="connsiteX29" fmla="*/ 230918 w 418523"/>
              <a:gd name="connsiteY29" fmla="*/ 280099 h 606933"/>
              <a:gd name="connsiteX30" fmla="*/ 251084 w 418523"/>
              <a:gd name="connsiteY30" fmla="*/ 280099 h 606933"/>
              <a:gd name="connsiteX31" fmla="*/ 251084 w 418523"/>
              <a:gd name="connsiteY31" fmla="*/ 236473 h 606933"/>
              <a:gd name="connsiteX32" fmla="*/ 251084 w 418523"/>
              <a:gd name="connsiteY32" fmla="*/ 230004 h 606933"/>
              <a:gd name="connsiteX33" fmla="*/ 166569 w 418523"/>
              <a:gd name="connsiteY33" fmla="*/ 137790 h 606933"/>
              <a:gd name="connsiteX34" fmla="*/ 166569 w 418523"/>
              <a:gd name="connsiteY34" fmla="*/ 173732 h 606933"/>
              <a:gd name="connsiteX35" fmla="*/ 166569 w 418523"/>
              <a:gd name="connsiteY35" fmla="*/ 187885 h 606933"/>
              <a:gd name="connsiteX36" fmla="*/ 188684 w 418523"/>
              <a:gd name="connsiteY36" fmla="*/ 187885 h 606933"/>
              <a:gd name="connsiteX37" fmla="*/ 188684 w 418523"/>
              <a:gd name="connsiteY37" fmla="*/ 169501 h 606933"/>
              <a:gd name="connsiteX38" fmla="*/ 188684 w 418523"/>
              <a:gd name="connsiteY38" fmla="*/ 137790 h 606933"/>
              <a:gd name="connsiteX39" fmla="*/ 188684 w 418523"/>
              <a:gd name="connsiteY39" fmla="*/ 77481 h 606933"/>
              <a:gd name="connsiteX40" fmla="*/ 230918 w 418523"/>
              <a:gd name="connsiteY40" fmla="*/ 77481 h 606933"/>
              <a:gd name="connsiteX41" fmla="*/ 230918 w 418523"/>
              <a:gd name="connsiteY41" fmla="*/ 95623 h 606933"/>
              <a:gd name="connsiteX42" fmla="*/ 286060 w 418523"/>
              <a:gd name="connsiteY42" fmla="*/ 95623 h 606933"/>
              <a:gd name="connsiteX43" fmla="*/ 286060 w 418523"/>
              <a:gd name="connsiteY43" fmla="*/ 123686 h 606933"/>
              <a:gd name="connsiteX44" fmla="*/ 286060 w 418523"/>
              <a:gd name="connsiteY44" fmla="*/ 137790 h 606933"/>
              <a:gd name="connsiteX45" fmla="*/ 278314 w 418523"/>
              <a:gd name="connsiteY45" fmla="*/ 137790 h 606933"/>
              <a:gd name="connsiteX46" fmla="*/ 230918 w 418523"/>
              <a:gd name="connsiteY46" fmla="*/ 137790 h 606933"/>
              <a:gd name="connsiteX47" fmla="*/ 230918 w 418523"/>
              <a:gd name="connsiteY47" fmla="*/ 169647 h 606933"/>
              <a:gd name="connsiteX48" fmla="*/ 230918 w 418523"/>
              <a:gd name="connsiteY48" fmla="*/ 187885 h 606933"/>
              <a:gd name="connsiteX49" fmla="*/ 288008 w 418523"/>
              <a:gd name="connsiteY49" fmla="*/ 187885 h 606933"/>
              <a:gd name="connsiteX50" fmla="*/ 293269 w 418523"/>
              <a:gd name="connsiteY50" fmla="*/ 187885 h 606933"/>
              <a:gd name="connsiteX51" fmla="*/ 293269 w 418523"/>
              <a:gd name="connsiteY51" fmla="*/ 190803 h 606933"/>
              <a:gd name="connsiteX52" fmla="*/ 293269 w 418523"/>
              <a:gd name="connsiteY52" fmla="*/ 206610 h 606933"/>
              <a:gd name="connsiteX53" fmla="*/ 293269 w 418523"/>
              <a:gd name="connsiteY53" fmla="*/ 253787 h 606933"/>
              <a:gd name="connsiteX54" fmla="*/ 293269 w 418523"/>
              <a:gd name="connsiteY54" fmla="*/ 322267 h 606933"/>
              <a:gd name="connsiteX55" fmla="*/ 230918 w 418523"/>
              <a:gd name="connsiteY55" fmla="*/ 322267 h 606933"/>
              <a:gd name="connsiteX56" fmla="*/ 230918 w 418523"/>
              <a:gd name="connsiteY56" fmla="*/ 340408 h 606933"/>
              <a:gd name="connsiteX57" fmla="*/ 188684 w 418523"/>
              <a:gd name="connsiteY57" fmla="*/ 340408 h 606933"/>
              <a:gd name="connsiteX58" fmla="*/ 188684 w 418523"/>
              <a:gd name="connsiteY58" fmla="*/ 322267 h 606933"/>
              <a:gd name="connsiteX59" fmla="*/ 132422 w 418523"/>
              <a:gd name="connsiteY59" fmla="*/ 322267 h 606933"/>
              <a:gd name="connsiteX60" fmla="*/ 132422 w 418523"/>
              <a:gd name="connsiteY60" fmla="*/ 280099 h 606933"/>
              <a:gd name="connsiteX61" fmla="*/ 188684 w 418523"/>
              <a:gd name="connsiteY61" fmla="*/ 280099 h 606933"/>
              <a:gd name="connsiteX62" fmla="*/ 188684 w 418523"/>
              <a:gd name="connsiteY62" fmla="*/ 232436 h 606933"/>
              <a:gd name="connsiteX63" fmla="*/ 188684 w 418523"/>
              <a:gd name="connsiteY63" fmla="*/ 230004 h 606933"/>
              <a:gd name="connsiteX64" fmla="*/ 124336 w 418523"/>
              <a:gd name="connsiteY64" fmla="*/ 230004 h 606933"/>
              <a:gd name="connsiteX65" fmla="*/ 124336 w 418523"/>
              <a:gd name="connsiteY65" fmla="*/ 206999 h 606933"/>
              <a:gd name="connsiteX66" fmla="*/ 124336 w 418523"/>
              <a:gd name="connsiteY66" fmla="*/ 191338 h 606933"/>
              <a:gd name="connsiteX67" fmla="*/ 124336 w 418523"/>
              <a:gd name="connsiteY67" fmla="*/ 144015 h 606933"/>
              <a:gd name="connsiteX68" fmla="*/ 124336 w 418523"/>
              <a:gd name="connsiteY68" fmla="*/ 128160 h 606933"/>
              <a:gd name="connsiteX69" fmla="*/ 124336 w 418523"/>
              <a:gd name="connsiteY69" fmla="*/ 95623 h 606933"/>
              <a:gd name="connsiteX70" fmla="*/ 188684 w 418523"/>
              <a:gd name="connsiteY70" fmla="*/ 95623 h 606933"/>
              <a:gd name="connsiteX71" fmla="*/ 209261 w 418523"/>
              <a:gd name="connsiteY71" fmla="*/ 42157 h 606933"/>
              <a:gd name="connsiteX72" fmla="*/ 91117 w 418523"/>
              <a:gd name="connsiteY72" fmla="*/ 90977 h 606933"/>
              <a:gd name="connsiteX73" fmla="*/ 71296 w 418523"/>
              <a:gd name="connsiteY73" fmla="*/ 114852 h 606933"/>
              <a:gd name="connsiteX74" fmla="*/ 42222 w 418523"/>
              <a:gd name="connsiteY74" fmla="*/ 208940 h 606933"/>
              <a:gd name="connsiteX75" fmla="*/ 42222 w 418523"/>
              <a:gd name="connsiteY75" fmla="*/ 209184 h 606933"/>
              <a:gd name="connsiteX76" fmla="*/ 45193 w 418523"/>
              <a:gd name="connsiteY76" fmla="*/ 240449 h 606933"/>
              <a:gd name="connsiteX77" fmla="*/ 50696 w 418523"/>
              <a:gd name="connsiteY77" fmla="*/ 261650 h 606933"/>
              <a:gd name="connsiteX78" fmla="*/ 54543 w 418523"/>
              <a:gd name="connsiteY78" fmla="*/ 272007 h 606933"/>
              <a:gd name="connsiteX79" fmla="*/ 71588 w 418523"/>
              <a:gd name="connsiteY79" fmla="*/ 303467 h 606933"/>
              <a:gd name="connsiteX80" fmla="*/ 91117 w 418523"/>
              <a:gd name="connsiteY80" fmla="*/ 326904 h 606933"/>
              <a:gd name="connsiteX81" fmla="*/ 209261 w 418523"/>
              <a:gd name="connsiteY81" fmla="*/ 375723 h 606933"/>
              <a:gd name="connsiteX82" fmla="*/ 327406 w 418523"/>
              <a:gd name="connsiteY82" fmla="*/ 326904 h 606933"/>
              <a:gd name="connsiteX83" fmla="*/ 346935 w 418523"/>
              <a:gd name="connsiteY83" fmla="*/ 303467 h 606933"/>
              <a:gd name="connsiteX84" fmla="*/ 364028 w 418523"/>
              <a:gd name="connsiteY84" fmla="*/ 272007 h 606933"/>
              <a:gd name="connsiteX85" fmla="*/ 367827 w 418523"/>
              <a:gd name="connsiteY85" fmla="*/ 261650 h 606933"/>
              <a:gd name="connsiteX86" fmla="*/ 373379 w 418523"/>
              <a:gd name="connsiteY86" fmla="*/ 240449 h 606933"/>
              <a:gd name="connsiteX87" fmla="*/ 376301 w 418523"/>
              <a:gd name="connsiteY87" fmla="*/ 209184 h 606933"/>
              <a:gd name="connsiteX88" fmla="*/ 376301 w 418523"/>
              <a:gd name="connsiteY88" fmla="*/ 208940 h 606933"/>
              <a:gd name="connsiteX89" fmla="*/ 347276 w 418523"/>
              <a:gd name="connsiteY89" fmla="*/ 114852 h 606933"/>
              <a:gd name="connsiteX90" fmla="*/ 327406 w 418523"/>
              <a:gd name="connsiteY90" fmla="*/ 90977 h 606933"/>
              <a:gd name="connsiteX91" fmla="*/ 209261 w 418523"/>
              <a:gd name="connsiteY91" fmla="*/ 42157 h 606933"/>
              <a:gd name="connsiteX92" fmla="*/ 209261 w 418523"/>
              <a:gd name="connsiteY92" fmla="*/ 0 h 606933"/>
              <a:gd name="connsiteX93" fmla="*/ 290736 w 418523"/>
              <a:gd name="connsiteY93" fmla="*/ 16435 h 606933"/>
              <a:gd name="connsiteX94" fmla="*/ 357259 w 418523"/>
              <a:gd name="connsiteY94" fmla="*/ 61218 h 606933"/>
              <a:gd name="connsiteX95" fmla="*/ 402063 w 418523"/>
              <a:gd name="connsiteY95" fmla="*/ 127591 h 606933"/>
              <a:gd name="connsiteX96" fmla="*/ 418523 w 418523"/>
              <a:gd name="connsiteY96" fmla="*/ 208940 h 606933"/>
              <a:gd name="connsiteX97" fmla="*/ 416185 w 418523"/>
              <a:gd name="connsiteY97" fmla="*/ 240449 h 606933"/>
              <a:gd name="connsiteX98" fmla="*/ 418523 w 418523"/>
              <a:gd name="connsiteY98" fmla="*/ 271958 h 606933"/>
              <a:gd name="connsiteX99" fmla="*/ 416185 w 418523"/>
              <a:gd name="connsiteY99" fmla="*/ 303515 h 606933"/>
              <a:gd name="connsiteX100" fmla="*/ 418523 w 418523"/>
              <a:gd name="connsiteY100" fmla="*/ 335073 h 606933"/>
              <a:gd name="connsiteX101" fmla="*/ 416185 w 418523"/>
              <a:gd name="connsiteY101" fmla="*/ 366533 h 606933"/>
              <a:gd name="connsiteX102" fmla="*/ 418523 w 418523"/>
              <a:gd name="connsiteY102" fmla="*/ 397993 h 606933"/>
              <a:gd name="connsiteX103" fmla="*/ 402063 w 418523"/>
              <a:gd name="connsiteY103" fmla="*/ 479342 h 606933"/>
              <a:gd name="connsiteX104" fmla="*/ 357259 w 418523"/>
              <a:gd name="connsiteY104" fmla="*/ 545763 h 606933"/>
              <a:gd name="connsiteX105" fmla="*/ 290736 w 418523"/>
              <a:gd name="connsiteY105" fmla="*/ 590498 h 606933"/>
              <a:gd name="connsiteX106" fmla="*/ 209261 w 418523"/>
              <a:gd name="connsiteY106" fmla="*/ 606933 h 606933"/>
              <a:gd name="connsiteX107" fmla="*/ 127787 w 418523"/>
              <a:gd name="connsiteY107" fmla="*/ 590498 h 606933"/>
              <a:gd name="connsiteX108" fmla="*/ 61313 w 418523"/>
              <a:gd name="connsiteY108" fmla="*/ 545763 h 606933"/>
              <a:gd name="connsiteX109" fmla="*/ 16460 w 418523"/>
              <a:gd name="connsiteY109" fmla="*/ 479342 h 606933"/>
              <a:gd name="connsiteX110" fmla="*/ 0 w 418523"/>
              <a:gd name="connsiteY110" fmla="*/ 397993 h 606933"/>
              <a:gd name="connsiteX111" fmla="*/ 2338 w 418523"/>
              <a:gd name="connsiteY111" fmla="*/ 366533 h 606933"/>
              <a:gd name="connsiteX112" fmla="*/ 0 w 418523"/>
              <a:gd name="connsiteY112" fmla="*/ 335073 h 606933"/>
              <a:gd name="connsiteX113" fmla="*/ 2386 w 418523"/>
              <a:gd name="connsiteY113" fmla="*/ 303515 h 606933"/>
              <a:gd name="connsiteX114" fmla="*/ 0 w 418523"/>
              <a:gd name="connsiteY114" fmla="*/ 271958 h 606933"/>
              <a:gd name="connsiteX115" fmla="*/ 2338 w 418523"/>
              <a:gd name="connsiteY115" fmla="*/ 240449 h 606933"/>
              <a:gd name="connsiteX116" fmla="*/ 0 w 418523"/>
              <a:gd name="connsiteY116" fmla="*/ 208940 h 606933"/>
              <a:gd name="connsiteX117" fmla="*/ 16460 w 418523"/>
              <a:gd name="connsiteY117" fmla="*/ 127591 h 606933"/>
              <a:gd name="connsiteX118" fmla="*/ 61313 w 418523"/>
              <a:gd name="connsiteY118" fmla="*/ 61218 h 606933"/>
              <a:gd name="connsiteX119" fmla="*/ 127787 w 418523"/>
              <a:gd name="connsiteY119" fmla="*/ 16435 h 606933"/>
              <a:gd name="connsiteX120" fmla="*/ 209261 w 418523"/>
              <a:gd name="connsiteY120"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18523" h="606933">
                <a:moveTo>
                  <a:pt x="71393" y="492228"/>
                </a:moveTo>
                <a:cubicBezTo>
                  <a:pt x="77140" y="500640"/>
                  <a:pt x="83763" y="508566"/>
                  <a:pt x="91117" y="515956"/>
                </a:cubicBezTo>
                <a:cubicBezTo>
                  <a:pt x="122674" y="547465"/>
                  <a:pt x="164653" y="564776"/>
                  <a:pt x="209261" y="564776"/>
                </a:cubicBezTo>
                <a:cubicBezTo>
                  <a:pt x="253870" y="564776"/>
                  <a:pt x="295849" y="547465"/>
                  <a:pt x="327406" y="515956"/>
                </a:cubicBezTo>
                <a:cubicBezTo>
                  <a:pt x="334760" y="508566"/>
                  <a:pt x="341383" y="500640"/>
                  <a:pt x="347178" y="492228"/>
                </a:cubicBezTo>
                <a:cubicBezTo>
                  <a:pt x="330328" y="506961"/>
                  <a:pt x="311433" y="518825"/>
                  <a:pt x="290736" y="527578"/>
                </a:cubicBezTo>
                <a:cubicBezTo>
                  <a:pt x="264925" y="538470"/>
                  <a:pt x="237507" y="544013"/>
                  <a:pt x="209261" y="544013"/>
                </a:cubicBezTo>
                <a:cubicBezTo>
                  <a:pt x="181016" y="544013"/>
                  <a:pt x="153598" y="538470"/>
                  <a:pt x="127787" y="527578"/>
                </a:cubicBezTo>
                <a:cubicBezTo>
                  <a:pt x="107139" y="518825"/>
                  <a:pt x="88195" y="506961"/>
                  <a:pt x="71393" y="492228"/>
                </a:cubicBezTo>
                <a:close/>
                <a:moveTo>
                  <a:pt x="71052" y="428772"/>
                </a:moveTo>
                <a:cubicBezTo>
                  <a:pt x="76896" y="437379"/>
                  <a:pt x="83617" y="445499"/>
                  <a:pt x="91117" y="452988"/>
                </a:cubicBezTo>
                <a:cubicBezTo>
                  <a:pt x="122674" y="484496"/>
                  <a:pt x="164653" y="501855"/>
                  <a:pt x="209261" y="501855"/>
                </a:cubicBezTo>
                <a:cubicBezTo>
                  <a:pt x="253870" y="501855"/>
                  <a:pt x="295849" y="484496"/>
                  <a:pt x="327406" y="452988"/>
                </a:cubicBezTo>
                <a:cubicBezTo>
                  <a:pt x="334906" y="445499"/>
                  <a:pt x="341627" y="437379"/>
                  <a:pt x="347519" y="428772"/>
                </a:cubicBezTo>
                <a:cubicBezTo>
                  <a:pt x="330572" y="443700"/>
                  <a:pt x="311530" y="455662"/>
                  <a:pt x="290736" y="464463"/>
                </a:cubicBezTo>
                <a:cubicBezTo>
                  <a:pt x="264925" y="475355"/>
                  <a:pt x="237507" y="480898"/>
                  <a:pt x="209261" y="480898"/>
                </a:cubicBezTo>
                <a:cubicBezTo>
                  <a:pt x="181016" y="480898"/>
                  <a:pt x="153598" y="475355"/>
                  <a:pt x="127787" y="464463"/>
                </a:cubicBezTo>
                <a:cubicBezTo>
                  <a:pt x="106993" y="455662"/>
                  <a:pt x="87951" y="443700"/>
                  <a:pt x="71052" y="428772"/>
                </a:cubicBezTo>
                <a:close/>
                <a:moveTo>
                  <a:pt x="71296" y="365998"/>
                </a:moveTo>
                <a:cubicBezTo>
                  <a:pt x="77091" y="374459"/>
                  <a:pt x="83714" y="382482"/>
                  <a:pt x="91117" y="389873"/>
                </a:cubicBezTo>
                <a:cubicBezTo>
                  <a:pt x="122674" y="421382"/>
                  <a:pt x="164653" y="438741"/>
                  <a:pt x="209261" y="438741"/>
                </a:cubicBezTo>
                <a:cubicBezTo>
                  <a:pt x="253870" y="438741"/>
                  <a:pt x="295849" y="421382"/>
                  <a:pt x="327406" y="389873"/>
                </a:cubicBezTo>
                <a:cubicBezTo>
                  <a:pt x="334809" y="382482"/>
                  <a:pt x="341432" y="374459"/>
                  <a:pt x="347276" y="365998"/>
                </a:cubicBezTo>
                <a:cubicBezTo>
                  <a:pt x="330426" y="380780"/>
                  <a:pt x="311433" y="392693"/>
                  <a:pt x="290736" y="401445"/>
                </a:cubicBezTo>
                <a:cubicBezTo>
                  <a:pt x="264925" y="412337"/>
                  <a:pt x="237507" y="417881"/>
                  <a:pt x="209261" y="417881"/>
                </a:cubicBezTo>
                <a:cubicBezTo>
                  <a:pt x="181016" y="417881"/>
                  <a:pt x="153598" y="412337"/>
                  <a:pt x="127787" y="401445"/>
                </a:cubicBezTo>
                <a:cubicBezTo>
                  <a:pt x="107090" y="392693"/>
                  <a:pt x="88146" y="380780"/>
                  <a:pt x="71296" y="365998"/>
                </a:cubicBezTo>
                <a:close/>
                <a:moveTo>
                  <a:pt x="230918" y="230004"/>
                </a:moveTo>
                <a:lnTo>
                  <a:pt x="230918" y="232582"/>
                </a:lnTo>
                <a:lnTo>
                  <a:pt x="230918" y="280099"/>
                </a:lnTo>
                <a:lnTo>
                  <a:pt x="251084" y="280099"/>
                </a:lnTo>
                <a:lnTo>
                  <a:pt x="251084" y="236473"/>
                </a:lnTo>
                <a:lnTo>
                  <a:pt x="251084" y="230004"/>
                </a:lnTo>
                <a:close/>
                <a:moveTo>
                  <a:pt x="166569" y="137790"/>
                </a:moveTo>
                <a:lnTo>
                  <a:pt x="166569" y="173732"/>
                </a:lnTo>
                <a:lnTo>
                  <a:pt x="166569" y="187885"/>
                </a:lnTo>
                <a:lnTo>
                  <a:pt x="188684" y="187885"/>
                </a:lnTo>
                <a:lnTo>
                  <a:pt x="188684" y="169501"/>
                </a:lnTo>
                <a:lnTo>
                  <a:pt x="188684" y="137790"/>
                </a:lnTo>
                <a:close/>
                <a:moveTo>
                  <a:pt x="188684" y="77481"/>
                </a:moveTo>
                <a:lnTo>
                  <a:pt x="230918" y="77481"/>
                </a:lnTo>
                <a:lnTo>
                  <a:pt x="230918" y="95623"/>
                </a:lnTo>
                <a:lnTo>
                  <a:pt x="286060" y="95623"/>
                </a:lnTo>
                <a:lnTo>
                  <a:pt x="286060" y="123686"/>
                </a:lnTo>
                <a:lnTo>
                  <a:pt x="286060" y="137790"/>
                </a:lnTo>
                <a:lnTo>
                  <a:pt x="278314" y="137790"/>
                </a:lnTo>
                <a:lnTo>
                  <a:pt x="230918" y="137790"/>
                </a:lnTo>
                <a:lnTo>
                  <a:pt x="230918" y="169647"/>
                </a:lnTo>
                <a:lnTo>
                  <a:pt x="230918" y="187885"/>
                </a:lnTo>
                <a:lnTo>
                  <a:pt x="288008" y="187885"/>
                </a:lnTo>
                <a:lnTo>
                  <a:pt x="293269" y="187885"/>
                </a:lnTo>
                <a:lnTo>
                  <a:pt x="293269" y="190803"/>
                </a:lnTo>
                <a:lnTo>
                  <a:pt x="293269" y="206610"/>
                </a:lnTo>
                <a:lnTo>
                  <a:pt x="293269" y="253787"/>
                </a:lnTo>
                <a:lnTo>
                  <a:pt x="293269" y="322267"/>
                </a:lnTo>
                <a:lnTo>
                  <a:pt x="230918" y="322267"/>
                </a:lnTo>
                <a:lnTo>
                  <a:pt x="230918" y="340408"/>
                </a:lnTo>
                <a:lnTo>
                  <a:pt x="188684" y="340408"/>
                </a:lnTo>
                <a:lnTo>
                  <a:pt x="188684" y="322267"/>
                </a:lnTo>
                <a:lnTo>
                  <a:pt x="132422" y="322267"/>
                </a:lnTo>
                <a:lnTo>
                  <a:pt x="132422" y="280099"/>
                </a:lnTo>
                <a:lnTo>
                  <a:pt x="188684" y="280099"/>
                </a:lnTo>
                <a:lnTo>
                  <a:pt x="188684" y="232436"/>
                </a:lnTo>
                <a:lnTo>
                  <a:pt x="188684" y="230004"/>
                </a:lnTo>
                <a:lnTo>
                  <a:pt x="124336" y="230004"/>
                </a:lnTo>
                <a:lnTo>
                  <a:pt x="124336" y="206999"/>
                </a:lnTo>
                <a:lnTo>
                  <a:pt x="124336" y="191338"/>
                </a:lnTo>
                <a:lnTo>
                  <a:pt x="124336" y="144015"/>
                </a:lnTo>
                <a:lnTo>
                  <a:pt x="124336" y="128160"/>
                </a:lnTo>
                <a:lnTo>
                  <a:pt x="124336" y="95623"/>
                </a:lnTo>
                <a:lnTo>
                  <a:pt x="188684" y="95623"/>
                </a:lnTo>
                <a:close/>
                <a:moveTo>
                  <a:pt x="209261" y="42157"/>
                </a:moveTo>
                <a:cubicBezTo>
                  <a:pt x="164653" y="42157"/>
                  <a:pt x="122674" y="59468"/>
                  <a:pt x="91117" y="90977"/>
                </a:cubicBezTo>
                <a:cubicBezTo>
                  <a:pt x="83714" y="98417"/>
                  <a:pt x="77091" y="106391"/>
                  <a:pt x="71296" y="114852"/>
                </a:cubicBezTo>
                <a:cubicBezTo>
                  <a:pt x="52401" y="142373"/>
                  <a:pt x="42222" y="174855"/>
                  <a:pt x="42222" y="208940"/>
                </a:cubicBezTo>
                <a:cubicBezTo>
                  <a:pt x="42222" y="209038"/>
                  <a:pt x="42222" y="209135"/>
                  <a:pt x="42222" y="209184"/>
                </a:cubicBezTo>
                <a:cubicBezTo>
                  <a:pt x="42222" y="219784"/>
                  <a:pt x="43245" y="230238"/>
                  <a:pt x="45193" y="240449"/>
                </a:cubicBezTo>
                <a:cubicBezTo>
                  <a:pt x="46557" y="247646"/>
                  <a:pt x="48407" y="254745"/>
                  <a:pt x="50696" y="261650"/>
                </a:cubicBezTo>
                <a:cubicBezTo>
                  <a:pt x="51865" y="265151"/>
                  <a:pt x="53131" y="268603"/>
                  <a:pt x="54543" y="272007"/>
                </a:cubicBezTo>
                <a:cubicBezTo>
                  <a:pt x="59024" y="283044"/>
                  <a:pt x="64722" y="293596"/>
                  <a:pt x="71588" y="303467"/>
                </a:cubicBezTo>
                <a:cubicBezTo>
                  <a:pt x="77335" y="311782"/>
                  <a:pt x="83860" y="319610"/>
                  <a:pt x="91117" y="326904"/>
                </a:cubicBezTo>
                <a:cubicBezTo>
                  <a:pt x="122674" y="358413"/>
                  <a:pt x="164653" y="375723"/>
                  <a:pt x="209261" y="375723"/>
                </a:cubicBezTo>
                <a:cubicBezTo>
                  <a:pt x="253870" y="375723"/>
                  <a:pt x="295849" y="358413"/>
                  <a:pt x="327406" y="326904"/>
                </a:cubicBezTo>
                <a:cubicBezTo>
                  <a:pt x="334663" y="319610"/>
                  <a:pt x="341188" y="311782"/>
                  <a:pt x="346935" y="303467"/>
                </a:cubicBezTo>
                <a:cubicBezTo>
                  <a:pt x="353801" y="293596"/>
                  <a:pt x="359499" y="283044"/>
                  <a:pt x="364028" y="272007"/>
                </a:cubicBezTo>
                <a:cubicBezTo>
                  <a:pt x="365392" y="268603"/>
                  <a:pt x="366707" y="265151"/>
                  <a:pt x="367827" y="261650"/>
                </a:cubicBezTo>
                <a:cubicBezTo>
                  <a:pt x="370164" y="254745"/>
                  <a:pt x="371966" y="247646"/>
                  <a:pt x="373379" y="240449"/>
                </a:cubicBezTo>
                <a:cubicBezTo>
                  <a:pt x="375278" y="230238"/>
                  <a:pt x="376301" y="219784"/>
                  <a:pt x="376301" y="209184"/>
                </a:cubicBezTo>
                <a:cubicBezTo>
                  <a:pt x="376301" y="209135"/>
                  <a:pt x="376301" y="209038"/>
                  <a:pt x="376301" y="208940"/>
                </a:cubicBezTo>
                <a:cubicBezTo>
                  <a:pt x="376301" y="174855"/>
                  <a:pt x="366171" y="142373"/>
                  <a:pt x="347276" y="114852"/>
                </a:cubicBezTo>
                <a:cubicBezTo>
                  <a:pt x="341432" y="106391"/>
                  <a:pt x="334809" y="98417"/>
                  <a:pt x="327406" y="90977"/>
                </a:cubicBezTo>
                <a:cubicBezTo>
                  <a:pt x="295849" y="59468"/>
                  <a:pt x="253870" y="42157"/>
                  <a:pt x="209261" y="42157"/>
                </a:cubicBezTo>
                <a:close/>
                <a:moveTo>
                  <a:pt x="209261" y="0"/>
                </a:moveTo>
                <a:cubicBezTo>
                  <a:pt x="237507" y="0"/>
                  <a:pt x="264925" y="5543"/>
                  <a:pt x="290736" y="16435"/>
                </a:cubicBezTo>
                <a:cubicBezTo>
                  <a:pt x="315670" y="26938"/>
                  <a:pt x="338023" y="42011"/>
                  <a:pt x="357259" y="61218"/>
                </a:cubicBezTo>
                <a:cubicBezTo>
                  <a:pt x="376447" y="80377"/>
                  <a:pt x="391543" y="102744"/>
                  <a:pt x="402063" y="127591"/>
                </a:cubicBezTo>
                <a:cubicBezTo>
                  <a:pt x="412971" y="153362"/>
                  <a:pt x="418523" y="180738"/>
                  <a:pt x="418523" y="208940"/>
                </a:cubicBezTo>
                <a:cubicBezTo>
                  <a:pt x="418523" y="219589"/>
                  <a:pt x="417744" y="230092"/>
                  <a:pt x="416185" y="240449"/>
                </a:cubicBezTo>
                <a:cubicBezTo>
                  <a:pt x="417744" y="250806"/>
                  <a:pt x="418523" y="261309"/>
                  <a:pt x="418523" y="271958"/>
                </a:cubicBezTo>
                <a:cubicBezTo>
                  <a:pt x="418523" y="282607"/>
                  <a:pt x="417744" y="293110"/>
                  <a:pt x="416185" y="303515"/>
                </a:cubicBezTo>
                <a:cubicBezTo>
                  <a:pt x="417744" y="313872"/>
                  <a:pt x="418523" y="324424"/>
                  <a:pt x="418523" y="335073"/>
                </a:cubicBezTo>
                <a:cubicBezTo>
                  <a:pt x="418523" y="345673"/>
                  <a:pt x="417744" y="356176"/>
                  <a:pt x="416185" y="366533"/>
                </a:cubicBezTo>
                <a:cubicBezTo>
                  <a:pt x="417744" y="376890"/>
                  <a:pt x="418523" y="387393"/>
                  <a:pt x="418523" y="397993"/>
                </a:cubicBezTo>
                <a:cubicBezTo>
                  <a:pt x="418523" y="426195"/>
                  <a:pt x="412971" y="453571"/>
                  <a:pt x="402063" y="479342"/>
                </a:cubicBezTo>
                <a:cubicBezTo>
                  <a:pt x="391543" y="504238"/>
                  <a:pt x="376447" y="526557"/>
                  <a:pt x="357259" y="545763"/>
                </a:cubicBezTo>
                <a:cubicBezTo>
                  <a:pt x="338023" y="564922"/>
                  <a:pt x="315670" y="579995"/>
                  <a:pt x="290736" y="590498"/>
                </a:cubicBezTo>
                <a:cubicBezTo>
                  <a:pt x="264925" y="601439"/>
                  <a:pt x="237507" y="606933"/>
                  <a:pt x="209261" y="606933"/>
                </a:cubicBezTo>
                <a:cubicBezTo>
                  <a:pt x="181016" y="606933"/>
                  <a:pt x="153598" y="601439"/>
                  <a:pt x="127787" y="590498"/>
                </a:cubicBezTo>
                <a:cubicBezTo>
                  <a:pt x="102902" y="579995"/>
                  <a:pt x="80500" y="564922"/>
                  <a:pt x="61313" y="545763"/>
                </a:cubicBezTo>
                <a:cubicBezTo>
                  <a:pt x="42076" y="526557"/>
                  <a:pt x="26979" y="504238"/>
                  <a:pt x="16460" y="479342"/>
                </a:cubicBezTo>
                <a:cubicBezTo>
                  <a:pt x="5552" y="453571"/>
                  <a:pt x="0" y="426195"/>
                  <a:pt x="0" y="397993"/>
                </a:cubicBezTo>
                <a:cubicBezTo>
                  <a:pt x="0" y="387393"/>
                  <a:pt x="779" y="376890"/>
                  <a:pt x="2338" y="366533"/>
                </a:cubicBezTo>
                <a:cubicBezTo>
                  <a:pt x="779" y="356176"/>
                  <a:pt x="0" y="345673"/>
                  <a:pt x="0" y="335073"/>
                </a:cubicBezTo>
                <a:cubicBezTo>
                  <a:pt x="0" y="324424"/>
                  <a:pt x="779" y="313872"/>
                  <a:pt x="2386" y="303515"/>
                </a:cubicBezTo>
                <a:cubicBezTo>
                  <a:pt x="779" y="293110"/>
                  <a:pt x="0" y="282607"/>
                  <a:pt x="0" y="271958"/>
                </a:cubicBezTo>
                <a:cubicBezTo>
                  <a:pt x="0" y="261309"/>
                  <a:pt x="779" y="250806"/>
                  <a:pt x="2338" y="240449"/>
                </a:cubicBezTo>
                <a:cubicBezTo>
                  <a:pt x="779" y="230092"/>
                  <a:pt x="0" y="219589"/>
                  <a:pt x="0" y="208940"/>
                </a:cubicBezTo>
                <a:cubicBezTo>
                  <a:pt x="0" y="180738"/>
                  <a:pt x="5552" y="153362"/>
                  <a:pt x="16460" y="127591"/>
                </a:cubicBezTo>
                <a:cubicBezTo>
                  <a:pt x="26979" y="102744"/>
                  <a:pt x="42076" y="80377"/>
                  <a:pt x="61313" y="61218"/>
                </a:cubicBezTo>
                <a:cubicBezTo>
                  <a:pt x="80500" y="42011"/>
                  <a:pt x="102902" y="26938"/>
                  <a:pt x="127787" y="16435"/>
                </a:cubicBezTo>
                <a:cubicBezTo>
                  <a:pt x="153598" y="5543"/>
                  <a:pt x="181016" y="0"/>
                  <a:pt x="209261" y="0"/>
                </a:cubicBezTo>
                <a:close/>
              </a:path>
            </a:pathLst>
          </a:custGeom>
          <a:solidFill>
            <a:schemeClr val="bg1"/>
          </a:solidFill>
          <a:ln>
            <a:noFill/>
          </a:ln>
          <a:effectLst>
            <a:outerShdw blurRad="50800" dist="38100" dir="2700000" algn="tl" rotWithShape="0">
              <a:prstClr val="black">
                <a:alpha val="40000"/>
              </a:prstClr>
            </a:outerShdw>
          </a:effectLst>
        </p:spPr>
      </p:sp>
      <p:sp>
        <p:nvSpPr>
          <p:cNvPr id="110" name="store_57546"/>
          <p:cNvSpPr>
            <a:spLocks noChangeAspect="1"/>
          </p:cNvSpPr>
          <p:nvPr/>
        </p:nvSpPr>
        <p:spPr bwMode="auto">
          <a:xfrm>
            <a:off x="5388142" y="3019846"/>
            <a:ext cx="418944" cy="386123"/>
          </a:xfrm>
          <a:custGeom>
            <a:avLst/>
            <a:gdLst>
              <a:gd name="T0" fmla="*/ 700 w 12956"/>
              <a:gd name="T1" fmla="*/ 11959 h 11959"/>
              <a:gd name="T2" fmla="*/ 3571 w 12956"/>
              <a:gd name="T3" fmla="*/ 8226 h 11959"/>
              <a:gd name="T4" fmla="*/ 5651 w 12956"/>
              <a:gd name="T5" fmla="*/ 11959 h 11959"/>
              <a:gd name="T6" fmla="*/ 12255 w 12956"/>
              <a:gd name="T7" fmla="*/ 6036 h 11959"/>
              <a:gd name="T8" fmla="*/ 12956 w 12956"/>
              <a:gd name="T9" fmla="*/ 2775 h 11959"/>
              <a:gd name="T10" fmla="*/ 1770 w 12956"/>
              <a:gd name="T11" fmla="*/ 0 h 11959"/>
              <a:gd name="T12" fmla="*/ 0 w 12956"/>
              <a:gd name="T13" fmla="*/ 4536 h 11959"/>
              <a:gd name="T14" fmla="*/ 3785 w 12956"/>
              <a:gd name="T15" fmla="*/ 907 h 11959"/>
              <a:gd name="T16" fmla="*/ 3012 w 12956"/>
              <a:gd name="T17" fmla="*/ 4096 h 11959"/>
              <a:gd name="T18" fmla="*/ 2903 w 12956"/>
              <a:gd name="T19" fmla="*/ 5002 h 11959"/>
              <a:gd name="T20" fmla="*/ 1607 w 12956"/>
              <a:gd name="T21" fmla="*/ 5528 h 11959"/>
              <a:gd name="T22" fmla="*/ 907 w 12956"/>
              <a:gd name="T23" fmla="*/ 4096 h 11959"/>
              <a:gd name="T24" fmla="*/ 2267 w 12956"/>
              <a:gd name="T25" fmla="*/ 907 h 11959"/>
              <a:gd name="T26" fmla="*/ 3785 w 12956"/>
              <a:gd name="T27" fmla="*/ 907 h 11959"/>
              <a:gd name="T28" fmla="*/ 6024 w 12956"/>
              <a:gd name="T29" fmla="*/ 4096 h 11959"/>
              <a:gd name="T30" fmla="*/ 5915 w 12956"/>
              <a:gd name="T31" fmla="*/ 5002 h 11959"/>
              <a:gd name="T32" fmla="*/ 4028 w 12956"/>
              <a:gd name="T33" fmla="*/ 5002 h 11959"/>
              <a:gd name="T34" fmla="*/ 3919 w 12956"/>
              <a:gd name="T35" fmla="*/ 4096 h 11959"/>
              <a:gd name="T36" fmla="*/ 4757 w 12956"/>
              <a:gd name="T37" fmla="*/ 907 h 11959"/>
              <a:gd name="T38" fmla="*/ 6024 w 12956"/>
              <a:gd name="T39" fmla="*/ 907 h 11959"/>
              <a:gd name="T40" fmla="*/ 9037 w 12956"/>
              <a:gd name="T41" fmla="*/ 3084 h 11959"/>
              <a:gd name="T42" fmla="*/ 9037 w 12956"/>
              <a:gd name="T43" fmla="*/ 4536 h 11959"/>
              <a:gd name="T44" fmla="*/ 7984 w 12956"/>
              <a:gd name="T45" fmla="*/ 5588 h 11959"/>
              <a:gd name="T46" fmla="*/ 6931 w 12956"/>
              <a:gd name="T47" fmla="*/ 4536 h 11959"/>
              <a:gd name="T48" fmla="*/ 6931 w 12956"/>
              <a:gd name="T49" fmla="*/ 907 h 11959"/>
              <a:gd name="T50" fmla="*/ 10732 w 12956"/>
              <a:gd name="T51" fmla="*/ 907 h 11959"/>
              <a:gd name="T52" fmla="*/ 12049 w 12956"/>
              <a:gd name="T53" fmla="*/ 4096 h 11959"/>
              <a:gd name="T54" fmla="*/ 11349 w 12956"/>
              <a:gd name="T55" fmla="*/ 5528 h 11959"/>
              <a:gd name="T56" fmla="*/ 10053 w 12956"/>
              <a:gd name="T57" fmla="*/ 5002 h 11959"/>
              <a:gd name="T58" fmla="*/ 9943 w 12956"/>
              <a:gd name="T59" fmla="*/ 4096 h 11959"/>
              <a:gd name="T60" fmla="*/ 9170 w 12956"/>
              <a:gd name="T61" fmla="*/ 907 h 11959"/>
              <a:gd name="T62" fmla="*/ 10732 w 12956"/>
              <a:gd name="T63" fmla="*/ 907 h 11959"/>
              <a:gd name="T64" fmla="*/ 6558 w 12956"/>
              <a:gd name="T65" fmla="*/ 11053 h 11959"/>
              <a:gd name="T66" fmla="*/ 2664 w 12956"/>
              <a:gd name="T67" fmla="*/ 7319 h 11959"/>
              <a:gd name="T68" fmla="*/ 1607 w 12956"/>
              <a:gd name="T69" fmla="*/ 11053 h 11959"/>
              <a:gd name="T70" fmla="*/ 1959 w 12956"/>
              <a:gd name="T71" fmla="*/ 6495 h 11959"/>
              <a:gd name="T72" fmla="*/ 4972 w 12956"/>
              <a:gd name="T73" fmla="*/ 6495 h 11959"/>
              <a:gd name="T74" fmla="*/ 7984 w 12956"/>
              <a:gd name="T75" fmla="*/ 6495 h 11959"/>
              <a:gd name="T76" fmla="*/ 10996 w 12956"/>
              <a:gd name="T77" fmla="*/ 6495 h 11959"/>
              <a:gd name="T78" fmla="*/ 11349 w 12956"/>
              <a:gd name="T79" fmla="*/ 11053 h 1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56" h="11959">
                <a:moveTo>
                  <a:pt x="700" y="6036"/>
                </a:moveTo>
                <a:lnTo>
                  <a:pt x="700" y="11959"/>
                </a:lnTo>
                <a:lnTo>
                  <a:pt x="3571" y="11959"/>
                </a:lnTo>
                <a:lnTo>
                  <a:pt x="3571" y="8226"/>
                </a:lnTo>
                <a:lnTo>
                  <a:pt x="5651" y="8226"/>
                </a:lnTo>
                <a:lnTo>
                  <a:pt x="5651" y="11959"/>
                </a:lnTo>
                <a:lnTo>
                  <a:pt x="12255" y="11959"/>
                </a:lnTo>
                <a:lnTo>
                  <a:pt x="12255" y="6036"/>
                </a:lnTo>
                <a:cubicBezTo>
                  <a:pt x="12683" y="5676"/>
                  <a:pt x="12956" y="5137"/>
                  <a:pt x="12956" y="4536"/>
                </a:cubicBezTo>
                <a:lnTo>
                  <a:pt x="12956" y="2775"/>
                </a:lnTo>
                <a:lnTo>
                  <a:pt x="11237" y="0"/>
                </a:lnTo>
                <a:lnTo>
                  <a:pt x="1770" y="0"/>
                </a:lnTo>
                <a:lnTo>
                  <a:pt x="0" y="2771"/>
                </a:lnTo>
                <a:lnTo>
                  <a:pt x="0" y="4536"/>
                </a:lnTo>
                <a:cubicBezTo>
                  <a:pt x="0" y="5137"/>
                  <a:pt x="272" y="5676"/>
                  <a:pt x="700" y="6036"/>
                </a:cubicBezTo>
                <a:close/>
                <a:moveTo>
                  <a:pt x="3785" y="907"/>
                </a:moveTo>
                <a:lnTo>
                  <a:pt x="3012" y="2915"/>
                </a:lnTo>
                <a:lnTo>
                  <a:pt x="3012" y="4096"/>
                </a:lnTo>
                <a:lnTo>
                  <a:pt x="3012" y="4536"/>
                </a:lnTo>
                <a:cubicBezTo>
                  <a:pt x="3012" y="4703"/>
                  <a:pt x="2973" y="4861"/>
                  <a:pt x="2903" y="5002"/>
                </a:cubicBezTo>
                <a:cubicBezTo>
                  <a:pt x="2731" y="5349"/>
                  <a:pt x="2372" y="5588"/>
                  <a:pt x="1959" y="5588"/>
                </a:cubicBezTo>
                <a:cubicBezTo>
                  <a:pt x="1836" y="5588"/>
                  <a:pt x="1717" y="5567"/>
                  <a:pt x="1607" y="5528"/>
                </a:cubicBezTo>
                <a:cubicBezTo>
                  <a:pt x="1199" y="5382"/>
                  <a:pt x="907" y="4993"/>
                  <a:pt x="907" y="4536"/>
                </a:cubicBezTo>
                <a:lnTo>
                  <a:pt x="907" y="4096"/>
                </a:lnTo>
                <a:lnTo>
                  <a:pt x="907" y="3036"/>
                </a:lnTo>
                <a:lnTo>
                  <a:pt x="2267" y="907"/>
                </a:lnTo>
                <a:lnTo>
                  <a:pt x="3785" y="907"/>
                </a:lnTo>
                <a:lnTo>
                  <a:pt x="3785" y="907"/>
                </a:lnTo>
                <a:close/>
                <a:moveTo>
                  <a:pt x="6024" y="907"/>
                </a:moveTo>
                <a:lnTo>
                  <a:pt x="6024" y="4096"/>
                </a:lnTo>
                <a:lnTo>
                  <a:pt x="6024" y="4536"/>
                </a:lnTo>
                <a:cubicBezTo>
                  <a:pt x="6024" y="4703"/>
                  <a:pt x="5985" y="4862"/>
                  <a:pt x="5915" y="5002"/>
                </a:cubicBezTo>
                <a:cubicBezTo>
                  <a:pt x="5743" y="5349"/>
                  <a:pt x="5385" y="5588"/>
                  <a:pt x="4972" y="5588"/>
                </a:cubicBezTo>
                <a:cubicBezTo>
                  <a:pt x="4559" y="5588"/>
                  <a:pt x="4201" y="5349"/>
                  <a:pt x="4028" y="5002"/>
                </a:cubicBezTo>
                <a:cubicBezTo>
                  <a:pt x="3958" y="4862"/>
                  <a:pt x="3919" y="4703"/>
                  <a:pt x="3919" y="4536"/>
                </a:cubicBezTo>
                <a:lnTo>
                  <a:pt x="3919" y="4096"/>
                </a:lnTo>
                <a:lnTo>
                  <a:pt x="3919" y="3084"/>
                </a:lnTo>
                <a:lnTo>
                  <a:pt x="4757" y="907"/>
                </a:lnTo>
                <a:lnTo>
                  <a:pt x="6024" y="907"/>
                </a:lnTo>
                <a:lnTo>
                  <a:pt x="6024" y="907"/>
                </a:lnTo>
                <a:close/>
                <a:moveTo>
                  <a:pt x="8199" y="907"/>
                </a:moveTo>
                <a:lnTo>
                  <a:pt x="9037" y="3084"/>
                </a:lnTo>
                <a:lnTo>
                  <a:pt x="9037" y="4096"/>
                </a:lnTo>
                <a:lnTo>
                  <a:pt x="9037" y="4536"/>
                </a:lnTo>
                <a:cubicBezTo>
                  <a:pt x="9037" y="4703"/>
                  <a:pt x="8997" y="4862"/>
                  <a:pt x="8927" y="5002"/>
                </a:cubicBezTo>
                <a:cubicBezTo>
                  <a:pt x="8755" y="5349"/>
                  <a:pt x="8397" y="5588"/>
                  <a:pt x="7984" y="5588"/>
                </a:cubicBezTo>
                <a:cubicBezTo>
                  <a:pt x="7571" y="5588"/>
                  <a:pt x="7213" y="5349"/>
                  <a:pt x="7040" y="5002"/>
                </a:cubicBezTo>
                <a:cubicBezTo>
                  <a:pt x="6971" y="4862"/>
                  <a:pt x="6931" y="4703"/>
                  <a:pt x="6931" y="4536"/>
                </a:cubicBezTo>
                <a:lnTo>
                  <a:pt x="6931" y="4096"/>
                </a:lnTo>
                <a:lnTo>
                  <a:pt x="6931" y="907"/>
                </a:lnTo>
                <a:lnTo>
                  <a:pt x="8199" y="907"/>
                </a:lnTo>
                <a:close/>
                <a:moveTo>
                  <a:pt x="10732" y="907"/>
                </a:moveTo>
                <a:lnTo>
                  <a:pt x="12049" y="3033"/>
                </a:lnTo>
                <a:lnTo>
                  <a:pt x="12049" y="4096"/>
                </a:lnTo>
                <a:lnTo>
                  <a:pt x="12049" y="4536"/>
                </a:lnTo>
                <a:cubicBezTo>
                  <a:pt x="12049" y="4993"/>
                  <a:pt x="11756" y="5382"/>
                  <a:pt x="11349" y="5528"/>
                </a:cubicBezTo>
                <a:cubicBezTo>
                  <a:pt x="11238" y="5567"/>
                  <a:pt x="11120" y="5588"/>
                  <a:pt x="10996" y="5588"/>
                </a:cubicBezTo>
                <a:cubicBezTo>
                  <a:pt x="10583" y="5588"/>
                  <a:pt x="10225" y="5349"/>
                  <a:pt x="10053" y="5002"/>
                </a:cubicBezTo>
                <a:cubicBezTo>
                  <a:pt x="9983" y="4862"/>
                  <a:pt x="9943" y="4703"/>
                  <a:pt x="9943" y="4536"/>
                </a:cubicBezTo>
                <a:lnTo>
                  <a:pt x="9943" y="4096"/>
                </a:lnTo>
                <a:lnTo>
                  <a:pt x="9943" y="2915"/>
                </a:lnTo>
                <a:lnTo>
                  <a:pt x="9170" y="907"/>
                </a:lnTo>
                <a:lnTo>
                  <a:pt x="10732" y="907"/>
                </a:lnTo>
                <a:lnTo>
                  <a:pt x="10732" y="907"/>
                </a:lnTo>
                <a:close/>
                <a:moveTo>
                  <a:pt x="11349" y="11053"/>
                </a:moveTo>
                <a:lnTo>
                  <a:pt x="6558" y="11053"/>
                </a:lnTo>
                <a:lnTo>
                  <a:pt x="6558" y="7319"/>
                </a:lnTo>
                <a:lnTo>
                  <a:pt x="2664" y="7319"/>
                </a:lnTo>
                <a:lnTo>
                  <a:pt x="2664" y="11053"/>
                </a:lnTo>
                <a:lnTo>
                  <a:pt x="1607" y="11053"/>
                </a:lnTo>
                <a:lnTo>
                  <a:pt x="1607" y="6463"/>
                </a:lnTo>
                <a:cubicBezTo>
                  <a:pt x="1721" y="6484"/>
                  <a:pt x="1839" y="6495"/>
                  <a:pt x="1959" y="6495"/>
                </a:cubicBezTo>
                <a:cubicBezTo>
                  <a:pt x="2564" y="6495"/>
                  <a:pt x="3106" y="6220"/>
                  <a:pt x="3466" y="5788"/>
                </a:cubicBezTo>
                <a:cubicBezTo>
                  <a:pt x="3825" y="6220"/>
                  <a:pt x="4367" y="6495"/>
                  <a:pt x="4972" y="6495"/>
                </a:cubicBezTo>
                <a:cubicBezTo>
                  <a:pt x="5576" y="6495"/>
                  <a:pt x="6118" y="6220"/>
                  <a:pt x="6478" y="5788"/>
                </a:cubicBezTo>
                <a:cubicBezTo>
                  <a:pt x="6838" y="6220"/>
                  <a:pt x="7379" y="6495"/>
                  <a:pt x="7984" y="6495"/>
                </a:cubicBezTo>
                <a:cubicBezTo>
                  <a:pt x="8589" y="6495"/>
                  <a:pt x="9130" y="6220"/>
                  <a:pt x="9490" y="5788"/>
                </a:cubicBezTo>
                <a:cubicBezTo>
                  <a:pt x="9850" y="6220"/>
                  <a:pt x="10391" y="6495"/>
                  <a:pt x="10996" y="6495"/>
                </a:cubicBezTo>
                <a:cubicBezTo>
                  <a:pt x="11116" y="6495"/>
                  <a:pt x="11234" y="6484"/>
                  <a:pt x="11349" y="6463"/>
                </a:cubicBezTo>
                <a:lnTo>
                  <a:pt x="11349" y="11053"/>
                </a:lnTo>
                <a:lnTo>
                  <a:pt x="11349" y="11053"/>
                </a:lnTo>
                <a:close/>
              </a:path>
            </a:pathLst>
          </a:custGeom>
          <a:solidFill>
            <a:schemeClr val="bg1"/>
          </a:solidFill>
          <a:ln>
            <a:noFill/>
          </a:ln>
          <a:effectLst>
            <a:outerShdw blurRad="50800" dist="38100" dir="2700000" algn="tl" rotWithShape="0">
              <a:prstClr val="black">
                <a:alpha val="40000"/>
              </a:prstClr>
            </a:outerShdw>
          </a:effectLst>
        </p:spPr>
      </p:sp>
      <p:sp>
        <p:nvSpPr>
          <p:cNvPr id="111" name="call-center-woman_57506"/>
          <p:cNvSpPr>
            <a:spLocks noChangeAspect="1"/>
          </p:cNvSpPr>
          <p:nvPr/>
        </p:nvSpPr>
        <p:spPr bwMode="auto">
          <a:xfrm>
            <a:off x="4880961" y="2091857"/>
            <a:ext cx="418945" cy="358361"/>
          </a:xfrm>
          <a:custGeom>
            <a:avLst/>
            <a:gdLst>
              <a:gd name="connsiteX0" fmla="*/ 359249 w 609473"/>
              <a:gd name="connsiteY0" fmla="*/ 289036 h 521337"/>
              <a:gd name="connsiteX1" fmla="*/ 382254 w 609473"/>
              <a:gd name="connsiteY1" fmla="*/ 312041 h 521337"/>
              <a:gd name="connsiteX2" fmla="*/ 359249 w 609473"/>
              <a:gd name="connsiteY2" fmla="*/ 335046 h 521337"/>
              <a:gd name="connsiteX3" fmla="*/ 336244 w 609473"/>
              <a:gd name="connsiteY3" fmla="*/ 312041 h 521337"/>
              <a:gd name="connsiteX4" fmla="*/ 359249 w 609473"/>
              <a:gd name="connsiteY4" fmla="*/ 289036 h 521337"/>
              <a:gd name="connsiteX5" fmla="*/ 241052 w 609473"/>
              <a:gd name="connsiteY5" fmla="*/ 289036 h 521337"/>
              <a:gd name="connsiteX6" fmla="*/ 264057 w 609473"/>
              <a:gd name="connsiteY6" fmla="*/ 312041 h 521337"/>
              <a:gd name="connsiteX7" fmla="*/ 241052 w 609473"/>
              <a:gd name="connsiteY7" fmla="*/ 335046 h 521337"/>
              <a:gd name="connsiteX8" fmla="*/ 218047 w 609473"/>
              <a:gd name="connsiteY8" fmla="*/ 312041 h 521337"/>
              <a:gd name="connsiteX9" fmla="*/ 241052 w 609473"/>
              <a:gd name="connsiteY9" fmla="*/ 289036 h 521337"/>
              <a:gd name="connsiteX10" fmla="*/ 183353 w 609473"/>
              <a:gd name="connsiteY10" fmla="*/ 218992 h 521337"/>
              <a:gd name="connsiteX11" fmla="*/ 178989 w 609473"/>
              <a:gd name="connsiteY11" fmla="*/ 311059 h 521337"/>
              <a:gd name="connsiteX12" fmla="*/ 185888 w 609473"/>
              <a:gd name="connsiteY12" fmla="*/ 399518 h 521337"/>
              <a:gd name="connsiteX13" fmla="*/ 207194 w 609473"/>
              <a:gd name="connsiteY13" fmla="*/ 448714 h 521337"/>
              <a:gd name="connsiteX14" fmla="*/ 206959 w 609473"/>
              <a:gd name="connsiteY14" fmla="*/ 449042 h 521337"/>
              <a:gd name="connsiteX15" fmla="*/ 304291 w 609473"/>
              <a:gd name="connsiteY15" fmla="*/ 480106 h 521337"/>
              <a:gd name="connsiteX16" fmla="*/ 401482 w 609473"/>
              <a:gd name="connsiteY16" fmla="*/ 449183 h 521337"/>
              <a:gd name="connsiteX17" fmla="*/ 408192 w 609473"/>
              <a:gd name="connsiteY17" fmla="*/ 439531 h 521337"/>
              <a:gd name="connsiteX18" fmla="*/ 304572 w 609473"/>
              <a:gd name="connsiteY18" fmla="*/ 462677 h 521337"/>
              <a:gd name="connsiteX19" fmla="*/ 281718 w 609473"/>
              <a:gd name="connsiteY19" fmla="*/ 465160 h 521337"/>
              <a:gd name="connsiteX20" fmla="*/ 281718 w 609473"/>
              <a:gd name="connsiteY20" fmla="*/ 416292 h 521337"/>
              <a:gd name="connsiteX21" fmla="*/ 302367 w 609473"/>
              <a:gd name="connsiteY21" fmla="*/ 395676 h 521337"/>
              <a:gd name="connsiteX22" fmla="*/ 323016 w 609473"/>
              <a:gd name="connsiteY22" fmla="*/ 416292 h 521337"/>
              <a:gd name="connsiteX23" fmla="*/ 323016 w 609473"/>
              <a:gd name="connsiteY23" fmla="*/ 418775 h 521337"/>
              <a:gd name="connsiteX24" fmla="*/ 404579 w 609473"/>
              <a:gd name="connsiteY24" fmla="*/ 396004 h 521337"/>
              <a:gd name="connsiteX25" fmla="*/ 421567 w 609473"/>
              <a:gd name="connsiteY25" fmla="*/ 385556 h 521337"/>
              <a:gd name="connsiteX26" fmla="*/ 424055 w 609473"/>
              <a:gd name="connsiteY26" fmla="*/ 338328 h 521337"/>
              <a:gd name="connsiteX27" fmla="*/ 421145 w 609473"/>
              <a:gd name="connsiteY27" fmla="*/ 266267 h 521337"/>
              <a:gd name="connsiteX28" fmla="*/ 254545 w 609473"/>
              <a:gd name="connsiteY28" fmla="*/ 242794 h 521337"/>
              <a:gd name="connsiteX29" fmla="*/ 183353 w 609473"/>
              <a:gd name="connsiteY29" fmla="*/ 218992 h 521337"/>
              <a:gd name="connsiteX30" fmla="*/ 300067 w 609473"/>
              <a:gd name="connsiteY30" fmla="*/ 41231 h 521337"/>
              <a:gd name="connsiteX31" fmla="*/ 160499 w 609473"/>
              <a:gd name="connsiteY31" fmla="*/ 93707 h 521337"/>
              <a:gd name="connsiteX32" fmla="*/ 114086 w 609473"/>
              <a:gd name="connsiteY32" fmla="*/ 228832 h 521337"/>
              <a:gd name="connsiteX33" fmla="*/ 103902 w 609473"/>
              <a:gd name="connsiteY33" fmla="*/ 335142 h 521337"/>
              <a:gd name="connsiteX34" fmla="*/ 79217 w 609473"/>
              <a:gd name="connsiteY34" fmla="*/ 405937 h 521337"/>
              <a:gd name="connsiteX35" fmla="*/ 53969 w 609473"/>
              <a:gd name="connsiteY35" fmla="*/ 444872 h 521337"/>
              <a:gd name="connsiteX36" fmla="*/ 62745 w 609473"/>
              <a:gd name="connsiteY36" fmla="*/ 453400 h 521337"/>
              <a:gd name="connsiteX37" fmla="*/ 112959 w 609473"/>
              <a:gd name="connsiteY37" fmla="*/ 472422 h 521337"/>
              <a:gd name="connsiteX38" fmla="*/ 163127 w 609473"/>
              <a:gd name="connsiteY38" fmla="*/ 459069 h 521337"/>
              <a:gd name="connsiteX39" fmla="*/ 137691 w 609473"/>
              <a:gd name="connsiteY39" fmla="*/ 310684 h 521337"/>
              <a:gd name="connsiteX40" fmla="*/ 145153 w 609473"/>
              <a:gd name="connsiteY40" fmla="*/ 186992 h 521337"/>
              <a:gd name="connsiteX41" fmla="*/ 148626 w 609473"/>
              <a:gd name="connsiteY41" fmla="*/ 159536 h 521337"/>
              <a:gd name="connsiteX42" fmla="*/ 173968 w 609473"/>
              <a:gd name="connsiteY42" fmla="*/ 170734 h 521337"/>
              <a:gd name="connsiteX43" fmla="*/ 266512 w 609473"/>
              <a:gd name="connsiteY43" fmla="*/ 203343 h 521337"/>
              <a:gd name="connsiteX44" fmla="*/ 436538 w 609473"/>
              <a:gd name="connsiteY44" fmla="*/ 223209 h 521337"/>
              <a:gd name="connsiteX45" fmla="*/ 457562 w 609473"/>
              <a:gd name="connsiteY45" fmla="*/ 220070 h 521337"/>
              <a:gd name="connsiteX46" fmla="*/ 460143 w 609473"/>
              <a:gd name="connsiteY46" fmla="*/ 241107 h 521337"/>
              <a:gd name="connsiteX47" fmla="*/ 464273 w 609473"/>
              <a:gd name="connsiteY47" fmla="*/ 292318 h 521337"/>
              <a:gd name="connsiteX48" fmla="*/ 476663 w 609473"/>
              <a:gd name="connsiteY48" fmla="*/ 381105 h 521337"/>
              <a:gd name="connsiteX49" fmla="*/ 460519 w 609473"/>
              <a:gd name="connsiteY49" fmla="*/ 405750 h 521337"/>
              <a:gd name="connsiteX50" fmla="*/ 444751 w 609473"/>
              <a:gd name="connsiteY50" fmla="*/ 458694 h 521337"/>
              <a:gd name="connsiteX51" fmla="*/ 495669 w 609473"/>
              <a:gd name="connsiteY51" fmla="*/ 472422 h 521337"/>
              <a:gd name="connsiteX52" fmla="*/ 545884 w 609473"/>
              <a:gd name="connsiteY52" fmla="*/ 453400 h 521337"/>
              <a:gd name="connsiteX53" fmla="*/ 554519 w 609473"/>
              <a:gd name="connsiteY53" fmla="*/ 445060 h 521337"/>
              <a:gd name="connsiteX54" fmla="*/ 530162 w 609473"/>
              <a:gd name="connsiteY54" fmla="*/ 407811 h 521337"/>
              <a:gd name="connsiteX55" fmla="*/ 505571 w 609473"/>
              <a:gd name="connsiteY55" fmla="*/ 337250 h 521337"/>
              <a:gd name="connsiteX56" fmla="*/ 494543 w 609473"/>
              <a:gd name="connsiteY56" fmla="*/ 229113 h 521337"/>
              <a:gd name="connsiteX57" fmla="*/ 412604 w 609473"/>
              <a:gd name="connsiteY57" fmla="*/ 67750 h 521337"/>
              <a:gd name="connsiteX58" fmla="*/ 308514 w 609473"/>
              <a:gd name="connsiteY58" fmla="*/ 41231 h 521337"/>
              <a:gd name="connsiteX59" fmla="*/ 305229 w 609473"/>
              <a:gd name="connsiteY59" fmla="*/ 41278 h 521337"/>
              <a:gd name="connsiteX60" fmla="*/ 304244 w 609473"/>
              <a:gd name="connsiteY60" fmla="*/ 41325 h 521337"/>
              <a:gd name="connsiteX61" fmla="*/ 303352 w 609473"/>
              <a:gd name="connsiteY61" fmla="*/ 41278 h 521337"/>
              <a:gd name="connsiteX62" fmla="*/ 300067 w 609473"/>
              <a:gd name="connsiteY62" fmla="*/ 41231 h 521337"/>
              <a:gd name="connsiteX63" fmla="*/ 300067 w 609473"/>
              <a:gd name="connsiteY63" fmla="*/ 0 h 521337"/>
              <a:gd name="connsiteX64" fmla="*/ 304291 w 609473"/>
              <a:gd name="connsiteY64" fmla="*/ 47 h 521337"/>
              <a:gd name="connsiteX65" fmla="*/ 308514 w 609473"/>
              <a:gd name="connsiteY65" fmla="*/ 0 h 521337"/>
              <a:gd name="connsiteX66" fmla="*/ 432971 w 609473"/>
              <a:gd name="connsiteY66" fmla="*/ 31907 h 521337"/>
              <a:gd name="connsiteX67" fmla="*/ 504680 w 609473"/>
              <a:gd name="connsiteY67" fmla="*/ 101625 h 521337"/>
              <a:gd name="connsiteX68" fmla="*/ 535841 w 609473"/>
              <a:gd name="connsiteY68" fmla="*/ 229019 h 521337"/>
              <a:gd name="connsiteX69" fmla="*/ 565359 w 609473"/>
              <a:gd name="connsiteY69" fmla="*/ 385837 h 521337"/>
              <a:gd name="connsiteX70" fmla="*/ 593892 w 609473"/>
              <a:gd name="connsiteY70" fmla="*/ 426365 h 521337"/>
              <a:gd name="connsiteX71" fmla="*/ 609473 w 609473"/>
              <a:gd name="connsiteY71" fmla="*/ 436814 h 521337"/>
              <a:gd name="connsiteX72" fmla="*/ 599759 w 609473"/>
              <a:gd name="connsiteY72" fmla="*/ 453025 h 521337"/>
              <a:gd name="connsiteX73" fmla="*/ 495669 w 609473"/>
              <a:gd name="connsiteY73" fmla="*/ 513653 h 521337"/>
              <a:gd name="connsiteX74" fmla="*/ 495622 w 609473"/>
              <a:gd name="connsiteY74" fmla="*/ 513653 h 521337"/>
              <a:gd name="connsiteX75" fmla="*/ 414997 w 609473"/>
              <a:gd name="connsiteY75" fmla="*/ 489477 h 521337"/>
              <a:gd name="connsiteX76" fmla="*/ 304291 w 609473"/>
              <a:gd name="connsiteY76" fmla="*/ 521337 h 521337"/>
              <a:gd name="connsiteX77" fmla="*/ 193631 w 609473"/>
              <a:gd name="connsiteY77" fmla="*/ 489477 h 521337"/>
              <a:gd name="connsiteX78" fmla="*/ 112959 w 609473"/>
              <a:gd name="connsiteY78" fmla="*/ 513653 h 521337"/>
              <a:gd name="connsiteX79" fmla="*/ 8823 w 609473"/>
              <a:gd name="connsiteY79" fmla="*/ 453025 h 521337"/>
              <a:gd name="connsiteX80" fmla="*/ 0 w 609473"/>
              <a:gd name="connsiteY80" fmla="*/ 437095 h 521337"/>
              <a:gd name="connsiteX81" fmla="*/ 14220 w 609473"/>
              <a:gd name="connsiteY81" fmla="*/ 426740 h 521337"/>
              <a:gd name="connsiteX82" fmla="*/ 43832 w 609473"/>
              <a:gd name="connsiteY82" fmla="*/ 384432 h 521337"/>
              <a:gd name="connsiteX83" fmla="*/ 72788 w 609473"/>
              <a:gd name="connsiteY83" fmla="*/ 229300 h 521337"/>
              <a:gd name="connsiteX84" fmla="*/ 131168 w 609473"/>
              <a:gd name="connsiteY84" fmla="*/ 64751 h 521337"/>
              <a:gd name="connsiteX85" fmla="*/ 230940 w 609473"/>
              <a:gd name="connsiteY85" fmla="*/ 9324 h 521337"/>
              <a:gd name="connsiteX86" fmla="*/ 300067 w 609473"/>
              <a:gd name="connsiteY86" fmla="*/ 0 h 5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9473" h="521337">
                <a:moveTo>
                  <a:pt x="359249" y="289036"/>
                </a:moveTo>
                <a:cubicBezTo>
                  <a:pt x="371954" y="289036"/>
                  <a:pt x="382254" y="299336"/>
                  <a:pt x="382254" y="312041"/>
                </a:cubicBezTo>
                <a:cubicBezTo>
                  <a:pt x="382254" y="324746"/>
                  <a:pt x="371954" y="335046"/>
                  <a:pt x="359249" y="335046"/>
                </a:cubicBezTo>
                <a:cubicBezTo>
                  <a:pt x="346544" y="335046"/>
                  <a:pt x="336244" y="324746"/>
                  <a:pt x="336244" y="312041"/>
                </a:cubicBezTo>
                <a:cubicBezTo>
                  <a:pt x="336244" y="299336"/>
                  <a:pt x="346544" y="289036"/>
                  <a:pt x="359249" y="289036"/>
                </a:cubicBezTo>
                <a:close/>
                <a:moveTo>
                  <a:pt x="241052" y="289036"/>
                </a:moveTo>
                <a:cubicBezTo>
                  <a:pt x="253757" y="289036"/>
                  <a:pt x="264057" y="299336"/>
                  <a:pt x="264057" y="312041"/>
                </a:cubicBezTo>
                <a:cubicBezTo>
                  <a:pt x="264057" y="324746"/>
                  <a:pt x="253757" y="335046"/>
                  <a:pt x="241052" y="335046"/>
                </a:cubicBezTo>
                <a:cubicBezTo>
                  <a:pt x="228347" y="335046"/>
                  <a:pt x="218047" y="324746"/>
                  <a:pt x="218047" y="312041"/>
                </a:cubicBezTo>
                <a:cubicBezTo>
                  <a:pt x="218047" y="299336"/>
                  <a:pt x="228347" y="289036"/>
                  <a:pt x="241052" y="289036"/>
                </a:cubicBezTo>
                <a:close/>
                <a:moveTo>
                  <a:pt x="183353" y="218992"/>
                </a:moveTo>
                <a:cubicBezTo>
                  <a:pt x="181335" y="241482"/>
                  <a:pt x="178989" y="275544"/>
                  <a:pt x="178989" y="311059"/>
                </a:cubicBezTo>
                <a:cubicBezTo>
                  <a:pt x="178989" y="346434"/>
                  <a:pt x="181335" y="376185"/>
                  <a:pt x="185888" y="399518"/>
                </a:cubicBezTo>
                <a:cubicBezTo>
                  <a:pt x="192505" y="433206"/>
                  <a:pt x="202078" y="444825"/>
                  <a:pt x="207194" y="448714"/>
                </a:cubicBezTo>
                <a:lnTo>
                  <a:pt x="206959" y="449042"/>
                </a:lnTo>
                <a:cubicBezTo>
                  <a:pt x="212309" y="452791"/>
                  <a:pt x="253044" y="480106"/>
                  <a:pt x="304291" y="480106"/>
                </a:cubicBezTo>
                <a:cubicBezTo>
                  <a:pt x="355491" y="480106"/>
                  <a:pt x="395475" y="453400"/>
                  <a:pt x="401482" y="449183"/>
                </a:cubicBezTo>
                <a:cubicBezTo>
                  <a:pt x="403312" y="447356"/>
                  <a:pt x="405705" y="444357"/>
                  <a:pt x="408192" y="439531"/>
                </a:cubicBezTo>
                <a:cubicBezTo>
                  <a:pt x="381114" y="450354"/>
                  <a:pt x="346386" y="458132"/>
                  <a:pt x="304572" y="462677"/>
                </a:cubicBezTo>
                <a:lnTo>
                  <a:pt x="281718" y="465160"/>
                </a:lnTo>
                <a:lnTo>
                  <a:pt x="281718" y="416292"/>
                </a:lnTo>
                <a:cubicBezTo>
                  <a:pt x="281718" y="404906"/>
                  <a:pt x="290963" y="395676"/>
                  <a:pt x="302367" y="395676"/>
                </a:cubicBezTo>
                <a:cubicBezTo>
                  <a:pt x="313770" y="395676"/>
                  <a:pt x="323016" y="404906"/>
                  <a:pt x="323016" y="416292"/>
                </a:cubicBezTo>
                <a:lnTo>
                  <a:pt x="323016" y="418775"/>
                </a:lnTo>
                <a:cubicBezTo>
                  <a:pt x="357180" y="413668"/>
                  <a:pt x="384540" y="406031"/>
                  <a:pt x="404579" y="396004"/>
                </a:cubicBezTo>
                <a:cubicBezTo>
                  <a:pt x="411102" y="392725"/>
                  <a:pt x="416781" y="389257"/>
                  <a:pt x="421567" y="385556"/>
                </a:cubicBezTo>
                <a:cubicBezTo>
                  <a:pt x="422975" y="372531"/>
                  <a:pt x="423914" y="356929"/>
                  <a:pt x="424055" y="338328"/>
                </a:cubicBezTo>
                <a:cubicBezTo>
                  <a:pt x="424289" y="310169"/>
                  <a:pt x="422600" y="283603"/>
                  <a:pt x="421145" y="266267"/>
                </a:cubicBezTo>
                <a:cubicBezTo>
                  <a:pt x="375013" y="269266"/>
                  <a:pt x="319120" y="261395"/>
                  <a:pt x="254545" y="242794"/>
                </a:cubicBezTo>
                <a:cubicBezTo>
                  <a:pt x="225590" y="234501"/>
                  <a:pt x="200717" y="225646"/>
                  <a:pt x="183353" y="218992"/>
                </a:cubicBezTo>
                <a:close/>
                <a:moveTo>
                  <a:pt x="300067" y="41231"/>
                </a:moveTo>
                <a:cubicBezTo>
                  <a:pt x="285472" y="41231"/>
                  <a:pt x="210009" y="43761"/>
                  <a:pt x="160499" y="93707"/>
                </a:cubicBezTo>
                <a:cubicBezTo>
                  <a:pt x="129103" y="125426"/>
                  <a:pt x="113475" y="170921"/>
                  <a:pt x="114086" y="228832"/>
                </a:cubicBezTo>
                <a:cubicBezTo>
                  <a:pt x="114508" y="267298"/>
                  <a:pt x="111082" y="303047"/>
                  <a:pt x="103902" y="335142"/>
                </a:cubicBezTo>
                <a:cubicBezTo>
                  <a:pt x="98083" y="361286"/>
                  <a:pt x="89776" y="385088"/>
                  <a:pt x="79217" y="405937"/>
                </a:cubicBezTo>
                <a:cubicBezTo>
                  <a:pt x="70300" y="423554"/>
                  <a:pt x="61196" y="436251"/>
                  <a:pt x="53969" y="444872"/>
                </a:cubicBezTo>
                <a:cubicBezTo>
                  <a:pt x="56409" y="447590"/>
                  <a:pt x="59319" y="450495"/>
                  <a:pt x="62745" y="453400"/>
                </a:cubicBezTo>
                <a:cubicBezTo>
                  <a:pt x="77527" y="466003"/>
                  <a:pt x="94422" y="472422"/>
                  <a:pt x="112959" y="472422"/>
                </a:cubicBezTo>
                <a:cubicBezTo>
                  <a:pt x="128493" y="472422"/>
                  <a:pt x="145294" y="467924"/>
                  <a:pt x="163127" y="459069"/>
                </a:cubicBezTo>
                <a:cubicBezTo>
                  <a:pt x="146044" y="429504"/>
                  <a:pt x="137691" y="380496"/>
                  <a:pt x="137691" y="310684"/>
                </a:cubicBezTo>
                <a:cubicBezTo>
                  <a:pt x="137691" y="246823"/>
                  <a:pt x="144824" y="189428"/>
                  <a:pt x="145153" y="186992"/>
                </a:cubicBezTo>
                <a:lnTo>
                  <a:pt x="148626" y="159536"/>
                </a:lnTo>
                <a:lnTo>
                  <a:pt x="173968" y="170734"/>
                </a:lnTo>
                <a:cubicBezTo>
                  <a:pt x="174390" y="170921"/>
                  <a:pt x="213998" y="188304"/>
                  <a:pt x="266512" y="203343"/>
                </a:cubicBezTo>
                <a:cubicBezTo>
                  <a:pt x="313958" y="216978"/>
                  <a:pt x="382006" y="231455"/>
                  <a:pt x="436538" y="223209"/>
                </a:cubicBezTo>
                <a:lnTo>
                  <a:pt x="457562" y="220070"/>
                </a:lnTo>
                <a:lnTo>
                  <a:pt x="460143" y="241107"/>
                </a:lnTo>
                <a:cubicBezTo>
                  <a:pt x="460284" y="242372"/>
                  <a:pt x="462818" y="263222"/>
                  <a:pt x="464273" y="292318"/>
                </a:cubicBezTo>
                <a:cubicBezTo>
                  <a:pt x="472721" y="305109"/>
                  <a:pt x="493135" y="342217"/>
                  <a:pt x="476663" y="381105"/>
                </a:cubicBezTo>
                <a:cubicBezTo>
                  <a:pt x="472908" y="389960"/>
                  <a:pt x="467511" y="398206"/>
                  <a:pt x="460519" y="405750"/>
                </a:cubicBezTo>
                <a:cubicBezTo>
                  <a:pt x="457093" y="427443"/>
                  <a:pt x="451837" y="445013"/>
                  <a:pt x="444751" y="458694"/>
                </a:cubicBezTo>
                <a:cubicBezTo>
                  <a:pt x="462818" y="467831"/>
                  <a:pt x="479901" y="472422"/>
                  <a:pt x="495669" y="472422"/>
                </a:cubicBezTo>
                <a:cubicBezTo>
                  <a:pt x="514206" y="472422"/>
                  <a:pt x="531101" y="466050"/>
                  <a:pt x="545884" y="453400"/>
                </a:cubicBezTo>
                <a:cubicBezTo>
                  <a:pt x="549216" y="450588"/>
                  <a:pt x="552125" y="447684"/>
                  <a:pt x="554519" y="445060"/>
                </a:cubicBezTo>
                <a:cubicBezTo>
                  <a:pt x="547432" y="436767"/>
                  <a:pt x="538703" y="424632"/>
                  <a:pt x="530162" y="407811"/>
                </a:cubicBezTo>
                <a:cubicBezTo>
                  <a:pt x="519744" y="387290"/>
                  <a:pt x="511484" y="363535"/>
                  <a:pt x="505571" y="337250"/>
                </a:cubicBezTo>
                <a:cubicBezTo>
                  <a:pt x="498344" y="304968"/>
                  <a:pt x="494637" y="268563"/>
                  <a:pt x="494543" y="229113"/>
                </a:cubicBezTo>
                <a:cubicBezTo>
                  <a:pt x="494402" y="152695"/>
                  <a:pt x="466807" y="98439"/>
                  <a:pt x="412604" y="67750"/>
                </a:cubicBezTo>
                <a:cubicBezTo>
                  <a:pt x="369100" y="43152"/>
                  <a:pt x="321936" y="41231"/>
                  <a:pt x="308514" y="41231"/>
                </a:cubicBezTo>
                <a:cubicBezTo>
                  <a:pt x="306402" y="41231"/>
                  <a:pt x="305276" y="41278"/>
                  <a:pt x="305229" y="41278"/>
                </a:cubicBezTo>
                <a:lnTo>
                  <a:pt x="304244" y="41325"/>
                </a:lnTo>
                <a:lnTo>
                  <a:pt x="303352" y="41278"/>
                </a:lnTo>
                <a:cubicBezTo>
                  <a:pt x="303305" y="41278"/>
                  <a:pt x="302132" y="41231"/>
                  <a:pt x="300067" y="41231"/>
                </a:cubicBezTo>
                <a:close/>
                <a:moveTo>
                  <a:pt x="300067" y="0"/>
                </a:moveTo>
                <a:cubicBezTo>
                  <a:pt x="301991" y="0"/>
                  <a:pt x="303446" y="47"/>
                  <a:pt x="304291" y="47"/>
                </a:cubicBezTo>
                <a:cubicBezTo>
                  <a:pt x="305182" y="47"/>
                  <a:pt x="306590" y="0"/>
                  <a:pt x="308514" y="0"/>
                </a:cubicBezTo>
                <a:cubicBezTo>
                  <a:pt x="324470" y="0"/>
                  <a:pt x="380692" y="2296"/>
                  <a:pt x="432971" y="31907"/>
                </a:cubicBezTo>
                <a:cubicBezTo>
                  <a:pt x="463382" y="49102"/>
                  <a:pt x="487503" y="72529"/>
                  <a:pt x="504680" y="101625"/>
                </a:cubicBezTo>
                <a:cubicBezTo>
                  <a:pt x="525235" y="136484"/>
                  <a:pt x="535747" y="179308"/>
                  <a:pt x="535841" y="229019"/>
                </a:cubicBezTo>
                <a:cubicBezTo>
                  <a:pt x="535934" y="272967"/>
                  <a:pt x="541097" y="335798"/>
                  <a:pt x="565359" y="385837"/>
                </a:cubicBezTo>
                <a:cubicBezTo>
                  <a:pt x="578875" y="413762"/>
                  <a:pt x="592438" y="425194"/>
                  <a:pt x="593892" y="426365"/>
                </a:cubicBezTo>
                <a:lnTo>
                  <a:pt x="609473" y="436814"/>
                </a:lnTo>
                <a:lnTo>
                  <a:pt x="599759" y="453025"/>
                </a:lnTo>
                <a:cubicBezTo>
                  <a:pt x="598398" y="455508"/>
                  <a:pt x="565312" y="513653"/>
                  <a:pt x="495669" y="513653"/>
                </a:cubicBezTo>
                <a:lnTo>
                  <a:pt x="495622" y="513653"/>
                </a:lnTo>
                <a:cubicBezTo>
                  <a:pt x="469952" y="513653"/>
                  <a:pt x="442873" y="505547"/>
                  <a:pt x="414997" y="489477"/>
                </a:cubicBezTo>
                <a:cubicBezTo>
                  <a:pt x="395568" y="501096"/>
                  <a:pt x="354505" y="521337"/>
                  <a:pt x="304291" y="521337"/>
                </a:cubicBezTo>
                <a:cubicBezTo>
                  <a:pt x="254076" y="521337"/>
                  <a:pt x="213060" y="501096"/>
                  <a:pt x="193631" y="489477"/>
                </a:cubicBezTo>
                <a:cubicBezTo>
                  <a:pt x="165755" y="505547"/>
                  <a:pt x="138677" y="513653"/>
                  <a:pt x="112959" y="513653"/>
                </a:cubicBezTo>
                <a:cubicBezTo>
                  <a:pt x="43316" y="513653"/>
                  <a:pt x="10231" y="455508"/>
                  <a:pt x="8823" y="453025"/>
                </a:cubicBezTo>
                <a:lnTo>
                  <a:pt x="0" y="437095"/>
                </a:lnTo>
                <a:lnTo>
                  <a:pt x="14220" y="426740"/>
                </a:lnTo>
                <a:cubicBezTo>
                  <a:pt x="15534" y="425616"/>
                  <a:pt x="29847" y="413199"/>
                  <a:pt x="43832" y="384432"/>
                </a:cubicBezTo>
                <a:cubicBezTo>
                  <a:pt x="68564" y="333596"/>
                  <a:pt x="73257" y="271984"/>
                  <a:pt x="72788" y="229300"/>
                </a:cubicBezTo>
                <a:cubicBezTo>
                  <a:pt x="72037" y="159910"/>
                  <a:pt x="91700" y="104577"/>
                  <a:pt x="131168" y="64751"/>
                </a:cubicBezTo>
                <a:cubicBezTo>
                  <a:pt x="157026" y="38654"/>
                  <a:pt x="190581" y="20006"/>
                  <a:pt x="230940" y="9324"/>
                </a:cubicBezTo>
                <a:cubicBezTo>
                  <a:pt x="262711" y="937"/>
                  <a:pt x="289883" y="0"/>
                  <a:pt x="300067" y="0"/>
                </a:cubicBezTo>
                <a:close/>
              </a:path>
            </a:pathLst>
          </a:custGeom>
          <a:solidFill>
            <a:schemeClr val="bg1"/>
          </a:solidFill>
          <a:ln>
            <a:noFill/>
          </a:ln>
          <a:effectLst>
            <a:outerShdw blurRad="50800" dist="38100" dir="2700000" algn="tl" rotWithShape="0">
              <a:prstClr val="black">
                <a:alpha val="40000"/>
              </a:prstClr>
            </a:outerShdw>
          </a:effectLst>
        </p:spPr>
      </p:sp>
      <p:sp>
        <p:nvSpPr>
          <p:cNvPr id="113" name="new-commercial-star-label_57586"/>
          <p:cNvSpPr>
            <a:spLocks noChangeAspect="1"/>
          </p:cNvSpPr>
          <p:nvPr/>
        </p:nvSpPr>
        <p:spPr bwMode="auto">
          <a:xfrm>
            <a:off x="3809666" y="3915364"/>
            <a:ext cx="418574" cy="418944"/>
          </a:xfrm>
          <a:custGeom>
            <a:avLst/>
            <a:gdLst>
              <a:gd name="connsiteX0" fmla="*/ 486082 w 607597"/>
              <a:gd name="connsiteY0" fmla="*/ 343160 h 608133"/>
              <a:gd name="connsiteX1" fmla="*/ 496264 w 607597"/>
              <a:gd name="connsiteY1" fmla="*/ 353327 h 608133"/>
              <a:gd name="connsiteX2" fmla="*/ 514845 w 607597"/>
              <a:gd name="connsiteY2" fmla="*/ 371881 h 608133"/>
              <a:gd name="connsiteX3" fmla="*/ 404671 w 607597"/>
              <a:gd name="connsiteY3" fmla="*/ 481892 h 608133"/>
              <a:gd name="connsiteX4" fmla="*/ 341748 w 607597"/>
              <a:gd name="connsiteY4" fmla="*/ 419015 h 608133"/>
              <a:gd name="connsiteX5" fmla="*/ 356106 w 607597"/>
              <a:gd name="connsiteY5" fmla="*/ 404678 h 608133"/>
              <a:gd name="connsiteX6" fmla="*/ 370511 w 607597"/>
              <a:gd name="connsiteY6" fmla="*/ 390341 h 608133"/>
              <a:gd name="connsiteX7" fmla="*/ 377784 w 607597"/>
              <a:gd name="connsiteY7" fmla="*/ 397603 h 608133"/>
              <a:gd name="connsiteX8" fmla="*/ 404671 w 607597"/>
              <a:gd name="connsiteY8" fmla="*/ 424450 h 608133"/>
              <a:gd name="connsiteX9" fmla="*/ 457740 w 607597"/>
              <a:gd name="connsiteY9" fmla="*/ 371459 h 608133"/>
              <a:gd name="connsiteX10" fmla="*/ 475899 w 607597"/>
              <a:gd name="connsiteY10" fmla="*/ 353327 h 608133"/>
              <a:gd name="connsiteX11" fmla="*/ 421394 w 607597"/>
              <a:gd name="connsiteY11" fmla="*/ 254115 h 608133"/>
              <a:gd name="connsiteX12" fmla="*/ 289533 w 607597"/>
              <a:gd name="connsiteY12" fmla="*/ 312689 h 608133"/>
              <a:gd name="connsiteX13" fmla="*/ 276253 w 607597"/>
              <a:gd name="connsiteY13" fmla="*/ 315219 h 608133"/>
              <a:gd name="connsiteX14" fmla="*/ 280382 w 607597"/>
              <a:gd name="connsiteY14" fmla="*/ 353315 h 608133"/>
              <a:gd name="connsiteX15" fmla="*/ 292864 w 607597"/>
              <a:gd name="connsiteY15" fmla="*/ 405469 h 608133"/>
              <a:gd name="connsiteX16" fmla="*/ 338523 w 607597"/>
              <a:gd name="connsiteY16" fmla="*/ 493798 h 608133"/>
              <a:gd name="connsiteX17" fmla="*/ 421394 w 607597"/>
              <a:gd name="connsiteY17" fmla="*/ 562961 h 608133"/>
              <a:gd name="connsiteX18" fmla="*/ 504782 w 607597"/>
              <a:gd name="connsiteY18" fmla="*/ 493142 h 608133"/>
              <a:gd name="connsiteX19" fmla="*/ 550347 w 607597"/>
              <a:gd name="connsiteY19" fmla="*/ 404204 h 608133"/>
              <a:gd name="connsiteX20" fmla="*/ 566583 w 607597"/>
              <a:gd name="connsiteY20" fmla="*/ 315219 h 608133"/>
              <a:gd name="connsiteX21" fmla="*/ 529934 w 607597"/>
              <a:gd name="connsiteY21" fmla="*/ 306831 h 608133"/>
              <a:gd name="connsiteX22" fmla="*/ 489296 w 607597"/>
              <a:gd name="connsiteY22" fmla="*/ 292164 h 608133"/>
              <a:gd name="connsiteX23" fmla="*/ 421394 w 607597"/>
              <a:gd name="connsiteY23" fmla="*/ 254115 h 608133"/>
              <a:gd name="connsiteX24" fmla="*/ 62239 w 607597"/>
              <a:gd name="connsiteY24" fmla="*/ 253612 h 608133"/>
              <a:gd name="connsiteX25" fmla="*/ 101685 w 607597"/>
              <a:gd name="connsiteY25" fmla="*/ 253612 h 608133"/>
              <a:gd name="connsiteX26" fmla="*/ 101685 w 607597"/>
              <a:gd name="connsiteY26" fmla="*/ 292988 h 608133"/>
              <a:gd name="connsiteX27" fmla="*/ 62239 w 607597"/>
              <a:gd name="connsiteY27" fmla="*/ 292988 h 608133"/>
              <a:gd name="connsiteX28" fmla="*/ 40685 w 607597"/>
              <a:gd name="connsiteY28" fmla="*/ 162647 h 608133"/>
              <a:gd name="connsiteX29" fmla="*/ 40685 w 607597"/>
              <a:gd name="connsiteY29" fmla="*/ 312689 h 608133"/>
              <a:gd name="connsiteX30" fmla="*/ 235427 w 607597"/>
              <a:gd name="connsiteY30" fmla="*/ 312689 h 608133"/>
              <a:gd name="connsiteX31" fmla="*/ 235286 w 607597"/>
              <a:gd name="connsiteY31" fmla="*/ 296616 h 608133"/>
              <a:gd name="connsiteX32" fmla="*/ 236037 w 607597"/>
              <a:gd name="connsiteY32" fmla="*/ 279091 h 608133"/>
              <a:gd name="connsiteX33" fmla="*/ 253540 w 607597"/>
              <a:gd name="connsiteY33" fmla="*/ 277310 h 608133"/>
              <a:gd name="connsiteX34" fmla="*/ 408255 w 607597"/>
              <a:gd name="connsiteY34" fmla="*/ 213114 h 608133"/>
              <a:gd name="connsiteX35" fmla="*/ 421394 w 607597"/>
              <a:gd name="connsiteY35" fmla="*/ 201961 h 608133"/>
              <a:gd name="connsiteX36" fmla="*/ 434534 w 607597"/>
              <a:gd name="connsiteY36" fmla="*/ 213114 h 608133"/>
              <a:gd name="connsiteX37" fmla="*/ 478972 w 607597"/>
              <a:gd name="connsiteY37" fmla="*/ 242026 h 608133"/>
              <a:gd name="connsiteX38" fmla="*/ 489296 w 607597"/>
              <a:gd name="connsiteY38" fmla="*/ 247367 h 608133"/>
              <a:gd name="connsiteX39" fmla="*/ 489296 w 607597"/>
              <a:gd name="connsiteY39" fmla="*/ 162647 h 608133"/>
              <a:gd name="connsiteX40" fmla="*/ 40685 w 607597"/>
              <a:gd name="connsiteY40" fmla="*/ 102949 h 608133"/>
              <a:gd name="connsiteX41" fmla="*/ 40685 w 607597"/>
              <a:gd name="connsiteY41" fmla="*/ 122020 h 608133"/>
              <a:gd name="connsiteX42" fmla="*/ 489296 w 607597"/>
              <a:gd name="connsiteY42" fmla="*/ 122020 h 608133"/>
              <a:gd name="connsiteX43" fmla="*/ 489296 w 607597"/>
              <a:gd name="connsiteY43" fmla="*/ 102949 h 608133"/>
              <a:gd name="connsiteX44" fmla="*/ 40685 w 607597"/>
              <a:gd name="connsiteY44" fmla="*/ 40627 h 608133"/>
              <a:gd name="connsiteX45" fmla="*/ 40685 w 607597"/>
              <a:gd name="connsiteY45" fmla="*/ 62322 h 608133"/>
              <a:gd name="connsiteX46" fmla="*/ 489296 w 607597"/>
              <a:gd name="connsiteY46" fmla="*/ 62322 h 608133"/>
              <a:gd name="connsiteX47" fmla="*/ 489296 w 607597"/>
              <a:gd name="connsiteY47" fmla="*/ 40627 h 608133"/>
              <a:gd name="connsiteX48" fmla="*/ 0 w 607597"/>
              <a:gd name="connsiteY48" fmla="*/ 0 h 608133"/>
              <a:gd name="connsiteX49" fmla="*/ 529934 w 607597"/>
              <a:gd name="connsiteY49" fmla="*/ 0 h 608133"/>
              <a:gd name="connsiteX50" fmla="*/ 529934 w 607597"/>
              <a:gd name="connsiteY50" fmla="*/ 264190 h 608133"/>
              <a:gd name="connsiteX51" fmla="*/ 589295 w 607597"/>
              <a:gd name="connsiteY51" fmla="*/ 277310 h 608133"/>
              <a:gd name="connsiteX52" fmla="*/ 606752 w 607597"/>
              <a:gd name="connsiteY52" fmla="*/ 279091 h 608133"/>
              <a:gd name="connsiteX53" fmla="*/ 607502 w 607597"/>
              <a:gd name="connsiteY53" fmla="*/ 296616 h 608133"/>
              <a:gd name="connsiteX54" fmla="*/ 589107 w 607597"/>
              <a:gd name="connsiteY54" fmla="*/ 416528 h 608133"/>
              <a:gd name="connsiteX55" fmla="*/ 537067 w 607597"/>
              <a:gd name="connsiteY55" fmla="*/ 517883 h 608133"/>
              <a:gd name="connsiteX56" fmla="*/ 430169 w 607597"/>
              <a:gd name="connsiteY56" fmla="*/ 603963 h 608133"/>
              <a:gd name="connsiteX57" fmla="*/ 421394 w 607597"/>
              <a:gd name="connsiteY57" fmla="*/ 608133 h 608133"/>
              <a:gd name="connsiteX58" fmla="*/ 412666 w 607597"/>
              <a:gd name="connsiteY58" fmla="*/ 603963 h 608133"/>
              <a:gd name="connsiteX59" fmla="*/ 305722 w 607597"/>
              <a:gd name="connsiteY59" fmla="*/ 517883 h 608133"/>
              <a:gd name="connsiteX60" fmla="*/ 253681 w 607597"/>
              <a:gd name="connsiteY60" fmla="*/ 416528 h 608133"/>
              <a:gd name="connsiteX61" fmla="*/ 239181 w 607597"/>
              <a:gd name="connsiteY61" fmla="*/ 353315 h 608133"/>
              <a:gd name="connsiteX62" fmla="*/ 0 w 607597"/>
              <a:gd name="connsiteY62" fmla="*/ 353315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597" h="608133">
                <a:moveTo>
                  <a:pt x="486082" y="343160"/>
                </a:moveTo>
                <a:lnTo>
                  <a:pt x="496264" y="353327"/>
                </a:lnTo>
                <a:lnTo>
                  <a:pt x="514845" y="371881"/>
                </a:lnTo>
                <a:lnTo>
                  <a:pt x="404671" y="481892"/>
                </a:lnTo>
                <a:lnTo>
                  <a:pt x="341748" y="419015"/>
                </a:lnTo>
                <a:lnTo>
                  <a:pt x="356106" y="404678"/>
                </a:lnTo>
                <a:lnTo>
                  <a:pt x="370511" y="390341"/>
                </a:lnTo>
                <a:lnTo>
                  <a:pt x="377784" y="397603"/>
                </a:lnTo>
                <a:lnTo>
                  <a:pt x="404671" y="424450"/>
                </a:lnTo>
                <a:lnTo>
                  <a:pt x="457740" y="371459"/>
                </a:lnTo>
                <a:lnTo>
                  <a:pt x="475899" y="353327"/>
                </a:lnTo>
                <a:close/>
                <a:moveTo>
                  <a:pt x="421394" y="254115"/>
                </a:moveTo>
                <a:cubicBezTo>
                  <a:pt x="399386" y="269813"/>
                  <a:pt x="351522" y="299568"/>
                  <a:pt x="289533" y="312689"/>
                </a:cubicBezTo>
                <a:cubicBezTo>
                  <a:pt x="285169" y="313626"/>
                  <a:pt x="280758" y="314469"/>
                  <a:pt x="276253" y="315219"/>
                </a:cubicBezTo>
                <a:cubicBezTo>
                  <a:pt x="276769" y="324778"/>
                  <a:pt x="277895" y="337899"/>
                  <a:pt x="280382" y="353315"/>
                </a:cubicBezTo>
                <a:cubicBezTo>
                  <a:pt x="282869" y="368872"/>
                  <a:pt x="286811" y="386725"/>
                  <a:pt x="292864" y="405469"/>
                </a:cubicBezTo>
                <a:cubicBezTo>
                  <a:pt x="303610" y="438785"/>
                  <a:pt x="318955" y="468494"/>
                  <a:pt x="338523" y="493798"/>
                </a:cubicBezTo>
                <a:cubicBezTo>
                  <a:pt x="360719" y="522569"/>
                  <a:pt x="388593" y="545811"/>
                  <a:pt x="421394" y="562961"/>
                </a:cubicBezTo>
                <a:cubicBezTo>
                  <a:pt x="454477" y="545670"/>
                  <a:pt x="482492" y="522241"/>
                  <a:pt x="504782" y="493142"/>
                </a:cubicBezTo>
                <a:cubicBezTo>
                  <a:pt x="524350" y="467697"/>
                  <a:pt x="539694" y="437755"/>
                  <a:pt x="550347" y="404204"/>
                </a:cubicBezTo>
                <a:cubicBezTo>
                  <a:pt x="562172" y="367185"/>
                  <a:pt x="565644" y="334150"/>
                  <a:pt x="566583" y="315219"/>
                </a:cubicBezTo>
                <a:cubicBezTo>
                  <a:pt x="553819" y="313063"/>
                  <a:pt x="541572" y="310205"/>
                  <a:pt x="529934" y="306831"/>
                </a:cubicBezTo>
                <a:cubicBezTo>
                  <a:pt x="515340" y="302567"/>
                  <a:pt x="501731" y="297506"/>
                  <a:pt x="489296" y="292164"/>
                </a:cubicBezTo>
                <a:cubicBezTo>
                  <a:pt x="458607" y="278950"/>
                  <a:pt x="435050" y="263815"/>
                  <a:pt x="421394" y="254115"/>
                </a:cubicBezTo>
                <a:close/>
                <a:moveTo>
                  <a:pt x="62239" y="253612"/>
                </a:moveTo>
                <a:lnTo>
                  <a:pt x="101685" y="253612"/>
                </a:lnTo>
                <a:lnTo>
                  <a:pt x="101685" y="292988"/>
                </a:lnTo>
                <a:lnTo>
                  <a:pt x="62239" y="292988"/>
                </a:lnTo>
                <a:close/>
                <a:moveTo>
                  <a:pt x="40685" y="162647"/>
                </a:moveTo>
                <a:lnTo>
                  <a:pt x="40685" y="312689"/>
                </a:lnTo>
                <a:lnTo>
                  <a:pt x="235427" y="312689"/>
                </a:lnTo>
                <a:cubicBezTo>
                  <a:pt x="235052" y="303129"/>
                  <a:pt x="235286" y="297366"/>
                  <a:pt x="235286" y="296616"/>
                </a:cubicBezTo>
                <a:lnTo>
                  <a:pt x="236037" y="279091"/>
                </a:lnTo>
                <a:lnTo>
                  <a:pt x="253540" y="277310"/>
                </a:lnTo>
                <a:cubicBezTo>
                  <a:pt x="342230" y="268220"/>
                  <a:pt x="407598" y="213676"/>
                  <a:pt x="408255" y="213114"/>
                </a:cubicBezTo>
                <a:lnTo>
                  <a:pt x="421394" y="201961"/>
                </a:lnTo>
                <a:lnTo>
                  <a:pt x="434534" y="213114"/>
                </a:lnTo>
                <a:cubicBezTo>
                  <a:pt x="434674" y="213207"/>
                  <a:pt x="451427" y="227171"/>
                  <a:pt x="478972" y="242026"/>
                </a:cubicBezTo>
                <a:cubicBezTo>
                  <a:pt x="482163" y="243759"/>
                  <a:pt x="485636" y="245540"/>
                  <a:pt x="489296" y="247367"/>
                </a:cubicBezTo>
                <a:lnTo>
                  <a:pt x="489296" y="162647"/>
                </a:lnTo>
                <a:close/>
                <a:moveTo>
                  <a:pt x="40685" y="102949"/>
                </a:moveTo>
                <a:lnTo>
                  <a:pt x="40685" y="122020"/>
                </a:lnTo>
                <a:lnTo>
                  <a:pt x="489296" y="122020"/>
                </a:lnTo>
                <a:lnTo>
                  <a:pt x="489296" y="102949"/>
                </a:lnTo>
                <a:close/>
                <a:moveTo>
                  <a:pt x="40685" y="40627"/>
                </a:moveTo>
                <a:lnTo>
                  <a:pt x="40685" y="62322"/>
                </a:lnTo>
                <a:lnTo>
                  <a:pt x="489296" y="62322"/>
                </a:lnTo>
                <a:lnTo>
                  <a:pt x="489296" y="40627"/>
                </a:lnTo>
                <a:close/>
                <a:moveTo>
                  <a:pt x="0" y="0"/>
                </a:moveTo>
                <a:lnTo>
                  <a:pt x="529934" y="0"/>
                </a:lnTo>
                <a:lnTo>
                  <a:pt x="529934" y="264190"/>
                </a:lnTo>
                <a:cubicBezTo>
                  <a:pt x="547766" y="270188"/>
                  <a:pt x="567850" y="275108"/>
                  <a:pt x="589295" y="277310"/>
                </a:cubicBezTo>
                <a:lnTo>
                  <a:pt x="606752" y="279091"/>
                </a:lnTo>
                <a:lnTo>
                  <a:pt x="607502" y="296616"/>
                </a:lnTo>
                <a:cubicBezTo>
                  <a:pt x="607596" y="298865"/>
                  <a:pt x="609614" y="352190"/>
                  <a:pt x="589107" y="416528"/>
                </a:cubicBezTo>
                <a:cubicBezTo>
                  <a:pt x="577001" y="454530"/>
                  <a:pt x="559497" y="488643"/>
                  <a:pt x="537067" y="517883"/>
                </a:cubicBezTo>
                <a:cubicBezTo>
                  <a:pt x="508864" y="554620"/>
                  <a:pt x="472919" y="583579"/>
                  <a:pt x="430169" y="603963"/>
                </a:cubicBezTo>
                <a:lnTo>
                  <a:pt x="421394" y="608133"/>
                </a:lnTo>
                <a:lnTo>
                  <a:pt x="412666" y="603963"/>
                </a:lnTo>
                <a:cubicBezTo>
                  <a:pt x="369917" y="583579"/>
                  <a:pt x="333925" y="554620"/>
                  <a:pt x="305722" y="517883"/>
                </a:cubicBezTo>
                <a:cubicBezTo>
                  <a:pt x="283338" y="488643"/>
                  <a:pt x="265788" y="454530"/>
                  <a:pt x="253681" y="416528"/>
                </a:cubicBezTo>
                <a:cubicBezTo>
                  <a:pt x="246314" y="393426"/>
                  <a:pt x="241856" y="371731"/>
                  <a:pt x="239181" y="353315"/>
                </a:cubicBezTo>
                <a:lnTo>
                  <a:pt x="0" y="353315"/>
                </a:lnTo>
                <a:close/>
              </a:path>
            </a:pathLst>
          </a:custGeom>
          <a:solidFill>
            <a:schemeClr val="bg1"/>
          </a:solidFill>
          <a:ln>
            <a:noFill/>
          </a:ln>
          <a:effectLst>
            <a:outerShdw blurRad="50800" dist="38100" dir="2700000" algn="tl" rotWithShape="0">
              <a:prstClr val="black">
                <a:alpha val="40000"/>
              </a:prstClr>
            </a:outerShdw>
          </a:effectLst>
        </p:spPr>
        <p:txBody>
          <a:bodyPr/>
          <a:lstStyle/>
          <a:p>
            <a:endParaRPr lang="zh-CN" altLang="en-US"/>
          </a:p>
        </p:txBody>
      </p:sp>
      <p:sp>
        <p:nvSpPr>
          <p:cNvPr id="114" name="like_57578"/>
          <p:cNvSpPr>
            <a:spLocks noChangeAspect="1"/>
          </p:cNvSpPr>
          <p:nvPr/>
        </p:nvSpPr>
        <p:spPr bwMode="auto">
          <a:xfrm>
            <a:off x="3876754" y="2093738"/>
            <a:ext cx="418944" cy="379935"/>
          </a:xfrm>
          <a:custGeom>
            <a:avLst/>
            <a:gdLst>
              <a:gd name="T0" fmla="*/ 0 w 12496"/>
              <a:gd name="T1" fmla="*/ 11350 h 11350"/>
              <a:gd name="T2" fmla="*/ 2122 w 12496"/>
              <a:gd name="T3" fmla="*/ 11350 h 11350"/>
              <a:gd name="T4" fmla="*/ 3029 w 12496"/>
              <a:gd name="T5" fmla="*/ 11350 h 11350"/>
              <a:gd name="T6" fmla="*/ 9525 w 12496"/>
              <a:gd name="T7" fmla="*/ 11350 h 11350"/>
              <a:gd name="T8" fmla="*/ 10922 w 12496"/>
              <a:gd name="T9" fmla="*/ 10416 h 11350"/>
              <a:gd name="T10" fmla="*/ 12496 w 12496"/>
              <a:gd name="T11" fmla="*/ 4463 h 11350"/>
              <a:gd name="T12" fmla="*/ 11349 w 12496"/>
              <a:gd name="T13" fmla="*/ 3109 h 11350"/>
              <a:gd name="T14" fmla="*/ 7079 w 12496"/>
              <a:gd name="T15" fmla="*/ 3109 h 11350"/>
              <a:gd name="T16" fmla="*/ 7079 w 12496"/>
              <a:gd name="T17" fmla="*/ 0 h 11350"/>
              <a:gd name="T18" fmla="*/ 4701 w 12496"/>
              <a:gd name="T19" fmla="*/ 0 h 11350"/>
              <a:gd name="T20" fmla="*/ 2350 w 12496"/>
              <a:gd name="T21" fmla="*/ 3109 h 11350"/>
              <a:gd name="T22" fmla="*/ 0 w 12496"/>
              <a:gd name="T23" fmla="*/ 3109 h 11350"/>
              <a:gd name="T24" fmla="*/ 0 w 12496"/>
              <a:gd name="T25" fmla="*/ 11350 h 11350"/>
              <a:gd name="T26" fmla="*/ 5152 w 12496"/>
              <a:gd name="T27" fmla="*/ 906 h 11350"/>
              <a:gd name="T28" fmla="*/ 6173 w 12496"/>
              <a:gd name="T29" fmla="*/ 906 h 11350"/>
              <a:gd name="T30" fmla="*/ 6173 w 12496"/>
              <a:gd name="T31" fmla="*/ 4016 h 11350"/>
              <a:gd name="T32" fmla="*/ 10929 w 12496"/>
              <a:gd name="T33" fmla="*/ 4016 h 11350"/>
              <a:gd name="T34" fmla="*/ 11499 w 12496"/>
              <a:gd name="T35" fmla="*/ 4688 h 11350"/>
              <a:gd name="T36" fmla="*/ 10133 w 12496"/>
              <a:gd name="T37" fmla="*/ 9853 h 11350"/>
              <a:gd name="T38" fmla="*/ 9250 w 12496"/>
              <a:gd name="T39" fmla="*/ 10444 h 11350"/>
              <a:gd name="T40" fmla="*/ 3029 w 12496"/>
              <a:gd name="T41" fmla="*/ 10444 h 11350"/>
              <a:gd name="T42" fmla="*/ 3029 w 12496"/>
              <a:gd name="T43" fmla="*/ 3714 h 11350"/>
              <a:gd name="T44" fmla="*/ 5152 w 12496"/>
              <a:gd name="T45" fmla="*/ 906 h 11350"/>
              <a:gd name="T46" fmla="*/ 907 w 12496"/>
              <a:gd name="T47" fmla="*/ 4016 h 11350"/>
              <a:gd name="T48" fmla="*/ 2122 w 12496"/>
              <a:gd name="T49" fmla="*/ 4016 h 11350"/>
              <a:gd name="T50" fmla="*/ 2122 w 12496"/>
              <a:gd name="T51" fmla="*/ 10444 h 11350"/>
              <a:gd name="T52" fmla="*/ 907 w 12496"/>
              <a:gd name="T53" fmla="*/ 10444 h 11350"/>
              <a:gd name="T54" fmla="*/ 907 w 12496"/>
              <a:gd name="T55" fmla="*/ 4016 h 1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496" h="11350">
                <a:moveTo>
                  <a:pt x="0" y="11350"/>
                </a:moveTo>
                <a:lnTo>
                  <a:pt x="2122" y="11350"/>
                </a:lnTo>
                <a:lnTo>
                  <a:pt x="3029" y="11350"/>
                </a:lnTo>
                <a:lnTo>
                  <a:pt x="9525" y="11350"/>
                </a:lnTo>
                <a:lnTo>
                  <a:pt x="10922" y="10416"/>
                </a:lnTo>
                <a:lnTo>
                  <a:pt x="12496" y="4463"/>
                </a:lnTo>
                <a:lnTo>
                  <a:pt x="11349" y="3109"/>
                </a:lnTo>
                <a:lnTo>
                  <a:pt x="7079" y="3109"/>
                </a:lnTo>
                <a:lnTo>
                  <a:pt x="7079" y="0"/>
                </a:lnTo>
                <a:lnTo>
                  <a:pt x="4701" y="0"/>
                </a:lnTo>
                <a:lnTo>
                  <a:pt x="2350" y="3109"/>
                </a:lnTo>
                <a:lnTo>
                  <a:pt x="0" y="3109"/>
                </a:lnTo>
                <a:lnTo>
                  <a:pt x="0" y="11350"/>
                </a:lnTo>
                <a:close/>
                <a:moveTo>
                  <a:pt x="5152" y="906"/>
                </a:moveTo>
                <a:lnTo>
                  <a:pt x="6173" y="906"/>
                </a:lnTo>
                <a:lnTo>
                  <a:pt x="6173" y="4016"/>
                </a:lnTo>
                <a:lnTo>
                  <a:pt x="10929" y="4016"/>
                </a:lnTo>
                <a:lnTo>
                  <a:pt x="11499" y="4688"/>
                </a:lnTo>
                <a:lnTo>
                  <a:pt x="10133" y="9853"/>
                </a:lnTo>
                <a:lnTo>
                  <a:pt x="9250" y="10444"/>
                </a:lnTo>
                <a:lnTo>
                  <a:pt x="3029" y="10444"/>
                </a:lnTo>
                <a:lnTo>
                  <a:pt x="3029" y="3714"/>
                </a:lnTo>
                <a:lnTo>
                  <a:pt x="5152" y="906"/>
                </a:lnTo>
                <a:close/>
                <a:moveTo>
                  <a:pt x="907" y="4016"/>
                </a:moveTo>
                <a:lnTo>
                  <a:pt x="2122" y="4016"/>
                </a:lnTo>
                <a:lnTo>
                  <a:pt x="2122" y="10444"/>
                </a:lnTo>
                <a:lnTo>
                  <a:pt x="907" y="10444"/>
                </a:lnTo>
                <a:lnTo>
                  <a:pt x="907" y="4016"/>
                </a:lnTo>
                <a:close/>
              </a:path>
            </a:pathLst>
          </a:custGeom>
          <a:solidFill>
            <a:schemeClr val="bg1"/>
          </a:solidFill>
          <a:ln>
            <a:noFill/>
          </a:ln>
          <a:effectLst>
            <a:outerShdw blurRad="50800" dist="38100" dir="2700000" algn="tl" rotWithShape="0">
              <a:prstClr val="black">
                <a:alpha val="40000"/>
              </a:prstClr>
            </a:outerShdw>
          </a:effectLst>
        </p:spPr>
      </p:sp>
      <p:grpSp>
        <p:nvGrpSpPr>
          <p:cNvPr id="115" name="Group 61"/>
          <p:cNvGrpSpPr/>
          <p:nvPr/>
        </p:nvGrpSpPr>
        <p:grpSpPr>
          <a:xfrm>
            <a:off x="5582815" y="1890985"/>
            <a:ext cx="1149425" cy="252067"/>
            <a:chOff x="6508376" y="1129553"/>
            <a:chExt cx="1532965" cy="336176"/>
          </a:xfrm>
        </p:grpSpPr>
        <p:cxnSp>
          <p:nvCxnSpPr>
            <p:cNvPr id="116" name="Straight Connector 62"/>
            <p:cNvCxnSpPr/>
            <p:nvPr/>
          </p:nvCxnSpPr>
          <p:spPr>
            <a:xfrm flipV="1">
              <a:off x="6508376" y="1129553"/>
              <a:ext cx="336177" cy="336176"/>
            </a:xfrm>
            <a:prstGeom prst="line">
              <a:avLst/>
            </a:prstGeom>
            <a:noFill/>
            <a:ln w="6350" cap="flat" cmpd="sng" algn="ctr">
              <a:solidFill>
                <a:schemeClr val="bg1">
                  <a:lumMod val="50000"/>
                </a:schemeClr>
              </a:solidFill>
              <a:prstDash val="solid"/>
              <a:miter lim="800000"/>
            </a:ln>
            <a:effectLst/>
          </p:spPr>
        </p:cxnSp>
        <p:cxnSp>
          <p:nvCxnSpPr>
            <p:cNvPr id="117" name="Straight Connector 67"/>
            <p:cNvCxnSpPr/>
            <p:nvPr/>
          </p:nvCxnSpPr>
          <p:spPr>
            <a:xfrm>
              <a:off x="6844553" y="1129553"/>
              <a:ext cx="1196788" cy="0"/>
            </a:xfrm>
            <a:prstGeom prst="line">
              <a:avLst/>
            </a:prstGeom>
            <a:noFill/>
            <a:ln w="6350" cap="flat" cmpd="sng" algn="ctr">
              <a:solidFill>
                <a:schemeClr val="bg1">
                  <a:lumMod val="50000"/>
                </a:schemeClr>
              </a:solidFill>
              <a:prstDash val="solid"/>
              <a:miter lim="800000"/>
            </a:ln>
            <a:effectLst/>
          </p:spPr>
        </p:cxnSp>
      </p:grpSp>
      <p:grpSp>
        <p:nvGrpSpPr>
          <p:cNvPr id="118" name="Group 68"/>
          <p:cNvGrpSpPr/>
          <p:nvPr/>
        </p:nvGrpSpPr>
        <p:grpSpPr>
          <a:xfrm flipV="1">
            <a:off x="5582815" y="4142929"/>
            <a:ext cx="1149425" cy="252067"/>
            <a:chOff x="6508376" y="1129553"/>
            <a:chExt cx="1532965" cy="336176"/>
          </a:xfrm>
        </p:grpSpPr>
        <p:cxnSp>
          <p:nvCxnSpPr>
            <p:cNvPr id="119" name="Straight Connector 69"/>
            <p:cNvCxnSpPr/>
            <p:nvPr/>
          </p:nvCxnSpPr>
          <p:spPr>
            <a:xfrm flipV="1">
              <a:off x="6508376" y="1129553"/>
              <a:ext cx="336177" cy="336176"/>
            </a:xfrm>
            <a:prstGeom prst="line">
              <a:avLst/>
            </a:prstGeom>
            <a:noFill/>
            <a:ln w="6350" cap="flat" cmpd="sng" algn="ctr">
              <a:solidFill>
                <a:schemeClr val="bg1">
                  <a:lumMod val="50000"/>
                </a:schemeClr>
              </a:solidFill>
              <a:prstDash val="solid"/>
              <a:miter lim="800000"/>
            </a:ln>
            <a:effectLst/>
          </p:spPr>
        </p:cxnSp>
        <p:cxnSp>
          <p:nvCxnSpPr>
            <p:cNvPr id="120" name="Straight Connector 70"/>
            <p:cNvCxnSpPr/>
            <p:nvPr/>
          </p:nvCxnSpPr>
          <p:spPr>
            <a:xfrm>
              <a:off x="6844553" y="1129553"/>
              <a:ext cx="1196788" cy="0"/>
            </a:xfrm>
            <a:prstGeom prst="line">
              <a:avLst/>
            </a:prstGeom>
            <a:noFill/>
            <a:ln w="6350" cap="flat" cmpd="sng" algn="ctr">
              <a:solidFill>
                <a:schemeClr val="bg1">
                  <a:lumMod val="50000"/>
                </a:schemeClr>
              </a:solidFill>
              <a:prstDash val="solid"/>
              <a:miter lim="800000"/>
            </a:ln>
            <a:effectLst/>
          </p:spPr>
        </p:cxnSp>
      </p:grpSp>
      <p:grpSp>
        <p:nvGrpSpPr>
          <p:cNvPr id="121" name="Group 71"/>
          <p:cNvGrpSpPr/>
          <p:nvPr/>
        </p:nvGrpSpPr>
        <p:grpSpPr>
          <a:xfrm flipH="1">
            <a:off x="2411760" y="1890985"/>
            <a:ext cx="1149425" cy="252067"/>
            <a:chOff x="6508376" y="1129553"/>
            <a:chExt cx="1532965" cy="336176"/>
          </a:xfrm>
        </p:grpSpPr>
        <p:cxnSp>
          <p:nvCxnSpPr>
            <p:cNvPr id="122" name="Straight Connector 72"/>
            <p:cNvCxnSpPr/>
            <p:nvPr/>
          </p:nvCxnSpPr>
          <p:spPr>
            <a:xfrm flipV="1">
              <a:off x="6508376" y="1129553"/>
              <a:ext cx="336177" cy="336176"/>
            </a:xfrm>
            <a:prstGeom prst="line">
              <a:avLst/>
            </a:prstGeom>
            <a:noFill/>
            <a:ln w="6350" cap="flat" cmpd="sng" algn="ctr">
              <a:solidFill>
                <a:schemeClr val="bg1">
                  <a:lumMod val="50000"/>
                </a:schemeClr>
              </a:solidFill>
              <a:prstDash val="solid"/>
              <a:miter lim="800000"/>
            </a:ln>
            <a:effectLst/>
          </p:spPr>
        </p:cxnSp>
        <p:cxnSp>
          <p:nvCxnSpPr>
            <p:cNvPr id="123" name="Straight Connector 73"/>
            <p:cNvCxnSpPr/>
            <p:nvPr/>
          </p:nvCxnSpPr>
          <p:spPr>
            <a:xfrm>
              <a:off x="6844553" y="1129553"/>
              <a:ext cx="1196788" cy="0"/>
            </a:xfrm>
            <a:prstGeom prst="line">
              <a:avLst/>
            </a:prstGeom>
            <a:noFill/>
            <a:ln w="6350" cap="flat" cmpd="sng" algn="ctr">
              <a:solidFill>
                <a:schemeClr val="bg1">
                  <a:lumMod val="50000"/>
                </a:schemeClr>
              </a:solidFill>
              <a:prstDash val="solid"/>
              <a:miter lim="800000"/>
            </a:ln>
            <a:effectLst/>
          </p:spPr>
        </p:cxnSp>
      </p:grpSp>
      <p:grpSp>
        <p:nvGrpSpPr>
          <p:cNvPr id="124" name="Group 74"/>
          <p:cNvGrpSpPr/>
          <p:nvPr/>
        </p:nvGrpSpPr>
        <p:grpSpPr>
          <a:xfrm flipH="1" flipV="1">
            <a:off x="2411760" y="4142927"/>
            <a:ext cx="1080120" cy="277900"/>
            <a:chOff x="6508376" y="1129553"/>
            <a:chExt cx="1546412" cy="336176"/>
          </a:xfrm>
        </p:grpSpPr>
        <p:cxnSp>
          <p:nvCxnSpPr>
            <p:cNvPr id="125" name="Straight Connector 75"/>
            <p:cNvCxnSpPr/>
            <p:nvPr/>
          </p:nvCxnSpPr>
          <p:spPr>
            <a:xfrm flipV="1">
              <a:off x="6508376" y="1129553"/>
              <a:ext cx="336177" cy="336176"/>
            </a:xfrm>
            <a:prstGeom prst="line">
              <a:avLst/>
            </a:prstGeom>
            <a:noFill/>
            <a:ln w="6350" cap="flat" cmpd="sng" algn="ctr">
              <a:solidFill>
                <a:schemeClr val="bg1">
                  <a:lumMod val="50000"/>
                </a:schemeClr>
              </a:solidFill>
              <a:prstDash val="solid"/>
              <a:miter lim="800000"/>
            </a:ln>
            <a:effectLst/>
          </p:spPr>
        </p:cxnSp>
        <p:cxnSp>
          <p:nvCxnSpPr>
            <p:cNvPr id="126" name="Straight Connector 76"/>
            <p:cNvCxnSpPr/>
            <p:nvPr/>
          </p:nvCxnSpPr>
          <p:spPr>
            <a:xfrm>
              <a:off x="6858000" y="1129553"/>
              <a:ext cx="1196788" cy="0"/>
            </a:xfrm>
            <a:prstGeom prst="line">
              <a:avLst/>
            </a:prstGeom>
            <a:noFill/>
            <a:ln w="6350" cap="flat" cmpd="sng" algn="ctr">
              <a:solidFill>
                <a:schemeClr val="bg1">
                  <a:lumMod val="50000"/>
                </a:schemeClr>
              </a:solidFill>
              <a:prstDash val="solid"/>
              <a:miter lim="800000"/>
            </a:ln>
            <a:effectLst/>
          </p:spPr>
        </p:cxnSp>
      </p:grpSp>
      <p:cxnSp>
        <p:nvCxnSpPr>
          <p:cNvPr id="128" name="Straight Connector 73"/>
          <p:cNvCxnSpPr/>
          <p:nvPr/>
        </p:nvCxnSpPr>
        <p:spPr>
          <a:xfrm flipH="1">
            <a:off x="6009086" y="3151164"/>
            <a:ext cx="897358" cy="0"/>
          </a:xfrm>
          <a:prstGeom prst="line">
            <a:avLst/>
          </a:prstGeom>
          <a:noFill/>
          <a:ln w="6350" cap="flat" cmpd="sng" algn="ctr">
            <a:solidFill>
              <a:schemeClr val="bg1">
                <a:lumMod val="50000"/>
              </a:schemeClr>
            </a:solidFill>
            <a:prstDash val="solid"/>
            <a:miter lim="800000"/>
          </a:ln>
          <a:effectLst/>
        </p:spPr>
      </p:cxnSp>
      <p:sp>
        <p:nvSpPr>
          <p:cNvPr id="18" name="矩形 17"/>
          <p:cNvSpPr/>
          <p:nvPr/>
        </p:nvSpPr>
        <p:spPr>
          <a:xfrm>
            <a:off x="6821197" y="1635646"/>
            <a:ext cx="2135839" cy="916085"/>
          </a:xfrm>
          <a:prstGeom prst="rect">
            <a:avLst/>
          </a:prstGeom>
        </p:spPr>
        <p:txBody>
          <a:bodyPr wrap="square">
            <a:spAutoFit/>
          </a:bodyPr>
          <a:lstStyle/>
          <a:p>
            <a:pPr>
              <a:lnSpc>
                <a:spcPct val="120000"/>
              </a:lnSpc>
            </a:pPr>
            <a:r>
              <a:rPr lang="zh-CN" altLang="en-US" b="1" dirty="0">
                <a:solidFill>
                  <a:srgbClr val="2E6CB5"/>
                </a:solidFill>
              </a:rPr>
              <a:t>小标题</a:t>
            </a:r>
          </a:p>
          <a:p>
            <a:pPr>
              <a:lnSpc>
                <a:spcPct val="120000"/>
              </a:lnSpc>
            </a:pPr>
            <a:r>
              <a:rPr lang="zh-CN" altLang="en-US" sz="1400" dirty="0"/>
              <a:t>在此输入文本内容</a:t>
            </a:r>
            <a:endParaRPr lang="en-US" altLang="zh-CN" sz="1400" dirty="0"/>
          </a:p>
          <a:p>
            <a:pPr>
              <a:lnSpc>
                <a:spcPct val="120000"/>
              </a:lnSpc>
            </a:pPr>
            <a:r>
              <a:rPr lang="zh-CN" altLang="en-US" sz="1400" dirty="0"/>
              <a:t>在此输入文本内容</a:t>
            </a:r>
          </a:p>
        </p:txBody>
      </p:sp>
      <p:sp>
        <p:nvSpPr>
          <p:cNvPr id="129" name="矩形 128"/>
          <p:cNvSpPr/>
          <p:nvPr/>
        </p:nvSpPr>
        <p:spPr>
          <a:xfrm>
            <a:off x="6821196" y="2791124"/>
            <a:ext cx="2135839" cy="916085"/>
          </a:xfrm>
          <a:prstGeom prst="rect">
            <a:avLst/>
          </a:prstGeom>
        </p:spPr>
        <p:txBody>
          <a:bodyPr wrap="square">
            <a:spAutoFit/>
          </a:bodyPr>
          <a:lstStyle/>
          <a:p>
            <a:pPr>
              <a:lnSpc>
                <a:spcPct val="120000"/>
              </a:lnSpc>
            </a:pPr>
            <a:r>
              <a:rPr lang="zh-CN" altLang="en-US" b="1" dirty="0">
                <a:solidFill>
                  <a:srgbClr val="2E6CB5"/>
                </a:solidFill>
              </a:rPr>
              <a:t>小标题</a:t>
            </a:r>
          </a:p>
          <a:p>
            <a:pPr>
              <a:lnSpc>
                <a:spcPct val="120000"/>
              </a:lnSpc>
            </a:pPr>
            <a:r>
              <a:rPr lang="zh-CN" altLang="en-US" sz="1400" dirty="0"/>
              <a:t>在此输入文本内容</a:t>
            </a:r>
            <a:endParaRPr lang="en-US" altLang="zh-CN" sz="1400" dirty="0"/>
          </a:p>
          <a:p>
            <a:pPr>
              <a:lnSpc>
                <a:spcPct val="120000"/>
              </a:lnSpc>
            </a:pPr>
            <a:r>
              <a:rPr lang="zh-CN" altLang="en-US" sz="1400" dirty="0"/>
              <a:t>在此输入文本内容</a:t>
            </a:r>
          </a:p>
        </p:txBody>
      </p:sp>
      <p:sp>
        <p:nvSpPr>
          <p:cNvPr id="130" name="矩形 129"/>
          <p:cNvSpPr/>
          <p:nvPr/>
        </p:nvSpPr>
        <p:spPr>
          <a:xfrm>
            <a:off x="6821195" y="4015260"/>
            <a:ext cx="2135839" cy="916085"/>
          </a:xfrm>
          <a:prstGeom prst="rect">
            <a:avLst/>
          </a:prstGeom>
        </p:spPr>
        <p:txBody>
          <a:bodyPr wrap="square">
            <a:spAutoFit/>
          </a:bodyPr>
          <a:lstStyle/>
          <a:p>
            <a:pPr>
              <a:lnSpc>
                <a:spcPct val="120000"/>
              </a:lnSpc>
            </a:pPr>
            <a:r>
              <a:rPr lang="zh-CN" altLang="en-US" b="1" dirty="0">
                <a:solidFill>
                  <a:srgbClr val="2E6CB5"/>
                </a:solidFill>
              </a:rPr>
              <a:t>小标题</a:t>
            </a:r>
          </a:p>
          <a:p>
            <a:pPr>
              <a:lnSpc>
                <a:spcPct val="120000"/>
              </a:lnSpc>
            </a:pPr>
            <a:r>
              <a:rPr lang="zh-CN" altLang="en-US" sz="1400" dirty="0"/>
              <a:t>在此输入文本内容</a:t>
            </a:r>
            <a:endParaRPr lang="en-US" altLang="zh-CN" sz="1400" dirty="0"/>
          </a:p>
          <a:p>
            <a:pPr>
              <a:lnSpc>
                <a:spcPct val="120000"/>
              </a:lnSpc>
            </a:pPr>
            <a:r>
              <a:rPr lang="zh-CN" altLang="en-US" sz="1400" dirty="0"/>
              <a:t>在此输入文本内容</a:t>
            </a:r>
          </a:p>
        </p:txBody>
      </p:sp>
      <p:sp>
        <p:nvSpPr>
          <p:cNvPr id="131" name="矩形 130"/>
          <p:cNvSpPr/>
          <p:nvPr/>
        </p:nvSpPr>
        <p:spPr>
          <a:xfrm>
            <a:off x="179514" y="1638996"/>
            <a:ext cx="2135839" cy="916085"/>
          </a:xfrm>
          <a:prstGeom prst="rect">
            <a:avLst/>
          </a:prstGeom>
        </p:spPr>
        <p:txBody>
          <a:bodyPr wrap="square">
            <a:spAutoFit/>
          </a:bodyPr>
          <a:lstStyle/>
          <a:p>
            <a:pPr algn="r">
              <a:lnSpc>
                <a:spcPct val="120000"/>
              </a:lnSpc>
            </a:pPr>
            <a:r>
              <a:rPr lang="zh-CN" altLang="en-US" b="1" dirty="0">
                <a:solidFill>
                  <a:srgbClr val="2E6CB5"/>
                </a:solidFill>
              </a:rPr>
              <a:t>小标题</a:t>
            </a:r>
          </a:p>
          <a:p>
            <a:pPr algn="r">
              <a:lnSpc>
                <a:spcPct val="120000"/>
              </a:lnSpc>
            </a:pPr>
            <a:r>
              <a:rPr lang="zh-CN" altLang="en-US" sz="1400" dirty="0"/>
              <a:t>在此输入文本内容</a:t>
            </a:r>
            <a:endParaRPr lang="en-US" altLang="zh-CN" sz="1400" dirty="0"/>
          </a:p>
          <a:p>
            <a:pPr algn="r">
              <a:lnSpc>
                <a:spcPct val="120000"/>
              </a:lnSpc>
            </a:pPr>
            <a:r>
              <a:rPr lang="zh-CN" altLang="en-US" sz="1400" dirty="0"/>
              <a:t>在此输入文本内容</a:t>
            </a:r>
          </a:p>
        </p:txBody>
      </p:sp>
      <p:sp>
        <p:nvSpPr>
          <p:cNvPr id="133" name="矩形 132"/>
          <p:cNvSpPr/>
          <p:nvPr/>
        </p:nvSpPr>
        <p:spPr>
          <a:xfrm>
            <a:off x="179512" y="4018610"/>
            <a:ext cx="2135839" cy="916085"/>
          </a:xfrm>
          <a:prstGeom prst="rect">
            <a:avLst/>
          </a:prstGeom>
        </p:spPr>
        <p:txBody>
          <a:bodyPr wrap="square">
            <a:spAutoFit/>
          </a:bodyPr>
          <a:lstStyle/>
          <a:p>
            <a:pPr algn="r">
              <a:lnSpc>
                <a:spcPct val="120000"/>
              </a:lnSpc>
            </a:pPr>
            <a:r>
              <a:rPr lang="zh-CN" altLang="en-US" b="1" dirty="0">
                <a:solidFill>
                  <a:srgbClr val="2E6CB5"/>
                </a:solidFill>
              </a:rPr>
              <a:t>小标题</a:t>
            </a:r>
          </a:p>
          <a:p>
            <a:pPr algn="r">
              <a:lnSpc>
                <a:spcPct val="120000"/>
              </a:lnSpc>
            </a:pPr>
            <a:r>
              <a:rPr lang="zh-CN" altLang="en-US" sz="1400" dirty="0"/>
              <a:t>在此输入文本内容</a:t>
            </a:r>
            <a:endParaRPr lang="en-US" altLang="zh-CN" sz="1400" dirty="0"/>
          </a:p>
          <a:p>
            <a:pPr algn="r">
              <a:lnSpc>
                <a:spcPct val="120000"/>
              </a:lnSpc>
            </a:pPr>
            <a:r>
              <a:rPr lang="zh-CN" altLang="en-US" sz="1400" dirty="0"/>
              <a:t>在此输入文本内容</a:t>
            </a:r>
          </a:p>
        </p:txBody>
      </p:sp>
      <p:sp>
        <p:nvSpPr>
          <p:cNvPr id="134" name="矩形 133"/>
          <p:cNvSpPr/>
          <p:nvPr/>
        </p:nvSpPr>
        <p:spPr>
          <a:xfrm>
            <a:off x="190254" y="2786504"/>
            <a:ext cx="2135839" cy="916085"/>
          </a:xfrm>
          <a:prstGeom prst="rect">
            <a:avLst/>
          </a:prstGeom>
        </p:spPr>
        <p:txBody>
          <a:bodyPr wrap="square">
            <a:spAutoFit/>
          </a:bodyPr>
          <a:lstStyle/>
          <a:p>
            <a:pPr algn="r">
              <a:lnSpc>
                <a:spcPct val="120000"/>
              </a:lnSpc>
            </a:pPr>
            <a:r>
              <a:rPr lang="zh-CN" altLang="en-US" b="1" dirty="0">
                <a:solidFill>
                  <a:srgbClr val="2E6CB5"/>
                </a:solidFill>
              </a:rPr>
              <a:t>小标题</a:t>
            </a:r>
          </a:p>
          <a:p>
            <a:pPr algn="r">
              <a:lnSpc>
                <a:spcPct val="120000"/>
              </a:lnSpc>
            </a:pPr>
            <a:r>
              <a:rPr lang="zh-CN" altLang="en-US" sz="1400" dirty="0"/>
              <a:t>在此输入文本内容</a:t>
            </a:r>
            <a:endParaRPr lang="en-US" altLang="zh-CN" sz="1400" dirty="0"/>
          </a:p>
          <a:p>
            <a:pPr algn="r">
              <a:lnSpc>
                <a:spcPct val="120000"/>
              </a:lnSpc>
            </a:pPr>
            <a:r>
              <a:rPr lang="zh-CN" altLang="en-US" sz="1400" dirty="0"/>
              <a:t>在此输入文本内容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
            <a:ext cx="9144000" cy="5143501"/>
          </a:xfrm>
          <a:prstGeom prst="rect">
            <a:avLst/>
          </a:prstGeom>
          <a:gradFill>
            <a:gsLst>
              <a:gs pos="0">
                <a:srgbClr val="0070C0"/>
              </a:gs>
              <a:gs pos="49000">
                <a:srgbClr val="2E6CB5"/>
              </a:gs>
              <a:gs pos="100000">
                <a:schemeClr val="tx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8857" tIns="54428" rIns="108857" bIns="54428" rtlCol="0" anchor="ctr"/>
          <a:lstStyle/>
          <a:p>
            <a:pPr algn="ctr"/>
            <a:endParaRPr lang="zh-CN" altLang="en-US"/>
          </a:p>
        </p:txBody>
      </p:sp>
      <p:sp>
        <p:nvSpPr>
          <p:cNvPr id="22" name="TextBox 11"/>
          <p:cNvSpPr txBox="1"/>
          <p:nvPr/>
        </p:nvSpPr>
        <p:spPr>
          <a:xfrm>
            <a:off x="4093286" y="2067694"/>
            <a:ext cx="3926075" cy="988347"/>
          </a:xfrm>
          <a:prstGeom prst="rect">
            <a:avLst/>
          </a:prstGeom>
          <a:noFill/>
        </p:spPr>
        <p:txBody>
          <a:bodyPr wrap="none" rtlCol="0">
            <a:spAutoFit/>
          </a:bodyPr>
          <a:lstStyle/>
          <a:p>
            <a:pPr marL="0" lvl="1" defTabSz="457200">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20XX</a:t>
            </a:r>
            <a:r>
              <a:rPr lang="zh-CN" altLang="en-US" sz="4400" b="1" dirty="0">
                <a:solidFill>
                  <a:schemeClr val="bg1"/>
                </a:solidFill>
                <a:latin typeface="微软雅黑" panose="020B0503020204020204" pitchFamily="34" charset="-122"/>
                <a:ea typeface="微软雅黑" panose="020B0503020204020204" pitchFamily="34" charset="-122"/>
              </a:rPr>
              <a:t>工作计划</a:t>
            </a:r>
          </a:p>
        </p:txBody>
      </p:sp>
      <p:grpSp>
        <p:nvGrpSpPr>
          <p:cNvPr id="4" name="组合 3"/>
          <p:cNvGrpSpPr/>
          <p:nvPr/>
        </p:nvGrpSpPr>
        <p:grpSpPr>
          <a:xfrm>
            <a:off x="1907704" y="1831878"/>
            <a:ext cx="1815886" cy="1459952"/>
            <a:chOff x="2180050" y="1831878"/>
            <a:chExt cx="1815886" cy="1459952"/>
          </a:xfrm>
        </p:grpSpPr>
        <p:cxnSp>
          <p:nvCxnSpPr>
            <p:cNvPr id="23" name="直接连接符 22"/>
            <p:cNvCxnSpPr/>
            <p:nvPr/>
          </p:nvCxnSpPr>
          <p:spPr>
            <a:xfrm flipV="1">
              <a:off x="3995936" y="1831878"/>
              <a:ext cx="0" cy="1459952"/>
            </a:xfrm>
            <a:prstGeom prst="line">
              <a:avLst/>
            </a:prstGeom>
            <a:noFill/>
            <a:ln w="12700" cap="flat" cmpd="sng" algn="ctr">
              <a:solidFill>
                <a:schemeClr val="bg1">
                  <a:lumMod val="95000"/>
                </a:schemeClr>
              </a:solidFill>
              <a:prstDash val="dash"/>
            </a:ln>
            <a:effectLst/>
          </p:spPr>
        </p:cxnSp>
        <p:grpSp>
          <p:nvGrpSpPr>
            <p:cNvPr id="33" name="组 40"/>
            <p:cNvGrpSpPr/>
            <p:nvPr/>
          </p:nvGrpSpPr>
          <p:grpSpPr>
            <a:xfrm>
              <a:off x="2180050" y="1836617"/>
              <a:ext cx="1296138" cy="1455213"/>
              <a:chOff x="3429320" y="1717342"/>
              <a:chExt cx="1119580" cy="1220560"/>
            </a:xfrm>
          </p:grpSpPr>
          <p:sp>
            <p:nvSpPr>
              <p:cNvPr id="35"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6"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4138876" y="1836861"/>
            <a:ext cx="1467325"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PART 03</a:t>
            </a:r>
            <a:endParaRPr lang="zh-CN" altLang="en-US" sz="2400" dirty="0"/>
          </a:p>
        </p:txBody>
      </p:sp>
      <p:sp>
        <p:nvSpPr>
          <p:cNvPr id="37" name="矩形 36"/>
          <p:cNvSpPr/>
          <p:nvPr/>
        </p:nvSpPr>
        <p:spPr>
          <a:xfrm>
            <a:off x="4138876" y="2990621"/>
            <a:ext cx="1020472" cy="323165"/>
          </a:xfrm>
          <a:prstGeom prst="rect">
            <a:avLst/>
          </a:prstGeom>
        </p:spPr>
        <p:txBody>
          <a:bodyPr wrap="none">
            <a:spAutoFit/>
          </a:bodyPr>
          <a:lstStyle/>
          <a:p>
            <a:r>
              <a:rPr lang="en-US" altLang="zh-CN" sz="1500" dirty="0">
                <a:solidFill>
                  <a:schemeClr val="bg1"/>
                </a:solidFill>
                <a:latin typeface="Times New Roman" panose="02020603050405020304" charset="0"/>
                <a:ea typeface="Times New Roman" panose="02020603050405020304" charset="0"/>
                <a:cs typeface="Times New Roman" panose="02020603050405020304" charset="0"/>
              </a:rPr>
              <a:t>Work plan</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3314" y="2298526"/>
            <a:ext cx="622502" cy="584819"/>
          </a:xfrm>
          <a:prstGeom prst="rect">
            <a:avLst/>
          </a:prstGeom>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11"/>
          <p:cNvGrpSpPr/>
          <p:nvPr/>
        </p:nvGrpSpPr>
        <p:grpSpPr>
          <a:xfrm>
            <a:off x="6012160" y="1905187"/>
            <a:ext cx="2130295" cy="213029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iamond">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accent3">
                    <a:lumMod val="50000"/>
                  </a:schemeClr>
                </a:solidFill>
                <a:latin typeface="Calibri" panose="020F0502020204030204"/>
                <a:ea typeface="宋体" panose="02010600030101010101" pitchFamily="2" charset="-122"/>
              </a:endParaRPr>
            </a:p>
          </p:txBody>
        </p:sp>
        <p:sp>
          <p:nvSpPr>
            <p:cNvPr id="54" name="椭圆 53"/>
            <p:cNvSpPr/>
            <p:nvPr/>
          </p:nvSpPr>
          <p:spPr>
            <a:xfrm>
              <a:off x="392112" y="760412"/>
              <a:ext cx="3825873" cy="3825873"/>
            </a:xfrm>
            <a:prstGeom prst="diamond">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accent3">
                    <a:lumMod val="50000"/>
                  </a:schemeClr>
                </a:solidFill>
                <a:latin typeface="Calibri" panose="020F0502020204030204"/>
                <a:ea typeface="宋体" panose="02010600030101010101" pitchFamily="2" charset="-122"/>
              </a:endParaRPr>
            </a:p>
          </p:txBody>
        </p:sp>
      </p:grpSp>
      <p:grpSp>
        <p:nvGrpSpPr>
          <p:cNvPr id="55" name="组合 19"/>
          <p:cNvGrpSpPr/>
          <p:nvPr/>
        </p:nvGrpSpPr>
        <p:grpSpPr>
          <a:xfrm>
            <a:off x="7520723" y="1792066"/>
            <a:ext cx="994616" cy="988952"/>
            <a:chOff x="304800" y="673100"/>
            <a:chExt cx="4023402"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iamond">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57" name="椭圆 56"/>
            <p:cNvSpPr/>
            <p:nvPr/>
          </p:nvSpPr>
          <p:spPr>
            <a:xfrm>
              <a:off x="502326" y="760410"/>
              <a:ext cx="3825876" cy="3825876"/>
            </a:xfrm>
            <a:prstGeom prst="diamond">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58" name="组合 22"/>
          <p:cNvGrpSpPr/>
          <p:nvPr/>
        </p:nvGrpSpPr>
        <p:grpSpPr>
          <a:xfrm>
            <a:off x="5412734" y="1517892"/>
            <a:ext cx="1283082" cy="128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iamond">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60" name="椭圆 59"/>
            <p:cNvSpPr/>
            <p:nvPr/>
          </p:nvSpPr>
          <p:spPr>
            <a:xfrm>
              <a:off x="392112" y="760412"/>
              <a:ext cx="3825874" cy="3825874"/>
            </a:xfrm>
            <a:prstGeom prst="diamond">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61" name="组合 25"/>
          <p:cNvGrpSpPr/>
          <p:nvPr/>
        </p:nvGrpSpPr>
        <p:grpSpPr>
          <a:xfrm>
            <a:off x="7024493" y="3717485"/>
            <a:ext cx="1164456" cy="116445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iamond">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63" name="椭圆 62"/>
            <p:cNvSpPr/>
            <p:nvPr/>
          </p:nvSpPr>
          <p:spPr>
            <a:xfrm>
              <a:off x="392112" y="760412"/>
              <a:ext cx="3825874" cy="3825874"/>
            </a:xfrm>
            <a:prstGeom prst="diamond">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73" name="组合 103"/>
          <p:cNvGrpSpPr/>
          <p:nvPr/>
        </p:nvGrpSpPr>
        <p:grpSpPr>
          <a:xfrm>
            <a:off x="5228881" y="3129609"/>
            <a:ext cx="1164456" cy="1086820"/>
            <a:chOff x="40182" y="673100"/>
            <a:chExt cx="4265118" cy="4245479"/>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iamond">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75" name="椭圆 74"/>
            <p:cNvSpPr/>
            <p:nvPr/>
          </p:nvSpPr>
          <p:spPr>
            <a:xfrm>
              <a:off x="40182" y="760415"/>
              <a:ext cx="4177809" cy="4158164"/>
            </a:xfrm>
            <a:prstGeom prst="diamond">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grpSp>
      <p:sp>
        <p:nvSpPr>
          <p:cNvPr id="83" name="矩形 82"/>
          <p:cNvSpPr/>
          <p:nvPr/>
        </p:nvSpPr>
        <p:spPr>
          <a:xfrm>
            <a:off x="179290" y="1635646"/>
            <a:ext cx="4494738" cy="1175322"/>
          </a:xfrm>
          <a:prstGeom prst="rect">
            <a:avLst/>
          </a:prstGeom>
        </p:spPr>
        <p:txBody>
          <a:bodyPr wrap="square">
            <a:spAutoFit/>
          </a:bodyPr>
          <a:lstStyle/>
          <a:p>
            <a:pPr marL="685800">
              <a:lnSpc>
                <a:spcPct val="130000"/>
              </a:lnSpc>
              <a:spcAft>
                <a:spcPts val="1200"/>
              </a:spcAft>
            </a:pPr>
            <a:r>
              <a:rPr lang="zh-CN" altLang="zh-CN" sz="1600" spc="-25" dirty="0">
                <a:uFill>
                  <a:solidFill>
                    <a:srgbClr val="000000"/>
                  </a:solidFill>
                </a:uFill>
                <a:latin typeface="+mj-ea"/>
                <a:ea typeface="+mj-ea"/>
                <a:cs typeface="Times New Roman" panose="02020603050405020304" charset="0"/>
              </a:rPr>
              <a:t>（</a:t>
            </a:r>
            <a:r>
              <a:rPr lang="en-US" altLang="zh-CN" sz="1600" spc="-25" dirty="0">
                <a:uFill>
                  <a:solidFill>
                    <a:srgbClr val="000000"/>
                  </a:solidFill>
                </a:uFill>
                <a:latin typeface="+mj-ea"/>
                <a:ea typeface="+mj-ea"/>
                <a:cs typeface="Times New Roman" panose="02020603050405020304" charset="0"/>
              </a:rPr>
              <a:t>1</a:t>
            </a:r>
            <a:r>
              <a:rPr lang="zh-CN" altLang="zh-CN" sz="1600" spc="-25" dirty="0">
                <a:uFill>
                  <a:solidFill>
                    <a:srgbClr val="000000"/>
                  </a:solidFill>
                </a:uFill>
                <a:latin typeface="+mj-ea"/>
                <a:ea typeface="+mj-ea"/>
                <a:cs typeface="Times New Roman" panose="02020603050405020304" charset="0"/>
              </a:rPr>
              <a:t>）</a:t>
            </a:r>
            <a:r>
              <a:rPr lang="zh-CN" altLang="en-US" sz="1600" spc="-25" dirty="0">
                <a:uFill>
                  <a:solidFill>
                    <a:srgbClr val="000000"/>
                  </a:solidFill>
                </a:uFill>
                <a:latin typeface="+mj-ea"/>
                <a:ea typeface="+mj-ea"/>
                <a:cs typeface="Times New Roman" panose="02020603050405020304" charset="0"/>
              </a:rPr>
              <a:t>请在此输入文本内容在此输入文本内容在此输入文本内容输入文本内容</a:t>
            </a:r>
            <a:endParaRPr lang="zh-CN" altLang="zh-CN" sz="1600" spc="-25" dirty="0">
              <a:uFill>
                <a:solidFill>
                  <a:srgbClr val="000000"/>
                </a:solidFill>
              </a:uFill>
              <a:latin typeface="+mj-ea"/>
              <a:ea typeface="+mj-ea"/>
              <a:cs typeface="Times New Roman" panose="02020603050405020304" charset="0"/>
            </a:endParaRPr>
          </a:p>
          <a:p>
            <a:pPr marL="685800">
              <a:lnSpc>
                <a:spcPct val="130000"/>
              </a:lnSpc>
              <a:spcAft>
                <a:spcPts val="1200"/>
              </a:spcAft>
            </a:pPr>
            <a:endParaRPr lang="zh-CN" altLang="zh-CN" sz="1600" spc="-25" dirty="0">
              <a:effectLst/>
              <a:uFill>
                <a:solidFill>
                  <a:srgbClr val="000000"/>
                </a:solidFill>
              </a:uFill>
              <a:latin typeface="+mj-ea"/>
              <a:ea typeface="+mj-ea"/>
              <a:cs typeface="Times New Roman" panose="02020603050405020304" charset="0"/>
            </a:endParaRPr>
          </a:p>
        </p:txBody>
      </p:sp>
      <p:sp>
        <p:nvSpPr>
          <p:cNvPr id="85" name="矩形 84"/>
          <p:cNvSpPr/>
          <p:nvPr/>
        </p:nvSpPr>
        <p:spPr>
          <a:xfrm>
            <a:off x="175589" y="2924469"/>
            <a:ext cx="4396411" cy="701346"/>
          </a:xfrm>
          <a:prstGeom prst="rect">
            <a:avLst/>
          </a:prstGeom>
        </p:spPr>
        <p:txBody>
          <a:bodyPr wrap="square">
            <a:spAutoFit/>
          </a:bodyPr>
          <a:lstStyle/>
          <a:p>
            <a:pPr marL="685800">
              <a:lnSpc>
                <a:spcPct val="130000"/>
              </a:lnSpc>
              <a:spcAft>
                <a:spcPts val="1200"/>
              </a:spcAft>
            </a:pPr>
            <a:r>
              <a:rPr lang="zh-CN" altLang="en-US" sz="1600" spc="-25" dirty="0">
                <a:uFill>
                  <a:solidFill>
                    <a:srgbClr val="000000"/>
                  </a:solidFill>
                </a:uFill>
                <a:latin typeface="+mj-ea"/>
                <a:ea typeface="+mj-ea"/>
                <a:cs typeface="Times New Roman" panose="02020603050405020304" charset="0"/>
              </a:rPr>
              <a:t>（</a:t>
            </a:r>
            <a:r>
              <a:rPr lang="en-US" altLang="zh-CN" sz="1600" spc="-25" dirty="0">
                <a:uFill>
                  <a:solidFill>
                    <a:srgbClr val="000000"/>
                  </a:solidFill>
                </a:uFill>
                <a:latin typeface="+mj-ea"/>
                <a:ea typeface="+mj-ea"/>
                <a:cs typeface="Times New Roman" panose="02020603050405020304" charset="0"/>
              </a:rPr>
              <a:t>2</a:t>
            </a:r>
            <a:r>
              <a:rPr lang="zh-CN" altLang="en-US" sz="1600" spc="-25" dirty="0">
                <a:uFill>
                  <a:solidFill>
                    <a:srgbClr val="000000"/>
                  </a:solidFill>
                </a:uFill>
                <a:latin typeface="+mj-ea"/>
                <a:ea typeface="+mj-ea"/>
                <a:cs typeface="Times New Roman" panose="02020603050405020304" charset="0"/>
              </a:rPr>
              <a:t>）请在此输入文本内容在此输入文本内容在此输入文本内容输入文本内容</a:t>
            </a:r>
          </a:p>
        </p:txBody>
      </p:sp>
      <p:sp>
        <p:nvSpPr>
          <p:cNvPr id="16" name="矩形 15"/>
          <p:cNvSpPr/>
          <p:nvPr/>
        </p:nvSpPr>
        <p:spPr>
          <a:xfrm>
            <a:off x="6686056" y="2629531"/>
            <a:ext cx="797013" cy="830997"/>
          </a:xfrm>
          <a:prstGeom prst="rect">
            <a:avLst/>
          </a:prstGeom>
        </p:spPr>
        <p:txBody>
          <a:bodyPr wrap="none">
            <a:spAutoFit/>
          </a:bodyPr>
          <a:lstStyle/>
          <a:p>
            <a:pPr algn="ctr"/>
            <a:r>
              <a:rPr lang="zh-CN" altLang="en-US" sz="2400" b="1" spc="-25" dirty="0">
                <a:solidFill>
                  <a:srgbClr val="4F81BD"/>
                </a:solidFill>
                <a:uFill>
                  <a:solidFill>
                    <a:srgbClr val="000000"/>
                  </a:solidFill>
                </a:uFill>
                <a:latin typeface="+mj-ea"/>
                <a:cs typeface="Times New Roman" panose="02020603050405020304" charset="0"/>
              </a:rPr>
              <a:t>输入</a:t>
            </a:r>
            <a:endParaRPr lang="en-US" altLang="zh-CN" sz="2400" b="1" spc="-25" dirty="0">
              <a:solidFill>
                <a:srgbClr val="4F81BD"/>
              </a:solidFill>
              <a:uFill>
                <a:solidFill>
                  <a:srgbClr val="000000"/>
                </a:solidFill>
              </a:uFill>
              <a:latin typeface="+mj-ea"/>
              <a:cs typeface="Times New Roman" panose="02020603050405020304" charset="0"/>
            </a:endParaRPr>
          </a:p>
          <a:p>
            <a:pPr algn="ctr"/>
            <a:r>
              <a:rPr lang="zh-CN" altLang="en-US" sz="2400" b="1" spc="-25" dirty="0">
                <a:solidFill>
                  <a:srgbClr val="4F81BD"/>
                </a:solidFill>
                <a:uFill>
                  <a:solidFill>
                    <a:srgbClr val="000000"/>
                  </a:solidFill>
                </a:uFill>
                <a:latin typeface="+mj-ea"/>
                <a:cs typeface="Times New Roman" panose="02020603050405020304" charset="0"/>
              </a:rPr>
              <a:t>标题</a:t>
            </a:r>
            <a:endParaRPr lang="zh-CN" altLang="en-US" sz="2400" b="1" dirty="0">
              <a:solidFill>
                <a:srgbClr val="4F81BD"/>
              </a:solidFill>
            </a:endParaRPr>
          </a:p>
        </p:txBody>
      </p:sp>
      <p:sp>
        <p:nvSpPr>
          <p:cNvPr id="92" name="椭圆 91"/>
          <p:cNvSpPr/>
          <p:nvPr/>
        </p:nvSpPr>
        <p:spPr>
          <a:xfrm>
            <a:off x="7756487" y="3938419"/>
            <a:ext cx="363420" cy="345417"/>
          </a:xfrm>
          <a:prstGeom prst="ellipse">
            <a:avLst/>
          </a:prstGeom>
          <a:solidFill>
            <a:srgbClr val="4F81BD"/>
          </a:solidFill>
          <a:ln>
            <a:solidFill>
              <a:schemeClr val="accent1"/>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139893" y="1554346"/>
            <a:ext cx="664355" cy="369332"/>
            <a:chOff x="6171698" y="1347614"/>
            <a:chExt cx="664355" cy="369332"/>
          </a:xfrm>
        </p:grpSpPr>
        <p:sp>
          <p:nvSpPr>
            <p:cNvPr id="89" name="椭圆 88"/>
            <p:cNvSpPr/>
            <p:nvPr/>
          </p:nvSpPr>
          <p:spPr>
            <a:xfrm>
              <a:off x="6171698" y="1365582"/>
              <a:ext cx="363420" cy="345417"/>
            </a:xfrm>
            <a:prstGeom prst="ellipse">
              <a:avLst/>
            </a:prstGeom>
            <a:solidFill>
              <a:srgbClr val="4F81BD"/>
            </a:solidFill>
            <a:ln>
              <a:solidFill>
                <a:schemeClr val="accent1"/>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187981" y="1347614"/>
              <a:ext cx="648072" cy="369332"/>
            </a:xfrm>
            <a:prstGeom prst="rect">
              <a:avLst/>
            </a:prstGeom>
            <a:noFill/>
          </p:spPr>
          <p:txBody>
            <a:bodyPr wrap="square" rtlCol="0">
              <a:spAutoFit/>
            </a:bodyPr>
            <a:lstStyle/>
            <a:p>
              <a:r>
                <a:rPr kumimoji="1" lang="en-US" altLang="zh-CN" dirty="0">
                  <a:solidFill>
                    <a:schemeClr val="bg1"/>
                  </a:solidFill>
                </a:rPr>
                <a:t>1</a:t>
              </a:r>
              <a:endParaRPr kumimoji="1" lang="zh-CN" altLang="en-US" dirty="0">
                <a:solidFill>
                  <a:schemeClr val="bg1"/>
                </a:solidFill>
              </a:endParaRPr>
            </a:p>
          </p:txBody>
        </p:sp>
      </p:grpSp>
      <p:grpSp>
        <p:nvGrpSpPr>
          <p:cNvPr id="5" name="组合 4"/>
          <p:cNvGrpSpPr/>
          <p:nvPr/>
        </p:nvGrpSpPr>
        <p:grpSpPr>
          <a:xfrm>
            <a:off x="5910132" y="3101437"/>
            <a:ext cx="691866" cy="369332"/>
            <a:chOff x="5680334" y="2934884"/>
            <a:chExt cx="691866" cy="369332"/>
          </a:xfrm>
        </p:grpSpPr>
        <p:sp>
          <p:nvSpPr>
            <p:cNvPr id="90" name="椭圆 89"/>
            <p:cNvSpPr/>
            <p:nvPr/>
          </p:nvSpPr>
          <p:spPr>
            <a:xfrm>
              <a:off x="5680334" y="2958045"/>
              <a:ext cx="363420" cy="345417"/>
            </a:xfrm>
            <a:prstGeom prst="ellipse">
              <a:avLst/>
            </a:prstGeom>
            <a:solidFill>
              <a:srgbClr val="4F81BD"/>
            </a:solidFill>
            <a:ln>
              <a:solidFill>
                <a:schemeClr val="accent1"/>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724128" y="2934884"/>
              <a:ext cx="648072" cy="369332"/>
            </a:xfrm>
            <a:prstGeom prst="rect">
              <a:avLst/>
            </a:prstGeom>
            <a:noFill/>
          </p:spPr>
          <p:txBody>
            <a:bodyPr wrap="square" rtlCol="0">
              <a:spAutoFit/>
            </a:bodyPr>
            <a:lstStyle/>
            <a:p>
              <a:r>
                <a:rPr kumimoji="1" lang="en-US" altLang="zh-CN" dirty="0">
                  <a:solidFill>
                    <a:schemeClr val="bg1"/>
                  </a:solidFill>
                </a:rPr>
                <a:t>2</a:t>
              </a:r>
              <a:endParaRPr kumimoji="1" lang="zh-CN" altLang="en-US" dirty="0">
                <a:solidFill>
                  <a:schemeClr val="bg1"/>
                </a:solidFill>
              </a:endParaRPr>
            </a:p>
          </p:txBody>
        </p:sp>
      </p:grpSp>
      <p:sp>
        <p:nvSpPr>
          <p:cNvPr id="94" name="文本框 93"/>
          <p:cNvSpPr txBox="1"/>
          <p:nvPr/>
        </p:nvSpPr>
        <p:spPr>
          <a:xfrm>
            <a:off x="7784758" y="3904088"/>
            <a:ext cx="648072" cy="369332"/>
          </a:xfrm>
          <a:prstGeom prst="rect">
            <a:avLst/>
          </a:prstGeom>
          <a:noFill/>
        </p:spPr>
        <p:txBody>
          <a:bodyPr wrap="square" rtlCol="0">
            <a:spAutoFit/>
          </a:bodyPr>
          <a:lstStyle/>
          <a:p>
            <a:r>
              <a:rPr kumimoji="1" lang="en-US" altLang="zh-CN" dirty="0">
                <a:solidFill>
                  <a:schemeClr val="bg1"/>
                </a:solidFill>
              </a:rPr>
              <a:t>3</a:t>
            </a:r>
            <a:endParaRPr kumimoji="1" lang="zh-CN" altLang="en-US" dirty="0">
              <a:solidFill>
                <a:schemeClr val="bg1"/>
              </a:solidFill>
            </a:endParaRPr>
          </a:p>
        </p:txBody>
      </p:sp>
      <p:grpSp>
        <p:nvGrpSpPr>
          <p:cNvPr id="7" name="组合 6"/>
          <p:cNvGrpSpPr/>
          <p:nvPr/>
        </p:nvGrpSpPr>
        <p:grpSpPr>
          <a:xfrm>
            <a:off x="8107658" y="1778858"/>
            <a:ext cx="687456" cy="369332"/>
            <a:chOff x="8277032" y="1761171"/>
            <a:chExt cx="687456" cy="369332"/>
          </a:xfrm>
        </p:grpSpPr>
        <p:sp>
          <p:nvSpPr>
            <p:cNvPr id="91" name="椭圆 90"/>
            <p:cNvSpPr/>
            <p:nvPr/>
          </p:nvSpPr>
          <p:spPr>
            <a:xfrm>
              <a:off x="8277032" y="1768309"/>
              <a:ext cx="363420" cy="345417"/>
            </a:xfrm>
            <a:prstGeom prst="ellipse">
              <a:avLst/>
            </a:prstGeom>
            <a:solidFill>
              <a:srgbClr val="4F81BD"/>
            </a:solidFill>
            <a:ln>
              <a:solidFill>
                <a:schemeClr val="accent1"/>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8316416" y="1761171"/>
              <a:ext cx="648072" cy="369332"/>
            </a:xfrm>
            <a:prstGeom prst="rect">
              <a:avLst/>
            </a:prstGeom>
            <a:noFill/>
          </p:spPr>
          <p:txBody>
            <a:bodyPr wrap="square" rtlCol="0">
              <a:spAutoFit/>
            </a:bodyPr>
            <a:lstStyle/>
            <a:p>
              <a:r>
                <a:rPr kumimoji="1" lang="en-US" altLang="zh-CN">
                  <a:solidFill>
                    <a:schemeClr val="bg1"/>
                  </a:solidFill>
                </a:rPr>
                <a:t>4</a:t>
              </a:r>
              <a:endParaRPr kumimoji="1" lang="zh-CN" altLang="en-US" dirty="0">
                <a:solidFill>
                  <a:schemeClr val="bg1"/>
                </a:solidFill>
              </a:endParaRPr>
            </a:p>
          </p:txBody>
        </p:sp>
      </p:grpSp>
      <p:sp>
        <p:nvSpPr>
          <p:cNvPr id="18" name="矩形 17"/>
          <p:cNvSpPr/>
          <p:nvPr/>
        </p:nvSpPr>
        <p:spPr>
          <a:xfrm>
            <a:off x="5591564" y="1941017"/>
            <a:ext cx="894797" cy="461665"/>
          </a:xfrm>
          <a:prstGeom prst="rect">
            <a:avLst/>
          </a:prstGeom>
        </p:spPr>
        <p:txBody>
          <a:bodyPr wrap="none">
            <a:spAutoFit/>
          </a:bodyPr>
          <a:lstStyle/>
          <a:p>
            <a:r>
              <a:rPr lang="en-US" altLang="zh-CN" sz="2400" spc="-25" dirty="0">
                <a:uFill>
                  <a:solidFill>
                    <a:srgbClr val="000000"/>
                  </a:solidFill>
                </a:uFill>
                <a:latin typeface="+mj-ea"/>
                <a:cs typeface="Times New Roman" panose="02020603050405020304" charset="0"/>
              </a:rPr>
              <a:t>180</a:t>
            </a:r>
            <a:r>
              <a:rPr lang="zh-CN" altLang="en-US" sz="1400" spc="-25" dirty="0">
                <a:uFill>
                  <a:solidFill>
                    <a:srgbClr val="000000"/>
                  </a:solidFill>
                </a:uFill>
                <a:latin typeface="+mj-ea"/>
                <a:cs typeface="Times New Roman" panose="02020603050405020304" charset="0"/>
              </a:rPr>
              <a:t>万</a:t>
            </a:r>
            <a:endParaRPr lang="zh-CN" altLang="en-US" sz="2400" dirty="0"/>
          </a:p>
        </p:txBody>
      </p:sp>
      <p:sp>
        <p:nvSpPr>
          <p:cNvPr id="96" name="矩形 95"/>
          <p:cNvSpPr/>
          <p:nvPr/>
        </p:nvSpPr>
        <p:spPr>
          <a:xfrm>
            <a:off x="5395361" y="3507854"/>
            <a:ext cx="813043" cy="461665"/>
          </a:xfrm>
          <a:prstGeom prst="rect">
            <a:avLst/>
          </a:prstGeom>
        </p:spPr>
        <p:txBody>
          <a:bodyPr wrap="none">
            <a:spAutoFit/>
          </a:bodyPr>
          <a:lstStyle/>
          <a:p>
            <a:r>
              <a:rPr lang="en-US" altLang="zh-CN" sz="2400" spc="-25" dirty="0">
                <a:uFill>
                  <a:solidFill>
                    <a:srgbClr val="000000"/>
                  </a:solidFill>
                </a:uFill>
                <a:latin typeface="+mj-ea"/>
                <a:cs typeface="Times New Roman" panose="02020603050405020304" charset="0"/>
              </a:rPr>
              <a:t>1.4</a:t>
            </a:r>
            <a:r>
              <a:rPr lang="zh-CN" altLang="zh-CN" sz="1600" spc="-25" dirty="0">
                <a:uFill>
                  <a:solidFill>
                    <a:srgbClr val="000000"/>
                  </a:solidFill>
                </a:uFill>
                <a:latin typeface="+mj-ea"/>
                <a:cs typeface="Times New Roman" panose="02020603050405020304" charset="0"/>
              </a:rPr>
              <a:t>亿</a:t>
            </a:r>
            <a:endParaRPr lang="zh-CN" altLang="en-US" sz="2400" dirty="0"/>
          </a:p>
        </p:txBody>
      </p:sp>
      <p:sp>
        <p:nvSpPr>
          <p:cNvPr id="97" name="矩形 96"/>
          <p:cNvSpPr/>
          <p:nvPr/>
        </p:nvSpPr>
        <p:spPr>
          <a:xfrm>
            <a:off x="7241116" y="4155906"/>
            <a:ext cx="715260" cy="400110"/>
          </a:xfrm>
          <a:prstGeom prst="rect">
            <a:avLst/>
          </a:prstGeom>
        </p:spPr>
        <p:txBody>
          <a:bodyPr wrap="none">
            <a:spAutoFit/>
          </a:bodyPr>
          <a:lstStyle/>
          <a:p>
            <a:r>
              <a:rPr lang="en-US" altLang="zh-CN" sz="2000" spc="-25" dirty="0">
                <a:uFill>
                  <a:solidFill>
                    <a:srgbClr val="000000"/>
                  </a:solidFill>
                </a:uFill>
                <a:latin typeface="+mj-ea"/>
                <a:cs typeface="Times New Roman" panose="02020603050405020304" charset="0"/>
              </a:rPr>
              <a:t>1.3</a:t>
            </a:r>
            <a:r>
              <a:rPr lang="zh-CN" altLang="zh-CN" sz="1400" spc="-25" dirty="0">
                <a:uFill>
                  <a:solidFill>
                    <a:srgbClr val="000000"/>
                  </a:solidFill>
                </a:uFill>
                <a:latin typeface="+mj-ea"/>
                <a:cs typeface="Times New Roman" panose="02020603050405020304" charset="0"/>
              </a:rPr>
              <a:t>亿</a:t>
            </a:r>
            <a:endParaRPr lang="zh-CN" altLang="en-US" sz="2000" dirty="0"/>
          </a:p>
        </p:txBody>
      </p:sp>
      <p:sp>
        <p:nvSpPr>
          <p:cNvPr id="98" name="矩形 97"/>
          <p:cNvSpPr/>
          <p:nvPr/>
        </p:nvSpPr>
        <p:spPr>
          <a:xfrm>
            <a:off x="7750486" y="2094044"/>
            <a:ext cx="649537" cy="369332"/>
          </a:xfrm>
          <a:prstGeom prst="rect">
            <a:avLst/>
          </a:prstGeom>
        </p:spPr>
        <p:txBody>
          <a:bodyPr wrap="none">
            <a:spAutoFit/>
          </a:bodyPr>
          <a:lstStyle/>
          <a:p>
            <a:r>
              <a:rPr lang="en-US" altLang="zh-CN" spc="-25" dirty="0">
                <a:uFill>
                  <a:solidFill>
                    <a:srgbClr val="000000"/>
                  </a:solidFill>
                </a:uFill>
                <a:latin typeface="+mj-ea"/>
                <a:cs typeface="Times New Roman" panose="02020603050405020304" charset="0"/>
              </a:rPr>
              <a:t>92%</a:t>
            </a:r>
            <a:endParaRPr lang="zh-CN" altLang="en-US" dirty="0"/>
          </a:p>
        </p:txBody>
      </p:sp>
      <p:sp>
        <p:nvSpPr>
          <p:cNvPr id="99" name="矩形 98"/>
          <p:cNvSpPr/>
          <p:nvPr/>
        </p:nvSpPr>
        <p:spPr>
          <a:xfrm>
            <a:off x="179512" y="3781019"/>
            <a:ext cx="2664296" cy="264688"/>
          </a:xfrm>
          <a:prstGeom prst="rect">
            <a:avLst/>
          </a:prstGeom>
        </p:spPr>
        <p:txBody>
          <a:bodyPr wrap="square">
            <a:spAutoFit/>
          </a:bodyPr>
          <a:lstStyle/>
          <a:p>
            <a:pPr marL="971550" indent="-285750">
              <a:lnSpc>
                <a:spcPct val="80000"/>
              </a:lnSpc>
              <a:spcAft>
                <a:spcPts val="1200"/>
              </a:spcAft>
              <a:buFont typeface="Wingdings" panose="05000000000000000000" pitchFamily="2" charset="2"/>
              <a:buChar char="n"/>
            </a:pPr>
            <a:r>
              <a:rPr lang="zh-CN" altLang="en-US" sz="1400" spc="-25" dirty="0">
                <a:uFill>
                  <a:solidFill>
                    <a:srgbClr val="000000"/>
                  </a:solidFill>
                </a:uFill>
                <a:latin typeface="+mj-ea"/>
                <a:ea typeface="+mj-ea"/>
                <a:cs typeface="Times New Roman" panose="02020603050405020304" charset="0"/>
              </a:rPr>
              <a:t>在此输入文本内容</a:t>
            </a:r>
            <a:endParaRPr lang="en-US" altLang="zh-CN" sz="1400" spc="-25" dirty="0">
              <a:uFill>
                <a:solidFill>
                  <a:srgbClr val="000000"/>
                </a:solidFill>
              </a:uFill>
              <a:latin typeface="+mj-ea"/>
              <a:ea typeface="+mj-ea"/>
              <a:cs typeface="Times New Roman" panose="02020603050405020304" charset="0"/>
            </a:endParaRPr>
          </a:p>
        </p:txBody>
      </p:sp>
      <p:sp>
        <p:nvSpPr>
          <p:cNvPr id="100" name="矩形 99"/>
          <p:cNvSpPr/>
          <p:nvPr/>
        </p:nvSpPr>
        <p:spPr>
          <a:xfrm>
            <a:off x="2293274" y="3771435"/>
            <a:ext cx="2576346" cy="264688"/>
          </a:xfrm>
          <a:prstGeom prst="rect">
            <a:avLst/>
          </a:prstGeom>
        </p:spPr>
        <p:txBody>
          <a:bodyPr wrap="none">
            <a:spAutoFit/>
          </a:bodyPr>
          <a:lstStyle/>
          <a:p>
            <a:pPr marL="971550" lvl="0" indent="-285750">
              <a:lnSpc>
                <a:spcPct val="80000"/>
              </a:lnSpc>
              <a:spcAft>
                <a:spcPts val="1200"/>
              </a:spcAft>
              <a:buFont typeface="Wingdings" panose="05000000000000000000" pitchFamily="2" charset="2"/>
              <a:buChar char="n"/>
            </a:pPr>
            <a:r>
              <a:rPr lang="zh-CN" altLang="en-US" sz="1400" spc="-25" dirty="0">
                <a:solidFill>
                  <a:prstClr val="black"/>
                </a:solidFill>
                <a:uFill>
                  <a:solidFill>
                    <a:srgbClr val="000000"/>
                  </a:solidFill>
                </a:uFill>
                <a:latin typeface="微软雅黑" panose="020B0503020204020204" pitchFamily="34" charset="-122"/>
                <a:ea typeface="微软雅黑" panose="020B0503020204020204" pitchFamily="34" charset="-122"/>
                <a:cs typeface="Times New Roman" panose="02020603050405020304" charset="0"/>
              </a:rPr>
              <a:t>在此输入文本内容</a:t>
            </a:r>
          </a:p>
        </p:txBody>
      </p:sp>
      <p:sp>
        <p:nvSpPr>
          <p:cNvPr id="101" name="矩形 100"/>
          <p:cNvSpPr/>
          <p:nvPr/>
        </p:nvSpPr>
        <p:spPr>
          <a:xfrm>
            <a:off x="2296921" y="4107262"/>
            <a:ext cx="2576346" cy="264688"/>
          </a:xfrm>
          <a:prstGeom prst="rect">
            <a:avLst/>
          </a:prstGeom>
        </p:spPr>
        <p:txBody>
          <a:bodyPr wrap="none">
            <a:spAutoFit/>
          </a:bodyPr>
          <a:lstStyle/>
          <a:p>
            <a:pPr marL="971550" indent="-285750">
              <a:lnSpc>
                <a:spcPct val="80000"/>
              </a:lnSpc>
              <a:spcAft>
                <a:spcPts val="1200"/>
              </a:spcAft>
              <a:buFont typeface="Wingdings" panose="05000000000000000000" pitchFamily="2" charset="2"/>
              <a:buChar char="n"/>
            </a:pPr>
            <a:r>
              <a:rPr lang="zh-CN" altLang="en-US" sz="1400" spc="-25" dirty="0">
                <a:solidFill>
                  <a:prstClr val="black"/>
                </a:solidFill>
                <a:uFill>
                  <a:solidFill>
                    <a:srgbClr val="000000"/>
                  </a:solidFill>
                </a:uFill>
                <a:latin typeface="微软雅黑" panose="020B0503020204020204" pitchFamily="34" charset="-122"/>
                <a:ea typeface="微软雅黑" panose="020B0503020204020204" pitchFamily="34" charset="-122"/>
                <a:cs typeface="Times New Roman" panose="02020603050405020304" charset="0"/>
              </a:rPr>
              <a:t>在此输入文本内容</a:t>
            </a:r>
          </a:p>
        </p:txBody>
      </p:sp>
      <p:cxnSp>
        <p:nvCxnSpPr>
          <p:cNvPr id="102" name="直接连接符 28"/>
          <p:cNvCxnSpPr/>
          <p:nvPr/>
        </p:nvCxnSpPr>
        <p:spPr>
          <a:xfrm>
            <a:off x="971600" y="2798119"/>
            <a:ext cx="3898020" cy="0"/>
          </a:xfrm>
          <a:prstGeom prst="line">
            <a:avLst/>
          </a:prstGeom>
          <a:noFill/>
          <a:ln w="9525" cap="flat" cmpd="sng" algn="ctr">
            <a:solidFill>
              <a:schemeClr val="tx1">
                <a:lumMod val="50000"/>
                <a:lumOff val="50000"/>
              </a:schemeClr>
            </a:solidFill>
            <a:prstDash val="dash"/>
          </a:ln>
          <a:effectLst/>
        </p:spPr>
      </p:cxnSp>
      <p:grpSp>
        <p:nvGrpSpPr>
          <p:cNvPr id="50" name="组合 49"/>
          <p:cNvGrpSpPr/>
          <p:nvPr/>
        </p:nvGrpSpPr>
        <p:grpSpPr>
          <a:xfrm>
            <a:off x="251520" y="210918"/>
            <a:ext cx="360040" cy="344608"/>
            <a:chOff x="251520" y="210918"/>
            <a:chExt cx="360040" cy="344608"/>
          </a:xfrm>
        </p:grpSpPr>
        <p:sp>
          <p:nvSpPr>
            <p:cNvPr id="51" name="矩形 50"/>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工作计划</a:t>
            </a:r>
          </a:p>
        </p:txBody>
      </p:sp>
      <p:sp>
        <p:nvSpPr>
          <p:cNvPr id="67" name="矩形 66"/>
          <p:cNvSpPr/>
          <p:nvPr/>
        </p:nvSpPr>
        <p:spPr>
          <a:xfrm>
            <a:off x="3556337" y="771550"/>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grpSp>
        <p:nvGrpSpPr>
          <p:cNvPr id="68" name="组合 67"/>
          <p:cNvGrpSpPr/>
          <p:nvPr/>
        </p:nvGrpSpPr>
        <p:grpSpPr>
          <a:xfrm>
            <a:off x="1478897" y="927919"/>
            <a:ext cx="1868967" cy="181545"/>
            <a:chOff x="899592" y="1103303"/>
            <a:chExt cx="1868967" cy="181545"/>
          </a:xfrm>
        </p:grpSpPr>
        <p:cxnSp>
          <p:nvCxnSpPr>
            <p:cNvPr id="69" name="直接连接符 11"/>
            <p:cNvCxnSpPr/>
            <p:nvPr/>
          </p:nvCxnSpPr>
          <p:spPr>
            <a:xfrm>
              <a:off x="1446275" y="1103303"/>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12"/>
            <p:cNvCxnSpPr/>
            <p:nvPr/>
          </p:nvCxnSpPr>
          <p:spPr>
            <a:xfrm>
              <a:off x="899592" y="1192362"/>
              <a:ext cx="186896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13"/>
            <p:cNvCxnSpPr/>
            <p:nvPr/>
          </p:nvCxnSpPr>
          <p:spPr>
            <a:xfrm>
              <a:off x="1446275" y="1284848"/>
              <a:ext cx="13222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5724128" y="927919"/>
            <a:ext cx="1884978" cy="191585"/>
            <a:chOff x="5796136" y="1115932"/>
            <a:chExt cx="1884978" cy="191585"/>
          </a:xfrm>
        </p:grpSpPr>
        <p:cxnSp>
          <p:nvCxnSpPr>
            <p:cNvPr id="76" name="直接连接符 15"/>
            <p:cNvCxnSpPr/>
            <p:nvPr/>
          </p:nvCxnSpPr>
          <p:spPr>
            <a:xfrm flipH="1">
              <a:off x="5796136" y="1115932"/>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16"/>
            <p:cNvCxnSpPr/>
            <p:nvPr/>
          </p:nvCxnSpPr>
          <p:spPr>
            <a:xfrm flipH="1">
              <a:off x="5796136" y="1209916"/>
              <a:ext cx="18849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17"/>
            <p:cNvCxnSpPr/>
            <p:nvPr/>
          </p:nvCxnSpPr>
          <p:spPr>
            <a:xfrm flipH="1">
              <a:off x="5796136" y="1307517"/>
              <a:ext cx="13336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179512" y="4109027"/>
            <a:ext cx="2664296" cy="264688"/>
          </a:xfrm>
          <a:prstGeom prst="rect">
            <a:avLst/>
          </a:prstGeom>
        </p:spPr>
        <p:txBody>
          <a:bodyPr wrap="square">
            <a:spAutoFit/>
          </a:bodyPr>
          <a:lstStyle/>
          <a:p>
            <a:pPr marL="971550" indent="-285750">
              <a:lnSpc>
                <a:spcPct val="80000"/>
              </a:lnSpc>
              <a:spcAft>
                <a:spcPts val="1200"/>
              </a:spcAft>
              <a:buFont typeface="Wingdings" panose="05000000000000000000" pitchFamily="2" charset="2"/>
              <a:buChar char="n"/>
            </a:pPr>
            <a:r>
              <a:rPr lang="zh-CN" altLang="en-US" sz="1400" spc="-25" dirty="0">
                <a:uFill>
                  <a:solidFill>
                    <a:srgbClr val="000000"/>
                  </a:solidFill>
                </a:uFill>
                <a:latin typeface="+mj-ea"/>
                <a:ea typeface="+mj-ea"/>
                <a:cs typeface="Times New Roman" panose="02020603050405020304" charset="0"/>
              </a:rPr>
              <a:t>在此输入文本内容</a:t>
            </a:r>
            <a:endParaRPr lang="en-US" altLang="zh-CN" sz="1400" spc="-25" dirty="0">
              <a:uFill>
                <a:solidFill>
                  <a:srgbClr val="000000"/>
                </a:solidFill>
              </a:uFill>
              <a:latin typeface="+mj-ea"/>
              <a:ea typeface="+mj-ea"/>
              <a:cs typeface="Times New Roman" panose="0202060305040502030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1484490" y="1563638"/>
            <a:ext cx="7191966" cy="3242277"/>
          </a:xfrm>
          <a:prstGeom prst="rect">
            <a:avLst/>
          </a:prstGeom>
          <a:solidFill>
            <a:srgbClr val="2E6CB5"/>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8"/>
          <p:cNvPicPr>
            <a:picLocks noChangeAspect="1"/>
          </p:cNvPicPr>
          <p:nvPr/>
        </p:nvPicPr>
        <p:blipFill>
          <a:blip r:embed="rId3">
            <a:grayscl/>
            <a:extLst>
              <a:ext uri="{28A0092B-C50C-407E-A947-70E740481C1C}">
                <a14:useLocalDpi xmlns:a14="http://schemas.microsoft.com/office/drawing/2010/main" val="0"/>
              </a:ext>
            </a:extLst>
          </a:blip>
          <a:srcRect t="18552" b="18552"/>
          <a:stretch>
            <a:fillRect/>
          </a:stretch>
        </p:blipFill>
        <p:spPr>
          <a:xfrm>
            <a:off x="-22850" y="1923678"/>
            <a:ext cx="4958807" cy="2334894"/>
          </a:xfrm>
          <a:custGeom>
            <a:avLst/>
            <a:gdLst>
              <a:gd name="connsiteX0" fmla="*/ 0 w 4846362"/>
              <a:gd name="connsiteY0" fmla="*/ 0 h 1907600"/>
              <a:gd name="connsiteX1" fmla="*/ 4846362 w 4846362"/>
              <a:gd name="connsiteY1" fmla="*/ 0 h 1907600"/>
              <a:gd name="connsiteX2" fmla="*/ 4846362 w 4846362"/>
              <a:gd name="connsiteY2" fmla="*/ 1907600 h 1907600"/>
              <a:gd name="connsiteX3" fmla="*/ 0 w 4846362"/>
              <a:gd name="connsiteY3" fmla="*/ 1907600 h 1907600"/>
            </a:gdLst>
            <a:ahLst/>
            <a:cxnLst>
              <a:cxn ang="0">
                <a:pos x="connsiteX0" y="connsiteY0"/>
              </a:cxn>
              <a:cxn ang="0">
                <a:pos x="connsiteX1" y="connsiteY1"/>
              </a:cxn>
              <a:cxn ang="0">
                <a:pos x="connsiteX2" y="connsiteY2"/>
              </a:cxn>
              <a:cxn ang="0">
                <a:pos x="connsiteX3" y="connsiteY3"/>
              </a:cxn>
            </a:cxnLst>
            <a:rect l="l" t="t" r="r" b="b"/>
            <a:pathLst>
              <a:path w="4846362" h="1907600">
                <a:moveTo>
                  <a:pt x="0" y="0"/>
                </a:moveTo>
                <a:lnTo>
                  <a:pt x="4846362" y="0"/>
                </a:lnTo>
                <a:lnTo>
                  <a:pt x="4846362" y="1907600"/>
                </a:lnTo>
                <a:lnTo>
                  <a:pt x="0" y="1907600"/>
                </a:lnTo>
                <a:close/>
              </a:path>
            </a:pathLst>
          </a:custGeom>
        </p:spPr>
      </p:pic>
      <p:grpSp>
        <p:nvGrpSpPr>
          <p:cNvPr id="36" name="组合 35"/>
          <p:cNvGrpSpPr/>
          <p:nvPr/>
        </p:nvGrpSpPr>
        <p:grpSpPr>
          <a:xfrm>
            <a:off x="251520" y="210918"/>
            <a:ext cx="360040" cy="344608"/>
            <a:chOff x="251520" y="210918"/>
            <a:chExt cx="360040" cy="344608"/>
          </a:xfrm>
        </p:grpSpPr>
        <p:sp>
          <p:nvSpPr>
            <p:cNvPr id="37" name="矩形 36"/>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9" name="直接连接符 38"/>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工作计划</a:t>
            </a:r>
          </a:p>
        </p:txBody>
      </p:sp>
      <p:sp>
        <p:nvSpPr>
          <p:cNvPr id="19" name="矩形 18"/>
          <p:cNvSpPr/>
          <p:nvPr/>
        </p:nvSpPr>
        <p:spPr>
          <a:xfrm>
            <a:off x="5331177" y="2452265"/>
            <a:ext cx="3057247" cy="1840119"/>
          </a:xfrm>
          <a:prstGeom prst="rect">
            <a:avLst/>
          </a:prstGeom>
        </p:spPr>
        <p:txBody>
          <a:bodyPr wrap="none">
            <a:spAutoFit/>
          </a:bodyPr>
          <a:lstStyle/>
          <a:p>
            <a:pPr>
              <a:lnSpc>
                <a:spcPct val="120000"/>
              </a:lnSpc>
            </a:pPr>
            <a:r>
              <a:rPr lang="zh-CN" altLang="en-US" sz="1600" dirty="0">
                <a:solidFill>
                  <a:schemeClr val="bg1"/>
                </a:solidFill>
                <a:latin typeface="+mj-ea"/>
                <a:ea typeface="+mj-ea"/>
              </a:rPr>
              <a:t>请在此输入文本请在此输入文本</a:t>
            </a:r>
          </a:p>
          <a:p>
            <a:pPr>
              <a:lnSpc>
                <a:spcPct val="120000"/>
              </a:lnSpc>
            </a:pPr>
            <a:r>
              <a:rPr lang="zh-CN" altLang="en-US" sz="1600" dirty="0">
                <a:solidFill>
                  <a:schemeClr val="bg1"/>
                </a:solidFill>
                <a:latin typeface="+mj-ea"/>
                <a:ea typeface="+mj-ea"/>
              </a:rPr>
              <a:t>请在此输入文本请在此输入文本</a:t>
            </a:r>
          </a:p>
          <a:p>
            <a:pPr>
              <a:lnSpc>
                <a:spcPct val="120000"/>
              </a:lnSpc>
            </a:pPr>
            <a:r>
              <a:rPr lang="zh-CN" altLang="en-US" sz="1600" dirty="0">
                <a:solidFill>
                  <a:schemeClr val="bg1"/>
                </a:solidFill>
                <a:latin typeface="+mj-ea"/>
                <a:ea typeface="+mj-ea"/>
              </a:rPr>
              <a:t>请在此输入文本请在此输入文本</a:t>
            </a:r>
          </a:p>
          <a:p>
            <a:pPr>
              <a:lnSpc>
                <a:spcPct val="120000"/>
              </a:lnSpc>
            </a:pPr>
            <a:r>
              <a:rPr lang="zh-CN" altLang="en-US" sz="1600" dirty="0">
                <a:solidFill>
                  <a:schemeClr val="bg1"/>
                </a:solidFill>
                <a:latin typeface="+mj-ea"/>
                <a:ea typeface="+mj-ea"/>
              </a:rPr>
              <a:t>请在此输入文本请在此输入文本</a:t>
            </a:r>
          </a:p>
          <a:p>
            <a:pPr>
              <a:lnSpc>
                <a:spcPct val="120000"/>
              </a:lnSpc>
            </a:pPr>
            <a:r>
              <a:rPr lang="zh-CN" altLang="en-US" sz="1600" dirty="0">
                <a:solidFill>
                  <a:schemeClr val="bg1"/>
                </a:solidFill>
                <a:latin typeface="+mj-ea"/>
                <a:ea typeface="+mj-ea"/>
              </a:rPr>
              <a:t>请在此输入文本请在此输入文本</a:t>
            </a:r>
          </a:p>
          <a:p>
            <a:pPr>
              <a:lnSpc>
                <a:spcPct val="120000"/>
              </a:lnSpc>
            </a:pPr>
            <a:r>
              <a:rPr lang="zh-CN" altLang="en-US" sz="1600" dirty="0">
                <a:solidFill>
                  <a:schemeClr val="bg1"/>
                </a:solidFill>
                <a:latin typeface="+mj-ea"/>
                <a:ea typeface="+mj-ea"/>
              </a:rPr>
              <a:t>请在此输入文本请在此输入文本</a:t>
            </a:r>
          </a:p>
        </p:txBody>
      </p:sp>
      <p:grpSp>
        <p:nvGrpSpPr>
          <p:cNvPr id="20" name="组合 19"/>
          <p:cNvGrpSpPr/>
          <p:nvPr/>
        </p:nvGrpSpPr>
        <p:grpSpPr>
          <a:xfrm>
            <a:off x="7278680" y="4443958"/>
            <a:ext cx="1037736" cy="144016"/>
            <a:chOff x="7278680" y="4424384"/>
            <a:chExt cx="1037736" cy="163590"/>
          </a:xfrm>
        </p:grpSpPr>
        <p:grpSp>
          <p:nvGrpSpPr>
            <p:cNvPr id="50" name="组 40"/>
            <p:cNvGrpSpPr/>
            <p:nvPr/>
          </p:nvGrpSpPr>
          <p:grpSpPr>
            <a:xfrm>
              <a:off x="7278680" y="4424384"/>
              <a:ext cx="145707" cy="163590"/>
              <a:chOff x="3545444" y="1859086"/>
              <a:chExt cx="867502" cy="945747"/>
            </a:xfrm>
          </p:grpSpPr>
          <p:sp>
            <p:nvSpPr>
              <p:cNvPr id="51"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2"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3" name="组 40"/>
            <p:cNvGrpSpPr/>
            <p:nvPr/>
          </p:nvGrpSpPr>
          <p:grpSpPr>
            <a:xfrm>
              <a:off x="7576023" y="4424384"/>
              <a:ext cx="145707" cy="163590"/>
              <a:chOff x="3545444" y="1859086"/>
              <a:chExt cx="867502" cy="945747"/>
            </a:xfrm>
          </p:grpSpPr>
          <p:sp>
            <p:nvSpPr>
              <p:cNvPr id="54"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5"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6" name="组 40"/>
            <p:cNvGrpSpPr/>
            <p:nvPr/>
          </p:nvGrpSpPr>
          <p:grpSpPr>
            <a:xfrm>
              <a:off x="7873366" y="4424384"/>
              <a:ext cx="145707" cy="163590"/>
              <a:chOff x="3545444" y="1859086"/>
              <a:chExt cx="867502" cy="945747"/>
            </a:xfrm>
          </p:grpSpPr>
          <p:sp>
            <p:nvSpPr>
              <p:cNvPr id="57"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8"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9" name="组 40"/>
            <p:cNvGrpSpPr/>
            <p:nvPr/>
          </p:nvGrpSpPr>
          <p:grpSpPr>
            <a:xfrm>
              <a:off x="8170709" y="4424384"/>
              <a:ext cx="145707" cy="163590"/>
              <a:chOff x="3545444" y="1859086"/>
              <a:chExt cx="867502" cy="945747"/>
            </a:xfrm>
          </p:grpSpPr>
          <p:sp>
            <p:nvSpPr>
              <p:cNvPr id="60"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2"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
        <p:nvSpPr>
          <p:cNvPr id="63" name="矩形 62"/>
          <p:cNvSpPr/>
          <p:nvPr/>
        </p:nvSpPr>
        <p:spPr>
          <a:xfrm>
            <a:off x="5364088" y="1894061"/>
            <a:ext cx="2031325" cy="461665"/>
          </a:xfrm>
          <a:prstGeom prst="rect">
            <a:avLst/>
          </a:prstGeom>
        </p:spPr>
        <p:txBody>
          <a:bodyPr wrap="none">
            <a:spAutoFit/>
          </a:bodyPr>
          <a:lstStyle/>
          <a:p>
            <a:r>
              <a:rPr lang="zh-CN" altLang="en-US" sz="2400" dirty="0">
                <a:solidFill>
                  <a:schemeClr val="bg1"/>
                </a:solidFill>
                <a:latin typeface="+mn-ea"/>
              </a:rPr>
              <a:t>输入标题文字</a:t>
            </a:r>
          </a:p>
        </p:txBody>
      </p:sp>
      <p:cxnSp>
        <p:nvCxnSpPr>
          <p:cNvPr id="22" name="直接连接符 21"/>
          <p:cNvCxnSpPr/>
          <p:nvPr/>
        </p:nvCxnSpPr>
        <p:spPr>
          <a:xfrm>
            <a:off x="5436096" y="2427734"/>
            <a:ext cx="43204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r="18527"/>
          <a:stretch>
            <a:fillRect/>
          </a:stretch>
        </p:blipFill>
        <p:spPr>
          <a:xfrm>
            <a:off x="618692" y="1203598"/>
            <a:ext cx="3733364" cy="3234870"/>
          </a:xfrm>
          <a:prstGeom prst="rect">
            <a:avLst/>
          </a:prstGeom>
        </p:spPr>
      </p:pic>
      <p:cxnSp>
        <p:nvCxnSpPr>
          <p:cNvPr id="42" name="直接连接符 28"/>
          <p:cNvCxnSpPr/>
          <p:nvPr/>
        </p:nvCxnSpPr>
        <p:spPr>
          <a:xfrm>
            <a:off x="4992996" y="3147814"/>
            <a:ext cx="3312368" cy="0"/>
          </a:xfrm>
          <a:prstGeom prst="line">
            <a:avLst/>
          </a:prstGeom>
          <a:noFill/>
          <a:ln w="9525" cap="flat" cmpd="sng" algn="ctr">
            <a:solidFill>
              <a:schemeClr val="tx1">
                <a:lumMod val="50000"/>
                <a:lumOff val="50000"/>
              </a:schemeClr>
            </a:solidFill>
            <a:prstDash val="dash"/>
          </a:ln>
          <a:effectLst/>
        </p:spPr>
      </p:cxnSp>
      <p:grpSp>
        <p:nvGrpSpPr>
          <p:cNvPr id="19" name="组合 32"/>
          <p:cNvGrpSpPr/>
          <p:nvPr/>
        </p:nvGrpSpPr>
        <p:grpSpPr>
          <a:xfrm>
            <a:off x="611560" y="4040392"/>
            <a:ext cx="3733364" cy="797112"/>
            <a:chOff x="725015" y="3858896"/>
            <a:chExt cx="5230367" cy="1116737"/>
          </a:xfrm>
        </p:grpSpPr>
        <p:sp>
          <p:nvSpPr>
            <p:cNvPr id="57" name="流程图: 决策 3"/>
            <p:cNvSpPr/>
            <p:nvPr/>
          </p:nvSpPr>
          <p:spPr>
            <a:xfrm flipV="1">
              <a:off x="725015" y="3858896"/>
              <a:ext cx="5230367" cy="1116737"/>
            </a:xfrm>
            <a:prstGeom prst="flowChartDecision">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0" name="文本框 3"/>
            <p:cNvSpPr txBox="1"/>
            <p:nvPr/>
          </p:nvSpPr>
          <p:spPr>
            <a:xfrm>
              <a:off x="2195808" y="4247987"/>
              <a:ext cx="2261831" cy="431189"/>
            </a:xfrm>
            <a:prstGeom prst="rect">
              <a:avLst/>
            </a:prstGeom>
            <a:noFill/>
            <a:effectLst/>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 关键词 </a:t>
              </a:r>
              <a:r>
                <a:rPr lang="en-US" altLang="zh-CN" sz="1400" b="1" dirty="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33" name="矩形 32"/>
          <p:cNvSpPr/>
          <p:nvPr/>
        </p:nvSpPr>
        <p:spPr>
          <a:xfrm>
            <a:off x="4977895" y="1101973"/>
            <a:ext cx="2031325" cy="461665"/>
          </a:xfrm>
          <a:prstGeom prst="rect">
            <a:avLst/>
          </a:prstGeom>
        </p:spPr>
        <p:txBody>
          <a:bodyPr wrap="none">
            <a:spAutoFit/>
          </a:bodyPr>
          <a:lstStyle/>
          <a:p>
            <a:r>
              <a:rPr lang="zh-CN" altLang="en-US" sz="2400" dirty="0">
                <a:solidFill>
                  <a:srgbClr val="2E6CB5"/>
                </a:solidFill>
                <a:latin typeface="+mn-ea"/>
              </a:rPr>
              <a:t>输入标题文字</a:t>
            </a:r>
          </a:p>
        </p:txBody>
      </p:sp>
      <p:cxnSp>
        <p:nvCxnSpPr>
          <p:cNvPr id="34" name="直接连接符 33"/>
          <p:cNvCxnSpPr/>
          <p:nvPr/>
        </p:nvCxnSpPr>
        <p:spPr>
          <a:xfrm>
            <a:off x="5065004" y="1707654"/>
            <a:ext cx="432048" cy="0"/>
          </a:xfrm>
          <a:prstGeom prst="line">
            <a:avLst/>
          </a:prstGeom>
          <a:ln w="34925">
            <a:solidFill>
              <a:srgbClr val="2E6CB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51520" y="210918"/>
            <a:ext cx="360040" cy="344608"/>
            <a:chOff x="251520" y="210918"/>
            <a:chExt cx="360040" cy="344608"/>
          </a:xfrm>
        </p:grpSpPr>
        <p:sp>
          <p:nvSpPr>
            <p:cNvPr id="37" name="矩形 36"/>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9" name="直接连接符 38"/>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工作计划</a:t>
            </a:r>
          </a:p>
        </p:txBody>
      </p:sp>
      <p:sp>
        <p:nvSpPr>
          <p:cNvPr id="23" name="矩形 22"/>
          <p:cNvSpPr/>
          <p:nvPr/>
        </p:nvSpPr>
        <p:spPr>
          <a:xfrm>
            <a:off x="4932040" y="1851671"/>
            <a:ext cx="3733364" cy="1249188"/>
          </a:xfrm>
          <a:prstGeom prst="rect">
            <a:avLst/>
          </a:prstGeom>
        </p:spPr>
        <p:txBody>
          <a:bodyPr wrap="square">
            <a:spAutoFit/>
          </a:bodyPr>
          <a:lstStyle/>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p>
        </p:txBody>
      </p:sp>
      <p:sp>
        <p:nvSpPr>
          <p:cNvPr id="45" name="矩形 44"/>
          <p:cNvSpPr/>
          <p:nvPr/>
        </p:nvSpPr>
        <p:spPr>
          <a:xfrm>
            <a:off x="4932040" y="3194770"/>
            <a:ext cx="3733364" cy="1249188"/>
          </a:xfrm>
          <a:prstGeom prst="rect">
            <a:avLst/>
          </a:prstGeom>
        </p:spPr>
        <p:txBody>
          <a:bodyPr wrap="square">
            <a:spAutoFit/>
          </a:bodyPr>
          <a:lstStyle/>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endParaRPr lang="en-US" altLang="zh-CN" sz="1600" dirty="0">
              <a:latin typeface="+mj-ea"/>
              <a:ea typeface="+mj-ea"/>
            </a:endParaRPr>
          </a:p>
          <a:p>
            <a:pPr>
              <a:lnSpc>
                <a:spcPct val="120000"/>
              </a:lnSpc>
            </a:pPr>
            <a:r>
              <a:rPr lang="zh-CN" altLang="en-US" sz="1600" dirty="0">
                <a:latin typeface="+mj-ea"/>
                <a:ea typeface="+mj-ea"/>
              </a:rPr>
              <a:t>在此输入文本内容在此输入文本内容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îşḷíḑè"/>
          <p:cNvSpPr txBox="1"/>
          <p:nvPr/>
        </p:nvSpPr>
        <p:spPr bwMode="auto">
          <a:xfrm>
            <a:off x="107504" y="4193040"/>
            <a:ext cx="8784976" cy="1043006"/>
          </a:xfrm>
          <a:prstGeom prst="roundRect">
            <a:avLst/>
          </a:prstGeom>
          <a:noFill/>
          <a:ln w="12700">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400" dirty="0">
                <a:latin typeface="+mj-ea"/>
                <a:ea typeface="+mj-ea"/>
              </a:rPr>
              <a:t>请在此输入您的文本内容</a:t>
            </a:r>
            <a:r>
              <a:rPr lang="zh-CN" altLang="en-US" sz="1400" dirty="0">
                <a:latin typeface="+mj-ea"/>
              </a:rPr>
              <a:t>请在此输入您的文本内容请在此输入您的文本内容请在此输入您的文本内容</a:t>
            </a:r>
          </a:p>
          <a:p>
            <a:pPr algn="ctr">
              <a:lnSpc>
                <a:spcPct val="150000"/>
              </a:lnSpc>
            </a:pPr>
            <a:r>
              <a:rPr lang="zh-CN" altLang="en-US" sz="1400" dirty="0">
                <a:latin typeface="+mj-ea"/>
              </a:rPr>
              <a:t>请在此输入您的文本内容请在此输入您的文本内容请在此输入您的文本内容请在此输入您的文本内容</a:t>
            </a:r>
          </a:p>
          <a:p>
            <a:pPr algn="ctr">
              <a:lnSpc>
                <a:spcPct val="150000"/>
              </a:lnSpc>
            </a:pPr>
            <a:endParaRPr lang="zh-CN" altLang="en-US" sz="1400" dirty="0">
              <a:latin typeface="+mj-ea"/>
              <a:ea typeface="+mj-ea"/>
            </a:endParaRPr>
          </a:p>
        </p:txBody>
      </p:sp>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t="5968" b="21157"/>
          <a:stretch>
            <a:fillRect/>
          </a:stretch>
        </p:blipFill>
        <p:spPr>
          <a:xfrm>
            <a:off x="611560" y="1059582"/>
            <a:ext cx="4968552" cy="2417222"/>
          </a:xfrm>
          <a:prstGeom prst="rect">
            <a:avLst/>
          </a:prstGeom>
        </p:spPr>
      </p:pic>
      <p:grpSp>
        <p:nvGrpSpPr>
          <p:cNvPr id="59" name="组合 58"/>
          <p:cNvGrpSpPr/>
          <p:nvPr/>
        </p:nvGrpSpPr>
        <p:grpSpPr>
          <a:xfrm>
            <a:off x="251520" y="210918"/>
            <a:ext cx="360040" cy="344608"/>
            <a:chOff x="251520" y="210918"/>
            <a:chExt cx="360040" cy="344608"/>
          </a:xfrm>
        </p:grpSpPr>
        <p:sp>
          <p:nvSpPr>
            <p:cNvPr id="60" name="矩形 59"/>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2" name="直接连接符 61"/>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工作计划</a:t>
            </a:r>
          </a:p>
        </p:txBody>
      </p:sp>
      <p:sp>
        <p:nvSpPr>
          <p:cNvPr id="5" name="矩形 4"/>
          <p:cNvSpPr/>
          <p:nvPr/>
        </p:nvSpPr>
        <p:spPr>
          <a:xfrm>
            <a:off x="6008052" y="1898035"/>
            <a:ext cx="2812420" cy="1540293"/>
          </a:xfrm>
          <a:prstGeom prst="rect">
            <a:avLst/>
          </a:prstGeom>
        </p:spPr>
        <p:txBody>
          <a:bodyPr wrap="square">
            <a:spAutoFit/>
          </a:bodyPr>
          <a:lstStyle/>
          <a:p>
            <a:pPr marL="342900" indent="-342900">
              <a:lnSpc>
                <a:spcPct val="120000"/>
              </a:lnSpc>
              <a:buFont typeface="+mj-lt"/>
              <a:buAutoNum type="arabicPeriod"/>
            </a:pPr>
            <a:r>
              <a:rPr lang="zh-CN" altLang="en-US" sz="1600" dirty="0"/>
              <a:t>请在此输入您的文本内容</a:t>
            </a:r>
          </a:p>
          <a:p>
            <a:pPr marL="342900" indent="-342900">
              <a:lnSpc>
                <a:spcPct val="120000"/>
              </a:lnSpc>
              <a:buFont typeface="+mj-lt"/>
              <a:buAutoNum type="arabicPeriod"/>
            </a:pPr>
            <a:r>
              <a:rPr lang="zh-CN" altLang="en-US" sz="1600" dirty="0"/>
              <a:t>请在此输入您的文本内容</a:t>
            </a:r>
          </a:p>
          <a:p>
            <a:pPr marL="342900" indent="-342900">
              <a:lnSpc>
                <a:spcPct val="120000"/>
              </a:lnSpc>
              <a:buFont typeface="+mj-lt"/>
              <a:buAutoNum type="arabicPeriod"/>
            </a:pPr>
            <a:r>
              <a:rPr lang="zh-CN" altLang="en-US" sz="1600" dirty="0"/>
              <a:t>请在此输入您的文本内容</a:t>
            </a:r>
            <a:endParaRPr lang="en-US" altLang="zh-CN" sz="1600" dirty="0"/>
          </a:p>
          <a:p>
            <a:pPr marL="342900" indent="-342900">
              <a:lnSpc>
                <a:spcPct val="120000"/>
              </a:lnSpc>
              <a:buFont typeface="+mj-lt"/>
              <a:buAutoNum type="arabicPeriod"/>
            </a:pPr>
            <a:r>
              <a:rPr lang="zh-CN" altLang="en-US" sz="1600" dirty="0"/>
              <a:t>请在此输入您的文本内容</a:t>
            </a:r>
            <a:endParaRPr lang="en-US" altLang="zh-CN" sz="1600" dirty="0"/>
          </a:p>
          <a:p>
            <a:pPr marL="342900" indent="-342900">
              <a:lnSpc>
                <a:spcPct val="120000"/>
              </a:lnSpc>
              <a:buFont typeface="+mj-lt"/>
              <a:buAutoNum type="arabicPeriod"/>
            </a:pPr>
            <a:r>
              <a:rPr lang="zh-CN" altLang="en-US" sz="1600" dirty="0"/>
              <a:t>请在此输入您的文本内容</a:t>
            </a:r>
            <a:endParaRPr lang="en-US" altLang="zh-CN" sz="1600" dirty="0"/>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70921" y="4331297"/>
            <a:ext cx="867550" cy="855572"/>
          </a:xfrm>
          <a:prstGeom prst="rect">
            <a:avLst/>
          </a:prstGeom>
        </p:spPr>
      </p:pic>
      <p:grpSp>
        <p:nvGrpSpPr>
          <p:cNvPr id="69" name="组合 68"/>
          <p:cNvGrpSpPr/>
          <p:nvPr/>
        </p:nvGrpSpPr>
        <p:grpSpPr>
          <a:xfrm>
            <a:off x="7174409" y="3795886"/>
            <a:ext cx="1515380" cy="210303"/>
            <a:chOff x="7278680" y="4424384"/>
            <a:chExt cx="1037736" cy="163590"/>
          </a:xfrm>
        </p:grpSpPr>
        <p:grpSp>
          <p:nvGrpSpPr>
            <p:cNvPr id="70" name="组 40"/>
            <p:cNvGrpSpPr/>
            <p:nvPr/>
          </p:nvGrpSpPr>
          <p:grpSpPr>
            <a:xfrm>
              <a:off x="7278680" y="4424384"/>
              <a:ext cx="145707" cy="163590"/>
              <a:chOff x="3545444" y="1859086"/>
              <a:chExt cx="867502" cy="945747"/>
            </a:xfrm>
          </p:grpSpPr>
          <p:sp>
            <p:nvSpPr>
              <p:cNvPr id="80"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81"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71" name="组 40"/>
            <p:cNvGrpSpPr/>
            <p:nvPr/>
          </p:nvGrpSpPr>
          <p:grpSpPr>
            <a:xfrm>
              <a:off x="7576023" y="4424384"/>
              <a:ext cx="145707" cy="163590"/>
              <a:chOff x="3545444" y="1859086"/>
              <a:chExt cx="867502" cy="945747"/>
            </a:xfrm>
          </p:grpSpPr>
          <p:sp>
            <p:nvSpPr>
              <p:cNvPr id="78"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9"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72" name="组 40"/>
            <p:cNvGrpSpPr/>
            <p:nvPr/>
          </p:nvGrpSpPr>
          <p:grpSpPr>
            <a:xfrm>
              <a:off x="7873366" y="4424384"/>
              <a:ext cx="145707" cy="163590"/>
              <a:chOff x="3545444" y="1859086"/>
              <a:chExt cx="867502" cy="945747"/>
            </a:xfrm>
          </p:grpSpPr>
          <p:sp>
            <p:nvSpPr>
              <p:cNvPr id="76"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7"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73" name="组 40"/>
            <p:cNvGrpSpPr/>
            <p:nvPr/>
          </p:nvGrpSpPr>
          <p:grpSpPr>
            <a:xfrm>
              <a:off x="8170709" y="4424384"/>
              <a:ext cx="145707" cy="163590"/>
              <a:chOff x="3545444" y="1859086"/>
              <a:chExt cx="867502" cy="945747"/>
            </a:xfrm>
          </p:grpSpPr>
          <p:sp>
            <p:nvSpPr>
              <p:cNvPr id="74"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5"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
        <p:nvSpPr>
          <p:cNvPr id="8" name="矩形 7"/>
          <p:cNvSpPr/>
          <p:nvPr/>
        </p:nvSpPr>
        <p:spPr>
          <a:xfrm>
            <a:off x="403920" y="1059582"/>
            <a:ext cx="207640" cy="1296268"/>
          </a:xfrm>
          <a:prstGeom prst="rect">
            <a:avLst/>
          </a:prstGeom>
          <a:solidFill>
            <a:srgbClr val="2E6C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6084168" y="1174660"/>
            <a:ext cx="2251050" cy="504055"/>
            <a:chOff x="5777334" y="1131589"/>
            <a:chExt cx="2971130" cy="671041"/>
          </a:xfrm>
        </p:grpSpPr>
        <p:grpSp>
          <p:nvGrpSpPr>
            <p:cNvPr id="83" name="组合 56"/>
            <p:cNvGrpSpPr/>
            <p:nvPr/>
          </p:nvGrpSpPr>
          <p:grpSpPr>
            <a:xfrm>
              <a:off x="5777334" y="1131589"/>
              <a:ext cx="2971130" cy="671041"/>
              <a:chOff x="4532138" y="2977854"/>
              <a:chExt cx="1564211" cy="379451"/>
            </a:xfrm>
          </p:grpSpPr>
          <p:sp>
            <p:nvSpPr>
              <p:cNvPr id="124" name="MH_SubTitle_1"/>
              <p:cNvSpPr/>
              <p:nvPr>
                <p:custDataLst>
                  <p:tags r:id="rId3"/>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b="1" dirty="0">
                  <a:solidFill>
                    <a:schemeClr val="accent1"/>
                  </a:solidFill>
                </a:endParaRPr>
              </a:p>
            </p:txBody>
          </p:sp>
          <p:sp>
            <p:nvSpPr>
              <p:cNvPr id="125" name="MH_SubTitle_1"/>
              <p:cNvSpPr/>
              <p:nvPr>
                <p:custDataLst>
                  <p:tags r:id="rId4"/>
                </p:custDataLst>
              </p:nvPr>
            </p:nvSpPr>
            <p:spPr>
              <a:xfrm>
                <a:off x="4560475" y="3001219"/>
                <a:ext cx="1504983" cy="343706"/>
              </a:xfrm>
              <a:prstGeom prst="roundRect">
                <a:avLst>
                  <a:gd name="adj" fmla="val 19325"/>
                </a:avLst>
              </a:prstGeom>
              <a:gradFill>
                <a:gsLst>
                  <a:gs pos="0">
                    <a:srgbClr val="05508F"/>
                  </a:gs>
                  <a:gs pos="98000">
                    <a:srgbClr val="06A4E5"/>
                  </a:gs>
                </a:gsLst>
                <a:lin ang="3600000" scaled="0"/>
              </a:gra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dirty="0">
                  <a:latin typeface="Impact" panose="020B0806030902050204" pitchFamily="34" charset="0"/>
                  <a:ea typeface="微软雅黑" panose="020B0503020204020204" pitchFamily="34" charset="-122"/>
                </a:endParaRPr>
              </a:p>
            </p:txBody>
          </p:sp>
        </p:grpSp>
        <p:sp>
          <p:nvSpPr>
            <p:cNvPr id="84" name="文本框 83"/>
            <p:cNvSpPr txBox="1"/>
            <p:nvPr/>
          </p:nvSpPr>
          <p:spPr>
            <a:xfrm>
              <a:off x="5973187" y="1249229"/>
              <a:ext cx="2585191" cy="491686"/>
            </a:xfrm>
            <a:prstGeom prst="rect">
              <a:avLst/>
            </a:prstGeom>
            <a:noFill/>
          </p:spPr>
          <p:txBody>
            <a:bodyPr wrap="square" rtlCol="0">
              <a:spAutoFit/>
            </a:bodyPr>
            <a:lstStyle/>
            <a:p>
              <a:pPr algn="dist" fontAlgn="auto">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请在此输入标题</a:t>
              </a:r>
              <a:r>
                <a:rPr lang="en-US" altLang="zh-CN" b="1" dirty="0">
                  <a:solidFill>
                    <a:schemeClr val="bg1"/>
                  </a:solidFill>
                  <a:latin typeface="微软雅黑" panose="020B0503020204020204" pitchFamily="34" charset="-122"/>
                  <a:ea typeface="微软雅黑" panose="020B0503020204020204" pitchFamily="34" charset="-122"/>
                  <a:sym typeface="+mn-ea"/>
                </a:rPr>
                <a:t>1</a:t>
              </a:r>
              <a:endParaRPr lang="zh-CN" altLang="en-US"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126" name="组合 125"/>
          <p:cNvGrpSpPr/>
          <p:nvPr/>
        </p:nvGrpSpPr>
        <p:grpSpPr>
          <a:xfrm>
            <a:off x="539552" y="3649009"/>
            <a:ext cx="2251050" cy="504055"/>
            <a:chOff x="5777334" y="1131589"/>
            <a:chExt cx="2971130" cy="671041"/>
          </a:xfrm>
        </p:grpSpPr>
        <p:grpSp>
          <p:nvGrpSpPr>
            <p:cNvPr id="127" name="组合 56"/>
            <p:cNvGrpSpPr/>
            <p:nvPr/>
          </p:nvGrpSpPr>
          <p:grpSpPr>
            <a:xfrm>
              <a:off x="5777334" y="1131589"/>
              <a:ext cx="2971130" cy="671041"/>
              <a:chOff x="4532138" y="2977854"/>
              <a:chExt cx="1564211" cy="379451"/>
            </a:xfrm>
          </p:grpSpPr>
          <p:sp>
            <p:nvSpPr>
              <p:cNvPr id="129" name="MH_SubTitle_1"/>
              <p:cNvSpPr/>
              <p:nvPr>
                <p:custDataLst>
                  <p:tags r:id="rId1"/>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b="1" dirty="0">
                  <a:solidFill>
                    <a:schemeClr val="accent1"/>
                  </a:solidFill>
                </a:endParaRPr>
              </a:p>
            </p:txBody>
          </p:sp>
          <p:sp>
            <p:nvSpPr>
              <p:cNvPr id="130" name="MH_SubTitle_1"/>
              <p:cNvSpPr/>
              <p:nvPr>
                <p:custDataLst>
                  <p:tags r:id="rId2"/>
                </p:custDataLst>
              </p:nvPr>
            </p:nvSpPr>
            <p:spPr>
              <a:xfrm>
                <a:off x="4560475" y="3001219"/>
                <a:ext cx="1504983" cy="343706"/>
              </a:xfrm>
              <a:prstGeom prst="roundRect">
                <a:avLst>
                  <a:gd name="adj" fmla="val 19325"/>
                </a:avLst>
              </a:prstGeom>
              <a:gradFill>
                <a:gsLst>
                  <a:gs pos="0">
                    <a:srgbClr val="05508F"/>
                  </a:gs>
                  <a:gs pos="98000">
                    <a:srgbClr val="06A4E5"/>
                  </a:gs>
                </a:gsLst>
                <a:lin ang="3600000" scaled="0"/>
              </a:gra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dirty="0">
                  <a:latin typeface="Impact" panose="020B0806030902050204" pitchFamily="34" charset="0"/>
                  <a:ea typeface="微软雅黑" panose="020B0503020204020204" pitchFamily="34" charset="-122"/>
                </a:endParaRPr>
              </a:p>
            </p:txBody>
          </p:sp>
        </p:grpSp>
        <p:sp>
          <p:nvSpPr>
            <p:cNvPr id="128" name="文本框 127"/>
            <p:cNvSpPr txBox="1"/>
            <p:nvPr/>
          </p:nvSpPr>
          <p:spPr>
            <a:xfrm>
              <a:off x="5973187" y="1249229"/>
              <a:ext cx="2585191" cy="491686"/>
            </a:xfrm>
            <a:prstGeom prst="rect">
              <a:avLst/>
            </a:prstGeom>
            <a:noFill/>
          </p:spPr>
          <p:txBody>
            <a:bodyPr wrap="square" rtlCol="0">
              <a:spAutoFit/>
            </a:bodyPr>
            <a:lstStyle/>
            <a:p>
              <a:pPr algn="dist" fontAlgn="auto">
                <a:lnSpc>
                  <a:spcPct val="100000"/>
                </a:lnSpc>
              </a:pPr>
              <a:r>
                <a:rPr lang="zh-CN" altLang="en-US" b="1" dirty="0">
                  <a:solidFill>
                    <a:schemeClr val="bg1"/>
                  </a:solidFill>
                  <a:latin typeface="微软雅黑" panose="020B0503020204020204" pitchFamily="34" charset="-122"/>
                  <a:ea typeface="微软雅黑" panose="020B0503020204020204" pitchFamily="34" charset="-122"/>
                  <a:sym typeface="+mn-ea"/>
                </a:rPr>
                <a:t>请在此输入标题</a:t>
              </a:r>
              <a:r>
                <a:rPr lang="en-US" altLang="zh-CN" b="1" dirty="0">
                  <a:solidFill>
                    <a:schemeClr val="bg1"/>
                  </a:solidFill>
                  <a:latin typeface="微软雅黑" panose="020B0503020204020204" pitchFamily="34" charset="-122"/>
                  <a:ea typeface="微软雅黑" panose="020B0503020204020204" pitchFamily="34" charset="-122"/>
                  <a:sym typeface="+mn-ea"/>
                </a:rPr>
                <a:t>2</a:t>
              </a:r>
              <a:endParaRPr lang="zh-CN" altLang="en-US"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flipH="1">
            <a:off x="-1" y="2337227"/>
            <a:ext cx="9143999" cy="2806274"/>
          </a:xfrm>
          <a:custGeom>
            <a:avLst/>
            <a:gdLst>
              <a:gd name="connsiteX0" fmla="*/ 2686301 w 12280232"/>
              <a:gd name="connsiteY0" fmla="*/ 607 h 3741699"/>
              <a:gd name="connsiteX1" fmla="*/ 0 w 12280232"/>
              <a:gd name="connsiteY1" fmla="*/ 616497 h 3741699"/>
              <a:gd name="connsiteX2" fmla="*/ 0 w 12280232"/>
              <a:gd name="connsiteY2" fmla="*/ 3741699 h 3741699"/>
              <a:gd name="connsiteX3" fmla="*/ 12280232 w 12280232"/>
              <a:gd name="connsiteY3" fmla="*/ 3741699 h 3741699"/>
              <a:gd name="connsiteX4" fmla="*/ 12280232 w 12280232"/>
              <a:gd name="connsiteY4" fmla="*/ 616497 h 3741699"/>
              <a:gd name="connsiteX5" fmla="*/ 2686301 w 12280232"/>
              <a:gd name="connsiteY5" fmla="*/ 607 h 374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80232" h="3741699">
                <a:moveTo>
                  <a:pt x="2686301" y="607"/>
                </a:moveTo>
                <a:cubicBezTo>
                  <a:pt x="1790867" y="-11254"/>
                  <a:pt x="895434" y="149333"/>
                  <a:pt x="0" y="616497"/>
                </a:cubicBezTo>
                <a:lnTo>
                  <a:pt x="0" y="3741699"/>
                </a:lnTo>
                <a:lnTo>
                  <a:pt x="12280232" y="3741699"/>
                </a:lnTo>
                <a:lnTo>
                  <a:pt x="12280232" y="616497"/>
                </a:lnTo>
                <a:cubicBezTo>
                  <a:pt x="9082255" y="2284939"/>
                  <a:pt x="5884278" y="42970"/>
                  <a:pt x="2686301" y="607"/>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6" name="组合 5"/>
          <p:cNvGrpSpPr/>
          <p:nvPr/>
        </p:nvGrpSpPr>
        <p:grpSpPr>
          <a:xfrm>
            <a:off x="-679452" y="801891"/>
            <a:ext cx="10502900" cy="3793565"/>
            <a:chOff x="678104" y="1290986"/>
            <a:chExt cx="10833710" cy="450703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5336" y="1290986"/>
              <a:ext cx="1546478" cy="4507030"/>
            </a:xfrm>
            <a:prstGeom prst="rect">
              <a:avLst/>
            </a:prstGeom>
            <a:ln>
              <a:noFill/>
            </a:ln>
          </p:spPr>
        </p:pic>
        <p:sp>
          <p:nvSpPr>
            <p:cNvPr id="8" name="矩形 7"/>
            <p:cNvSpPr/>
            <p:nvPr/>
          </p:nvSpPr>
          <p:spPr>
            <a:xfrm>
              <a:off x="2224582" y="1290986"/>
              <a:ext cx="7740753" cy="450703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black">
                    <a:lumMod val="85000"/>
                    <a:lumOff val="15000"/>
                  </a:prstClr>
                </a:solidFill>
                <a:effectLst/>
                <a:uLnTx/>
                <a:uFillTx/>
                <a:latin typeface="等线" panose="02010600030101010101" charset="-122"/>
                <a:ea typeface="等线" panose="02010600030101010101" charset="-122"/>
                <a:cs typeface="+mn-cs"/>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78104" y="1290986"/>
              <a:ext cx="1546478" cy="4507030"/>
            </a:xfrm>
            <a:prstGeom prst="rect">
              <a:avLst/>
            </a:prstGeom>
            <a:ln>
              <a:noFill/>
            </a:ln>
          </p:spPr>
        </p:pic>
      </p:grpSp>
      <p:grpSp>
        <p:nvGrpSpPr>
          <p:cNvPr id="19" name="组合 18"/>
          <p:cNvGrpSpPr/>
          <p:nvPr/>
        </p:nvGrpSpPr>
        <p:grpSpPr>
          <a:xfrm>
            <a:off x="1204493" y="0"/>
            <a:ext cx="238469" cy="1040360"/>
            <a:chOff x="1927570" y="470748"/>
            <a:chExt cx="235041" cy="1025406"/>
          </a:xfrm>
          <a:solidFill>
            <a:srgbClr val="427095"/>
          </a:solidFill>
        </p:grpSpPr>
        <p:sp>
          <p:nvSpPr>
            <p:cNvPr id="20" name="矩形 19"/>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8" name="组合 17"/>
          <p:cNvGrpSpPr/>
          <p:nvPr/>
        </p:nvGrpSpPr>
        <p:grpSpPr>
          <a:xfrm>
            <a:off x="7701038" y="0"/>
            <a:ext cx="238469" cy="1040360"/>
            <a:chOff x="1927570" y="470748"/>
            <a:chExt cx="235041" cy="1025406"/>
          </a:xfrm>
          <a:solidFill>
            <a:srgbClr val="427095"/>
          </a:solidFill>
        </p:grpSpPr>
        <p:sp>
          <p:nvSpPr>
            <p:cNvPr id="25" name="矩形 24"/>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椭圆 25"/>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 name="文本框 1"/>
          <p:cNvSpPr txBox="1"/>
          <p:nvPr/>
        </p:nvSpPr>
        <p:spPr>
          <a:xfrm>
            <a:off x="1619672" y="1275606"/>
            <a:ext cx="5832648" cy="2862322"/>
          </a:xfrm>
          <a:prstGeom prst="rect">
            <a:avLst/>
          </a:prstGeom>
          <a:noFill/>
        </p:spPr>
        <p:txBody>
          <a:bodyPr wrap="square" rtlCol="0">
            <a:spAutoFit/>
          </a:bodyPr>
          <a:lstStyle/>
          <a:p>
            <a:r>
              <a:rPr lang="zh-CN" altLang="en-US" sz="3600" b="1" dirty="0" smtClean="0"/>
              <a:t>培训要求：</a:t>
            </a:r>
            <a:endParaRPr lang="en-US" altLang="zh-CN" sz="3600" b="1" dirty="0" smtClean="0"/>
          </a:p>
          <a:p>
            <a:r>
              <a:rPr lang="en-US" altLang="zh-CN" dirty="0" smtClean="0"/>
              <a:t>1.</a:t>
            </a:r>
            <a:r>
              <a:rPr lang="zh-CN" altLang="en-US" dirty="0" smtClean="0"/>
              <a:t>手机调至静音状态。</a:t>
            </a:r>
            <a:endParaRPr lang="en-US" altLang="zh-CN" dirty="0" smtClean="0"/>
          </a:p>
          <a:p>
            <a:endParaRPr lang="en-US" altLang="zh-CN" dirty="0" smtClean="0"/>
          </a:p>
          <a:p>
            <a:r>
              <a:rPr lang="en-US" altLang="zh-CN" dirty="0" smtClean="0"/>
              <a:t>2.</a:t>
            </a:r>
            <a:r>
              <a:rPr lang="zh-CN" altLang="en-US" dirty="0" smtClean="0"/>
              <a:t>用好校本研修手册（七三开）。</a:t>
            </a:r>
            <a:endParaRPr lang="en-US" altLang="zh-CN" dirty="0" smtClean="0"/>
          </a:p>
          <a:p>
            <a:endParaRPr lang="en-US" altLang="zh-CN" dirty="0" smtClean="0"/>
          </a:p>
          <a:p>
            <a:r>
              <a:rPr lang="en-US" altLang="zh-CN" dirty="0" smtClean="0"/>
              <a:t>3.</a:t>
            </a:r>
            <a:r>
              <a:rPr lang="zh-CN" altLang="en-US" dirty="0" smtClean="0"/>
              <a:t>边倾听边记录边思考，记载重要信息及本人思考。</a:t>
            </a:r>
            <a:endParaRPr lang="en-US" altLang="zh-CN" dirty="0" smtClean="0"/>
          </a:p>
          <a:p>
            <a:endParaRPr lang="en-US" altLang="zh-CN" dirty="0"/>
          </a:p>
          <a:p>
            <a:r>
              <a:rPr lang="en-US" altLang="zh-CN" dirty="0" smtClean="0"/>
              <a:t>4.</a:t>
            </a:r>
            <a:r>
              <a:rPr lang="zh-CN" altLang="en-US" dirty="0" smtClean="0"/>
              <a:t>做好随时互动交流的</a:t>
            </a:r>
            <a:r>
              <a:rPr lang="zh-CN" altLang="en-US" dirty="0" smtClean="0"/>
              <a:t>准备，每场讲座后都会有心得交流，请大家边听边与自我对接，做好畅谈感想的准备。</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组合 8"/>
          <p:cNvGrpSpPr/>
          <p:nvPr/>
        </p:nvGrpSpPr>
        <p:grpSpPr>
          <a:xfrm>
            <a:off x="539552" y="1642425"/>
            <a:ext cx="3561715" cy="3403416"/>
            <a:chOff x="611560" y="1366732"/>
            <a:chExt cx="3587596" cy="3428146"/>
          </a:xfrm>
        </p:grpSpPr>
        <p:pic>
          <p:nvPicPr>
            <p:cNvPr id="129" name="图片 1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130" name="MH_Picture_3"/>
            <p:cNvSpPr/>
            <p:nvPr>
              <p:custDataLst>
                <p:tags r:id="rId5"/>
              </p:custDataLst>
            </p:nvPr>
          </p:nvSpPr>
          <p:spPr>
            <a:xfrm>
              <a:off x="746051" y="1496013"/>
              <a:ext cx="3204000" cy="1946273"/>
            </a:xfrm>
            <a:prstGeom prst="rect">
              <a:avLst/>
            </a:prstGeom>
            <a:blipFill>
              <a:blip r:embed="rId9"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p>
          </p:txBody>
        </p:sp>
      </p:grpSp>
      <p:cxnSp>
        <p:nvCxnSpPr>
          <p:cNvPr id="134" name="直接连接符 15"/>
          <p:cNvCxnSpPr/>
          <p:nvPr/>
        </p:nvCxnSpPr>
        <p:spPr>
          <a:xfrm>
            <a:off x="4572000" y="2931790"/>
            <a:ext cx="4248471"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42" name="组合 26"/>
          <p:cNvGrpSpPr/>
          <p:nvPr/>
        </p:nvGrpSpPr>
        <p:grpSpPr>
          <a:xfrm>
            <a:off x="4572001" y="1851670"/>
            <a:ext cx="774980" cy="774980"/>
            <a:chOff x="6266498" y="2004603"/>
            <a:chExt cx="1040815" cy="1040815"/>
          </a:xfrm>
        </p:grpSpPr>
        <p:grpSp>
          <p:nvGrpSpPr>
            <p:cNvPr id="143" name="组合 27"/>
            <p:cNvGrpSpPr/>
            <p:nvPr/>
          </p:nvGrpSpPr>
          <p:grpSpPr>
            <a:xfrm>
              <a:off x="6266498" y="2004603"/>
              <a:ext cx="1040815" cy="1040815"/>
              <a:chOff x="6266498" y="1797419"/>
              <a:chExt cx="1248000" cy="1248000"/>
            </a:xfrm>
          </p:grpSpPr>
          <p:sp>
            <p:nvSpPr>
              <p:cNvPr id="145" name="MH_Other_10"/>
              <p:cNvSpPr/>
              <p:nvPr>
                <p:custDataLst>
                  <p:tags r:id="rId3"/>
                </p:custDataLst>
              </p:nvPr>
            </p:nvSpPr>
            <p:spPr>
              <a:xfrm>
                <a:off x="6266498" y="1797419"/>
                <a:ext cx="1248000" cy="1248000"/>
              </a:xfrm>
              <a:prstGeom prst="donut">
                <a:avLst>
                  <a:gd name="adj" fmla="val 9894"/>
                </a:avLst>
              </a:prstGeom>
              <a:solidFill>
                <a:srgbClr val="ECF1F4"/>
              </a:soli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solidFill>
                    <a:prstClr val="white"/>
                  </a:solidFill>
                </a:endParaRPr>
              </a:p>
            </p:txBody>
          </p:sp>
          <p:sp>
            <p:nvSpPr>
              <p:cNvPr id="146" name="MH_Title_1"/>
              <p:cNvSpPr/>
              <p:nvPr>
                <p:custDataLst>
                  <p:tags r:id="rId4"/>
                </p:custDataLst>
              </p:nvPr>
            </p:nvSpPr>
            <p:spPr>
              <a:xfrm>
                <a:off x="6496766" y="2055247"/>
                <a:ext cx="787465" cy="787465"/>
              </a:xfrm>
              <a:prstGeom prst="ellipse">
                <a:avLst/>
              </a:prstGeom>
              <a:solidFill>
                <a:srgbClr val="025AA2"/>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dirty="0">
                  <a:latin typeface="Impact" panose="020B0806030902050204" pitchFamily="34" charset="0"/>
                </a:endParaRPr>
              </a:p>
            </p:txBody>
          </p:sp>
        </p:grpSp>
        <p:sp>
          <p:nvSpPr>
            <p:cNvPr id="144" name="文本框 143"/>
            <p:cNvSpPr txBox="1"/>
            <p:nvPr/>
          </p:nvSpPr>
          <p:spPr>
            <a:xfrm>
              <a:off x="6465737" y="2287137"/>
              <a:ext cx="646292" cy="496021"/>
            </a:xfrm>
            <a:prstGeom prst="rect">
              <a:avLst/>
            </a:prstGeom>
            <a:noFill/>
          </p:spPr>
          <p:txBody>
            <a:bodyPr wrap="none" rtlCol="0">
              <a:spAutoFit/>
            </a:bodyPr>
            <a:lstStyle/>
            <a:p>
              <a:r>
                <a:rPr lang="en-US" altLang="zh-CN" b="1" dirty="0">
                  <a:solidFill>
                    <a:schemeClr val="bg1"/>
                  </a:solidFill>
                  <a:latin typeface="+mj-ea"/>
                  <a:ea typeface="+mj-ea"/>
                </a:rPr>
                <a:t>01</a:t>
              </a:r>
              <a:endParaRPr lang="zh-CN" altLang="en-US" b="1" dirty="0">
                <a:solidFill>
                  <a:schemeClr val="bg1"/>
                </a:solidFill>
                <a:latin typeface="+mj-ea"/>
                <a:ea typeface="+mj-ea"/>
              </a:endParaRPr>
            </a:p>
          </p:txBody>
        </p:sp>
      </p:grpSp>
      <p:grpSp>
        <p:nvGrpSpPr>
          <p:cNvPr id="147" name="组合 31"/>
          <p:cNvGrpSpPr/>
          <p:nvPr/>
        </p:nvGrpSpPr>
        <p:grpSpPr>
          <a:xfrm>
            <a:off x="4572000" y="3092914"/>
            <a:ext cx="774980" cy="774980"/>
            <a:chOff x="6266498" y="2004603"/>
            <a:chExt cx="1040815" cy="1040815"/>
          </a:xfrm>
        </p:grpSpPr>
        <p:grpSp>
          <p:nvGrpSpPr>
            <p:cNvPr id="148" name="组合 32"/>
            <p:cNvGrpSpPr/>
            <p:nvPr/>
          </p:nvGrpSpPr>
          <p:grpSpPr>
            <a:xfrm>
              <a:off x="6266498" y="2004603"/>
              <a:ext cx="1040815" cy="1040815"/>
              <a:chOff x="6266498" y="1797419"/>
              <a:chExt cx="1248000" cy="1248000"/>
            </a:xfrm>
          </p:grpSpPr>
          <p:sp>
            <p:nvSpPr>
              <p:cNvPr id="150" name="MH_Other_10"/>
              <p:cNvSpPr/>
              <p:nvPr>
                <p:custDataLst>
                  <p:tags r:id="rId1"/>
                </p:custDataLst>
              </p:nvPr>
            </p:nvSpPr>
            <p:spPr>
              <a:xfrm>
                <a:off x="6266498" y="1797419"/>
                <a:ext cx="1248000" cy="1248000"/>
              </a:xfrm>
              <a:prstGeom prst="donut">
                <a:avLst>
                  <a:gd name="adj" fmla="val 9894"/>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270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solidFill>
                    <a:prstClr val="white"/>
                  </a:solidFill>
                </a:endParaRPr>
              </a:p>
            </p:txBody>
          </p:sp>
          <p:sp>
            <p:nvSpPr>
              <p:cNvPr id="151" name="MH_Title_1"/>
              <p:cNvSpPr/>
              <p:nvPr>
                <p:custDataLst>
                  <p:tags r:id="rId2"/>
                </p:custDataLst>
              </p:nvPr>
            </p:nvSpPr>
            <p:spPr>
              <a:xfrm>
                <a:off x="6496766" y="2055247"/>
                <a:ext cx="787465" cy="787465"/>
              </a:xfrm>
              <a:prstGeom prst="ellipse">
                <a:avLst/>
              </a:prstGeom>
              <a:solidFill>
                <a:srgbClr val="0298DA"/>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dirty="0">
                  <a:latin typeface="Impact" panose="020B0806030902050204" pitchFamily="34" charset="0"/>
                </a:endParaRPr>
              </a:p>
            </p:txBody>
          </p:sp>
        </p:grpSp>
        <p:sp>
          <p:nvSpPr>
            <p:cNvPr id="149" name="文本框 148"/>
            <p:cNvSpPr txBox="1"/>
            <p:nvPr/>
          </p:nvSpPr>
          <p:spPr>
            <a:xfrm>
              <a:off x="6465737" y="2310353"/>
              <a:ext cx="631220" cy="496021"/>
            </a:xfrm>
            <a:prstGeom prst="rect">
              <a:avLst/>
            </a:prstGeom>
            <a:noFill/>
          </p:spPr>
          <p:txBody>
            <a:bodyPr wrap="none" rtlCol="0">
              <a:spAutoFit/>
            </a:bodyPr>
            <a:lstStyle/>
            <a:p>
              <a:r>
                <a:rPr lang="en-US" altLang="zh-CN" b="1" dirty="0">
                  <a:solidFill>
                    <a:schemeClr val="bg1"/>
                  </a:solidFill>
                  <a:latin typeface="+mj-ea"/>
                  <a:ea typeface="+mj-ea"/>
                </a:rPr>
                <a:t>02</a:t>
              </a:r>
              <a:endParaRPr lang="zh-CN" altLang="en-US" b="1" dirty="0">
                <a:solidFill>
                  <a:schemeClr val="bg1"/>
                </a:solidFill>
                <a:latin typeface="+mj-ea"/>
                <a:ea typeface="+mj-ea"/>
              </a:endParaRPr>
            </a:p>
          </p:txBody>
        </p:sp>
      </p:grpSp>
      <p:sp>
        <p:nvSpPr>
          <p:cNvPr id="47" name="îşľïďè"/>
          <p:cNvSpPr txBox="1"/>
          <p:nvPr/>
        </p:nvSpPr>
        <p:spPr>
          <a:xfrm>
            <a:off x="5436097" y="1851670"/>
            <a:ext cx="3672409" cy="322535"/>
          </a:xfrm>
          <a:prstGeom prst="rect">
            <a:avLst/>
          </a:prstGeom>
          <a:noFill/>
        </p:spPr>
        <p:txBody>
          <a:bodyPr wrap="square" lIns="91440" tIns="45720" rIns="91440" bIns="45720">
            <a:noAutofit/>
          </a:bodyPr>
          <a:lstStyle/>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p:txBody>
      </p:sp>
      <p:grpSp>
        <p:nvGrpSpPr>
          <p:cNvPr id="46" name="组合 45"/>
          <p:cNvGrpSpPr/>
          <p:nvPr/>
        </p:nvGrpSpPr>
        <p:grpSpPr>
          <a:xfrm>
            <a:off x="251520" y="210918"/>
            <a:ext cx="360040" cy="344608"/>
            <a:chOff x="251520" y="210918"/>
            <a:chExt cx="360040" cy="344608"/>
          </a:xfrm>
        </p:grpSpPr>
        <p:sp>
          <p:nvSpPr>
            <p:cNvPr id="48" name="矩形 47"/>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0" name="直接连接符 49"/>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70843" y="62454"/>
            <a:ext cx="1842171" cy="499624"/>
          </a:xfrm>
          <a:prstGeom prst="rect">
            <a:avLst/>
          </a:prstGeom>
        </p:spPr>
        <p:txBody>
          <a:bodyPr wrap="none">
            <a:spAutoFit/>
          </a:bodyPr>
          <a:lstStyle/>
          <a:p>
            <a:pPr marL="0" lvl="1" defTabSz="457200">
              <a:lnSpc>
                <a:spcPct val="150000"/>
              </a:lnSpc>
            </a:pPr>
            <a:r>
              <a:rPr lang="en-US" altLang="zh-CN" sz="2000" dirty="0">
                <a:solidFill>
                  <a:srgbClr val="2E6CB5"/>
                </a:solidFill>
                <a:latin typeface="微软雅黑" panose="020B0503020204020204" pitchFamily="34" charset="-122"/>
                <a:ea typeface="微软雅黑" panose="020B0503020204020204" pitchFamily="34" charset="-122"/>
              </a:rPr>
              <a:t>20XX</a:t>
            </a:r>
            <a:r>
              <a:rPr lang="zh-CN" altLang="en-US" sz="2000" dirty="0">
                <a:solidFill>
                  <a:srgbClr val="2E6CB5"/>
                </a:solidFill>
                <a:latin typeface="微软雅黑" panose="020B0503020204020204" pitchFamily="34" charset="-122"/>
                <a:ea typeface="微软雅黑" panose="020B0503020204020204" pitchFamily="34" charset="-122"/>
              </a:rPr>
              <a:t>工作计划</a:t>
            </a:r>
          </a:p>
        </p:txBody>
      </p:sp>
      <p:sp>
        <p:nvSpPr>
          <p:cNvPr id="52" name="îşľïďè"/>
          <p:cNvSpPr txBox="1"/>
          <p:nvPr/>
        </p:nvSpPr>
        <p:spPr>
          <a:xfrm>
            <a:off x="5445427" y="3050340"/>
            <a:ext cx="3672409" cy="322535"/>
          </a:xfrm>
          <a:prstGeom prst="rect">
            <a:avLst/>
          </a:prstGeom>
          <a:noFill/>
        </p:spPr>
        <p:txBody>
          <a:bodyPr wrap="square" lIns="91440" tIns="45720" rIns="91440" bIns="45720">
            <a:noAutofit/>
          </a:bodyPr>
          <a:lstStyle/>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endParaRPr lang="zh-CN" altLang="en-US" sz="1600" dirty="0">
              <a:solidFill>
                <a:srgbClr val="000000"/>
              </a:solidFill>
              <a:latin typeface="+mj-ea"/>
              <a:ea typeface="+mj-ea"/>
            </a:endParaRPr>
          </a:p>
        </p:txBody>
      </p:sp>
      <p:grpSp>
        <p:nvGrpSpPr>
          <p:cNvPr id="53" name="组合 52"/>
          <p:cNvGrpSpPr/>
          <p:nvPr/>
        </p:nvGrpSpPr>
        <p:grpSpPr>
          <a:xfrm>
            <a:off x="7164288" y="4377671"/>
            <a:ext cx="1515380" cy="210303"/>
            <a:chOff x="7278680" y="4424384"/>
            <a:chExt cx="1037736" cy="163590"/>
          </a:xfrm>
        </p:grpSpPr>
        <p:grpSp>
          <p:nvGrpSpPr>
            <p:cNvPr id="54" name="组 40"/>
            <p:cNvGrpSpPr/>
            <p:nvPr/>
          </p:nvGrpSpPr>
          <p:grpSpPr>
            <a:xfrm>
              <a:off x="7278680" y="4424384"/>
              <a:ext cx="145707" cy="163590"/>
              <a:chOff x="3545444" y="1859086"/>
              <a:chExt cx="867502" cy="945747"/>
            </a:xfrm>
          </p:grpSpPr>
          <p:sp>
            <p:nvSpPr>
              <p:cNvPr id="64"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5"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5" name="组 40"/>
            <p:cNvGrpSpPr/>
            <p:nvPr/>
          </p:nvGrpSpPr>
          <p:grpSpPr>
            <a:xfrm>
              <a:off x="7576023" y="4424384"/>
              <a:ext cx="145707" cy="163590"/>
              <a:chOff x="3545444" y="1859086"/>
              <a:chExt cx="867502" cy="945747"/>
            </a:xfrm>
          </p:grpSpPr>
          <p:sp>
            <p:nvSpPr>
              <p:cNvPr id="62"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3"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6" name="组 40"/>
            <p:cNvGrpSpPr/>
            <p:nvPr/>
          </p:nvGrpSpPr>
          <p:grpSpPr>
            <a:xfrm>
              <a:off x="7873366" y="4424384"/>
              <a:ext cx="145707" cy="163590"/>
              <a:chOff x="3545444" y="1859086"/>
              <a:chExt cx="867502" cy="945747"/>
            </a:xfrm>
          </p:grpSpPr>
          <p:sp>
            <p:nvSpPr>
              <p:cNvPr id="60"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61"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57" name="组 40"/>
            <p:cNvGrpSpPr/>
            <p:nvPr/>
          </p:nvGrpSpPr>
          <p:grpSpPr>
            <a:xfrm>
              <a:off x="8170709" y="4424384"/>
              <a:ext cx="145707" cy="163590"/>
              <a:chOff x="3545444" y="1859086"/>
              <a:chExt cx="867502" cy="945747"/>
            </a:xfrm>
          </p:grpSpPr>
          <p:sp>
            <p:nvSpPr>
              <p:cNvPr id="58"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59"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p:nvPr/>
        </p:nvSpPr>
        <p:spPr>
          <a:xfrm>
            <a:off x="4624458" y="1131589"/>
            <a:ext cx="4519542" cy="2992259"/>
          </a:xfrm>
          <a:prstGeom prst="rect">
            <a:avLst/>
          </a:prstGeom>
          <a:solidFill>
            <a:schemeClr val="tx1">
              <a:lumMod val="95000"/>
              <a:lumOff val="5000"/>
              <a:alpha val="509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bg1">
                  <a:lumMod val="95000"/>
                </a:schemeClr>
              </a:solidFill>
            </a:endParaRPr>
          </a:p>
        </p:txBody>
      </p:sp>
      <p:sp>
        <p:nvSpPr>
          <p:cNvPr id="2" name="矩形 1"/>
          <p:cNvSpPr/>
          <p:nvPr/>
        </p:nvSpPr>
        <p:spPr>
          <a:xfrm>
            <a:off x="476" y="-10954"/>
            <a:ext cx="2627948" cy="5165884"/>
          </a:xfrm>
          <a:prstGeom prst="rect">
            <a:avLst/>
          </a:prstGeom>
          <a:gradFill>
            <a:gsLst>
              <a:gs pos="100000">
                <a:srgbClr val="2E6CB5"/>
              </a:gs>
              <a:gs pos="0">
                <a:srgbClr val="0070C0"/>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矩形 2"/>
          <p:cNvSpPr/>
          <p:nvPr/>
        </p:nvSpPr>
        <p:spPr>
          <a:xfrm>
            <a:off x="827584" y="1131589"/>
            <a:ext cx="3784461" cy="2992259"/>
          </a:xfrm>
          <a:prstGeom prst="rect">
            <a:avLst/>
          </a:prstGeom>
          <a:blipFill rotWithShape="1">
            <a:blip r:embed="rId5"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 name="组合 3"/>
          <p:cNvGrpSpPr/>
          <p:nvPr/>
        </p:nvGrpSpPr>
        <p:grpSpPr>
          <a:xfrm>
            <a:off x="5269238" y="1396653"/>
            <a:ext cx="2971130" cy="671041"/>
            <a:chOff x="5777334" y="1131589"/>
            <a:chExt cx="2971130" cy="671041"/>
          </a:xfrm>
        </p:grpSpPr>
        <p:grpSp>
          <p:nvGrpSpPr>
            <p:cNvPr id="15" name="组合 56"/>
            <p:cNvGrpSpPr/>
            <p:nvPr/>
          </p:nvGrpSpPr>
          <p:grpSpPr>
            <a:xfrm>
              <a:off x="5777334" y="1131589"/>
              <a:ext cx="2971130" cy="671041"/>
              <a:chOff x="4532138" y="2977854"/>
              <a:chExt cx="1564211" cy="379451"/>
            </a:xfrm>
          </p:grpSpPr>
          <p:sp>
            <p:nvSpPr>
              <p:cNvPr id="16" name="MH_SubTitle_1"/>
              <p:cNvSpPr/>
              <p:nvPr>
                <p:custDataLst>
                  <p:tags r:id="rId1"/>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2400" b="1" dirty="0">
                  <a:solidFill>
                    <a:schemeClr val="accent1"/>
                  </a:solidFill>
                </a:endParaRPr>
              </a:p>
            </p:txBody>
          </p:sp>
          <p:sp>
            <p:nvSpPr>
              <p:cNvPr id="17" name="MH_SubTitle_1"/>
              <p:cNvSpPr/>
              <p:nvPr>
                <p:custDataLst>
                  <p:tags r:id="rId2"/>
                </p:custDataLst>
              </p:nvPr>
            </p:nvSpPr>
            <p:spPr>
              <a:xfrm>
                <a:off x="4597214" y="3032904"/>
                <a:ext cx="1440000" cy="288000"/>
              </a:xfrm>
              <a:prstGeom prst="roundRect">
                <a:avLst>
                  <a:gd name="adj" fmla="val 21110"/>
                </a:avLst>
              </a:prstGeom>
              <a:gradFill>
                <a:gsLst>
                  <a:gs pos="0">
                    <a:srgbClr val="05508F"/>
                  </a:gs>
                  <a:gs pos="98000">
                    <a:srgbClr val="06A4E5"/>
                  </a:gs>
                </a:gsLst>
                <a:lin ang="3600000" scaled="0"/>
              </a:gra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600" dirty="0">
                  <a:latin typeface="Impact" panose="020B0806030902050204" pitchFamily="34" charset="0"/>
                  <a:ea typeface="微软雅黑" panose="020B0503020204020204" pitchFamily="34" charset="-122"/>
                </a:endParaRPr>
              </a:p>
            </p:txBody>
          </p:sp>
        </p:grpSp>
        <p:sp>
          <p:nvSpPr>
            <p:cNvPr id="18" name="文本框 17"/>
            <p:cNvSpPr txBox="1"/>
            <p:nvPr/>
          </p:nvSpPr>
          <p:spPr>
            <a:xfrm>
              <a:off x="6156176" y="1292156"/>
              <a:ext cx="2271458" cy="415498"/>
            </a:xfrm>
            <a:prstGeom prst="rect">
              <a:avLst/>
            </a:prstGeom>
            <a:noFill/>
          </p:spPr>
          <p:txBody>
            <a:bodyPr wrap="square" rtlCol="0">
              <a:spAutoFit/>
            </a:bodyPr>
            <a:lstStyle/>
            <a:p>
              <a:pPr algn="dist" fontAlgn="auto">
                <a:lnSpc>
                  <a:spcPct val="100000"/>
                </a:lnSpc>
              </a:pPr>
              <a:r>
                <a:rPr lang="zh-CN" altLang="en-US" sz="2100" b="1" dirty="0">
                  <a:solidFill>
                    <a:schemeClr val="bg1"/>
                  </a:solidFill>
                  <a:latin typeface="微软雅黑" panose="020B0503020204020204" pitchFamily="34" charset="-122"/>
                  <a:ea typeface="微软雅黑" panose="020B0503020204020204" pitchFamily="34" charset="-122"/>
                  <a:sym typeface="+mn-ea"/>
                </a:rPr>
                <a:t>请在此输入标题</a:t>
              </a:r>
            </a:p>
          </p:txBody>
        </p:sp>
      </p:grpSp>
      <p:sp>
        <p:nvSpPr>
          <p:cNvPr id="14" name="îşľïďè"/>
          <p:cNvSpPr txBox="1"/>
          <p:nvPr/>
        </p:nvSpPr>
        <p:spPr>
          <a:xfrm>
            <a:off x="5148064" y="2214712"/>
            <a:ext cx="3672409" cy="322535"/>
          </a:xfrm>
          <a:prstGeom prst="rect">
            <a:avLst/>
          </a:prstGeom>
          <a:noFill/>
        </p:spPr>
        <p:txBody>
          <a:bodyPr wrap="square" lIns="91440" tIns="45720" rIns="91440" bIns="45720">
            <a:noAutofit/>
          </a:bodyPr>
          <a:lstStyle/>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p:txBody>
      </p:sp>
      <p:sp>
        <p:nvSpPr>
          <p:cNvPr id="19" name="îşľïďè"/>
          <p:cNvSpPr txBox="1"/>
          <p:nvPr/>
        </p:nvSpPr>
        <p:spPr>
          <a:xfrm>
            <a:off x="5157394" y="3113311"/>
            <a:ext cx="3672409" cy="322535"/>
          </a:xfrm>
          <a:prstGeom prst="rect">
            <a:avLst/>
          </a:prstGeom>
          <a:noFill/>
        </p:spPr>
        <p:txBody>
          <a:bodyPr wrap="square" lIns="91440" tIns="45720" rIns="91440" bIns="45720">
            <a:noAutofit/>
          </a:bodyPr>
          <a:lstStyle/>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a:p>
            <a:pPr>
              <a:lnSpc>
                <a:spcPct val="120000"/>
              </a:lnSpc>
            </a:pPr>
            <a:r>
              <a:rPr lang="zh-CN" altLang="en-US" sz="1600" spc="-25" dirty="0">
                <a:uFill>
                  <a:solidFill>
                    <a:srgbClr val="000000"/>
                  </a:solidFill>
                </a:uFill>
                <a:latin typeface="+mj-ea"/>
                <a:ea typeface="+mj-ea"/>
                <a:cs typeface="Times New Roman" panose="02020603050405020304" charset="0"/>
              </a:rPr>
              <a:t>在此输入文本内容在此输入文本内容</a:t>
            </a:r>
            <a:endParaRPr lang="en-US" altLang="zh-CN" sz="1600" spc="-25" dirty="0">
              <a:uFill>
                <a:solidFill>
                  <a:srgbClr val="000000"/>
                </a:solidFill>
              </a:uFill>
              <a:latin typeface="+mj-ea"/>
              <a:ea typeface="+mj-ea"/>
              <a:cs typeface="Times New Roman" panose="02020603050405020304" charset="0"/>
            </a:endParaRPr>
          </a:p>
        </p:txBody>
      </p:sp>
      <p:grpSp>
        <p:nvGrpSpPr>
          <p:cNvPr id="5" name="组合 4"/>
          <p:cNvGrpSpPr/>
          <p:nvPr/>
        </p:nvGrpSpPr>
        <p:grpSpPr>
          <a:xfrm>
            <a:off x="3270905" y="555526"/>
            <a:ext cx="357521" cy="401400"/>
            <a:chOff x="6588224" y="4185194"/>
            <a:chExt cx="1004308" cy="1127567"/>
          </a:xfrm>
        </p:grpSpPr>
        <p:grpSp>
          <p:nvGrpSpPr>
            <p:cNvPr id="21" name="组 40"/>
            <p:cNvGrpSpPr/>
            <p:nvPr/>
          </p:nvGrpSpPr>
          <p:grpSpPr>
            <a:xfrm>
              <a:off x="6588224" y="4185194"/>
              <a:ext cx="1004308" cy="1127567"/>
              <a:chOff x="3545444" y="1859086"/>
              <a:chExt cx="867502" cy="945747"/>
            </a:xfrm>
          </p:grpSpPr>
          <p:sp>
            <p:nvSpPr>
              <p:cNvPr id="22"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23"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24" name="arrows-in-dart-boards_16065"/>
            <p:cNvSpPr>
              <a:spLocks noChangeAspect="1"/>
            </p:cNvSpPr>
            <p:nvPr/>
          </p:nvSpPr>
          <p:spPr bwMode="auto">
            <a:xfrm>
              <a:off x="6882483" y="4508621"/>
              <a:ext cx="452201" cy="45135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solidFill>
            <a:ln>
              <a:noFill/>
            </a:ln>
          </p:spPr>
        </p:sp>
      </p:grpSp>
      <p:grpSp>
        <p:nvGrpSpPr>
          <p:cNvPr id="25" name="组合 24"/>
          <p:cNvGrpSpPr/>
          <p:nvPr/>
        </p:nvGrpSpPr>
        <p:grpSpPr>
          <a:xfrm>
            <a:off x="3745687" y="555526"/>
            <a:ext cx="357521" cy="401400"/>
            <a:chOff x="6588224" y="4185194"/>
            <a:chExt cx="1004308" cy="1127567"/>
          </a:xfrm>
        </p:grpSpPr>
        <p:grpSp>
          <p:nvGrpSpPr>
            <p:cNvPr id="26" name="组 40"/>
            <p:cNvGrpSpPr/>
            <p:nvPr/>
          </p:nvGrpSpPr>
          <p:grpSpPr>
            <a:xfrm>
              <a:off x="6588224" y="4185194"/>
              <a:ext cx="1004308" cy="1127567"/>
              <a:chOff x="3545444" y="1859086"/>
              <a:chExt cx="867502" cy="945747"/>
            </a:xfrm>
          </p:grpSpPr>
          <p:sp>
            <p:nvSpPr>
              <p:cNvPr id="28"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29"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27" name="arrows-in-dart-boards_16065"/>
            <p:cNvSpPr>
              <a:spLocks noChangeAspect="1"/>
            </p:cNvSpPr>
            <p:nvPr/>
          </p:nvSpPr>
          <p:spPr bwMode="auto">
            <a:xfrm>
              <a:off x="6882483" y="4508621"/>
              <a:ext cx="452201" cy="45135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solidFill>
            <a:ln>
              <a:noFill/>
            </a:ln>
          </p:spPr>
        </p:sp>
      </p:grpSp>
      <p:grpSp>
        <p:nvGrpSpPr>
          <p:cNvPr id="30" name="组合 29"/>
          <p:cNvGrpSpPr/>
          <p:nvPr/>
        </p:nvGrpSpPr>
        <p:grpSpPr>
          <a:xfrm>
            <a:off x="4220468" y="555526"/>
            <a:ext cx="357521" cy="401400"/>
            <a:chOff x="6588224" y="4185194"/>
            <a:chExt cx="1004308" cy="1127567"/>
          </a:xfrm>
        </p:grpSpPr>
        <p:grpSp>
          <p:nvGrpSpPr>
            <p:cNvPr id="31" name="组 40"/>
            <p:cNvGrpSpPr/>
            <p:nvPr/>
          </p:nvGrpSpPr>
          <p:grpSpPr>
            <a:xfrm>
              <a:off x="6588224" y="4185194"/>
              <a:ext cx="1004308" cy="1127567"/>
              <a:chOff x="3545444" y="1859086"/>
              <a:chExt cx="867502" cy="945747"/>
            </a:xfrm>
          </p:grpSpPr>
          <p:sp>
            <p:nvSpPr>
              <p:cNvPr id="33" name="矩形 10"/>
              <p:cNvSpPr>
                <a:spLocks noChangeAspect="1"/>
              </p:cNvSpPr>
              <p:nvPr/>
            </p:nvSpPr>
            <p:spPr>
              <a:xfrm>
                <a:off x="3545444" y="1859086"/>
                <a:ext cx="867502" cy="94574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4"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32" name="arrows-in-dart-boards_16065"/>
            <p:cNvSpPr>
              <a:spLocks noChangeAspect="1"/>
            </p:cNvSpPr>
            <p:nvPr/>
          </p:nvSpPr>
          <p:spPr bwMode="auto">
            <a:xfrm>
              <a:off x="6882483" y="4508621"/>
              <a:ext cx="452201" cy="45135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chemeClr val="bg1"/>
            </a:solidFill>
            <a:ln>
              <a:noFill/>
            </a:ln>
          </p:spPr>
        </p:sp>
      </p:grpSp>
      <p:grpSp>
        <p:nvGrpSpPr>
          <p:cNvPr id="36" name="组合 35"/>
          <p:cNvGrpSpPr/>
          <p:nvPr/>
        </p:nvGrpSpPr>
        <p:grpSpPr>
          <a:xfrm>
            <a:off x="6884229" y="4296539"/>
            <a:ext cx="1515380" cy="210303"/>
            <a:chOff x="7278680" y="4424384"/>
            <a:chExt cx="1037736" cy="163590"/>
          </a:xfrm>
        </p:grpSpPr>
        <p:grpSp>
          <p:nvGrpSpPr>
            <p:cNvPr id="37" name="组 40"/>
            <p:cNvGrpSpPr/>
            <p:nvPr/>
          </p:nvGrpSpPr>
          <p:grpSpPr>
            <a:xfrm>
              <a:off x="7278680" y="4424384"/>
              <a:ext cx="145707" cy="163590"/>
              <a:chOff x="3545444" y="1859086"/>
              <a:chExt cx="867502" cy="945747"/>
            </a:xfrm>
          </p:grpSpPr>
          <p:sp>
            <p:nvSpPr>
              <p:cNvPr id="47"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8"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8" name="组 40"/>
            <p:cNvGrpSpPr/>
            <p:nvPr/>
          </p:nvGrpSpPr>
          <p:grpSpPr>
            <a:xfrm>
              <a:off x="7576023" y="4424384"/>
              <a:ext cx="145707" cy="163590"/>
              <a:chOff x="3545444" y="1859086"/>
              <a:chExt cx="867502" cy="945747"/>
            </a:xfrm>
          </p:grpSpPr>
          <p:sp>
            <p:nvSpPr>
              <p:cNvPr id="45"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6"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9" name="组 40"/>
            <p:cNvGrpSpPr/>
            <p:nvPr/>
          </p:nvGrpSpPr>
          <p:grpSpPr>
            <a:xfrm>
              <a:off x="7873366" y="4424384"/>
              <a:ext cx="145707" cy="163590"/>
              <a:chOff x="3545444" y="1859086"/>
              <a:chExt cx="867502" cy="945747"/>
            </a:xfrm>
          </p:grpSpPr>
          <p:sp>
            <p:nvSpPr>
              <p:cNvPr id="43"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4"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40" name="组 40"/>
            <p:cNvGrpSpPr/>
            <p:nvPr/>
          </p:nvGrpSpPr>
          <p:grpSpPr>
            <a:xfrm>
              <a:off x="8170709" y="4424384"/>
              <a:ext cx="145707" cy="163590"/>
              <a:chOff x="3545444" y="1859086"/>
              <a:chExt cx="867502" cy="945747"/>
            </a:xfrm>
          </p:grpSpPr>
          <p:sp>
            <p:nvSpPr>
              <p:cNvPr id="41" name="矩形 10"/>
              <p:cNvSpPr>
                <a:spLocks noChangeAspect="1"/>
              </p:cNvSpPr>
              <p:nvPr/>
            </p:nvSpPr>
            <p:spPr>
              <a:xfrm>
                <a:off x="3545444" y="1859086"/>
                <a:ext cx="867502" cy="94574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2" name="矩形 10"/>
              <p:cNvSpPr/>
              <p:nvPr/>
            </p:nvSpPr>
            <p:spPr>
              <a:xfrm>
                <a:off x="3632840" y="1948648"/>
                <a:ext cx="712539" cy="776806"/>
              </a:xfrm>
              <a:prstGeom prst="ellipse">
                <a:avLst/>
              </a:pr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5976" b="29482"/>
          <a:stretch>
            <a:fillRect/>
          </a:stretch>
        </p:blipFill>
        <p:spPr>
          <a:xfrm>
            <a:off x="0" y="0"/>
            <a:ext cx="9144000" cy="5143500"/>
          </a:xfrm>
          <a:prstGeom prst="rect">
            <a:avLst/>
          </a:prstGeom>
          <a:ln>
            <a:noFill/>
          </a:ln>
        </p:spPr>
      </p:pic>
      <p:sp>
        <p:nvSpPr>
          <p:cNvPr id="7" name="矩形 6"/>
          <p:cNvSpPr/>
          <p:nvPr/>
        </p:nvSpPr>
        <p:spPr>
          <a:xfrm>
            <a:off x="0" y="987574"/>
            <a:ext cx="9144000" cy="1895447"/>
          </a:xfrm>
          <a:prstGeom prst="rect">
            <a:avLst/>
          </a:prstGeom>
          <a:solidFill>
            <a:srgbClr val="2E6CB5">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
        <p:nvSpPr>
          <p:cNvPr id="8" name="矩形 7"/>
          <p:cNvSpPr/>
          <p:nvPr/>
        </p:nvSpPr>
        <p:spPr>
          <a:xfrm>
            <a:off x="-144016" y="1097535"/>
            <a:ext cx="9468544" cy="1660776"/>
          </a:xfrm>
          <a:prstGeom prst="rect">
            <a:avLst/>
          </a:prstGeom>
        </p:spPr>
        <p:txBody>
          <a:bodyPr wrap="square">
            <a:spAutoFit/>
          </a:bodyPr>
          <a:lstStyle/>
          <a:p>
            <a:pPr algn="ctr">
              <a:lnSpc>
                <a:spcPct val="110000"/>
              </a:lnSpc>
            </a:pPr>
            <a:r>
              <a:rPr lang="zh-CN" altLang="en-US" sz="4800" b="1" kern="100" dirty="0">
                <a:solidFill>
                  <a:schemeClr val="bg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cs typeface="微软雅黑" panose="020B0503020204020204" pitchFamily="34" charset="-122"/>
              </a:rPr>
              <a:t>你不能改变过去</a:t>
            </a:r>
            <a:endParaRPr lang="en-US" altLang="zh-CN" sz="4800" b="1" kern="100" dirty="0">
              <a:solidFill>
                <a:schemeClr val="bg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10000"/>
              </a:lnSpc>
            </a:pPr>
            <a:r>
              <a:rPr lang="zh-CN" altLang="en-US" sz="4800" b="1" kern="100" dirty="0">
                <a:solidFill>
                  <a:schemeClr val="bg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cs typeface="微软雅黑" panose="020B0503020204020204" pitchFamily="34" charset="-122"/>
              </a:rPr>
              <a:t>你可以改变未来</a:t>
            </a:r>
            <a:endParaRPr lang="zh-CN" altLang="zh-CN" sz="4400" b="1" kern="100" dirty="0">
              <a:solidFill>
                <a:schemeClr val="bg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462" y="3003798"/>
            <a:ext cx="1033501" cy="199985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34587" y="771525"/>
            <a:ext cx="2858475" cy="461665"/>
          </a:xfrm>
          <a:prstGeom prst="rect">
            <a:avLst/>
          </a:prstGeom>
          <a:noFill/>
        </p:spPr>
        <p:txBody>
          <a:bodyPr wrap="none" rtlCol="0">
            <a:spAutoFit/>
          </a:bodyPr>
          <a:lstStyle/>
          <a:p>
            <a:pPr defTabSz="685800"/>
            <a:r>
              <a:rPr lang="zh-CN" altLang="en-US" sz="2400" b="1" dirty="0">
                <a:solidFill>
                  <a:prstClr val="black"/>
                </a:solidFill>
                <a:latin typeface="思源黑体 CN Bold" panose="020B0800000000000000" pitchFamily="34" charset="-122"/>
                <a:ea typeface="思源黑体 CN Bold" panose="020B0800000000000000" pitchFamily="34" charset="-122"/>
              </a:rPr>
              <a:t>个人原创   盗版必究</a:t>
            </a:r>
          </a:p>
        </p:txBody>
      </p:sp>
      <p:sp>
        <p:nvSpPr>
          <p:cNvPr id="7" name="矩形 6"/>
          <p:cNvSpPr/>
          <p:nvPr/>
        </p:nvSpPr>
        <p:spPr>
          <a:xfrm>
            <a:off x="850106" y="1593056"/>
            <a:ext cx="7458076" cy="64293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8" name="矩形 7"/>
          <p:cNvSpPr/>
          <p:nvPr/>
        </p:nvSpPr>
        <p:spPr>
          <a:xfrm>
            <a:off x="1157288" y="1607348"/>
            <a:ext cx="784383" cy="8286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17" name="文本框 16"/>
          <p:cNvSpPr txBox="1"/>
          <p:nvPr/>
        </p:nvSpPr>
        <p:spPr>
          <a:xfrm>
            <a:off x="2093119" y="1778147"/>
            <a:ext cx="5830892" cy="369332"/>
          </a:xfrm>
          <a:prstGeom prst="rect">
            <a:avLst/>
          </a:prstGeom>
          <a:noFill/>
        </p:spPr>
        <p:txBody>
          <a:bodyPr wrap="none" rtlCol="0">
            <a:spAutoFit/>
          </a:bodyPr>
          <a:lstStyle/>
          <a:p>
            <a:pPr defTabSz="685800"/>
            <a:r>
              <a:rPr lang="en-US" altLang="zh-CN" b="1" dirty="0">
                <a:solidFill>
                  <a:prstClr val="black"/>
                </a:solidFill>
                <a:latin typeface="思源黑体 CN Bold" panose="020B0800000000000000" pitchFamily="34" charset="-122"/>
                <a:ea typeface="思源黑体 CN Bold" panose="020B0800000000000000" pitchFamily="34" charset="-122"/>
              </a:rPr>
              <a:t>WPS</a:t>
            </a:r>
            <a:r>
              <a:rPr lang="zh-CN" altLang="en-US" b="1" dirty="0">
                <a:solidFill>
                  <a:prstClr val="black"/>
                </a:solidFill>
                <a:latin typeface="思源黑体 CN Bold" panose="020B0800000000000000" pitchFamily="34" charset="-122"/>
                <a:ea typeface="思源黑体 CN Bold" panose="020B0800000000000000" pitchFamily="34" charset="-122"/>
              </a:rPr>
              <a:t>办公软件搜索</a:t>
            </a:r>
            <a:r>
              <a:rPr lang="zh-CN" altLang="en-US" b="1" dirty="0">
                <a:solidFill>
                  <a:srgbClr val="C00000"/>
                </a:solidFill>
                <a:latin typeface="思源黑体 CN Bold" panose="020B0800000000000000" pitchFamily="34" charset="-122"/>
                <a:ea typeface="思源黑体 CN Bold" panose="020B0800000000000000" pitchFamily="34" charset="-122"/>
              </a:rPr>
              <a:t>“大鱼</a:t>
            </a:r>
            <a:r>
              <a:rPr lang="en-US" altLang="zh-CN" b="1" dirty="0">
                <a:solidFill>
                  <a:srgbClr val="C00000"/>
                </a:solidFill>
                <a:latin typeface="思源黑体 CN Bold" panose="020B0800000000000000" pitchFamily="34" charset="-122"/>
                <a:ea typeface="思源黑体 CN Bold" panose="020B0800000000000000" pitchFamily="34" charset="-122"/>
              </a:rPr>
              <a:t>BF</a:t>
            </a:r>
            <a:r>
              <a:rPr lang="zh-CN" altLang="en-US" b="1" dirty="0">
                <a:solidFill>
                  <a:srgbClr val="C00000"/>
                </a:solidFill>
                <a:latin typeface="思源黑体 CN Bold" panose="020B0800000000000000" pitchFamily="34" charset="-122"/>
                <a:ea typeface="思源黑体 CN Bold" panose="020B0800000000000000" pitchFamily="34" charset="-122"/>
              </a:rPr>
              <a:t>”</a:t>
            </a:r>
            <a:r>
              <a:rPr lang="zh-CN" altLang="en-US" b="1" dirty="0">
                <a:solidFill>
                  <a:prstClr val="black"/>
                </a:solidFill>
                <a:latin typeface="思源黑体 CN Bold" panose="020B0800000000000000" pitchFamily="34" charset="-122"/>
                <a:ea typeface="思源黑体 CN Bold" panose="020B0800000000000000" pitchFamily="34" charset="-122"/>
              </a:rPr>
              <a:t>，即可下载更多优秀作品</a:t>
            </a:r>
          </a:p>
        </p:txBody>
      </p:sp>
      <p:sp>
        <p:nvSpPr>
          <p:cNvPr id="20" name="iconfont-10849-5196151"/>
          <p:cNvSpPr>
            <a:spLocks noChangeAspect="1"/>
          </p:cNvSpPr>
          <p:nvPr/>
        </p:nvSpPr>
        <p:spPr bwMode="auto">
          <a:xfrm>
            <a:off x="1320847" y="1838934"/>
            <a:ext cx="457264" cy="451218"/>
          </a:xfrm>
          <a:custGeom>
            <a:avLst/>
            <a:gdLst>
              <a:gd name="connsiteX0" fmla="*/ 233021 w 540245"/>
              <a:gd name="connsiteY0" fmla="*/ 65472 h 533102"/>
              <a:gd name="connsiteX1" fmla="*/ 233021 w 540245"/>
              <a:gd name="connsiteY1" fmla="*/ 108720 h 533102"/>
              <a:gd name="connsiteX2" fmla="*/ 109556 w 540245"/>
              <a:gd name="connsiteY2" fmla="*/ 230938 h 533102"/>
              <a:gd name="connsiteX3" fmla="*/ 66067 w 540245"/>
              <a:gd name="connsiteY3" fmla="*/ 230938 h 533102"/>
              <a:gd name="connsiteX4" fmla="*/ 114986 w 540245"/>
              <a:gd name="connsiteY4" fmla="*/ 113912 h 533102"/>
              <a:gd name="connsiteX5" fmla="*/ 233021 w 540245"/>
              <a:gd name="connsiteY5" fmla="*/ 65472 h 533102"/>
              <a:gd name="connsiteX6" fmla="*/ 232976 w 540245"/>
              <a:gd name="connsiteY6" fmla="*/ 43243 h 533102"/>
              <a:gd name="connsiteX7" fmla="*/ 98915 w 540245"/>
              <a:gd name="connsiteY7" fmla="*/ 98248 h 533102"/>
              <a:gd name="connsiteX8" fmla="*/ 43433 w 540245"/>
              <a:gd name="connsiteY8" fmla="*/ 230881 h 533102"/>
              <a:gd name="connsiteX9" fmla="*/ 98915 w 540245"/>
              <a:gd name="connsiteY9" fmla="*/ 363513 h 533102"/>
              <a:gd name="connsiteX10" fmla="*/ 232976 w 540245"/>
              <a:gd name="connsiteY10" fmla="*/ 418471 h 533102"/>
              <a:gd name="connsiteX11" fmla="*/ 367037 w 540245"/>
              <a:gd name="connsiteY11" fmla="*/ 363513 h 533102"/>
              <a:gd name="connsiteX12" fmla="*/ 422519 w 540245"/>
              <a:gd name="connsiteY12" fmla="*/ 230881 h 533102"/>
              <a:gd name="connsiteX13" fmla="*/ 367037 w 540245"/>
              <a:gd name="connsiteY13" fmla="*/ 98248 h 533102"/>
              <a:gd name="connsiteX14" fmla="*/ 232976 w 540245"/>
              <a:gd name="connsiteY14" fmla="*/ 43243 h 533102"/>
              <a:gd name="connsiteX15" fmla="*/ 232976 w 540245"/>
              <a:gd name="connsiteY15" fmla="*/ 0 h 533102"/>
              <a:gd name="connsiteX16" fmla="*/ 397707 w 540245"/>
              <a:gd name="connsiteY16" fmla="*/ 67578 h 533102"/>
              <a:gd name="connsiteX17" fmla="*/ 465999 w 540245"/>
              <a:gd name="connsiteY17" fmla="*/ 230881 h 533102"/>
              <a:gd name="connsiteX18" fmla="*/ 413470 w 540245"/>
              <a:gd name="connsiteY18" fmla="*/ 376896 h 533102"/>
              <a:gd name="connsiteX19" fmla="*/ 540245 w 540245"/>
              <a:gd name="connsiteY19" fmla="*/ 502480 h 533102"/>
              <a:gd name="connsiteX20" fmla="*/ 509575 w 540245"/>
              <a:gd name="connsiteY20" fmla="*/ 533102 h 533102"/>
              <a:gd name="connsiteX21" fmla="*/ 382896 w 540245"/>
              <a:gd name="connsiteY21" fmla="*/ 407613 h 533102"/>
              <a:gd name="connsiteX22" fmla="*/ 232976 w 540245"/>
              <a:gd name="connsiteY22" fmla="*/ 461714 h 533102"/>
              <a:gd name="connsiteX23" fmla="*/ 68293 w 540245"/>
              <a:gd name="connsiteY23" fmla="*/ 394135 h 533102"/>
              <a:gd name="connsiteX24" fmla="*/ 0 w 540245"/>
              <a:gd name="connsiteY24" fmla="*/ 230881 h 533102"/>
              <a:gd name="connsiteX25" fmla="*/ 68293 w 540245"/>
              <a:gd name="connsiteY25" fmla="*/ 67578 h 533102"/>
              <a:gd name="connsiteX26" fmla="*/ 232976 w 540245"/>
              <a:gd name="connsiteY26" fmla="*/ 0 h 53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0245" h="533102">
                <a:moveTo>
                  <a:pt x="233021" y="65472"/>
                </a:moveTo>
                <a:lnTo>
                  <a:pt x="233021" y="108720"/>
                </a:lnTo>
                <a:cubicBezTo>
                  <a:pt x="164906" y="108720"/>
                  <a:pt x="109556" y="163542"/>
                  <a:pt x="109556" y="230938"/>
                </a:cubicBezTo>
                <a:lnTo>
                  <a:pt x="66067" y="230938"/>
                </a:lnTo>
                <a:cubicBezTo>
                  <a:pt x="66067" y="186690"/>
                  <a:pt x="83501" y="145157"/>
                  <a:pt x="114986" y="113912"/>
                </a:cubicBezTo>
                <a:cubicBezTo>
                  <a:pt x="146519" y="82666"/>
                  <a:pt x="188436" y="65472"/>
                  <a:pt x="233021" y="65472"/>
                </a:cubicBezTo>
                <a:close/>
                <a:moveTo>
                  <a:pt x="232976" y="43243"/>
                </a:moveTo>
                <a:cubicBezTo>
                  <a:pt x="182352" y="43243"/>
                  <a:pt x="134728" y="62816"/>
                  <a:pt x="98915" y="98248"/>
                </a:cubicBezTo>
                <a:cubicBezTo>
                  <a:pt x="63149" y="133680"/>
                  <a:pt x="43433" y="180780"/>
                  <a:pt x="43433" y="230881"/>
                </a:cubicBezTo>
                <a:cubicBezTo>
                  <a:pt x="43433" y="280981"/>
                  <a:pt x="63102" y="328033"/>
                  <a:pt x="98915" y="363513"/>
                </a:cubicBezTo>
                <a:cubicBezTo>
                  <a:pt x="134776" y="398945"/>
                  <a:pt x="182352" y="418471"/>
                  <a:pt x="232976" y="418471"/>
                </a:cubicBezTo>
                <a:cubicBezTo>
                  <a:pt x="283648" y="418471"/>
                  <a:pt x="331272" y="398945"/>
                  <a:pt x="367037" y="363513"/>
                </a:cubicBezTo>
                <a:cubicBezTo>
                  <a:pt x="402803" y="328081"/>
                  <a:pt x="422519" y="280981"/>
                  <a:pt x="422519" y="230881"/>
                </a:cubicBezTo>
                <a:cubicBezTo>
                  <a:pt x="422519" y="180780"/>
                  <a:pt x="402850" y="133680"/>
                  <a:pt x="367037" y="98248"/>
                </a:cubicBezTo>
                <a:cubicBezTo>
                  <a:pt x="331224" y="62768"/>
                  <a:pt x="283648" y="43243"/>
                  <a:pt x="232976" y="43243"/>
                </a:cubicBezTo>
                <a:close/>
                <a:moveTo>
                  <a:pt x="232976" y="0"/>
                </a:moveTo>
                <a:cubicBezTo>
                  <a:pt x="295220" y="0"/>
                  <a:pt x="353655" y="24002"/>
                  <a:pt x="397707" y="67578"/>
                </a:cubicBezTo>
                <a:cubicBezTo>
                  <a:pt x="441711" y="111202"/>
                  <a:pt x="465999" y="169208"/>
                  <a:pt x="465999" y="230881"/>
                </a:cubicBezTo>
                <a:cubicBezTo>
                  <a:pt x="466095" y="284172"/>
                  <a:pt x="447521" y="335844"/>
                  <a:pt x="413470" y="376896"/>
                </a:cubicBezTo>
                <a:lnTo>
                  <a:pt x="540245" y="502480"/>
                </a:lnTo>
                <a:lnTo>
                  <a:pt x="509575" y="533102"/>
                </a:lnTo>
                <a:lnTo>
                  <a:pt x="382896" y="407613"/>
                </a:lnTo>
                <a:cubicBezTo>
                  <a:pt x="340939" y="442617"/>
                  <a:pt x="288458" y="461714"/>
                  <a:pt x="232976" y="461714"/>
                </a:cubicBezTo>
                <a:cubicBezTo>
                  <a:pt x="170779" y="461714"/>
                  <a:pt x="112297" y="437711"/>
                  <a:pt x="68293" y="394135"/>
                </a:cubicBezTo>
                <a:cubicBezTo>
                  <a:pt x="24288" y="350512"/>
                  <a:pt x="0" y="292554"/>
                  <a:pt x="0" y="230881"/>
                </a:cubicBezTo>
                <a:cubicBezTo>
                  <a:pt x="0" y="169208"/>
                  <a:pt x="24288" y="111154"/>
                  <a:pt x="68293" y="67578"/>
                </a:cubicBezTo>
                <a:cubicBezTo>
                  <a:pt x="112297" y="24002"/>
                  <a:pt x="170779" y="0"/>
                  <a:pt x="232976" y="0"/>
                </a:cubicBezTo>
                <a:close/>
              </a:path>
            </a:pathLst>
          </a:custGeom>
          <a:solidFill>
            <a:schemeClr val="bg1"/>
          </a:solidFill>
          <a:ln>
            <a:noFill/>
          </a:ln>
        </p:spPr>
      </p:sp>
      <p:grpSp>
        <p:nvGrpSpPr>
          <p:cNvPr id="25" name="组合 24"/>
          <p:cNvGrpSpPr/>
          <p:nvPr/>
        </p:nvGrpSpPr>
        <p:grpSpPr>
          <a:xfrm>
            <a:off x="1005839" y="2247157"/>
            <a:ext cx="1087280" cy="188870"/>
            <a:chOff x="1226819" y="3081933"/>
            <a:chExt cx="1449706" cy="328027"/>
          </a:xfrm>
          <a:solidFill>
            <a:schemeClr val="accent1">
              <a:lumMod val="75000"/>
            </a:schemeClr>
          </a:solidFill>
        </p:grpSpPr>
        <p:sp>
          <p:nvSpPr>
            <p:cNvPr id="22" name="直角三角形 21"/>
            <p:cNvSpPr/>
            <p:nvPr/>
          </p:nvSpPr>
          <p:spPr>
            <a:xfrm flipV="1">
              <a:off x="2474594" y="3081942"/>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24" name="直角三角形 23"/>
            <p:cNvSpPr/>
            <p:nvPr/>
          </p:nvSpPr>
          <p:spPr>
            <a:xfrm flipH="1" flipV="1">
              <a:off x="1226819" y="3081933"/>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grpSp>
      <p:sp>
        <p:nvSpPr>
          <p:cNvPr id="28" name="矩形 27"/>
          <p:cNvSpPr/>
          <p:nvPr/>
        </p:nvSpPr>
        <p:spPr>
          <a:xfrm>
            <a:off x="850106" y="2739626"/>
            <a:ext cx="7458076" cy="64293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29" name="矩形 28"/>
          <p:cNvSpPr/>
          <p:nvPr/>
        </p:nvSpPr>
        <p:spPr>
          <a:xfrm>
            <a:off x="1157288" y="2753918"/>
            <a:ext cx="784383" cy="8286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30" name="文本框 29"/>
          <p:cNvSpPr txBox="1"/>
          <p:nvPr/>
        </p:nvSpPr>
        <p:spPr>
          <a:xfrm>
            <a:off x="2093119" y="2911701"/>
            <a:ext cx="6014916" cy="369332"/>
          </a:xfrm>
          <a:prstGeom prst="rect">
            <a:avLst/>
          </a:prstGeom>
          <a:noFill/>
        </p:spPr>
        <p:txBody>
          <a:bodyPr wrap="none" rtlCol="0">
            <a:spAutoFit/>
          </a:bodyPr>
          <a:lstStyle/>
          <a:p>
            <a:pPr defTabSz="685800"/>
            <a:r>
              <a:rPr lang="zh-CN" altLang="en-US" b="1" dirty="0">
                <a:solidFill>
                  <a:prstClr val="black"/>
                </a:solidFill>
                <a:latin typeface="思源黑体 CN Bold" panose="020B0800000000000000" pitchFamily="34" charset="-122"/>
                <a:ea typeface="思源黑体 CN Bold" panose="020B0800000000000000" pitchFamily="34" charset="-122"/>
              </a:rPr>
              <a:t>店铺网址</a:t>
            </a:r>
            <a:r>
              <a:rPr lang="zh-CN" altLang="en-US" sz="1500" b="1" dirty="0">
                <a:solidFill>
                  <a:prstClr val="black"/>
                </a:solidFill>
                <a:latin typeface="思源黑体 CN Bold" panose="020B0800000000000000" pitchFamily="34" charset="-122"/>
                <a:ea typeface="思源黑体 CN Bold" panose="020B0800000000000000" pitchFamily="34" charset="-122"/>
              </a:rPr>
              <a:t>：</a:t>
            </a:r>
            <a:r>
              <a:rPr lang="en-US" altLang="zh-CN" sz="1500" b="1" dirty="0">
                <a:solidFill>
                  <a:prstClr val="black"/>
                </a:solidFill>
                <a:latin typeface="思源黑体 CN Bold" panose="020B0800000000000000" pitchFamily="34" charset="-122"/>
                <a:ea typeface="思源黑体 CN Bold" panose="020B0800000000000000" pitchFamily="34" charset="-122"/>
              </a:rPr>
              <a:t>https://www.docer.com/works?userid=205806934</a:t>
            </a:r>
            <a:endParaRPr lang="zh-CN" altLang="en-US" sz="1500" b="1" dirty="0">
              <a:solidFill>
                <a:prstClr val="black"/>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1005839" y="3393727"/>
            <a:ext cx="1087280" cy="188870"/>
            <a:chOff x="1226819" y="3081933"/>
            <a:chExt cx="1449706" cy="328027"/>
          </a:xfrm>
          <a:solidFill>
            <a:schemeClr val="accent1">
              <a:lumMod val="75000"/>
            </a:schemeClr>
          </a:solidFill>
        </p:grpSpPr>
        <p:sp>
          <p:nvSpPr>
            <p:cNvPr id="33" name="直角三角形 32"/>
            <p:cNvSpPr/>
            <p:nvPr/>
          </p:nvSpPr>
          <p:spPr>
            <a:xfrm flipV="1">
              <a:off x="2474594" y="3081942"/>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34" name="直角三角形 33"/>
            <p:cNvSpPr/>
            <p:nvPr/>
          </p:nvSpPr>
          <p:spPr>
            <a:xfrm flipH="1" flipV="1">
              <a:off x="1226819" y="3081933"/>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grpSp>
      <p:sp>
        <p:nvSpPr>
          <p:cNvPr id="36" name="矩形 35"/>
          <p:cNvSpPr/>
          <p:nvPr/>
        </p:nvSpPr>
        <p:spPr>
          <a:xfrm>
            <a:off x="850105" y="3886196"/>
            <a:ext cx="7458076" cy="64293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37" name="矩形 36"/>
          <p:cNvSpPr/>
          <p:nvPr/>
        </p:nvSpPr>
        <p:spPr>
          <a:xfrm>
            <a:off x="1157287" y="3900488"/>
            <a:ext cx="784383" cy="8286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38" name="文本框 37"/>
          <p:cNvSpPr txBox="1"/>
          <p:nvPr/>
        </p:nvSpPr>
        <p:spPr>
          <a:xfrm>
            <a:off x="2093118" y="4058271"/>
            <a:ext cx="6271717" cy="369332"/>
          </a:xfrm>
          <a:prstGeom prst="rect">
            <a:avLst/>
          </a:prstGeom>
          <a:noFill/>
        </p:spPr>
        <p:txBody>
          <a:bodyPr wrap="none" rtlCol="0">
            <a:spAutoFit/>
          </a:bodyPr>
          <a:lstStyle/>
          <a:p>
            <a:pPr defTabSz="685800"/>
            <a:r>
              <a:rPr lang="zh-CN" altLang="en-US" b="1" dirty="0">
                <a:solidFill>
                  <a:prstClr val="black"/>
                </a:solidFill>
                <a:latin typeface="思源黑体 CN Bold" panose="020B0800000000000000" pitchFamily="34" charset="-122"/>
                <a:ea typeface="思源黑体 CN Bold" panose="020B0800000000000000" pitchFamily="34" charset="-122"/>
              </a:rPr>
              <a:t>本模板使用字体</a:t>
            </a:r>
            <a:r>
              <a:rPr lang="zh-CN" altLang="en-US" b="1" dirty="0">
                <a:solidFill>
                  <a:srgbClr val="C00000"/>
                </a:solidFill>
                <a:latin typeface="思源黑体 CN Bold" panose="020B0800000000000000" pitchFamily="34" charset="-122"/>
                <a:ea typeface="思源黑体 CN Bold" panose="020B0800000000000000" pitchFamily="34" charset="-122"/>
              </a:rPr>
              <a:t> 站酷小薇</a:t>
            </a:r>
            <a:r>
              <a:rPr lang="en-US" altLang="zh-CN" b="1" dirty="0">
                <a:solidFill>
                  <a:srgbClr val="C00000"/>
                </a:solidFill>
                <a:latin typeface="思源黑体 CN Bold" panose="020B0800000000000000" pitchFamily="34" charset="-122"/>
                <a:ea typeface="思源黑体 CN Bold" panose="020B0800000000000000" pitchFamily="34" charset="-122"/>
              </a:rPr>
              <a:t>logo</a:t>
            </a:r>
            <a:r>
              <a:rPr lang="zh-CN" altLang="en-US" b="1" dirty="0">
                <a:solidFill>
                  <a:srgbClr val="C00000"/>
                </a:solidFill>
                <a:latin typeface="思源黑体 CN Bold" panose="020B0800000000000000" pitchFamily="34" charset="-122"/>
                <a:ea typeface="思源黑体 CN Bold" panose="020B0800000000000000" pitchFamily="34" charset="-122"/>
              </a:rPr>
              <a:t>体</a:t>
            </a:r>
            <a:r>
              <a:rPr lang="zh-CN" altLang="en-US" sz="1350" b="1" dirty="0">
                <a:solidFill>
                  <a:prstClr val="black"/>
                </a:solidFill>
                <a:latin typeface="思源黑体 CN Bold" panose="020B0800000000000000" pitchFamily="34" charset="-122"/>
                <a:ea typeface="思源黑体 CN Bold" panose="020B0800000000000000" pitchFamily="34" charset="-122"/>
              </a:rPr>
              <a:t>（字体可自行下载或使用微软雅黑）</a:t>
            </a:r>
            <a:endParaRPr lang="zh-CN" altLang="en-US" sz="1500" b="1" dirty="0">
              <a:solidFill>
                <a:prstClr val="black"/>
              </a:solidFill>
              <a:latin typeface="思源黑体 CN Bold" panose="020B0800000000000000" pitchFamily="34" charset="-122"/>
              <a:ea typeface="思源黑体 CN Bold" panose="020B0800000000000000" pitchFamily="34" charset="-122"/>
            </a:endParaRPr>
          </a:p>
        </p:txBody>
      </p:sp>
      <p:grpSp>
        <p:nvGrpSpPr>
          <p:cNvPr id="40" name="组合 39"/>
          <p:cNvGrpSpPr/>
          <p:nvPr/>
        </p:nvGrpSpPr>
        <p:grpSpPr>
          <a:xfrm>
            <a:off x="1005838" y="4540297"/>
            <a:ext cx="1087280" cy="188870"/>
            <a:chOff x="1226819" y="3081933"/>
            <a:chExt cx="1449706" cy="328027"/>
          </a:xfrm>
          <a:solidFill>
            <a:schemeClr val="accent1">
              <a:lumMod val="75000"/>
            </a:schemeClr>
          </a:solidFill>
        </p:grpSpPr>
        <p:sp>
          <p:nvSpPr>
            <p:cNvPr id="41" name="直角三角形 40"/>
            <p:cNvSpPr/>
            <p:nvPr/>
          </p:nvSpPr>
          <p:spPr>
            <a:xfrm flipV="1">
              <a:off x="2474594" y="3081942"/>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sp>
          <p:nvSpPr>
            <p:cNvPr id="42" name="直角三角形 41"/>
            <p:cNvSpPr/>
            <p:nvPr/>
          </p:nvSpPr>
          <p:spPr>
            <a:xfrm flipH="1" flipV="1">
              <a:off x="1226819" y="3081933"/>
              <a:ext cx="201931" cy="3280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grpSp>
      <p:sp>
        <p:nvSpPr>
          <p:cNvPr id="43" name="矩形 42"/>
          <p:cNvSpPr/>
          <p:nvPr/>
        </p:nvSpPr>
        <p:spPr>
          <a:xfrm>
            <a:off x="6290094" y="2753918"/>
            <a:ext cx="1742785" cy="300082"/>
          </a:xfrm>
          <a:prstGeom prst="rect">
            <a:avLst/>
          </a:prstGeom>
        </p:spPr>
        <p:txBody>
          <a:bodyPr wrap="none">
            <a:spAutoFit/>
          </a:bodyPr>
          <a:lstStyle/>
          <a:p>
            <a:pPr defTabSz="685800"/>
            <a:r>
              <a:rPr lang="zh-CN" altLang="en-US" sz="1350" b="1" dirty="0">
                <a:solidFill>
                  <a:srgbClr val="C00000"/>
                </a:solidFill>
                <a:latin typeface="思源黑体 CN Bold" panose="020B0800000000000000" pitchFamily="34" charset="-122"/>
                <a:ea typeface="思源黑体 CN Bold" panose="020B0800000000000000" pitchFamily="34" charset="-122"/>
              </a:rPr>
              <a:t>此处链接可复制粘贴</a:t>
            </a:r>
            <a:endParaRPr lang="zh-CN" altLang="en-US" sz="1350" dirty="0">
              <a:solidFill>
                <a:prstClr val="black"/>
              </a:solidFill>
              <a:latin typeface="等线" panose="02010600030101010101" charset="-122"/>
              <a:ea typeface="等线" panose="02010600030101010101" charset="-122"/>
            </a:endParaRPr>
          </a:p>
        </p:txBody>
      </p:sp>
      <p:sp>
        <p:nvSpPr>
          <p:cNvPr id="45" name="scan_99640"/>
          <p:cNvSpPr>
            <a:spLocks noChangeAspect="1"/>
          </p:cNvSpPr>
          <p:nvPr/>
        </p:nvSpPr>
        <p:spPr bwMode="auto">
          <a:xfrm>
            <a:off x="1314387" y="2975143"/>
            <a:ext cx="457264" cy="386228"/>
          </a:xfrm>
          <a:custGeom>
            <a:avLst/>
            <a:gdLst>
              <a:gd name="connsiteX0" fmla="*/ 34990 w 608700"/>
              <a:gd name="connsiteY0" fmla="*/ 453429 h 514140"/>
              <a:gd name="connsiteX1" fmla="*/ 34990 w 608700"/>
              <a:gd name="connsiteY1" fmla="*/ 479204 h 514140"/>
              <a:gd name="connsiteX2" fmla="*/ 573710 w 608700"/>
              <a:gd name="connsiteY2" fmla="*/ 479204 h 514140"/>
              <a:gd name="connsiteX3" fmla="*/ 573710 w 608700"/>
              <a:gd name="connsiteY3" fmla="*/ 453429 h 514140"/>
              <a:gd name="connsiteX4" fmla="*/ 458498 w 608700"/>
              <a:gd name="connsiteY4" fmla="*/ 360660 h 514140"/>
              <a:gd name="connsiteX5" fmla="*/ 470886 w 608700"/>
              <a:gd name="connsiteY5" fmla="*/ 365799 h 514140"/>
              <a:gd name="connsiteX6" fmla="*/ 476035 w 608700"/>
              <a:gd name="connsiteY6" fmla="*/ 378162 h 514140"/>
              <a:gd name="connsiteX7" fmla="*/ 470886 w 608700"/>
              <a:gd name="connsiteY7" fmla="*/ 390451 h 514140"/>
              <a:gd name="connsiteX8" fmla="*/ 458498 w 608700"/>
              <a:gd name="connsiteY8" fmla="*/ 395590 h 514140"/>
              <a:gd name="connsiteX9" fmla="*/ 446110 w 608700"/>
              <a:gd name="connsiteY9" fmla="*/ 390451 h 514140"/>
              <a:gd name="connsiteX10" fmla="*/ 441035 w 608700"/>
              <a:gd name="connsiteY10" fmla="*/ 378162 h 514140"/>
              <a:gd name="connsiteX11" fmla="*/ 446110 w 608700"/>
              <a:gd name="connsiteY11" fmla="*/ 365799 h 514140"/>
              <a:gd name="connsiteX12" fmla="*/ 458498 w 608700"/>
              <a:gd name="connsiteY12" fmla="*/ 360660 h 514140"/>
              <a:gd name="connsiteX13" fmla="*/ 389272 w 608700"/>
              <a:gd name="connsiteY13" fmla="*/ 360660 h 514140"/>
              <a:gd name="connsiteX14" fmla="*/ 401660 w 608700"/>
              <a:gd name="connsiteY14" fmla="*/ 365799 h 514140"/>
              <a:gd name="connsiteX15" fmla="*/ 406810 w 608700"/>
              <a:gd name="connsiteY15" fmla="*/ 378162 h 514140"/>
              <a:gd name="connsiteX16" fmla="*/ 401660 w 608700"/>
              <a:gd name="connsiteY16" fmla="*/ 390451 h 514140"/>
              <a:gd name="connsiteX17" fmla="*/ 389272 w 608700"/>
              <a:gd name="connsiteY17" fmla="*/ 395590 h 514140"/>
              <a:gd name="connsiteX18" fmla="*/ 376884 w 608700"/>
              <a:gd name="connsiteY18" fmla="*/ 390451 h 514140"/>
              <a:gd name="connsiteX19" fmla="*/ 371810 w 608700"/>
              <a:gd name="connsiteY19" fmla="*/ 378162 h 514140"/>
              <a:gd name="connsiteX20" fmla="*/ 376884 w 608700"/>
              <a:gd name="connsiteY20" fmla="*/ 365799 h 514140"/>
              <a:gd name="connsiteX21" fmla="*/ 389272 w 608700"/>
              <a:gd name="connsiteY21" fmla="*/ 360660 h 514140"/>
              <a:gd name="connsiteX22" fmla="*/ 131280 w 608700"/>
              <a:gd name="connsiteY22" fmla="*/ 360660 h 514140"/>
              <a:gd name="connsiteX23" fmla="*/ 318151 w 608700"/>
              <a:gd name="connsiteY23" fmla="*/ 360660 h 514140"/>
              <a:gd name="connsiteX24" fmla="*/ 335682 w 608700"/>
              <a:gd name="connsiteY24" fmla="*/ 378162 h 514140"/>
              <a:gd name="connsiteX25" fmla="*/ 318151 w 608700"/>
              <a:gd name="connsiteY25" fmla="*/ 395590 h 514140"/>
              <a:gd name="connsiteX26" fmla="*/ 131280 w 608700"/>
              <a:gd name="connsiteY26" fmla="*/ 395590 h 514140"/>
              <a:gd name="connsiteX27" fmla="*/ 113824 w 608700"/>
              <a:gd name="connsiteY27" fmla="*/ 378162 h 514140"/>
              <a:gd name="connsiteX28" fmla="*/ 131280 w 608700"/>
              <a:gd name="connsiteY28" fmla="*/ 360660 h 514140"/>
              <a:gd name="connsiteX29" fmla="*/ 91831 w 608700"/>
              <a:gd name="connsiteY29" fmla="*/ 337819 h 514140"/>
              <a:gd name="connsiteX30" fmla="*/ 47149 w 608700"/>
              <a:gd name="connsiteY30" fmla="*/ 418567 h 514140"/>
              <a:gd name="connsiteX31" fmla="*/ 561551 w 608700"/>
              <a:gd name="connsiteY31" fmla="*/ 418567 h 514140"/>
              <a:gd name="connsiteX32" fmla="*/ 516869 w 608700"/>
              <a:gd name="connsiteY32" fmla="*/ 337819 h 514140"/>
              <a:gd name="connsiteX33" fmla="*/ 132620 w 608700"/>
              <a:gd name="connsiteY33" fmla="*/ 55253 h 514140"/>
              <a:gd name="connsiteX34" fmla="*/ 455192 w 608700"/>
              <a:gd name="connsiteY34" fmla="*/ 55253 h 514140"/>
              <a:gd name="connsiteX35" fmla="*/ 472648 w 608700"/>
              <a:gd name="connsiteY35" fmla="*/ 72682 h 514140"/>
              <a:gd name="connsiteX36" fmla="*/ 455192 w 608700"/>
              <a:gd name="connsiteY36" fmla="*/ 90185 h 514140"/>
              <a:gd name="connsiteX37" fmla="*/ 150151 w 608700"/>
              <a:gd name="connsiteY37" fmla="*/ 90185 h 514140"/>
              <a:gd name="connsiteX38" fmla="*/ 150151 w 608700"/>
              <a:gd name="connsiteY38" fmla="*/ 264621 h 514140"/>
              <a:gd name="connsiteX39" fmla="*/ 132620 w 608700"/>
              <a:gd name="connsiteY39" fmla="*/ 282050 h 514140"/>
              <a:gd name="connsiteX40" fmla="*/ 115164 w 608700"/>
              <a:gd name="connsiteY40" fmla="*/ 264621 h 514140"/>
              <a:gd name="connsiteX41" fmla="*/ 115164 w 608700"/>
              <a:gd name="connsiteY41" fmla="*/ 72682 h 514140"/>
              <a:gd name="connsiteX42" fmla="*/ 132620 w 608700"/>
              <a:gd name="connsiteY42" fmla="*/ 55253 h 514140"/>
              <a:gd name="connsiteX43" fmla="*/ 94815 w 608700"/>
              <a:gd name="connsiteY43" fmla="*/ 34936 h 514140"/>
              <a:gd name="connsiteX44" fmla="*/ 94815 w 608700"/>
              <a:gd name="connsiteY44" fmla="*/ 302882 h 514140"/>
              <a:gd name="connsiteX45" fmla="*/ 513885 w 608700"/>
              <a:gd name="connsiteY45" fmla="*/ 302882 h 514140"/>
              <a:gd name="connsiteX46" fmla="*/ 513885 w 608700"/>
              <a:gd name="connsiteY46" fmla="*/ 34936 h 514140"/>
              <a:gd name="connsiteX47" fmla="*/ 77360 w 608700"/>
              <a:gd name="connsiteY47" fmla="*/ 0 h 514140"/>
              <a:gd name="connsiteX48" fmla="*/ 531340 w 608700"/>
              <a:gd name="connsiteY48" fmla="*/ 0 h 514140"/>
              <a:gd name="connsiteX49" fmla="*/ 548870 w 608700"/>
              <a:gd name="connsiteY49" fmla="*/ 17505 h 514140"/>
              <a:gd name="connsiteX50" fmla="*/ 548870 w 608700"/>
              <a:gd name="connsiteY50" fmla="*/ 320313 h 514140"/>
              <a:gd name="connsiteX51" fmla="*/ 548646 w 608700"/>
              <a:gd name="connsiteY51" fmla="*/ 322920 h 514140"/>
              <a:gd name="connsiteX52" fmla="*/ 606531 w 608700"/>
              <a:gd name="connsiteY52" fmla="*/ 427581 h 514140"/>
              <a:gd name="connsiteX53" fmla="*/ 608695 w 608700"/>
              <a:gd name="connsiteY53" fmla="*/ 436594 h 514140"/>
              <a:gd name="connsiteX54" fmla="*/ 608695 w 608700"/>
              <a:gd name="connsiteY54" fmla="*/ 436818 h 514140"/>
              <a:gd name="connsiteX55" fmla="*/ 608695 w 608700"/>
              <a:gd name="connsiteY55" fmla="*/ 496635 h 514140"/>
              <a:gd name="connsiteX56" fmla="*/ 591240 w 608700"/>
              <a:gd name="connsiteY56" fmla="*/ 514140 h 514140"/>
              <a:gd name="connsiteX57" fmla="*/ 17535 w 608700"/>
              <a:gd name="connsiteY57" fmla="*/ 514140 h 514140"/>
              <a:gd name="connsiteX58" fmla="*/ 5 w 608700"/>
              <a:gd name="connsiteY58" fmla="*/ 496635 h 514140"/>
              <a:gd name="connsiteX59" fmla="*/ 5 w 608700"/>
              <a:gd name="connsiteY59" fmla="*/ 436445 h 514140"/>
              <a:gd name="connsiteX60" fmla="*/ 5 w 608700"/>
              <a:gd name="connsiteY60" fmla="*/ 436371 h 514140"/>
              <a:gd name="connsiteX61" fmla="*/ 2169 w 608700"/>
              <a:gd name="connsiteY61" fmla="*/ 427581 h 514140"/>
              <a:gd name="connsiteX62" fmla="*/ 60054 w 608700"/>
              <a:gd name="connsiteY62" fmla="*/ 322920 h 514140"/>
              <a:gd name="connsiteX63" fmla="*/ 59830 w 608700"/>
              <a:gd name="connsiteY63" fmla="*/ 320313 h 514140"/>
              <a:gd name="connsiteX64" fmla="*/ 59830 w 608700"/>
              <a:gd name="connsiteY64" fmla="*/ 17505 h 514140"/>
              <a:gd name="connsiteX65" fmla="*/ 77360 w 608700"/>
              <a:gd name="connsiteY65" fmla="*/ 0 h 51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700" h="514140">
                <a:moveTo>
                  <a:pt x="34990" y="453429"/>
                </a:moveTo>
                <a:lnTo>
                  <a:pt x="34990" y="479204"/>
                </a:lnTo>
                <a:lnTo>
                  <a:pt x="573710" y="479204"/>
                </a:lnTo>
                <a:lnTo>
                  <a:pt x="573710" y="453429"/>
                </a:lnTo>
                <a:close/>
                <a:moveTo>
                  <a:pt x="458498" y="360660"/>
                </a:moveTo>
                <a:cubicBezTo>
                  <a:pt x="463125" y="360660"/>
                  <a:pt x="467602" y="362522"/>
                  <a:pt x="470886" y="365799"/>
                </a:cubicBezTo>
                <a:cubicBezTo>
                  <a:pt x="474170" y="369002"/>
                  <a:pt x="476035" y="373545"/>
                  <a:pt x="476035" y="378162"/>
                </a:cubicBezTo>
                <a:cubicBezTo>
                  <a:pt x="476035" y="382705"/>
                  <a:pt x="474170" y="387249"/>
                  <a:pt x="470886" y="390451"/>
                </a:cubicBezTo>
                <a:cubicBezTo>
                  <a:pt x="467602" y="393728"/>
                  <a:pt x="463125" y="395590"/>
                  <a:pt x="458498" y="395590"/>
                </a:cubicBezTo>
                <a:cubicBezTo>
                  <a:pt x="453946" y="395590"/>
                  <a:pt x="449393" y="393728"/>
                  <a:pt x="446110" y="390451"/>
                </a:cubicBezTo>
                <a:cubicBezTo>
                  <a:pt x="442901" y="387249"/>
                  <a:pt x="441035" y="382705"/>
                  <a:pt x="441035" y="378162"/>
                </a:cubicBezTo>
                <a:cubicBezTo>
                  <a:pt x="441035" y="373545"/>
                  <a:pt x="442901" y="369002"/>
                  <a:pt x="446110" y="365799"/>
                </a:cubicBezTo>
                <a:cubicBezTo>
                  <a:pt x="449393" y="362522"/>
                  <a:pt x="453946" y="360660"/>
                  <a:pt x="458498" y="360660"/>
                </a:cubicBezTo>
                <a:close/>
                <a:moveTo>
                  <a:pt x="389272" y="360660"/>
                </a:moveTo>
                <a:cubicBezTo>
                  <a:pt x="393899" y="360660"/>
                  <a:pt x="398377" y="362522"/>
                  <a:pt x="401660" y="365799"/>
                </a:cubicBezTo>
                <a:cubicBezTo>
                  <a:pt x="404944" y="369002"/>
                  <a:pt x="406810" y="373545"/>
                  <a:pt x="406810" y="378162"/>
                </a:cubicBezTo>
                <a:cubicBezTo>
                  <a:pt x="406810" y="382705"/>
                  <a:pt x="404944" y="387249"/>
                  <a:pt x="401660" y="390451"/>
                </a:cubicBezTo>
                <a:cubicBezTo>
                  <a:pt x="398377" y="393728"/>
                  <a:pt x="393899" y="395590"/>
                  <a:pt x="389272" y="395590"/>
                </a:cubicBezTo>
                <a:cubicBezTo>
                  <a:pt x="384720" y="395590"/>
                  <a:pt x="380168" y="393728"/>
                  <a:pt x="376884" y="390451"/>
                </a:cubicBezTo>
                <a:cubicBezTo>
                  <a:pt x="373675" y="387249"/>
                  <a:pt x="371810" y="382705"/>
                  <a:pt x="371810" y="378162"/>
                </a:cubicBezTo>
                <a:cubicBezTo>
                  <a:pt x="371810" y="373545"/>
                  <a:pt x="373675" y="369002"/>
                  <a:pt x="376884" y="365799"/>
                </a:cubicBezTo>
                <a:cubicBezTo>
                  <a:pt x="380168" y="362522"/>
                  <a:pt x="384720" y="360660"/>
                  <a:pt x="389272" y="360660"/>
                </a:cubicBezTo>
                <a:close/>
                <a:moveTo>
                  <a:pt x="131280" y="360660"/>
                </a:moveTo>
                <a:lnTo>
                  <a:pt x="318151" y="360660"/>
                </a:lnTo>
                <a:cubicBezTo>
                  <a:pt x="327849" y="360660"/>
                  <a:pt x="335682" y="368480"/>
                  <a:pt x="335682" y="378162"/>
                </a:cubicBezTo>
                <a:cubicBezTo>
                  <a:pt x="335682" y="387770"/>
                  <a:pt x="327849" y="395590"/>
                  <a:pt x="318151" y="395590"/>
                </a:cubicBezTo>
                <a:lnTo>
                  <a:pt x="131280" y="395590"/>
                </a:lnTo>
                <a:cubicBezTo>
                  <a:pt x="121657" y="395590"/>
                  <a:pt x="113824" y="387770"/>
                  <a:pt x="113824" y="378162"/>
                </a:cubicBezTo>
                <a:cubicBezTo>
                  <a:pt x="113824" y="368480"/>
                  <a:pt x="121657" y="360660"/>
                  <a:pt x="131280" y="360660"/>
                </a:cubicBezTo>
                <a:close/>
                <a:moveTo>
                  <a:pt x="91831" y="337819"/>
                </a:moveTo>
                <a:lnTo>
                  <a:pt x="47149" y="418567"/>
                </a:lnTo>
                <a:lnTo>
                  <a:pt x="561551" y="418567"/>
                </a:lnTo>
                <a:lnTo>
                  <a:pt x="516869" y="337819"/>
                </a:lnTo>
                <a:close/>
                <a:moveTo>
                  <a:pt x="132620" y="55253"/>
                </a:moveTo>
                <a:lnTo>
                  <a:pt x="455192" y="55253"/>
                </a:lnTo>
                <a:cubicBezTo>
                  <a:pt x="464815" y="55253"/>
                  <a:pt x="472648" y="63074"/>
                  <a:pt x="472648" y="72682"/>
                </a:cubicBezTo>
                <a:cubicBezTo>
                  <a:pt x="472648" y="82364"/>
                  <a:pt x="464815" y="90185"/>
                  <a:pt x="455192" y="90185"/>
                </a:cubicBezTo>
                <a:lnTo>
                  <a:pt x="150151" y="90185"/>
                </a:lnTo>
                <a:lnTo>
                  <a:pt x="150151" y="264621"/>
                </a:lnTo>
                <a:cubicBezTo>
                  <a:pt x="150151" y="274229"/>
                  <a:pt x="142318" y="282050"/>
                  <a:pt x="132620" y="282050"/>
                </a:cubicBezTo>
                <a:cubicBezTo>
                  <a:pt x="122997" y="282050"/>
                  <a:pt x="115164" y="274229"/>
                  <a:pt x="115164" y="264621"/>
                </a:cubicBezTo>
                <a:lnTo>
                  <a:pt x="115164" y="72682"/>
                </a:lnTo>
                <a:cubicBezTo>
                  <a:pt x="115164" y="63074"/>
                  <a:pt x="122997" y="55253"/>
                  <a:pt x="132620" y="55253"/>
                </a:cubicBezTo>
                <a:close/>
                <a:moveTo>
                  <a:pt x="94815" y="34936"/>
                </a:moveTo>
                <a:lnTo>
                  <a:pt x="94815" y="302882"/>
                </a:lnTo>
                <a:lnTo>
                  <a:pt x="513885" y="302882"/>
                </a:lnTo>
                <a:lnTo>
                  <a:pt x="513885" y="34936"/>
                </a:lnTo>
                <a:close/>
                <a:moveTo>
                  <a:pt x="77360" y="0"/>
                </a:moveTo>
                <a:lnTo>
                  <a:pt x="531340" y="0"/>
                </a:lnTo>
                <a:cubicBezTo>
                  <a:pt x="541038" y="0"/>
                  <a:pt x="548870" y="7822"/>
                  <a:pt x="548870" y="17505"/>
                </a:cubicBezTo>
                <a:lnTo>
                  <a:pt x="548870" y="320313"/>
                </a:lnTo>
                <a:cubicBezTo>
                  <a:pt x="548870" y="321207"/>
                  <a:pt x="548795" y="322101"/>
                  <a:pt x="548646" y="322920"/>
                </a:cubicBezTo>
                <a:lnTo>
                  <a:pt x="606531" y="427581"/>
                </a:lnTo>
                <a:cubicBezTo>
                  <a:pt x="608098" y="430337"/>
                  <a:pt x="608769" y="433466"/>
                  <a:pt x="608695" y="436594"/>
                </a:cubicBezTo>
                <a:cubicBezTo>
                  <a:pt x="608695" y="436669"/>
                  <a:pt x="608695" y="436743"/>
                  <a:pt x="608695" y="436818"/>
                </a:cubicBezTo>
                <a:lnTo>
                  <a:pt x="608695" y="496635"/>
                </a:lnTo>
                <a:cubicBezTo>
                  <a:pt x="608695" y="506318"/>
                  <a:pt x="600862" y="514140"/>
                  <a:pt x="591240" y="514140"/>
                </a:cubicBezTo>
                <a:lnTo>
                  <a:pt x="17535" y="514140"/>
                </a:lnTo>
                <a:cubicBezTo>
                  <a:pt x="7838" y="514140"/>
                  <a:pt x="5" y="506318"/>
                  <a:pt x="5" y="496635"/>
                </a:cubicBezTo>
                <a:lnTo>
                  <a:pt x="5" y="436445"/>
                </a:lnTo>
                <a:cubicBezTo>
                  <a:pt x="5" y="436445"/>
                  <a:pt x="5" y="436371"/>
                  <a:pt x="5" y="436371"/>
                </a:cubicBezTo>
                <a:cubicBezTo>
                  <a:pt x="-69" y="433317"/>
                  <a:pt x="677" y="430263"/>
                  <a:pt x="2169" y="427581"/>
                </a:cubicBezTo>
                <a:lnTo>
                  <a:pt x="60054" y="322920"/>
                </a:lnTo>
                <a:cubicBezTo>
                  <a:pt x="59905" y="322101"/>
                  <a:pt x="59830" y="321207"/>
                  <a:pt x="59830" y="320313"/>
                </a:cubicBezTo>
                <a:lnTo>
                  <a:pt x="59830" y="17505"/>
                </a:lnTo>
                <a:cubicBezTo>
                  <a:pt x="59830" y="7822"/>
                  <a:pt x="67662" y="0"/>
                  <a:pt x="7736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black"/>
              </a:solidFill>
              <a:latin typeface="Calibri" panose="020F0502020204030204"/>
              <a:ea typeface="微软雅黑" panose="020B0503020204020204" pitchFamily="34" charset="-122"/>
            </a:endParaRPr>
          </a:p>
        </p:txBody>
      </p:sp>
      <p:sp>
        <p:nvSpPr>
          <p:cNvPr id="47" name="scan_99640"/>
          <p:cNvSpPr>
            <a:spLocks noChangeAspect="1"/>
          </p:cNvSpPr>
          <p:nvPr/>
        </p:nvSpPr>
        <p:spPr bwMode="auto">
          <a:xfrm>
            <a:off x="1314386" y="4165423"/>
            <a:ext cx="457264" cy="251978"/>
          </a:xfrm>
          <a:custGeom>
            <a:avLst/>
            <a:gdLst>
              <a:gd name="T0" fmla="*/ 2539 w 6173"/>
              <a:gd name="T1" fmla="*/ 724 h 3407"/>
              <a:gd name="T2" fmla="*/ 2076 w 6173"/>
              <a:gd name="T3" fmla="*/ 0 h 3407"/>
              <a:gd name="T4" fmla="*/ 1824 w 6173"/>
              <a:gd name="T5" fmla="*/ 117 h 3407"/>
              <a:gd name="T6" fmla="*/ 0 w 6173"/>
              <a:gd name="T7" fmla="*/ 724 h 3407"/>
              <a:gd name="T8" fmla="*/ 1515 w 6173"/>
              <a:gd name="T9" fmla="*/ 790 h 3407"/>
              <a:gd name="T10" fmla="*/ 476 w 6173"/>
              <a:gd name="T11" fmla="*/ 3282 h 3407"/>
              <a:gd name="T12" fmla="*/ 0 w 6173"/>
              <a:gd name="T13" fmla="*/ 3341 h 3407"/>
              <a:gd name="T14" fmla="*/ 6173 w 6173"/>
              <a:gd name="T15" fmla="*/ 3407 h 3407"/>
              <a:gd name="T16" fmla="*/ 5640 w 6173"/>
              <a:gd name="T17" fmla="*/ 3341 h 3407"/>
              <a:gd name="T18" fmla="*/ 5729 w 6173"/>
              <a:gd name="T19" fmla="*/ 3173 h 3407"/>
              <a:gd name="T20" fmla="*/ 4876 w 6173"/>
              <a:gd name="T21" fmla="*/ 790 h 3407"/>
              <a:gd name="T22" fmla="*/ 6173 w 6173"/>
              <a:gd name="T23" fmla="*/ 724 h 3407"/>
              <a:gd name="T24" fmla="*/ 2078 w 6173"/>
              <a:gd name="T25" fmla="*/ 790 h 3407"/>
              <a:gd name="T26" fmla="*/ 1455 w 6173"/>
              <a:gd name="T27" fmla="*/ 2008 h 3407"/>
              <a:gd name="T28" fmla="*/ 887 w 6173"/>
              <a:gd name="T29" fmla="*/ 3257 h 3407"/>
              <a:gd name="T30" fmla="*/ 2847 w 6173"/>
              <a:gd name="T31" fmla="*/ 2456 h 3407"/>
              <a:gd name="T32" fmla="*/ 3287 w 6173"/>
              <a:gd name="T33" fmla="*/ 3341 h 3407"/>
              <a:gd name="T34" fmla="*/ 887 w 6173"/>
              <a:gd name="T35" fmla="*/ 3257 h 3407"/>
              <a:gd name="T36" fmla="*/ 5371 w 6173"/>
              <a:gd name="T37" fmla="*/ 3341 h 3407"/>
              <a:gd name="T38" fmla="*/ 5281 w 6173"/>
              <a:gd name="T39" fmla="*/ 3151 h 3407"/>
              <a:gd name="T40" fmla="*/ 5277 w 6173"/>
              <a:gd name="T41" fmla="*/ 2460 h 3407"/>
              <a:gd name="T42" fmla="*/ 4066 w 6173"/>
              <a:gd name="T43" fmla="*/ 2551 h 3407"/>
              <a:gd name="T44" fmla="*/ 5277 w 6173"/>
              <a:gd name="T45" fmla="*/ 2245 h 3407"/>
              <a:gd name="T46" fmla="*/ 3782 w 6173"/>
              <a:gd name="T47" fmla="*/ 1416 h 3407"/>
              <a:gd name="T48" fmla="*/ 3944 w 6173"/>
              <a:gd name="T49" fmla="*/ 1533 h 3407"/>
              <a:gd name="T50" fmla="*/ 4747 w 6173"/>
              <a:gd name="T51" fmla="*/ 1232 h 3407"/>
              <a:gd name="T52" fmla="*/ 5273 w 6173"/>
              <a:gd name="T53" fmla="*/ 1797 h 3407"/>
              <a:gd name="T54" fmla="*/ 3618 w 6173"/>
              <a:gd name="T55" fmla="*/ 2551 h 3407"/>
              <a:gd name="T56" fmla="*/ 3565 w 6173"/>
              <a:gd name="T57" fmla="*/ 3341 h 3407"/>
              <a:gd name="T58" fmla="*/ 3636 w 6173"/>
              <a:gd name="T59" fmla="*/ 3090 h 3407"/>
              <a:gd name="T60" fmla="*/ 4621 w 6173"/>
              <a:gd name="T61" fmla="*/ 790 h 3407"/>
              <a:gd name="T62" fmla="*/ 3782 w 6173"/>
              <a:gd name="T63" fmla="*/ 1416 h 3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73" h="3407">
                <a:moveTo>
                  <a:pt x="6173" y="724"/>
                </a:moveTo>
                <a:lnTo>
                  <a:pt x="2539" y="724"/>
                </a:lnTo>
                <a:lnTo>
                  <a:pt x="2257" y="116"/>
                </a:lnTo>
                <a:cubicBezTo>
                  <a:pt x="2224" y="45"/>
                  <a:pt x="2154" y="0"/>
                  <a:pt x="2076" y="0"/>
                </a:cubicBezTo>
                <a:lnTo>
                  <a:pt x="2006" y="0"/>
                </a:lnTo>
                <a:cubicBezTo>
                  <a:pt x="1927" y="0"/>
                  <a:pt x="1856" y="46"/>
                  <a:pt x="1824" y="117"/>
                </a:cubicBezTo>
                <a:lnTo>
                  <a:pt x="1546" y="724"/>
                </a:lnTo>
                <a:lnTo>
                  <a:pt x="0" y="724"/>
                </a:lnTo>
                <a:lnTo>
                  <a:pt x="0" y="790"/>
                </a:lnTo>
                <a:lnTo>
                  <a:pt x="1515" y="790"/>
                </a:lnTo>
                <a:lnTo>
                  <a:pt x="462" y="3091"/>
                </a:lnTo>
                <a:cubicBezTo>
                  <a:pt x="434" y="3153"/>
                  <a:pt x="439" y="3225"/>
                  <a:pt x="476" y="3282"/>
                </a:cubicBezTo>
                <a:cubicBezTo>
                  <a:pt x="491" y="3306"/>
                  <a:pt x="511" y="3326"/>
                  <a:pt x="534" y="3341"/>
                </a:cubicBezTo>
                <a:lnTo>
                  <a:pt x="0" y="3341"/>
                </a:lnTo>
                <a:lnTo>
                  <a:pt x="0" y="3407"/>
                </a:lnTo>
                <a:lnTo>
                  <a:pt x="6173" y="3407"/>
                </a:lnTo>
                <a:lnTo>
                  <a:pt x="6173" y="3341"/>
                </a:lnTo>
                <a:lnTo>
                  <a:pt x="5640" y="3341"/>
                </a:lnTo>
                <a:cubicBezTo>
                  <a:pt x="5651" y="3333"/>
                  <a:pt x="5662" y="3325"/>
                  <a:pt x="5671" y="3315"/>
                </a:cubicBezTo>
                <a:cubicBezTo>
                  <a:pt x="5709" y="3277"/>
                  <a:pt x="5730" y="3226"/>
                  <a:pt x="5729" y="3173"/>
                </a:cubicBezTo>
                <a:lnTo>
                  <a:pt x="5721" y="1705"/>
                </a:lnTo>
                <a:cubicBezTo>
                  <a:pt x="5716" y="1179"/>
                  <a:pt x="5395" y="838"/>
                  <a:pt x="4876" y="790"/>
                </a:cubicBezTo>
                <a:lnTo>
                  <a:pt x="6173" y="790"/>
                </a:lnTo>
                <a:lnTo>
                  <a:pt x="6173" y="724"/>
                </a:lnTo>
                <a:close/>
                <a:moveTo>
                  <a:pt x="2007" y="790"/>
                </a:moveTo>
                <a:lnTo>
                  <a:pt x="2078" y="790"/>
                </a:lnTo>
                <a:lnTo>
                  <a:pt x="2641" y="2008"/>
                </a:lnTo>
                <a:lnTo>
                  <a:pt x="1455" y="2008"/>
                </a:lnTo>
                <a:lnTo>
                  <a:pt x="2007" y="790"/>
                </a:lnTo>
                <a:close/>
                <a:moveTo>
                  <a:pt x="887" y="3257"/>
                </a:moveTo>
                <a:lnTo>
                  <a:pt x="1252" y="2456"/>
                </a:lnTo>
                <a:lnTo>
                  <a:pt x="2847" y="2456"/>
                </a:lnTo>
                <a:lnTo>
                  <a:pt x="3216" y="3258"/>
                </a:lnTo>
                <a:cubicBezTo>
                  <a:pt x="3232" y="3292"/>
                  <a:pt x="3257" y="3321"/>
                  <a:pt x="3287" y="3341"/>
                </a:cubicBezTo>
                <a:lnTo>
                  <a:pt x="816" y="3341"/>
                </a:lnTo>
                <a:cubicBezTo>
                  <a:pt x="846" y="3320"/>
                  <a:pt x="871" y="3292"/>
                  <a:pt x="887" y="3257"/>
                </a:cubicBezTo>
                <a:close/>
                <a:moveTo>
                  <a:pt x="5282" y="3176"/>
                </a:moveTo>
                <a:cubicBezTo>
                  <a:pt x="5282" y="3245"/>
                  <a:pt x="5318" y="3305"/>
                  <a:pt x="5371" y="3341"/>
                </a:cubicBezTo>
                <a:lnTo>
                  <a:pt x="4843" y="3341"/>
                </a:lnTo>
                <a:cubicBezTo>
                  <a:pt x="5006" y="3305"/>
                  <a:pt x="5154" y="3241"/>
                  <a:pt x="5281" y="3151"/>
                </a:cubicBezTo>
                <a:lnTo>
                  <a:pt x="5282" y="3176"/>
                </a:lnTo>
                <a:close/>
                <a:moveTo>
                  <a:pt x="5277" y="2460"/>
                </a:moveTo>
                <a:cubicBezTo>
                  <a:pt x="5137" y="2782"/>
                  <a:pt x="4904" y="2926"/>
                  <a:pt x="4527" y="2926"/>
                </a:cubicBezTo>
                <a:cubicBezTo>
                  <a:pt x="4304" y="2926"/>
                  <a:pt x="4066" y="2828"/>
                  <a:pt x="4066" y="2551"/>
                </a:cubicBezTo>
                <a:cubicBezTo>
                  <a:pt x="4066" y="2285"/>
                  <a:pt x="4417" y="2245"/>
                  <a:pt x="4626" y="2245"/>
                </a:cubicBezTo>
                <a:lnTo>
                  <a:pt x="5277" y="2245"/>
                </a:lnTo>
                <a:lnTo>
                  <a:pt x="5277" y="2460"/>
                </a:lnTo>
                <a:close/>
                <a:moveTo>
                  <a:pt x="3782" y="1416"/>
                </a:moveTo>
                <a:lnTo>
                  <a:pt x="3811" y="1454"/>
                </a:lnTo>
                <a:cubicBezTo>
                  <a:pt x="3843" y="1497"/>
                  <a:pt x="3891" y="1525"/>
                  <a:pt x="3944" y="1533"/>
                </a:cubicBezTo>
                <a:cubicBezTo>
                  <a:pt x="3997" y="1540"/>
                  <a:pt x="4051" y="1525"/>
                  <a:pt x="4093" y="1493"/>
                </a:cubicBezTo>
                <a:cubicBezTo>
                  <a:pt x="4326" y="1312"/>
                  <a:pt x="4528" y="1232"/>
                  <a:pt x="4747" y="1232"/>
                </a:cubicBezTo>
                <a:cubicBezTo>
                  <a:pt x="5213" y="1232"/>
                  <a:pt x="5271" y="1503"/>
                  <a:pt x="5273" y="1707"/>
                </a:cubicBezTo>
                <a:lnTo>
                  <a:pt x="5273" y="1797"/>
                </a:lnTo>
                <a:lnTo>
                  <a:pt x="4626" y="1797"/>
                </a:lnTo>
                <a:cubicBezTo>
                  <a:pt x="3883" y="1797"/>
                  <a:pt x="3618" y="2187"/>
                  <a:pt x="3618" y="2551"/>
                </a:cubicBezTo>
                <a:cubicBezTo>
                  <a:pt x="3618" y="2941"/>
                  <a:pt x="3873" y="3243"/>
                  <a:pt x="4252" y="3341"/>
                </a:cubicBezTo>
                <a:lnTo>
                  <a:pt x="3565" y="3341"/>
                </a:lnTo>
                <a:cubicBezTo>
                  <a:pt x="3588" y="3326"/>
                  <a:pt x="3608" y="3306"/>
                  <a:pt x="3623" y="3282"/>
                </a:cubicBezTo>
                <a:cubicBezTo>
                  <a:pt x="3660" y="3224"/>
                  <a:pt x="3664" y="3152"/>
                  <a:pt x="3636" y="3090"/>
                </a:cubicBezTo>
                <a:lnTo>
                  <a:pt x="2570" y="790"/>
                </a:lnTo>
                <a:lnTo>
                  <a:pt x="4621" y="790"/>
                </a:lnTo>
                <a:cubicBezTo>
                  <a:pt x="4346" y="816"/>
                  <a:pt x="4088" y="929"/>
                  <a:pt x="3819" y="1138"/>
                </a:cubicBezTo>
                <a:cubicBezTo>
                  <a:pt x="3733" y="1205"/>
                  <a:pt x="3717" y="1329"/>
                  <a:pt x="3782" y="1416"/>
                </a:cubicBezTo>
                <a:close/>
              </a:path>
            </a:pathLst>
          </a:custGeom>
          <a:solidFill>
            <a:schemeClr val="bg1"/>
          </a:solidFill>
          <a:ln>
            <a:noFill/>
          </a:ln>
        </p:spPr>
        <p:txBody>
          <a:bodyPr/>
          <a:lstStyle/>
          <a:p>
            <a:pPr defTabSz="685800"/>
            <a:endParaRPr lang="zh-CN" altLang="en-US" sz="1350">
              <a:solidFill>
                <a:prstClr val="black"/>
              </a:solidFill>
              <a:latin typeface="Calibri" panose="020F0502020204030204"/>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556" y="336448"/>
            <a:ext cx="7552645" cy="461665"/>
          </a:xfrm>
          <a:prstGeom prst="rect">
            <a:avLst/>
          </a:prstGeom>
          <a:noFill/>
        </p:spPr>
        <p:txBody>
          <a:bodyPr wrap="none" rtlCol="0">
            <a:spAutoFit/>
          </a:bodyPr>
          <a:lstStyle/>
          <a:p>
            <a:pPr algn="ctr" defTabSz="685800"/>
            <a:r>
              <a:rPr lang="zh-CN" altLang="en-US" sz="2400" b="1" dirty="0">
                <a:solidFill>
                  <a:prstClr val="black"/>
                </a:solidFill>
                <a:latin typeface="思源黑体 CN Bold" panose="020B0800000000000000" pitchFamily="34" charset="-122"/>
                <a:ea typeface="思源黑体 CN Bold" panose="020B0800000000000000" pitchFamily="34" charset="-122"/>
              </a:rPr>
              <a:t>感谢您购买本模板，更多优质</a:t>
            </a:r>
            <a:r>
              <a:rPr lang="en-US" altLang="zh-CN" sz="2400" b="1" dirty="0">
                <a:solidFill>
                  <a:prstClr val="black"/>
                </a:solidFill>
                <a:latin typeface="思源黑体 CN Bold" panose="020B0800000000000000" pitchFamily="34" charset="-122"/>
                <a:ea typeface="思源黑体 CN Bold" panose="020B0800000000000000" pitchFamily="34" charset="-122"/>
              </a:rPr>
              <a:t>PPT</a:t>
            </a:r>
            <a:r>
              <a:rPr lang="zh-CN" altLang="en-US" sz="2400" b="1" dirty="0">
                <a:solidFill>
                  <a:prstClr val="black"/>
                </a:solidFill>
                <a:latin typeface="思源黑体 CN Bold" panose="020B0800000000000000" pitchFamily="34" charset="-122"/>
                <a:ea typeface="思源黑体 CN Bold" panose="020B0800000000000000" pitchFamily="34" charset="-122"/>
              </a:rPr>
              <a:t>模板，请关注本店铺</a:t>
            </a:r>
          </a:p>
        </p:txBody>
      </p:sp>
      <p:sp>
        <p:nvSpPr>
          <p:cNvPr id="2" name="文本框 1"/>
          <p:cNvSpPr txBox="1"/>
          <p:nvPr/>
        </p:nvSpPr>
        <p:spPr>
          <a:xfrm>
            <a:off x="383802" y="839954"/>
            <a:ext cx="8440965" cy="369332"/>
          </a:xfrm>
          <a:prstGeom prst="rect">
            <a:avLst/>
          </a:prstGeom>
          <a:noFill/>
        </p:spPr>
        <p:txBody>
          <a:bodyPr wrap="none" rtlCol="0">
            <a:spAutoFit/>
          </a:bodyPr>
          <a:lstStyle/>
          <a:p>
            <a:pPr defTabSz="685800"/>
            <a:r>
              <a:rPr lang="zh-CN" altLang="en-US" b="1" dirty="0">
                <a:solidFill>
                  <a:prstClr val="black"/>
                </a:solidFill>
                <a:latin typeface="思源黑体 CN Bold" panose="020B0800000000000000" pitchFamily="34" charset="-122"/>
                <a:ea typeface="思源黑体 CN Bold" panose="020B0800000000000000" pitchFamily="34" charset="-122"/>
              </a:rPr>
              <a:t>大鱼</a:t>
            </a:r>
            <a:r>
              <a:rPr lang="en-US" altLang="zh-CN" b="1" dirty="0">
                <a:solidFill>
                  <a:prstClr val="black"/>
                </a:solidFill>
                <a:latin typeface="思源黑体 CN Bold" panose="020B0800000000000000" pitchFamily="34" charset="-122"/>
                <a:ea typeface="思源黑体 CN Bold" panose="020B0800000000000000" pitchFamily="34" charset="-122"/>
              </a:rPr>
              <a:t>BF</a:t>
            </a:r>
            <a:r>
              <a:rPr lang="zh-CN" altLang="en-US" b="1" dirty="0">
                <a:solidFill>
                  <a:prstClr val="black"/>
                </a:solidFill>
                <a:latin typeface="思源黑体 CN Bold" panose="020B0800000000000000" pitchFamily="34" charset="-122"/>
                <a:ea typeface="思源黑体 CN Bold" panose="020B0800000000000000" pitchFamily="34" charset="-122"/>
              </a:rPr>
              <a:t>：</a:t>
            </a:r>
            <a:r>
              <a:rPr lang="en-US" altLang="zh-CN" b="1" dirty="0">
                <a:solidFill>
                  <a:srgbClr val="C00000"/>
                </a:solidFill>
                <a:latin typeface="思源黑体 CN Bold" panose="020B0800000000000000" pitchFamily="34" charset="-122"/>
                <a:ea typeface="思源黑体 CN Bold" panose="020B0800000000000000" pitchFamily="34" charset="-122"/>
              </a:rPr>
              <a:t>https://www.docer.com/works?userid=205806934</a:t>
            </a:r>
            <a:r>
              <a:rPr lang="zh-CN" altLang="en-US" b="1" dirty="0">
                <a:solidFill>
                  <a:prstClr val="black"/>
                </a:solidFill>
                <a:latin typeface="思源黑体 CN Bold" panose="020B0800000000000000" pitchFamily="34" charset="-122"/>
                <a:ea typeface="思源黑体 CN Bold" panose="020B0800000000000000" pitchFamily="34" charset="-122"/>
              </a:rPr>
              <a:t>（可复制粘贴）</a:t>
            </a:r>
          </a:p>
        </p:txBody>
      </p:sp>
      <p:pic>
        <p:nvPicPr>
          <p:cNvPr id="10" name="图片 9"/>
          <p:cNvPicPr>
            <a:picLocks noChangeAspect="1"/>
          </p:cNvPicPr>
          <p:nvPr/>
        </p:nvPicPr>
        <p:blipFill>
          <a:blip r:embed="rId2"/>
          <a:stretch>
            <a:fillRect/>
          </a:stretch>
        </p:blipFill>
        <p:spPr>
          <a:xfrm>
            <a:off x="6234766" y="3248011"/>
            <a:ext cx="2363072" cy="1375964"/>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sp>
        <p:nvSpPr>
          <p:cNvPr id="12" name="矩形 11"/>
          <p:cNvSpPr/>
          <p:nvPr/>
        </p:nvSpPr>
        <p:spPr>
          <a:xfrm>
            <a:off x="274484" y="1456373"/>
            <a:ext cx="3828197" cy="614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panose="020F0502020204030204"/>
              <a:ea typeface="微软雅黑" panose="020B0503020204020204" pitchFamily="34" charset="-122"/>
            </a:endParaRPr>
          </a:p>
        </p:txBody>
      </p:sp>
      <p:sp>
        <p:nvSpPr>
          <p:cNvPr id="13" name="矩形 12"/>
          <p:cNvSpPr/>
          <p:nvPr/>
        </p:nvSpPr>
        <p:spPr>
          <a:xfrm>
            <a:off x="5138132" y="4857198"/>
            <a:ext cx="3828197" cy="614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panose="020F0502020204030204"/>
              <a:ea typeface="微软雅黑" panose="020B0503020204020204" pitchFamily="34" charset="-122"/>
            </a:endParaRPr>
          </a:p>
        </p:txBody>
      </p:sp>
      <p:pic>
        <p:nvPicPr>
          <p:cNvPr id="18" name="图片 17"/>
          <p:cNvPicPr>
            <a:picLocks noChangeAspect="1"/>
          </p:cNvPicPr>
          <p:nvPr/>
        </p:nvPicPr>
        <p:blipFill>
          <a:blip r:embed="rId4"/>
          <a:stretch>
            <a:fillRect/>
          </a:stretch>
        </p:blipFill>
        <p:spPr>
          <a:xfrm>
            <a:off x="521494" y="3248011"/>
            <a:ext cx="2399333" cy="1375964"/>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pic>
        <p:nvPicPr>
          <p:cNvPr id="21" name="图片 20"/>
          <p:cNvPicPr>
            <a:picLocks noChangeAspect="1"/>
          </p:cNvPicPr>
          <p:nvPr/>
        </p:nvPicPr>
        <p:blipFill>
          <a:blip r:embed="rId5"/>
          <a:stretch>
            <a:fillRect/>
          </a:stretch>
        </p:blipFill>
        <p:spPr>
          <a:xfrm>
            <a:off x="521495" y="1726126"/>
            <a:ext cx="2399332" cy="1375964"/>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pic>
        <p:nvPicPr>
          <p:cNvPr id="50" name="图片 49"/>
          <p:cNvPicPr>
            <a:picLocks noChangeAspect="1"/>
          </p:cNvPicPr>
          <p:nvPr/>
        </p:nvPicPr>
        <p:blipFill>
          <a:blip r:embed="rId6"/>
          <a:stretch>
            <a:fillRect/>
          </a:stretch>
        </p:blipFill>
        <p:spPr>
          <a:xfrm>
            <a:off x="3395512" y="1726126"/>
            <a:ext cx="2364569" cy="1375964"/>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pic>
        <p:nvPicPr>
          <p:cNvPr id="52" name="图片 51"/>
          <p:cNvPicPr>
            <a:picLocks noChangeAspect="1"/>
          </p:cNvPicPr>
          <p:nvPr/>
        </p:nvPicPr>
        <p:blipFill>
          <a:blip r:embed="rId7"/>
          <a:stretch>
            <a:fillRect/>
          </a:stretch>
        </p:blipFill>
        <p:spPr>
          <a:xfrm>
            <a:off x="6234766" y="1723944"/>
            <a:ext cx="2363073" cy="1380619"/>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pic>
        <p:nvPicPr>
          <p:cNvPr id="5" name="图片 4"/>
          <p:cNvPicPr>
            <a:picLocks noChangeAspect="1"/>
          </p:cNvPicPr>
          <p:nvPr/>
        </p:nvPicPr>
        <p:blipFill>
          <a:blip r:embed="rId8"/>
          <a:stretch>
            <a:fillRect/>
          </a:stretch>
        </p:blipFill>
        <p:spPr>
          <a:xfrm>
            <a:off x="3419872" y="3243356"/>
            <a:ext cx="2363072" cy="1380619"/>
          </a:xfrm>
          <a:prstGeom prst="rect">
            <a:avLst/>
          </a:prstGeom>
          <a:blipFill>
            <a:blip r:embed="rId3"/>
            <a:stretch>
              <a:fillRect/>
            </a:stretch>
          </a:blipFill>
          <a:ln>
            <a:noFill/>
          </a:ln>
          <a:effectLst>
            <a:outerShdw blurRad="190500" dist="127000" dir="2700000" algn="tl" rotWithShape="0">
              <a:prstClr val="black">
                <a:alpha val="40000"/>
              </a:prst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saturation sat="400000"/>
                    </a14:imgEffect>
                  </a14:imgLayer>
                </a14:imgProps>
              </a:ext>
            </a:extLst>
          </a:blip>
          <a:srcRect/>
          <a:stretch>
            <a:fillRect/>
          </a:stretch>
        </p:blipFill>
        <p:spPr>
          <a:xfrm>
            <a:off x="0" y="69809"/>
            <a:ext cx="9144000" cy="5003883"/>
          </a:xfrm>
          <a:custGeom>
            <a:avLst/>
            <a:gdLst>
              <a:gd name="connsiteX0" fmla="*/ 11869003 w 12192000"/>
              <a:gd name="connsiteY0" fmla="*/ 0 h 6671844"/>
              <a:gd name="connsiteX1" fmla="*/ 12192000 w 12192000"/>
              <a:gd name="connsiteY1" fmla="*/ 0 h 6671844"/>
              <a:gd name="connsiteX2" fmla="*/ 12192000 w 12192000"/>
              <a:gd name="connsiteY2" fmla="*/ 185473 h 6671844"/>
              <a:gd name="connsiteX3" fmla="*/ 11869003 w 12192000"/>
              <a:gd name="connsiteY3" fmla="*/ 0 h 6671844"/>
              <a:gd name="connsiteX4" fmla="*/ 0 w 12192000"/>
              <a:gd name="connsiteY4" fmla="*/ 0 h 6671844"/>
              <a:gd name="connsiteX5" fmla="*/ 11869003 w 12192000"/>
              <a:gd name="connsiteY5" fmla="*/ 0 h 6671844"/>
              <a:gd name="connsiteX6" fmla="*/ 11546006 w 12192000"/>
              <a:gd name="connsiteY6" fmla="*/ 185473 h 6671844"/>
              <a:gd name="connsiteX7" fmla="*/ 11869003 w 12192000"/>
              <a:gd name="connsiteY7" fmla="*/ 370946 h 6671844"/>
              <a:gd name="connsiteX8" fmla="*/ 12192000 w 12192000"/>
              <a:gd name="connsiteY8" fmla="*/ 185473 h 6671844"/>
              <a:gd name="connsiteX9" fmla="*/ 12192000 w 12192000"/>
              <a:gd name="connsiteY9" fmla="*/ 6671844 h 6671844"/>
              <a:gd name="connsiteX10" fmla="*/ 0 w 12192000"/>
              <a:gd name="connsiteY10" fmla="*/ 6671844 h 667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671844">
                <a:moveTo>
                  <a:pt x="11869003" y="0"/>
                </a:moveTo>
                <a:lnTo>
                  <a:pt x="12192000" y="0"/>
                </a:lnTo>
                <a:lnTo>
                  <a:pt x="12192000" y="185473"/>
                </a:lnTo>
                <a:cubicBezTo>
                  <a:pt x="12192000" y="83039"/>
                  <a:pt x="12047389" y="0"/>
                  <a:pt x="11869003" y="0"/>
                </a:cubicBezTo>
                <a:close/>
                <a:moveTo>
                  <a:pt x="0" y="0"/>
                </a:moveTo>
                <a:lnTo>
                  <a:pt x="11869003" y="0"/>
                </a:lnTo>
                <a:cubicBezTo>
                  <a:pt x="11690617" y="0"/>
                  <a:pt x="11546006" y="83039"/>
                  <a:pt x="11546006" y="185473"/>
                </a:cubicBezTo>
                <a:cubicBezTo>
                  <a:pt x="11546006" y="287907"/>
                  <a:pt x="11690617" y="370946"/>
                  <a:pt x="11869003" y="370946"/>
                </a:cubicBezTo>
                <a:cubicBezTo>
                  <a:pt x="12047389" y="370946"/>
                  <a:pt x="12192000" y="287907"/>
                  <a:pt x="12192000" y="185473"/>
                </a:cubicBezTo>
                <a:lnTo>
                  <a:pt x="12192000" y="6671844"/>
                </a:lnTo>
                <a:lnTo>
                  <a:pt x="0" y="6671844"/>
                </a:lnTo>
                <a:close/>
              </a:path>
            </a:pathLst>
          </a:custGeom>
        </p:spPr>
      </p:pic>
      <p:pic>
        <p:nvPicPr>
          <p:cNvPr id="7" name="图片 6"/>
          <p:cNvPicPr>
            <a:picLocks noChangeAspect="1"/>
          </p:cNvPicPr>
          <p:nvPr/>
        </p:nvPicPr>
        <p:blipFill rotWithShape="1">
          <a:blip r:embed="rId5"/>
          <a:srcRect l="6362" t="1230" r="75279" b="91201"/>
          <a:stretch>
            <a:fillRect/>
          </a:stretch>
        </p:blipFill>
        <p:spPr>
          <a:xfrm>
            <a:off x="573208" y="126107"/>
            <a:ext cx="1678675" cy="378725"/>
          </a:xfrm>
          <a:custGeom>
            <a:avLst/>
            <a:gdLst>
              <a:gd name="connsiteX0" fmla="*/ 11869003 w 12192000"/>
              <a:gd name="connsiteY0" fmla="*/ 0 h 6671844"/>
              <a:gd name="connsiteX1" fmla="*/ 12192000 w 12192000"/>
              <a:gd name="connsiteY1" fmla="*/ 0 h 6671844"/>
              <a:gd name="connsiteX2" fmla="*/ 12192000 w 12192000"/>
              <a:gd name="connsiteY2" fmla="*/ 185473 h 6671844"/>
              <a:gd name="connsiteX3" fmla="*/ 11869003 w 12192000"/>
              <a:gd name="connsiteY3" fmla="*/ 0 h 6671844"/>
              <a:gd name="connsiteX4" fmla="*/ 0 w 12192000"/>
              <a:gd name="connsiteY4" fmla="*/ 0 h 6671844"/>
              <a:gd name="connsiteX5" fmla="*/ 11869003 w 12192000"/>
              <a:gd name="connsiteY5" fmla="*/ 0 h 6671844"/>
              <a:gd name="connsiteX6" fmla="*/ 11546006 w 12192000"/>
              <a:gd name="connsiteY6" fmla="*/ 185473 h 6671844"/>
              <a:gd name="connsiteX7" fmla="*/ 11869003 w 12192000"/>
              <a:gd name="connsiteY7" fmla="*/ 370946 h 6671844"/>
              <a:gd name="connsiteX8" fmla="*/ 12192000 w 12192000"/>
              <a:gd name="connsiteY8" fmla="*/ 185473 h 6671844"/>
              <a:gd name="connsiteX9" fmla="*/ 12192000 w 12192000"/>
              <a:gd name="connsiteY9" fmla="*/ 6671844 h 6671844"/>
              <a:gd name="connsiteX10" fmla="*/ 0 w 12192000"/>
              <a:gd name="connsiteY10" fmla="*/ 6671844 h 667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671844">
                <a:moveTo>
                  <a:pt x="11869003" y="0"/>
                </a:moveTo>
                <a:lnTo>
                  <a:pt x="12192000" y="0"/>
                </a:lnTo>
                <a:lnTo>
                  <a:pt x="12192000" y="185473"/>
                </a:lnTo>
                <a:cubicBezTo>
                  <a:pt x="12192000" y="83039"/>
                  <a:pt x="12047389" y="0"/>
                  <a:pt x="11869003" y="0"/>
                </a:cubicBezTo>
                <a:close/>
                <a:moveTo>
                  <a:pt x="0" y="0"/>
                </a:moveTo>
                <a:lnTo>
                  <a:pt x="11869003" y="0"/>
                </a:lnTo>
                <a:cubicBezTo>
                  <a:pt x="11690617" y="0"/>
                  <a:pt x="11546006" y="83039"/>
                  <a:pt x="11546006" y="185473"/>
                </a:cubicBezTo>
                <a:cubicBezTo>
                  <a:pt x="11546006" y="287907"/>
                  <a:pt x="11690617" y="370946"/>
                  <a:pt x="11869003" y="370946"/>
                </a:cubicBezTo>
                <a:cubicBezTo>
                  <a:pt x="12047389" y="370946"/>
                  <a:pt x="12192000" y="287907"/>
                  <a:pt x="12192000" y="185473"/>
                </a:cubicBezTo>
                <a:lnTo>
                  <a:pt x="12192000" y="6671844"/>
                </a:lnTo>
                <a:lnTo>
                  <a:pt x="0" y="6671844"/>
                </a:lnTo>
                <a:close/>
              </a:path>
            </a:pathLst>
          </a:custGeom>
        </p:spPr>
      </p:pic>
      <p:pic>
        <p:nvPicPr>
          <p:cNvPr id="8" name="图片 7"/>
          <p:cNvPicPr>
            <a:picLocks noChangeAspect="1"/>
          </p:cNvPicPr>
          <p:nvPr/>
        </p:nvPicPr>
        <p:blipFill rotWithShape="1">
          <a:blip r:embed="rId5"/>
          <a:srcRect l="91324" t="34369" r="392" b="43948"/>
          <a:stretch>
            <a:fillRect/>
          </a:stretch>
        </p:blipFill>
        <p:spPr>
          <a:xfrm>
            <a:off x="8366078" y="1791269"/>
            <a:ext cx="757451" cy="1084997"/>
          </a:xfrm>
          <a:custGeom>
            <a:avLst/>
            <a:gdLst>
              <a:gd name="connsiteX0" fmla="*/ 11869003 w 12192000"/>
              <a:gd name="connsiteY0" fmla="*/ 0 h 6671844"/>
              <a:gd name="connsiteX1" fmla="*/ 12192000 w 12192000"/>
              <a:gd name="connsiteY1" fmla="*/ 0 h 6671844"/>
              <a:gd name="connsiteX2" fmla="*/ 12192000 w 12192000"/>
              <a:gd name="connsiteY2" fmla="*/ 185473 h 6671844"/>
              <a:gd name="connsiteX3" fmla="*/ 11869003 w 12192000"/>
              <a:gd name="connsiteY3" fmla="*/ 0 h 6671844"/>
              <a:gd name="connsiteX4" fmla="*/ 0 w 12192000"/>
              <a:gd name="connsiteY4" fmla="*/ 0 h 6671844"/>
              <a:gd name="connsiteX5" fmla="*/ 11869003 w 12192000"/>
              <a:gd name="connsiteY5" fmla="*/ 0 h 6671844"/>
              <a:gd name="connsiteX6" fmla="*/ 11546006 w 12192000"/>
              <a:gd name="connsiteY6" fmla="*/ 185473 h 6671844"/>
              <a:gd name="connsiteX7" fmla="*/ 11869003 w 12192000"/>
              <a:gd name="connsiteY7" fmla="*/ 370946 h 6671844"/>
              <a:gd name="connsiteX8" fmla="*/ 12192000 w 12192000"/>
              <a:gd name="connsiteY8" fmla="*/ 185473 h 6671844"/>
              <a:gd name="connsiteX9" fmla="*/ 12192000 w 12192000"/>
              <a:gd name="connsiteY9" fmla="*/ 6671844 h 6671844"/>
              <a:gd name="connsiteX10" fmla="*/ 0 w 12192000"/>
              <a:gd name="connsiteY10" fmla="*/ 6671844 h 667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671844">
                <a:moveTo>
                  <a:pt x="11869003" y="0"/>
                </a:moveTo>
                <a:lnTo>
                  <a:pt x="12192000" y="0"/>
                </a:lnTo>
                <a:lnTo>
                  <a:pt x="12192000" y="185473"/>
                </a:lnTo>
                <a:cubicBezTo>
                  <a:pt x="12192000" y="83039"/>
                  <a:pt x="12047389" y="0"/>
                  <a:pt x="11869003" y="0"/>
                </a:cubicBezTo>
                <a:close/>
                <a:moveTo>
                  <a:pt x="0" y="0"/>
                </a:moveTo>
                <a:lnTo>
                  <a:pt x="11869003" y="0"/>
                </a:lnTo>
                <a:cubicBezTo>
                  <a:pt x="11690617" y="0"/>
                  <a:pt x="11546006" y="83039"/>
                  <a:pt x="11546006" y="185473"/>
                </a:cubicBezTo>
                <a:cubicBezTo>
                  <a:pt x="11546006" y="287907"/>
                  <a:pt x="11690617" y="370946"/>
                  <a:pt x="11869003" y="370946"/>
                </a:cubicBezTo>
                <a:cubicBezTo>
                  <a:pt x="12047389" y="370946"/>
                  <a:pt x="12192000" y="287907"/>
                  <a:pt x="12192000" y="185473"/>
                </a:cubicBezTo>
                <a:lnTo>
                  <a:pt x="12192000" y="6671844"/>
                </a:lnTo>
                <a:lnTo>
                  <a:pt x="0" y="6671844"/>
                </a:lnTo>
                <a:close/>
              </a:path>
            </a:pathLst>
          </a:custGeom>
        </p:spPr>
      </p:pic>
      <p:pic>
        <p:nvPicPr>
          <p:cNvPr id="9" name="图片 8"/>
          <p:cNvPicPr>
            <a:picLocks noChangeAspect="1"/>
          </p:cNvPicPr>
          <p:nvPr/>
        </p:nvPicPr>
        <p:blipFill rotWithShape="1">
          <a:blip r:embed="rId5"/>
          <a:srcRect l="6252" t="60464" r="69792" b="889"/>
          <a:stretch>
            <a:fillRect/>
          </a:stretch>
        </p:blipFill>
        <p:spPr>
          <a:xfrm>
            <a:off x="552736" y="3150076"/>
            <a:ext cx="2190465" cy="1933853"/>
          </a:xfrm>
          <a:custGeom>
            <a:avLst/>
            <a:gdLst>
              <a:gd name="connsiteX0" fmla="*/ 11869003 w 12192000"/>
              <a:gd name="connsiteY0" fmla="*/ 0 h 6671844"/>
              <a:gd name="connsiteX1" fmla="*/ 12192000 w 12192000"/>
              <a:gd name="connsiteY1" fmla="*/ 0 h 6671844"/>
              <a:gd name="connsiteX2" fmla="*/ 12192000 w 12192000"/>
              <a:gd name="connsiteY2" fmla="*/ 185473 h 6671844"/>
              <a:gd name="connsiteX3" fmla="*/ 11869003 w 12192000"/>
              <a:gd name="connsiteY3" fmla="*/ 0 h 6671844"/>
              <a:gd name="connsiteX4" fmla="*/ 0 w 12192000"/>
              <a:gd name="connsiteY4" fmla="*/ 0 h 6671844"/>
              <a:gd name="connsiteX5" fmla="*/ 11869003 w 12192000"/>
              <a:gd name="connsiteY5" fmla="*/ 0 h 6671844"/>
              <a:gd name="connsiteX6" fmla="*/ 11546006 w 12192000"/>
              <a:gd name="connsiteY6" fmla="*/ 185473 h 6671844"/>
              <a:gd name="connsiteX7" fmla="*/ 11869003 w 12192000"/>
              <a:gd name="connsiteY7" fmla="*/ 370946 h 6671844"/>
              <a:gd name="connsiteX8" fmla="*/ 12192000 w 12192000"/>
              <a:gd name="connsiteY8" fmla="*/ 185473 h 6671844"/>
              <a:gd name="connsiteX9" fmla="*/ 12192000 w 12192000"/>
              <a:gd name="connsiteY9" fmla="*/ 6671844 h 6671844"/>
              <a:gd name="connsiteX10" fmla="*/ 0 w 12192000"/>
              <a:gd name="connsiteY10" fmla="*/ 6671844 h 667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671844">
                <a:moveTo>
                  <a:pt x="11869003" y="0"/>
                </a:moveTo>
                <a:lnTo>
                  <a:pt x="12192000" y="0"/>
                </a:lnTo>
                <a:lnTo>
                  <a:pt x="12192000" y="185473"/>
                </a:lnTo>
                <a:cubicBezTo>
                  <a:pt x="12192000" y="83039"/>
                  <a:pt x="12047389" y="0"/>
                  <a:pt x="11869003" y="0"/>
                </a:cubicBezTo>
                <a:close/>
                <a:moveTo>
                  <a:pt x="0" y="0"/>
                </a:moveTo>
                <a:lnTo>
                  <a:pt x="11869003" y="0"/>
                </a:lnTo>
                <a:cubicBezTo>
                  <a:pt x="11690617" y="0"/>
                  <a:pt x="11546006" y="83039"/>
                  <a:pt x="11546006" y="185473"/>
                </a:cubicBezTo>
                <a:cubicBezTo>
                  <a:pt x="11546006" y="287907"/>
                  <a:pt x="11690617" y="370946"/>
                  <a:pt x="11869003" y="370946"/>
                </a:cubicBezTo>
                <a:cubicBezTo>
                  <a:pt x="12047389" y="370946"/>
                  <a:pt x="12192000" y="287907"/>
                  <a:pt x="12192000" y="185473"/>
                </a:cubicBezTo>
                <a:lnTo>
                  <a:pt x="12192000" y="6671844"/>
                </a:lnTo>
                <a:lnTo>
                  <a:pt x="0" y="6671844"/>
                </a:lnTo>
                <a:close/>
              </a:path>
            </a:pathLst>
          </a:custGeom>
        </p:spPr>
      </p:pic>
      <p:grpSp>
        <p:nvGrpSpPr>
          <p:cNvPr id="19" name="组合 18"/>
          <p:cNvGrpSpPr/>
          <p:nvPr/>
        </p:nvGrpSpPr>
        <p:grpSpPr>
          <a:xfrm>
            <a:off x="4572001" y="2876266"/>
            <a:ext cx="3947135" cy="1121569"/>
            <a:chOff x="3835021" y="-1525115"/>
            <a:chExt cx="5262846" cy="1495425"/>
          </a:xfrm>
        </p:grpSpPr>
        <p:sp>
          <p:nvSpPr>
            <p:cNvPr id="16" name="矩形: 圆角 15"/>
            <p:cNvSpPr/>
            <p:nvPr/>
          </p:nvSpPr>
          <p:spPr>
            <a:xfrm>
              <a:off x="4230806" y="-1525115"/>
              <a:ext cx="4867061" cy="1495425"/>
            </a:xfrm>
            <a:prstGeom prst="roundRect">
              <a:avLst>
                <a:gd name="adj" fmla="val 2386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等线" panose="02010600030101010101" charset="-122"/>
                <a:ea typeface="等线" panose="02010600030101010101" charset="-122"/>
              </a:endParaRPr>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835021" y="-1525115"/>
              <a:ext cx="5262846" cy="1495425"/>
            </a:xfrm>
            <a:prstGeom prst="rect">
              <a:avLst/>
            </a:prstGeom>
          </p:spPr>
        </p:pic>
      </p:grpSp>
      <p:sp>
        <p:nvSpPr>
          <p:cNvPr id="20" name="稻壳儿春秋广告/盗版必究        原创来源：http://chn.docer.com/works?userid=199329941#!/work_time"/>
          <p:cNvSpPr txBox="1"/>
          <p:nvPr/>
        </p:nvSpPr>
        <p:spPr>
          <a:xfrm>
            <a:off x="5595922" y="2931959"/>
            <a:ext cx="2923214" cy="1033296"/>
          </a:xfrm>
          <a:prstGeom prst="rect">
            <a:avLst/>
          </a:prstGeom>
          <a:noFill/>
        </p:spPr>
        <p:txBody>
          <a:bodyPr wrap="square" rtlCol="0">
            <a:spAutoFit/>
          </a:bodyPr>
          <a:lstStyle/>
          <a:p>
            <a:pPr defTabSz="685800">
              <a:lnSpc>
                <a:spcPct val="150000"/>
              </a:lnSpc>
              <a:defRPr/>
            </a:pPr>
            <a:r>
              <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WPS</a:t>
            </a: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客户端查找路径：</a:t>
            </a:r>
            <a:endPar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685800">
              <a:lnSpc>
                <a:spcPct val="150000"/>
              </a:lnSpc>
              <a:defRPr/>
            </a:pPr>
            <a:r>
              <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点击模板右上角“稻壳模板”</a:t>
            </a:r>
            <a:endPar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685800">
              <a:lnSpc>
                <a:spcPct val="150000"/>
              </a:lnSpc>
              <a:defRPr/>
            </a:pPr>
            <a:r>
              <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输入“大鱼</a:t>
            </a:r>
            <a:r>
              <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BF</a:t>
            </a: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”点击搜索</a:t>
            </a:r>
            <a:endPar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685800">
              <a:lnSpc>
                <a:spcPct val="150000"/>
              </a:lnSpc>
              <a:defRPr/>
            </a:pPr>
            <a:r>
              <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点击设计师即可查看更多最新精美模板</a:t>
            </a:r>
          </a:p>
        </p:txBody>
      </p:sp>
      <p:pic>
        <p:nvPicPr>
          <p:cNvPr id="21" name="图片 20"/>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Lst>
          </a:blip>
          <a:srcRect l="29851" t="15325" r="29486" b="78587"/>
          <a:stretch>
            <a:fillRect/>
          </a:stretch>
        </p:blipFill>
        <p:spPr>
          <a:xfrm>
            <a:off x="2744802" y="841067"/>
            <a:ext cx="3718264" cy="304601"/>
          </a:xfrm>
          <a:custGeom>
            <a:avLst/>
            <a:gdLst>
              <a:gd name="connsiteX0" fmla="*/ 11869003 w 12192000"/>
              <a:gd name="connsiteY0" fmla="*/ 0 h 6671844"/>
              <a:gd name="connsiteX1" fmla="*/ 12192000 w 12192000"/>
              <a:gd name="connsiteY1" fmla="*/ 0 h 6671844"/>
              <a:gd name="connsiteX2" fmla="*/ 12192000 w 12192000"/>
              <a:gd name="connsiteY2" fmla="*/ 185473 h 6671844"/>
              <a:gd name="connsiteX3" fmla="*/ 11869003 w 12192000"/>
              <a:gd name="connsiteY3" fmla="*/ 0 h 6671844"/>
              <a:gd name="connsiteX4" fmla="*/ 0 w 12192000"/>
              <a:gd name="connsiteY4" fmla="*/ 0 h 6671844"/>
              <a:gd name="connsiteX5" fmla="*/ 11869003 w 12192000"/>
              <a:gd name="connsiteY5" fmla="*/ 0 h 6671844"/>
              <a:gd name="connsiteX6" fmla="*/ 11546006 w 12192000"/>
              <a:gd name="connsiteY6" fmla="*/ 185473 h 6671844"/>
              <a:gd name="connsiteX7" fmla="*/ 11869003 w 12192000"/>
              <a:gd name="connsiteY7" fmla="*/ 370946 h 6671844"/>
              <a:gd name="connsiteX8" fmla="*/ 12192000 w 12192000"/>
              <a:gd name="connsiteY8" fmla="*/ 185473 h 6671844"/>
              <a:gd name="connsiteX9" fmla="*/ 12192000 w 12192000"/>
              <a:gd name="connsiteY9" fmla="*/ 6671844 h 6671844"/>
              <a:gd name="connsiteX10" fmla="*/ 0 w 12192000"/>
              <a:gd name="connsiteY10" fmla="*/ 6671844 h 667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671844">
                <a:moveTo>
                  <a:pt x="11869003" y="0"/>
                </a:moveTo>
                <a:lnTo>
                  <a:pt x="12192000" y="0"/>
                </a:lnTo>
                <a:lnTo>
                  <a:pt x="12192000" y="185473"/>
                </a:lnTo>
                <a:cubicBezTo>
                  <a:pt x="12192000" y="83039"/>
                  <a:pt x="12047389" y="0"/>
                  <a:pt x="11869003" y="0"/>
                </a:cubicBezTo>
                <a:close/>
                <a:moveTo>
                  <a:pt x="0" y="0"/>
                </a:moveTo>
                <a:lnTo>
                  <a:pt x="11869003" y="0"/>
                </a:lnTo>
                <a:cubicBezTo>
                  <a:pt x="11690617" y="0"/>
                  <a:pt x="11546006" y="83039"/>
                  <a:pt x="11546006" y="185473"/>
                </a:cubicBezTo>
                <a:cubicBezTo>
                  <a:pt x="11546006" y="287907"/>
                  <a:pt x="11690617" y="370946"/>
                  <a:pt x="11869003" y="370946"/>
                </a:cubicBezTo>
                <a:cubicBezTo>
                  <a:pt x="12047389" y="370946"/>
                  <a:pt x="12192000" y="287907"/>
                  <a:pt x="12192000" y="185473"/>
                </a:cubicBezTo>
                <a:lnTo>
                  <a:pt x="12192000" y="6671844"/>
                </a:lnTo>
                <a:lnTo>
                  <a:pt x="0" y="6671844"/>
                </a:lnTo>
                <a:close/>
              </a:path>
            </a:pathLst>
          </a:custGeom>
        </p:spPr>
      </p:pic>
      <p:sp>
        <p:nvSpPr>
          <p:cNvPr id="22" name="椭圆 21"/>
          <p:cNvSpPr/>
          <p:nvPr/>
        </p:nvSpPr>
        <p:spPr>
          <a:xfrm>
            <a:off x="2251882" y="264291"/>
            <a:ext cx="491318" cy="49131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000" b="1" dirty="0">
                <a:solidFill>
                  <a:prstClr val="white"/>
                </a:solidFill>
                <a:latin typeface="等线" panose="02010600030101010101" charset="-122"/>
                <a:ea typeface="等线" panose="02010600030101010101" charset="-122"/>
              </a:rPr>
              <a:t>1</a:t>
            </a:r>
            <a:endParaRPr lang="zh-CN" altLang="en-US" sz="3000" b="1" dirty="0">
              <a:solidFill>
                <a:prstClr val="white"/>
              </a:solidFill>
              <a:latin typeface="等线" panose="02010600030101010101" charset="-122"/>
              <a:ea typeface="等线" panose="02010600030101010101" charset="-122"/>
            </a:endParaRPr>
          </a:p>
        </p:txBody>
      </p:sp>
      <p:sp>
        <p:nvSpPr>
          <p:cNvPr id="23" name="椭圆 22"/>
          <p:cNvSpPr/>
          <p:nvPr/>
        </p:nvSpPr>
        <p:spPr>
          <a:xfrm>
            <a:off x="6566211" y="747706"/>
            <a:ext cx="491318" cy="49131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000" b="1" dirty="0">
                <a:solidFill>
                  <a:prstClr val="white"/>
                </a:solidFill>
                <a:latin typeface="等线" panose="02010600030101010101" charset="-122"/>
                <a:ea typeface="等线" panose="02010600030101010101" charset="-122"/>
              </a:rPr>
              <a:t>2</a:t>
            </a:r>
            <a:endParaRPr lang="zh-CN" altLang="en-US" sz="3000" b="1" dirty="0">
              <a:solidFill>
                <a:prstClr val="white"/>
              </a:solidFill>
              <a:latin typeface="等线" panose="02010600030101010101" charset="-122"/>
              <a:ea typeface="等线" panose="02010600030101010101" charset="-122"/>
            </a:endParaRPr>
          </a:p>
        </p:txBody>
      </p:sp>
      <p:sp>
        <p:nvSpPr>
          <p:cNvPr id="24" name="椭圆 23"/>
          <p:cNvSpPr/>
          <p:nvPr/>
        </p:nvSpPr>
        <p:spPr>
          <a:xfrm>
            <a:off x="7874760" y="1535374"/>
            <a:ext cx="491318" cy="49131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3000" b="1" dirty="0">
                <a:solidFill>
                  <a:prstClr val="white"/>
                </a:solidFill>
                <a:latin typeface="等线" panose="02010600030101010101" charset="-122"/>
                <a:ea typeface="等线" panose="02010600030101010101" charset="-122"/>
              </a:rPr>
              <a:t>3</a:t>
            </a:r>
            <a:endParaRPr lang="zh-CN" altLang="en-US" sz="3000" b="1" dirty="0">
              <a:solidFill>
                <a:prstClr val="white"/>
              </a:solidFill>
              <a:latin typeface="等线" panose="02010600030101010101" charset="-122"/>
              <a:ea typeface="等线" panose="0201060003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9"/>
          <p:cNvSpPr/>
          <p:nvPr/>
        </p:nvSpPr>
        <p:spPr>
          <a:xfrm>
            <a:off x="3235555" y="664988"/>
            <a:ext cx="5940152" cy="3894654"/>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1" fmla="*/ 6466 w 144016"/>
              <a:gd name="connsiteY0-2" fmla="*/ 0 h 871773"/>
              <a:gd name="connsiteX1-3" fmla="*/ 144016 w 144016"/>
              <a:gd name="connsiteY1-4" fmla="*/ 2329 h 871773"/>
              <a:gd name="connsiteX2-5" fmla="*/ 144016 w 144016"/>
              <a:gd name="connsiteY2-6" fmla="*/ 871773 h 871773"/>
              <a:gd name="connsiteX3-7" fmla="*/ 0 w 144016"/>
              <a:gd name="connsiteY3-8" fmla="*/ 871773 h 871773"/>
              <a:gd name="connsiteX4-9" fmla="*/ 6466 w 144016"/>
              <a:gd name="connsiteY4-10" fmla="*/ 0 h 871773"/>
              <a:gd name="connsiteX0-11" fmla="*/ 6466 w 144016"/>
              <a:gd name="connsiteY0-12" fmla="*/ 0 h 871773"/>
              <a:gd name="connsiteX1-13" fmla="*/ 144016 w 144016"/>
              <a:gd name="connsiteY1-14" fmla="*/ 2329 h 871773"/>
              <a:gd name="connsiteX2-15" fmla="*/ 144016 w 144016"/>
              <a:gd name="connsiteY2-16" fmla="*/ 871773 h 871773"/>
              <a:gd name="connsiteX3-17" fmla="*/ 0 w 144016"/>
              <a:gd name="connsiteY3-18" fmla="*/ 871773 h 871773"/>
              <a:gd name="connsiteX4-19" fmla="*/ 6466 w 144016"/>
              <a:gd name="connsiteY4-20" fmla="*/ 0 h 871773"/>
              <a:gd name="connsiteX0-21" fmla="*/ 6466 w 144016"/>
              <a:gd name="connsiteY0-22" fmla="*/ 0 h 871773"/>
              <a:gd name="connsiteX1-23" fmla="*/ 144016 w 144016"/>
              <a:gd name="connsiteY1-24" fmla="*/ 2329 h 871773"/>
              <a:gd name="connsiteX2-25" fmla="*/ 144016 w 144016"/>
              <a:gd name="connsiteY2-26" fmla="*/ 871773 h 871773"/>
              <a:gd name="connsiteX3-27" fmla="*/ 0 w 144016"/>
              <a:gd name="connsiteY3-28" fmla="*/ 871773 h 871773"/>
              <a:gd name="connsiteX4-29" fmla="*/ 6466 w 144016"/>
              <a:gd name="connsiteY4-30" fmla="*/ 0 h 871773"/>
              <a:gd name="connsiteX0-31" fmla="*/ 8621 w 144016"/>
              <a:gd name="connsiteY0-32" fmla="*/ 0 h 871773"/>
              <a:gd name="connsiteX1-33" fmla="*/ 144016 w 144016"/>
              <a:gd name="connsiteY1-34" fmla="*/ 2329 h 871773"/>
              <a:gd name="connsiteX2-35" fmla="*/ 144016 w 144016"/>
              <a:gd name="connsiteY2-36" fmla="*/ 871773 h 871773"/>
              <a:gd name="connsiteX3-37" fmla="*/ 0 w 144016"/>
              <a:gd name="connsiteY3-38" fmla="*/ 871773 h 871773"/>
              <a:gd name="connsiteX4-39" fmla="*/ 8621 w 144016"/>
              <a:gd name="connsiteY4-40" fmla="*/ 0 h 871773"/>
              <a:gd name="connsiteX0-41" fmla="*/ 8621 w 144016"/>
              <a:gd name="connsiteY0-42" fmla="*/ 0 h 871773"/>
              <a:gd name="connsiteX1-43" fmla="*/ 144016 w 144016"/>
              <a:gd name="connsiteY1-44" fmla="*/ 2329 h 871773"/>
              <a:gd name="connsiteX2-45" fmla="*/ 144016 w 144016"/>
              <a:gd name="connsiteY2-46" fmla="*/ 871773 h 871773"/>
              <a:gd name="connsiteX3-47" fmla="*/ 0 w 144016"/>
              <a:gd name="connsiteY3-48" fmla="*/ 871773 h 871773"/>
              <a:gd name="connsiteX4-49" fmla="*/ 8621 w 144016"/>
              <a:gd name="connsiteY4-50" fmla="*/ 0 h 871773"/>
              <a:gd name="connsiteX0-51" fmla="*/ 8621 w 144016"/>
              <a:gd name="connsiteY0-52" fmla="*/ 0 h 871773"/>
              <a:gd name="connsiteX1-53" fmla="*/ 144016 w 144016"/>
              <a:gd name="connsiteY1-54" fmla="*/ 2329 h 871773"/>
              <a:gd name="connsiteX2-55" fmla="*/ 144016 w 144016"/>
              <a:gd name="connsiteY2-56" fmla="*/ 871773 h 871773"/>
              <a:gd name="connsiteX3-57" fmla="*/ 0 w 144016"/>
              <a:gd name="connsiteY3-58" fmla="*/ 871773 h 871773"/>
              <a:gd name="connsiteX4-59" fmla="*/ 8621 w 144016"/>
              <a:gd name="connsiteY4-60" fmla="*/ 0 h 8717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330200">
              <a:lnSpc>
                <a:spcPct val="115000"/>
              </a:lnSpc>
              <a:spcAft>
                <a:spcPts val="1200"/>
              </a:spcAft>
            </a:pPr>
            <a:endParaRPr lang="zh-CN" altLang="en-US"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53130"/>
            <a:ext cx="4441190" cy="1062990"/>
          </a:xfrm>
          <a:prstGeom prst="rect">
            <a:avLst/>
          </a:prstGeom>
        </p:spPr>
      </p:pic>
      <p:sp>
        <p:nvSpPr>
          <p:cNvPr id="8" name="矩形 7"/>
          <p:cNvSpPr/>
          <p:nvPr/>
        </p:nvSpPr>
        <p:spPr>
          <a:xfrm>
            <a:off x="3797424" y="1610434"/>
            <a:ext cx="5116829" cy="408940"/>
          </a:xfrm>
          <a:prstGeom prst="rect">
            <a:avLst/>
          </a:prstGeom>
        </p:spPr>
        <p:txBody>
          <a:bodyPr wrap="square">
            <a:spAutoFit/>
          </a:bodyPr>
          <a:lstStyle/>
          <a:p>
            <a:pPr marL="685800" indent="330200">
              <a:lnSpc>
                <a:spcPct val="115000"/>
              </a:lnSpc>
              <a:spcAft>
                <a:spcPts val="1200"/>
              </a:spcAft>
            </a:pPr>
            <a:r>
              <a:rPr lang="zh-CN" spc="-25" dirty="0">
                <a:uFill>
                  <a:solidFill>
                    <a:srgbClr val="000000"/>
                  </a:solidFill>
                </a:uFill>
                <a:latin typeface="+mj-ea"/>
                <a:ea typeface="+mj-ea"/>
                <a:cs typeface="Times New Roman" panose="02020603050405020304" charset="0"/>
              </a:rPr>
              <a:t>全国知名特级教师</a:t>
            </a:r>
          </a:p>
        </p:txBody>
      </p:sp>
      <p:cxnSp>
        <p:nvCxnSpPr>
          <p:cNvPr id="32" name="直接连接符 24"/>
          <p:cNvCxnSpPr/>
          <p:nvPr/>
        </p:nvCxnSpPr>
        <p:spPr>
          <a:xfrm>
            <a:off x="880387" y="4443958"/>
            <a:ext cx="1680730"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5" name="组合 35"/>
          <p:cNvGrpSpPr/>
          <p:nvPr/>
        </p:nvGrpSpPr>
        <p:grpSpPr>
          <a:xfrm>
            <a:off x="4617790" y="1158781"/>
            <a:ext cx="184162" cy="184162"/>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5"/>
          <p:cNvGrpSpPr/>
          <p:nvPr/>
        </p:nvGrpSpPr>
        <p:grpSpPr>
          <a:xfrm>
            <a:off x="4631028" y="1722823"/>
            <a:ext cx="184162" cy="184162"/>
            <a:chOff x="4131160" y="713581"/>
            <a:chExt cx="881684" cy="881684"/>
          </a:xfrm>
        </p:grpSpPr>
        <p:sp>
          <p:nvSpPr>
            <p:cNvPr id="40" name="椭圆 3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椭圆 40"/>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2" name="组合 35"/>
          <p:cNvGrpSpPr/>
          <p:nvPr/>
        </p:nvGrpSpPr>
        <p:grpSpPr>
          <a:xfrm>
            <a:off x="4631028" y="2237782"/>
            <a:ext cx="184162" cy="184162"/>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5" name="组合 35"/>
          <p:cNvGrpSpPr/>
          <p:nvPr/>
        </p:nvGrpSpPr>
        <p:grpSpPr>
          <a:xfrm>
            <a:off x="4644623" y="3266095"/>
            <a:ext cx="184162" cy="184162"/>
            <a:chOff x="4131160" y="713581"/>
            <a:chExt cx="881684" cy="881684"/>
          </a:xfrm>
        </p:grpSpPr>
        <p:sp>
          <p:nvSpPr>
            <p:cNvPr id="46" name="椭圆 4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椭圆 46"/>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51520" y="210918"/>
            <a:ext cx="360040" cy="344608"/>
            <a:chOff x="251520" y="210918"/>
            <a:chExt cx="360040" cy="344608"/>
          </a:xfrm>
        </p:grpSpPr>
        <p:sp>
          <p:nvSpPr>
            <p:cNvPr id="2" name="矩形 1"/>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18" name="TextBox 20"/>
          <p:cNvSpPr txBox="1"/>
          <p:nvPr/>
        </p:nvSpPr>
        <p:spPr>
          <a:xfrm>
            <a:off x="879912" y="3507758"/>
            <a:ext cx="2557034" cy="922020"/>
          </a:xfrm>
          <a:prstGeom prst="rect">
            <a:avLst/>
          </a:prstGeom>
          <a:noFill/>
        </p:spPr>
        <p:txBody>
          <a:bodyPr wrap="square" rtlCol="0">
            <a:spAutoFit/>
          </a:bodyPr>
          <a:lstStyle/>
          <a:p>
            <a:pPr algn="dist"/>
            <a:r>
              <a:rPr lang="zh-CN" altLang="en-US" sz="5400" b="1" dirty="0">
                <a:latin typeface="汉仪颜楷简" panose="00020600040101010101" charset="-122"/>
                <a:ea typeface="汉仪颜楷简" panose="00020600040101010101" charset="-122"/>
                <a:cs typeface="STXinwei" panose="02010800040101010101" charset="-122"/>
                <a:sym typeface="华文行楷" panose="02010800040101010101" pitchFamily="2" charset="-122"/>
              </a:rPr>
              <a:t>庄惠芬</a:t>
            </a:r>
          </a:p>
        </p:txBody>
      </p:sp>
      <p:sp>
        <p:nvSpPr>
          <p:cNvPr id="17" name="矩形 16"/>
          <p:cNvSpPr/>
          <p:nvPr/>
        </p:nvSpPr>
        <p:spPr>
          <a:xfrm>
            <a:off x="3809365" y="2116455"/>
            <a:ext cx="5222240" cy="408940"/>
          </a:xfrm>
          <a:prstGeom prst="rect">
            <a:avLst/>
          </a:prstGeom>
        </p:spPr>
        <p:txBody>
          <a:bodyPr wrap="square">
            <a:spAutoFit/>
          </a:bodyPr>
          <a:lstStyle/>
          <a:p>
            <a:pPr marL="685800" indent="330200">
              <a:lnSpc>
                <a:spcPct val="115000"/>
              </a:lnSpc>
              <a:spcAft>
                <a:spcPts val="1200"/>
              </a:spcAft>
            </a:pPr>
            <a:r>
              <a:rPr altLang="zh-CN" spc="-25" dirty="0">
                <a:uFill>
                  <a:solidFill>
                    <a:srgbClr val="000000"/>
                  </a:solidFill>
                </a:uFill>
                <a:latin typeface="+mj-ea"/>
                <a:ea typeface="+mj-ea"/>
                <a:cs typeface="Times New Roman" panose="02020603050405020304" charset="0"/>
                <a:sym typeface="+mn-ea"/>
              </a:rPr>
              <a:t>江苏省</a:t>
            </a:r>
            <a:r>
              <a:rPr lang="zh-CN" spc="-25" dirty="0">
                <a:uFill>
                  <a:solidFill>
                    <a:srgbClr val="000000"/>
                  </a:solidFill>
                </a:uFill>
                <a:latin typeface="+mj-ea"/>
                <a:ea typeface="+mj-ea"/>
                <a:cs typeface="Times New Roman" panose="02020603050405020304" charset="0"/>
                <a:sym typeface="+mn-ea"/>
              </a:rPr>
              <a:t>人民教育家培养对象</a:t>
            </a:r>
            <a:endParaRPr lang="zh-CN" altLang="en-US" spc="-25" dirty="0">
              <a:solidFill>
                <a:prstClr val="black"/>
              </a:solidFill>
              <a:uFill>
                <a:solidFill>
                  <a:srgbClr val="000000"/>
                </a:solidFill>
              </a:uFill>
              <a:latin typeface="+mj-ea"/>
              <a:ea typeface="+mj-ea"/>
              <a:cs typeface="Times New Roman" panose="02020603050405020304" charset="0"/>
              <a:sym typeface="+mn-ea"/>
            </a:endParaRPr>
          </a:p>
        </p:txBody>
      </p:sp>
      <p:sp>
        <p:nvSpPr>
          <p:cNvPr id="20" name="矩形 19"/>
          <p:cNvSpPr/>
          <p:nvPr/>
        </p:nvSpPr>
        <p:spPr>
          <a:xfrm>
            <a:off x="3847660" y="2628139"/>
            <a:ext cx="5116828" cy="408940"/>
          </a:xfrm>
          <a:prstGeom prst="rect">
            <a:avLst/>
          </a:prstGeom>
        </p:spPr>
        <p:txBody>
          <a:bodyPr wrap="square">
            <a:spAutoFit/>
          </a:bodyPr>
          <a:lstStyle/>
          <a:p>
            <a:pPr marL="685800" indent="330200">
              <a:lnSpc>
                <a:spcPct val="115000"/>
              </a:lnSpc>
              <a:spcAft>
                <a:spcPts val="1200"/>
              </a:spcAft>
            </a:pPr>
            <a:r>
              <a:rPr altLang="zh-CN" spc="-25" dirty="0">
                <a:uFill>
                  <a:solidFill>
                    <a:srgbClr val="000000"/>
                  </a:solidFill>
                </a:uFill>
                <a:latin typeface="+mj-ea"/>
                <a:ea typeface="+mj-ea"/>
                <a:cs typeface="Times New Roman" panose="02020603050405020304" charset="0"/>
                <a:sym typeface="+mn-ea"/>
              </a:rPr>
              <a:t>江苏省</a:t>
            </a:r>
            <a:r>
              <a:rPr lang="en-US" spc="-25" dirty="0">
                <a:uFill>
                  <a:solidFill>
                    <a:srgbClr val="000000"/>
                  </a:solidFill>
                </a:uFill>
                <a:latin typeface="+mj-ea"/>
                <a:ea typeface="+mj-ea"/>
                <a:cs typeface="Times New Roman" panose="02020603050405020304" charset="0"/>
                <a:sym typeface="+mn-ea"/>
              </a:rPr>
              <a:t>“333”</a:t>
            </a:r>
            <a:r>
              <a:rPr lang="zh-CN" altLang="en-US" spc="-25" dirty="0">
                <a:uFill>
                  <a:solidFill>
                    <a:srgbClr val="000000"/>
                  </a:solidFill>
                </a:uFill>
                <a:latin typeface="+mj-ea"/>
                <a:ea typeface="+mj-ea"/>
                <a:cs typeface="Times New Roman" panose="02020603050405020304" charset="0"/>
                <a:sym typeface="+mn-ea"/>
              </a:rPr>
              <a:t>高层次人才培养工程对象</a:t>
            </a:r>
            <a:endParaRPr lang="zh-CN" altLang="en-US" spc="-25" dirty="0">
              <a:solidFill>
                <a:prstClr val="black"/>
              </a:solidFill>
              <a:uFill>
                <a:solidFill>
                  <a:srgbClr val="000000"/>
                </a:solidFill>
              </a:u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9" name="组合 35"/>
          <p:cNvGrpSpPr/>
          <p:nvPr/>
        </p:nvGrpSpPr>
        <p:grpSpPr>
          <a:xfrm>
            <a:off x="4637035" y="2731150"/>
            <a:ext cx="184162" cy="184162"/>
            <a:chOff x="4131160" y="713581"/>
            <a:chExt cx="881684" cy="881684"/>
          </a:xfrm>
        </p:grpSpPr>
        <p:sp>
          <p:nvSpPr>
            <p:cNvPr id="30" name="椭圆 2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3809166" y="1057196"/>
            <a:ext cx="5116829" cy="408940"/>
          </a:xfrm>
          <a:prstGeom prst="rect">
            <a:avLst/>
          </a:prstGeom>
        </p:spPr>
        <p:txBody>
          <a:bodyPr wrap="square">
            <a:spAutoFit/>
          </a:bodyPr>
          <a:lstStyle/>
          <a:p>
            <a:pPr marL="685800" indent="330200">
              <a:lnSpc>
                <a:spcPct val="115000"/>
              </a:lnSpc>
              <a:spcAft>
                <a:spcPts val="1200"/>
              </a:spcAft>
            </a:pPr>
            <a:r>
              <a:rPr lang="zh-CN" spc="-25" dirty="0">
                <a:uFill>
                  <a:solidFill>
                    <a:srgbClr val="000000"/>
                  </a:solidFill>
                </a:uFill>
                <a:latin typeface="+mj-ea"/>
                <a:ea typeface="+mj-ea"/>
                <a:cs typeface="Times New Roman" panose="02020603050405020304" charset="0"/>
              </a:rPr>
              <a:t>全国优秀教育工作者</a:t>
            </a:r>
          </a:p>
        </p:txBody>
      </p:sp>
      <p:sp>
        <p:nvSpPr>
          <p:cNvPr id="36" name="矩形 35"/>
          <p:cNvSpPr/>
          <p:nvPr/>
        </p:nvSpPr>
        <p:spPr>
          <a:xfrm>
            <a:off x="3847660" y="3133605"/>
            <a:ext cx="5116828" cy="408940"/>
          </a:xfrm>
          <a:prstGeom prst="rect">
            <a:avLst/>
          </a:prstGeom>
        </p:spPr>
        <p:txBody>
          <a:bodyPr wrap="square">
            <a:spAutoFit/>
          </a:bodyPr>
          <a:lstStyle/>
          <a:p>
            <a:pPr marL="685800" indent="330200">
              <a:lnSpc>
                <a:spcPct val="115000"/>
              </a:lnSpc>
              <a:spcAft>
                <a:spcPts val="1200"/>
              </a:spcAft>
            </a:pPr>
            <a:r>
              <a:rPr lang="zh-CN" spc="-25" dirty="0">
                <a:uFill>
                  <a:solidFill>
                    <a:srgbClr val="000000"/>
                  </a:solidFill>
                </a:uFill>
                <a:latin typeface="+mj-ea"/>
                <a:ea typeface="+mj-ea"/>
                <a:cs typeface="Times New Roman" panose="02020603050405020304" charset="0"/>
                <a:sym typeface="+mn-ea"/>
              </a:rPr>
              <a:t>常州市首批教育领军人才</a:t>
            </a:r>
            <a:endParaRPr lang="zh-CN" spc="-25" dirty="0">
              <a:solidFill>
                <a:prstClr val="black"/>
              </a:solidFill>
              <a:uFill>
                <a:solidFill>
                  <a:srgbClr val="000000"/>
                </a:solidFill>
              </a:u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8" name="矩形 47"/>
          <p:cNvSpPr/>
          <p:nvPr/>
        </p:nvSpPr>
        <p:spPr>
          <a:xfrm>
            <a:off x="3874281" y="2937456"/>
            <a:ext cx="5116828" cy="1366528"/>
          </a:xfrm>
          <a:prstGeom prst="rect">
            <a:avLst/>
          </a:prstGeom>
        </p:spPr>
        <p:txBody>
          <a:bodyPr wrap="square">
            <a:spAutoFit/>
          </a:bodyPr>
          <a:lstStyle/>
          <a:p>
            <a:pPr marL="685800" indent="330200">
              <a:lnSpc>
                <a:spcPct val="115000"/>
              </a:lnSpc>
              <a:spcAft>
                <a:spcPts val="1200"/>
              </a:spcAft>
            </a:pPr>
            <a:r>
              <a:rPr lang="en-US" altLang="zh-CN" sz="7200" spc="-25" dirty="0" smtClean="0">
                <a:uFill>
                  <a:solidFill>
                    <a:srgbClr val="000000"/>
                  </a:solidFill>
                </a:uFill>
                <a:latin typeface="+mj-ea"/>
                <a:ea typeface="+mj-ea"/>
                <a:cs typeface="Times New Roman" panose="02020603050405020304" charset="0"/>
                <a:sym typeface="+mn-ea"/>
              </a:rPr>
              <a:t>……</a:t>
            </a:r>
            <a:endParaRPr lang="zh-CN" altLang="en-US" sz="7200" spc="-25" dirty="0">
              <a:solidFill>
                <a:prstClr val="black"/>
              </a:solidFill>
              <a:uFill>
                <a:solidFill>
                  <a:srgbClr val="000000"/>
                </a:solidFill>
              </a:u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p:cNvPicPr>
            <a:picLocks noChangeAspect="1"/>
          </p:cNvPicPr>
          <p:nvPr/>
        </p:nvPicPr>
        <p:blipFill>
          <a:blip r:embed="rId4"/>
          <a:stretch>
            <a:fillRect/>
          </a:stretch>
        </p:blipFill>
        <p:spPr>
          <a:xfrm>
            <a:off x="-9525" y="629285"/>
            <a:ext cx="4451350" cy="282448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flipH="1">
            <a:off x="-1" y="2337227"/>
            <a:ext cx="9143999" cy="2806274"/>
          </a:xfrm>
          <a:custGeom>
            <a:avLst/>
            <a:gdLst>
              <a:gd name="connsiteX0" fmla="*/ 2686301 w 12280232"/>
              <a:gd name="connsiteY0" fmla="*/ 607 h 3741699"/>
              <a:gd name="connsiteX1" fmla="*/ 0 w 12280232"/>
              <a:gd name="connsiteY1" fmla="*/ 616497 h 3741699"/>
              <a:gd name="connsiteX2" fmla="*/ 0 w 12280232"/>
              <a:gd name="connsiteY2" fmla="*/ 3741699 h 3741699"/>
              <a:gd name="connsiteX3" fmla="*/ 12280232 w 12280232"/>
              <a:gd name="connsiteY3" fmla="*/ 3741699 h 3741699"/>
              <a:gd name="connsiteX4" fmla="*/ 12280232 w 12280232"/>
              <a:gd name="connsiteY4" fmla="*/ 616497 h 3741699"/>
              <a:gd name="connsiteX5" fmla="*/ 2686301 w 12280232"/>
              <a:gd name="connsiteY5" fmla="*/ 607 h 374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80232" h="3741699">
                <a:moveTo>
                  <a:pt x="2686301" y="607"/>
                </a:moveTo>
                <a:cubicBezTo>
                  <a:pt x="1790867" y="-11254"/>
                  <a:pt x="895434" y="149333"/>
                  <a:pt x="0" y="616497"/>
                </a:cubicBezTo>
                <a:lnTo>
                  <a:pt x="0" y="3741699"/>
                </a:lnTo>
                <a:lnTo>
                  <a:pt x="12280232" y="3741699"/>
                </a:lnTo>
                <a:lnTo>
                  <a:pt x="12280232" y="616497"/>
                </a:lnTo>
                <a:cubicBezTo>
                  <a:pt x="9082255" y="2284939"/>
                  <a:pt x="5884278" y="42970"/>
                  <a:pt x="2686301" y="607"/>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6" name="组合 5"/>
          <p:cNvGrpSpPr/>
          <p:nvPr/>
        </p:nvGrpSpPr>
        <p:grpSpPr>
          <a:xfrm>
            <a:off x="-679450" y="674967"/>
            <a:ext cx="10502900" cy="3793565"/>
            <a:chOff x="678104" y="1290986"/>
            <a:chExt cx="10833710" cy="450703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5336" y="1290986"/>
              <a:ext cx="1546478" cy="4507030"/>
            </a:xfrm>
            <a:prstGeom prst="rect">
              <a:avLst/>
            </a:prstGeom>
            <a:ln>
              <a:noFill/>
            </a:ln>
          </p:spPr>
        </p:pic>
        <p:sp>
          <p:nvSpPr>
            <p:cNvPr id="8" name="矩形 7"/>
            <p:cNvSpPr/>
            <p:nvPr/>
          </p:nvSpPr>
          <p:spPr>
            <a:xfrm>
              <a:off x="2224582" y="1290986"/>
              <a:ext cx="7740753" cy="450703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black">
                    <a:lumMod val="85000"/>
                    <a:lumOff val="15000"/>
                  </a:prstClr>
                </a:solidFill>
                <a:effectLst/>
                <a:uLnTx/>
                <a:uFillTx/>
                <a:latin typeface="等线" panose="02010600030101010101" charset="-122"/>
                <a:ea typeface="等线" panose="02010600030101010101" charset="-122"/>
                <a:cs typeface="+mn-cs"/>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78104" y="1290986"/>
              <a:ext cx="1546478" cy="4507030"/>
            </a:xfrm>
            <a:prstGeom prst="rect">
              <a:avLst/>
            </a:prstGeom>
            <a:ln>
              <a:noFill/>
            </a:ln>
          </p:spPr>
        </p:pic>
      </p:grpSp>
      <p:grpSp>
        <p:nvGrpSpPr>
          <p:cNvPr id="19" name="组合 18"/>
          <p:cNvGrpSpPr/>
          <p:nvPr/>
        </p:nvGrpSpPr>
        <p:grpSpPr>
          <a:xfrm>
            <a:off x="1204493" y="0"/>
            <a:ext cx="238469" cy="1040360"/>
            <a:chOff x="1927570" y="470748"/>
            <a:chExt cx="235041" cy="1025406"/>
          </a:xfrm>
          <a:solidFill>
            <a:srgbClr val="427095"/>
          </a:solidFill>
        </p:grpSpPr>
        <p:sp>
          <p:nvSpPr>
            <p:cNvPr id="20" name="矩形 19"/>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8" name="组合 17"/>
          <p:cNvGrpSpPr/>
          <p:nvPr/>
        </p:nvGrpSpPr>
        <p:grpSpPr>
          <a:xfrm>
            <a:off x="7701038" y="0"/>
            <a:ext cx="238469" cy="1040360"/>
            <a:chOff x="1927570" y="470748"/>
            <a:chExt cx="235041" cy="1025406"/>
          </a:xfrm>
          <a:solidFill>
            <a:srgbClr val="427095"/>
          </a:solidFill>
        </p:grpSpPr>
        <p:sp>
          <p:nvSpPr>
            <p:cNvPr id="25" name="矩形 24"/>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椭圆 25"/>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00" name="文本框 99"/>
          <p:cNvSpPr txBox="1"/>
          <p:nvPr/>
        </p:nvSpPr>
        <p:spPr>
          <a:xfrm>
            <a:off x="396240" y="916305"/>
            <a:ext cx="8342630" cy="2353310"/>
          </a:xfrm>
          <a:prstGeom prst="rect">
            <a:avLst/>
          </a:prstGeom>
          <a:noFill/>
          <a:ln w="9525">
            <a:noFill/>
          </a:ln>
        </p:spPr>
        <p:txBody>
          <a:bodyPr wrap="square">
            <a:spAutoFit/>
          </a:bodyPr>
          <a:lstStyle/>
          <a:p>
            <a:pPr marL="0" indent="0" algn="ctr" fontAlgn="auto">
              <a:lnSpc>
                <a:spcPct val="150000"/>
              </a:lnSpc>
            </a:pPr>
            <a:r>
              <a:rPr lang="zh-CN" sz="5400" b="1">
                <a:solidFill>
                  <a:srgbClr val="000000"/>
                </a:solidFill>
                <a:latin typeface="汉仪程行简" panose="00020600040101010101" charset="-122"/>
                <a:ea typeface="汉仪程行简" panose="00020600040101010101" charset="-122"/>
                <a:cs typeface="宋体" panose="02010600030101010101" pitchFamily="2" charset="-122"/>
                <a:sym typeface="汉仪程行简" panose="00020600040101010101" charset="-122"/>
              </a:rPr>
              <a:t>从蓝图到地图：</a:t>
            </a:r>
          </a:p>
          <a:p>
            <a:pPr marL="0" indent="0" algn="ctr" fontAlgn="auto">
              <a:lnSpc>
                <a:spcPct val="150000"/>
              </a:lnSpc>
            </a:pPr>
            <a:r>
              <a:rPr lang="zh-CN" sz="4400" b="1">
                <a:solidFill>
                  <a:srgbClr val="000000"/>
                </a:solidFill>
                <a:latin typeface="汉仪程行简" panose="00020600040101010101" charset="-122"/>
                <a:ea typeface="汉仪程行简" panose="00020600040101010101" charset="-122"/>
                <a:cs typeface="宋体" panose="02010600030101010101" pitchFamily="2" charset="-122"/>
                <a:sym typeface="汉仪程行简" panose="00020600040101010101" charset="-122"/>
              </a:rPr>
              <a:t>教师专业发展规划的打开路径</a:t>
            </a: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9"/>
          <p:cNvSpPr/>
          <p:nvPr/>
        </p:nvSpPr>
        <p:spPr>
          <a:xfrm>
            <a:off x="2245544" y="669656"/>
            <a:ext cx="6214887" cy="3894654"/>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1" fmla="*/ 6466 w 144016"/>
              <a:gd name="connsiteY0-2" fmla="*/ 0 h 871773"/>
              <a:gd name="connsiteX1-3" fmla="*/ 144016 w 144016"/>
              <a:gd name="connsiteY1-4" fmla="*/ 2329 h 871773"/>
              <a:gd name="connsiteX2-5" fmla="*/ 144016 w 144016"/>
              <a:gd name="connsiteY2-6" fmla="*/ 871773 h 871773"/>
              <a:gd name="connsiteX3-7" fmla="*/ 0 w 144016"/>
              <a:gd name="connsiteY3-8" fmla="*/ 871773 h 871773"/>
              <a:gd name="connsiteX4-9" fmla="*/ 6466 w 144016"/>
              <a:gd name="connsiteY4-10" fmla="*/ 0 h 871773"/>
              <a:gd name="connsiteX0-11" fmla="*/ 6466 w 144016"/>
              <a:gd name="connsiteY0-12" fmla="*/ 0 h 871773"/>
              <a:gd name="connsiteX1-13" fmla="*/ 144016 w 144016"/>
              <a:gd name="connsiteY1-14" fmla="*/ 2329 h 871773"/>
              <a:gd name="connsiteX2-15" fmla="*/ 144016 w 144016"/>
              <a:gd name="connsiteY2-16" fmla="*/ 871773 h 871773"/>
              <a:gd name="connsiteX3-17" fmla="*/ 0 w 144016"/>
              <a:gd name="connsiteY3-18" fmla="*/ 871773 h 871773"/>
              <a:gd name="connsiteX4-19" fmla="*/ 6466 w 144016"/>
              <a:gd name="connsiteY4-20" fmla="*/ 0 h 871773"/>
              <a:gd name="connsiteX0-21" fmla="*/ 6466 w 144016"/>
              <a:gd name="connsiteY0-22" fmla="*/ 0 h 871773"/>
              <a:gd name="connsiteX1-23" fmla="*/ 144016 w 144016"/>
              <a:gd name="connsiteY1-24" fmla="*/ 2329 h 871773"/>
              <a:gd name="connsiteX2-25" fmla="*/ 144016 w 144016"/>
              <a:gd name="connsiteY2-26" fmla="*/ 871773 h 871773"/>
              <a:gd name="connsiteX3-27" fmla="*/ 0 w 144016"/>
              <a:gd name="connsiteY3-28" fmla="*/ 871773 h 871773"/>
              <a:gd name="connsiteX4-29" fmla="*/ 6466 w 144016"/>
              <a:gd name="connsiteY4-30" fmla="*/ 0 h 871773"/>
              <a:gd name="connsiteX0-31" fmla="*/ 8621 w 144016"/>
              <a:gd name="connsiteY0-32" fmla="*/ 0 h 871773"/>
              <a:gd name="connsiteX1-33" fmla="*/ 144016 w 144016"/>
              <a:gd name="connsiteY1-34" fmla="*/ 2329 h 871773"/>
              <a:gd name="connsiteX2-35" fmla="*/ 144016 w 144016"/>
              <a:gd name="connsiteY2-36" fmla="*/ 871773 h 871773"/>
              <a:gd name="connsiteX3-37" fmla="*/ 0 w 144016"/>
              <a:gd name="connsiteY3-38" fmla="*/ 871773 h 871773"/>
              <a:gd name="connsiteX4-39" fmla="*/ 8621 w 144016"/>
              <a:gd name="connsiteY4-40" fmla="*/ 0 h 871773"/>
              <a:gd name="connsiteX0-41" fmla="*/ 8621 w 144016"/>
              <a:gd name="connsiteY0-42" fmla="*/ 0 h 871773"/>
              <a:gd name="connsiteX1-43" fmla="*/ 144016 w 144016"/>
              <a:gd name="connsiteY1-44" fmla="*/ 2329 h 871773"/>
              <a:gd name="connsiteX2-45" fmla="*/ 144016 w 144016"/>
              <a:gd name="connsiteY2-46" fmla="*/ 871773 h 871773"/>
              <a:gd name="connsiteX3-47" fmla="*/ 0 w 144016"/>
              <a:gd name="connsiteY3-48" fmla="*/ 871773 h 871773"/>
              <a:gd name="connsiteX4-49" fmla="*/ 8621 w 144016"/>
              <a:gd name="connsiteY4-50" fmla="*/ 0 h 871773"/>
              <a:gd name="connsiteX0-51" fmla="*/ 8621 w 144016"/>
              <a:gd name="connsiteY0-52" fmla="*/ 0 h 871773"/>
              <a:gd name="connsiteX1-53" fmla="*/ 144016 w 144016"/>
              <a:gd name="connsiteY1-54" fmla="*/ 2329 h 871773"/>
              <a:gd name="connsiteX2-55" fmla="*/ 144016 w 144016"/>
              <a:gd name="connsiteY2-56" fmla="*/ 871773 h 871773"/>
              <a:gd name="connsiteX3-57" fmla="*/ 0 w 144016"/>
              <a:gd name="connsiteY3-58" fmla="*/ 871773 h 871773"/>
              <a:gd name="connsiteX4-59" fmla="*/ 8621 w 144016"/>
              <a:gd name="connsiteY4-60" fmla="*/ 0 h 8717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330200">
              <a:lnSpc>
                <a:spcPct val="115000"/>
              </a:lnSpc>
              <a:spcAft>
                <a:spcPts val="1200"/>
              </a:spcAft>
            </a:pPr>
            <a:endParaRPr lang="zh-CN" altLang="en-US"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3" y="3507758"/>
            <a:ext cx="4441190" cy="1062990"/>
          </a:xfrm>
          <a:prstGeom prst="rect">
            <a:avLst/>
          </a:prstGeom>
        </p:spPr>
      </p:pic>
      <p:sp>
        <p:nvSpPr>
          <p:cNvPr id="8" name="矩形 7"/>
          <p:cNvSpPr/>
          <p:nvPr/>
        </p:nvSpPr>
        <p:spPr>
          <a:xfrm>
            <a:off x="3797424" y="1610434"/>
            <a:ext cx="5116829" cy="408940"/>
          </a:xfrm>
          <a:prstGeom prst="rect">
            <a:avLst/>
          </a:prstGeom>
        </p:spPr>
        <p:txBody>
          <a:bodyPr wrap="square">
            <a:spAutoFit/>
          </a:bodyPr>
          <a:lstStyle/>
          <a:p>
            <a:pPr marL="685800" indent="330200">
              <a:lnSpc>
                <a:spcPct val="115000"/>
              </a:lnSpc>
              <a:spcAft>
                <a:spcPts val="1200"/>
              </a:spcAft>
            </a:pPr>
            <a:r>
              <a:rPr lang="zh-CN" spc="-25" dirty="0">
                <a:uFill>
                  <a:solidFill>
                    <a:srgbClr val="000000"/>
                  </a:solidFill>
                </a:uFill>
                <a:latin typeface="+mj-ea"/>
                <a:ea typeface="+mj-ea"/>
                <a:cs typeface="Times New Roman" panose="02020603050405020304" charset="0"/>
              </a:rPr>
              <a:t>江苏省基础教育课程改革先进个人</a:t>
            </a:r>
          </a:p>
        </p:txBody>
      </p:sp>
      <p:cxnSp>
        <p:nvCxnSpPr>
          <p:cNvPr id="32" name="直接连接符 24"/>
          <p:cNvCxnSpPr/>
          <p:nvPr/>
        </p:nvCxnSpPr>
        <p:spPr>
          <a:xfrm>
            <a:off x="880387" y="4443958"/>
            <a:ext cx="1680730"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5" name="组合 35"/>
          <p:cNvGrpSpPr/>
          <p:nvPr/>
        </p:nvGrpSpPr>
        <p:grpSpPr>
          <a:xfrm>
            <a:off x="4617790" y="1158781"/>
            <a:ext cx="184162" cy="184162"/>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5"/>
          <p:cNvGrpSpPr/>
          <p:nvPr/>
        </p:nvGrpSpPr>
        <p:grpSpPr>
          <a:xfrm>
            <a:off x="4631028" y="1722823"/>
            <a:ext cx="184162" cy="184162"/>
            <a:chOff x="4131160" y="713581"/>
            <a:chExt cx="881684" cy="881684"/>
          </a:xfrm>
        </p:grpSpPr>
        <p:sp>
          <p:nvSpPr>
            <p:cNvPr id="40" name="椭圆 3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椭圆 40"/>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2" name="组合 35"/>
          <p:cNvGrpSpPr/>
          <p:nvPr/>
        </p:nvGrpSpPr>
        <p:grpSpPr>
          <a:xfrm>
            <a:off x="4631028" y="2237782"/>
            <a:ext cx="184162" cy="184162"/>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51520" y="210918"/>
            <a:ext cx="360040" cy="344608"/>
            <a:chOff x="251520" y="210918"/>
            <a:chExt cx="360040" cy="344608"/>
          </a:xfrm>
        </p:grpSpPr>
        <p:sp>
          <p:nvSpPr>
            <p:cNvPr id="2" name="矩形 1"/>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18" name="TextBox 20"/>
          <p:cNvSpPr txBox="1"/>
          <p:nvPr/>
        </p:nvSpPr>
        <p:spPr>
          <a:xfrm>
            <a:off x="879912" y="3507758"/>
            <a:ext cx="2557034" cy="922020"/>
          </a:xfrm>
          <a:prstGeom prst="rect">
            <a:avLst/>
          </a:prstGeom>
          <a:noFill/>
        </p:spPr>
        <p:txBody>
          <a:bodyPr wrap="square" rtlCol="0">
            <a:spAutoFit/>
          </a:bodyPr>
          <a:lstStyle/>
          <a:p>
            <a:pPr algn="dist"/>
            <a:r>
              <a:rPr lang="zh-CN" altLang="en-US" sz="5400" b="1" dirty="0">
                <a:latin typeface="汉仪颜楷简" panose="00020600040101010101" charset="-122"/>
                <a:ea typeface="汉仪颜楷简" panose="00020600040101010101" charset="-122"/>
                <a:cs typeface="STXinwei" panose="02010800040101010101" charset="-122"/>
                <a:sym typeface="华文行楷" panose="02010800040101010101" pitchFamily="2" charset="-122"/>
              </a:rPr>
              <a:t>姜明红</a:t>
            </a:r>
          </a:p>
        </p:txBody>
      </p:sp>
      <p:sp>
        <p:nvSpPr>
          <p:cNvPr id="17" name="矩形 16"/>
          <p:cNvSpPr/>
          <p:nvPr/>
        </p:nvSpPr>
        <p:spPr>
          <a:xfrm>
            <a:off x="3809365" y="2116455"/>
            <a:ext cx="5222240" cy="386196"/>
          </a:xfrm>
          <a:prstGeom prst="rect">
            <a:avLst/>
          </a:prstGeom>
        </p:spPr>
        <p:txBody>
          <a:bodyPr wrap="square">
            <a:spAutoFit/>
          </a:bodyPr>
          <a:lstStyle/>
          <a:p>
            <a:pPr marL="685800" indent="330200">
              <a:lnSpc>
                <a:spcPct val="115000"/>
              </a:lnSpc>
              <a:spcAft>
                <a:spcPts val="1200"/>
              </a:spcAft>
            </a:pPr>
            <a:r>
              <a:rPr lang="zh-CN" altLang="en-US" spc="-25" dirty="0" smtClean="0">
                <a:uFill>
                  <a:solidFill>
                    <a:srgbClr val="000000"/>
                  </a:solidFill>
                </a:uFill>
                <a:latin typeface="+mj-ea"/>
                <a:ea typeface="+mj-ea"/>
                <a:cs typeface="Times New Roman" panose="02020603050405020304" charset="0"/>
                <a:sym typeface="+mn-ea"/>
              </a:rPr>
              <a:t>正高级教师</a:t>
            </a:r>
            <a:endParaRPr lang="zh-CN" altLang="en-US" spc="-25" dirty="0">
              <a:solidFill>
                <a:prstClr val="black"/>
              </a:solidFill>
              <a:uFill>
                <a:solidFill>
                  <a:srgbClr val="000000"/>
                </a:solidFill>
              </a:uFill>
              <a:latin typeface="+mj-ea"/>
              <a:ea typeface="+mj-ea"/>
              <a:cs typeface="Times New Roman" panose="02020603050405020304" charset="0"/>
              <a:sym typeface="+mn-ea"/>
            </a:endParaRPr>
          </a:p>
        </p:txBody>
      </p:sp>
      <p:sp>
        <p:nvSpPr>
          <p:cNvPr id="20" name="矩形 19"/>
          <p:cNvSpPr/>
          <p:nvPr/>
        </p:nvSpPr>
        <p:spPr>
          <a:xfrm>
            <a:off x="3847465" y="2628265"/>
            <a:ext cx="5634990" cy="386196"/>
          </a:xfrm>
          <a:prstGeom prst="rect">
            <a:avLst/>
          </a:prstGeom>
        </p:spPr>
        <p:txBody>
          <a:bodyPr wrap="square">
            <a:spAutoFit/>
          </a:bodyPr>
          <a:lstStyle/>
          <a:p>
            <a:pPr marL="685800" indent="330200">
              <a:lnSpc>
                <a:spcPct val="115000"/>
              </a:lnSpc>
              <a:spcAft>
                <a:spcPts val="1200"/>
              </a:spcAft>
            </a:pPr>
            <a:r>
              <a:rPr lang="zh-CN" altLang="en-US" spc="-25" dirty="0" smtClean="0">
                <a:uFill>
                  <a:solidFill>
                    <a:srgbClr val="000000"/>
                  </a:solidFill>
                </a:uFill>
                <a:latin typeface="+mj-ea"/>
                <a:ea typeface="+mj-ea"/>
                <a:cs typeface="Times New Roman" panose="02020603050405020304" charset="0"/>
                <a:sym typeface="+mn-ea"/>
              </a:rPr>
              <a:t>全国女职工建功立业标兵</a:t>
            </a:r>
            <a:endParaRPr lang="zh-CN" altLang="en-US" spc="-25" dirty="0">
              <a:solidFill>
                <a:prstClr val="black"/>
              </a:solidFill>
              <a:uFill>
                <a:solidFill>
                  <a:srgbClr val="000000"/>
                </a:solidFill>
              </a:u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9" name="组合 35"/>
          <p:cNvGrpSpPr/>
          <p:nvPr/>
        </p:nvGrpSpPr>
        <p:grpSpPr>
          <a:xfrm>
            <a:off x="4637035" y="2731150"/>
            <a:ext cx="184162" cy="184162"/>
            <a:chOff x="4131160" y="713581"/>
            <a:chExt cx="881684" cy="881684"/>
          </a:xfrm>
        </p:grpSpPr>
        <p:sp>
          <p:nvSpPr>
            <p:cNvPr id="30" name="椭圆 2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237176" y="819597"/>
              <a:ext cx="669652" cy="669652"/>
            </a:xfrm>
            <a:prstGeom prst="ellipse">
              <a:avLst/>
            </a:prstGeom>
            <a:solidFill>
              <a:srgbClr val="2E6CB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3809166" y="1057196"/>
            <a:ext cx="5116829" cy="386196"/>
          </a:xfrm>
          <a:prstGeom prst="rect">
            <a:avLst/>
          </a:prstGeom>
        </p:spPr>
        <p:txBody>
          <a:bodyPr wrap="square">
            <a:spAutoFit/>
          </a:bodyPr>
          <a:lstStyle/>
          <a:p>
            <a:pPr marL="685800" indent="330200">
              <a:lnSpc>
                <a:spcPct val="115000"/>
              </a:lnSpc>
              <a:spcAft>
                <a:spcPts val="1200"/>
              </a:spcAft>
            </a:pPr>
            <a:r>
              <a:rPr lang="zh-CN" altLang="en-US" spc="-25" dirty="0" smtClean="0">
                <a:uFill>
                  <a:solidFill>
                    <a:srgbClr val="000000"/>
                  </a:solidFill>
                </a:uFill>
                <a:latin typeface="+mj-ea"/>
                <a:ea typeface="+mj-ea"/>
                <a:cs typeface="Times New Roman" panose="02020603050405020304" charset="0"/>
              </a:rPr>
              <a:t>江苏省特级教师</a:t>
            </a:r>
            <a:endParaRPr lang="zh-CN" spc="-25" dirty="0">
              <a:uFill>
                <a:solidFill>
                  <a:srgbClr val="000000"/>
                </a:solidFill>
              </a:uFill>
              <a:latin typeface="+mj-ea"/>
              <a:ea typeface="+mj-ea"/>
              <a:cs typeface="Times New Roman" panose="02020603050405020304" charset="0"/>
            </a:endParaRPr>
          </a:p>
        </p:txBody>
      </p:sp>
      <p:sp>
        <p:nvSpPr>
          <p:cNvPr id="48" name="矩形 47"/>
          <p:cNvSpPr/>
          <p:nvPr/>
        </p:nvSpPr>
        <p:spPr>
          <a:xfrm>
            <a:off x="4283856" y="2499941"/>
            <a:ext cx="5116828" cy="1366528"/>
          </a:xfrm>
          <a:prstGeom prst="rect">
            <a:avLst/>
          </a:prstGeom>
        </p:spPr>
        <p:txBody>
          <a:bodyPr wrap="square">
            <a:spAutoFit/>
          </a:bodyPr>
          <a:lstStyle/>
          <a:p>
            <a:pPr marL="685800" indent="330200">
              <a:lnSpc>
                <a:spcPct val="115000"/>
              </a:lnSpc>
              <a:spcAft>
                <a:spcPts val="1200"/>
              </a:spcAft>
            </a:pPr>
            <a:r>
              <a:rPr lang="en-US" altLang="zh-CN" sz="7200" spc="-25" dirty="0" smtClean="0">
                <a:uFill>
                  <a:solidFill>
                    <a:srgbClr val="000000"/>
                  </a:solidFill>
                </a:uFill>
                <a:latin typeface="+mj-ea"/>
                <a:ea typeface="+mj-ea"/>
                <a:cs typeface="Times New Roman" panose="02020603050405020304" charset="0"/>
                <a:sym typeface="+mn-ea"/>
              </a:rPr>
              <a:t>……</a:t>
            </a:r>
            <a:endParaRPr lang="zh-CN" altLang="en-US" sz="7200" spc="-25" dirty="0">
              <a:solidFill>
                <a:prstClr val="black"/>
              </a:solidFill>
              <a:uFill>
                <a:solidFill>
                  <a:srgbClr val="000000"/>
                </a:solidFill>
              </a:u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4" name="图片 3"/>
          <p:cNvPicPr>
            <a:picLocks noChangeAspect="1"/>
          </p:cNvPicPr>
          <p:nvPr/>
        </p:nvPicPr>
        <p:blipFill>
          <a:blip r:embed="rId4"/>
          <a:stretch>
            <a:fillRect/>
          </a:stretch>
        </p:blipFill>
        <p:spPr>
          <a:xfrm>
            <a:off x="13249" y="604466"/>
            <a:ext cx="4441190" cy="296146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flipH="1">
            <a:off x="-1" y="2337227"/>
            <a:ext cx="9143999" cy="2806274"/>
          </a:xfrm>
          <a:custGeom>
            <a:avLst/>
            <a:gdLst>
              <a:gd name="connsiteX0" fmla="*/ 2686301 w 12280232"/>
              <a:gd name="connsiteY0" fmla="*/ 607 h 3741699"/>
              <a:gd name="connsiteX1" fmla="*/ 0 w 12280232"/>
              <a:gd name="connsiteY1" fmla="*/ 616497 h 3741699"/>
              <a:gd name="connsiteX2" fmla="*/ 0 w 12280232"/>
              <a:gd name="connsiteY2" fmla="*/ 3741699 h 3741699"/>
              <a:gd name="connsiteX3" fmla="*/ 12280232 w 12280232"/>
              <a:gd name="connsiteY3" fmla="*/ 3741699 h 3741699"/>
              <a:gd name="connsiteX4" fmla="*/ 12280232 w 12280232"/>
              <a:gd name="connsiteY4" fmla="*/ 616497 h 3741699"/>
              <a:gd name="connsiteX5" fmla="*/ 2686301 w 12280232"/>
              <a:gd name="connsiteY5" fmla="*/ 607 h 374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80232" h="3741699">
                <a:moveTo>
                  <a:pt x="2686301" y="607"/>
                </a:moveTo>
                <a:cubicBezTo>
                  <a:pt x="1790867" y="-11254"/>
                  <a:pt x="895434" y="149333"/>
                  <a:pt x="0" y="616497"/>
                </a:cubicBezTo>
                <a:lnTo>
                  <a:pt x="0" y="3741699"/>
                </a:lnTo>
                <a:lnTo>
                  <a:pt x="12280232" y="3741699"/>
                </a:lnTo>
                <a:lnTo>
                  <a:pt x="12280232" y="616497"/>
                </a:lnTo>
                <a:cubicBezTo>
                  <a:pt x="9082255" y="2284939"/>
                  <a:pt x="5884278" y="42970"/>
                  <a:pt x="2686301" y="607"/>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6" name="组合 5"/>
          <p:cNvGrpSpPr/>
          <p:nvPr/>
        </p:nvGrpSpPr>
        <p:grpSpPr>
          <a:xfrm>
            <a:off x="-679450" y="674967"/>
            <a:ext cx="10502900" cy="3793565"/>
            <a:chOff x="678104" y="1290986"/>
            <a:chExt cx="10833710" cy="450703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5336" y="1290986"/>
              <a:ext cx="1546478" cy="4507030"/>
            </a:xfrm>
            <a:prstGeom prst="rect">
              <a:avLst/>
            </a:prstGeom>
            <a:ln>
              <a:noFill/>
            </a:ln>
          </p:spPr>
        </p:pic>
        <p:sp>
          <p:nvSpPr>
            <p:cNvPr id="8" name="矩形 7"/>
            <p:cNvSpPr/>
            <p:nvPr/>
          </p:nvSpPr>
          <p:spPr>
            <a:xfrm>
              <a:off x="2224582" y="1290986"/>
              <a:ext cx="7740753" cy="450703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black">
                    <a:lumMod val="85000"/>
                    <a:lumOff val="15000"/>
                  </a:prstClr>
                </a:solidFill>
                <a:effectLst/>
                <a:uLnTx/>
                <a:uFillTx/>
                <a:latin typeface="等线" panose="02010600030101010101" charset="-122"/>
                <a:ea typeface="等线" panose="02010600030101010101" charset="-122"/>
                <a:cs typeface="+mn-cs"/>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78104" y="1290986"/>
              <a:ext cx="1546478" cy="4507030"/>
            </a:xfrm>
            <a:prstGeom prst="rect">
              <a:avLst/>
            </a:prstGeom>
            <a:ln>
              <a:noFill/>
            </a:ln>
          </p:spPr>
        </p:pic>
      </p:grpSp>
      <p:grpSp>
        <p:nvGrpSpPr>
          <p:cNvPr id="19" name="组合 18"/>
          <p:cNvGrpSpPr/>
          <p:nvPr/>
        </p:nvGrpSpPr>
        <p:grpSpPr>
          <a:xfrm>
            <a:off x="1204493" y="0"/>
            <a:ext cx="238469" cy="1040360"/>
            <a:chOff x="1927570" y="470748"/>
            <a:chExt cx="235041" cy="1025406"/>
          </a:xfrm>
          <a:solidFill>
            <a:srgbClr val="427095"/>
          </a:solidFill>
        </p:grpSpPr>
        <p:sp>
          <p:nvSpPr>
            <p:cNvPr id="20" name="矩形 19"/>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8" name="组合 17"/>
          <p:cNvGrpSpPr/>
          <p:nvPr/>
        </p:nvGrpSpPr>
        <p:grpSpPr>
          <a:xfrm>
            <a:off x="7701038" y="0"/>
            <a:ext cx="238469" cy="1040360"/>
            <a:chOff x="1927570" y="470748"/>
            <a:chExt cx="235041" cy="1025406"/>
          </a:xfrm>
          <a:solidFill>
            <a:srgbClr val="427095"/>
          </a:solidFill>
        </p:grpSpPr>
        <p:sp>
          <p:nvSpPr>
            <p:cNvPr id="25" name="矩形 24"/>
            <p:cNvSpPr/>
            <p:nvPr/>
          </p:nvSpPr>
          <p:spPr>
            <a:xfrm>
              <a:off x="2009226" y="470748"/>
              <a:ext cx="71728" cy="9032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椭圆 25"/>
            <p:cNvSpPr/>
            <p:nvPr/>
          </p:nvSpPr>
          <p:spPr>
            <a:xfrm>
              <a:off x="1927570" y="1261113"/>
              <a:ext cx="235041" cy="235041"/>
            </a:xfrm>
            <a:prstGeom prst="ellipse">
              <a:avLst/>
            </a:prstGeom>
            <a:grpFill/>
            <a:ln>
              <a:noFill/>
            </a:ln>
            <a:effectLst>
              <a:outerShdw blurRad="508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00" name="文本框 99"/>
          <p:cNvSpPr txBox="1"/>
          <p:nvPr/>
        </p:nvSpPr>
        <p:spPr>
          <a:xfrm>
            <a:off x="396240" y="916305"/>
            <a:ext cx="8342630" cy="2584450"/>
          </a:xfrm>
          <a:prstGeom prst="rect">
            <a:avLst/>
          </a:prstGeom>
          <a:noFill/>
          <a:ln w="9525">
            <a:noFill/>
          </a:ln>
        </p:spPr>
        <p:txBody>
          <a:bodyPr wrap="square">
            <a:spAutoFit/>
          </a:bodyPr>
          <a:lstStyle/>
          <a:p>
            <a:pPr marL="0" indent="0" algn="ctr" fontAlgn="auto">
              <a:lnSpc>
                <a:spcPct val="150000"/>
              </a:lnSpc>
            </a:pPr>
            <a:r>
              <a:rPr lang="zh-CN" sz="5400" b="1">
                <a:solidFill>
                  <a:srgbClr val="000000"/>
                </a:solidFill>
                <a:latin typeface="汉仪程行简" panose="00020600040101010101" charset="-122"/>
                <a:ea typeface="汉仪程行简" panose="00020600040101010101" charset="-122"/>
                <a:cs typeface="宋体" panose="02010600030101010101" pitchFamily="2" charset="-122"/>
                <a:sym typeface="汉仪程行简" panose="00020600040101010101" charset="-122"/>
              </a:rPr>
              <a:t>促进学生综合生长的教学新样态探索</a:t>
            </a:r>
            <a:endParaRPr lang="zh-CN" sz="4400" b="1">
              <a:solidFill>
                <a:srgbClr val="000000"/>
              </a:solidFill>
              <a:latin typeface="汉仪程行简" panose="00020600040101010101" charset="-122"/>
              <a:ea typeface="汉仪程行简" panose="00020600040101010101" charset="-122"/>
              <a:cs typeface="宋体" panose="02010600030101010101" pitchFamily="2" charset="-122"/>
              <a:sym typeface="汉仪程行简" panose="00020600040101010101"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BE1AEEBC-6302-4342-90AC-71AD949F3638}" type="slidenum">
              <a:rPr lang="zh-CN" altLang="en-US" smtClean="0"/>
              <a:t>7</a:t>
            </a:fld>
            <a:endParaRPr lang="zh-CN" altLang="en-US"/>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210918"/>
            <a:ext cx="360040" cy="344608"/>
            <a:chOff x="251520" y="210918"/>
            <a:chExt cx="360040" cy="344608"/>
          </a:xfrm>
        </p:grpSpPr>
        <p:sp>
          <p:nvSpPr>
            <p:cNvPr id="2" name="矩形 1"/>
            <p:cNvSpPr/>
            <p:nvPr/>
          </p:nvSpPr>
          <p:spPr>
            <a:xfrm>
              <a:off x="251520" y="210918"/>
              <a:ext cx="288032" cy="252477"/>
            </a:xfrm>
            <a:prstGeom prst="rect">
              <a:avLst/>
            </a:prstGeom>
            <a:no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3920" y="354934"/>
              <a:ext cx="207640" cy="200592"/>
            </a:xfrm>
            <a:prstGeom prst="rect">
              <a:avLst/>
            </a:prstGeom>
            <a:solidFill>
              <a:srgbClr val="2E6CB5"/>
            </a:solidFill>
            <a:ln>
              <a:solidFill>
                <a:srgbClr val="2E6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679273" y="555526"/>
            <a:ext cx="8285215" cy="0"/>
          </a:xfrm>
          <a:prstGeom prst="line">
            <a:avLst/>
          </a:prstGeom>
          <a:ln w="158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70843" y="62454"/>
            <a:ext cx="1210588" cy="499624"/>
          </a:xfrm>
          <a:prstGeom prst="rect">
            <a:avLst/>
          </a:prstGeom>
        </p:spPr>
        <p:txBody>
          <a:bodyPr wrap="none">
            <a:spAutoFit/>
          </a:bodyPr>
          <a:lstStyle/>
          <a:p>
            <a:pPr marL="0" lvl="1" defTabSz="457200">
              <a:lnSpc>
                <a:spcPct val="150000"/>
              </a:lnSpc>
            </a:pPr>
            <a:r>
              <a:rPr lang="zh-CN" altLang="en-US" sz="2000" dirty="0">
                <a:solidFill>
                  <a:srgbClr val="2E6CB5"/>
                </a:solidFill>
                <a:latin typeface="微软雅黑" panose="020B0503020204020204" pitchFamily="34" charset="-122"/>
                <a:ea typeface="微软雅黑" panose="020B0503020204020204" pitchFamily="34" charset="-122"/>
              </a:rPr>
              <a:t>个人分析</a:t>
            </a:r>
          </a:p>
        </p:txBody>
      </p:sp>
      <p:sp>
        <p:nvSpPr>
          <p:cNvPr id="33" name="Rectangle 2"/>
          <p:cNvSpPr/>
          <p:nvPr/>
        </p:nvSpPr>
        <p:spPr bwMode="auto">
          <a:xfrm>
            <a:off x="1975327" y="1357756"/>
            <a:ext cx="868481" cy="3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r>
              <a:rPr lang="zh-CN" altLang="en-US" b="1" dirty="0">
                <a:solidFill>
                  <a:srgbClr val="2E6CB5"/>
                </a:solidFill>
                <a:latin typeface="Lato" charset="0"/>
                <a:ea typeface="Open Sans Extrabold" panose="020B0906030804020204" pitchFamily="34" charset="0"/>
                <a:cs typeface="Lato" charset="0"/>
                <a:sym typeface="Lato Bold" charset="0"/>
              </a:rPr>
              <a:t>优势</a:t>
            </a:r>
            <a:endParaRPr lang="en-US" b="1" dirty="0">
              <a:solidFill>
                <a:srgbClr val="2E6CB5"/>
              </a:solidFill>
              <a:latin typeface="Lato" charset="0"/>
              <a:ea typeface="Open Sans Extrabold" panose="020B0906030804020204" pitchFamily="34" charset="0"/>
              <a:cs typeface="Lato" charset="0"/>
              <a:sym typeface="Lato Bold" charset="0"/>
            </a:endParaRPr>
          </a:p>
        </p:txBody>
      </p:sp>
      <p:sp>
        <p:nvSpPr>
          <p:cNvPr id="34" name="Rectangle 2"/>
          <p:cNvSpPr/>
          <p:nvPr/>
        </p:nvSpPr>
        <p:spPr bwMode="auto">
          <a:xfrm>
            <a:off x="2080031" y="3507854"/>
            <a:ext cx="763777" cy="32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r>
              <a:rPr lang="zh-CN" altLang="en-US" b="1" dirty="0">
                <a:solidFill>
                  <a:srgbClr val="2E6CB5"/>
                </a:solidFill>
                <a:latin typeface="Lato" charset="0"/>
                <a:ea typeface="Open Sans Extrabold" panose="020B0906030804020204" pitchFamily="34" charset="0"/>
                <a:cs typeface="Lato" charset="0"/>
                <a:sym typeface="Lato Bold" charset="0"/>
              </a:rPr>
              <a:t>挑战</a:t>
            </a:r>
            <a:endParaRPr lang="en-US" b="1" dirty="0">
              <a:solidFill>
                <a:srgbClr val="2E6CB5"/>
              </a:solidFill>
              <a:latin typeface="Lato" charset="0"/>
              <a:ea typeface="Open Sans Extrabold" panose="020B0906030804020204" pitchFamily="34" charset="0"/>
              <a:cs typeface="Lato" charset="0"/>
              <a:sym typeface="Lato Bold" charset="0"/>
            </a:endParaRPr>
          </a:p>
        </p:txBody>
      </p:sp>
      <p:sp>
        <p:nvSpPr>
          <p:cNvPr id="36" name="Rectangle 2"/>
          <p:cNvSpPr/>
          <p:nvPr/>
        </p:nvSpPr>
        <p:spPr bwMode="auto">
          <a:xfrm>
            <a:off x="6348986" y="1283917"/>
            <a:ext cx="705576" cy="323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altLang="zh-CN" b="1" dirty="0">
                <a:solidFill>
                  <a:srgbClr val="2E6CB5"/>
                </a:solidFill>
                <a:latin typeface="Lato" charset="0"/>
                <a:ea typeface="Open Sans Extrabold" panose="020B0906030804020204" pitchFamily="34" charset="0"/>
                <a:cs typeface="Lato" charset="0"/>
                <a:sym typeface="Lato Bold" charset="0"/>
              </a:rPr>
              <a:t>            </a:t>
            </a:r>
            <a:r>
              <a:rPr lang="zh-CN" altLang="en-US" b="1" dirty="0">
                <a:solidFill>
                  <a:srgbClr val="2E6CB5"/>
                </a:solidFill>
                <a:latin typeface="Lato" charset="0"/>
                <a:ea typeface="Open Sans Extrabold" panose="020B0906030804020204" pitchFamily="34" charset="0"/>
                <a:cs typeface="Lato" charset="0"/>
                <a:sym typeface="Lato Bold" charset="0"/>
              </a:rPr>
              <a:t>劣势</a:t>
            </a:r>
            <a:endParaRPr lang="en-US" b="1" dirty="0">
              <a:solidFill>
                <a:srgbClr val="2E6CB5"/>
              </a:solidFill>
              <a:latin typeface="Lato" charset="0"/>
              <a:ea typeface="Open Sans Extrabold" panose="020B0906030804020204" pitchFamily="34" charset="0"/>
              <a:cs typeface="Lato" charset="0"/>
              <a:sym typeface="Lato Bold" charset="0"/>
            </a:endParaRPr>
          </a:p>
        </p:txBody>
      </p:sp>
      <p:sp>
        <p:nvSpPr>
          <p:cNvPr id="48" name="Rectangle 2"/>
          <p:cNvSpPr/>
          <p:nvPr/>
        </p:nvSpPr>
        <p:spPr bwMode="auto">
          <a:xfrm>
            <a:off x="6348986" y="3507854"/>
            <a:ext cx="705576" cy="323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solidFill>
                  <a:srgbClr val="2E6CB5"/>
                </a:solidFill>
                <a:latin typeface="Lato" charset="0"/>
                <a:ea typeface="Open Sans Extrabold" panose="020B0906030804020204" pitchFamily="34" charset="0"/>
                <a:cs typeface="Lato" charset="0"/>
                <a:sym typeface="Lato Bold" charset="0"/>
              </a:rPr>
              <a:t>机会</a:t>
            </a:r>
            <a:endParaRPr lang="en-US" b="1" dirty="0">
              <a:solidFill>
                <a:srgbClr val="2E6CB5"/>
              </a:solidFill>
              <a:latin typeface="Lato" charset="0"/>
              <a:ea typeface="Open Sans Extrabold" panose="020B0906030804020204" pitchFamily="34" charset="0"/>
              <a:cs typeface="Lato" charset="0"/>
              <a:sym typeface="Lato Bold" charset="0"/>
            </a:endParaRPr>
          </a:p>
        </p:txBody>
      </p:sp>
      <p:grpSp>
        <p:nvGrpSpPr>
          <p:cNvPr id="57" name="Group 61"/>
          <p:cNvGrpSpPr/>
          <p:nvPr/>
        </p:nvGrpSpPr>
        <p:grpSpPr>
          <a:xfrm>
            <a:off x="5160544" y="1519639"/>
            <a:ext cx="1149425" cy="252067"/>
            <a:chOff x="6508376" y="1129553"/>
            <a:chExt cx="1532965" cy="336176"/>
          </a:xfrm>
        </p:grpSpPr>
        <p:cxnSp>
          <p:nvCxnSpPr>
            <p:cNvPr id="58" name="Straight Connector 62"/>
            <p:cNvCxnSpPr/>
            <p:nvPr/>
          </p:nvCxnSpPr>
          <p:spPr>
            <a:xfrm flipV="1">
              <a:off x="6508376" y="1129553"/>
              <a:ext cx="336177" cy="336176"/>
            </a:xfrm>
            <a:prstGeom prst="line">
              <a:avLst/>
            </a:prstGeom>
            <a:noFill/>
            <a:ln w="6350" cap="flat" cmpd="sng" algn="ctr">
              <a:solidFill>
                <a:sysClr val="window" lastClr="FFFFFF">
                  <a:lumMod val="85000"/>
                </a:sysClr>
              </a:solidFill>
              <a:prstDash val="solid"/>
              <a:miter lim="800000"/>
            </a:ln>
            <a:effectLst/>
          </p:spPr>
        </p:cxnSp>
        <p:cxnSp>
          <p:nvCxnSpPr>
            <p:cNvPr id="59" name="Straight Connector 67"/>
            <p:cNvCxnSpPr/>
            <p:nvPr/>
          </p:nvCxnSpPr>
          <p:spPr>
            <a:xfrm>
              <a:off x="6844553" y="1129553"/>
              <a:ext cx="1196788" cy="0"/>
            </a:xfrm>
            <a:prstGeom prst="line">
              <a:avLst/>
            </a:prstGeom>
            <a:noFill/>
            <a:ln w="6350" cap="flat" cmpd="sng" algn="ctr">
              <a:solidFill>
                <a:sysClr val="window" lastClr="FFFFFF">
                  <a:lumMod val="85000"/>
                </a:sysClr>
              </a:solidFill>
              <a:prstDash val="solid"/>
              <a:miter lim="800000"/>
            </a:ln>
            <a:effectLst/>
          </p:spPr>
        </p:cxnSp>
      </p:grpSp>
      <p:grpSp>
        <p:nvGrpSpPr>
          <p:cNvPr id="60" name="Group 68"/>
          <p:cNvGrpSpPr/>
          <p:nvPr/>
        </p:nvGrpSpPr>
        <p:grpSpPr>
          <a:xfrm flipV="1">
            <a:off x="5160544" y="3399803"/>
            <a:ext cx="1149425" cy="252067"/>
            <a:chOff x="6508376" y="1129553"/>
            <a:chExt cx="1532965" cy="336176"/>
          </a:xfrm>
        </p:grpSpPr>
        <p:cxnSp>
          <p:nvCxnSpPr>
            <p:cNvPr id="61" name="Straight Connector 69"/>
            <p:cNvCxnSpPr/>
            <p:nvPr/>
          </p:nvCxnSpPr>
          <p:spPr>
            <a:xfrm flipV="1">
              <a:off x="6508376" y="1129553"/>
              <a:ext cx="336177" cy="336176"/>
            </a:xfrm>
            <a:prstGeom prst="line">
              <a:avLst/>
            </a:prstGeom>
            <a:noFill/>
            <a:ln w="6350" cap="flat" cmpd="sng" algn="ctr">
              <a:solidFill>
                <a:sysClr val="window" lastClr="FFFFFF">
                  <a:lumMod val="85000"/>
                </a:sysClr>
              </a:solidFill>
              <a:prstDash val="solid"/>
              <a:miter lim="800000"/>
            </a:ln>
            <a:effectLst/>
          </p:spPr>
        </p:cxnSp>
        <p:cxnSp>
          <p:nvCxnSpPr>
            <p:cNvPr id="62" name="Straight Connector 70"/>
            <p:cNvCxnSpPr/>
            <p:nvPr/>
          </p:nvCxnSpPr>
          <p:spPr>
            <a:xfrm>
              <a:off x="6844553" y="1129553"/>
              <a:ext cx="1196788" cy="0"/>
            </a:xfrm>
            <a:prstGeom prst="line">
              <a:avLst/>
            </a:prstGeom>
            <a:noFill/>
            <a:ln w="6350" cap="flat" cmpd="sng" algn="ctr">
              <a:solidFill>
                <a:sysClr val="window" lastClr="FFFFFF">
                  <a:lumMod val="85000"/>
                </a:sysClr>
              </a:solidFill>
              <a:prstDash val="solid"/>
              <a:miter lim="800000"/>
            </a:ln>
            <a:effectLst/>
          </p:spPr>
        </p:cxnSp>
      </p:grpSp>
      <p:grpSp>
        <p:nvGrpSpPr>
          <p:cNvPr id="63" name="Group 71"/>
          <p:cNvGrpSpPr/>
          <p:nvPr/>
        </p:nvGrpSpPr>
        <p:grpSpPr>
          <a:xfrm flipH="1">
            <a:off x="2884084" y="1539962"/>
            <a:ext cx="1149425" cy="252067"/>
            <a:chOff x="6508376" y="1129553"/>
            <a:chExt cx="1532965" cy="336176"/>
          </a:xfrm>
        </p:grpSpPr>
        <p:cxnSp>
          <p:nvCxnSpPr>
            <p:cNvPr id="64" name="Straight Connector 72"/>
            <p:cNvCxnSpPr/>
            <p:nvPr/>
          </p:nvCxnSpPr>
          <p:spPr>
            <a:xfrm flipV="1">
              <a:off x="6508376" y="1129553"/>
              <a:ext cx="336177" cy="336176"/>
            </a:xfrm>
            <a:prstGeom prst="line">
              <a:avLst/>
            </a:prstGeom>
            <a:noFill/>
            <a:ln w="6350" cap="flat" cmpd="sng" algn="ctr">
              <a:solidFill>
                <a:sysClr val="window" lastClr="FFFFFF">
                  <a:lumMod val="85000"/>
                </a:sysClr>
              </a:solidFill>
              <a:prstDash val="solid"/>
              <a:miter lim="800000"/>
            </a:ln>
            <a:effectLst/>
          </p:spPr>
        </p:cxnSp>
        <p:cxnSp>
          <p:nvCxnSpPr>
            <p:cNvPr id="65" name="Straight Connector 73"/>
            <p:cNvCxnSpPr/>
            <p:nvPr/>
          </p:nvCxnSpPr>
          <p:spPr>
            <a:xfrm>
              <a:off x="6844553" y="1129553"/>
              <a:ext cx="1196788" cy="0"/>
            </a:xfrm>
            <a:prstGeom prst="line">
              <a:avLst/>
            </a:prstGeom>
            <a:noFill/>
            <a:ln w="6350" cap="flat" cmpd="sng" algn="ctr">
              <a:solidFill>
                <a:sysClr val="window" lastClr="FFFFFF">
                  <a:lumMod val="85000"/>
                </a:sysClr>
              </a:solidFill>
              <a:prstDash val="solid"/>
              <a:miter lim="800000"/>
            </a:ln>
            <a:effectLst/>
          </p:spPr>
        </p:cxnSp>
      </p:grpSp>
      <p:grpSp>
        <p:nvGrpSpPr>
          <p:cNvPr id="66" name="Group 74"/>
          <p:cNvGrpSpPr/>
          <p:nvPr/>
        </p:nvGrpSpPr>
        <p:grpSpPr>
          <a:xfrm flipH="1" flipV="1">
            <a:off x="2884084" y="3291830"/>
            <a:ext cx="849583" cy="367768"/>
            <a:chOff x="6508376" y="1129553"/>
            <a:chExt cx="1546412" cy="336176"/>
          </a:xfrm>
        </p:grpSpPr>
        <p:cxnSp>
          <p:nvCxnSpPr>
            <p:cNvPr id="67" name="Straight Connector 75"/>
            <p:cNvCxnSpPr/>
            <p:nvPr/>
          </p:nvCxnSpPr>
          <p:spPr>
            <a:xfrm flipV="1">
              <a:off x="6508376" y="1129553"/>
              <a:ext cx="336177" cy="336176"/>
            </a:xfrm>
            <a:prstGeom prst="line">
              <a:avLst/>
            </a:prstGeom>
            <a:noFill/>
            <a:ln w="6350" cap="flat" cmpd="sng" algn="ctr">
              <a:solidFill>
                <a:sysClr val="window" lastClr="FFFFFF">
                  <a:lumMod val="85000"/>
                </a:sysClr>
              </a:solidFill>
              <a:prstDash val="solid"/>
              <a:miter lim="800000"/>
            </a:ln>
            <a:effectLst/>
          </p:spPr>
        </p:cxnSp>
        <p:cxnSp>
          <p:nvCxnSpPr>
            <p:cNvPr id="68" name="Straight Connector 76"/>
            <p:cNvCxnSpPr/>
            <p:nvPr/>
          </p:nvCxnSpPr>
          <p:spPr>
            <a:xfrm>
              <a:off x="6858000" y="1129553"/>
              <a:ext cx="1196788" cy="0"/>
            </a:xfrm>
            <a:prstGeom prst="line">
              <a:avLst/>
            </a:prstGeom>
            <a:noFill/>
            <a:ln w="6350" cap="flat" cmpd="sng" algn="ctr">
              <a:solidFill>
                <a:sysClr val="window" lastClr="FFFFFF">
                  <a:lumMod val="85000"/>
                </a:sysClr>
              </a:solidFill>
              <a:prstDash val="solid"/>
              <a:miter lim="800000"/>
            </a:ln>
            <a:effectLst/>
          </p:spPr>
        </p:cxnSp>
      </p:grpSp>
      <p:sp>
        <p:nvSpPr>
          <p:cNvPr id="69" name="矩形 68"/>
          <p:cNvSpPr/>
          <p:nvPr/>
        </p:nvSpPr>
        <p:spPr>
          <a:xfrm>
            <a:off x="-207739" y="1755823"/>
            <a:ext cx="3123555" cy="959943"/>
          </a:xfrm>
          <a:prstGeom prst="rect">
            <a:avLst/>
          </a:prstGeom>
        </p:spPr>
        <p:txBody>
          <a:bodyPr wrap="square">
            <a:spAutoFit/>
          </a:bodyPr>
          <a:lstStyle/>
          <a:p>
            <a:pPr indent="266700" algn="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专业优势：销售经验丰富，专业过硬</a:t>
            </a:r>
          </a:p>
          <a:p>
            <a:pPr indent="266700" algn="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能力优势：沟通力强，谈判技巧成熟</a:t>
            </a:r>
          </a:p>
          <a:p>
            <a:pPr indent="266700" algn="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性格优势：踏实认真，积极进取</a:t>
            </a:r>
          </a:p>
          <a:p>
            <a:pPr indent="266700" algn="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职业发展：思路清晰，职业规划明确 </a:t>
            </a:r>
            <a:endPar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矩形 69"/>
          <p:cNvSpPr/>
          <p:nvPr/>
        </p:nvSpPr>
        <p:spPr>
          <a:xfrm>
            <a:off x="6228184" y="1755823"/>
            <a:ext cx="2795185" cy="516745"/>
          </a:xfrm>
          <a:prstGeom prst="rect">
            <a:avLst/>
          </a:prstGeom>
        </p:spPr>
        <p:txBody>
          <a:bodyPr wrap="square">
            <a:spAutoFit/>
          </a:bodyPr>
          <a:lstStyle/>
          <a:p>
            <a:pP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过于追求细节，</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喜欢较真</a:t>
            </a:r>
            <a:endPar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有时思虑过多，不敢放手做</a:t>
            </a:r>
            <a:endPar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矩形 70"/>
          <p:cNvSpPr/>
          <p:nvPr/>
        </p:nvSpPr>
        <p:spPr>
          <a:xfrm>
            <a:off x="6228184" y="3855205"/>
            <a:ext cx="3123554" cy="516745"/>
          </a:xfrm>
          <a:prstGeom prst="rect">
            <a:avLst/>
          </a:prstGeom>
        </p:spPr>
        <p:txBody>
          <a:bodyPr wrap="square">
            <a:spAutoFit/>
          </a:bodyPr>
          <a:lstStyle/>
          <a:p>
            <a:pP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公司发展迅速，</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机会机遇更多</a:t>
            </a:r>
          </a:p>
          <a:p>
            <a:pP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周围有许多</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优秀</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可供我学习的人。 </a:t>
            </a:r>
            <a:endPar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矩形 71"/>
          <p:cNvSpPr/>
          <p:nvPr/>
        </p:nvSpPr>
        <p:spPr>
          <a:xfrm>
            <a:off x="-148796" y="3855205"/>
            <a:ext cx="3064612" cy="516745"/>
          </a:xfrm>
          <a:prstGeom prst="rect">
            <a:avLst/>
          </a:prstGeom>
        </p:spPr>
        <p:txBody>
          <a:bodyPr wrap="square">
            <a:spAutoFit/>
          </a:bodyPr>
          <a:lstStyle/>
          <a:p>
            <a:pPr indent="266700" algn="r">
              <a:lnSpc>
                <a:spcPct val="120000"/>
              </a:lnSpc>
            </a:pPr>
            <a:r>
              <a:rPr lang="en-GB"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房地产宏观政策调整</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市场压力大</a:t>
            </a:r>
            <a:endPar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gn="r">
              <a:lnSpc>
                <a:spcPct val="120000"/>
              </a:lnSpc>
            </a:pPr>
            <a:r>
              <a:rPr lang="en-US"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新人加入</a:t>
            </a: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，需要不断提升自我</a:t>
            </a:r>
            <a:endParaRPr lang="zh-CN" altLang="zh-CN" sz="1200" kern="1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任意多边形: 形状 34"/>
          <p:cNvSpPr>
            <a:spLocks noChangeArrowheads="1"/>
          </p:cNvSpPr>
          <p:nvPr/>
        </p:nvSpPr>
        <p:spPr bwMode="auto">
          <a:xfrm rot="19397468">
            <a:off x="3377428" y="1791366"/>
            <a:ext cx="1297380" cy="1288117"/>
          </a:xfrm>
          <a:custGeom>
            <a:avLst/>
            <a:gdLst>
              <a:gd name="connsiteX0" fmla="*/ 1011379 w 1297380"/>
              <a:gd name="connsiteY0" fmla="*/ 112371 h 1288117"/>
              <a:gd name="connsiteX1" fmla="*/ 1297380 w 1297380"/>
              <a:gd name="connsiteY1" fmla="*/ 657971 h 1288117"/>
              <a:gd name="connsiteX2" fmla="*/ 901190 w 1297380"/>
              <a:gd name="connsiteY2" fmla="*/ 1264235 h 1288117"/>
              <a:gd name="connsiteX3" fmla="*/ 825342 w 1297380"/>
              <a:gd name="connsiteY3" fmla="*/ 1288117 h 1288117"/>
              <a:gd name="connsiteX4" fmla="*/ 812767 w 1297380"/>
              <a:gd name="connsiteY4" fmla="*/ 1171596 h 1288117"/>
              <a:gd name="connsiteX5" fmla="*/ 165197 w 1297380"/>
              <a:gd name="connsiteY5" fmla="*/ 657317 h 1288117"/>
              <a:gd name="connsiteX6" fmla="*/ 32651 w 1297380"/>
              <a:gd name="connsiteY6" fmla="*/ 671235 h 1288117"/>
              <a:gd name="connsiteX7" fmla="*/ 2261 w 1297380"/>
              <a:gd name="connsiteY7" fmla="*/ 680719 h 1288117"/>
              <a:gd name="connsiteX8" fmla="*/ 0 w 1297380"/>
              <a:gd name="connsiteY8" fmla="*/ 657971 h 1288117"/>
              <a:gd name="connsiteX9" fmla="*/ 648690 w 1297380"/>
              <a:gd name="connsiteY9" fmla="*/ 0 h 1288117"/>
              <a:gd name="connsiteX10" fmla="*/ 1011379 w 1297380"/>
              <a:gd name="connsiteY10" fmla="*/ 112371 h 128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7380" h="1288117">
                <a:moveTo>
                  <a:pt x="1011379" y="112371"/>
                </a:moveTo>
                <a:cubicBezTo>
                  <a:pt x="1183931" y="230613"/>
                  <a:pt x="1297380" y="430854"/>
                  <a:pt x="1297380" y="657971"/>
                </a:cubicBezTo>
                <a:cubicBezTo>
                  <a:pt x="1297380" y="930512"/>
                  <a:pt x="1134014" y="1164350"/>
                  <a:pt x="901190" y="1264235"/>
                </a:cubicBezTo>
                <a:lnTo>
                  <a:pt x="825342" y="1288117"/>
                </a:lnTo>
                <a:lnTo>
                  <a:pt x="812767" y="1171596"/>
                </a:lnTo>
                <a:cubicBezTo>
                  <a:pt x="749755" y="876385"/>
                  <a:pt x="483197" y="655541"/>
                  <a:pt x="165197" y="657317"/>
                </a:cubicBezTo>
                <a:cubicBezTo>
                  <a:pt x="119768" y="657571"/>
                  <a:pt x="75440" y="662356"/>
                  <a:pt x="32651" y="671235"/>
                </a:cubicBezTo>
                <a:lnTo>
                  <a:pt x="2261" y="680719"/>
                </a:lnTo>
                <a:lnTo>
                  <a:pt x="0" y="657971"/>
                </a:lnTo>
                <a:cubicBezTo>
                  <a:pt x="0" y="294584"/>
                  <a:pt x="290428" y="0"/>
                  <a:pt x="648690" y="0"/>
                </a:cubicBezTo>
                <a:cubicBezTo>
                  <a:pt x="783038" y="0"/>
                  <a:pt x="907847" y="41426"/>
                  <a:pt x="1011379" y="112371"/>
                </a:cubicBezTo>
                <a:close/>
              </a:path>
            </a:pathLst>
          </a:custGeom>
          <a:solidFill>
            <a:srgbClr val="0070C0"/>
          </a:solidFill>
          <a:ln>
            <a:noFill/>
          </a:ln>
          <a:effectLst>
            <a:outerShdw blurRad="50800" dist="38100" algn="l" rotWithShape="0">
              <a:prstClr val="black">
                <a:alpha val="40000"/>
              </a:prstClr>
            </a:outerShdw>
          </a:effectLst>
        </p:spPr>
        <p:txBody>
          <a:bodyPr wrap="square" lIns="68557" tIns="34278" rIns="68557" bIns="34278"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455" b="0" i="0" u="none" strike="noStrike" kern="0" cap="none" spc="0" normalizeH="0" baseline="0" noProof="0">
              <a:ln>
                <a:noFill/>
              </a:ln>
              <a:solidFill>
                <a:prstClr val="black"/>
              </a:solidFill>
              <a:effectLst/>
              <a:uLnTx/>
              <a:uFillTx/>
              <a:latin typeface="等线" panose="02010600030101010101" charset="-122"/>
            </a:endParaRPr>
          </a:p>
        </p:txBody>
      </p:sp>
      <p:sp>
        <p:nvSpPr>
          <p:cNvPr id="37" name="任意多边形: 形状 36"/>
          <p:cNvSpPr>
            <a:spLocks noChangeArrowheads="1"/>
          </p:cNvSpPr>
          <p:nvPr/>
        </p:nvSpPr>
        <p:spPr bwMode="auto">
          <a:xfrm rot="13978264">
            <a:off x="3397232" y="2659700"/>
            <a:ext cx="1297210" cy="1311222"/>
          </a:xfrm>
          <a:custGeom>
            <a:avLst/>
            <a:gdLst>
              <a:gd name="connsiteX0" fmla="*/ 1186439 w 1297210"/>
              <a:gd name="connsiteY0" fmla="*/ 1025981 h 1311222"/>
              <a:gd name="connsiteX1" fmla="*/ 779321 w 1297210"/>
              <a:gd name="connsiteY1" fmla="*/ 1302743 h 1311222"/>
              <a:gd name="connsiteX2" fmla="*/ 696422 w 1297210"/>
              <a:gd name="connsiteY2" fmla="*/ 1311222 h 1311222"/>
              <a:gd name="connsiteX3" fmla="*/ 680693 w 1297210"/>
              <a:gd name="connsiteY3" fmla="*/ 1261223 h 1311222"/>
              <a:gd name="connsiteX4" fmla="*/ 74528 w 1297210"/>
              <a:gd name="connsiteY4" fmla="*/ 864881 h 1311222"/>
              <a:gd name="connsiteX5" fmla="*/ 37018 w 1297210"/>
              <a:gd name="connsiteY5" fmla="*/ 868599 h 1311222"/>
              <a:gd name="connsiteX6" fmla="*/ 13177 w 1297210"/>
              <a:gd name="connsiteY6" fmla="*/ 790677 h 1311222"/>
              <a:gd name="connsiteX7" fmla="*/ 0 w 1297210"/>
              <a:gd name="connsiteY7" fmla="*/ 658056 h 1311222"/>
              <a:gd name="connsiteX8" fmla="*/ 648605 w 1297210"/>
              <a:gd name="connsiteY8" fmla="*/ 0 h 1311222"/>
              <a:gd name="connsiteX9" fmla="*/ 1297210 w 1297210"/>
              <a:gd name="connsiteY9" fmla="*/ 658056 h 1311222"/>
              <a:gd name="connsiteX10" fmla="*/ 1186439 w 1297210"/>
              <a:gd name="connsiteY10" fmla="*/ 1025981 h 131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7210" h="1311222">
                <a:moveTo>
                  <a:pt x="1186439" y="1025981"/>
                </a:moveTo>
                <a:cubicBezTo>
                  <a:pt x="1093192" y="1166016"/>
                  <a:pt x="948212" y="1267679"/>
                  <a:pt x="779321" y="1302743"/>
                </a:cubicBezTo>
                <a:lnTo>
                  <a:pt x="696422" y="1311222"/>
                </a:lnTo>
                <a:lnTo>
                  <a:pt x="680693" y="1261223"/>
                </a:lnTo>
                <a:cubicBezTo>
                  <a:pt x="580866" y="1028373"/>
                  <a:pt x="347068" y="864949"/>
                  <a:pt x="74528" y="864881"/>
                </a:cubicBezTo>
                <a:lnTo>
                  <a:pt x="37018" y="868599"/>
                </a:lnTo>
                <a:lnTo>
                  <a:pt x="13177" y="790677"/>
                </a:lnTo>
                <a:cubicBezTo>
                  <a:pt x="4537" y="747840"/>
                  <a:pt x="0" y="703485"/>
                  <a:pt x="0" y="658056"/>
                </a:cubicBezTo>
                <a:cubicBezTo>
                  <a:pt x="0" y="294622"/>
                  <a:pt x="290390" y="0"/>
                  <a:pt x="648605" y="0"/>
                </a:cubicBezTo>
                <a:cubicBezTo>
                  <a:pt x="1006820" y="0"/>
                  <a:pt x="1297210" y="294622"/>
                  <a:pt x="1297210" y="658056"/>
                </a:cubicBezTo>
                <a:cubicBezTo>
                  <a:pt x="1297210" y="794344"/>
                  <a:pt x="1256374" y="920955"/>
                  <a:pt x="1186439" y="1025981"/>
                </a:cubicBezTo>
                <a:close/>
              </a:path>
            </a:pathLst>
          </a:custGeom>
          <a:solidFill>
            <a:schemeClr val="tx1">
              <a:lumMod val="50000"/>
              <a:lumOff val="50000"/>
            </a:schemeClr>
          </a:solidFill>
          <a:ln>
            <a:noFill/>
          </a:ln>
          <a:effectLst>
            <a:outerShdw blurRad="50800" dist="38100" algn="l" rotWithShape="0">
              <a:prstClr val="black">
                <a:alpha val="40000"/>
              </a:prstClr>
            </a:outerShdw>
          </a:effectLst>
        </p:spPr>
        <p:txBody>
          <a:bodyPr wrap="square" lIns="68557" tIns="34278" rIns="68557" bIns="34278"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455" b="0" i="0" u="none" strike="noStrike" kern="0" cap="none" spc="0" normalizeH="0" baseline="0" noProof="0">
              <a:ln>
                <a:noFill/>
              </a:ln>
              <a:solidFill>
                <a:prstClr val="black"/>
              </a:solidFill>
              <a:effectLst/>
              <a:uLnTx/>
              <a:uFillTx/>
              <a:latin typeface="等线" panose="02010600030101010101" charset="-122"/>
            </a:endParaRPr>
          </a:p>
        </p:txBody>
      </p:sp>
      <p:grpSp>
        <p:nvGrpSpPr>
          <p:cNvPr id="4" name="组合 3"/>
          <p:cNvGrpSpPr/>
          <p:nvPr/>
        </p:nvGrpSpPr>
        <p:grpSpPr>
          <a:xfrm>
            <a:off x="4467556" y="1756465"/>
            <a:ext cx="1328580" cy="2210564"/>
            <a:chOff x="4505241" y="1779408"/>
            <a:chExt cx="1328580" cy="2210564"/>
          </a:xfrm>
        </p:grpSpPr>
        <p:sp>
          <p:nvSpPr>
            <p:cNvPr id="38" name="任意多边形: 形状 37"/>
            <p:cNvSpPr>
              <a:spLocks noChangeArrowheads="1"/>
            </p:cNvSpPr>
            <p:nvPr/>
          </p:nvSpPr>
          <p:spPr bwMode="auto">
            <a:xfrm rot="8579122">
              <a:off x="4536441" y="2703547"/>
              <a:ext cx="1297380" cy="1286425"/>
            </a:xfrm>
            <a:custGeom>
              <a:avLst/>
              <a:gdLst>
                <a:gd name="connsiteX0" fmla="*/ 3249 w 1297380"/>
                <a:gd name="connsiteY0" fmla="*/ 690656 h 1286425"/>
                <a:gd name="connsiteX1" fmla="*/ 0 w 1297380"/>
                <a:gd name="connsiteY1" fmla="*/ 657971 h 1286425"/>
                <a:gd name="connsiteX2" fmla="*/ 648690 w 1297380"/>
                <a:gd name="connsiteY2" fmla="*/ 0 h 1286425"/>
                <a:gd name="connsiteX3" fmla="*/ 1297380 w 1297380"/>
                <a:gd name="connsiteY3" fmla="*/ 657971 h 1286425"/>
                <a:gd name="connsiteX4" fmla="*/ 901190 w 1297380"/>
                <a:gd name="connsiteY4" fmla="*/ 1264235 h 1286425"/>
                <a:gd name="connsiteX5" fmla="*/ 830715 w 1297380"/>
                <a:gd name="connsiteY5" fmla="*/ 1286425 h 1286425"/>
                <a:gd name="connsiteX6" fmla="*/ 821253 w 1297380"/>
                <a:gd name="connsiteY6" fmla="*/ 1187380 h 1286425"/>
                <a:gd name="connsiteX7" fmla="*/ 180040 w 1297380"/>
                <a:gd name="connsiteY7" fmla="*/ 665198 h 1286425"/>
                <a:gd name="connsiteX8" fmla="*/ 47333 w 1297380"/>
                <a:gd name="connsiteY8" fmla="*/ 677489 h 128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7380" h="1286425">
                  <a:moveTo>
                    <a:pt x="3249" y="690656"/>
                  </a:moveTo>
                  <a:lnTo>
                    <a:pt x="0" y="657971"/>
                  </a:lnTo>
                  <a:cubicBezTo>
                    <a:pt x="0" y="294584"/>
                    <a:pt x="290428" y="0"/>
                    <a:pt x="648690" y="0"/>
                  </a:cubicBezTo>
                  <a:cubicBezTo>
                    <a:pt x="1006952" y="0"/>
                    <a:pt x="1297380" y="294584"/>
                    <a:pt x="1297380" y="657971"/>
                  </a:cubicBezTo>
                  <a:cubicBezTo>
                    <a:pt x="1297380" y="930511"/>
                    <a:pt x="1134014" y="1164350"/>
                    <a:pt x="901190" y="1264235"/>
                  </a:cubicBezTo>
                  <a:lnTo>
                    <a:pt x="830715" y="1286425"/>
                  </a:lnTo>
                  <a:lnTo>
                    <a:pt x="821253" y="1187380"/>
                  </a:lnTo>
                  <a:cubicBezTo>
                    <a:pt x="761867" y="891418"/>
                    <a:pt x="498037" y="667322"/>
                    <a:pt x="180040" y="665198"/>
                  </a:cubicBezTo>
                  <a:cubicBezTo>
                    <a:pt x="134611" y="664894"/>
                    <a:pt x="90228" y="669135"/>
                    <a:pt x="47333" y="677489"/>
                  </a:cubicBezTo>
                  <a:close/>
                </a:path>
              </a:pathLst>
            </a:custGeom>
            <a:solidFill>
              <a:schemeClr val="tx2">
                <a:lumMod val="40000"/>
                <a:lumOff val="60000"/>
              </a:schemeClr>
            </a:solidFill>
            <a:ln>
              <a:noFill/>
            </a:ln>
            <a:effectLst>
              <a:outerShdw blurRad="50800" dist="38100" algn="l" rotWithShape="0">
                <a:prstClr val="black">
                  <a:alpha val="40000"/>
                </a:prstClr>
              </a:outerShdw>
            </a:effectLst>
          </p:spPr>
          <p:txBody>
            <a:bodyPr wrap="square" lIns="68557" tIns="34278" rIns="68557" bIns="34278"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455" b="0" i="0" u="none" strike="noStrike" kern="0" cap="none" spc="0" normalizeH="0" baseline="0" noProof="0">
                <a:ln>
                  <a:noFill/>
                </a:ln>
                <a:solidFill>
                  <a:prstClr val="black"/>
                </a:solidFill>
                <a:effectLst/>
                <a:uLnTx/>
                <a:uFillTx/>
                <a:latin typeface="等线" panose="02010600030101010101" charset="-122"/>
              </a:endParaRPr>
            </a:p>
          </p:txBody>
        </p:sp>
        <p:sp>
          <p:nvSpPr>
            <p:cNvPr id="39" name="任意多边形: 形状 38"/>
            <p:cNvSpPr>
              <a:spLocks noChangeArrowheads="1"/>
            </p:cNvSpPr>
            <p:nvPr/>
          </p:nvSpPr>
          <p:spPr bwMode="auto">
            <a:xfrm rot="3202081">
              <a:off x="4511938" y="1772711"/>
              <a:ext cx="1297210" cy="1310604"/>
            </a:xfrm>
            <a:custGeom>
              <a:avLst/>
              <a:gdLst>
                <a:gd name="connsiteX0" fmla="*/ 110771 w 1297210"/>
                <a:gd name="connsiteY0" fmla="*/ 290131 h 1310604"/>
                <a:gd name="connsiteX1" fmla="*/ 648605 w 1297210"/>
                <a:gd name="connsiteY1" fmla="*/ 0 h 1310604"/>
                <a:gd name="connsiteX2" fmla="*/ 1297210 w 1297210"/>
                <a:gd name="connsiteY2" fmla="*/ 658056 h 1310604"/>
                <a:gd name="connsiteX3" fmla="*/ 779322 w 1297210"/>
                <a:gd name="connsiteY3" fmla="*/ 1302743 h 1310604"/>
                <a:gd name="connsiteX4" fmla="*/ 702454 w 1297210"/>
                <a:gd name="connsiteY4" fmla="*/ 1310604 h 1310604"/>
                <a:gd name="connsiteX5" fmla="*/ 685906 w 1297210"/>
                <a:gd name="connsiteY5" fmla="*/ 1258294 h 1310604"/>
                <a:gd name="connsiteX6" fmla="*/ 79110 w 1297210"/>
                <a:gd name="connsiteY6" fmla="*/ 862917 h 1310604"/>
                <a:gd name="connsiteX7" fmla="*/ 36590 w 1297210"/>
                <a:gd name="connsiteY7" fmla="*/ 867201 h 1310604"/>
                <a:gd name="connsiteX8" fmla="*/ 13177 w 1297210"/>
                <a:gd name="connsiteY8" fmla="*/ 790677 h 1310604"/>
                <a:gd name="connsiteX9" fmla="*/ 0 w 1297210"/>
                <a:gd name="connsiteY9" fmla="*/ 658056 h 1310604"/>
                <a:gd name="connsiteX10" fmla="*/ 110771 w 1297210"/>
                <a:gd name="connsiteY10" fmla="*/ 290131 h 131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7210" h="1310604">
                  <a:moveTo>
                    <a:pt x="110771" y="290131"/>
                  </a:moveTo>
                  <a:cubicBezTo>
                    <a:pt x="227330" y="115087"/>
                    <a:pt x="424721" y="0"/>
                    <a:pt x="648605" y="0"/>
                  </a:cubicBezTo>
                  <a:cubicBezTo>
                    <a:pt x="1006820" y="0"/>
                    <a:pt x="1297210" y="294622"/>
                    <a:pt x="1297210" y="658056"/>
                  </a:cubicBezTo>
                  <a:cubicBezTo>
                    <a:pt x="1297210" y="976061"/>
                    <a:pt x="1074880" y="1241381"/>
                    <a:pt x="779322" y="1302743"/>
                  </a:cubicBezTo>
                  <a:lnTo>
                    <a:pt x="702454" y="1310604"/>
                  </a:lnTo>
                  <a:lnTo>
                    <a:pt x="685906" y="1258294"/>
                  </a:lnTo>
                  <a:cubicBezTo>
                    <a:pt x="585708" y="1025603"/>
                    <a:pt x="351651" y="862551"/>
                    <a:pt x="79110" y="862917"/>
                  </a:cubicBezTo>
                  <a:lnTo>
                    <a:pt x="36590" y="867201"/>
                  </a:lnTo>
                  <a:lnTo>
                    <a:pt x="13177" y="790677"/>
                  </a:lnTo>
                  <a:cubicBezTo>
                    <a:pt x="4537" y="747839"/>
                    <a:pt x="0" y="703485"/>
                    <a:pt x="0" y="658056"/>
                  </a:cubicBezTo>
                  <a:cubicBezTo>
                    <a:pt x="0" y="521768"/>
                    <a:pt x="40836" y="395157"/>
                    <a:pt x="110771" y="290131"/>
                  </a:cubicBezTo>
                  <a:close/>
                </a:path>
              </a:pathLst>
            </a:custGeom>
            <a:solidFill>
              <a:schemeClr val="bg1">
                <a:lumMod val="85000"/>
              </a:schemeClr>
            </a:solidFill>
            <a:ln>
              <a:noFill/>
            </a:ln>
            <a:effectLst>
              <a:outerShdw blurRad="50800" dist="38100" algn="l" rotWithShape="0">
                <a:prstClr val="black">
                  <a:alpha val="40000"/>
                </a:prstClr>
              </a:outerShdw>
            </a:effectLst>
          </p:spPr>
          <p:txBody>
            <a:bodyPr wrap="square" lIns="68557" tIns="34278" rIns="68557" bIns="34278"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455" b="0" i="0" u="none" strike="noStrike" kern="0" cap="none" spc="0" normalizeH="0" baseline="0" noProof="0">
                <a:ln>
                  <a:noFill/>
                </a:ln>
                <a:solidFill>
                  <a:prstClr val="black"/>
                </a:solidFill>
                <a:effectLst/>
                <a:uLnTx/>
                <a:uFillTx/>
                <a:latin typeface="等线" panose="02010600030101010101" charset="-122"/>
              </a:endParaRPr>
            </a:p>
          </p:txBody>
        </p:sp>
      </p:grpSp>
      <p:sp>
        <p:nvSpPr>
          <p:cNvPr id="40" name="TextBox 54"/>
          <p:cNvSpPr txBox="1"/>
          <p:nvPr/>
        </p:nvSpPr>
        <p:spPr>
          <a:xfrm>
            <a:off x="3650616" y="1827828"/>
            <a:ext cx="820298" cy="761578"/>
          </a:xfrm>
          <a:prstGeom prst="rect">
            <a:avLst/>
          </a:prstGeom>
          <a:noFill/>
        </p:spPr>
        <p:txBody>
          <a:bodyPr wrap="square" lIns="68542" tIns="34270" rIns="68542" bIns="34270" rtlCol="0">
            <a:spAutoFit/>
          </a:bodyPr>
          <a:lstStyle/>
          <a:p>
            <a:pPr algn="ctr"/>
            <a:r>
              <a:rPr lang="en-US" sz="4500" b="1" dirty="0">
                <a:solidFill>
                  <a:schemeClr val="bg1"/>
                </a:solidFill>
                <a:latin typeface="Lato Black" panose="020F0A02020204030203" pitchFamily="34" charset="0"/>
                <a:cs typeface="Lato Black" panose="020F0A02020204030203" pitchFamily="34" charset="0"/>
              </a:rPr>
              <a:t>S</a:t>
            </a:r>
            <a:endParaRPr lang="ru-RU" sz="4500" b="1" dirty="0">
              <a:solidFill>
                <a:schemeClr val="bg1"/>
              </a:solidFill>
              <a:latin typeface="Lato Black" panose="020F0A02020204030203" pitchFamily="34" charset="0"/>
              <a:cs typeface="Lato Black" panose="020F0A02020204030203" pitchFamily="34" charset="0"/>
            </a:endParaRPr>
          </a:p>
        </p:txBody>
      </p:sp>
      <p:sp>
        <p:nvSpPr>
          <p:cNvPr id="41" name="TextBox 55"/>
          <p:cNvSpPr txBox="1"/>
          <p:nvPr/>
        </p:nvSpPr>
        <p:spPr>
          <a:xfrm>
            <a:off x="4726159" y="3119973"/>
            <a:ext cx="820298" cy="761578"/>
          </a:xfrm>
          <a:prstGeom prst="rect">
            <a:avLst/>
          </a:prstGeom>
          <a:noFill/>
        </p:spPr>
        <p:txBody>
          <a:bodyPr wrap="square" lIns="68542" tIns="34270" rIns="68542" bIns="34270" rtlCol="0">
            <a:spAutoFit/>
          </a:bodyPr>
          <a:lstStyle/>
          <a:p>
            <a:pPr algn="ctr"/>
            <a:r>
              <a:rPr lang="id-ID" sz="4500" b="1" dirty="0" err="1">
                <a:solidFill>
                  <a:prstClr val="white"/>
                </a:solidFill>
                <a:latin typeface="Lato Black" panose="020F0A02020204030203" pitchFamily="34" charset="0"/>
                <a:cs typeface="Lato Black" panose="020F0A02020204030203" pitchFamily="34" charset="0"/>
              </a:rPr>
              <a:t>O</a:t>
            </a:r>
            <a:endParaRPr lang="ru-RU" sz="4500" b="1" dirty="0">
              <a:solidFill>
                <a:prstClr val="white"/>
              </a:solidFill>
              <a:latin typeface="Lato Black" panose="020F0A02020204030203" pitchFamily="34" charset="0"/>
              <a:cs typeface="Lato Black" panose="020F0A02020204030203" pitchFamily="34" charset="0"/>
            </a:endParaRPr>
          </a:p>
        </p:txBody>
      </p:sp>
      <p:sp>
        <p:nvSpPr>
          <p:cNvPr id="42" name="TextBox 57"/>
          <p:cNvSpPr txBox="1"/>
          <p:nvPr/>
        </p:nvSpPr>
        <p:spPr>
          <a:xfrm>
            <a:off x="4758003" y="2036072"/>
            <a:ext cx="820298" cy="761578"/>
          </a:xfrm>
          <a:prstGeom prst="rect">
            <a:avLst/>
          </a:prstGeom>
          <a:noFill/>
        </p:spPr>
        <p:txBody>
          <a:bodyPr wrap="square" lIns="68542" tIns="34270" rIns="68542" bIns="34270" rtlCol="0">
            <a:spAutoFit/>
          </a:bodyPr>
          <a:lstStyle/>
          <a:p>
            <a:pPr algn="ctr"/>
            <a:r>
              <a:rPr lang="en-US" sz="4500" b="1" dirty="0">
                <a:solidFill>
                  <a:srgbClr val="2E6CB5"/>
                </a:solidFill>
                <a:latin typeface="Lato Black" panose="020F0A02020204030203" pitchFamily="34" charset="0"/>
                <a:cs typeface="Lato Black" panose="020F0A02020204030203" pitchFamily="34" charset="0"/>
              </a:rPr>
              <a:t>W</a:t>
            </a:r>
            <a:endParaRPr lang="ru-RU" sz="4500" b="1" dirty="0">
              <a:solidFill>
                <a:srgbClr val="2E6CB5"/>
              </a:solidFill>
              <a:latin typeface="Lato Black" panose="020F0A02020204030203" pitchFamily="34" charset="0"/>
              <a:cs typeface="Lato Black" panose="020F0A02020204030203" pitchFamily="34" charset="0"/>
            </a:endParaRPr>
          </a:p>
        </p:txBody>
      </p:sp>
      <p:sp>
        <p:nvSpPr>
          <p:cNvPr id="43" name="TextBox 58"/>
          <p:cNvSpPr txBox="1"/>
          <p:nvPr/>
        </p:nvSpPr>
        <p:spPr>
          <a:xfrm>
            <a:off x="3574774" y="2859782"/>
            <a:ext cx="820298" cy="761578"/>
          </a:xfrm>
          <a:prstGeom prst="rect">
            <a:avLst/>
          </a:prstGeom>
          <a:noFill/>
        </p:spPr>
        <p:txBody>
          <a:bodyPr wrap="square" lIns="68542" tIns="34270" rIns="68542" bIns="34270" rtlCol="0">
            <a:spAutoFit/>
          </a:bodyPr>
          <a:lstStyle/>
          <a:p>
            <a:pPr algn="ctr"/>
            <a:r>
              <a:rPr lang="id-ID" sz="4500" b="1" dirty="0">
                <a:solidFill>
                  <a:prstClr val="white"/>
                </a:solidFill>
                <a:latin typeface="Lato Black" panose="020F0A02020204030203" pitchFamily="34" charset="0"/>
                <a:cs typeface="Lato Black" panose="020F0A02020204030203" pitchFamily="34" charset="0"/>
              </a:rPr>
              <a:t>T</a:t>
            </a:r>
            <a:endParaRPr lang="ru-RU" sz="4500" b="1" dirty="0">
              <a:solidFill>
                <a:prstClr val="white"/>
              </a:solidFill>
              <a:latin typeface="Lato Black" panose="020F0A02020204030203" pitchFamily="34" charset="0"/>
              <a:cs typeface="Lato Black" panose="020F0A02020204030203"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
            <a:ext cx="9144000" cy="5143501"/>
          </a:xfrm>
          <a:prstGeom prst="rect">
            <a:avLst/>
          </a:prstGeom>
          <a:gradFill>
            <a:gsLst>
              <a:gs pos="0">
                <a:srgbClr val="0070C0"/>
              </a:gs>
              <a:gs pos="49000">
                <a:srgbClr val="2E6CB5"/>
              </a:gs>
              <a:gs pos="100000">
                <a:schemeClr val="tx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8857" tIns="54428" rIns="108857" bIns="54428" rtlCol="0" anchor="ctr"/>
          <a:lstStyle/>
          <a:p>
            <a:pPr algn="ctr"/>
            <a:endParaRPr lang="zh-CN" altLang="en-US"/>
          </a:p>
        </p:txBody>
      </p:sp>
      <p:sp>
        <p:nvSpPr>
          <p:cNvPr id="22" name="TextBox 11"/>
          <p:cNvSpPr txBox="1"/>
          <p:nvPr/>
        </p:nvSpPr>
        <p:spPr>
          <a:xfrm>
            <a:off x="4093286" y="2067694"/>
            <a:ext cx="3926075" cy="988347"/>
          </a:xfrm>
          <a:prstGeom prst="rect">
            <a:avLst/>
          </a:prstGeom>
          <a:noFill/>
        </p:spPr>
        <p:txBody>
          <a:bodyPr wrap="none" rtlCol="0">
            <a:spAutoFit/>
          </a:bodyPr>
          <a:lstStyle/>
          <a:p>
            <a:pPr marL="0" lvl="1" defTabSz="457200">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20XX</a:t>
            </a:r>
            <a:r>
              <a:rPr lang="zh-CN" altLang="en-US" sz="4400" b="1" dirty="0">
                <a:solidFill>
                  <a:schemeClr val="bg1"/>
                </a:solidFill>
                <a:latin typeface="微软雅黑" panose="020B0503020204020204" pitchFamily="34" charset="-122"/>
                <a:ea typeface="微软雅黑" panose="020B0503020204020204" pitchFamily="34" charset="-122"/>
              </a:rPr>
              <a:t>工作总结</a:t>
            </a:r>
          </a:p>
        </p:txBody>
      </p:sp>
      <p:grpSp>
        <p:nvGrpSpPr>
          <p:cNvPr id="4" name="组合 3"/>
          <p:cNvGrpSpPr/>
          <p:nvPr/>
        </p:nvGrpSpPr>
        <p:grpSpPr>
          <a:xfrm>
            <a:off x="1907704" y="1831878"/>
            <a:ext cx="1815886" cy="1459952"/>
            <a:chOff x="2180050" y="1831878"/>
            <a:chExt cx="1815886" cy="1459952"/>
          </a:xfrm>
        </p:grpSpPr>
        <p:cxnSp>
          <p:nvCxnSpPr>
            <p:cNvPr id="23" name="直接连接符 22"/>
            <p:cNvCxnSpPr/>
            <p:nvPr/>
          </p:nvCxnSpPr>
          <p:spPr>
            <a:xfrm flipV="1">
              <a:off x="3995936" y="1831878"/>
              <a:ext cx="0" cy="1459952"/>
            </a:xfrm>
            <a:prstGeom prst="line">
              <a:avLst/>
            </a:prstGeom>
            <a:noFill/>
            <a:ln w="12700" cap="flat" cmpd="sng" algn="ctr">
              <a:solidFill>
                <a:schemeClr val="bg1">
                  <a:lumMod val="95000"/>
                </a:schemeClr>
              </a:solidFill>
              <a:prstDash val="dash"/>
            </a:ln>
            <a:effectLst/>
          </p:spPr>
        </p:cxnSp>
        <p:grpSp>
          <p:nvGrpSpPr>
            <p:cNvPr id="33" name="组 40"/>
            <p:cNvGrpSpPr/>
            <p:nvPr/>
          </p:nvGrpSpPr>
          <p:grpSpPr>
            <a:xfrm>
              <a:off x="2180050" y="1836617"/>
              <a:ext cx="1296138" cy="1455213"/>
              <a:chOff x="3429320" y="1717342"/>
              <a:chExt cx="1119580" cy="1220560"/>
            </a:xfrm>
          </p:grpSpPr>
          <p:sp>
            <p:nvSpPr>
              <p:cNvPr id="35" name="矩形 10"/>
              <p:cNvSpPr>
                <a:spLocks noChangeAspect="1"/>
              </p:cNvSpPr>
              <p:nvPr/>
            </p:nvSpPr>
            <p:spPr>
              <a:xfrm>
                <a:off x="3429320" y="1717342"/>
                <a:ext cx="1119580" cy="122056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6" name="矩形 10"/>
              <p:cNvSpPr/>
              <p:nvPr/>
            </p:nvSpPr>
            <p:spPr>
              <a:xfrm>
                <a:off x="3632840" y="1948648"/>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70C0"/>
              </a:soli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4138876" y="1836861"/>
            <a:ext cx="1467325"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PART 02</a:t>
            </a:r>
            <a:endParaRPr lang="zh-CN" altLang="en-US" sz="2400" dirty="0"/>
          </a:p>
        </p:txBody>
      </p:sp>
      <p:sp>
        <p:nvSpPr>
          <p:cNvPr id="37" name="矩形 36"/>
          <p:cNvSpPr/>
          <p:nvPr/>
        </p:nvSpPr>
        <p:spPr>
          <a:xfrm>
            <a:off x="4138876" y="2990621"/>
            <a:ext cx="1369927" cy="323165"/>
          </a:xfrm>
          <a:prstGeom prst="rect">
            <a:avLst/>
          </a:prstGeom>
        </p:spPr>
        <p:txBody>
          <a:bodyPr wrap="none">
            <a:spAutoFit/>
          </a:bodyPr>
          <a:lstStyle/>
          <a:p>
            <a:r>
              <a:rPr lang="en-US" altLang="zh-CN" sz="1500" dirty="0">
                <a:solidFill>
                  <a:schemeClr val="bg1"/>
                </a:solidFill>
                <a:latin typeface="Times New Roman" panose="02020603050405020304" charset="0"/>
                <a:ea typeface="Times New Roman" panose="02020603050405020304" charset="0"/>
                <a:cs typeface="Times New Roman" panose="02020603050405020304" charset="0"/>
              </a:rPr>
              <a:t>Work summary</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5269" y="2353324"/>
            <a:ext cx="521006" cy="500794"/>
          </a:xfrm>
          <a:prstGeom prst="rect">
            <a:avLst/>
          </a:prstGeom>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WQ1Y2JmNGRhNTYwZTA0NWI4ZjJkZGRkNzRlMDQ0YzYifQ=="/>
</p:tagLst>
</file>

<file path=ppt/tags/tag10.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117112747"/>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117112747"/>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heme/theme1.xml><?xml version="1.0" encoding="utf-8"?>
<a:theme xmlns:a="http://schemas.openxmlformats.org/drawingml/2006/main" name="Theme of zhix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A000120151104A03KPBG</Template>
  <TotalTime>13</TotalTime>
  <Words>1066</Words>
  <Application>Microsoft Office PowerPoint</Application>
  <PresentationFormat>全屏显示(16:9)</PresentationFormat>
  <Paragraphs>201</Paragraphs>
  <Slides>25</Slides>
  <Notes>22</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25</vt:i4>
      </vt:variant>
    </vt:vector>
  </HeadingPairs>
  <TitlesOfParts>
    <vt:vector size="47" baseType="lpstr">
      <vt:lpstr>华文行楷</vt:lpstr>
      <vt:lpstr>汉仪程行简</vt:lpstr>
      <vt:lpstr>Times New Roman</vt:lpstr>
      <vt:lpstr>等线 Light</vt:lpstr>
      <vt:lpstr>等线</vt:lpstr>
      <vt:lpstr>Open Sans Extrabold</vt:lpstr>
      <vt:lpstr>Lato Bold</vt:lpstr>
      <vt:lpstr>Lato Black</vt:lpstr>
      <vt:lpstr>Arial</vt:lpstr>
      <vt:lpstr>微软雅黑</vt:lpstr>
      <vt:lpstr>Lato</vt:lpstr>
      <vt:lpstr>Wingdings</vt:lpstr>
      <vt:lpstr>Impact</vt:lpstr>
      <vt:lpstr>宋体</vt:lpstr>
      <vt:lpstr>思源黑体 CN Bold</vt:lpstr>
      <vt:lpstr>汉仪颜楷简</vt:lpstr>
      <vt:lpstr>Calibri</vt:lpstr>
      <vt:lpstr>STXinwei</vt:lpstr>
      <vt:lpstr>Arial Black</vt:lpstr>
      <vt:lpstr>黑体</vt:lpstr>
      <vt:lpstr>Theme of zhixin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selina</dc:creator>
  <cp:lastModifiedBy>hou</cp:lastModifiedBy>
  <cp:revision>1766</cp:revision>
  <cp:lastPrinted>2022-08-23T07:39:00Z</cp:lastPrinted>
  <dcterms:created xsi:type="dcterms:W3CDTF">2022-08-23T07:39:00Z</dcterms:created>
  <dcterms:modified xsi:type="dcterms:W3CDTF">2023-08-26T11:51:54Z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C86DABD2513BA183235F0463FF8A0CB5</vt:lpwstr>
  </property>
</Properties>
</file>