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12.fntdata" ContentType="application/x-fontdata"/>
  <Override PartName="/ppt/fonts/font13.fntdata" ContentType="application/x-fontdata"/>
  <Override PartName="/ppt/fonts/font14.fntdata" ContentType="application/x-fontdata"/>
  <Override PartName="/ppt/fonts/font15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427" r:id="rId3"/>
  </p:sldIdLst>
  <p:sldSz cx="12192000" cy="6858000"/>
  <p:notesSz cx="6858000" cy="9144000"/>
  <p:embeddedFontLst>
    <p:embeddedFont>
      <p:font typeface="Agency FB" panose="020B0503020202020204" charset="0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隶书" panose="02010509060101010101" pitchFamily="49" charset="-122"/>
      <p:regular r:id="rId14"/>
    </p:embeddedFont>
    <p:embeddedFont>
      <p:font typeface="Wingdings 2" panose="05020102010507070707" pitchFamily="18" charset="2"/>
      <p:regular r:id="rId15"/>
    </p:embeddedFont>
    <p:embeddedFont>
      <p:font typeface="等线" panose="02010600030101010101" charset="-122"/>
      <p:regular r:id="rId16"/>
    </p:embeddedFont>
    <p:embeddedFont>
      <p:font typeface="华文彩云" panose="02010800040101010101" charset="-122"/>
      <p:regular r:id="rId17"/>
    </p:embeddedFont>
    <p:embeddedFont>
      <p:font typeface="华文隶书" panose="02010800040101010101" charset="-122"/>
      <p:regular r:id="rId18"/>
    </p:embeddedFont>
    <p:embeddedFont>
      <p:font typeface="Constantia" panose="02030602050306030303" charset="0"/>
      <p:regular r:id="rId19"/>
      <p:bold r:id="rId20"/>
      <p:italic r:id="rId21"/>
      <p:boldItalic r:id="rId22"/>
    </p:embeddedFont>
  </p:embeddedFontLst>
  <p:custDataLst>
    <p:tags r:id="rId2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gency FB" panose="020B0503020202020204" charset="0"/>
        <a:ea typeface="造字工房悦黑（非商用）常规体"/>
        <a:cs typeface="造字工房悦黑（非商用）常规体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322"/>
    <a:srgbClr val="EA528C"/>
    <a:srgbClr val="D6370C"/>
    <a:srgbClr val="0687AA"/>
    <a:srgbClr val="5FBD98"/>
    <a:srgbClr val="0066FF"/>
    <a:srgbClr val="B6D34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59" autoAdjust="0"/>
  </p:normalViewPr>
  <p:slideViewPr>
    <p:cSldViewPr snapToGrid="0">
      <p:cViewPr varScale="1">
        <p:scale>
          <a:sx n="101" d="100"/>
          <a:sy n="101" d="100"/>
        </p:scale>
        <p:origin x="144" y="168"/>
      </p:cViewPr>
      <p:guideLst>
        <p:guide orient="horz" pos="2096"/>
        <p:guide pos="36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552"/>
    </p:cViewPr>
  </p:sorterViewPr>
  <p:gridSpacing cx="72003" cy="72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font" Target="fonts/font2.fntdata"/><Relationship Id="rId8" Type="http://schemas.openxmlformats.org/officeDocument/2006/relationships/font" Target="fonts/font1.fntdata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font" Target="fonts/font15.fntdata"/><Relationship Id="rId21" Type="http://schemas.openxmlformats.org/officeDocument/2006/relationships/font" Target="fonts/font14.fntdata"/><Relationship Id="rId20" Type="http://schemas.openxmlformats.org/officeDocument/2006/relationships/font" Target="fonts/font13.fntdata"/><Relationship Id="rId2" Type="http://schemas.openxmlformats.org/officeDocument/2006/relationships/theme" Target="theme/theme1.xml"/><Relationship Id="rId19" Type="http://schemas.openxmlformats.org/officeDocument/2006/relationships/font" Target="fonts/font12.fntdata"/><Relationship Id="rId18" Type="http://schemas.openxmlformats.org/officeDocument/2006/relationships/font" Target="fonts/font11.fntdata"/><Relationship Id="rId17" Type="http://schemas.openxmlformats.org/officeDocument/2006/relationships/font" Target="fonts/font10.fntdata"/><Relationship Id="rId16" Type="http://schemas.openxmlformats.org/officeDocument/2006/relationships/font" Target="fonts/font9.fntdata"/><Relationship Id="rId15" Type="http://schemas.openxmlformats.org/officeDocument/2006/relationships/font" Target="fonts/font8.fntdata"/><Relationship Id="rId14" Type="http://schemas.openxmlformats.org/officeDocument/2006/relationships/font" Target="fonts/font7.fntdata"/><Relationship Id="rId13" Type="http://schemas.openxmlformats.org/officeDocument/2006/relationships/font" Target="fonts/font6.fntdata"/><Relationship Id="rId12" Type="http://schemas.openxmlformats.org/officeDocument/2006/relationships/font" Target="fonts/font5.fntdata"/><Relationship Id="rId11" Type="http://schemas.openxmlformats.org/officeDocument/2006/relationships/font" Target="fonts/font4.fntdata"/><Relationship Id="rId10" Type="http://schemas.openxmlformats.org/officeDocument/2006/relationships/font" Target="fonts/font3.fntdata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等线" panose="02010600030101010101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 noProof="1">
                <a:latin typeface="等线" panose="02010600030101010101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等线" panose="02010600030101010101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>
                <a:latin typeface="等线" panose="02010600030101010101" charset="-122"/>
              </a:defRPr>
            </a:lvl1pPr>
          </a:lstStyle>
          <a:p>
            <a:pPr>
              <a:defRPr/>
            </a:pPr>
            <a:fld id="{C5F0A998-AB0D-4B8E-8F51-3E3459B3C334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charset="-122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charset="-122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charset="-122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charset="-122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 panose="0201060003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B0E4-0A5B-41AC-9F4D-F23F3D6051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1670C-CFD0-439A-8397-116B825D9FF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DFCCB-5897-4B5E-9DEE-D4F46BA2144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0A1B-CCE4-4C8D-B370-F958EBE8AA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F877-0905-4A2E-B4C7-BBBAF9C184B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5F385-B345-404A-B1B9-2829D1739F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70" y="1859762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DF263-C47D-416C-B682-6EF663C8247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 bwMode="auto">
          <a:xfrm>
            <a:off x="3117850" y="1096963"/>
            <a:ext cx="5956300" cy="31750"/>
            <a:chOff x="3060700" y="4724400"/>
            <a:chExt cx="5955507" cy="3143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6768-F6E0-4E57-BA10-056D4E52B74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5CB0-743A-491B-9AB3-CE49943B32F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ED49B-DEE5-4BDB-ACF0-06E2AD8005C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4"/>
          <p:cNvSpPr/>
          <p:nvPr/>
        </p:nvSpPr>
        <p:spPr>
          <a:xfrm rot="420000" flipV="1">
            <a:off x="422116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10672763" y="5359400"/>
            <a:ext cx="2063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任意多边形 6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 flipV="1">
            <a:off x="5842000" y="6219825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0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CD663-906A-4D56-A381-6A4B34ADF2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3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0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0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D0AB80E-08AD-4B32-A3AD-B740EFE2A0B8}" type="slidenum">
              <a:rPr lang="zh-CN" altLang="en-US"/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400" y="203200"/>
            <a:ext cx="12241213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Box 26"/>
          <p:cNvSpPr txBox="1">
            <a:spLocks noChangeArrowheads="1"/>
          </p:cNvSpPr>
          <p:nvPr/>
        </p:nvSpPr>
        <p:spPr bwMode="auto">
          <a:xfrm>
            <a:off x="780472" y="2379980"/>
            <a:ext cx="10402628" cy="1938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zh-CN" altLang="en-US" sz="6000" b="1" spc="200" dirty="0">
                <a:solidFill>
                  <a:srgbClr val="0070C0"/>
                </a:solidFill>
                <a:latin typeface="华文彩云" panose="02010800040101010101" charset="-122"/>
                <a:ea typeface="华文彩云" panose="02010800040101010101" charset="-122"/>
                <a:cs typeface="华文彩云" panose="02010800040101010101" charset="-122"/>
              </a:rPr>
              <a:t>薛家小学膳食委员会</a:t>
            </a:r>
            <a:r>
              <a:rPr lang="zh-CN" altLang="en-US" sz="6000" b="1" spc="200" dirty="0">
                <a:solidFill>
                  <a:srgbClr val="0070C0"/>
                </a:solidFill>
                <a:latin typeface="华文彩云" panose="02010800040101010101" charset="-122"/>
                <a:ea typeface="华文彩云" panose="02010800040101010101" charset="-122"/>
                <a:cs typeface="华文彩云" panose="02010800040101010101" charset="-122"/>
                <a:sym typeface="+mn-ea"/>
              </a:rPr>
              <a:t>会议</a:t>
            </a:r>
            <a:br>
              <a:rPr lang="zh-CN" altLang="en-US" sz="6000" b="1" spc="200" dirty="0">
                <a:solidFill>
                  <a:srgbClr val="0070C0"/>
                </a:solidFill>
                <a:latin typeface="华文彩云" panose="02010800040101010101" charset="-122"/>
                <a:ea typeface="华文彩云" panose="02010800040101010101" charset="-122"/>
                <a:cs typeface="华文彩云" panose="02010800040101010101" charset="-122"/>
              </a:rPr>
            </a:br>
            <a:r>
              <a:rPr lang="zh-CN" altLang="en-US" sz="6000" b="1" spc="200" dirty="0">
                <a:solidFill>
                  <a:srgbClr val="0070C0"/>
                </a:solidFill>
                <a:latin typeface="华文彩云" panose="02010800040101010101" charset="-122"/>
                <a:ea typeface="华文彩云" panose="02010800040101010101" charset="-122"/>
                <a:cs typeface="华文彩云" panose="02010800040101010101" charset="-122"/>
              </a:rPr>
              <a:t>                     </a:t>
            </a:r>
            <a:endParaRPr lang="zh-CN" altLang="en-US" sz="6000" b="1" spc="200" dirty="0">
              <a:solidFill>
                <a:srgbClr val="0070C0"/>
              </a:solidFill>
              <a:latin typeface="华文彩云" panose="02010800040101010101" charset="-122"/>
              <a:ea typeface="华文彩云" panose="02010800040101010101" charset="-122"/>
              <a:cs typeface="华文彩云" panose="02010800040101010101" charset="-122"/>
            </a:endParaRPr>
          </a:p>
        </p:txBody>
      </p:sp>
      <p:sp>
        <p:nvSpPr>
          <p:cNvPr id="4101" name="TextBox 47"/>
          <p:cNvSpPr txBox="1">
            <a:spLocks noChangeArrowheads="1"/>
          </p:cNvSpPr>
          <p:nvPr/>
        </p:nvSpPr>
        <p:spPr bwMode="auto">
          <a:xfrm>
            <a:off x="4031385" y="4482811"/>
            <a:ext cx="6958330" cy="1029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zh-CN" sz="2800" dirty="0">
                <a:latin typeface="华文隶书" panose="02010800040101010101" charset="-122"/>
                <a:ea typeface="华文隶书" panose="02010800040101010101" charset="-122"/>
              </a:rPr>
              <a:t>                          </a:t>
            </a:r>
            <a:r>
              <a:rPr lang="zh-CN" sz="2800" dirty="0">
                <a:latin typeface="华文隶书" panose="02010800040101010101" charset="-122"/>
                <a:ea typeface="华文隶书" panose="02010800040101010101" charset="-122"/>
              </a:rPr>
              <a:t>常州市新北区薛家实验小学</a:t>
            </a:r>
            <a:endParaRPr lang="zh-CN" sz="2800" dirty="0">
              <a:latin typeface="华文隶书" panose="02010800040101010101" charset="-122"/>
              <a:ea typeface="华文隶书" panose="02010800040101010101" charset="-122"/>
            </a:endParaRPr>
          </a:p>
          <a:p>
            <a:pPr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zh-CN" sz="2800" dirty="0">
                <a:latin typeface="华文隶书" panose="02010800040101010101" charset="-122"/>
                <a:ea typeface="华文隶书" panose="02010800040101010101" charset="-122"/>
              </a:rPr>
              <a:t>                                                   2022</a:t>
            </a:r>
            <a:r>
              <a:rPr lang="zh-CN" altLang="en-US" sz="2800" dirty="0">
                <a:latin typeface="华文隶书" panose="02010800040101010101" charset="-122"/>
                <a:ea typeface="华文隶书" panose="02010800040101010101" charset="-122"/>
              </a:rPr>
              <a:t>年</a:t>
            </a:r>
            <a:r>
              <a:rPr lang="en-US" altLang="zh-CN" sz="2800" dirty="0">
                <a:latin typeface="华文隶书" panose="02010800040101010101" charset="-122"/>
                <a:ea typeface="华文隶书" panose="02010800040101010101" charset="-122"/>
              </a:rPr>
              <a:t>9</a:t>
            </a:r>
            <a:r>
              <a:rPr lang="zh-CN" altLang="en-US" sz="2800" dirty="0">
                <a:latin typeface="华文隶书" panose="02010800040101010101" charset="-122"/>
                <a:ea typeface="华文隶书" panose="02010800040101010101" charset="-122"/>
              </a:rPr>
              <a:t>月</a:t>
            </a:r>
            <a:r>
              <a:rPr lang="en-US" altLang="zh-CN" sz="2800" dirty="0">
                <a:latin typeface="华文隶书" panose="02010800040101010101" charset="-122"/>
                <a:ea typeface="华文隶书" panose="02010800040101010101" charset="-122"/>
              </a:rPr>
              <a:t>29</a:t>
            </a:r>
            <a:r>
              <a:rPr lang="zh-CN" altLang="en-US" sz="2800" dirty="0">
                <a:latin typeface="华文隶书" panose="02010800040101010101" charset="-122"/>
                <a:ea typeface="华文隶书" panose="02010800040101010101" charset="-122"/>
              </a:rPr>
              <a:t>日</a:t>
            </a:r>
            <a:endParaRPr lang="zh-CN" altLang="en-US" sz="2800" dirty="0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45" y="-34290"/>
            <a:ext cx="2369820" cy="4603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ED8760"/>
                </a:solidFill>
                <a:effectLst/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食品安全责任大</a:t>
            </a:r>
            <a:endParaRPr kumimoji="0" lang="zh-CN" sz="2400" b="1" i="0" u="none" strike="noStrike" kern="1200" cap="none" spc="0" normalizeH="0" baseline="0" noProof="0" dirty="0">
              <a:ln>
                <a:noFill/>
              </a:ln>
              <a:solidFill>
                <a:srgbClr val="ED8760"/>
              </a:solidFill>
              <a:effectLst/>
              <a:uLnTx/>
              <a:uFillTx/>
              <a:latin typeface="隶书" panose="02010509060101010101" pitchFamily="49" charset="-122"/>
              <a:ea typeface="隶书" panose="02010509060101010101" pitchFamily="49" charset="-122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p="http://schemas.openxmlformats.org/presentationml/2006/main">
  <p:tag name="COMMONDATA" val="eyJoZGlkIjoiNGMyNjNhMmE0MzEyY2YzOTUzNjJlM2NiNTFhMzAyYjQifQ=="/>
  <p:tag name="KSO_WPP_MARK_KEY" val="f1406de3-5a34-4983-beb3-acaff17f6e3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WPS 演示</Application>
  <PresentationFormat>宽屏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1" baseType="lpstr">
      <vt:lpstr>Arial</vt:lpstr>
      <vt:lpstr>宋体</vt:lpstr>
      <vt:lpstr>Wingdings</vt:lpstr>
      <vt:lpstr>Agency FB</vt:lpstr>
      <vt:lpstr>造字工房悦黑（非商用）常规体</vt:lpstr>
      <vt:lpstr>黑体</vt:lpstr>
      <vt:lpstr>Calibri</vt:lpstr>
      <vt:lpstr>隶书</vt:lpstr>
      <vt:lpstr>Wingdings 2</vt:lpstr>
      <vt:lpstr>Wingdings 2</vt:lpstr>
      <vt:lpstr>等线</vt:lpstr>
      <vt:lpstr>华文彩云</vt:lpstr>
      <vt:lpstr>华文隶书</vt:lpstr>
      <vt:lpstr>方正姚体</vt:lpstr>
      <vt:lpstr>方正楷体_GBK</vt:lpstr>
      <vt:lpstr>微软雅黑</vt:lpstr>
      <vt:lpstr>Georgia</vt:lpstr>
      <vt:lpstr>方正仿宋_GBK</vt:lpstr>
      <vt:lpstr>Times New Roman</vt:lpstr>
      <vt:lpstr>华文宋体</vt:lpstr>
      <vt:lpstr>Constantia</vt:lpstr>
      <vt:lpstr>Arial Unicode MS</vt:lpstr>
      <vt:lpstr>造字工房悦黑（非商用）常规体</vt:lpstr>
      <vt:lpstr>Gill Sans</vt:lpstr>
      <vt:lpstr>仿宋_GB2312</vt:lpstr>
      <vt:lpstr>楷体_GB2312</vt:lpstr>
      <vt:lpstr>方正黑体_GBK</vt:lpstr>
      <vt:lpstr>华文琥珀</vt:lpstr>
      <vt:lpstr>Gill Sans MT</vt:lpstr>
      <vt:lpstr>流畅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MDG</dc:creator>
  <cp:lastModifiedBy>一语承诺</cp:lastModifiedBy>
  <cp:revision>861</cp:revision>
  <dcterms:created xsi:type="dcterms:W3CDTF">2015-12-15T14:14:00Z</dcterms:created>
  <dcterms:modified xsi:type="dcterms:W3CDTF">2022-09-29T07:15:25Z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9277B5304DDA4ED8A8D17771439E7C84</vt:lpwstr>
  </property>
</Properties>
</file>