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  <p:sldMasterId id="2147483744" r:id="rId10"/>
    <p:sldMasterId id="2147483756" r:id="rId11"/>
  </p:sldMasterIdLst>
  <p:notesMasterIdLst>
    <p:notesMasterId r:id="rId13"/>
  </p:notesMasterIdLst>
  <p:sldIdLst>
    <p:sldId id="277" r:id="rId12"/>
    <p:sldId id="395" r:id="rId14"/>
    <p:sldId id="278" r:id="rId15"/>
    <p:sldId id="279" r:id="rId16"/>
    <p:sldId id="309" r:id="rId17"/>
    <p:sldId id="294" r:id="rId18"/>
    <p:sldId id="266" r:id="rId19"/>
    <p:sldId id="271" r:id="rId20"/>
    <p:sldId id="311" r:id="rId21"/>
    <p:sldId id="262" r:id="rId22"/>
    <p:sldId id="264" r:id="rId23"/>
    <p:sldId id="312" r:id="rId24"/>
    <p:sldId id="265" r:id="rId25"/>
    <p:sldId id="260" r:id="rId26"/>
    <p:sldId id="269" r:id="rId27"/>
    <p:sldId id="267" r:id="rId28"/>
    <p:sldId id="314" r:id="rId29"/>
    <p:sldId id="316" r:id="rId30"/>
    <p:sldId id="396" r:id="rId31"/>
    <p:sldId id="318" r:id="rId32"/>
    <p:sldId id="319" r:id="rId33"/>
    <p:sldId id="320" r:id="rId34"/>
    <p:sldId id="321" r:id="rId35"/>
    <p:sldId id="391" r:id="rId36"/>
    <p:sldId id="393" r:id="rId37"/>
    <p:sldId id="392" r:id="rId38"/>
    <p:sldId id="310" r:id="rId39"/>
    <p:sldId id="315" r:id="rId40"/>
    <p:sldId id="263" r:id="rId41"/>
  </p:sldIdLst>
  <p:sldSz cx="12190095" cy="6858000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81E7"/>
    <a:srgbClr val="884ADA"/>
    <a:srgbClr val="9259DD"/>
    <a:srgbClr val="2FB793"/>
    <a:srgbClr val="90C74D"/>
    <a:srgbClr val="CF66E0"/>
    <a:srgbClr val="1CA46D"/>
    <a:srgbClr val="7F3DD7"/>
    <a:srgbClr val="DEC3F3"/>
    <a:srgbClr val="A55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94660"/>
  </p:normalViewPr>
  <p:slideViewPr>
    <p:cSldViewPr showGuides="1">
      <p:cViewPr varScale="1">
        <p:scale>
          <a:sx n="81" d="100"/>
          <a:sy n="81" d="100"/>
        </p:scale>
        <p:origin x="912" y="67"/>
      </p:cViewPr>
      <p:guideLst>
        <p:guide orient="horz" pos="2160"/>
        <p:guide pos="384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5" Type="http://schemas.openxmlformats.org/officeDocument/2006/relationships/tags" Target="tags/tag16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29.xml"/><Relationship Id="rId40" Type="http://schemas.openxmlformats.org/officeDocument/2006/relationships/slide" Target="slides/slide28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0" Type="http://schemas.openxmlformats.org/officeDocument/2006/relationships/slide" Target="slides/slide8.xml"/><Relationship Id="rId2" Type="http://schemas.openxmlformats.org/officeDocument/2006/relationships/theme" Target="theme/theme1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FAED0-7D10-4239-9B56-C55805060B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BC572C-AF50-4259-9610-290E75FF7F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1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11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11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147A23-5BA8-44CE-9215-79B767159C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BC572C-AF50-4259-9610-290E75FF7F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3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32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147A23-5BA8-44CE-9215-79B767159C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91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17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147A23-5BA8-44CE-9215-79B767159C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BC572C-AF50-4259-9610-290E75FF7F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147A23-5BA8-44CE-9215-79B767159C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147A23-5BA8-44CE-9215-79B767159C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147A23-5BA8-44CE-9215-79B767159C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147A23-5BA8-44CE-9215-79B767159C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147A23-5BA8-44CE-9215-79B767159C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147A23-5BA8-44CE-9215-79B767159C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147A23-5BA8-44CE-9215-79B767159C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7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79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147A23-5BA8-44CE-9215-79B767159C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5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6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147A23-5BA8-44CE-9215-79B767159C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5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51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147A23-5BA8-44CE-9215-79B767159C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147A23-5BA8-44CE-9215-79B767159C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9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0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147A23-5BA8-44CE-9215-79B767159C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6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7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147A23-5BA8-44CE-9215-79B767159C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99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0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147A23-5BA8-44CE-9215-79B767159C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22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223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147A23-5BA8-44CE-9215-79B767159C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BC572C-AF50-4259-9610-290E75FF7F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user\Desktop\暂存图\19055480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6" y="116792"/>
            <a:ext cx="1171624" cy="172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接连接符 7"/>
          <p:cNvCxnSpPr/>
          <p:nvPr userDrawn="1"/>
        </p:nvCxnSpPr>
        <p:spPr>
          <a:xfrm>
            <a:off x="1126654" y="980808"/>
            <a:ext cx="3960440" cy="0"/>
          </a:xfrm>
          <a:prstGeom prst="line">
            <a:avLst/>
          </a:prstGeom>
          <a:ln w="101600" cmpd="thickThin">
            <a:solidFill>
              <a:srgbClr val="BB8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user\Desktop\暂存图\19055480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6" y="116792"/>
            <a:ext cx="1171624" cy="172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接连接符 7"/>
          <p:cNvCxnSpPr/>
          <p:nvPr userDrawn="1"/>
        </p:nvCxnSpPr>
        <p:spPr>
          <a:xfrm>
            <a:off x="1126654" y="980808"/>
            <a:ext cx="3960440" cy="0"/>
          </a:xfrm>
          <a:prstGeom prst="line">
            <a:avLst/>
          </a:prstGeom>
          <a:ln w="101600" cmpd="thickThin">
            <a:solidFill>
              <a:srgbClr val="BB8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user\Desktop\暂存图\19055480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6" y="116792"/>
            <a:ext cx="1171624" cy="172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接连接符 7"/>
          <p:cNvCxnSpPr/>
          <p:nvPr userDrawn="1"/>
        </p:nvCxnSpPr>
        <p:spPr>
          <a:xfrm>
            <a:off x="1126654" y="980808"/>
            <a:ext cx="3960440" cy="0"/>
          </a:xfrm>
          <a:prstGeom prst="line">
            <a:avLst/>
          </a:prstGeom>
          <a:ln w="101600" cmpd="thickThin">
            <a:solidFill>
              <a:srgbClr val="BB8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1613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28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55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556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049557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55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55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77" name="内容占位符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80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581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582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58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58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85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586" name="内容占位符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587" name="内容占位符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588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589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590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91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592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593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594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595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596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597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598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60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561" name="日期占位符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562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563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99" name="日期占位符 1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600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601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60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60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60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60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60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69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570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9571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572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573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574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75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576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577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57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57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64" name="竖排标题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565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566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56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56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29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1613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630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28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049631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632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63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14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615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616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61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61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19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620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621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622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62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47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648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649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650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651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652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34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635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636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637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638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639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640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641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53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654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655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656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6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866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57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658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659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660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661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662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8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609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9610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611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612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613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24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625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626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62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62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4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64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64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64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64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1613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28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33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1613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434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28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049435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43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43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18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419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420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421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422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23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424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425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42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42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51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452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453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454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455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456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38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439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440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441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442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443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444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445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57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458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459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46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857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61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462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463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464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465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466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1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41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941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941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41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41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28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429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430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431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432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446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944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9448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83E17A-3E3A-4852-B37D-C2A50307F2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944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4945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AB56F50-6496-4D10-AD89-2BEE4B4CB2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894B8-09C3-3443-854D-99F2CB3F0EF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85AA4-D34C-A542-BAD0-8914042403E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0" y="176982"/>
            <a:ext cx="11622674" cy="65040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894B8-09C3-3443-854D-99F2CB3F0EF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85AA4-D34C-A542-BAD0-8914042403E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894B8-09C3-3443-854D-99F2CB3F0EF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85AA4-D34C-A542-BAD0-8914042403E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894B8-09C3-3443-854D-99F2CB3F0EF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85AA4-D34C-A542-BAD0-8914042403E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894B8-09C3-3443-854D-99F2CB3F0EF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85AA4-D34C-A542-BAD0-8914042403E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894B8-09C3-3443-854D-99F2CB3F0EF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85AA4-D34C-A542-BAD0-8914042403E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894B8-09C3-3443-854D-99F2CB3F0EF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85AA4-D34C-A542-BAD0-8914042403E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894B8-09C3-3443-854D-99F2CB3F0EF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85AA4-D34C-A542-BAD0-8914042403E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894B8-09C3-3443-854D-99F2CB3F0EF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85AA4-D34C-A542-BAD0-8914042403E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894B8-09C3-3443-854D-99F2CB3F0EF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85AA4-D34C-A542-BAD0-8914042403E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1.xml"/><Relationship Id="rId15" Type="http://schemas.openxmlformats.org/officeDocument/2006/relationships/theme" Target="../theme/theme10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4" Type="http://schemas.openxmlformats.org/officeDocument/2006/relationships/theme" Target="../theme/theme3.xml"/><Relationship Id="rId13" Type="http://schemas.openxmlformats.org/officeDocument/2006/relationships/image" Target="../media/image2.png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4" Type="http://schemas.openxmlformats.org/officeDocument/2006/relationships/theme" Target="../theme/theme5.xml"/><Relationship Id="rId13" Type="http://schemas.openxmlformats.org/officeDocument/2006/relationships/image" Target="../media/image2.png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4" Type="http://schemas.openxmlformats.org/officeDocument/2006/relationships/theme" Target="../theme/theme7.xml"/><Relationship Id="rId13" Type="http://schemas.openxmlformats.org/officeDocument/2006/relationships/image" Target="../media/image2.png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4" Type="http://schemas.openxmlformats.org/officeDocument/2006/relationships/theme" Target="../theme/theme8.xml"/><Relationship Id="rId13" Type="http://schemas.openxmlformats.org/officeDocument/2006/relationships/image" Target="../media/image2.png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3" Type="http://schemas.openxmlformats.org/officeDocument/2006/relationships/theme" Target="../theme/theme9.xml"/><Relationship Id="rId12" Type="http://schemas.openxmlformats.org/officeDocument/2006/relationships/image" Target="../media/image6.png"/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暂存图\rBACFFMuW76juUJBAAJdRSyq8ZM495.jp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2" y="-19050"/>
            <a:ext cx="12230795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暂存图\rBACFFMuW76juUJBAAJdRSyq8ZM495.jp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2" y="-19050"/>
            <a:ext cx="12230795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暂存图\rBACFFMuW76yfye0AAJVEWQ0d2A306.jp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07" y="-19050"/>
            <a:ext cx="1223963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暂存图\rBACFFM2uW76yfye0AAJVEWQ0d2A306.jp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166" y="-15974"/>
            <a:ext cx="12356579" cy="69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user\Desktop\暂存图\19055480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608" y="42448"/>
            <a:ext cx="1171624" cy="172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接连接符 8"/>
          <p:cNvCxnSpPr/>
          <p:nvPr userDrawn="1"/>
        </p:nvCxnSpPr>
        <p:spPr>
          <a:xfrm>
            <a:off x="910630" y="906464"/>
            <a:ext cx="3960440" cy="0"/>
          </a:xfrm>
          <a:prstGeom prst="line">
            <a:avLst/>
          </a:prstGeom>
          <a:ln w="101600" cmpd="thickThin">
            <a:solidFill>
              <a:srgbClr val="BB8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" descr="C:\Users\user\Desktop\暂存图\rBACFFMuW76juUJBAAJdRSyq8ZM495.jpg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-21332" y="-19050"/>
            <a:ext cx="12230795" cy="68770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Picture 3" descr="C:\Users\user\Desktop\暂存图\rBACFFM2uW76yfye0AAJVEWQ0d2A306.jpg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-166166" y="-15974"/>
            <a:ext cx="12356579" cy="6936417"/>
          </a:xfrm>
          <a:prstGeom prst="rect">
            <a:avLst/>
          </a:prstGeom>
          <a:noFill/>
        </p:spPr>
      </p:pic>
      <p:pic>
        <p:nvPicPr>
          <p:cNvPr id="2097160" name="Picture 5" descr="C:\Users\user\Desktop\暂存图\19055480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138608" y="42448"/>
            <a:ext cx="1171624" cy="1728032"/>
          </a:xfrm>
          <a:prstGeom prst="rect">
            <a:avLst/>
          </a:prstGeom>
          <a:noFill/>
        </p:spPr>
      </p:pic>
      <p:cxnSp>
        <p:nvCxnSpPr>
          <p:cNvPr id="3145728" name="直接连接符 8"/>
          <p:cNvCxnSpPr/>
          <p:nvPr userDrawn="1"/>
        </p:nvCxnSpPr>
        <p:spPr>
          <a:xfrm>
            <a:off x="910630" y="906464"/>
            <a:ext cx="3960440" cy="0"/>
          </a:xfrm>
          <a:prstGeom prst="line">
            <a:avLst/>
          </a:prstGeom>
          <a:ln w="101600" cmpd="thickThin">
            <a:solidFill>
              <a:srgbClr val="BB8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209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暂存图\rBACFFMuW76juUJBAAJdRSyq8ZM495.jp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2" y="-19050"/>
            <a:ext cx="12230795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暂存图\rBACFFM2uW76yfye0AAJVEWQ0d2A306.jp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166" y="-15974"/>
            <a:ext cx="12356579" cy="69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user\Desktop\暂存图\19055480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608" y="42448"/>
            <a:ext cx="1171624" cy="172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接连接符 8"/>
          <p:cNvCxnSpPr/>
          <p:nvPr userDrawn="1"/>
        </p:nvCxnSpPr>
        <p:spPr>
          <a:xfrm>
            <a:off x="910630" y="906464"/>
            <a:ext cx="3960440" cy="0"/>
          </a:xfrm>
          <a:prstGeom prst="line">
            <a:avLst/>
          </a:prstGeom>
          <a:ln w="101600" cmpd="thickThin">
            <a:solidFill>
              <a:srgbClr val="BB8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3" descr="C:\Users\user\Desktop\暂存图\rBACFFM2uW76yfye0AAJVEWQ0d2A306.jpg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-166166" y="-15974"/>
            <a:ext cx="12356579" cy="6936417"/>
          </a:xfrm>
          <a:prstGeom prst="rect">
            <a:avLst/>
          </a:prstGeom>
          <a:noFill/>
        </p:spPr>
      </p:pic>
      <p:pic>
        <p:nvPicPr>
          <p:cNvPr id="2097153" name="Picture 5" descr="C:\Users\user\Desktop\暂存图\19055480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138608" y="42448"/>
            <a:ext cx="1171624" cy="1728032"/>
          </a:xfrm>
          <a:prstGeom prst="rect">
            <a:avLst/>
          </a:prstGeom>
          <a:noFill/>
        </p:spPr>
      </p:pic>
      <p:cxnSp>
        <p:nvCxnSpPr>
          <p:cNvPr id="3145728" name="直接连接符 8"/>
          <p:cNvCxnSpPr/>
          <p:nvPr userDrawn="1"/>
        </p:nvCxnSpPr>
        <p:spPr>
          <a:xfrm>
            <a:off x="910630" y="906464"/>
            <a:ext cx="3960440" cy="0"/>
          </a:xfrm>
          <a:prstGeom prst="line">
            <a:avLst/>
          </a:prstGeom>
          <a:ln w="101600" cmpd="thickThin">
            <a:solidFill>
              <a:srgbClr val="BB8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2097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894B8-09C3-3443-854D-99F2CB3F0EF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85AA4-D34C-A542-BAD0-8914042403E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90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90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51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90.xml"/><Relationship Id="rId5" Type="http://schemas.openxmlformats.org/officeDocument/2006/relationships/image" Target="../media/image17.jpeg"/><Relationship Id="rId4" Type="http://schemas.openxmlformats.org/officeDocument/2006/relationships/image" Target="../media/image18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1.xml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51.xml"/><Relationship Id="rId2" Type="http://schemas.openxmlformats.org/officeDocument/2006/relationships/image" Target="../media/image25.jpeg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9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29.xml"/><Relationship Id="rId7" Type="http://schemas.openxmlformats.org/officeDocument/2006/relationships/hyperlink" Target="U6&#35838;&#25991;&#25972;&#29677;&#26391;&#35835;%20&#23383;&#27597;phonics%20chant.mp4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12.xml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&#24320;&#22330;.mp4" TargetMode="Externa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57.xml"/><Relationship Id="rId4" Type="http://schemas.openxmlformats.org/officeDocument/2006/relationships/image" Target="../media/image4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3.xml"/><Relationship Id="rId8" Type="http://schemas.openxmlformats.org/officeDocument/2006/relationships/hyperlink" Target="&#34203;&#23478;&#23454;&#39564;&#23567;&#23398;&#19977;&#24180;&#32423;&#33521;&#35821;&#23621;&#23478;&#23398;&#20064;&#24314;&#35758;&#65288;&#26446;&#38155;&#65289;.mp4" TargetMode="External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tags" Target="../tags/tag11.xml"/><Relationship Id="rId10" Type="http://schemas.openxmlformats.org/officeDocument/2006/relationships/notesSlide" Target="../notesSlides/notesSlide20.xml"/><Relationship Id="rId1" Type="http://schemas.openxmlformats.org/officeDocument/2006/relationships/tags" Target="../tags/tag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7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2.xml"/><Relationship Id="rId8" Type="http://schemas.openxmlformats.org/officeDocument/2006/relationships/slideLayout" Target="../slideLayouts/slideLayout73.xml"/><Relationship Id="rId7" Type="http://schemas.openxmlformats.org/officeDocument/2006/relationships/hyperlink" Target="&#30707;.mp4" TargetMode="External"/><Relationship Id="rId6" Type="http://schemas.openxmlformats.org/officeDocument/2006/relationships/hyperlink" Target="&#27754;1.mp4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84.xml"/><Relationship Id="rId3" Type="http://schemas.openxmlformats.org/officeDocument/2006/relationships/image" Target="../media/image22.jpeg"/><Relationship Id="rId2" Type="http://schemas.openxmlformats.org/officeDocument/2006/relationships/image" Target="../media/image32.png"/><Relationship Id="rId1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84.xml"/><Relationship Id="rId1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84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51.xml"/><Relationship Id="rId3" Type="http://schemas.openxmlformats.org/officeDocument/2006/relationships/image" Target="../media/image55.jpeg"/><Relationship Id="rId2" Type="http://schemas.openxmlformats.org/officeDocument/2006/relationships/image" Target="../media/image32.png"/><Relationship Id="rId1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29.xml"/><Relationship Id="rId7" Type="http://schemas.openxmlformats.org/officeDocument/2006/relationships/image" Target="../media/image10.pn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/>
          <p:cNvSpPr/>
          <p:nvPr/>
        </p:nvSpPr>
        <p:spPr>
          <a:xfrm>
            <a:off x="2228766" y="920370"/>
            <a:ext cx="1612813" cy="1612813"/>
          </a:xfrm>
          <a:prstGeom prst="ellipse">
            <a:avLst/>
          </a:prstGeom>
          <a:solidFill>
            <a:srgbClr val="05DD86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484296" y="1000525"/>
            <a:ext cx="1878963" cy="1878963"/>
          </a:xfrm>
          <a:prstGeom prst="ellipse">
            <a:avLst/>
          </a:prstGeom>
          <a:solidFill>
            <a:srgbClr val="90C74D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692647" y="702069"/>
            <a:ext cx="2427184" cy="2427184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386681" y="1810577"/>
            <a:ext cx="448586" cy="44858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2271828" y="1740854"/>
            <a:ext cx="486342" cy="48634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3549358" y="948037"/>
            <a:ext cx="2245446" cy="2245446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3135199" y="2134936"/>
            <a:ext cx="750538" cy="750538"/>
          </a:xfrm>
          <a:prstGeom prst="ellipse">
            <a:avLst/>
          </a:prstGeom>
          <a:solidFill>
            <a:srgbClr val="BB81E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4219121" y="2288719"/>
            <a:ext cx="947051" cy="947051"/>
          </a:xfrm>
          <a:prstGeom prst="ellipse">
            <a:avLst/>
          </a:prstGeom>
          <a:solidFill>
            <a:srgbClr val="CF66E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3549358" y="885726"/>
            <a:ext cx="912992" cy="912992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5855879" y="764704"/>
            <a:ext cx="2327559" cy="2327559"/>
          </a:xfrm>
          <a:prstGeom prst="ellipse">
            <a:avLst/>
          </a:prstGeom>
          <a:solidFill>
            <a:srgbClr val="05DD86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6435149" y="994811"/>
            <a:ext cx="648072" cy="648072"/>
          </a:xfrm>
          <a:prstGeom prst="ellipse">
            <a:avLst/>
          </a:prstGeom>
          <a:solidFill>
            <a:srgbClr val="9259DD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4665472" y="647400"/>
            <a:ext cx="694822" cy="69482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8038186" y="1245185"/>
            <a:ext cx="694822" cy="69482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9849601" y="1672490"/>
            <a:ext cx="486342" cy="48634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8865089" y="1358874"/>
            <a:ext cx="776062" cy="776062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7691036" y="2239100"/>
            <a:ext cx="902779" cy="902779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"/>
          <p:cNvSpPr txBox="1"/>
          <p:nvPr/>
        </p:nvSpPr>
        <p:spPr>
          <a:xfrm>
            <a:off x="804515" y="490859"/>
            <a:ext cx="1046916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FF0000"/>
                </a:solidFill>
                <a:effectLst>
                  <a:outerShdw blurRad="50800" dist="101600" dir="8100000" algn="tr" rotWithShape="0">
                    <a:srgbClr val="321547">
                      <a:alpha val="4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以赛促研 行而不辍 屡践致远</a:t>
            </a:r>
            <a:endParaRPr lang="zh-CN" altLang="en-US" sz="5400" b="1" dirty="0">
              <a:solidFill>
                <a:srgbClr val="FF0000"/>
              </a:solidFill>
              <a:effectLst>
                <a:outerShdw blurRad="50800" dist="101600" dir="8100000" algn="tr" rotWithShape="0">
                  <a:srgbClr val="321547">
                    <a:alpha val="4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"/>
          <p:cNvSpPr txBox="1"/>
          <p:nvPr/>
        </p:nvSpPr>
        <p:spPr>
          <a:xfrm>
            <a:off x="6382713" y="3359236"/>
            <a:ext cx="3024336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汇报：三英教研组团队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398" y="5024687"/>
            <a:ext cx="1332756" cy="12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098" y="4365391"/>
            <a:ext cx="1332756" cy="12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4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5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450"/>
                            </p:stCondLst>
                            <p:childTnLst>
                              <p:par>
                                <p:cTn id="10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800"/>
                            </p:stCondLst>
                            <p:childTnLst>
                              <p:par>
                                <p:cTn id="1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0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6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83107" y="798010"/>
            <a:ext cx="4928039" cy="369603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7" y="1916547"/>
            <a:ext cx="5257076" cy="43282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8313" y="649138"/>
            <a:ext cx="3136161" cy="45422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774" y="649137"/>
            <a:ext cx="2674866" cy="41950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470" y="2539036"/>
            <a:ext cx="2438026" cy="38808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218" y="1160861"/>
            <a:ext cx="4313682" cy="40305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5" name="Oval 6"/>
          <p:cNvSpPr>
            <a:spLocks noChangeArrowheads="1"/>
          </p:cNvSpPr>
          <p:nvPr/>
        </p:nvSpPr>
        <p:spPr bwMode="auto">
          <a:xfrm>
            <a:off x="5111750" y="5528451"/>
            <a:ext cx="2112963" cy="144462"/>
          </a:xfrm>
          <a:prstGeom prst="ellipse">
            <a:avLst/>
          </a:prstGeom>
          <a:gradFill rotWithShape="1">
            <a:gsLst>
              <a:gs pos="0">
                <a:srgbClr val="000000">
                  <a:alpha val="20000"/>
                </a:srgb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49098" name="Freeform 15"/>
          <p:cNvSpPr/>
          <p:nvPr/>
        </p:nvSpPr>
        <p:spPr bwMode="auto">
          <a:xfrm>
            <a:off x="4031721" y="1385075"/>
            <a:ext cx="2970212" cy="593725"/>
          </a:xfrm>
          <a:custGeom>
            <a:avLst/>
            <a:gdLst>
              <a:gd name="T0" fmla="*/ 0 w 656"/>
              <a:gd name="T1" fmla="*/ 2025388975 h 131"/>
              <a:gd name="T2" fmla="*/ 0 w 656"/>
              <a:gd name="T3" fmla="*/ 602979309 h 131"/>
              <a:gd name="T4" fmla="*/ 599432586 w 656"/>
              <a:gd name="T5" fmla="*/ 0 h 131"/>
              <a:gd name="T6" fmla="*/ 2147483647 w 656"/>
              <a:gd name="T7" fmla="*/ 0 h 131"/>
              <a:gd name="T8" fmla="*/ 0 60000 65536"/>
              <a:gd name="T9" fmla="*/ 0 60000 65536"/>
              <a:gd name="T10" fmla="*/ 0 60000 65536"/>
              <a:gd name="T11" fmla="*/ 0 60000 65536"/>
              <a:gd name="T12" fmla="*/ 0 w 656"/>
              <a:gd name="T13" fmla="*/ 0 h 131"/>
              <a:gd name="T14" fmla="*/ 656 w 656"/>
              <a:gd name="T15" fmla="*/ 131 h 1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6" h="131">
                <a:moveTo>
                  <a:pt x="0" y="131"/>
                </a:moveTo>
                <a:cubicBezTo>
                  <a:pt x="0" y="131"/>
                  <a:pt x="0" y="74"/>
                  <a:pt x="0" y="39"/>
                </a:cubicBezTo>
                <a:cubicBezTo>
                  <a:pt x="0" y="4"/>
                  <a:pt x="18" y="0"/>
                  <a:pt x="39" y="0"/>
                </a:cubicBezTo>
                <a:cubicBezTo>
                  <a:pt x="61" y="0"/>
                  <a:pt x="656" y="0"/>
                  <a:pt x="656" y="0"/>
                </a:cubicBezTo>
              </a:path>
            </a:pathLst>
          </a:custGeom>
          <a:noFill/>
          <a:ln w="19050" cap="flat">
            <a:solidFill>
              <a:schemeClr val="bg1">
                <a:lumMod val="50000"/>
              </a:schemeClr>
            </a:solidFill>
            <a:prstDash val="dash"/>
            <a:miter lim="800000"/>
            <a:headEnd type="oval" w="med" len="med"/>
            <a:tailEnd type="oval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3" name="Group 34"/>
          <p:cNvGrpSpPr/>
          <p:nvPr/>
        </p:nvGrpSpPr>
        <p:grpSpPr bwMode="auto">
          <a:xfrm>
            <a:off x="5255683" y="3311433"/>
            <a:ext cx="1746250" cy="1746250"/>
            <a:chOff x="2472" y="1756"/>
            <a:chExt cx="825" cy="825"/>
          </a:xfrm>
        </p:grpSpPr>
        <p:sp>
          <p:nvSpPr>
            <p:cNvPr id="1049102" name="Freeform 9"/>
            <p:cNvSpPr/>
            <p:nvPr/>
          </p:nvSpPr>
          <p:spPr bwMode="auto">
            <a:xfrm>
              <a:off x="2482" y="1766"/>
              <a:ext cx="805" cy="805"/>
            </a:xfrm>
            <a:custGeom>
              <a:avLst/>
              <a:gdLst>
                <a:gd name="T0" fmla="*/ 1399 w 401"/>
                <a:gd name="T1" fmla="*/ 1124 h 401"/>
                <a:gd name="T2" fmla="*/ 1337 w 401"/>
                <a:gd name="T3" fmla="*/ 1084 h 401"/>
                <a:gd name="T4" fmla="*/ 1616 w 401"/>
                <a:gd name="T5" fmla="*/ 811 h 401"/>
                <a:gd name="T6" fmla="*/ 1313 w 401"/>
                <a:gd name="T7" fmla="*/ 508 h 401"/>
                <a:gd name="T8" fmla="*/ 1261 w 401"/>
                <a:gd name="T9" fmla="*/ 612 h 401"/>
                <a:gd name="T10" fmla="*/ 988 w 401"/>
                <a:gd name="T11" fmla="*/ 612 h 401"/>
                <a:gd name="T12" fmla="*/ 988 w 401"/>
                <a:gd name="T13" fmla="*/ 339 h 401"/>
                <a:gd name="T14" fmla="*/ 1092 w 401"/>
                <a:gd name="T15" fmla="*/ 287 h 401"/>
                <a:gd name="T16" fmla="*/ 805 w 401"/>
                <a:gd name="T17" fmla="*/ 0 h 401"/>
                <a:gd name="T18" fmla="*/ 532 w 401"/>
                <a:gd name="T19" fmla="*/ 279 h 401"/>
                <a:gd name="T20" fmla="*/ 492 w 401"/>
                <a:gd name="T21" fmla="*/ 217 h 401"/>
                <a:gd name="T22" fmla="*/ 217 w 401"/>
                <a:gd name="T23" fmla="*/ 217 h 401"/>
                <a:gd name="T24" fmla="*/ 217 w 401"/>
                <a:gd name="T25" fmla="*/ 492 h 401"/>
                <a:gd name="T26" fmla="*/ 279 w 401"/>
                <a:gd name="T27" fmla="*/ 532 h 401"/>
                <a:gd name="T28" fmla="*/ 0 w 401"/>
                <a:gd name="T29" fmla="*/ 811 h 401"/>
                <a:gd name="T30" fmla="*/ 275 w 401"/>
                <a:gd name="T31" fmla="*/ 1084 h 401"/>
                <a:gd name="T32" fmla="*/ 323 w 401"/>
                <a:gd name="T33" fmla="*/ 1004 h 401"/>
                <a:gd name="T34" fmla="*/ 596 w 401"/>
                <a:gd name="T35" fmla="*/ 1004 h 401"/>
                <a:gd name="T36" fmla="*/ 596 w 401"/>
                <a:gd name="T37" fmla="*/ 1277 h 401"/>
                <a:gd name="T38" fmla="*/ 516 w 401"/>
                <a:gd name="T39" fmla="*/ 1325 h 401"/>
                <a:gd name="T40" fmla="*/ 805 w 401"/>
                <a:gd name="T41" fmla="*/ 1616 h 401"/>
                <a:gd name="T42" fmla="*/ 1084 w 401"/>
                <a:gd name="T43" fmla="*/ 1337 h 401"/>
                <a:gd name="T44" fmla="*/ 1124 w 401"/>
                <a:gd name="T45" fmla="*/ 1399 h 401"/>
                <a:gd name="T46" fmla="*/ 1399 w 401"/>
                <a:gd name="T47" fmla="*/ 1399 h 401"/>
                <a:gd name="T48" fmla="*/ 1399 w 401"/>
                <a:gd name="T49" fmla="*/ 1124 h 40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01"/>
                <a:gd name="T76" fmla="*/ 0 h 401"/>
                <a:gd name="T77" fmla="*/ 401 w 401"/>
                <a:gd name="T78" fmla="*/ 401 h 40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01" h="401">
                  <a:moveTo>
                    <a:pt x="347" y="279"/>
                  </a:moveTo>
                  <a:cubicBezTo>
                    <a:pt x="343" y="275"/>
                    <a:pt x="338" y="272"/>
                    <a:pt x="332" y="269"/>
                  </a:cubicBezTo>
                  <a:cubicBezTo>
                    <a:pt x="401" y="201"/>
                    <a:pt x="401" y="201"/>
                    <a:pt x="401" y="201"/>
                  </a:cubicBezTo>
                  <a:cubicBezTo>
                    <a:pt x="326" y="126"/>
                    <a:pt x="326" y="126"/>
                    <a:pt x="326" y="126"/>
                  </a:cubicBezTo>
                  <a:cubicBezTo>
                    <a:pt x="325" y="136"/>
                    <a:pt x="320" y="145"/>
                    <a:pt x="313" y="152"/>
                  </a:cubicBezTo>
                  <a:cubicBezTo>
                    <a:pt x="294" y="171"/>
                    <a:pt x="264" y="171"/>
                    <a:pt x="245" y="152"/>
                  </a:cubicBezTo>
                  <a:cubicBezTo>
                    <a:pt x="226" y="134"/>
                    <a:pt x="226" y="103"/>
                    <a:pt x="245" y="84"/>
                  </a:cubicBezTo>
                  <a:cubicBezTo>
                    <a:pt x="252" y="77"/>
                    <a:pt x="262" y="73"/>
                    <a:pt x="271" y="71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32" y="69"/>
                    <a:pt x="132" y="69"/>
                    <a:pt x="132" y="69"/>
                  </a:cubicBezTo>
                  <a:cubicBezTo>
                    <a:pt x="129" y="63"/>
                    <a:pt x="126" y="58"/>
                    <a:pt x="122" y="54"/>
                  </a:cubicBezTo>
                  <a:cubicBezTo>
                    <a:pt x="103" y="35"/>
                    <a:pt x="72" y="35"/>
                    <a:pt x="54" y="54"/>
                  </a:cubicBezTo>
                  <a:cubicBezTo>
                    <a:pt x="35" y="73"/>
                    <a:pt x="35" y="103"/>
                    <a:pt x="54" y="122"/>
                  </a:cubicBezTo>
                  <a:cubicBezTo>
                    <a:pt x="58" y="126"/>
                    <a:pt x="63" y="130"/>
                    <a:pt x="69" y="132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68" y="269"/>
                    <a:pt x="68" y="269"/>
                    <a:pt x="68" y="269"/>
                  </a:cubicBezTo>
                  <a:cubicBezTo>
                    <a:pt x="71" y="262"/>
                    <a:pt x="75" y="255"/>
                    <a:pt x="80" y="249"/>
                  </a:cubicBezTo>
                  <a:cubicBezTo>
                    <a:pt x="99" y="230"/>
                    <a:pt x="130" y="230"/>
                    <a:pt x="148" y="249"/>
                  </a:cubicBezTo>
                  <a:cubicBezTo>
                    <a:pt x="167" y="268"/>
                    <a:pt x="167" y="298"/>
                    <a:pt x="148" y="317"/>
                  </a:cubicBezTo>
                  <a:cubicBezTo>
                    <a:pt x="143" y="323"/>
                    <a:pt x="136" y="327"/>
                    <a:pt x="128" y="329"/>
                  </a:cubicBezTo>
                  <a:cubicBezTo>
                    <a:pt x="200" y="401"/>
                    <a:pt x="200" y="401"/>
                    <a:pt x="200" y="401"/>
                  </a:cubicBezTo>
                  <a:cubicBezTo>
                    <a:pt x="269" y="332"/>
                    <a:pt x="269" y="332"/>
                    <a:pt x="269" y="332"/>
                  </a:cubicBezTo>
                  <a:cubicBezTo>
                    <a:pt x="271" y="338"/>
                    <a:pt x="275" y="343"/>
                    <a:pt x="279" y="347"/>
                  </a:cubicBezTo>
                  <a:cubicBezTo>
                    <a:pt x="298" y="366"/>
                    <a:pt x="328" y="366"/>
                    <a:pt x="347" y="347"/>
                  </a:cubicBezTo>
                  <a:cubicBezTo>
                    <a:pt x="366" y="329"/>
                    <a:pt x="366" y="298"/>
                    <a:pt x="347" y="279"/>
                  </a:cubicBezTo>
                  <a:close/>
                </a:path>
              </a:pathLst>
            </a:custGeom>
            <a:solidFill>
              <a:srgbClr val="A557DF"/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9103" name="Freeform 10"/>
            <p:cNvSpPr>
              <a:spLocks noEditPoints="1"/>
            </p:cNvSpPr>
            <p:nvPr/>
          </p:nvSpPr>
          <p:spPr bwMode="auto">
            <a:xfrm>
              <a:off x="2472" y="1756"/>
              <a:ext cx="825" cy="825"/>
            </a:xfrm>
            <a:custGeom>
              <a:avLst/>
              <a:gdLst>
                <a:gd name="T0" fmla="*/ 512 w 411"/>
                <a:gd name="T1" fmla="*/ 1337 h 411"/>
                <a:gd name="T2" fmla="*/ 608 w 411"/>
                <a:gd name="T3" fmla="*/ 1285 h 411"/>
                <a:gd name="T4" fmla="*/ 480 w 411"/>
                <a:gd name="T5" fmla="*/ 980 h 411"/>
                <a:gd name="T6" fmla="*/ 311 w 411"/>
                <a:gd name="T7" fmla="*/ 1108 h 411"/>
                <a:gd name="T8" fmla="*/ 0 w 411"/>
                <a:gd name="T9" fmla="*/ 831 h 411"/>
                <a:gd name="T10" fmla="*/ 225 w 411"/>
                <a:gd name="T11" fmla="*/ 520 h 411"/>
                <a:gd name="T12" fmla="*/ 225 w 411"/>
                <a:gd name="T13" fmla="*/ 225 h 411"/>
                <a:gd name="T14" fmla="*/ 520 w 411"/>
                <a:gd name="T15" fmla="*/ 225 h 411"/>
                <a:gd name="T16" fmla="*/ 825 w 411"/>
                <a:gd name="T17" fmla="*/ 0 h 411"/>
                <a:gd name="T18" fmla="*/ 1116 w 411"/>
                <a:gd name="T19" fmla="*/ 319 h 411"/>
                <a:gd name="T20" fmla="*/ 1020 w 411"/>
                <a:gd name="T21" fmla="*/ 624 h 411"/>
                <a:gd name="T22" fmla="*/ 1273 w 411"/>
                <a:gd name="T23" fmla="*/ 624 h 411"/>
                <a:gd name="T24" fmla="*/ 1325 w 411"/>
                <a:gd name="T25" fmla="*/ 500 h 411"/>
                <a:gd name="T26" fmla="*/ 1383 w 411"/>
                <a:gd name="T27" fmla="*/ 1100 h 411"/>
                <a:gd name="T28" fmla="*/ 1491 w 411"/>
                <a:gd name="T29" fmla="*/ 1281 h 411"/>
                <a:gd name="T30" fmla="*/ 1281 w 411"/>
                <a:gd name="T31" fmla="*/ 1491 h 411"/>
                <a:gd name="T32" fmla="*/ 1100 w 411"/>
                <a:gd name="T33" fmla="*/ 1383 h 411"/>
                <a:gd name="T34" fmla="*/ 564 w 411"/>
                <a:gd name="T35" fmla="*/ 1349 h 411"/>
                <a:gd name="T36" fmla="*/ 1108 w 411"/>
                <a:gd name="T37" fmla="*/ 1333 h 411"/>
                <a:gd name="T38" fmla="*/ 1156 w 411"/>
                <a:gd name="T39" fmla="*/ 1411 h 411"/>
                <a:gd name="T40" fmla="*/ 1411 w 411"/>
                <a:gd name="T41" fmla="*/ 1411 h 411"/>
                <a:gd name="T42" fmla="*/ 1411 w 411"/>
                <a:gd name="T43" fmla="*/ 1156 h 411"/>
                <a:gd name="T44" fmla="*/ 1333 w 411"/>
                <a:gd name="T45" fmla="*/ 1108 h 411"/>
                <a:gd name="T46" fmla="*/ 1345 w 411"/>
                <a:gd name="T47" fmla="*/ 556 h 411"/>
                <a:gd name="T48" fmla="*/ 1144 w 411"/>
                <a:gd name="T49" fmla="*/ 705 h 411"/>
                <a:gd name="T50" fmla="*/ 1000 w 411"/>
                <a:gd name="T51" fmla="*/ 351 h 411"/>
                <a:gd name="T52" fmla="*/ 825 w 411"/>
                <a:gd name="T53" fmla="*/ 40 h 411"/>
                <a:gd name="T54" fmla="*/ 536 w 411"/>
                <a:gd name="T55" fmla="*/ 303 h 411"/>
                <a:gd name="T56" fmla="*/ 375 w 411"/>
                <a:gd name="T57" fmla="*/ 193 h 411"/>
                <a:gd name="T58" fmla="*/ 193 w 411"/>
                <a:gd name="T59" fmla="*/ 375 h 411"/>
                <a:gd name="T60" fmla="*/ 303 w 411"/>
                <a:gd name="T61" fmla="*/ 540 h 411"/>
                <a:gd name="T62" fmla="*/ 40 w 411"/>
                <a:gd name="T63" fmla="*/ 831 h 411"/>
                <a:gd name="T64" fmla="*/ 335 w 411"/>
                <a:gd name="T65" fmla="*/ 1012 h 411"/>
                <a:gd name="T66" fmla="*/ 628 w 411"/>
                <a:gd name="T67" fmla="*/ 1012 h 411"/>
                <a:gd name="T68" fmla="*/ 564 w 411"/>
                <a:gd name="T69" fmla="*/ 1349 h 41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11"/>
                <a:gd name="T106" fmla="*/ 0 h 411"/>
                <a:gd name="T107" fmla="*/ 411 w 411"/>
                <a:gd name="T108" fmla="*/ 411 h 41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11" h="411">
                  <a:moveTo>
                    <a:pt x="205" y="411"/>
                  </a:moveTo>
                  <a:cubicBezTo>
                    <a:pt x="127" y="332"/>
                    <a:pt x="127" y="332"/>
                    <a:pt x="127" y="332"/>
                  </a:cubicBezTo>
                  <a:cubicBezTo>
                    <a:pt x="132" y="331"/>
                    <a:pt x="132" y="331"/>
                    <a:pt x="132" y="331"/>
                  </a:cubicBezTo>
                  <a:cubicBezTo>
                    <a:pt x="139" y="328"/>
                    <a:pt x="146" y="325"/>
                    <a:pt x="151" y="319"/>
                  </a:cubicBezTo>
                  <a:cubicBezTo>
                    <a:pt x="168" y="302"/>
                    <a:pt x="168" y="274"/>
                    <a:pt x="151" y="256"/>
                  </a:cubicBezTo>
                  <a:cubicBezTo>
                    <a:pt x="143" y="248"/>
                    <a:pt x="131" y="243"/>
                    <a:pt x="119" y="243"/>
                  </a:cubicBezTo>
                  <a:cubicBezTo>
                    <a:pt x="108" y="243"/>
                    <a:pt x="96" y="248"/>
                    <a:pt x="88" y="256"/>
                  </a:cubicBezTo>
                  <a:cubicBezTo>
                    <a:pt x="83" y="262"/>
                    <a:pt x="79" y="268"/>
                    <a:pt x="77" y="275"/>
                  </a:cubicBezTo>
                  <a:cubicBezTo>
                    <a:pt x="75" y="281"/>
                    <a:pt x="75" y="281"/>
                    <a:pt x="75" y="281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3" y="136"/>
                    <a:pt x="60" y="133"/>
                    <a:pt x="56" y="129"/>
                  </a:cubicBezTo>
                  <a:cubicBezTo>
                    <a:pt x="46" y="120"/>
                    <a:pt x="41" y="107"/>
                    <a:pt x="41" y="93"/>
                  </a:cubicBezTo>
                  <a:cubicBezTo>
                    <a:pt x="41" y="79"/>
                    <a:pt x="46" y="66"/>
                    <a:pt x="56" y="56"/>
                  </a:cubicBezTo>
                  <a:cubicBezTo>
                    <a:pt x="66" y="47"/>
                    <a:pt x="79" y="41"/>
                    <a:pt x="93" y="41"/>
                  </a:cubicBezTo>
                  <a:cubicBezTo>
                    <a:pt x="106" y="41"/>
                    <a:pt x="119" y="47"/>
                    <a:pt x="129" y="56"/>
                  </a:cubicBezTo>
                  <a:cubicBezTo>
                    <a:pt x="133" y="60"/>
                    <a:pt x="135" y="64"/>
                    <a:pt x="138" y="68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84" y="78"/>
                    <a:pt x="284" y="78"/>
                    <a:pt x="284" y="78"/>
                  </a:cubicBezTo>
                  <a:cubicBezTo>
                    <a:pt x="277" y="79"/>
                    <a:pt x="277" y="79"/>
                    <a:pt x="277" y="79"/>
                  </a:cubicBezTo>
                  <a:cubicBezTo>
                    <a:pt x="268" y="81"/>
                    <a:pt x="259" y="85"/>
                    <a:pt x="253" y="92"/>
                  </a:cubicBezTo>
                  <a:cubicBezTo>
                    <a:pt x="235" y="109"/>
                    <a:pt x="235" y="137"/>
                    <a:pt x="253" y="155"/>
                  </a:cubicBezTo>
                  <a:cubicBezTo>
                    <a:pt x="261" y="163"/>
                    <a:pt x="272" y="168"/>
                    <a:pt x="284" y="168"/>
                  </a:cubicBezTo>
                  <a:cubicBezTo>
                    <a:pt x="296" y="168"/>
                    <a:pt x="307" y="163"/>
                    <a:pt x="316" y="155"/>
                  </a:cubicBezTo>
                  <a:cubicBezTo>
                    <a:pt x="322" y="148"/>
                    <a:pt x="326" y="140"/>
                    <a:pt x="328" y="131"/>
                  </a:cubicBezTo>
                  <a:cubicBezTo>
                    <a:pt x="329" y="124"/>
                    <a:pt x="329" y="124"/>
                    <a:pt x="329" y="124"/>
                  </a:cubicBezTo>
                  <a:cubicBezTo>
                    <a:pt x="411" y="206"/>
                    <a:pt x="411" y="206"/>
                    <a:pt x="411" y="206"/>
                  </a:cubicBezTo>
                  <a:cubicBezTo>
                    <a:pt x="343" y="273"/>
                    <a:pt x="343" y="273"/>
                    <a:pt x="343" y="273"/>
                  </a:cubicBezTo>
                  <a:cubicBezTo>
                    <a:pt x="347" y="276"/>
                    <a:pt x="351" y="278"/>
                    <a:pt x="355" y="282"/>
                  </a:cubicBezTo>
                  <a:cubicBezTo>
                    <a:pt x="364" y="292"/>
                    <a:pt x="370" y="305"/>
                    <a:pt x="370" y="318"/>
                  </a:cubicBezTo>
                  <a:cubicBezTo>
                    <a:pt x="370" y="332"/>
                    <a:pt x="364" y="345"/>
                    <a:pt x="355" y="355"/>
                  </a:cubicBezTo>
                  <a:cubicBezTo>
                    <a:pt x="345" y="365"/>
                    <a:pt x="332" y="370"/>
                    <a:pt x="318" y="370"/>
                  </a:cubicBezTo>
                  <a:cubicBezTo>
                    <a:pt x="304" y="370"/>
                    <a:pt x="291" y="365"/>
                    <a:pt x="282" y="355"/>
                  </a:cubicBezTo>
                  <a:cubicBezTo>
                    <a:pt x="278" y="351"/>
                    <a:pt x="275" y="348"/>
                    <a:pt x="273" y="343"/>
                  </a:cubicBezTo>
                  <a:lnTo>
                    <a:pt x="205" y="411"/>
                  </a:lnTo>
                  <a:close/>
                  <a:moveTo>
                    <a:pt x="140" y="335"/>
                  </a:moveTo>
                  <a:cubicBezTo>
                    <a:pt x="205" y="401"/>
                    <a:pt x="205" y="401"/>
                    <a:pt x="205" y="401"/>
                  </a:cubicBezTo>
                  <a:cubicBezTo>
                    <a:pt x="275" y="331"/>
                    <a:pt x="275" y="331"/>
                    <a:pt x="275" y="331"/>
                  </a:cubicBezTo>
                  <a:cubicBezTo>
                    <a:pt x="277" y="336"/>
                    <a:pt x="277" y="336"/>
                    <a:pt x="277" y="336"/>
                  </a:cubicBezTo>
                  <a:cubicBezTo>
                    <a:pt x="280" y="341"/>
                    <a:pt x="283" y="346"/>
                    <a:pt x="287" y="350"/>
                  </a:cubicBezTo>
                  <a:cubicBezTo>
                    <a:pt x="295" y="358"/>
                    <a:pt x="306" y="363"/>
                    <a:pt x="318" y="363"/>
                  </a:cubicBezTo>
                  <a:cubicBezTo>
                    <a:pt x="330" y="363"/>
                    <a:pt x="341" y="358"/>
                    <a:pt x="350" y="350"/>
                  </a:cubicBezTo>
                  <a:cubicBezTo>
                    <a:pt x="358" y="341"/>
                    <a:pt x="363" y="330"/>
                    <a:pt x="363" y="318"/>
                  </a:cubicBezTo>
                  <a:cubicBezTo>
                    <a:pt x="363" y="306"/>
                    <a:pt x="358" y="295"/>
                    <a:pt x="350" y="287"/>
                  </a:cubicBezTo>
                  <a:cubicBezTo>
                    <a:pt x="346" y="283"/>
                    <a:pt x="341" y="280"/>
                    <a:pt x="336" y="278"/>
                  </a:cubicBezTo>
                  <a:cubicBezTo>
                    <a:pt x="331" y="275"/>
                    <a:pt x="331" y="275"/>
                    <a:pt x="331" y="275"/>
                  </a:cubicBezTo>
                  <a:cubicBezTo>
                    <a:pt x="401" y="206"/>
                    <a:pt x="401" y="206"/>
                    <a:pt x="401" y="206"/>
                  </a:cubicBezTo>
                  <a:cubicBezTo>
                    <a:pt x="334" y="138"/>
                    <a:pt x="334" y="138"/>
                    <a:pt x="334" y="138"/>
                  </a:cubicBezTo>
                  <a:cubicBezTo>
                    <a:pt x="331" y="146"/>
                    <a:pt x="327" y="154"/>
                    <a:pt x="321" y="160"/>
                  </a:cubicBezTo>
                  <a:cubicBezTo>
                    <a:pt x="311" y="170"/>
                    <a:pt x="298" y="175"/>
                    <a:pt x="284" y="175"/>
                  </a:cubicBezTo>
                  <a:cubicBezTo>
                    <a:pt x="270" y="175"/>
                    <a:pt x="257" y="170"/>
                    <a:pt x="248" y="160"/>
                  </a:cubicBezTo>
                  <a:cubicBezTo>
                    <a:pt x="227" y="140"/>
                    <a:pt x="227" y="107"/>
                    <a:pt x="248" y="87"/>
                  </a:cubicBezTo>
                  <a:cubicBezTo>
                    <a:pt x="254" y="81"/>
                    <a:pt x="261" y="76"/>
                    <a:pt x="269" y="74"/>
                  </a:cubicBezTo>
                  <a:cubicBezTo>
                    <a:pt x="205" y="10"/>
                    <a:pt x="205" y="10"/>
                    <a:pt x="205" y="10"/>
                  </a:cubicBezTo>
                  <a:cubicBezTo>
                    <a:pt x="136" y="80"/>
                    <a:pt x="136" y="80"/>
                    <a:pt x="136" y="80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31" y="70"/>
                    <a:pt x="128" y="65"/>
                    <a:pt x="124" y="61"/>
                  </a:cubicBezTo>
                  <a:cubicBezTo>
                    <a:pt x="116" y="53"/>
                    <a:pt x="105" y="48"/>
                    <a:pt x="93" y="48"/>
                  </a:cubicBezTo>
                  <a:cubicBezTo>
                    <a:pt x="81" y="48"/>
                    <a:pt x="70" y="53"/>
                    <a:pt x="61" y="61"/>
                  </a:cubicBezTo>
                  <a:cubicBezTo>
                    <a:pt x="53" y="70"/>
                    <a:pt x="48" y="81"/>
                    <a:pt x="48" y="93"/>
                  </a:cubicBezTo>
                  <a:cubicBezTo>
                    <a:pt x="48" y="105"/>
                    <a:pt x="53" y="116"/>
                    <a:pt x="61" y="124"/>
                  </a:cubicBezTo>
                  <a:cubicBezTo>
                    <a:pt x="65" y="128"/>
                    <a:pt x="70" y="131"/>
                    <a:pt x="75" y="134"/>
                  </a:cubicBezTo>
                  <a:cubicBezTo>
                    <a:pt x="80" y="136"/>
                    <a:pt x="80" y="136"/>
                    <a:pt x="80" y="136"/>
                  </a:cubicBezTo>
                  <a:cubicBezTo>
                    <a:pt x="10" y="206"/>
                    <a:pt x="10" y="206"/>
                    <a:pt x="10" y="206"/>
                  </a:cubicBezTo>
                  <a:cubicBezTo>
                    <a:pt x="72" y="268"/>
                    <a:pt x="72" y="268"/>
                    <a:pt x="72" y="268"/>
                  </a:cubicBezTo>
                  <a:cubicBezTo>
                    <a:pt x="75" y="262"/>
                    <a:pt x="78" y="256"/>
                    <a:pt x="83" y="251"/>
                  </a:cubicBezTo>
                  <a:cubicBezTo>
                    <a:pt x="93" y="242"/>
                    <a:pt x="106" y="236"/>
                    <a:pt x="119" y="236"/>
                  </a:cubicBezTo>
                  <a:cubicBezTo>
                    <a:pt x="133" y="236"/>
                    <a:pt x="146" y="242"/>
                    <a:pt x="156" y="251"/>
                  </a:cubicBezTo>
                  <a:cubicBezTo>
                    <a:pt x="176" y="272"/>
                    <a:pt x="176" y="304"/>
                    <a:pt x="156" y="324"/>
                  </a:cubicBezTo>
                  <a:cubicBezTo>
                    <a:pt x="151" y="329"/>
                    <a:pt x="146" y="333"/>
                    <a:pt x="140" y="335"/>
                  </a:cubicBezTo>
                  <a:close/>
                </a:path>
              </a:pathLst>
            </a:custGeom>
            <a:solidFill>
              <a:srgbClr val="CF66E0"/>
            </a:solidFill>
            <a:ln w="19050">
              <a:solidFill>
                <a:schemeClr val="bg1"/>
              </a:solidFill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49669" name="文本框 1049668"/>
          <p:cNvSpPr txBox="1"/>
          <p:nvPr/>
        </p:nvSpPr>
        <p:spPr>
          <a:xfrm>
            <a:off x="332150" y="1284910"/>
            <a:ext cx="3592676" cy="34442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每周三的教研组活动中，教师们对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phonics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教学进行研讨，从儿歌里出现的生词发音，到设计惟妙惟肖的动作帮助学生建立音形义的联系，这样的讨论是日常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化的。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9670" name="文本框 1049669"/>
          <p:cNvSpPr txBox="1"/>
          <p:nvPr/>
        </p:nvSpPr>
        <p:spPr>
          <a:xfrm>
            <a:off x="8190413" y="3429000"/>
            <a:ext cx="4000000" cy="34442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老师们会经常走进同伴的课堂学习，教研组成员每天都是在热烈的日常聊课及实施反思交流中度过。教师们分工合作，精心设计动作，拍摄视频，发在教研组群，资源共享。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9671" name="文本框 1049670"/>
          <p:cNvSpPr txBox="1"/>
          <p:nvPr/>
        </p:nvSpPr>
        <p:spPr>
          <a:xfrm>
            <a:off x="976380" y="334266"/>
            <a:ext cx="4000000" cy="5105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2.</a:t>
            </a:r>
            <a:r>
              <a:rPr kumimoji="0" lang="zh-CN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日常研讨，互相学习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097183" name="图片 2097182"/>
          <p:cNvPicPr/>
          <p:nvPr/>
        </p:nvPicPr>
        <p:blipFill>
          <a:blip r:embed="rId1"/>
          <a:stretch>
            <a:fillRect/>
          </a:stretch>
        </p:blipFill>
        <p:spPr>
          <a:xfrm>
            <a:off x="3961939" y="2451410"/>
            <a:ext cx="2413770" cy="198873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777" y="-315561"/>
            <a:ext cx="3764923" cy="2823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502" y="151857"/>
            <a:ext cx="3297249" cy="30601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763" y="4515831"/>
            <a:ext cx="2892935" cy="2169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24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9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9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049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09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095" grpId="0" animBg="1"/>
      <p:bldP spid="104909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5930" y="436925"/>
            <a:ext cx="3297249" cy="30601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127" y="3360915"/>
            <a:ext cx="3569183" cy="2676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34" y="188640"/>
            <a:ext cx="3553376" cy="2665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61" y="2903170"/>
            <a:ext cx="3764923" cy="2823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4871070" y="724316"/>
            <a:ext cx="2719053" cy="2304256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组合 83"/>
          <p:cNvGrpSpPr/>
          <p:nvPr/>
        </p:nvGrpSpPr>
        <p:grpSpPr>
          <a:xfrm>
            <a:off x="1880529" y="2890090"/>
            <a:ext cx="2295524" cy="1605094"/>
            <a:chOff x="1880529" y="2602167"/>
            <a:chExt cx="2295524" cy="1605094"/>
          </a:xfrm>
        </p:grpSpPr>
        <p:grpSp>
          <p:nvGrpSpPr>
            <p:cNvPr id="91" name="组合 1"/>
            <p:cNvGrpSpPr/>
            <p:nvPr/>
          </p:nvGrpSpPr>
          <p:grpSpPr>
            <a:xfrm>
              <a:off x="1880529" y="2602167"/>
              <a:ext cx="2295524" cy="1605094"/>
              <a:chOff x="2214563" y="1323975"/>
              <a:chExt cx="2295524" cy="1605094"/>
            </a:xfrm>
            <a:effectLst>
              <a:outerShdw blurRad="101600" dist="635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048666" name="任意多边形 2"/>
              <p:cNvSpPr/>
              <p:nvPr/>
            </p:nvSpPr>
            <p:spPr>
              <a:xfrm>
                <a:off x="3995737" y="1457325"/>
                <a:ext cx="514350" cy="1252538"/>
              </a:xfrm>
              <a:custGeom>
                <a:avLst/>
                <a:gdLst>
                  <a:gd name="connsiteX0" fmla="*/ 28575 w 514350"/>
                  <a:gd name="connsiteY0" fmla="*/ 1252538 h 1252538"/>
                  <a:gd name="connsiteX1" fmla="*/ 366713 w 514350"/>
                  <a:gd name="connsiteY1" fmla="*/ 852488 h 1252538"/>
                  <a:gd name="connsiteX2" fmla="*/ 514350 w 514350"/>
                  <a:gd name="connsiteY2" fmla="*/ 328613 h 1252538"/>
                  <a:gd name="connsiteX3" fmla="*/ 328613 w 514350"/>
                  <a:gd name="connsiteY3" fmla="*/ 0 h 1252538"/>
                  <a:gd name="connsiteX4" fmla="*/ 0 w 514350"/>
                  <a:gd name="connsiteY4" fmla="*/ 619125 h 1252538"/>
                  <a:gd name="connsiteX5" fmla="*/ 28575 w 514350"/>
                  <a:gd name="connsiteY5" fmla="*/ 1252538 h 1252538"/>
                  <a:gd name="connsiteX0-1" fmla="*/ 28575 w 514350"/>
                  <a:gd name="connsiteY0-2" fmla="*/ 1252538 h 1252538"/>
                  <a:gd name="connsiteX1-3" fmla="*/ 366713 w 514350"/>
                  <a:gd name="connsiteY1-4" fmla="*/ 852488 h 1252538"/>
                  <a:gd name="connsiteX2-5" fmla="*/ 514350 w 514350"/>
                  <a:gd name="connsiteY2-6" fmla="*/ 328613 h 1252538"/>
                  <a:gd name="connsiteX3-7" fmla="*/ 314326 w 514350"/>
                  <a:gd name="connsiteY3-8" fmla="*/ 0 h 1252538"/>
                  <a:gd name="connsiteX4-9" fmla="*/ 0 w 514350"/>
                  <a:gd name="connsiteY4-10" fmla="*/ 619125 h 1252538"/>
                  <a:gd name="connsiteX5-11" fmla="*/ 28575 w 514350"/>
                  <a:gd name="connsiteY5-12" fmla="*/ 1252538 h 125253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514350" h="1252538">
                    <a:moveTo>
                      <a:pt x="28575" y="1252538"/>
                    </a:moveTo>
                    <a:lnTo>
                      <a:pt x="366713" y="852488"/>
                    </a:lnTo>
                    <a:lnTo>
                      <a:pt x="514350" y="328613"/>
                    </a:lnTo>
                    <a:lnTo>
                      <a:pt x="314326" y="0"/>
                    </a:lnTo>
                    <a:lnTo>
                      <a:pt x="0" y="619125"/>
                    </a:lnTo>
                    <a:lnTo>
                      <a:pt x="28575" y="125253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67" name="任意多边形 3"/>
              <p:cNvSpPr/>
              <p:nvPr/>
            </p:nvSpPr>
            <p:spPr>
              <a:xfrm>
                <a:off x="2214563" y="1323975"/>
                <a:ext cx="2100262" cy="1166813"/>
              </a:xfrm>
              <a:custGeom>
                <a:avLst/>
                <a:gdLst>
                  <a:gd name="connsiteX0" fmla="*/ 0 w 2100262"/>
                  <a:gd name="connsiteY0" fmla="*/ 704850 h 1166813"/>
                  <a:gd name="connsiteX1" fmla="*/ 566737 w 2100262"/>
                  <a:gd name="connsiteY1" fmla="*/ 0 h 1166813"/>
                  <a:gd name="connsiteX2" fmla="*/ 2100262 w 2100262"/>
                  <a:gd name="connsiteY2" fmla="*/ 128588 h 1166813"/>
                  <a:gd name="connsiteX3" fmla="*/ 1790700 w 2100262"/>
                  <a:gd name="connsiteY3" fmla="*/ 766763 h 1166813"/>
                  <a:gd name="connsiteX4" fmla="*/ 1276350 w 2100262"/>
                  <a:gd name="connsiteY4" fmla="*/ 1166813 h 1166813"/>
                  <a:gd name="connsiteX5" fmla="*/ 476250 w 2100262"/>
                  <a:gd name="connsiteY5" fmla="*/ 1109663 h 1166813"/>
                  <a:gd name="connsiteX6" fmla="*/ 0 w 2100262"/>
                  <a:gd name="connsiteY6" fmla="*/ 704850 h 1166813"/>
                  <a:gd name="connsiteX0-1" fmla="*/ 0 w 2100262"/>
                  <a:gd name="connsiteY0-2" fmla="*/ 704850 h 1166813"/>
                  <a:gd name="connsiteX1-3" fmla="*/ 566737 w 2100262"/>
                  <a:gd name="connsiteY1-4" fmla="*/ 0 h 1166813"/>
                  <a:gd name="connsiteX2-5" fmla="*/ 2100262 w 2100262"/>
                  <a:gd name="connsiteY2-6" fmla="*/ 128588 h 1166813"/>
                  <a:gd name="connsiteX3-7" fmla="*/ 1790700 w 2100262"/>
                  <a:gd name="connsiteY3-8" fmla="*/ 766763 h 1166813"/>
                  <a:gd name="connsiteX4-9" fmla="*/ 1276350 w 2100262"/>
                  <a:gd name="connsiteY4-10" fmla="*/ 1166813 h 1166813"/>
                  <a:gd name="connsiteX5-11" fmla="*/ 476250 w 2100262"/>
                  <a:gd name="connsiteY5-12" fmla="*/ 1109663 h 1166813"/>
                  <a:gd name="connsiteX6-13" fmla="*/ 0 w 2100262"/>
                  <a:gd name="connsiteY6-14" fmla="*/ 704850 h 1166813"/>
                  <a:gd name="connsiteX0-15" fmla="*/ 0 w 2100262"/>
                  <a:gd name="connsiteY0-16" fmla="*/ 704850 h 1166813"/>
                  <a:gd name="connsiteX1-17" fmla="*/ 566737 w 2100262"/>
                  <a:gd name="connsiteY1-18" fmla="*/ 0 h 1166813"/>
                  <a:gd name="connsiteX2-19" fmla="*/ 2100262 w 2100262"/>
                  <a:gd name="connsiteY2-20" fmla="*/ 128588 h 1166813"/>
                  <a:gd name="connsiteX3-21" fmla="*/ 1790700 w 2100262"/>
                  <a:gd name="connsiteY3-22" fmla="*/ 766763 h 1166813"/>
                  <a:gd name="connsiteX4-23" fmla="*/ 1276350 w 2100262"/>
                  <a:gd name="connsiteY4-24" fmla="*/ 1166813 h 1166813"/>
                  <a:gd name="connsiteX5-25" fmla="*/ 476250 w 2100262"/>
                  <a:gd name="connsiteY5-26" fmla="*/ 1109663 h 1166813"/>
                  <a:gd name="connsiteX6-27" fmla="*/ 0 w 2100262"/>
                  <a:gd name="connsiteY6-28" fmla="*/ 704850 h 116681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2100262" h="1166813">
                    <a:moveTo>
                      <a:pt x="0" y="704850"/>
                    </a:moveTo>
                    <a:lnTo>
                      <a:pt x="566737" y="0"/>
                    </a:lnTo>
                    <a:cubicBezTo>
                      <a:pt x="1216024" y="457200"/>
                      <a:pt x="1798637" y="290513"/>
                      <a:pt x="2100262" y="128588"/>
                    </a:cubicBezTo>
                    <a:lnTo>
                      <a:pt x="1790700" y="766763"/>
                    </a:lnTo>
                    <a:lnTo>
                      <a:pt x="1276350" y="1166813"/>
                    </a:lnTo>
                    <a:lnTo>
                      <a:pt x="476250" y="1109663"/>
                    </a:lnTo>
                    <a:lnTo>
                      <a:pt x="0" y="704850"/>
                    </a:lnTo>
                    <a:close/>
                  </a:path>
                </a:pathLst>
              </a:custGeom>
              <a:solidFill>
                <a:srgbClr val="CF66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68" name="矩形 2"/>
              <p:cNvSpPr/>
              <p:nvPr/>
            </p:nvSpPr>
            <p:spPr>
              <a:xfrm>
                <a:off x="2225040" y="2034541"/>
                <a:ext cx="1798320" cy="894528"/>
              </a:xfrm>
              <a:custGeom>
                <a:avLst/>
                <a:gdLst>
                  <a:gd name="connsiteX0" fmla="*/ 0 w 1744980"/>
                  <a:gd name="connsiteY0" fmla="*/ 0 h 624840"/>
                  <a:gd name="connsiteX1" fmla="*/ 1744980 w 1744980"/>
                  <a:gd name="connsiteY1" fmla="*/ 0 h 624840"/>
                  <a:gd name="connsiteX2" fmla="*/ 1744980 w 1744980"/>
                  <a:gd name="connsiteY2" fmla="*/ 624840 h 624840"/>
                  <a:gd name="connsiteX3" fmla="*/ 0 w 1744980"/>
                  <a:gd name="connsiteY3" fmla="*/ 624840 h 624840"/>
                  <a:gd name="connsiteX4" fmla="*/ 0 w 1744980"/>
                  <a:gd name="connsiteY4" fmla="*/ 0 h 624840"/>
                  <a:gd name="connsiteX0-1" fmla="*/ 0 w 1783080"/>
                  <a:gd name="connsiteY0-2" fmla="*/ 0 h 624840"/>
                  <a:gd name="connsiteX1-3" fmla="*/ 1783080 w 1783080"/>
                  <a:gd name="connsiteY1-4" fmla="*/ 45720 h 624840"/>
                  <a:gd name="connsiteX2-5" fmla="*/ 1744980 w 1783080"/>
                  <a:gd name="connsiteY2-6" fmla="*/ 624840 h 624840"/>
                  <a:gd name="connsiteX3-7" fmla="*/ 0 w 1783080"/>
                  <a:gd name="connsiteY3-8" fmla="*/ 624840 h 624840"/>
                  <a:gd name="connsiteX4-9" fmla="*/ 0 w 1783080"/>
                  <a:gd name="connsiteY4-10" fmla="*/ 0 h 624840"/>
                  <a:gd name="connsiteX0-11" fmla="*/ 0 w 1798320"/>
                  <a:gd name="connsiteY0-12" fmla="*/ 0 h 670560"/>
                  <a:gd name="connsiteX1-13" fmla="*/ 1783080 w 1798320"/>
                  <a:gd name="connsiteY1-14" fmla="*/ 45720 h 670560"/>
                  <a:gd name="connsiteX2-15" fmla="*/ 1798320 w 1798320"/>
                  <a:gd name="connsiteY2-16" fmla="*/ 670560 h 670560"/>
                  <a:gd name="connsiteX3-17" fmla="*/ 0 w 1798320"/>
                  <a:gd name="connsiteY3-18" fmla="*/ 624840 h 670560"/>
                  <a:gd name="connsiteX4-19" fmla="*/ 0 w 1798320"/>
                  <a:gd name="connsiteY4-20" fmla="*/ 0 h 670560"/>
                  <a:gd name="connsiteX0-21" fmla="*/ 0 w 1798320"/>
                  <a:gd name="connsiteY0-22" fmla="*/ 0 h 670560"/>
                  <a:gd name="connsiteX1-23" fmla="*/ 1783080 w 1798320"/>
                  <a:gd name="connsiteY1-24" fmla="*/ 45720 h 670560"/>
                  <a:gd name="connsiteX2-25" fmla="*/ 1798320 w 1798320"/>
                  <a:gd name="connsiteY2-26" fmla="*/ 670560 h 670560"/>
                  <a:gd name="connsiteX3-27" fmla="*/ 175260 w 1798320"/>
                  <a:gd name="connsiteY3-28" fmla="*/ 518160 h 670560"/>
                  <a:gd name="connsiteX4-29" fmla="*/ 0 w 1798320"/>
                  <a:gd name="connsiteY4-30" fmla="*/ 0 h 670560"/>
                  <a:gd name="connsiteX0-31" fmla="*/ 0 w 1798320"/>
                  <a:gd name="connsiteY0-32" fmla="*/ 0 h 670560"/>
                  <a:gd name="connsiteX1-33" fmla="*/ 1783080 w 1798320"/>
                  <a:gd name="connsiteY1-34" fmla="*/ 45720 h 670560"/>
                  <a:gd name="connsiteX2-35" fmla="*/ 1798320 w 1798320"/>
                  <a:gd name="connsiteY2-36" fmla="*/ 670560 h 670560"/>
                  <a:gd name="connsiteX3-37" fmla="*/ 60960 w 1798320"/>
                  <a:gd name="connsiteY3-38" fmla="*/ 579120 h 670560"/>
                  <a:gd name="connsiteX4-39" fmla="*/ 0 w 1798320"/>
                  <a:gd name="connsiteY4-40" fmla="*/ 0 h 670560"/>
                  <a:gd name="connsiteX0-41" fmla="*/ 0 w 1798320"/>
                  <a:gd name="connsiteY0-42" fmla="*/ 0 h 744714"/>
                  <a:gd name="connsiteX1-43" fmla="*/ 1783080 w 1798320"/>
                  <a:gd name="connsiteY1-44" fmla="*/ 45720 h 744714"/>
                  <a:gd name="connsiteX2-45" fmla="*/ 1798320 w 1798320"/>
                  <a:gd name="connsiteY2-46" fmla="*/ 670560 h 744714"/>
                  <a:gd name="connsiteX3-47" fmla="*/ 60960 w 1798320"/>
                  <a:gd name="connsiteY3-48" fmla="*/ 579120 h 744714"/>
                  <a:gd name="connsiteX4-49" fmla="*/ 0 w 1798320"/>
                  <a:gd name="connsiteY4-50" fmla="*/ 0 h 744714"/>
                  <a:gd name="connsiteX0-51" fmla="*/ 0 w 1798320"/>
                  <a:gd name="connsiteY0-52" fmla="*/ 0 h 670560"/>
                  <a:gd name="connsiteX1-53" fmla="*/ 1783080 w 1798320"/>
                  <a:gd name="connsiteY1-54" fmla="*/ 45720 h 670560"/>
                  <a:gd name="connsiteX2-55" fmla="*/ 1798320 w 1798320"/>
                  <a:gd name="connsiteY2-56" fmla="*/ 670560 h 670560"/>
                  <a:gd name="connsiteX3-57" fmla="*/ 60960 w 1798320"/>
                  <a:gd name="connsiteY3-58" fmla="*/ 579120 h 670560"/>
                  <a:gd name="connsiteX4-59" fmla="*/ 0 w 1798320"/>
                  <a:gd name="connsiteY4-60" fmla="*/ 0 h 670560"/>
                  <a:gd name="connsiteX0-61" fmla="*/ 0 w 1798320"/>
                  <a:gd name="connsiteY0-62" fmla="*/ 0 h 670560"/>
                  <a:gd name="connsiteX1-63" fmla="*/ 1783080 w 1798320"/>
                  <a:gd name="connsiteY1-64" fmla="*/ 45720 h 670560"/>
                  <a:gd name="connsiteX2-65" fmla="*/ 1798320 w 1798320"/>
                  <a:gd name="connsiteY2-66" fmla="*/ 670560 h 670560"/>
                  <a:gd name="connsiteX3-67" fmla="*/ 60960 w 1798320"/>
                  <a:gd name="connsiteY3-68" fmla="*/ 579120 h 670560"/>
                  <a:gd name="connsiteX4-69" fmla="*/ 0 w 1798320"/>
                  <a:gd name="connsiteY4-70" fmla="*/ 0 h 670560"/>
                  <a:gd name="connsiteX0-71" fmla="*/ 0 w 1798320"/>
                  <a:gd name="connsiteY0-72" fmla="*/ 0 h 812979"/>
                  <a:gd name="connsiteX1-73" fmla="*/ 1783080 w 1798320"/>
                  <a:gd name="connsiteY1-74" fmla="*/ 45720 h 812979"/>
                  <a:gd name="connsiteX2-75" fmla="*/ 1798320 w 1798320"/>
                  <a:gd name="connsiteY2-76" fmla="*/ 670560 h 812979"/>
                  <a:gd name="connsiteX3-77" fmla="*/ 60960 w 1798320"/>
                  <a:gd name="connsiteY3-78" fmla="*/ 579120 h 812979"/>
                  <a:gd name="connsiteX4-79" fmla="*/ 0 w 1798320"/>
                  <a:gd name="connsiteY4-80" fmla="*/ 0 h 812979"/>
                  <a:gd name="connsiteX0-81" fmla="*/ 0 w 1798320"/>
                  <a:gd name="connsiteY0-82" fmla="*/ 0 h 894528"/>
                  <a:gd name="connsiteX1-83" fmla="*/ 1783080 w 1798320"/>
                  <a:gd name="connsiteY1-84" fmla="*/ 45720 h 894528"/>
                  <a:gd name="connsiteX2-85" fmla="*/ 1798320 w 1798320"/>
                  <a:gd name="connsiteY2-86" fmla="*/ 670560 h 894528"/>
                  <a:gd name="connsiteX3-87" fmla="*/ 60960 w 1798320"/>
                  <a:gd name="connsiteY3-88" fmla="*/ 579120 h 894528"/>
                  <a:gd name="connsiteX4-89" fmla="*/ 0 w 1798320"/>
                  <a:gd name="connsiteY4-90" fmla="*/ 0 h 894528"/>
                  <a:gd name="connsiteX0-91" fmla="*/ 0 w 1798320"/>
                  <a:gd name="connsiteY0-92" fmla="*/ 0 h 894528"/>
                  <a:gd name="connsiteX1-93" fmla="*/ 1783080 w 1798320"/>
                  <a:gd name="connsiteY1-94" fmla="*/ 45720 h 894528"/>
                  <a:gd name="connsiteX2-95" fmla="*/ 1798320 w 1798320"/>
                  <a:gd name="connsiteY2-96" fmla="*/ 670560 h 894528"/>
                  <a:gd name="connsiteX3-97" fmla="*/ 60960 w 1798320"/>
                  <a:gd name="connsiteY3-98" fmla="*/ 579120 h 894528"/>
                  <a:gd name="connsiteX4-99" fmla="*/ 0 w 1798320"/>
                  <a:gd name="connsiteY4-100" fmla="*/ 0 h 894528"/>
                  <a:gd name="connsiteX0-101" fmla="*/ 0 w 1798320"/>
                  <a:gd name="connsiteY0-102" fmla="*/ 0 h 894528"/>
                  <a:gd name="connsiteX1-103" fmla="*/ 1783080 w 1798320"/>
                  <a:gd name="connsiteY1-104" fmla="*/ 45720 h 894528"/>
                  <a:gd name="connsiteX2-105" fmla="*/ 1798320 w 1798320"/>
                  <a:gd name="connsiteY2-106" fmla="*/ 670560 h 894528"/>
                  <a:gd name="connsiteX3-107" fmla="*/ 60960 w 1798320"/>
                  <a:gd name="connsiteY3-108" fmla="*/ 579120 h 894528"/>
                  <a:gd name="connsiteX4-109" fmla="*/ 0 w 1798320"/>
                  <a:gd name="connsiteY4-110" fmla="*/ 0 h 89452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798320" h="894528">
                    <a:moveTo>
                      <a:pt x="0" y="0"/>
                    </a:moveTo>
                    <a:cubicBezTo>
                      <a:pt x="826135" y="447040"/>
                      <a:pt x="1271270" y="344805"/>
                      <a:pt x="1783080" y="45720"/>
                    </a:cubicBezTo>
                    <a:lnTo>
                      <a:pt x="1798320" y="670560"/>
                    </a:lnTo>
                    <a:cubicBezTo>
                      <a:pt x="1254125" y="903605"/>
                      <a:pt x="855980" y="1063625"/>
                      <a:pt x="60960" y="57912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59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48669" name="椭圆 33"/>
            <p:cNvSpPr/>
            <p:nvPr/>
          </p:nvSpPr>
          <p:spPr>
            <a:xfrm>
              <a:off x="2694257" y="3027958"/>
              <a:ext cx="394915" cy="394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259DD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A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59DD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2" name="组合 84"/>
          <p:cNvGrpSpPr/>
          <p:nvPr/>
        </p:nvGrpSpPr>
        <p:grpSpPr>
          <a:xfrm>
            <a:off x="3780766" y="2927767"/>
            <a:ext cx="2252661" cy="1543473"/>
            <a:chOff x="3780766" y="2639844"/>
            <a:chExt cx="2252661" cy="1543473"/>
          </a:xfrm>
        </p:grpSpPr>
        <p:grpSp>
          <p:nvGrpSpPr>
            <p:cNvPr id="93" name="组合 5"/>
            <p:cNvGrpSpPr/>
            <p:nvPr/>
          </p:nvGrpSpPr>
          <p:grpSpPr>
            <a:xfrm>
              <a:off x="3780766" y="2639844"/>
              <a:ext cx="2252661" cy="1543473"/>
              <a:chOff x="4114800" y="1361652"/>
              <a:chExt cx="2252661" cy="1543473"/>
            </a:xfrm>
            <a:effectLst>
              <a:outerShdw blurRad="101600" dist="635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048670" name="任意多边形 6"/>
              <p:cNvSpPr/>
              <p:nvPr/>
            </p:nvSpPr>
            <p:spPr>
              <a:xfrm>
                <a:off x="5895762" y="1724024"/>
                <a:ext cx="471699" cy="1181101"/>
              </a:xfrm>
              <a:custGeom>
                <a:avLst/>
                <a:gdLst>
                  <a:gd name="connsiteX0" fmla="*/ 0 w 461963"/>
                  <a:gd name="connsiteY0" fmla="*/ 1166813 h 1166813"/>
                  <a:gd name="connsiteX1" fmla="*/ 295275 w 461963"/>
                  <a:gd name="connsiteY1" fmla="*/ 928688 h 1166813"/>
                  <a:gd name="connsiteX2" fmla="*/ 461963 w 461963"/>
                  <a:gd name="connsiteY2" fmla="*/ 442913 h 1166813"/>
                  <a:gd name="connsiteX3" fmla="*/ 447675 w 461963"/>
                  <a:gd name="connsiteY3" fmla="*/ 242888 h 1166813"/>
                  <a:gd name="connsiteX4" fmla="*/ 295275 w 461963"/>
                  <a:gd name="connsiteY4" fmla="*/ 0 h 1166813"/>
                  <a:gd name="connsiteX5" fmla="*/ 4763 w 461963"/>
                  <a:gd name="connsiteY5" fmla="*/ 576263 h 1166813"/>
                  <a:gd name="connsiteX6" fmla="*/ 0 w 461963"/>
                  <a:gd name="connsiteY6" fmla="*/ 1166813 h 1166813"/>
                  <a:gd name="connsiteX0-1" fmla="*/ 0 w 466726"/>
                  <a:gd name="connsiteY0-2" fmla="*/ 1181101 h 1181101"/>
                  <a:gd name="connsiteX1-3" fmla="*/ 300038 w 466726"/>
                  <a:gd name="connsiteY1-4" fmla="*/ 928688 h 1181101"/>
                  <a:gd name="connsiteX2-5" fmla="*/ 466726 w 466726"/>
                  <a:gd name="connsiteY2-6" fmla="*/ 442913 h 1181101"/>
                  <a:gd name="connsiteX3-7" fmla="*/ 452438 w 466726"/>
                  <a:gd name="connsiteY3-8" fmla="*/ 242888 h 1181101"/>
                  <a:gd name="connsiteX4-9" fmla="*/ 300038 w 466726"/>
                  <a:gd name="connsiteY4-10" fmla="*/ 0 h 1181101"/>
                  <a:gd name="connsiteX5-11" fmla="*/ 9526 w 466726"/>
                  <a:gd name="connsiteY5-12" fmla="*/ 576263 h 1181101"/>
                  <a:gd name="connsiteX6-13" fmla="*/ 0 w 466726"/>
                  <a:gd name="connsiteY6-14" fmla="*/ 1181101 h 1181101"/>
                  <a:gd name="connsiteX0-15" fmla="*/ 4973 w 471699"/>
                  <a:gd name="connsiteY0-16" fmla="*/ 1181101 h 1181101"/>
                  <a:gd name="connsiteX1-17" fmla="*/ 305011 w 471699"/>
                  <a:gd name="connsiteY1-18" fmla="*/ 928688 h 1181101"/>
                  <a:gd name="connsiteX2-19" fmla="*/ 471699 w 471699"/>
                  <a:gd name="connsiteY2-20" fmla="*/ 442913 h 1181101"/>
                  <a:gd name="connsiteX3-21" fmla="*/ 457411 w 471699"/>
                  <a:gd name="connsiteY3-22" fmla="*/ 242888 h 1181101"/>
                  <a:gd name="connsiteX4-23" fmla="*/ 305011 w 471699"/>
                  <a:gd name="connsiteY4-24" fmla="*/ 0 h 1181101"/>
                  <a:gd name="connsiteX5-25" fmla="*/ 211 w 471699"/>
                  <a:gd name="connsiteY5-26" fmla="*/ 595313 h 1181101"/>
                  <a:gd name="connsiteX6-27" fmla="*/ 4973 w 471699"/>
                  <a:gd name="connsiteY6-28" fmla="*/ 1181101 h 118110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471699" h="1181101">
                    <a:moveTo>
                      <a:pt x="4973" y="1181101"/>
                    </a:moveTo>
                    <a:lnTo>
                      <a:pt x="305011" y="928688"/>
                    </a:lnTo>
                    <a:lnTo>
                      <a:pt x="471699" y="442913"/>
                    </a:lnTo>
                    <a:lnTo>
                      <a:pt x="457411" y="242888"/>
                    </a:lnTo>
                    <a:lnTo>
                      <a:pt x="305011" y="0"/>
                    </a:lnTo>
                    <a:lnTo>
                      <a:pt x="211" y="595313"/>
                    </a:lnTo>
                    <a:cubicBezTo>
                      <a:pt x="-1377" y="793750"/>
                      <a:pt x="6561" y="987426"/>
                      <a:pt x="4973" y="1181101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71" name="任意多边形 7"/>
              <p:cNvSpPr/>
              <p:nvPr/>
            </p:nvSpPr>
            <p:spPr>
              <a:xfrm>
                <a:off x="4114800" y="1361652"/>
                <a:ext cx="2092325" cy="1011525"/>
              </a:xfrm>
              <a:custGeom>
                <a:avLst/>
                <a:gdLst>
                  <a:gd name="connsiteX0" fmla="*/ 0 w 2092325"/>
                  <a:gd name="connsiteY0" fmla="*/ 644525 h 895350"/>
                  <a:gd name="connsiteX1" fmla="*/ 336550 w 2092325"/>
                  <a:gd name="connsiteY1" fmla="*/ 0 h 895350"/>
                  <a:gd name="connsiteX2" fmla="*/ 1298575 w 2092325"/>
                  <a:gd name="connsiteY2" fmla="*/ 69850 h 895350"/>
                  <a:gd name="connsiteX3" fmla="*/ 2092325 w 2092325"/>
                  <a:gd name="connsiteY3" fmla="*/ 301625 h 895350"/>
                  <a:gd name="connsiteX4" fmla="*/ 1784350 w 2092325"/>
                  <a:gd name="connsiteY4" fmla="*/ 895350 h 895350"/>
                  <a:gd name="connsiteX5" fmla="*/ 0 w 2092325"/>
                  <a:gd name="connsiteY5" fmla="*/ 644525 h 895350"/>
                  <a:gd name="connsiteX0-1" fmla="*/ 0 w 2092325"/>
                  <a:gd name="connsiteY0-2" fmla="*/ 673975 h 924800"/>
                  <a:gd name="connsiteX1-3" fmla="*/ 336550 w 2092325"/>
                  <a:gd name="connsiteY1-4" fmla="*/ 29450 h 924800"/>
                  <a:gd name="connsiteX2-5" fmla="*/ 1298575 w 2092325"/>
                  <a:gd name="connsiteY2-6" fmla="*/ 99300 h 924800"/>
                  <a:gd name="connsiteX3-7" fmla="*/ 2092325 w 2092325"/>
                  <a:gd name="connsiteY3-8" fmla="*/ 331075 h 924800"/>
                  <a:gd name="connsiteX4-9" fmla="*/ 1784350 w 2092325"/>
                  <a:gd name="connsiteY4-10" fmla="*/ 924800 h 924800"/>
                  <a:gd name="connsiteX5-11" fmla="*/ 0 w 2092325"/>
                  <a:gd name="connsiteY5-12" fmla="*/ 673975 h 924800"/>
                  <a:gd name="connsiteX0-13" fmla="*/ 0 w 2092325"/>
                  <a:gd name="connsiteY0-14" fmla="*/ 673975 h 924800"/>
                  <a:gd name="connsiteX1-15" fmla="*/ 336550 w 2092325"/>
                  <a:gd name="connsiteY1-16" fmla="*/ 29450 h 924800"/>
                  <a:gd name="connsiteX2-17" fmla="*/ 1298575 w 2092325"/>
                  <a:gd name="connsiteY2-18" fmla="*/ 99300 h 924800"/>
                  <a:gd name="connsiteX3-19" fmla="*/ 2092325 w 2092325"/>
                  <a:gd name="connsiteY3-20" fmla="*/ 331075 h 924800"/>
                  <a:gd name="connsiteX4-21" fmla="*/ 1784350 w 2092325"/>
                  <a:gd name="connsiteY4-22" fmla="*/ 924800 h 924800"/>
                  <a:gd name="connsiteX5-23" fmla="*/ 0 w 2092325"/>
                  <a:gd name="connsiteY5-24" fmla="*/ 673975 h 924800"/>
                  <a:gd name="connsiteX0-25" fmla="*/ 0 w 2092325"/>
                  <a:gd name="connsiteY0-26" fmla="*/ 686326 h 937151"/>
                  <a:gd name="connsiteX1-27" fmla="*/ 336550 w 2092325"/>
                  <a:gd name="connsiteY1-28" fmla="*/ 41801 h 937151"/>
                  <a:gd name="connsiteX2-29" fmla="*/ 1298575 w 2092325"/>
                  <a:gd name="connsiteY2-30" fmla="*/ 111651 h 937151"/>
                  <a:gd name="connsiteX3-31" fmla="*/ 2092325 w 2092325"/>
                  <a:gd name="connsiteY3-32" fmla="*/ 343426 h 937151"/>
                  <a:gd name="connsiteX4-33" fmla="*/ 1784350 w 2092325"/>
                  <a:gd name="connsiteY4-34" fmla="*/ 937151 h 937151"/>
                  <a:gd name="connsiteX5-35" fmla="*/ 0 w 2092325"/>
                  <a:gd name="connsiteY5-36" fmla="*/ 686326 h 937151"/>
                  <a:gd name="connsiteX0-37" fmla="*/ 0 w 2092325"/>
                  <a:gd name="connsiteY0-38" fmla="*/ 692984 h 943809"/>
                  <a:gd name="connsiteX1-39" fmla="*/ 336550 w 2092325"/>
                  <a:gd name="connsiteY1-40" fmla="*/ 48459 h 943809"/>
                  <a:gd name="connsiteX2-41" fmla="*/ 1254125 w 2092325"/>
                  <a:gd name="connsiteY2-42" fmla="*/ 92909 h 943809"/>
                  <a:gd name="connsiteX3-43" fmla="*/ 2092325 w 2092325"/>
                  <a:gd name="connsiteY3-44" fmla="*/ 350084 h 943809"/>
                  <a:gd name="connsiteX4-45" fmla="*/ 1784350 w 2092325"/>
                  <a:gd name="connsiteY4-46" fmla="*/ 943809 h 943809"/>
                  <a:gd name="connsiteX5-47" fmla="*/ 0 w 2092325"/>
                  <a:gd name="connsiteY5-48" fmla="*/ 692984 h 943809"/>
                  <a:gd name="connsiteX0-49" fmla="*/ 0 w 2092325"/>
                  <a:gd name="connsiteY0-50" fmla="*/ 708447 h 959272"/>
                  <a:gd name="connsiteX1-51" fmla="*/ 336550 w 2092325"/>
                  <a:gd name="connsiteY1-52" fmla="*/ 63922 h 959272"/>
                  <a:gd name="connsiteX2-53" fmla="*/ 1254125 w 2092325"/>
                  <a:gd name="connsiteY2-54" fmla="*/ 108372 h 959272"/>
                  <a:gd name="connsiteX3-55" fmla="*/ 2092325 w 2092325"/>
                  <a:gd name="connsiteY3-56" fmla="*/ 365547 h 959272"/>
                  <a:gd name="connsiteX4-57" fmla="*/ 1784350 w 2092325"/>
                  <a:gd name="connsiteY4-58" fmla="*/ 959272 h 959272"/>
                  <a:gd name="connsiteX5-59" fmla="*/ 0 w 2092325"/>
                  <a:gd name="connsiteY5-60" fmla="*/ 708447 h 959272"/>
                  <a:gd name="connsiteX0-61" fmla="*/ 0 w 2092325"/>
                  <a:gd name="connsiteY0-62" fmla="*/ 708447 h 959272"/>
                  <a:gd name="connsiteX1-63" fmla="*/ 336550 w 2092325"/>
                  <a:gd name="connsiteY1-64" fmla="*/ 63922 h 959272"/>
                  <a:gd name="connsiteX2-65" fmla="*/ 1254125 w 2092325"/>
                  <a:gd name="connsiteY2-66" fmla="*/ 108372 h 959272"/>
                  <a:gd name="connsiteX3-67" fmla="*/ 2092325 w 2092325"/>
                  <a:gd name="connsiteY3-68" fmla="*/ 365547 h 959272"/>
                  <a:gd name="connsiteX4-69" fmla="*/ 1784350 w 2092325"/>
                  <a:gd name="connsiteY4-70" fmla="*/ 959272 h 959272"/>
                  <a:gd name="connsiteX5-71" fmla="*/ 0 w 2092325"/>
                  <a:gd name="connsiteY5-72" fmla="*/ 708447 h 959272"/>
                  <a:gd name="connsiteX0-73" fmla="*/ 0 w 2092325"/>
                  <a:gd name="connsiteY0-74" fmla="*/ 708447 h 959272"/>
                  <a:gd name="connsiteX1-75" fmla="*/ 336550 w 2092325"/>
                  <a:gd name="connsiteY1-76" fmla="*/ 63922 h 959272"/>
                  <a:gd name="connsiteX2-77" fmla="*/ 1254125 w 2092325"/>
                  <a:gd name="connsiteY2-78" fmla="*/ 108372 h 959272"/>
                  <a:gd name="connsiteX3-79" fmla="*/ 2092325 w 2092325"/>
                  <a:gd name="connsiteY3-80" fmla="*/ 365547 h 959272"/>
                  <a:gd name="connsiteX4-81" fmla="*/ 1803400 w 2092325"/>
                  <a:gd name="connsiteY4-82" fmla="*/ 959272 h 959272"/>
                  <a:gd name="connsiteX5-83" fmla="*/ 0 w 2092325"/>
                  <a:gd name="connsiteY5-84" fmla="*/ 708447 h 959272"/>
                  <a:gd name="connsiteX0-85" fmla="*/ 0 w 2092325"/>
                  <a:gd name="connsiteY0-86" fmla="*/ 708447 h 1011525"/>
                  <a:gd name="connsiteX1-87" fmla="*/ 336550 w 2092325"/>
                  <a:gd name="connsiteY1-88" fmla="*/ 63922 h 1011525"/>
                  <a:gd name="connsiteX2-89" fmla="*/ 1254125 w 2092325"/>
                  <a:gd name="connsiteY2-90" fmla="*/ 108372 h 1011525"/>
                  <a:gd name="connsiteX3-91" fmla="*/ 2092325 w 2092325"/>
                  <a:gd name="connsiteY3-92" fmla="*/ 365547 h 1011525"/>
                  <a:gd name="connsiteX4-93" fmla="*/ 1803400 w 2092325"/>
                  <a:gd name="connsiteY4-94" fmla="*/ 959272 h 1011525"/>
                  <a:gd name="connsiteX5-95" fmla="*/ 0 w 2092325"/>
                  <a:gd name="connsiteY5-96" fmla="*/ 708447 h 10115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2092325" h="1011525">
                    <a:moveTo>
                      <a:pt x="0" y="708447"/>
                    </a:moveTo>
                    <a:lnTo>
                      <a:pt x="336550" y="63922"/>
                    </a:lnTo>
                    <a:cubicBezTo>
                      <a:pt x="781579" y="-66782"/>
                      <a:pt x="989542" y="31114"/>
                      <a:pt x="1254125" y="108372"/>
                    </a:cubicBezTo>
                    <a:cubicBezTo>
                      <a:pt x="1518708" y="185630"/>
                      <a:pt x="1754717" y="402589"/>
                      <a:pt x="2092325" y="365547"/>
                    </a:cubicBezTo>
                    <a:lnTo>
                      <a:pt x="1803400" y="959272"/>
                    </a:lnTo>
                    <a:cubicBezTo>
                      <a:pt x="1678517" y="1142364"/>
                      <a:pt x="601133" y="792055"/>
                      <a:pt x="0" y="708447"/>
                    </a:cubicBezTo>
                    <a:close/>
                  </a:path>
                </a:pathLst>
              </a:custGeom>
              <a:solidFill>
                <a:srgbClr val="2FB7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72" name="任意多边形 8"/>
              <p:cNvSpPr/>
              <p:nvPr/>
            </p:nvSpPr>
            <p:spPr>
              <a:xfrm>
                <a:off x="4117657" y="1991410"/>
                <a:ext cx="1798320" cy="911809"/>
              </a:xfrm>
              <a:custGeom>
                <a:avLst/>
                <a:gdLst>
                  <a:gd name="connsiteX0" fmla="*/ 7620 w 1798320"/>
                  <a:gd name="connsiteY0" fmla="*/ 617220 h 830580"/>
                  <a:gd name="connsiteX1" fmla="*/ 0 w 1798320"/>
                  <a:gd name="connsiteY1" fmla="*/ 0 h 830580"/>
                  <a:gd name="connsiteX2" fmla="*/ 982980 w 1798320"/>
                  <a:gd name="connsiteY2" fmla="*/ 15240 h 830580"/>
                  <a:gd name="connsiteX3" fmla="*/ 1798320 w 1798320"/>
                  <a:gd name="connsiteY3" fmla="*/ 251460 h 830580"/>
                  <a:gd name="connsiteX4" fmla="*/ 1790700 w 1798320"/>
                  <a:gd name="connsiteY4" fmla="*/ 830580 h 830580"/>
                  <a:gd name="connsiteX5" fmla="*/ 906780 w 1798320"/>
                  <a:gd name="connsiteY5" fmla="*/ 548640 h 830580"/>
                  <a:gd name="connsiteX6" fmla="*/ 7620 w 1798320"/>
                  <a:gd name="connsiteY6" fmla="*/ 617220 h 830580"/>
                  <a:gd name="connsiteX0-1" fmla="*/ 7620 w 1798320"/>
                  <a:gd name="connsiteY0-2" fmla="*/ 673660 h 887020"/>
                  <a:gd name="connsiteX1-3" fmla="*/ 0 w 1798320"/>
                  <a:gd name="connsiteY1-4" fmla="*/ 56440 h 887020"/>
                  <a:gd name="connsiteX2-5" fmla="*/ 982980 w 1798320"/>
                  <a:gd name="connsiteY2-6" fmla="*/ 71680 h 887020"/>
                  <a:gd name="connsiteX3-7" fmla="*/ 1798320 w 1798320"/>
                  <a:gd name="connsiteY3-8" fmla="*/ 307900 h 887020"/>
                  <a:gd name="connsiteX4-9" fmla="*/ 1790700 w 1798320"/>
                  <a:gd name="connsiteY4-10" fmla="*/ 887020 h 887020"/>
                  <a:gd name="connsiteX5-11" fmla="*/ 906780 w 1798320"/>
                  <a:gd name="connsiteY5-12" fmla="*/ 605080 h 887020"/>
                  <a:gd name="connsiteX6-13" fmla="*/ 7620 w 1798320"/>
                  <a:gd name="connsiteY6-14" fmla="*/ 673660 h 887020"/>
                  <a:gd name="connsiteX0-15" fmla="*/ 7620 w 1798320"/>
                  <a:gd name="connsiteY0-16" fmla="*/ 695675 h 909035"/>
                  <a:gd name="connsiteX1-17" fmla="*/ 0 w 1798320"/>
                  <a:gd name="connsiteY1-18" fmla="*/ 78455 h 909035"/>
                  <a:gd name="connsiteX2-19" fmla="*/ 982980 w 1798320"/>
                  <a:gd name="connsiteY2-20" fmla="*/ 93695 h 909035"/>
                  <a:gd name="connsiteX3-21" fmla="*/ 1798320 w 1798320"/>
                  <a:gd name="connsiteY3-22" fmla="*/ 329915 h 909035"/>
                  <a:gd name="connsiteX4-23" fmla="*/ 1790700 w 1798320"/>
                  <a:gd name="connsiteY4-24" fmla="*/ 909035 h 909035"/>
                  <a:gd name="connsiteX5-25" fmla="*/ 906780 w 1798320"/>
                  <a:gd name="connsiteY5-26" fmla="*/ 627095 h 909035"/>
                  <a:gd name="connsiteX6-27" fmla="*/ 7620 w 1798320"/>
                  <a:gd name="connsiteY6-28" fmla="*/ 695675 h 909035"/>
                  <a:gd name="connsiteX0-29" fmla="*/ 7620 w 1798320"/>
                  <a:gd name="connsiteY0-30" fmla="*/ 695675 h 909035"/>
                  <a:gd name="connsiteX1-31" fmla="*/ 0 w 1798320"/>
                  <a:gd name="connsiteY1-32" fmla="*/ 78455 h 909035"/>
                  <a:gd name="connsiteX2-33" fmla="*/ 982980 w 1798320"/>
                  <a:gd name="connsiteY2-34" fmla="*/ 93695 h 909035"/>
                  <a:gd name="connsiteX3-35" fmla="*/ 1798320 w 1798320"/>
                  <a:gd name="connsiteY3-36" fmla="*/ 329915 h 909035"/>
                  <a:gd name="connsiteX4-37" fmla="*/ 1790700 w 1798320"/>
                  <a:gd name="connsiteY4-38" fmla="*/ 909035 h 909035"/>
                  <a:gd name="connsiteX5-39" fmla="*/ 906780 w 1798320"/>
                  <a:gd name="connsiteY5-40" fmla="*/ 627095 h 909035"/>
                  <a:gd name="connsiteX6-41" fmla="*/ 7620 w 1798320"/>
                  <a:gd name="connsiteY6-42" fmla="*/ 695675 h 909035"/>
                  <a:gd name="connsiteX0-43" fmla="*/ 7620 w 1798320"/>
                  <a:gd name="connsiteY0-44" fmla="*/ 678137 h 891497"/>
                  <a:gd name="connsiteX1-45" fmla="*/ 0 w 1798320"/>
                  <a:gd name="connsiteY1-46" fmla="*/ 60917 h 891497"/>
                  <a:gd name="connsiteX2-47" fmla="*/ 982980 w 1798320"/>
                  <a:gd name="connsiteY2-48" fmla="*/ 76157 h 891497"/>
                  <a:gd name="connsiteX3-49" fmla="*/ 1798320 w 1798320"/>
                  <a:gd name="connsiteY3-50" fmla="*/ 312377 h 891497"/>
                  <a:gd name="connsiteX4-51" fmla="*/ 1790700 w 1798320"/>
                  <a:gd name="connsiteY4-52" fmla="*/ 891497 h 891497"/>
                  <a:gd name="connsiteX5-53" fmla="*/ 906780 w 1798320"/>
                  <a:gd name="connsiteY5-54" fmla="*/ 609557 h 891497"/>
                  <a:gd name="connsiteX6-55" fmla="*/ 7620 w 1798320"/>
                  <a:gd name="connsiteY6-56" fmla="*/ 678137 h 891497"/>
                  <a:gd name="connsiteX0-57" fmla="*/ 7620 w 1798320"/>
                  <a:gd name="connsiteY0-58" fmla="*/ 698449 h 911809"/>
                  <a:gd name="connsiteX1-59" fmla="*/ 0 w 1798320"/>
                  <a:gd name="connsiteY1-60" fmla="*/ 81229 h 911809"/>
                  <a:gd name="connsiteX2-61" fmla="*/ 982980 w 1798320"/>
                  <a:gd name="connsiteY2-62" fmla="*/ 96469 h 911809"/>
                  <a:gd name="connsiteX3-63" fmla="*/ 1798320 w 1798320"/>
                  <a:gd name="connsiteY3-64" fmla="*/ 332689 h 911809"/>
                  <a:gd name="connsiteX4-65" fmla="*/ 1790700 w 1798320"/>
                  <a:gd name="connsiteY4-66" fmla="*/ 911809 h 911809"/>
                  <a:gd name="connsiteX5-67" fmla="*/ 906780 w 1798320"/>
                  <a:gd name="connsiteY5-68" fmla="*/ 629869 h 911809"/>
                  <a:gd name="connsiteX6-69" fmla="*/ 7620 w 1798320"/>
                  <a:gd name="connsiteY6-70" fmla="*/ 698449 h 911809"/>
                  <a:gd name="connsiteX0-71" fmla="*/ 7620 w 1798320"/>
                  <a:gd name="connsiteY0-72" fmla="*/ 698449 h 911809"/>
                  <a:gd name="connsiteX1-73" fmla="*/ 0 w 1798320"/>
                  <a:gd name="connsiteY1-74" fmla="*/ 81229 h 911809"/>
                  <a:gd name="connsiteX2-75" fmla="*/ 982980 w 1798320"/>
                  <a:gd name="connsiteY2-76" fmla="*/ 96469 h 911809"/>
                  <a:gd name="connsiteX3-77" fmla="*/ 1798320 w 1798320"/>
                  <a:gd name="connsiteY3-78" fmla="*/ 332689 h 911809"/>
                  <a:gd name="connsiteX4-79" fmla="*/ 1790700 w 1798320"/>
                  <a:gd name="connsiteY4-80" fmla="*/ 911809 h 911809"/>
                  <a:gd name="connsiteX5-81" fmla="*/ 906780 w 1798320"/>
                  <a:gd name="connsiteY5-82" fmla="*/ 629869 h 911809"/>
                  <a:gd name="connsiteX6-83" fmla="*/ 7620 w 1798320"/>
                  <a:gd name="connsiteY6-84" fmla="*/ 698449 h 911809"/>
                  <a:gd name="connsiteX0-85" fmla="*/ 7620 w 1798320"/>
                  <a:gd name="connsiteY0-86" fmla="*/ 698449 h 911809"/>
                  <a:gd name="connsiteX1-87" fmla="*/ 0 w 1798320"/>
                  <a:gd name="connsiteY1-88" fmla="*/ 81229 h 911809"/>
                  <a:gd name="connsiteX2-89" fmla="*/ 982980 w 1798320"/>
                  <a:gd name="connsiteY2-90" fmla="*/ 96469 h 911809"/>
                  <a:gd name="connsiteX3-91" fmla="*/ 1798320 w 1798320"/>
                  <a:gd name="connsiteY3-92" fmla="*/ 332689 h 911809"/>
                  <a:gd name="connsiteX4-93" fmla="*/ 1790700 w 1798320"/>
                  <a:gd name="connsiteY4-94" fmla="*/ 911809 h 911809"/>
                  <a:gd name="connsiteX5-95" fmla="*/ 906780 w 1798320"/>
                  <a:gd name="connsiteY5-96" fmla="*/ 629869 h 911809"/>
                  <a:gd name="connsiteX6-97" fmla="*/ 7620 w 1798320"/>
                  <a:gd name="connsiteY6-98" fmla="*/ 698449 h 911809"/>
                  <a:gd name="connsiteX0-99" fmla="*/ 7620 w 1798320"/>
                  <a:gd name="connsiteY0-100" fmla="*/ 698449 h 911809"/>
                  <a:gd name="connsiteX1-101" fmla="*/ 0 w 1798320"/>
                  <a:gd name="connsiteY1-102" fmla="*/ 81229 h 911809"/>
                  <a:gd name="connsiteX2-103" fmla="*/ 982980 w 1798320"/>
                  <a:gd name="connsiteY2-104" fmla="*/ 96469 h 911809"/>
                  <a:gd name="connsiteX3-105" fmla="*/ 1798320 w 1798320"/>
                  <a:gd name="connsiteY3-106" fmla="*/ 332689 h 911809"/>
                  <a:gd name="connsiteX4-107" fmla="*/ 1790700 w 1798320"/>
                  <a:gd name="connsiteY4-108" fmla="*/ 911809 h 911809"/>
                  <a:gd name="connsiteX5-109" fmla="*/ 906780 w 1798320"/>
                  <a:gd name="connsiteY5-110" fmla="*/ 629869 h 911809"/>
                  <a:gd name="connsiteX6-111" fmla="*/ 7620 w 1798320"/>
                  <a:gd name="connsiteY6-112" fmla="*/ 698449 h 911809"/>
                  <a:gd name="connsiteX0-113" fmla="*/ 7620 w 1798320"/>
                  <a:gd name="connsiteY0-114" fmla="*/ 698449 h 911809"/>
                  <a:gd name="connsiteX1-115" fmla="*/ 0 w 1798320"/>
                  <a:gd name="connsiteY1-116" fmla="*/ 81229 h 911809"/>
                  <a:gd name="connsiteX2-117" fmla="*/ 982980 w 1798320"/>
                  <a:gd name="connsiteY2-118" fmla="*/ 96469 h 911809"/>
                  <a:gd name="connsiteX3-119" fmla="*/ 1798320 w 1798320"/>
                  <a:gd name="connsiteY3-120" fmla="*/ 332689 h 911809"/>
                  <a:gd name="connsiteX4-121" fmla="*/ 1790700 w 1798320"/>
                  <a:gd name="connsiteY4-122" fmla="*/ 911809 h 911809"/>
                  <a:gd name="connsiteX5-123" fmla="*/ 906780 w 1798320"/>
                  <a:gd name="connsiteY5-124" fmla="*/ 629869 h 911809"/>
                  <a:gd name="connsiteX6-125" fmla="*/ 7620 w 1798320"/>
                  <a:gd name="connsiteY6-126" fmla="*/ 698449 h 911809"/>
                  <a:gd name="connsiteX0-127" fmla="*/ 7620 w 1798320"/>
                  <a:gd name="connsiteY0-128" fmla="*/ 698449 h 911809"/>
                  <a:gd name="connsiteX1-129" fmla="*/ 0 w 1798320"/>
                  <a:gd name="connsiteY1-130" fmla="*/ 81229 h 911809"/>
                  <a:gd name="connsiteX2-131" fmla="*/ 982980 w 1798320"/>
                  <a:gd name="connsiteY2-132" fmla="*/ 96469 h 911809"/>
                  <a:gd name="connsiteX3-133" fmla="*/ 1798320 w 1798320"/>
                  <a:gd name="connsiteY3-134" fmla="*/ 332689 h 911809"/>
                  <a:gd name="connsiteX4-135" fmla="*/ 1790700 w 1798320"/>
                  <a:gd name="connsiteY4-136" fmla="*/ 911809 h 911809"/>
                  <a:gd name="connsiteX5-137" fmla="*/ 906780 w 1798320"/>
                  <a:gd name="connsiteY5-138" fmla="*/ 629869 h 911809"/>
                  <a:gd name="connsiteX6-139" fmla="*/ 7620 w 1798320"/>
                  <a:gd name="connsiteY6-140" fmla="*/ 698449 h 911809"/>
                  <a:gd name="connsiteX0-141" fmla="*/ 7620 w 1798320"/>
                  <a:gd name="connsiteY0-142" fmla="*/ 698449 h 917520"/>
                  <a:gd name="connsiteX1-143" fmla="*/ 0 w 1798320"/>
                  <a:gd name="connsiteY1-144" fmla="*/ 81229 h 917520"/>
                  <a:gd name="connsiteX2-145" fmla="*/ 982980 w 1798320"/>
                  <a:gd name="connsiteY2-146" fmla="*/ 96469 h 917520"/>
                  <a:gd name="connsiteX3-147" fmla="*/ 1798320 w 1798320"/>
                  <a:gd name="connsiteY3-148" fmla="*/ 332689 h 917520"/>
                  <a:gd name="connsiteX4-149" fmla="*/ 1790700 w 1798320"/>
                  <a:gd name="connsiteY4-150" fmla="*/ 911809 h 917520"/>
                  <a:gd name="connsiteX5-151" fmla="*/ 906780 w 1798320"/>
                  <a:gd name="connsiteY5-152" fmla="*/ 629869 h 917520"/>
                  <a:gd name="connsiteX6-153" fmla="*/ 7620 w 1798320"/>
                  <a:gd name="connsiteY6-154" fmla="*/ 698449 h 917520"/>
                  <a:gd name="connsiteX0-155" fmla="*/ 7620 w 1798320"/>
                  <a:gd name="connsiteY0-156" fmla="*/ 698449 h 911809"/>
                  <a:gd name="connsiteX1-157" fmla="*/ 0 w 1798320"/>
                  <a:gd name="connsiteY1-158" fmla="*/ 81229 h 911809"/>
                  <a:gd name="connsiteX2-159" fmla="*/ 982980 w 1798320"/>
                  <a:gd name="connsiteY2-160" fmla="*/ 96469 h 911809"/>
                  <a:gd name="connsiteX3-161" fmla="*/ 1798320 w 1798320"/>
                  <a:gd name="connsiteY3-162" fmla="*/ 332689 h 911809"/>
                  <a:gd name="connsiteX4-163" fmla="*/ 1790700 w 1798320"/>
                  <a:gd name="connsiteY4-164" fmla="*/ 911809 h 911809"/>
                  <a:gd name="connsiteX5-165" fmla="*/ 906780 w 1798320"/>
                  <a:gd name="connsiteY5-166" fmla="*/ 629869 h 911809"/>
                  <a:gd name="connsiteX6-167" fmla="*/ 7620 w 1798320"/>
                  <a:gd name="connsiteY6-168" fmla="*/ 698449 h 911809"/>
                  <a:gd name="connsiteX0-169" fmla="*/ 7620 w 1798320"/>
                  <a:gd name="connsiteY0-170" fmla="*/ 698449 h 911809"/>
                  <a:gd name="connsiteX1-171" fmla="*/ 0 w 1798320"/>
                  <a:gd name="connsiteY1-172" fmla="*/ 81229 h 911809"/>
                  <a:gd name="connsiteX2-173" fmla="*/ 982980 w 1798320"/>
                  <a:gd name="connsiteY2-174" fmla="*/ 96469 h 911809"/>
                  <a:gd name="connsiteX3-175" fmla="*/ 1798320 w 1798320"/>
                  <a:gd name="connsiteY3-176" fmla="*/ 332689 h 911809"/>
                  <a:gd name="connsiteX4-177" fmla="*/ 1790700 w 1798320"/>
                  <a:gd name="connsiteY4-178" fmla="*/ 911809 h 911809"/>
                  <a:gd name="connsiteX5-179" fmla="*/ 906780 w 1798320"/>
                  <a:gd name="connsiteY5-180" fmla="*/ 629869 h 911809"/>
                  <a:gd name="connsiteX6-181" fmla="*/ 7620 w 1798320"/>
                  <a:gd name="connsiteY6-182" fmla="*/ 698449 h 911809"/>
                  <a:gd name="connsiteX0-183" fmla="*/ 7620 w 1798320"/>
                  <a:gd name="connsiteY0-184" fmla="*/ 698449 h 911809"/>
                  <a:gd name="connsiteX1-185" fmla="*/ 0 w 1798320"/>
                  <a:gd name="connsiteY1-186" fmla="*/ 81229 h 911809"/>
                  <a:gd name="connsiteX2-187" fmla="*/ 982980 w 1798320"/>
                  <a:gd name="connsiteY2-188" fmla="*/ 96469 h 911809"/>
                  <a:gd name="connsiteX3-189" fmla="*/ 1798320 w 1798320"/>
                  <a:gd name="connsiteY3-190" fmla="*/ 332689 h 911809"/>
                  <a:gd name="connsiteX4-191" fmla="*/ 1790700 w 1798320"/>
                  <a:gd name="connsiteY4-192" fmla="*/ 911809 h 911809"/>
                  <a:gd name="connsiteX5-193" fmla="*/ 906780 w 1798320"/>
                  <a:gd name="connsiteY5-194" fmla="*/ 629869 h 911809"/>
                  <a:gd name="connsiteX6-195" fmla="*/ 7620 w 1798320"/>
                  <a:gd name="connsiteY6-196" fmla="*/ 698449 h 911809"/>
                  <a:gd name="connsiteX0-197" fmla="*/ 7620 w 1798320"/>
                  <a:gd name="connsiteY0-198" fmla="*/ 698449 h 911809"/>
                  <a:gd name="connsiteX1-199" fmla="*/ 0 w 1798320"/>
                  <a:gd name="connsiteY1-200" fmla="*/ 81229 h 911809"/>
                  <a:gd name="connsiteX2-201" fmla="*/ 982980 w 1798320"/>
                  <a:gd name="connsiteY2-202" fmla="*/ 96469 h 911809"/>
                  <a:gd name="connsiteX3-203" fmla="*/ 1798320 w 1798320"/>
                  <a:gd name="connsiteY3-204" fmla="*/ 332689 h 911809"/>
                  <a:gd name="connsiteX4-205" fmla="*/ 1790700 w 1798320"/>
                  <a:gd name="connsiteY4-206" fmla="*/ 911809 h 911809"/>
                  <a:gd name="connsiteX5-207" fmla="*/ 906780 w 1798320"/>
                  <a:gd name="connsiteY5-208" fmla="*/ 629869 h 911809"/>
                  <a:gd name="connsiteX6-209" fmla="*/ 7620 w 1798320"/>
                  <a:gd name="connsiteY6-210" fmla="*/ 698449 h 91180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798320" h="911809">
                    <a:moveTo>
                      <a:pt x="7620" y="698449"/>
                    </a:moveTo>
                    <a:lnTo>
                      <a:pt x="0" y="81229"/>
                    </a:lnTo>
                    <a:cubicBezTo>
                      <a:pt x="391160" y="-66726"/>
                      <a:pt x="711200" y="17729"/>
                      <a:pt x="982980" y="96469"/>
                    </a:cubicBezTo>
                    <a:cubicBezTo>
                      <a:pt x="1254760" y="175209"/>
                      <a:pt x="1455102" y="339675"/>
                      <a:pt x="1798320" y="332689"/>
                    </a:cubicBezTo>
                    <a:lnTo>
                      <a:pt x="1790700" y="911809"/>
                    </a:lnTo>
                    <a:cubicBezTo>
                      <a:pt x="1346835" y="894664"/>
                      <a:pt x="1152525" y="686384"/>
                      <a:pt x="906780" y="629869"/>
                    </a:cubicBezTo>
                    <a:cubicBezTo>
                      <a:pt x="661035" y="573354"/>
                      <a:pt x="407352" y="572402"/>
                      <a:pt x="7620" y="698449"/>
                    </a:cubicBezTo>
                    <a:close/>
                  </a:path>
                </a:pathLst>
              </a:custGeom>
              <a:solidFill>
                <a:srgbClr val="0194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48673" name="椭圆 34"/>
            <p:cNvSpPr/>
            <p:nvPr/>
          </p:nvSpPr>
          <p:spPr>
            <a:xfrm>
              <a:off x="4527342" y="2823718"/>
              <a:ext cx="394915" cy="394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1B3C5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B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1B3C5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5" name="组合 9"/>
          <p:cNvGrpSpPr/>
          <p:nvPr/>
        </p:nvGrpSpPr>
        <p:grpSpPr>
          <a:xfrm>
            <a:off x="5706700" y="3019669"/>
            <a:ext cx="2066925" cy="1475515"/>
            <a:chOff x="6029325" y="1447483"/>
            <a:chExt cx="2066925" cy="1475515"/>
          </a:xfrm>
          <a:effectLst>
            <a:outerShdw blurRad="101600" dist="63500" dir="5400000" algn="t" rotWithShape="0">
              <a:prstClr val="black">
                <a:alpha val="25000"/>
              </a:prstClr>
            </a:outerShdw>
          </a:effectLst>
        </p:grpSpPr>
        <p:sp>
          <p:nvSpPr>
            <p:cNvPr id="1048674" name="任意多边形 10"/>
            <p:cNvSpPr/>
            <p:nvPr/>
          </p:nvSpPr>
          <p:spPr>
            <a:xfrm>
              <a:off x="6029325" y="1447483"/>
              <a:ext cx="1900238" cy="976630"/>
            </a:xfrm>
            <a:custGeom>
              <a:avLst/>
              <a:gdLst>
                <a:gd name="connsiteX0" fmla="*/ 0 w 1900238"/>
                <a:gd name="connsiteY0" fmla="*/ 819150 h 914400"/>
                <a:gd name="connsiteX1" fmla="*/ 304800 w 1900238"/>
                <a:gd name="connsiteY1" fmla="*/ 209550 h 914400"/>
                <a:gd name="connsiteX2" fmla="*/ 1038225 w 1900238"/>
                <a:gd name="connsiteY2" fmla="*/ 0 h 914400"/>
                <a:gd name="connsiteX3" fmla="*/ 1900238 w 1900238"/>
                <a:gd name="connsiteY3" fmla="*/ 33337 h 914400"/>
                <a:gd name="connsiteX4" fmla="*/ 1695450 w 1900238"/>
                <a:gd name="connsiteY4" fmla="*/ 466725 h 914400"/>
                <a:gd name="connsiteX5" fmla="*/ 842963 w 1900238"/>
                <a:gd name="connsiteY5" fmla="*/ 842962 h 914400"/>
                <a:gd name="connsiteX6" fmla="*/ 142875 w 1900238"/>
                <a:gd name="connsiteY6" fmla="*/ 914400 h 914400"/>
                <a:gd name="connsiteX7" fmla="*/ 0 w 1900238"/>
                <a:gd name="connsiteY7" fmla="*/ 819150 h 914400"/>
                <a:gd name="connsiteX0-1" fmla="*/ 0 w 1900238"/>
                <a:gd name="connsiteY0-2" fmla="*/ 842962 h 938212"/>
                <a:gd name="connsiteX1-3" fmla="*/ 304800 w 1900238"/>
                <a:gd name="connsiteY1-4" fmla="*/ 233362 h 938212"/>
                <a:gd name="connsiteX2-5" fmla="*/ 1038225 w 1900238"/>
                <a:gd name="connsiteY2-6" fmla="*/ 23812 h 938212"/>
                <a:gd name="connsiteX3-7" fmla="*/ 1900238 w 1900238"/>
                <a:gd name="connsiteY3-8" fmla="*/ 57149 h 938212"/>
                <a:gd name="connsiteX4-9" fmla="*/ 1695450 w 1900238"/>
                <a:gd name="connsiteY4-10" fmla="*/ 490537 h 938212"/>
                <a:gd name="connsiteX5-11" fmla="*/ 842963 w 1900238"/>
                <a:gd name="connsiteY5-12" fmla="*/ 866774 h 938212"/>
                <a:gd name="connsiteX6-13" fmla="*/ 142875 w 1900238"/>
                <a:gd name="connsiteY6-14" fmla="*/ 938212 h 938212"/>
                <a:gd name="connsiteX7-15" fmla="*/ 0 w 1900238"/>
                <a:gd name="connsiteY7-16" fmla="*/ 842962 h 938212"/>
                <a:gd name="connsiteX0-17" fmla="*/ 0 w 1900238"/>
                <a:gd name="connsiteY0-18" fmla="*/ 865144 h 960394"/>
                <a:gd name="connsiteX1-19" fmla="*/ 304800 w 1900238"/>
                <a:gd name="connsiteY1-20" fmla="*/ 255544 h 960394"/>
                <a:gd name="connsiteX2-21" fmla="*/ 1038225 w 1900238"/>
                <a:gd name="connsiteY2-22" fmla="*/ 45994 h 960394"/>
                <a:gd name="connsiteX3-23" fmla="*/ 1900238 w 1900238"/>
                <a:gd name="connsiteY3-24" fmla="*/ 79331 h 960394"/>
                <a:gd name="connsiteX4-25" fmla="*/ 1695450 w 1900238"/>
                <a:gd name="connsiteY4-26" fmla="*/ 512719 h 960394"/>
                <a:gd name="connsiteX5-27" fmla="*/ 842963 w 1900238"/>
                <a:gd name="connsiteY5-28" fmla="*/ 888956 h 960394"/>
                <a:gd name="connsiteX6-29" fmla="*/ 142875 w 1900238"/>
                <a:gd name="connsiteY6-30" fmla="*/ 960394 h 960394"/>
                <a:gd name="connsiteX7-31" fmla="*/ 0 w 1900238"/>
                <a:gd name="connsiteY7-32" fmla="*/ 865144 h 960394"/>
                <a:gd name="connsiteX0-33" fmla="*/ 0 w 1900238"/>
                <a:gd name="connsiteY0-34" fmla="*/ 865144 h 960394"/>
                <a:gd name="connsiteX1-35" fmla="*/ 304800 w 1900238"/>
                <a:gd name="connsiteY1-36" fmla="*/ 255544 h 960394"/>
                <a:gd name="connsiteX2-37" fmla="*/ 1038225 w 1900238"/>
                <a:gd name="connsiteY2-38" fmla="*/ 45994 h 960394"/>
                <a:gd name="connsiteX3-39" fmla="*/ 1900238 w 1900238"/>
                <a:gd name="connsiteY3-40" fmla="*/ 79331 h 960394"/>
                <a:gd name="connsiteX4-41" fmla="*/ 1695450 w 1900238"/>
                <a:gd name="connsiteY4-42" fmla="*/ 512719 h 960394"/>
                <a:gd name="connsiteX5-43" fmla="*/ 842963 w 1900238"/>
                <a:gd name="connsiteY5-44" fmla="*/ 888956 h 960394"/>
                <a:gd name="connsiteX6-45" fmla="*/ 142875 w 1900238"/>
                <a:gd name="connsiteY6-46" fmla="*/ 960394 h 960394"/>
                <a:gd name="connsiteX7-47" fmla="*/ 0 w 1900238"/>
                <a:gd name="connsiteY7-48" fmla="*/ 865144 h 960394"/>
                <a:gd name="connsiteX0-49" fmla="*/ 0 w 1900238"/>
                <a:gd name="connsiteY0-50" fmla="*/ 875490 h 970740"/>
                <a:gd name="connsiteX1-51" fmla="*/ 304800 w 1900238"/>
                <a:gd name="connsiteY1-52" fmla="*/ 265890 h 970740"/>
                <a:gd name="connsiteX2-53" fmla="*/ 1038225 w 1900238"/>
                <a:gd name="connsiteY2-54" fmla="*/ 56340 h 970740"/>
                <a:gd name="connsiteX3-55" fmla="*/ 1900238 w 1900238"/>
                <a:gd name="connsiteY3-56" fmla="*/ 89677 h 970740"/>
                <a:gd name="connsiteX4-57" fmla="*/ 1695450 w 1900238"/>
                <a:gd name="connsiteY4-58" fmla="*/ 523065 h 970740"/>
                <a:gd name="connsiteX5-59" fmla="*/ 842963 w 1900238"/>
                <a:gd name="connsiteY5-60" fmla="*/ 899302 h 970740"/>
                <a:gd name="connsiteX6-61" fmla="*/ 142875 w 1900238"/>
                <a:gd name="connsiteY6-62" fmla="*/ 970740 h 970740"/>
                <a:gd name="connsiteX7-63" fmla="*/ 0 w 1900238"/>
                <a:gd name="connsiteY7-64" fmla="*/ 875490 h 970740"/>
                <a:gd name="connsiteX0-65" fmla="*/ 0 w 1900238"/>
                <a:gd name="connsiteY0-66" fmla="*/ 875490 h 970740"/>
                <a:gd name="connsiteX1-67" fmla="*/ 304800 w 1900238"/>
                <a:gd name="connsiteY1-68" fmla="*/ 265890 h 970740"/>
                <a:gd name="connsiteX2-69" fmla="*/ 1038225 w 1900238"/>
                <a:gd name="connsiteY2-70" fmla="*/ 56340 h 970740"/>
                <a:gd name="connsiteX3-71" fmla="*/ 1900238 w 1900238"/>
                <a:gd name="connsiteY3-72" fmla="*/ 89677 h 970740"/>
                <a:gd name="connsiteX4-73" fmla="*/ 1695450 w 1900238"/>
                <a:gd name="connsiteY4-74" fmla="*/ 523065 h 970740"/>
                <a:gd name="connsiteX5-75" fmla="*/ 842963 w 1900238"/>
                <a:gd name="connsiteY5-76" fmla="*/ 899302 h 970740"/>
                <a:gd name="connsiteX6-77" fmla="*/ 142875 w 1900238"/>
                <a:gd name="connsiteY6-78" fmla="*/ 970740 h 970740"/>
                <a:gd name="connsiteX7-79" fmla="*/ 0 w 1900238"/>
                <a:gd name="connsiteY7-80" fmla="*/ 875490 h 970740"/>
                <a:gd name="connsiteX0-81" fmla="*/ 0 w 1900238"/>
                <a:gd name="connsiteY0-82" fmla="*/ 875490 h 970740"/>
                <a:gd name="connsiteX1-83" fmla="*/ 304800 w 1900238"/>
                <a:gd name="connsiteY1-84" fmla="*/ 265890 h 970740"/>
                <a:gd name="connsiteX2-85" fmla="*/ 1038225 w 1900238"/>
                <a:gd name="connsiteY2-86" fmla="*/ 56340 h 970740"/>
                <a:gd name="connsiteX3-87" fmla="*/ 1900238 w 1900238"/>
                <a:gd name="connsiteY3-88" fmla="*/ 89677 h 970740"/>
                <a:gd name="connsiteX4-89" fmla="*/ 1695450 w 1900238"/>
                <a:gd name="connsiteY4-90" fmla="*/ 523065 h 970740"/>
                <a:gd name="connsiteX5-91" fmla="*/ 842963 w 1900238"/>
                <a:gd name="connsiteY5-92" fmla="*/ 899302 h 970740"/>
                <a:gd name="connsiteX6-93" fmla="*/ 142875 w 1900238"/>
                <a:gd name="connsiteY6-94" fmla="*/ 970740 h 970740"/>
                <a:gd name="connsiteX7-95" fmla="*/ 0 w 1900238"/>
                <a:gd name="connsiteY7-96" fmla="*/ 875490 h 970740"/>
                <a:gd name="connsiteX0-97" fmla="*/ 0 w 1900238"/>
                <a:gd name="connsiteY0-98" fmla="*/ 860525 h 955775"/>
                <a:gd name="connsiteX1-99" fmla="*/ 304800 w 1900238"/>
                <a:gd name="connsiteY1-100" fmla="*/ 250925 h 955775"/>
                <a:gd name="connsiteX2-101" fmla="*/ 1038225 w 1900238"/>
                <a:gd name="connsiteY2-102" fmla="*/ 41375 h 955775"/>
                <a:gd name="connsiteX3-103" fmla="*/ 1900238 w 1900238"/>
                <a:gd name="connsiteY3-104" fmla="*/ 74712 h 955775"/>
                <a:gd name="connsiteX4-105" fmla="*/ 1695450 w 1900238"/>
                <a:gd name="connsiteY4-106" fmla="*/ 508100 h 955775"/>
                <a:gd name="connsiteX5-107" fmla="*/ 842963 w 1900238"/>
                <a:gd name="connsiteY5-108" fmla="*/ 884337 h 955775"/>
                <a:gd name="connsiteX6-109" fmla="*/ 142875 w 1900238"/>
                <a:gd name="connsiteY6-110" fmla="*/ 955775 h 955775"/>
                <a:gd name="connsiteX7-111" fmla="*/ 0 w 1900238"/>
                <a:gd name="connsiteY7-112" fmla="*/ 860525 h 955775"/>
                <a:gd name="connsiteX0-113" fmla="*/ 0 w 1900238"/>
                <a:gd name="connsiteY0-114" fmla="*/ 881380 h 976630"/>
                <a:gd name="connsiteX1-115" fmla="*/ 304800 w 1900238"/>
                <a:gd name="connsiteY1-116" fmla="*/ 271780 h 976630"/>
                <a:gd name="connsiteX2-117" fmla="*/ 1038225 w 1900238"/>
                <a:gd name="connsiteY2-118" fmla="*/ 62230 h 976630"/>
                <a:gd name="connsiteX3-119" fmla="*/ 1900238 w 1900238"/>
                <a:gd name="connsiteY3-120" fmla="*/ 95567 h 976630"/>
                <a:gd name="connsiteX4-121" fmla="*/ 1695450 w 1900238"/>
                <a:gd name="connsiteY4-122" fmla="*/ 528955 h 976630"/>
                <a:gd name="connsiteX5-123" fmla="*/ 842963 w 1900238"/>
                <a:gd name="connsiteY5-124" fmla="*/ 905192 h 976630"/>
                <a:gd name="connsiteX6-125" fmla="*/ 142875 w 1900238"/>
                <a:gd name="connsiteY6-126" fmla="*/ 976630 h 976630"/>
                <a:gd name="connsiteX7-127" fmla="*/ 0 w 1900238"/>
                <a:gd name="connsiteY7-128" fmla="*/ 881380 h 9766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1900238" h="976630">
                  <a:moveTo>
                    <a:pt x="0" y="881380"/>
                  </a:moveTo>
                  <a:lnTo>
                    <a:pt x="304800" y="271780"/>
                  </a:lnTo>
                  <a:cubicBezTo>
                    <a:pt x="463550" y="311469"/>
                    <a:pt x="810418" y="105887"/>
                    <a:pt x="1038225" y="62230"/>
                  </a:cubicBezTo>
                  <a:cubicBezTo>
                    <a:pt x="1266032" y="18573"/>
                    <a:pt x="1657352" y="-67944"/>
                    <a:pt x="1900238" y="95567"/>
                  </a:cubicBezTo>
                  <a:lnTo>
                    <a:pt x="1695450" y="528955"/>
                  </a:lnTo>
                  <a:lnTo>
                    <a:pt x="842963" y="905192"/>
                  </a:lnTo>
                  <a:lnTo>
                    <a:pt x="142875" y="976630"/>
                  </a:lnTo>
                  <a:lnTo>
                    <a:pt x="0" y="881380"/>
                  </a:lnTo>
                  <a:close/>
                </a:path>
              </a:pathLst>
            </a:custGeom>
            <a:solidFill>
              <a:srgbClr val="90C7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675" name="任意多边形 11"/>
            <p:cNvSpPr/>
            <p:nvPr/>
          </p:nvSpPr>
          <p:spPr>
            <a:xfrm>
              <a:off x="7710487" y="1547813"/>
              <a:ext cx="385763" cy="995362"/>
            </a:xfrm>
            <a:custGeom>
              <a:avLst/>
              <a:gdLst>
                <a:gd name="connsiteX0" fmla="*/ 28575 w 385763"/>
                <a:gd name="connsiteY0" fmla="*/ 995362 h 995362"/>
                <a:gd name="connsiteX1" fmla="*/ 361950 w 385763"/>
                <a:gd name="connsiteY1" fmla="*/ 742950 h 995362"/>
                <a:gd name="connsiteX2" fmla="*/ 385763 w 385763"/>
                <a:gd name="connsiteY2" fmla="*/ 195262 h 995362"/>
                <a:gd name="connsiteX3" fmla="*/ 314325 w 385763"/>
                <a:gd name="connsiteY3" fmla="*/ 161925 h 995362"/>
                <a:gd name="connsiteX4" fmla="*/ 223838 w 385763"/>
                <a:gd name="connsiteY4" fmla="*/ 0 h 995362"/>
                <a:gd name="connsiteX5" fmla="*/ 0 w 385763"/>
                <a:gd name="connsiteY5" fmla="*/ 433387 h 995362"/>
                <a:gd name="connsiteX6" fmla="*/ 28575 w 385763"/>
                <a:gd name="connsiteY6" fmla="*/ 995362 h 995362"/>
                <a:gd name="connsiteX0-1" fmla="*/ 28575 w 385763"/>
                <a:gd name="connsiteY0-2" fmla="*/ 995362 h 995362"/>
                <a:gd name="connsiteX1-3" fmla="*/ 361950 w 385763"/>
                <a:gd name="connsiteY1-4" fmla="*/ 742950 h 995362"/>
                <a:gd name="connsiteX2-5" fmla="*/ 385763 w 385763"/>
                <a:gd name="connsiteY2-6" fmla="*/ 195262 h 995362"/>
                <a:gd name="connsiteX3-7" fmla="*/ 314325 w 385763"/>
                <a:gd name="connsiteY3-8" fmla="*/ 161925 h 995362"/>
                <a:gd name="connsiteX4-9" fmla="*/ 219076 w 385763"/>
                <a:gd name="connsiteY4-10" fmla="*/ 0 h 995362"/>
                <a:gd name="connsiteX5-11" fmla="*/ 0 w 385763"/>
                <a:gd name="connsiteY5-12" fmla="*/ 433387 h 995362"/>
                <a:gd name="connsiteX6-13" fmla="*/ 28575 w 385763"/>
                <a:gd name="connsiteY6-14" fmla="*/ 995362 h 99536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385763" h="995362">
                  <a:moveTo>
                    <a:pt x="28575" y="995362"/>
                  </a:moveTo>
                  <a:lnTo>
                    <a:pt x="361950" y="742950"/>
                  </a:lnTo>
                  <a:lnTo>
                    <a:pt x="385763" y="195262"/>
                  </a:lnTo>
                  <a:lnTo>
                    <a:pt x="314325" y="161925"/>
                  </a:lnTo>
                  <a:lnTo>
                    <a:pt x="219076" y="0"/>
                  </a:lnTo>
                  <a:lnTo>
                    <a:pt x="0" y="433387"/>
                  </a:lnTo>
                  <a:lnTo>
                    <a:pt x="28575" y="995362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676" name="任意多边形 12"/>
            <p:cNvSpPr/>
            <p:nvPr/>
          </p:nvSpPr>
          <p:spPr>
            <a:xfrm>
              <a:off x="6034088" y="1947223"/>
              <a:ext cx="1709737" cy="975775"/>
            </a:xfrm>
            <a:custGeom>
              <a:avLst/>
              <a:gdLst>
                <a:gd name="connsiteX0" fmla="*/ 19050 w 1709737"/>
                <a:gd name="connsiteY0" fmla="*/ 952500 h 952500"/>
                <a:gd name="connsiteX1" fmla="*/ 0 w 1709737"/>
                <a:gd name="connsiteY1" fmla="*/ 352425 h 952500"/>
                <a:gd name="connsiteX2" fmla="*/ 795337 w 1709737"/>
                <a:gd name="connsiteY2" fmla="*/ 123825 h 952500"/>
                <a:gd name="connsiteX3" fmla="*/ 1690687 w 1709737"/>
                <a:gd name="connsiteY3" fmla="*/ 0 h 952500"/>
                <a:gd name="connsiteX4" fmla="*/ 1709737 w 1709737"/>
                <a:gd name="connsiteY4" fmla="*/ 571500 h 952500"/>
                <a:gd name="connsiteX5" fmla="*/ 876300 w 1709737"/>
                <a:gd name="connsiteY5" fmla="*/ 695325 h 952500"/>
                <a:gd name="connsiteX6" fmla="*/ 19050 w 1709737"/>
                <a:gd name="connsiteY6" fmla="*/ 952500 h 952500"/>
                <a:gd name="connsiteX0-1" fmla="*/ 19050 w 1709737"/>
                <a:gd name="connsiteY0-2" fmla="*/ 952500 h 952500"/>
                <a:gd name="connsiteX1-3" fmla="*/ 0 w 1709737"/>
                <a:gd name="connsiteY1-4" fmla="*/ 352425 h 952500"/>
                <a:gd name="connsiteX2-5" fmla="*/ 795337 w 1709737"/>
                <a:gd name="connsiteY2-6" fmla="*/ 123825 h 952500"/>
                <a:gd name="connsiteX3-7" fmla="*/ 1690687 w 1709737"/>
                <a:gd name="connsiteY3-8" fmla="*/ 0 h 952500"/>
                <a:gd name="connsiteX4-9" fmla="*/ 1709737 w 1709737"/>
                <a:gd name="connsiteY4-10" fmla="*/ 571500 h 952500"/>
                <a:gd name="connsiteX5-11" fmla="*/ 876300 w 1709737"/>
                <a:gd name="connsiteY5-12" fmla="*/ 695325 h 952500"/>
                <a:gd name="connsiteX6-13" fmla="*/ 19050 w 1709737"/>
                <a:gd name="connsiteY6-14" fmla="*/ 952500 h 952500"/>
                <a:gd name="connsiteX0-15" fmla="*/ 19050 w 1709737"/>
                <a:gd name="connsiteY0-16" fmla="*/ 968269 h 968269"/>
                <a:gd name="connsiteX1-17" fmla="*/ 0 w 1709737"/>
                <a:gd name="connsiteY1-18" fmla="*/ 368194 h 968269"/>
                <a:gd name="connsiteX2-19" fmla="*/ 795337 w 1709737"/>
                <a:gd name="connsiteY2-20" fmla="*/ 139594 h 968269"/>
                <a:gd name="connsiteX3-21" fmla="*/ 1690687 w 1709737"/>
                <a:gd name="connsiteY3-22" fmla="*/ 15769 h 968269"/>
                <a:gd name="connsiteX4-23" fmla="*/ 1709737 w 1709737"/>
                <a:gd name="connsiteY4-24" fmla="*/ 587269 h 968269"/>
                <a:gd name="connsiteX5-25" fmla="*/ 876300 w 1709737"/>
                <a:gd name="connsiteY5-26" fmla="*/ 711094 h 968269"/>
                <a:gd name="connsiteX6-27" fmla="*/ 19050 w 1709737"/>
                <a:gd name="connsiteY6-28" fmla="*/ 968269 h 968269"/>
                <a:gd name="connsiteX0-29" fmla="*/ 19050 w 1709737"/>
                <a:gd name="connsiteY0-30" fmla="*/ 968269 h 968269"/>
                <a:gd name="connsiteX1-31" fmla="*/ 0 w 1709737"/>
                <a:gd name="connsiteY1-32" fmla="*/ 368194 h 968269"/>
                <a:gd name="connsiteX2-33" fmla="*/ 795337 w 1709737"/>
                <a:gd name="connsiteY2-34" fmla="*/ 139594 h 968269"/>
                <a:gd name="connsiteX3-35" fmla="*/ 1690687 w 1709737"/>
                <a:gd name="connsiteY3-36" fmla="*/ 15769 h 968269"/>
                <a:gd name="connsiteX4-37" fmla="*/ 1709737 w 1709737"/>
                <a:gd name="connsiteY4-38" fmla="*/ 587269 h 968269"/>
                <a:gd name="connsiteX5-39" fmla="*/ 876300 w 1709737"/>
                <a:gd name="connsiteY5-40" fmla="*/ 711094 h 968269"/>
                <a:gd name="connsiteX6-41" fmla="*/ 19050 w 1709737"/>
                <a:gd name="connsiteY6-42" fmla="*/ 968269 h 968269"/>
                <a:gd name="connsiteX0-43" fmla="*/ 19050 w 1709737"/>
                <a:gd name="connsiteY0-44" fmla="*/ 972189 h 972189"/>
                <a:gd name="connsiteX1-45" fmla="*/ 0 w 1709737"/>
                <a:gd name="connsiteY1-46" fmla="*/ 372114 h 972189"/>
                <a:gd name="connsiteX2-47" fmla="*/ 795337 w 1709737"/>
                <a:gd name="connsiteY2-48" fmla="*/ 143514 h 972189"/>
                <a:gd name="connsiteX3-49" fmla="*/ 1690687 w 1709737"/>
                <a:gd name="connsiteY3-50" fmla="*/ 19689 h 972189"/>
                <a:gd name="connsiteX4-51" fmla="*/ 1709737 w 1709737"/>
                <a:gd name="connsiteY4-52" fmla="*/ 591189 h 972189"/>
                <a:gd name="connsiteX5-53" fmla="*/ 876300 w 1709737"/>
                <a:gd name="connsiteY5-54" fmla="*/ 715014 h 972189"/>
                <a:gd name="connsiteX6-55" fmla="*/ 19050 w 1709737"/>
                <a:gd name="connsiteY6-56" fmla="*/ 972189 h 972189"/>
                <a:gd name="connsiteX0-57" fmla="*/ 19050 w 1709737"/>
                <a:gd name="connsiteY0-58" fmla="*/ 972189 h 972189"/>
                <a:gd name="connsiteX1-59" fmla="*/ 0 w 1709737"/>
                <a:gd name="connsiteY1-60" fmla="*/ 372114 h 972189"/>
                <a:gd name="connsiteX2-61" fmla="*/ 795337 w 1709737"/>
                <a:gd name="connsiteY2-62" fmla="*/ 143514 h 972189"/>
                <a:gd name="connsiteX3-63" fmla="*/ 1690687 w 1709737"/>
                <a:gd name="connsiteY3-64" fmla="*/ 19689 h 972189"/>
                <a:gd name="connsiteX4-65" fmla="*/ 1709737 w 1709737"/>
                <a:gd name="connsiteY4-66" fmla="*/ 591189 h 972189"/>
                <a:gd name="connsiteX5-67" fmla="*/ 876300 w 1709737"/>
                <a:gd name="connsiteY5-68" fmla="*/ 715014 h 972189"/>
                <a:gd name="connsiteX6-69" fmla="*/ 19050 w 1709737"/>
                <a:gd name="connsiteY6-70" fmla="*/ 972189 h 972189"/>
                <a:gd name="connsiteX0-71" fmla="*/ 19050 w 1709737"/>
                <a:gd name="connsiteY0-72" fmla="*/ 972189 h 980590"/>
                <a:gd name="connsiteX1-73" fmla="*/ 0 w 1709737"/>
                <a:gd name="connsiteY1-74" fmla="*/ 372114 h 980590"/>
                <a:gd name="connsiteX2-75" fmla="*/ 795337 w 1709737"/>
                <a:gd name="connsiteY2-76" fmla="*/ 143514 h 980590"/>
                <a:gd name="connsiteX3-77" fmla="*/ 1690687 w 1709737"/>
                <a:gd name="connsiteY3-78" fmla="*/ 19689 h 980590"/>
                <a:gd name="connsiteX4-79" fmla="*/ 1709737 w 1709737"/>
                <a:gd name="connsiteY4-80" fmla="*/ 591189 h 980590"/>
                <a:gd name="connsiteX5-81" fmla="*/ 876300 w 1709737"/>
                <a:gd name="connsiteY5-82" fmla="*/ 715014 h 980590"/>
                <a:gd name="connsiteX6-83" fmla="*/ 19050 w 1709737"/>
                <a:gd name="connsiteY6-84" fmla="*/ 972189 h 980590"/>
                <a:gd name="connsiteX0-85" fmla="*/ 19050 w 1709737"/>
                <a:gd name="connsiteY0-86" fmla="*/ 972189 h 975511"/>
                <a:gd name="connsiteX1-87" fmla="*/ 0 w 1709737"/>
                <a:gd name="connsiteY1-88" fmla="*/ 372114 h 975511"/>
                <a:gd name="connsiteX2-89" fmla="*/ 795337 w 1709737"/>
                <a:gd name="connsiteY2-90" fmla="*/ 143514 h 975511"/>
                <a:gd name="connsiteX3-91" fmla="*/ 1690687 w 1709737"/>
                <a:gd name="connsiteY3-92" fmla="*/ 19689 h 975511"/>
                <a:gd name="connsiteX4-93" fmla="*/ 1709737 w 1709737"/>
                <a:gd name="connsiteY4-94" fmla="*/ 591189 h 975511"/>
                <a:gd name="connsiteX5-95" fmla="*/ 876300 w 1709737"/>
                <a:gd name="connsiteY5-96" fmla="*/ 715014 h 975511"/>
                <a:gd name="connsiteX6-97" fmla="*/ 19050 w 1709737"/>
                <a:gd name="connsiteY6-98" fmla="*/ 972189 h 975511"/>
                <a:gd name="connsiteX0-99" fmla="*/ 19050 w 1709737"/>
                <a:gd name="connsiteY0-100" fmla="*/ 972189 h 975775"/>
                <a:gd name="connsiteX1-101" fmla="*/ 0 w 1709737"/>
                <a:gd name="connsiteY1-102" fmla="*/ 372114 h 975775"/>
                <a:gd name="connsiteX2-103" fmla="*/ 795337 w 1709737"/>
                <a:gd name="connsiteY2-104" fmla="*/ 143514 h 975775"/>
                <a:gd name="connsiteX3-105" fmla="*/ 1690687 w 1709737"/>
                <a:gd name="connsiteY3-106" fmla="*/ 19689 h 975775"/>
                <a:gd name="connsiteX4-107" fmla="*/ 1709737 w 1709737"/>
                <a:gd name="connsiteY4-108" fmla="*/ 591189 h 975775"/>
                <a:gd name="connsiteX5-109" fmla="*/ 876300 w 1709737"/>
                <a:gd name="connsiteY5-110" fmla="*/ 715014 h 975775"/>
                <a:gd name="connsiteX6-111" fmla="*/ 19050 w 1709737"/>
                <a:gd name="connsiteY6-112" fmla="*/ 972189 h 975775"/>
                <a:gd name="connsiteX0-113" fmla="*/ 19050 w 1709737"/>
                <a:gd name="connsiteY0-114" fmla="*/ 972189 h 975775"/>
                <a:gd name="connsiteX1-115" fmla="*/ 0 w 1709737"/>
                <a:gd name="connsiteY1-116" fmla="*/ 372114 h 975775"/>
                <a:gd name="connsiteX2-117" fmla="*/ 795337 w 1709737"/>
                <a:gd name="connsiteY2-118" fmla="*/ 143514 h 975775"/>
                <a:gd name="connsiteX3-119" fmla="*/ 1690687 w 1709737"/>
                <a:gd name="connsiteY3-120" fmla="*/ 19689 h 975775"/>
                <a:gd name="connsiteX4-121" fmla="*/ 1709737 w 1709737"/>
                <a:gd name="connsiteY4-122" fmla="*/ 591189 h 975775"/>
                <a:gd name="connsiteX5-123" fmla="*/ 876300 w 1709737"/>
                <a:gd name="connsiteY5-124" fmla="*/ 715014 h 975775"/>
                <a:gd name="connsiteX6-125" fmla="*/ 19050 w 1709737"/>
                <a:gd name="connsiteY6-126" fmla="*/ 972189 h 9757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709737" h="975775">
                  <a:moveTo>
                    <a:pt x="19050" y="972189"/>
                  </a:moveTo>
                  <a:lnTo>
                    <a:pt x="0" y="372114"/>
                  </a:lnTo>
                  <a:cubicBezTo>
                    <a:pt x="272256" y="424502"/>
                    <a:pt x="592137" y="227652"/>
                    <a:pt x="795337" y="143514"/>
                  </a:cubicBezTo>
                  <a:cubicBezTo>
                    <a:pt x="998537" y="59376"/>
                    <a:pt x="1301749" y="-43811"/>
                    <a:pt x="1690687" y="19689"/>
                  </a:cubicBezTo>
                  <a:lnTo>
                    <a:pt x="1709737" y="591189"/>
                  </a:lnTo>
                  <a:cubicBezTo>
                    <a:pt x="1426368" y="578488"/>
                    <a:pt x="1143793" y="632464"/>
                    <a:pt x="876300" y="715014"/>
                  </a:cubicBezTo>
                  <a:cubicBezTo>
                    <a:pt x="608807" y="797564"/>
                    <a:pt x="460375" y="1005527"/>
                    <a:pt x="19050" y="972189"/>
                  </a:cubicBezTo>
                  <a:close/>
                </a:path>
              </a:pathLst>
            </a:custGeom>
            <a:solidFill>
              <a:srgbClr val="1CA4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48677" name="椭圆 35"/>
          <p:cNvSpPr/>
          <p:nvPr/>
        </p:nvSpPr>
        <p:spPr>
          <a:xfrm>
            <a:off x="6438962" y="3173689"/>
            <a:ext cx="394915" cy="394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CA46D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C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1CA46D"/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6" name="组合 86"/>
          <p:cNvGrpSpPr/>
          <p:nvPr/>
        </p:nvGrpSpPr>
        <p:grpSpPr>
          <a:xfrm>
            <a:off x="7525406" y="2817065"/>
            <a:ext cx="2616200" cy="1485900"/>
            <a:chOff x="7583462" y="2529142"/>
            <a:chExt cx="2616200" cy="1485900"/>
          </a:xfrm>
        </p:grpSpPr>
        <p:grpSp>
          <p:nvGrpSpPr>
            <p:cNvPr id="97" name="组合 13"/>
            <p:cNvGrpSpPr/>
            <p:nvPr/>
          </p:nvGrpSpPr>
          <p:grpSpPr>
            <a:xfrm>
              <a:off x="7583462" y="2529142"/>
              <a:ext cx="2616200" cy="1485900"/>
              <a:chOff x="7835900" y="1250950"/>
              <a:chExt cx="2616200" cy="1485900"/>
            </a:xfrm>
            <a:effectLst>
              <a:outerShdw blurRad="101600" dist="635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048678" name="任意多边形 14"/>
              <p:cNvSpPr/>
              <p:nvPr/>
            </p:nvSpPr>
            <p:spPr>
              <a:xfrm>
                <a:off x="7835900" y="1751331"/>
                <a:ext cx="1631950" cy="896886"/>
              </a:xfrm>
              <a:custGeom>
                <a:avLst/>
                <a:gdLst>
                  <a:gd name="connsiteX0" fmla="*/ 19050 w 1631950"/>
                  <a:gd name="connsiteY0" fmla="*/ 717550 h 717550"/>
                  <a:gd name="connsiteX1" fmla="*/ 0 w 1631950"/>
                  <a:gd name="connsiteY1" fmla="*/ 146050 h 717550"/>
                  <a:gd name="connsiteX2" fmla="*/ 1593850 w 1631950"/>
                  <a:gd name="connsiteY2" fmla="*/ 0 h 717550"/>
                  <a:gd name="connsiteX3" fmla="*/ 1631950 w 1631950"/>
                  <a:gd name="connsiteY3" fmla="*/ 590550 h 717550"/>
                  <a:gd name="connsiteX4" fmla="*/ 19050 w 1631950"/>
                  <a:gd name="connsiteY4" fmla="*/ 717550 h 717550"/>
                  <a:gd name="connsiteX0-1" fmla="*/ 19050 w 1631950"/>
                  <a:gd name="connsiteY0-2" fmla="*/ 717550 h 801167"/>
                  <a:gd name="connsiteX1-3" fmla="*/ 0 w 1631950"/>
                  <a:gd name="connsiteY1-4" fmla="*/ 146050 h 801167"/>
                  <a:gd name="connsiteX2-5" fmla="*/ 1593850 w 1631950"/>
                  <a:gd name="connsiteY2-6" fmla="*/ 0 h 801167"/>
                  <a:gd name="connsiteX3-7" fmla="*/ 1631950 w 1631950"/>
                  <a:gd name="connsiteY3-8" fmla="*/ 590550 h 801167"/>
                  <a:gd name="connsiteX4-9" fmla="*/ 19050 w 1631950"/>
                  <a:gd name="connsiteY4-10" fmla="*/ 717550 h 801167"/>
                  <a:gd name="connsiteX0-11" fmla="*/ 19050 w 1631950"/>
                  <a:gd name="connsiteY0-12" fmla="*/ 717550 h 813066"/>
                  <a:gd name="connsiteX1-13" fmla="*/ 0 w 1631950"/>
                  <a:gd name="connsiteY1-14" fmla="*/ 146050 h 813066"/>
                  <a:gd name="connsiteX2-15" fmla="*/ 1593850 w 1631950"/>
                  <a:gd name="connsiteY2-16" fmla="*/ 0 h 813066"/>
                  <a:gd name="connsiteX3-17" fmla="*/ 1631950 w 1631950"/>
                  <a:gd name="connsiteY3-18" fmla="*/ 590550 h 813066"/>
                  <a:gd name="connsiteX4-19" fmla="*/ 19050 w 1631950"/>
                  <a:gd name="connsiteY4-20" fmla="*/ 717550 h 813066"/>
                  <a:gd name="connsiteX0-21" fmla="*/ 19050 w 1631950"/>
                  <a:gd name="connsiteY0-22" fmla="*/ 717550 h 813066"/>
                  <a:gd name="connsiteX1-23" fmla="*/ 0 w 1631950"/>
                  <a:gd name="connsiteY1-24" fmla="*/ 146050 h 813066"/>
                  <a:gd name="connsiteX2-25" fmla="*/ 1593850 w 1631950"/>
                  <a:gd name="connsiteY2-26" fmla="*/ 0 h 813066"/>
                  <a:gd name="connsiteX3-27" fmla="*/ 1631950 w 1631950"/>
                  <a:gd name="connsiteY3-28" fmla="*/ 590550 h 813066"/>
                  <a:gd name="connsiteX4-29" fmla="*/ 19050 w 1631950"/>
                  <a:gd name="connsiteY4-30" fmla="*/ 717550 h 813066"/>
                  <a:gd name="connsiteX0-31" fmla="*/ 19050 w 1631950"/>
                  <a:gd name="connsiteY0-32" fmla="*/ 717550 h 813066"/>
                  <a:gd name="connsiteX1-33" fmla="*/ 0 w 1631950"/>
                  <a:gd name="connsiteY1-34" fmla="*/ 146050 h 813066"/>
                  <a:gd name="connsiteX2-35" fmla="*/ 1593850 w 1631950"/>
                  <a:gd name="connsiteY2-36" fmla="*/ 0 h 813066"/>
                  <a:gd name="connsiteX3-37" fmla="*/ 1631950 w 1631950"/>
                  <a:gd name="connsiteY3-38" fmla="*/ 590550 h 813066"/>
                  <a:gd name="connsiteX4-39" fmla="*/ 19050 w 1631950"/>
                  <a:gd name="connsiteY4-40" fmla="*/ 717550 h 813066"/>
                  <a:gd name="connsiteX0-41" fmla="*/ 19050 w 1631950"/>
                  <a:gd name="connsiteY0-42" fmla="*/ 717550 h 813066"/>
                  <a:gd name="connsiteX1-43" fmla="*/ 0 w 1631950"/>
                  <a:gd name="connsiteY1-44" fmla="*/ 146050 h 813066"/>
                  <a:gd name="connsiteX2-45" fmla="*/ 1593850 w 1631950"/>
                  <a:gd name="connsiteY2-46" fmla="*/ 0 h 813066"/>
                  <a:gd name="connsiteX3-47" fmla="*/ 1631950 w 1631950"/>
                  <a:gd name="connsiteY3-48" fmla="*/ 590550 h 813066"/>
                  <a:gd name="connsiteX4-49" fmla="*/ 19050 w 1631950"/>
                  <a:gd name="connsiteY4-50" fmla="*/ 717550 h 813066"/>
                  <a:gd name="connsiteX0-51" fmla="*/ 19050 w 1631950"/>
                  <a:gd name="connsiteY0-52" fmla="*/ 793750 h 889266"/>
                  <a:gd name="connsiteX1-53" fmla="*/ 0 w 1631950"/>
                  <a:gd name="connsiteY1-54" fmla="*/ 222250 h 889266"/>
                  <a:gd name="connsiteX2-55" fmla="*/ 1578610 w 1631950"/>
                  <a:gd name="connsiteY2-56" fmla="*/ 0 h 889266"/>
                  <a:gd name="connsiteX3-57" fmla="*/ 1631950 w 1631950"/>
                  <a:gd name="connsiteY3-58" fmla="*/ 666750 h 889266"/>
                  <a:gd name="connsiteX4-59" fmla="*/ 19050 w 1631950"/>
                  <a:gd name="connsiteY4-60" fmla="*/ 793750 h 889266"/>
                  <a:gd name="connsiteX0-61" fmla="*/ 19050 w 1631950"/>
                  <a:gd name="connsiteY0-62" fmla="*/ 793750 h 889266"/>
                  <a:gd name="connsiteX1-63" fmla="*/ 0 w 1631950"/>
                  <a:gd name="connsiteY1-64" fmla="*/ 222250 h 889266"/>
                  <a:gd name="connsiteX2-65" fmla="*/ 1578610 w 1631950"/>
                  <a:gd name="connsiteY2-66" fmla="*/ 0 h 889266"/>
                  <a:gd name="connsiteX3-67" fmla="*/ 1631950 w 1631950"/>
                  <a:gd name="connsiteY3-68" fmla="*/ 666750 h 889266"/>
                  <a:gd name="connsiteX4-69" fmla="*/ 19050 w 1631950"/>
                  <a:gd name="connsiteY4-70" fmla="*/ 793750 h 889266"/>
                  <a:gd name="connsiteX0-71" fmla="*/ 19050 w 1631950"/>
                  <a:gd name="connsiteY0-72" fmla="*/ 801370 h 896886"/>
                  <a:gd name="connsiteX1-73" fmla="*/ 0 w 1631950"/>
                  <a:gd name="connsiteY1-74" fmla="*/ 229870 h 896886"/>
                  <a:gd name="connsiteX2-75" fmla="*/ 1593850 w 1631950"/>
                  <a:gd name="connsiteY2-76" fmla="*/ 0 h 896886"/>
                  <a:gd name="connsiteX3-77" fmla="*/ 1631950 w 1631950"/>
                  <a:gd name="connsiteY3-78" fmla="*/ 674370 h 896886"/>
                  <a:gd name="connsiteX4-79" fmla="*/ 19050 w 1631950"/>
                  <a:gd name="connsiteY4-80" fmla="*/ 801370 h 89688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631950" h="896886">
                    <a:moveTo>
                      <a:pt x="19050" y="801370"/>
                    </a:moveTo>
                    <a:lnTo>
                      <a:pt x="0" y="229870"/>
                    </a:lnTo>
                    <a:cubicBezTo>
                      <a:pt x="519853" y="298027"/>
                      <a:pt x="1081617" y="105833"/>
                      <a:pt x="1593850" y="0"/>
                    </a:cubicBezTo>
                    <a:lnTo>
                      <a:pt x="1631950" y="674370"/>
                    </a:lnTo>
                    <a:cubicBezTo>
                      <a:pt x="1087967" y="786553"/>
                      <a:pt x="340783" y="1032087"/>
                      <a:pt x="19050" y="80137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79" name="任意多边形 15"/>
              <p:cNvSpPr/>
              <p:nvPr/>
            </p:nvSpPr>
            <p:spPr>
              <a:xfrm>
                <a:off x="7835900" y="1250950"/>
                <a:ext cx="2552700" cy="901700"/>
              </a:xfrm>
              <a:custGeom>
                <a:avLst/>
                <a:gdLst>
                  <a:gd name="connsiteX0" fmla="*/ 0 w 2552700"/>
                  <a:gd name="connsiteY0" fmla="*/ 742950 h 901700"/>
                  <a:gd name="connsiteX1" fmla="*/ 203200 w 2552700"/>
                  <a:gd name="connsiteY1" fmla="*/ 304800 h 901700"/>
                  <a:gd name="connsiteX2" fmla="*/ 1085850 w 2552700"/>
                  <a:gd name="connsiteY2" fmla="*/ 254000 h 901700"/>
                  <a:gd name="connsiteX3" fmla="*/ 1079500 w 2552700"/>
                  <a:gd name="connsiteY3" fmla="*/ 0 h 901700"/>
                  <a:gd name="connsiteX4" fmla="*/ 2552700 w 2552700"/>
                  <a:gd name="connsiteY4" fmla="*/ 203200 h 901700"/>
                  <a:gd name="connsiteX5" fmla="*/ 1606550 w 2552700"/>
                  <a:gd name="connsiteY5" fmla="*/ 901700 h 901700"/>
                  <a:gd name="connsiteX6" fmla="*/ 1593850 w 2552700"/>
                  <a:gd name="connsiteY6" fmla="*/ 584200 h 901700"/>
                  <a:gd name="connsiteX7" fmla="*/ 0 w 2552700"/>
                  <a:gd name="connsiteY7" fmla="*/ 742950 h 901700"/>
                  <a:gd name="connsiteX0-1" fmla="*/ 0 w 2552700"/>
                  <a:gd name="connsiteY0-2" fmla="*/ 742950 h 901700"/>
                  <a:gd name="connsiteX1-3" fmla="*/ 203200 w 2552700"/>
                  <a:gd name="connsiteY1-4" fmla="*/ 304800 h 901700"/>
                  <a:gd name="connsiteX2-5" fmla="*/ 1085850 w 2552700"/>
                  <a:gd name="connsiteY2-6" fmla="*/ 254000 h 901700"/>
                  <a:gd name="connsiteX3-7" fmla="*/ 1079500 w 2552700"/>
                  <a:gd name="connsiteY3-8" fmla="*/ 0 h 901700"/>
                  <a:gd name="connsiteX4-9" fmla="*/ 2552700 w 2552700"/>
                  <a:gd name="connsiteY4-10" fmla="*/ 203200 h 901700"/>
                  <a:gd name="connsiteX5-11" fmla="*/ 1606550 w 2552700"/>
                  <a:gd name="connsiteY5-12" fmla="*/ 901700 h 901700"/>
                  <a:gd name="connsiteX6-13" fmla="*/ 1593850 w 2552700"/>
                  <a:gd name="connsiteY6-14" fmla="*/ 584200 h 901700"/>
                  <a:gd name="connsiteX7-15" fmla="*/ 0 w 2552700"/>
                  <a:gd name="connsiteY7-16" fmla="*/ 742950 h 901700"/>
                  <a:gd name="connsiteX0-17" fmla="*/ 0 w 2552700"/>
                  <a:gd name="connsiteY0-18" fmla="*/ 742950 h 901700"/>
                  <a:gd name="connsiteX1-19" fmla="*/ 203200 w 2552700"/>
                  <a:gd name="connsiteY1-20" fmla="*/ 304800 h 901700"/>
                  <a:gd name="connsiteX2-21" fmla="*/ 1085850 w 2552700"/>
                  <a:gd name="connsiteY2-22" fmla="*/ 254000 h 901700"/>
                  <a:gd name="connsiteX3-23" fmla="*/ 1079500 w 2552700"/>
                  <a:gd name="connsiteY3-24" fmla="*/ 0 h 901700"/>
                  <a:gd name="connsiteX4-25" fmla="*/ 2552700 w 2552700"/>
                  <a:gd name="connsiteY4-26" fmla="*/ 203200 h 901700"/>
                  <a:gd name="connsiteX5-27" fmla="*/ 1606550 w 2552700"/>
                  <a:gd name="connsiteY5-28" fmla="*/ 901700 h 901700"/>
                  <a:gd name="connsiteX6-29" fmla="*/ 1593850 w 2552700"/>
                  <a:gd name="connsiteY6-30" fmla="*/ 584200 h 901700"/>
                  <a:gd name="connsiteX7-31" fmla="*/ 0 w 2552700"/>
                  <a:gd name="connsiteY7-32" fmla="*/ 742950 h 901700"/>
                  <a:gd name="connsiteX0-33" fmla="*/ 0 w 2552700"/>
                  <a:gd name="connsiteY0-34" fmla="*/ 742950 h 901700"/>
                  <a:gd name="connsiteX1-35" fmla="*/ 203200 w 2552700"/>
                  <a:gd name="connsiteY1-36" fmla="*/ 304800 h 901700"/>
                  <a:gd name="connsiteX2-37" fmla="*/ 1085850 w 2552700"/>
                  <a:gd name="connsiteY2-38" fmla="*/ 254000 h 901700"/>
                  <a:gd name="connsiteX3-39" fmla="*/ 1079500 w 2552700"/>
                  <a:gd name="connsiteY3-40" fmla="*/ 0 h 901700"/>
                  <a:gd name="connsiteX4-41" fmla="*/ 2552700 w 2552700"/>
                  <a:gd name="connsiteY4-42" fmla="*/ 203200 h 901700"/>
                  <a:gd name="connsiteX5-43" fmla="*/ 1606550 w 2552700"/>
                  <a:gd name="connsiteY5-44" fmla="*/ 901700 h 901700"/>
                  <a:gd name="connsiteX6-45" fmla="*/ 1593850 w 2552700"/>
                  <a:gd name="connsiteY6-46" fmla="*/ 584200 h 901700"/>
                  <a:gd name="connsiteX7-47" fmla="*/ 0 w 2552700"/>
                  <a:gd name="connsiteY7-48" fmla="*/ 742950 h 901700"/>
                  <a:gd name="connsiteX0-49" fmla="*/ 0 w 2552700"/>
                  <a:gd name="connsiteY0-50" fmla="*/ 742950 h 901700"/>
                  <a:gd name="connsiteX1-51" fmla="*/ 203200 w 2552700"/>
                  <a:gd name="connsiteY1-52" fmla="*/ 304800 h 901700"/>
                  <a:gd name="connsiteX2-53" fmla="*/ 1085850 w 2552700"/>
                  <a:gd name="connsiteY2-54" fmla="*/ 254000 h 901700"/>
                  <a:gd name="connsiteX3-55" fmla="*/ 1079500 w 2552700"/>
                  <a:gd name="connsiteY3-56" fmla="*/ 0 h 901700"/>
                  <a:gd name="connsiteX4-57" fmla="*/ 2552700 w 2552700"/>
                  <a:gd name="connsiteY4-58" fmla="*/ 203200 h 901700"/>
                  <a:gd name="connsiteX5-59" fmla="*/ 1606550 w 2552700"/>
                  <a:gd name="connsiteY5-60" fmla="*/ 901700 h 901700"/>
                  <a:gd name="connsiteX6-61" fmla="*/ 1593850 w 2552700"/>
                  <a:gd name="connsiteY6-62" fmla="*/ 584200 h 901700"/>
                  <a:gd name="connsiteX7-63" fmla="*/ 0 w 2552700"/>
                  <a:gd name="connsiteY7-64" fmla="*/ 742950 h 901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2552700" h="901700">
                    <a:moveTo>
                      <a:pt x="0" y="742950"/>
                    </a:moveTo>
                    <a:lnTo>
                      <a:pt x="203200" y="304800"/>
                    </a:lnTo>
                    <a:cubicBezTo>
                      <a:pt x="554567" y="370417"/>
                      <a:pt x="797983" y="296333"/>
                      <a:pt x="1085850" y="254000"/>
                    </a:cubicBezTo>
                    <a:lnTo>
                      <a:pt x="1079500" y="0"/>
                    </a:lnTo>
                    <a:lnTo>
                      <a:pt x="2552700" y="203200"/>
                    </a:lnTo>
                    <a:lnTo>
                      <a:pt x="1606550" y="901700"/>
                    </a:lnTo>
                    <a:lnTo>
                      <a:pt x="1593850" y="584200"/>
                    </a:lnTo>
                    <a:cubicBezTo>
                      <a:pt x="1075267" y="687917"/>
                      <a:pt x="594783" y="937683"/>
                      <a:pt x="0" y="742950"/>
                    </a:cubicBezTo>
                    <a:close/>
                  </a:path>
                </a:pathLst>
              </a:custGeom>
              <a:solidFill>
                <a:srgbClr val="BB81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80" name="任意多边形 16"/>
              <p:cNvSpPr/>
              <p:nvPr/>
            </p:nvSpPr>
            <p:spPr>
              <a:xfrm>
                <a:off x="9442450" y="1454150"/>
                <a:ext cx="1009650" cy="1282700"/>
              </a:xfrm>
              <a:custGeom>
                <a:avLst/>
                <a:gdLst>
                  <a:gd name="connsiteX0" fmla="*/ 31750 w 1009650"/>
                  <a:gd name="connsiteY0" fmla="*/ 1282700 h 1282700"/>
                  <a:gd name="connsiteX1" fmla="*/ 0 w 1009650"/>
                  <a:gd name="connsiteY1" fmla="*/ 698500 h 1282700"/>
                  <a:gd name="connsiteX2" fmla="*/ 939800 w 1009650"/>
                  <a:gd name="connsiteY2" fmla="*/ 0 h 1282700"/>
                  <a:gd name="connsiteX3" fmla="*/ 1009650 w 1009650"/>
                  <a:gd name="connsiteY3" fmla="*/ 615950 h 1282700"/>
                  <a:gd name="connsiteX4" fmla="*/ 31750 w 1009650"/>
                  <a:gd name="connsiteY4" fmla="*/ 1282700 h 1282700"/>
                  <a:gd name="connsiteX0-1" fmla="*/ 46990 w 1024890"/>
                  <a:gd name="connsiteY0-2" fmla="*/ 1282700 h 1282700"/>
                  <a:gd name="connsiteX1-3" fmla="*/ 0 w 1024890"/>
                  <a:gd name="connsiteY1-4" fmla="*/ 706120 h 1282700"/>
                  <a:gd name="connsiteX2-5" fmla="*/ 955040 w 1024890"/>
                  <a:gd name="connsiteY2-6" fmla="*/ 0 h 1282700"/>
                  <a:gd name="connsiteX3-7" fmla="*/ 1024890 w 1024890"/>
                  <a:gd name="connsiteY3-8" fmla="*/ 615950 h 1282700"/>
                  <a:gd name="connsiteX4-9" fmla="*/ 46990 w 1024890"/>
                  <a:gd name="connsiteY4-10" fmla="*/ 1282700 h 1282700"/>
                  <a:gd name="connsiteX0-11" fmla="*/ 31750 w 1009650"/>
                  <a:gd name="connsiteY0-12" fmla="*/ 1282700 h 1282700"/>
                  <a:gd name="connsiteX1-13" fmla="*/ 0 w 1009650"/>
                  <a:gd name="connsiteY1-14" fmla="*/ 713740 h 1282700"/>
                  <a:gd name="connsiteX2-15" fmla="*/ 939800 w 1009650"/>
                  <a:gd name="connsiteY2-16" fmla="*/ 0 h 1282700"/>
                  <a:gd name="connsiteX3-17" fmla="*/ 1009650 w 1009650"/>
                  <a:gd name="connsiteY3-18" fmla="*/ 615950 h 1282700"/>
                  <a:gd name="connsiteX4-19" fmla="*/ 31750 w 1009650"/>
                  <a:gd name="connsiteY4-20" fmla="*/ 1282700 h 1282700"/>
                  <a:gd name="connsiteX0-21" fmla="*/ 31750 w 1009650"/>
                  <a:gd name="connsiteY0-22" fmla="*/ 1282700 h 1282700"/>
                  <a:gd name="connsiteX1-23" fmla="*/ 0 w 1009650"/>
                  <a:gd name="connsiteY1-24" fmla="*/ 698500 h 1282700"/>
                  <a:gd name="connsiteX2-25" fmla="*/ 939800 w 1009650"/>
                  <a:gd name="connsiteY2-26" fmla="*/ 0 h 1282700"/>
                  <a:gd name="connsiteX3-27" fmla="*/ 1009650 w 1009650"/>
                  <a:gd name="connsiteY3-28" fmla="*/ 615950 h 1282700"/>
                  <a:gd name="connsiteX4-29" fmla="*/ 31750 w 1009650"/>
                  <a:gd name="connsiteY4-30" fmla="*/ 1282700 h 1282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009650" h="1282700">
                    <a:moveTo>
                      <a:pt x="31750" y="1282700"/>
                    </a:moveTo>
                    <a:lnTo>
                      <a:pt x="0" y="698500"/>
                    </a:lnTo>
                    <a:lnTo>
                      <a:pt x="939800" y="0"/>
                    </a:lnTo>
                    <a:lnTo>
                      <a:pt x="1009650" y="615950"/>
                    </a:lnTo>
                    <a:lnTo>
                      <a:pt x="31750" y="12827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48681" name="椭圆 36"/>
            <p:cNvSpPr/>
            <p:nvPr/>
          </p:nvSpPr>
          <p:spPr>
            <a:xfrm>
              <a:off x="8175147" y="2885766"/>
              <a:ext cx="394915" cy="394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259DD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D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59DD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48728" name="TextBox 16"/>
          <p:cNvSpPr txBox="1"/>
          <p:nvPr/>
        </p:nvSpPr>
        <p:spPr>
          <a:xfrm>
            <a:off x="1990750" y="1772816"/>
            <a:ext cx="8238528" cy="104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堂上老师们对学生的学习活动进行展示和反馈，提高学生学习的积极性和主动性。学生一边有节奏地朗读，一边饶有兴趣地做着动作。老师请做得好的同学到前面展示，大家进行评价。学生们学习很有成就感，享受愉悦的学习过程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729" name="文本框 3"/>
          <p:cNvSpPr txBox="1"/>
          <p:nvPr/>
        </p:nvSpPr>
        <p:spPr>
          <a:xfrm>
            <a:off x="455273" y="404664"/>
            <a:ext cx="5010264" cy="4089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</a:t>
            </a: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常规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积累，展示反馈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097180" name="图片 2097179"/>
          <p:cNvPicPr/>
          <p:nvPr/>
        </p:nvPicPr>
        <p:blipFill>
          <a:blip r:embed="rId1"/>
          <a:stretch>
            <a:fillRect/>
          </a:stretch>
        </p:blipFill>
        <p:spPr>
          <a:xfrm>
            <a:off x="7871464" y="4075802"/>
            <a:ext cx="4433610" cy="2886639"/>
          </a:xfrm>
          <a:prstGeom prst="rect">
            <a:avLst/>
          </a:prstGeom>
        </p:spPr>
      </p:pic>
      <p:pic>
        <p:nvPicPr>
          <p:cNvPr id="2097181" name="图片 2097180"/>
          <p:cNvPicPr/>
          <p:nvPr/>
        </p:nvPicPr>
        <p:blipFill>
          <a:blip r:embed="rId2"/>
          <a:stretch>
            <a:fillRect/>
          </a:stretch>
        </p:blipFill>
        <p:spPr>
          <a:xfrm>
            <a:off x="-79089" y="4033348"/>
            <a:ext cx="4001809" cy="29697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606" y="87588"/>
            <a:ext cx="1919448" cy="2694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048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048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48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48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48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28" grpId="0"/>
      <p:bldP spid="10487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6" name="文本框 3"/>
          <p:cNvSpPr txBox="1"/>
          <p:nvPr/>
        </p:nvSpPr>
        <p:spPr>
          <a:xfrm>
            <a:off x="369434" y="486584"/>
            <a:ext cx="4724873" cy="4089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4.</a:t>
            </a: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分工合作，资源共享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897" name="矩形 12"/>
          <p:cNvSpPr/>
          <p:nvPr/>
        </p:nvSpPr>
        <p:spPr bwMode="auto">
          <a:xfrm flipH="1" flipV="1">
            <a:off x="3086259" y="4217704"/>
            <a:ext cx="620918" cy="422521"/>
          </a:xfrm>
          <a:prstGeom prst="rect">
            <a:avLst/>
          </a:prstGeom>
          <a:solidFill>
            <a:srgbClr val="884AD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98" name="矩形 12"/>
          <p:cNvSpPr/>
          <p:nvPr/>
        </p:nvSpPr>
        <p:spPr bwMode="auto">
          <a:xfrm flipH="1" flipV="1">
            <a:off x="5570086" y="3159162"/>
            <a:ext cx="621324" cy="417559"/>
          </a:xfrm>
          <a:prstGeom prst="rect">
            <a:avLst/>
          </a:prstGeom>
          <a:solidFill>
            <a:srgbClr val="884AD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99" name="矩形 12"/>
          <p:cNvSpPr/>
          <p:nvPr/>
        </p:nvSpPr>
        <p:spPr bwMode="auto">
          <a:xfrm flipH="1" flipV="1">
            <a:off x="8055465" y="2100459"/>
            <a:ext cx="621198" cy="423628"/>
          </a:xfrm>
          <a:prstGeom prst="rect">
            <a:avLst/>
          </a:prstGeom>
          <a:solidFill>
            <a:srgbClr val="884AD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902" name="流程图: 数据 16"/>
          <p:cNvSpPr>
            <a:spLocks noChangeArrowheads="1"/>
          </p:cNvSpPr>
          <p:nvPr/>
        </p:nvSpPr>
        <p:spPr bwMode="auto">
          <a:xfrm>
            <a:off x="3086259" y="3581400"/>
            <a:ext cx="3106335" cy="636588"/>
          </a:xfrm>
          <a:prstGeom prst="flowChartInputOutput">
            <a:avLst/>
          </a:prstGeom>
          <a:solidFill>
            <a:srgbClr val="A557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904" name="流程图: 数据 17"/>
          <p:cNvSpPr>
            <a:spLocks noChangeArrowheads="1"/>
          </p:cNvSpPr>
          <p:nvPr/>
        </p:nvSpPr>
        <p:spPr bwMode="auto">
          <a:xfrm>
            <a:off x="5570086" y="2524125"/>
            <a:ext cx="3106335" cy="635000"/>
          </a:xfrm>
          <a:prstGeom prst="flowChartInputOutput">
            <a:avLst/>
          </a:prstGeom>
          <a:solidFill>
            <a:srgbClr val="BB81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906" name="流程图: 数据 32"/>
          <p:cNvSpPr>
            <a:spLocks noChangeArrowheads="1"/>
          </p:cNvSpPr>
          <p:nvPr/>
        </p:nvSpPr>
        <p:spPr bwMode="auto">
          <a:xfrm>
            <a:off x="8055465" y="1465263"/>
            <a:ext cx="3106336" cy="635198"/>
          </a:xfrm>
          <a:prstGeom prst="flowChartInputOutput">
            <a:avLst/>
          </a:prstGeom>
          <a:solidFill>
            <a:srgbClr val="BB81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79646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73" name="组合 18"/>
          <p:cNvGrpSpPr/>
          <p:nvPr/>
        </p:nvGrpSpPr>
        <p:grpSpPr>
          <a:xfrm>
            <a:off x="369434" y="1247118"/>
            <a:ext cx="5422526" cy="1868139"/>
            <a:chOff x="3694181" y="1781610"/>
            <a:chExt cx="3558050" cy="1868139"/>
          </a:xfrm>
        </p:grpSpPr>
        <p:sp>
          <p:nvSpPr>
            <p:cNvPr id="1048908" name="TextBox 47"/>
            <p:cNvSpPr txBox="1"/>
            <p:nvPr/>
          </p:nvSpPr>
          <p:spPr>
            <a:xfrm>
              <a:off x="3694181" y="2186709"/>
              <a:ext cx="3558050" cy="146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在phonics 教学中，三英教研组教师群策群力，分工合作，资源共享。教师们制作了教学ppt，图片和视频结合，打印文档朗读材料同时录制朗读音频。共同设计动作，录制动作视频，出听力练习卷等，只要有需要，大家都齐心协力，高效完成任务，做好分享在教研组群里。在复习阶段，老师们又把这些视频进行了整理合并，形成完整版的视频材料，便于早读课、课前积累和课后播放给学生们磨耳朵，创造愉悦的朗读氛围。</a:t>
              </a:r>
              <a:endPara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909" name="MH_Text_1"/>
            <p:cNvSpPr txBox="1"/>
            <p:nvPr>
              <p:custDataLst>
                <p:tags r:id="rId1"/>
              </p:custDataLst>
            </p:nvPr>
          </p:nvSpPr>
          <p:spPr>
            <a:xfrm>
              <a:off x="3716054" y="1781610"/>
              <a:ext cx="1833436" cy="584507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57DF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097184" name="图片 2097183"/>
          <p:cNvPicPr/>
          <p:nvPr/>
        </p:nvPicPr>
        <p:blipFill>
          <a:blip r:embed="rId2"/>
          <a:stretch>
            <a:fillRect/>
          </a:stretch>
        </p:blipFill>
        <p:spPr>
          <a:xfrm>
            <a:off x="6032909" y="3761986"/>
            <a:ext cx="6157504" cy="35451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048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048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75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75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8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75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48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75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48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96" grpId="0"/>
      <p:bldP spid="1048897" grpId="0" animBg="1"/>
      <p:bldP spid="1048898" grpId="0" animBg="1"/>
      <p:bldP spid="104889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81" y="563621"/>
            <a:ext cx="2518198" cy="57307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522" y="563622"/>
            <a:ext cx="2541320" cy="57307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405" y="384638"/>
            <a:ext cx="3313140" cy="180951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513" y="2275300"/>
            <a:ext cx="3199983" cy="210475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4513" y="4256592"/>
            <a:ext cx="3219031" cy="22380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"/>
          <p:cNvSpPr txBox="1"/>
          <p:nvPr/>
        </p:nvSpPr>
        <p:spPr>
          <a:xfrm>
            <a:off x="1342677" y="404664"/>
            <a:ext cx="364059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5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、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以赛促优，精益求精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354"/>
          <p:cNvPicPr>
            <a:picLocks noChangeAspect="1" noChangeArrowheads="1"/>
          </p:cNvPicPr>
          <p:nvPr/>
        </p:nvPicPr>
        <p:blipFill>
          <a:blip r:embed="rId1">
            <a:duotone>
              <a:prstClr val="black"/>
              <a:srgbClr val="CF66E0">
                <a:tint val="45000"/>
                <a:satMod val="400000"/>
              </a:srgbClr>
            </a:duotone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20"/>
          <a:stretch>
            <a:fillRect/>
          </a:stretch>
        </p:blipFill>
        <p:spPr bwMode="auto">
          <a:xfrm rot="1256130" flipH="1">
            <a:off x="7658232" y="743610"/>
            <a:ext cx="3378200" cy="212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56"/>
          <p:cNvGrpSpPr>
            <a:grpSpLocks noChangeAspect="1"/>
          </p:cNvGrpSpPr>
          <p:nvPr/>
        </p:nvGrpSpPr>
        <p:grpSpPr bwMode="auto">
          <a:xfrm>
            <a:off x="1341549" y="3002286"/>
            <a:ext cx="4806778" cy="3398669"/>
            <a:chOff x="-3510781" y="-3187311"/>
            <a:chExt cx="10340401" cy="7310099"/>
          </a:xfrm>
        </p:grpSpPr>
        <p:pic>
          <p:nvPicPr>
            <p:cNvPr id="5" name="图片 357"/>
            <p:cNvPicPr>
              <a:picLocks noChangeAspect="1" noChangeArrowheads="1"/>
            </p:cNvPicPr>
            <p:nvPr/>
          </p:nvPicPr>
          <p:blipFill>
            <a:blip r:embed="rId1" cstate="print">
              <a:duotone>
                <a:prstClr val="black"/>
                <a:srgbClr val="CF66E0">
                  <a:tint val="45000"/>
                  <a:satMod val="400000"/>
                </a:srgbClr>
              </a:duotone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22" b="35516"/>
            <a:stretch>
              <a:fillRect/>
            </a:stretch>
          </p:blipFill>
          <p:spPr bwMode="auto">
            <a:xfrm rot="3973013" flipH="1">
              <a:off x="4248830" y="1541997"/>
              <a:ext cx="2775454" cy="2386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358"/>
            <p:cNvPicPr>
              <a:picLocks noChangeAspect="1" noChangeArrowheads="1"/>
            </p:cNvPicPr>
            <p:nvPr/>
          </p:nvPicPr>
          <p:blipFill>
            <a:blip r:embed="rId1">
              <a:duotone>
                <a:prstClr val="black"/>
                <a:srgbClr val="CF66E0">
                  <a:tint val="45000"/>
                  <a:satMod val="400000"/>
                </a:srgbClr>
              </a:duotone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22" b="35516"/>
            <a:stretch>
              <a:fillRect/>
            </a:stretch>
          </p:blipFill>
          <p:spPr bwMode="auto">
            <a:xfrm rot="-635907">
              <a:off x="0" y="85535"/>
              <a:ext cx="3285494" cy="2824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359"/>
            <p:cNvPicPr>
              <a:picLocks noChangeAspect="1" noChangeArrowheads="1"/>
            </p:cNvPicPr>
            <p:nvPr/>
          </p:nvPicPr>
          <p:blipFill>
            <a:blip r:embed="rId1" cstate="print">
              <a:duotone>
                <a:prstClr val="black"/>
                <a:srgbClr val="CF66E0">
                  <a:tint val="45000"/>
                  <a:satMod val="400000"/>
                </a:srgbClr>
              </a:duotone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-568"/>
            <a:stretch>
              <a:fillRect/>
            </a:stretch>
          </p:blipFill>
          <p:spPr bwMode="auto">
            <a:xfrm rot="16200000">
              <a:off x="-4278849" y="-2419243"/>
              <a:ext cx="5230414" cy="3694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组合 355"/>
          <p:cNvGrpSpPr/>
          <p:nvPr/>
        </p:nvGrpSpPr>
        <p:grpSpPr bwMode="auto">
          <a:xfrm rot="21445180">
            <a:off x="2747828" y="1462949"/>
            <a:ext cx="8158717" cy="3840162"/>
            <a:chOff x="0" y="0"/>
            <a:chExt cx="8158215" cy="383931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9" name="任意多边形 48"/>
            <p:cNvSpPr/>
            <p:nvPr/>
          </p:nvSpPr>
          <p:spPr bwMode="auto">
            <a:xfrm rot="157902">
              <a:off x="554" y="0"/>
              <a:ext cx="7244904" cy="3839317"/>
            </a:xfrm>
            <a:custGeom>
              <a:avLst/>
              <a:gdLst>
                <a:gd name="T0" fmla="*/ 863046 w 7245131"/>
                <a:gd name="T1" fmla="*/ 3707 h 3408812"/>
                <a:gd name="T2" fmla="*/ 1033632 w 7245131"/>
                <a:gd name="T3" fmla="*/ 29260 h 3408812"/>
                <a:gd name="T4" fmla="*/ 1391671 w 7245131"/>
                <a:gd name="T5" fmla="*/ 10708 h 3408812"/>
                <a:gd name="T6" fmla="*/ 1929813 w 7245131"/>
                <a:gd name="T7" fmla="*/ 3707 h 3408812"/>
                <a:gd name="T8" fmla="*/ 2672739 w 7245131"/>
                <a:gd name="T9" fmla="*/ 132442 h 3408812"/>
                <a:gd name="T10" fmla="*/ 3072777 w 7245131"/>
                <a:gd name="T11" fmla="*/ 3707 h 3408812"/>
                <a:gd name="T12" fmla="*/ 4308137 w 7245131"/>
                <a:gd name="T13" fmla="*/ 9093 h 3408812"/>
                <a:gd name="T14" fmla="*/ 4634828 w 7245131"/>
                <a:gd name="T15" fmla="*/ 153898 h 3408812"/>
                <a:gd name="T16" fmla="*/ 4920569 w 7245131"/>
                <a:gd name="T17" fmla="*/ 46618 h 3408812"/>
                <a:gd name="T18" fmla="*/ 5511100 w 7245131"/>
                <a:gd name="T19" fmla="*/ 68074 h 3408812"/>
                <a:gd name="T20" fmla="*/ 5853990 w 7245131"/>
                <a:gd name="T21" fmla="*/ 25162 h 3408812"/>
                <a:gd name="T22" fmla="*/ 6693386 w 7245131"/>
                <a:gd name="T23" fmla="*/ 0 h 3408812"/>
                <a:gd name="T24" fmla="*/ 7130300 w 7245131"/>
                <a:gd name="T25" fmla="*/ 68074 h 3408812"/>
                <a:gd name="T26" fmla="*/ 7244904 w 7245131"/>
                <a:gd name="T27" fmla="*/ 131446 h 3408812"/>
                <a:gd name="T28" fmla="*/ 7182636 w 7245131"/>
                <a:gd name="T29" fmla="*/ 1311518 h 3408812"/>
                <a:gd name="T30" fmla="*/ 7144537 w 7245131"/>
                <a:gd name="T31" fmla="*/ 1719180 h 3408812"/>
                <a:gd name="T32" fmla="*/ 7201785 w 7245131"/>
                <a:gd name="T33" fmla="*/ 2083929 h 3408812"/>
                <a:gd name="T34" fmla="*/ 7068340 w 7245131"/>
                <a:gd name="T35" fmla="*/ 2513046 h 3408812"/>
                <a:gd name="T36" fmla="*/ 7239784 w 7245131"/>
                <a:gd name="T37" fmla="*/ 2791973 h 3408812"/>
                <a:gd name="T38" fmla="*/ 7239784 w 7245131"/>
                <a:gd name="T39" fmla="*/ 3306913 h 3408812"/>
                <a:gd name="T40" fmla="*/ 7182636 w 7245131"/>
                <a:gd name="T41" fmla="*/ 3650207 h 3408812"/>
                <a:gd name="T42" fmla="*/ 7244904 w 7245131"/>
                <a:gd name="T43" fmla="*/ 3839317 h 3408812"/>
                <a:gd name="T44" fmla="*/ 6550436 w 7245131"/>
                <a:gd name="T45" fmla="*/ 3714702 h 3408812"/>
                <a:gd name="T46" fmla="*/ 6207547 w 7245131"/>
                <a:gd name="T47" fmla="*/ 3736158 h 3408812"/>
                <a:gd name="T48" fmla="*/ 5559867 w 7245131"/>
                <a:gd name="T49" fmla="*/ 3757614 h 3408812"/>
                <a:gd name="T50" fmla="*/ 5140780 w 7245131"/>
                <a:gd name="T51" fmla="*/ 3800525 h 3408812"/>
                <a:gd name="T52" fmla="*/ 4645495 w 7245131"/>
                <a:gd name="T53" fmla="*/ 3779069 h 3408812"/>
                <a:gd name="T54" fmla="*/ 4054964 w 7245131"/>
                <a:gd name="T55" fmla="*/ 3779069 h 3408812"/>
                <a:gd name="T56" fmla="*/ 3689629 w 7245131"/>
                <a:gd name="T57" fmla="*/ 3837195 h 3408812"/>
                <a:gd name="T58" fmla="*/ 3110197 w 7245131"/>
                <a:gd name="T59" fmla="*/ 3824510 h 3408812"/>
                <a:gd name="T60" fmla="*/ 2702456 w 7245131"/>
                <a:gd name="T61" fmla="*/ 3757614 h 3408812"/>
                <a:gd name="T62" fmla="*/ 2400564 w 7245131"/>
                <a:gd name="T63" fmla="*/ 3839317 h 3408812"/>
                <a:gd name="T64" fmla="*/ 949911 w 7245131"/>
                <a:gd name="T65" fmla="*/ 3779069 h 3408812"/>
                <a:gd name="T66" fmla="*/ 187935 w 7245131"/>
                <a:gd name="T67" fmla="*/ 3821981 h 3408812"/>
                <a:gd name="T68" fmla="*/ 16651 w 7245131"/>
                <a:gd name="T69" fmla="*/ 3838985 h 3408812"/>
                <a:gd name="T70" fmla="*/ 96448 w 7245131"/>
                <a:gd name="T71" fmla="*/ 3522736 h 3408812"/>
                <a:gd name="T72" fmla="*/ 0 w 7245131"/>
                <a:gd name="T73" fmla="*/ 2988713 h 3408812"/>
                <a:gd name="T74" fmla="*/ 172646 w 7245131"/>
                <a:gd name="T75" fmla="*/ 2879060 h 3408812"/>
                <a:gd name="T76" fmla="*/ 153596 w 7245131"/>
                <a:gd name="T77" fmla="*/ 2685957 h 3408812"/>
                <a:gd name="T78" fmla="*/ 1201 w 7245131"/>
                <a:gd name="T79" fmla="*/ 2449943 h 3408812"/>
                <a:gd name="T80" fmla="*/ 96448 w 7245131"/>
                <a:gd name="T81" fmla="*/ 2020825 h 3408812"/>
                <a:gd name="T82" fmla="*/ 0 w 7245131"/>
                <a:gd name="T83" fmla="*/ 1824788 h 3408812"/>
                <a:gd name="T84" fmla="*/ 39300 w 7245131"/>
                <a:gd name="T85" fmla="*/ 1291326 h 3408812"/>
                <a:gd name="T86" fmla="*/ 0 w 7245131"/>
                <a:gd name="T87" fmla="*/ 0 h 340881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7245131" h="3408812">
                  <a:moveTo>
                    <a:pt x="0" y="0"/>
                  </a:moveTo>
                  <a:lnTo>
                    <a:pt x="861412" y="0"/>
                  </a:lnTo>
                  <a:lnTo>
                    <a:pt x="863073" y="3291"/>
                  </a:lnTo>
                  <a:lnTo>
                    <a:pt x="864719" y="0"/>
                  </a:lnTo>
                  <a:lnTo>
                    <a:pt x="944475" y="0"/>
                  </a:lnTo>
                  <a:lnTo>
                    <a:pt x="1033664" y="25979"/>
                  </a:lnTo>
                  <a:cubicBezTo>
                    <a:pt x="1103228" y="46242"/>
                    <a:pt x="1173078" y="65292"/>
                    <a:pt x="1244073" y="79491"/>
                  </a:cubicBezTo>
                  <a:cubicBezTo>
                    <a:pt x="1280008" y="86678"/>
                    <a:pt x="1333468" y="33410"/>
                    <a:pt x="1358373" y="22341"/>
                  </a:cubicBezTo>
                  <a:cubicBezTo>
                    <a:pt x="1367548" y="18263"/>
                    <a:pt x="1379279" y="13843"/>
                    <a:pt x="1391715" y="9507"/>
                  </a:cubicBezTo>
                  <a:lnTo>
                    <a:pt x="1420677" y="0"/>
                  </a:lnTo>
                  <a:lnTo>
                    <a:pt x="1889061" y="0"/>
                  </a:lnTo>
                  <a:lnTo>
                    <a:pt x="1929873" y="3291"/>
                  </a:lnTo>
                  <a:cubicBezTo>
                    <a:pt x="1952628" y="5819"/>
                    <a:pt x="1966545" y="31152"/>
                    <a:pt x="1987023" y="41391"/>
                  </a:cubicBezTo>
                  <a:cubicBezTo>
                    <a:pt x="2004984" y="50371"/>
                    <a:pt x="2024315" y="57462"/>
                    <a:pt x="2044173" y="60441"/>
                  </a:cubicBezTo>
                  <a:cubicBezTo>
                    <a:pt x="2311999" y="100615"/>
                    <a:pt x="2406696" y="100958"/>
                    <a:pt x="2672823" y="117591"/>
                  </a:cubicBezTo>
                  <a:cubicBezTo>
                    <a:pt x="2749023" y="111241"/>
                    <a:pt x="2827748" y="119006"/>
                    <a:pt x="2901423" y="98541"/>
                  </a:cubicBezTo>
                  <a:cubicBezTo>
                    <a:pt x="2945543" y="86285"/>
                    <a:pt x="2972282" y="36821"/>
                    <a:pt x="3015723" y="22341"/>
                  </a:cubicBezTo>
                  <a:lnTo>
                    <a:pt x="3072873" y="3291"/>
                  </a:lnTo>
                  <a:lnTo>
                    <a:pt x="3074843" y="0"/>
                  </a:lnTo>
                  <a:lnTo>
                    <a:pt x="4296332" y="0"/>
                  </a:lnTo>
                  <a:lnTo>
                    <a:pt x="4308272" y="8073"/>
                  </a:lnTo>
                  <a:cubicBezTo>
                    <a:pt x="4368319" y="49048"/>
                    <a:pt x="4292937" y="-3328"/>
                    <a:pt x="4501623" y="41391"/>
                  </a:cubicBezTo>
                  <a:cubicBezTo>
                    <a:pt x="4535060" y="48556"/>
                    <a:pt x="4565123" y="66791"/>
                    <a:pt x="4596873" y="79491"/>
                  </a:cubicBezTo>
                  <a:cubicBezTo>
                    <a:pt x="4609573" y="98541"/>
                    <a:pt x="4615923" y="123941"/>
                    <a:pt x="4634973" y="136641"/>
                  </a:cubicBezTo>
                  <a:cubicBezTo>
                    <a:pt x="4691809" y="174532"/>
                    <a:pt x="4769197" y="146020"/>
                    <a:pt x="4825473" y="136641"/>
                  </a:cubicBezTo>
                  <a:cubicBezTo>
                    <a:pt x="4844523" y="123941"/>
                    <a:pt x="4866434" y="114730"/>
                    <a:pt x="4882623" y="98541"/>
                  </a:cubicBezTo>
                  <a:cubicBezTo>
                    <a:pt x="4898812" y="82352"/>
                    <a:pt x="4902845" y="55694"/>
                    <a:pt x="4920723" y="41391"/>
                  </a:cubicBezTo>
                  <a:cubicBezTo>
                    <a:pt x="4936403" y="28847"/>
                    <a:pt x="4958823" y="28691"/>
                    <a:pt x="4977873" y="22341"/>
                  </a:cubicBezTo>
                  <a:cubicBezTo>
                    <a:pt x="5136623" y="28691"/>
                    <a:pt x="5295650" y="30071"/>
                    <a:pt x="5454123" y="41391"/>
                  </a:cubicBezTo>
                  <a:cubicBezTo>
                    <a:pt x="5474152" y="42822"/>
                    <a:pt x="5493312" y="51461"/>
                    <a:pt x="5511273" y="60441"/>
                  </a:cubicBezTo>
                  <a:cubicBezTo>
                    <a:pt x="5531751" y="70680"/>
                    <a:pt x="5549373" y="85841"/>
                    <a:pt x="5568423" y="98541"/>
                  </a:cubicBezTo>
                  <a:cubicBezTo>
                    <a:pt x="5619223" y="92191"/>
                    <a:pt x="5671156" y="91908"/>
                    <a:pt x="5720823" y="79491"/>
                  </a:cubicBezTo>
                  <a:cubicBezTo>
                    <a:pt x="5968660" y="17532"/>
                    <a:pt x="5661417" y="60892"/>
                    <a:pt x="5854173" y="22341"/>
                  </a:cubicBezTo>
                  <a:cubicBezTo>
                    <a:pt x="5886186" y="15939"/>
                    <a:pt x="5914295" y="10510"/>
                    <a:pt x="5939540" y="5880"/>
                  </a:cubicBezTo>
                  <a:lnTo>
                    <a:pt x="5973877" y="0"/>
                  </a:lnTo>
                  <a:lnTo>
                    <a:pt x="6693596" y="0"/>
                  </a:lnTo>
                  <a:lnTo>
                    <a:pt x="6711423" y="3291"/>
                  </a:lnTo>
                  <a:cubicBezTo>
                    <a:pt x="6750555" y="12322"/>
                    <a:pt x="6785640" y="38886"/>
                    <a:pt x="6825723" y="41391"/>
                  </a:cubicBezTo>
                  <a:lnTo>
                    <a:pt x="7130523" y="60441"/>
                  </a:lnTo>
                  <a:cubicBezTo>
                    <a:pt x="7203032" y="84611"/>
                    <a:pt x="7221761" y="96105"/>
                    <a:pt x="7239193" y="98191"/>
                  </a:cubicBezTo>
                  <a:lnTo>
                    <a:pt x="7245131" y="97532"/>
                  </a:lnTo>
                  <a:lnTo>
                    <a:pt x="7245131" y="116707"/>
                  </a:lnTo>
                  <a:lnTo>
                    <a:pt x="7245131" y="1034797"/>
                  </a:lnTo>
                  <a:lnTo>
                    <a:pt x="7240011" y="1050157"/>
                  </a:lnTo>
                  <a:cubicBezTo>
                    <a:pt x="7166153" y="1197873"/>
                    <a:pt x="7230744" y="1020809"/>
                    <a:pt x="7182861" y="1164457"/>
                  </a:cubicBezTo>
                  <a:cubicBezTo>
                    <a:pt x="7176511" y="1227957"/>
                    <a:pt x="7175572" y="1292233"/>
                    <a:pt x="7163811" y="1354957"/>
                  </a:cubicBezTo>
                  <a:cubicBezTo>
                    <a:pt x="7156410" y="1394430"/>
                    <a:pt x="7125711" y="1469257"/>
                    <a:pt x="7125711" y="1469257"/>
                  </a:cubicBezTo>
                  <a:cubicBezTo>
                    <a:pt x="7132061" y="1488307"/>
                    <a:pt x="7139477" y="1507034"/>
                    <a:pt x="7144761" y="1526407"/>
                  </a:cubicBezTo>
                  <a:cubicBezTo>
                    <a:pt x="7158539" y="1576925"/>
                    <a:pt x="7166302" y="1629131"/>
                    <a:pt x="7182861" y="1678807"/>
                  </a:cubicBezTo>
                  <a:lnTo>
                    <a:pt x="7220961" y="1793107"/>
                  </a:lnTo>
                  <a:cubicBezTo>
                    <a:pt x="7214611" y="1812157"/>
                    <a:pt x="7214455" y="1834577"/>
                    <a:pt x="7201911" y="1850257"/>
                  </a:cubicBezTo>
                  <a:cubicBezTo>
                    <a:pt x="7187608" y="1868135"/>
                    <a:pt x="7162144" y="1873457"/>
                    <a:pt x="7144761" y="1888357"/>
                  </a:cubicBezTo>
                  <a:cubicBezTo>
                    <a:pt x="7117488" y="1911734"/>
                    <a:pt x="7093961" y="1939157"/>
                    <a:pt x="7068561" y="1964557"/>
                  </a:cubicBezTo>
                  <a:cubicBezTo>
                    <a:pt x="7032267" y="2073439"/>
                    <a:pt x="7030454" y="2053425"/>
                    <a:pt x="7068561" y="2231257"/>
                  </a:cubicBezTo>
                  <a:cubicBezTo>
                    <a:pt x="7073358" y="2253644"/>
                    <a:pt x="7093353" y="2269776"/>
                    <a:pt x="7106661" y="2288407"/>
                  </a:cubicBezTo>
                  <a:cubicBezTo>
                    <a:pt x="7125115" y="2314243"/>
                    <a:pt x="7145604" y="2338596"/>
                    <a:pt x="7163811" y="2364607"/>
                  </a:cubicBezTo>
                  <a:cubicBezTo>
                    <a:pt x="7190070" y="2402120"/>
                    <a:pt x="7214611" y="2440807"/>
                    <a:pt x="7240011" y="2478907"/>
                  </a:cubicBezTo>
                  <a:lnTo>
                    <a:pt x="7245131" y="2486587"/>
                  </a:lnTo>
                  <a:lnTo>
                    <a:pt x="7245131" y="2921644"/>
                  </a:lnTo>
                  <a:lnTo>
                    <a:pt x="7240011" y="2936107"/>
                  </a:lnTo>
                  <a:cubicBezTo>
                    <a:pt x="7229772" y="2956585"/>
                    <a:pt x="7214611" y="2974207"/>
                    <a:pt x="7201911" y="2993257"/>
                  </a:cubicBezTo>
                  <a:cubicBezTo>
                    <a:pt x="7189211" y="3044057"/>
                    <a:pt x="7153542" y="3094310"/>
                    <a:pt x="7163811" y="3145657"/>
                  </a:cubicBezTo>
                  <a:cubicBezTo>
                    <a:pt x="7170161" y="3177407"/>
                    <a:pt x="7169463" y="3211430"/>
                    <a:pt x="7182861" y="3240907"/>
                  </a:cubicBezTo>
                  <a:cubicBezTo>
                    <a:pt x="7195813" y="3269401"/>
                    <a:pt x="7216364" y="3301608"/>
                    <a:pt x="7240071" y="3332020"/>
                  </a:cubicBezTo>
                  <a:lnTo>
                    <a:pt x="7245131" y="3337921"/>
                  </a:lnTo>
                  <a:lnTo>
                    <a:pt x="7245131" y="3408812"/>
                  </a:lnTo>
                  <a:lnTo>
                    <a:pt x="6643452" y="3408812"/>
                  </a:lnTo>
                  <a:lnTo>
                    <a:pt x="6607791" y="3355320"/>
                  </a:lnTo>
                  <a:cubicBezTo>
                    <a:pt x="6590544" y="3334624"/>
                    <a:pt x="6569691" y="3317220"/>
                    <a:pt x="6550641" y="3298170"/>
                  </a:cubicBezTo>
                  <a:cubicBezTo>
                    <a:pt x="6340791" y="3245707"/>
                    <a:pt x="6586414" y="3281698"/>
                    <a:pt x="6436341" y="3336270"/>
                  </a:cubicBezTo>
                  <a:cubicBezTo>
                    <a:pt x="6382301" y="3355921"/>
                    <a:pt x="6322041" y="3348970"/>
                    <a:pt x="6264891" y="3355320"/>
                  </a:cubicBezTo>
                  <a:cubicBezTo>
                    <a:pt x="6245841" y="3342620"/>
                    <a:pt x="6228219" y="3327459"/>
                    <a:pt x="6207741" y="3317220"/>
                  </a:cubicBezTo>
                  <a:cubicBezTo>
                    <a:pt x="6133477" y="3280088"/>
                    <a:pt x="5959545" y="3276616"/>
                    <a:pt x="5921991" y="3279120"/>
                  </a:cubicBezTo>
                  <a:cubicBezTo>
                    <a:pt x="5899146" y="3280643"/>
                    <a:pt x="5883891" y="3304520"/>
                    <a:pt x="5864841" y="3317220"/>
                  </a:cubicBezTo>
                  <a:lnTo>
                    <a:pt x="5560041" y="3336270"/>
                  </a:lnTo>
                  <a:cubicBezTo>
                    <a:pt x="5519958" y="3338775"/>
                    <a:pt x="5485355" y="3367768"/>
                    <a:pt x="5445741" y="3374370"/>
                  </a:cubicBezTo>
                  <a:cubicBezTo>
                    <a:pt x="5370317" y="3386941"/>
                    <a:pt x="5293341" y="3387070"/>
                    <a:pt x="5217141" y="3393420"/>
                  </a:cubicBezTo>
                  <a:cubicBezTo>
                    <a:pt x="5191741" y="3387070"/>
                    <a:pt x="5166499" y="3380050"/>
                    <a:pt x="5140941" y="3374370"/>
                  </a:cubicBezTo>
                  <a:cubicBezTo>
                    <a:pt x="4923279" y="3326001"/>
                    <a:pt x="5155327" y="3382729"/>
                    <a:pt x="4969491" y="3336270"/>
                  </a:cubicBezTo>
                  <a:cubicBezTo>
                    <a:pt x="4880591" y="3329920"/>
                    <a:pt x="4791764" y="3311986"/>
                    <a:pt x="4702791" y="3317220"/>
                  </a:cubicBezTo>
                  <a:cubicBezTo>
                    <a:pt x="4679935" y="3318564"/>
                    <a:pt x="4667361" y="3348080"/>
                    <a:pt x="4645641" y="3355320"/>
                  </a:cubicBezTo>
                  <a:cubicBezTo>
                    <a:pt x="4608998" y="3367534"/>
                    <a:pt x="4569441" y="3368020"/>
                    <a:pt x="4531341" y="3374370"/>
                  </a:cubicBezTo>
                  <a:lnTo>
                    <a:pt x="4112241" y="3393420"/>
                  </a:lnTo>
                  <a:cubicBezTo>
                    <a:pt x="4089364" y="3392505"/>
                    <a:pt x="4077542" y="3359810"/>
                    <a:pt x="4055091" y="3355320"/>
                  </a:cubicBezTo>
                  <a:cubicBezTo>
                    <a:pt x="3980112" y="3340324"/>
                    <a:pt x="3902691" y="3342620"/>
                    <a:pt x="3826491" y="3336270"/>
                  </a:cubicBezTo>
                  <a:cubicBezTo>
                    <a:pt x="3794741" y="3348970"/>
                    <a:pt x="3761827" y="3359077"/>
                    <a:pt x="3731241" y="3374370"/>
                  </a:cubicBezTo>
                  <a:cubicBezTo>
                    <a:pt x="3715883" y="3382050"/>
                    <a:pt x="3704220" y="3398269"/>
                    <a:pt x="3689745" y="3406928"/>
                  </a:cubicBezTo>
                  <a:lnTo>
                    <a:pt x="3684423" y="3408812"/>
                  </a:lnTo>
                  <a:lnTo>
                    <a:pt x="3134075" y="3408812"/>
                  </a:lnTo>
                  <a:lnTo>
                    <a:pt x="3110294" y="3395665"/>
                  </a:lnTo>
                  <a:cubicBezTo>
                    <a:pt x="3056296" y="3361754"/>
                    <a:pt x="3106853" y="3362072"/>
                    <a:pt x="2969241" y="3336270"/>
                  </a:cubicBezTo>
                  <a:cubicBezTo>
                    <a:pt x="2906517" y="3324509"/>
                    <a:pt x="2842241" y="3323570"/>
                    <a:pt x="2778741" y="3317220"/>
                  </a:cubicBezTo>
                  <a:lnTo>
                    <a:pt x="2702541" y="3336270"/>
                  </a:lnTo>
                  <a:cubicBezTo>
                    <a:pt x="2651741" y="3348970"/>
                    <a:pt x="2600659" y="3360592"/>
                    <a:pt x="2550141" y="3374370"/>
                  </a:cubicBezTo>
                  <a:cubicBezTo>
                    <a:pt x="2530768" y="3379654"/>
                    <a:pt x="2512593" y="3389064"/>
                    <a:pt x="2492991" y="3393420"/>
                  </a:cubicBezTo>
                  <a:lnTo>
                    <a:pt x="2400639" y="3408812"/>
                  </a:lnTo>
                  <a:lnTo>
                    <a:pt x="1015784" y="3408812"/>
                  </a:lnTo>
                  <a:lnTo>
                    <a:pt x="1004964" y="3400688"/>
                  </a:lnTo>
                  <a:cubicBezTo>
                    <a:pt x="987105" y="3384775"/>
                    <a:pt x="969955" y="3366439"/>
                    <a:pt x="949941" y="3355320"/>
                  </a:cubicBezTo>
                  <a:cubicBezTo>
                    <a:pt x="932388" y="3345568"/>
                    <a:pt x="912598" y="3332969"/>
                    <a:pt x="892791" y="3336270"/>
                  </a:cubicBezTo>
                  <a:cubicBezTo>
                    <a:pt x="870207" y="3340034"/>
                    <a:pt x="858461" y="3372520"/>
                    <a:pt x="835641" y="3374370"/>
                  </a:cubicBezTo>
                  <a:cubicBezTo>
                    <a:pt x="620354" y="3391826"/>
                    <a:pt x="403841" y="3387070"/>
                    <a:pt x="187941" y="3393420"/>
                  </a:cubicBezTo>
                  <a:lnTo>
                    <a:pt x="218725" y="3408812"/>
                  </a:lnTo>
                  <a:lnTo>
                    <a:pt x="16442" y="3408812"/>
                  </a:lnTo>
                  <a:lnTo>
                    <a:pt x="16652" y="3408517"/>
                  </a:lnTo>
                  <a:cubicBezTo>
                    <a:pt x="23282" y="3399069"/>
                    <a:pt x="30773" y="3388171"/>
                    <a:pt x="39301" y="3375379"/>
                  </a:cubicBezTo>
                  <a:cubicBezTo>
                    <a:pt x="64701" y="3362679"/>
                    <a:pt x="98995" y="3360387"/>
                    <a:pt x="115501" y="3337279"/>
                  </a:cubicBezTo>
                  <a:cubicBezTo>
                    <a:pt x="164458" y="3268740"/>
                    <a:pt x="117465" y="3190770"/>
                    <a:pt x="96451" y="3127729"/>
                  </a:cubicBezTo>
                  <a:cubicBezTo>
                    <a:pt x="64701" y="3121379"/>
                    <a:pt x="32809" y="3115703"/>
                    <a:pt x="1201" y="3108679"/>
                  </a:cubicBezTo>
                  <a:lnTo>
                    <a:pt x="0" y="3108514"/>
                  </a:lnTo>
                  <a:lnTo>
                    <a:pt x="0" y="2653587"/>
                  </a:lnTo>
                  <a:lnTo>
                    <a:pt x="18193" y="2637287"/>
                  </a:lnTo>
                  <a:cubicBezTo>
                    <a:pt x="48044" y="2613292"/>
                    <a:pt x="20175" y="2656971"/>
                    <a:pt x="96451" y="2613379"/>
                  </a:cubicBezTo>
                  <a:cubicBezTo>
                    <a:pt x="124018" y="2597627"/>
                    <a:pt x="147251" y="2575279"/>
                    <a:pt x="172651" y="2556229"/>
                  </a:cubicBezTo>
                  <a:cubicBezTo>
                    <a:pt x="210299" y="2543680"/>
                    <a:pt x="260094" y="2532651"/>
                    <a:pt x="286951" y="2499079"/>
                  </a:cubicBezTo>
                  <a:cubicBezTo>
                    <a:pt x="299495" y="2483399"/>
                    <a:pt x="299651" y="2460979"/>
                    <a:pt x="306001" y="2441929"/>
                  </a:cubicBezTo>
                  <a:cubicBezTo>
                    <a:pt x="243162" y="2420983"/>
                    <a:pt x="221938" y="2415151"/>
                    <a:pt x="153601" y="2384779"/>
                  </a:cubicBezTo>
                  <a:cubicBezTo>
                    <a:pt x="127651" y="2373245"/>
                    <a:pt x="103503" y="2357866"/>
                    <a:pt x="77401" y="2346679"/>
                  </a:cubicBezTo>
                  <a:cubicBezTo>
                    <a:pt x="58944" y="2338769"/>
                    <a:pt x="28406" y="2345979"/>
                    <a:pt x="20251" y="2327629"/>
                  </a:cubicBezTo>
                  <a:cubicBezTo>
                    <a:pt x="-541" y="2280846"/>
                    <a:pt x="7551" y="2226029"/>
                    <a:pt x="1201" y="2175229"/>
                  </a:cubicBezTo>
                  <a:cubicBezTo>
                    <a:pt x="20251" y="2156179"/>
                    <a:pt x="43407" y="2140495"/>
                    <a:pt x="58351" y="2118079"/>
                  </a:cubicBezTo>
                  <a:cubicBezTo>
                    <a:pt x="69490" y="2101371"/>
                    <a:pt x="75055" y="2080872"/>
                    <a:pt x="77401" y="2060929"/>
                  </a:cubicBezTo>
                  <a:cubicBezTo>
                    <a:pt x="87815" y="1972413"/>
                    <a:pt x="90101" y="1883129"/>
                    <a:pt x="96451" y="1794229"/>
                  </a:cubicBezTo>
                  <a:cubicBezTo>
                    <a:pt x="80905" y="1747590"/>
                    <a:pt x="68726" y="1702074"/>
                    <a:pt x="39301" y="1660879"/>
                  </a:cubicBezTo>
                  <a:cubicBezTo>
                    <a:pt x="31472" y="1649918"/>
                    <a:pt x="21947" y="1640393"/>
                    <a:pt x="11998" y="1631227"/>
                  </a:cubicBezTo>
                  <a:lnTo>
                    <a:pt x="0" y="1620173"/>
                  </a:lnTo>
                  <a:lnTo>
                    <a:pt x="0" y="1162856"/>
                  </a:lnTo>
                  <a:lnTo>
                    <a:pt x="17311" y="1160215"/>
                  </a:lnTo>
                  <a:cubicBezTo>
                    <a:pt x="29303" y="1159085"/>
                    <a:pt x="39100" y="1156567"/>
                    <a:pt x="39301" y="1146529"/>
                  </a:cubicBezTo>
                  <a:cubicBezTo>
                    <a:pt x="45528" y="835182"/>
                    <a:pt x="13901" y="524229"/>
                    <a:pt x="1201" y="213079"/>
                  </a:cubicBezTo>
                  <a:lnTo>
                    <a:pt x="0" y="2256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C3F3"/>
            </a:solidFill>
            <a:ln>
              <a:noFill/>
            </a:ln>
            <a:effectLst>
              <a:outerShdw sx="98000" sy="98000" algn="ctr" rotWithShape="0">
                <a:schemeClr val="tx1">
                  <a:alpha val="39000"/>
                </a:scheme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0" name="组合 49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369" y="972415"/>
              <a:ext cx="3322116" cy="2687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3494351" y="1972919"/>
            <a:ext cx="1701905" cy="1594201"/>
          </a:xfrm>
          <a:custGeom>
            <a:avLst/>
            <a:gdLst>
              <a:gd name="T0" fmla="*/ 2147483647 w 184"/>
              <a:gd name="T1" fmla="*/ 2147483647 h 172"/>
              <a:gd name="T2" fmla="*/ 2147483647 w 184"/>
              <a:gd name="T3" fmla="*/ 2147483647 h 172"/>
              <a:gd name="T4" fmla="*/ 2147483647 w 184"/>
              <a:gd name="T5" fmla="*/ 1717382611 h 172"/>
              <a:gd name="T6" fmla="*/ 2147483647 w 184"/>
              <a:gd name="T7" fmla="*/ 1717382611 h 172"/>
              <a:gd name="T8" fmla="*/ 2147483647 w 184"/>
              <a:gd name="T9" fmla="*/ 1974993159 h 172"/>
              <a:gd name="T10" fmla="*/ 2147483647 w 184"/>
              <a:gd name="T11" fmla="*/ 2147483647 h 172"/>
              <a:gd name="T12" fmla="*/ 2147483647 w 184"/>
              <a:gd name="T13" fmla="*/ 2147483647 h 172"/>
              <a:gd name="T14" fmla="*/ 2147483647 w 184"/>
              <a:gd name="T15" fmla="*/ 2147483647 h 172"/>
              <a:gd name="T16" fmla="*/ 2147483647 w 184"/>
              <a:gd name="T17" fmla="*/ 2147483647 h 172"/>
              <a:gd name="T18" fmla="*/ 2147483647 w 184"/>
              <a:gd name="T19" fmla="*/ 2147483647 h 172"/>
              <a:gd name="T20" fmla="*/ 2147483647 w 184"/>
              <a:gd name="T21" fmla="*/ 2147483647 h 172"/>
              <a:gd name="T22" fmla="*/ 2147483647 w 184"/>
              <a:gd name="T23" fmla="*/ 2147483647 h 172"/>
              <a:gd name="T24" fmla="*/ 2147483647 w 184"/>
              <a:gd name="T25" fmla="*/ 2147483647 h 172"/>
              <a:gd name="T26" fmla="*/ 2147483647 w 184"/>
              <a:gd name="T27" fmla="*/ 2147483647 h 172"/>
              <a:gd name="T28" fmla="*/ 2147483647 w 184"/>
              <a:gd name="T29" fmla="*/ 2147483647 h 172"/>
              <a:gd name="T30" fmla="*/ 2147483647 w 184"/>
              <a:gd name="T31" fmla="*/ 2147483647 h 172"/>
              <a:gd name="T32" fmla="*/ 2147483647 w 184"/>
              <a:gd name="T33" fmla="*/ 2147483647 h 172"/>
              <a:gd name="T34" fmla="*/ 2147483647 w 184"/>
              <a:gd name="T35" fmla="*/ 2147483647 h 172"/>
              <a:gd name="T36" fmla="*/ 2147483647 w 184"/>
              <a:gd name="T37" fmla="*/ 2147483647 h 172"/>
              <a:gd name="T38" fmla="*/ 2147483647 w 184"/>
              <a:gd name="T39" fmla="*/ 2147483647 h 172"/>
              <a:gd name="T40" fmla="*/ 2147483647 w 184"/>
              <a:gd name="T41" fmla="*/ 2147483647 h 172"/>
              <a:gd name="T42" fmla="*/ 2147483647 w 184"/>
              <a:gd name="T43" fmla="*/ 2147483647 h 172"/>
              <a:gd name="T44" fmla="*/ 2147483647 w 184"/>
              <a:gd name="T45" fmla="*/ 2147483647 h 172"/>
              <a:gd name="T46" fmla="*/ 2147483647 w 184"/>
              <a:gd name="T47" fmla="*/ 2147483647 h 172"/>
              <a:gd name="T48" fmla="*/ 2147483647 w 184"/>
              <a:gd name="T49" fmla="*/ 2147483647 h 172"/>
              <a:gd name="T50" fmla="*/ 2147483647 w 184"/>
              <a:gd name="T51" fmla="*/ 2147483647 h 172"/>
              <a:gd name="T52" fmla="*/ 2147483647 w 184"/>
              <a:gd name="T53" fmla="*/ 2147483647 h 172"/>
              <a:gd name="T54" fmla="*/ 2147483647 w 184"/>
              <a:gd name="T55" fmla="*/ 2147483647 h 172"/>
              <a:gd name="T56" fmla="*/ 2147483647 w 184"/>
              <a:gd name="T57" fmla="*/ 2147483647 h 172"/>
              <a:gd name="T58" fmla="*/ 513249906 w 184"/>
              <a:gd name="T59" fmla="*/ 2147483647 h 172"/>
              <a:gd name="T60" fmla="*/ 2147483647 w 184"/>
              <a:gd name="T61" fmla="*/ 2147483647 h 172"/>
              <a:gd name="T62" fmla="*/ 2147483647 w 184"/>
              <a:gd name="T63" fmla="*/ 2147483647 h 172"/>
              <a:gd name="T64" fmla="*/ 2147483647 w 184"/>
              <a:gd name="T65" fmla="*/ 2147483647 h 172"/>
              <a:gd name="T66" fmla="*/ 2147483647 w 184"/>
              <a:gd name="T67" fmla="*/ 2147483647 h 172"/>
              <a:gd name="T68" fmla="*/ 2147483647 w 184"/>
              <a:gd name="T69" fmla="*/ 2147483647 h 172"/>
              <a:gd name="T70" fmla="*/ 2147483647 w 184"/>
              <a:gd name="T71" fmla="*/ 2147483647 h 172"/>
              <a:gd name="T72" fmla="*/ 2147483647 w 184"/>
              <a:gd name="T73" fmla="*/ 2147483647 h 172"/>
              <a:gd name="T74" fmla="*/ 2147483647 w 184"/>
              <a:gd name="T75" fmla="*/ 2147483647 h 172"/>
              <a:gd name="T76" fmla="*/ 2147483647 w 184"/>
              <a:gd name="T77" fmla="*/ 2147483647 h 172"/>
              <a:gd name="T78" fmla="*/ 2147483647 w 184"/>
              <a:gd name="T79" fmla="*/ 2147483647 h 172"/>
              <a:gd name="T80" fmla="*/ 2147483647 w 184"/>
              <a:gd name="T81" fmla="*/ 2147483647 h 172"/>
              <a:gd name="T82" fmla="*/ 2147483647 w 184"/>
              <a:gd name="T83" fmla="*/ 2147483647 h 172"/>
              <a:gd name="T84" fmla="*/ 2147483647 w 184"/>
              <a:gd name="T85" fmla="*/ 2147483647 h 172"/>
              <a:gd name="T86" fmla="*/ 2147483647 w 184"/>
              <a:gd name="T87" fmla="*/ 2147483647 h 172"/>
              <a:gd name="T88" fmla="*/ 2147483647 w 184"/>
              <a:gd name="T89" fmla="*/ 2147483647 h 172"/>
              <a:gd name="T90" fmla="*/ 2147483647 w 184"/>
              <a:gd name="T91" fmla="*/ 2147483647 h 172"/>
              <a:gd name="T92" fmla="*/ 2147483647 w 184"/>
              <a:gd name="T93" fmla="*/ 2147483647 h 172"/>
              <a:gd name="T94" fmla="*/ 2147483647 w 184"/>
              <a:gd name="T95" fmla="*/ 2147483647 h 172"/>
              <a:gd name="T96" fmla="*/ 2147483647 w 184"/>
              <a:gd name="T97" fmla="*/ 2147483647 h 172"/>
              <a:gd name="T98" fmla="*/ 2147483647 w 184"/>
              <a:gd name="T99" fmla="*/ 2147483647 h 172"/>
              <a:gd name="T100" fmla="*/ 2147483647 w 184"/>
              <a:gd name="T101" fmla="*/ 2147483647 h 172"/>
              <a:gd name="T102" fmla="*/ 2147483647 w 184"/>
              <a:gd name="T103" fmla="*/ 2147483647 h 172"/>
              <a:gd name="T104" fmla="*/ 2147483647 w 184"/>
              <a:gd name="T105" fmla="*/ 2147483647 h 172"/>
              <a:gd name="T106" fmla="*/ 2147483647 w 184"/>
              <a:gd name="T107" fmla="*/ 2147483647 h 172"/>
              <a:gd name="T108" fmla="*/ 2147483647 w 184"/>
              <a:gd name="T109" fmla="*/ 1631518606 h 172"/>
              <a:gd name="T110" fmla="*/ 2147483647 w 184"/>
              <a:gd name="T111" fmla="*/ 601085246 h 172"/>
              <a:gd name="T112" fmla="*/ 2147483647 w 184"/>
              <a:gd name="T113" fmla="*/ 2147483647 h 172"/>
              <a:gd name="T114" fmla="*/ 2147483647 w 184"/>
              <a:gd name="T115" fmla="*/ 2147483647 h 172"/>
              <a:gd name="T116" fmla="*/ 2147483647 w 184"/>
              <a:gd name="T117" fmla="*/ 2147483647 h 172"/>
              <a:gd name="T118" fmla="*/ 2147483647 w 184"/>
              <a:gd name="T119" fmla="*/ 944559944 h 172"/>
              <a:gd name="T120" fmla="*/ 2147483647 w 184"/>
              <a:gd name="T121" fmla="*/ 858695939 h 17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4"/>
              <a:gd name="T184" fmla="*/ 0 h 172"/>
              <a:gd name="T185" fmla="*/ 184 w 184"/>
              <a:gd name="T186" fmla="*/ 172 h 17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4" h="172">
                <a:moveTo>
                  <a:pt x="87" y="3"/>
                </a:moveTo>
                <a:cubicBezTo>
                  <a:pt x="86" y="3"/>
                  <a:pt x="86" y="6"/>
                  <a:pt x="84" y="6"/>
                </a:cubicBezTo>
                <a:cubicBezTo>
                  <a:pt x="84" y="6"/>
                  <a:pt x="84" y="6"/>
                  <a:pt x="84" y="6"/>
                </a:cubicBezTo>
                <a:cubicBezTo>
                  <a:pt x="84" y="5"/>
                  <a:pt x="86" y="6"/>
                  <a:pt x="85" y="4"/>
                </a:cubicBezTo>
                <a:cubicBezTo>
                  <a:pt x="76" y="5"/>
                  <a:pt x="66" y="7"/>
                  <a:pt x="60" y="12"/>
                </a:cubicBezTo>
                <a:cubicBezTo>
                  <a:pt x="59" y="12"/>
                  <a:pt x="59" y="12"/>
                  <a:pt x="59" y="12"/>
                </a:cubicBezTo>
                <a:cubicBezTo>
                  <a:pt x="55" y="12"/>
                  <a:pt x="52" y="16"/>
                  <a:pt x="52" y="18"/>
                </a:cubicBezTo>
                <a:cubicBezTo>
                  <a:pt x="50" y="17"/>
                  <a:pt x="53" y="16"/>
                  <a:pt x="51" y="15"/>
                </a:cubicBezTo>
                <a:cubicBezTo>
                  <a:pt x="50" y="16"/>
                  <a:pt x="49" y="17"/>
                  <a:pt x="49" y="18"/>
                </a:cubicBezTo>
                <a:cubicBezTo>
                  <a:pt x="33" y="21"/>
                  <a:pt x="27" y="39"/>
                  <a:pt x="17" y="51"/>
                </a:cubicBezTo>
                <a:cubicBezTo>
                  <a:pt x="18" y="54"/>
                  <a:pt x="17" y="54"/>
                  <a:pt x="17" y="57"/>
                </a:cubicBezTo>
                <a:cubicBezTo>
                  <a:pt x="0" y="80"/>
                  <a:pt x="14" y="126"/>
                  <a:pt x="28" y="144"/>
                </a:cubicBezTo>
                <a:cubicBezTo>
                  <a:pt x="43" y="163"/>
                  <a:pt x="66" y="172"/>
                  <a:pt x="90" y="172"/>
                </a:cubicBezTo>
                <a:cubicBezTo>
                  <a:pt x="136" y="172"/>
                  <a:pt x="184" y="139"/>
                  <a:pt x="178" y="88"/>
                </a:cubicBezTo>
                <a:cubicBezTo>
                  <a:pt x="179" y="88"/>
                  <a:pt x="179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ubicBezTo>
                  <a:pt x="179" y="84"/>
                  <a:pt x="180" y="80"/>
                  <a:pt x="179" y="77"/>
                </a:cubicBezTo>
                <a:cubicBezTo>
                  <a:pt x="180" y="77"/>
                  <a:pt x="179" y="80"/>
                  <a:pt x="181" y="80"/>
                </a:cubicBezTo>
                <a:cubicBezTo>
                  <a:pt x="181" y="80"/>
                  <a:pt x="181" y="80"/>
                  <a:pt x="181" y="80"/>
                </a:cubicBezTo>
                <a:cubicBezTo>
                  <a:pt x="181" y="77"/>
                  <a:pt x="182" y="75"/>
                  <a:pt x="180" y="73"/>
                </a:cubicBezTo>
                <a:cubicBezTo>
                  <a:pt x="181" y="72"/>
                  <a:pt x="182" y="71"/>
                  <a:pt x="182" y="70"/>
                </a:cubicBezTo>
                <a:cubicBezTo>
                  <a:pt x="181" y="69"/>
                  <a:pt x="181" y="67"/>
                  <a:pt x="180" y="66"/>
                </a:cubicBezTo>
                <a:cubicBezTo>
                  <a:pt x="180" y="66"/>
                  <a:pt x="180" y="66"/>
                  <a:pt x="180" y="66"/>
                </a:cubicBezTo>
                <a:cubicBezTo>
                  <a:pt x="182" y="66"/>
                  <a:pt x="181" y="64"/>
                  <a:pt x="182" y="63"/>
                </a:cubicBezTo>
                <a:cubicBezTo>
                  <a:pt x="176" y="58"/>
                  <a:pt x="169" y="51"/>
                  <a:pt x="168" y="44"/>
                </a:cubicBezTo>
                <a:cubicBezTo>
                  <a:pt x="160" y="37"/>
                  <a:pt x="152" y="21"/>
                  <a:pt x="138" y="18"/>
                </a:cubicBezTo>
                <a:cubicBezTo>
                  <a:pt x="135" y="12"/>
                  <a:pt x="124" y="8"/>
                  <a:pt x="119" y="8"/>
                </a:cubicBezTo>
                <a:cubicBezTo>
                  <a:pt x="115" y="4"/>
                  <a:pt x="107" y="3"/>
                  <a:pt x="100" y="3"/>
                </a:cubicBezTo>
                <a:cubicBezTo>
                  <a:pt x="99" y="3"/>
                  <a:pt x="98" y="3"/>
                  <a:pt x="97" y="3"/>
                </a:cubicBezTo>
                <a:cubicBezTo>
                  <a:pt x="95" y="3"/>
                  <a:pt x="94" y="3"/>
                  <a:pt x="93" y="3"/>
                </a:cubicBezTo>
                <a:cubicBezTo>
                  <a:pt x="91" y="3"/>
                  <a:pt x="89" y="3"/>
                  <a:pt x="87" y="3"/>
                </a:cubicBezTo>
                <a:moveTo>
                  <a:pt x="87" y="13"/>
                </a:moveTo>
                <a:cubicBezTo>
                  <a:pt x="87" y="17"/>
                  <a:pt x="81" y="15"/>
                  <a:pt x="79" y="18"/>
                </a:cubicBezTo>
                <a:cubicBezTo>
                  <a:pt x="83" y="20"/>
                  <a:pt x="79" y="27"/>
                  <a:pt x="83" y="28"/>
                </a:cubicBezTo>
                <a:cubicBezTo>
                  <a:pt x="80" y="31"/>
                  <a:pt x="83" y="35"/>
                  <a:pt x="85" y="35"/>
                </a:cubicBezTo>
                <a:cubicBezTo>
                  <a:pt x="85" y="35"/>
                  <a:pt x="86" y="35"/>
                  <a:pt x="86" y="34"/>
                </a:cubicBezTo>
                <a:cubicBezTo>
                  <a:pt x="86" y="34"/>
                  <a:pt x="86" y="34"/>
                  <a:pt x="86" y="34"/>
                </a:cubicBezTo>
                <a:cubicBezTo>
                  <a:pt x="85" y="34"/>
                  <a:pt x="85" y="34"/>
                  <a:pt x="85" y="34"/>
                </a:cubicBezTo>
                <a:cubicBezTo>
                  <a:pt x="85" y="34"/>
                  <a:pt x="85" y="34"/>
                  <a:pt x="85" y="34"/>
                </a:cubicBezTo>
                <a:cubicBezTo>
                  <a:pt x="84" y="34"/>
                  <a:pt x="84" y="34"/>
                  <a:pt x="84" y="34"/>
                </a:cubicBezTo>
                <a:cubicBezTo>
                  <a:pt x="85" y="28"/>
                  <a:pt x="81" y="23"/>
                  <a:pt x="84" y="19"/>
                </a:cubicBezTo>
                <a:cubicBezTo>
                  <a:pt x="87" y="21"/>
                  <a:pt x="87" y="30"/>
                  <a:pt x="86" y="33"/>
                </a:cubicBezTo>
                <a:cubicBezTo>
                  <a:pt x="87" y="33"/>
                  <a:pt x="86" y="35"/>
                  <a:pt x="88" y="36"/>
                </a:cubicBezTo>
                <a:cubicBezTo>
                  <a:pt x="91" y="32"/>
                  <a:pt x="86" y="25"/>
                  <a:pt x="90" y="21"/>
                </a:cubicBezTo>
                <a:cubicBezTo>
                  <a:pt x="86" y="19"/>
                  <a:pt x="90" y="14"/>
                  <a:pt x="87" y="13"/>
                </a:cubicBezTo>
                <a:moveTo>
                  <a:pt x="96" y="14"/>
                </a:moveTo>
                <a:cubicBezTo>
                  <a:pt x="91" y="14"/>
                  <a:pt x="90" y="31"/>
                  <a:pt x="93" y="35"/>
                </a:cubicBezTo>
                <a:cubicBezTo>
                  <a:pt x="94" y="32"/>
                  <a:pt x="92" y="28"/>
                  <a:pt x="96" y="26"/>
                </a:cubicBezTo>
                <a:cubicBezTo>
                  <a:pt x="95" y="23"/>
                  <a:pt x="96" y="20"/>
                  <a:pt x="98" y="20"/>
                </a:cubicBezTo>
                <a:cubicBezTo>
                  <a:pt x="98" y="20"/>
                  <a:pt x="98" y="20"/>
                  <a:pt x="99" y="20"/>
                </a:cubicBezTo>
                <a:cubicBezTo>
                  <a:pt x="99" y="19"/>
                  <a:pt x="99" y="17"/>
                  <a:pt x="99" y="15"/>
                </a:cubicBezTo>
                <a:cubicBezTo>
                  <a:pt x="98" y="14"/>
                  <a:pt x="97" y="14"/>
                  <a:pt x="96" y="14"/>
                </a:cubicBezTo>
                <a:moveTo>
                  <a:pt x="115" y="15"/>
                </a:moveTo>
                <a:cubicBezTo>
                  <a:pt x="105" y="15"/>
                  <a:pt x="105" y="29"/>
                  <a:pt x="107" y="36"/>
                </a:cubicBezTo>
                <a:cubicBezTo>
                  <a:pt x="109" y="36"/>
                  <a:pt x="112" y="36"/>
                  <a:pt x="111" y="33"/>
                </a:cubicBezTo>
                <a:cubicBezTo>
                  <a:pt x="111" y="32"/>
                  <a:pt x="111" y="32"/>
                  <a:pt x="111" y="32"/>
                </a:cubicBezTo>
                <a:cubicBezTo>
                  <a:pt x="110" y="32"/>
                  <a:pt x="110" y="33"/>
                  <a:pt x="110" y="33"/>
                </a:cubicBezTo>
                <a:cubicBezTo>
                  <a:pt x="109" y="33"/>
                  <a:pt x="109" y="33"/>
                  <a:pt x="109" y="33"/>
                </a:cubicBezTo>
                <a:cubicBezTo>
                  <a:pt x="108" y="33"/>
                  <a:pt x="108" y="33"/>
                  <a:pt x="108" y="33"/>
                </a:cubicBezTo>
                <a:cubicBezTo>
                  <a:pt x="110" y="30"/>
                  <a:pt x="108" y="22"/>
                  <a:pt x="112" y="20"/>
                </a:cubicBezTo>
                <a:cubicBezTo>
                  <a:pt x="112" y="20"/>
                  <a:pt x="113" y="21"/>
                  <a:pt x="113" y="21"/>
                </a:cubicBezTo>
                <a:cubicBezTo>
                  <a:pt x="114" y="23"/>
                  <a:pt x="113" y="26"/>
                  <a:pt x="114" y="26"/>
                </a:cubicBezTo>
                <a:cubicBezTo>
                  <a:pt x="115" y="23"/>
                  <a:pt x="117" y="22"/>
                  <a:pt x="118" y="21"/>
                </a:cubicBezTo>
                <a:cubicBezTo>
                  <a:pt x="117" y="19"/>
                  <a:pt x="117" y="17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moveTo>
                  <a:pt x="74" y="17"/>
                </a:moveTo>
                <a:cubicBezTo>
                  <a:pt x="71" y="18"/>
                  <a:pt x="70" y="19"/>
                  <a:pt x="68" y="20"/>
                </a:cubicBezTo>
                <a:cubicBezTo>
                  <a:pt x="70" y="24"/>
                  <a:pt x="71" y="34"/>
                  <a:pt x="76" y="38"/>
                </a:cubicBezTo>
                <a:cubicBezTo>
                  <a:pt x="75" y="35"/>
                  <a:pt x="76" y="32"/>
                  <a:pt x="73" y="31"/>
                </a:cubicBezTo>
                <a:cubicBezTo>
                  <a:pt x="73" y="30"/>
                  <a:pt x="73" y="28"/>
                  <a:pt x="74" y="28"/>
                </a:cubicBezTo>
                <a:cubicBezTo>
                  <a:pt x="74" y="28"/>
                  <a:pt x="74" y="28"/>
                  <a:pt x="74" y="28"/>
                </a:cubicBezTo>
                <a:cubicBezTo>
                  <a:pt x="75" y="29"/>
                  <a:pt x="77" y="29"/>
                  <a:pt x="78" y="29"/>
                </a:cubicBezTo>
                <a:cubicBezTo>
                  <a:pt x="78" y="32"/>
                  <a:pt x="78" y="34"/>
                  <a:pt x="77" y="36"/>
                </a:cubicBezTo>
                <a:cubicBezTo>
                  <a:pt x="77" y="36"/>
                  <a:pt x="78" y="37"/>
                  <a:pt x="79" y="37"/>
                </a:cubicBezTo>
                <a:cubicBezTo>
                  <a:pt x="79" y="37"/>
                  <a:pt x="79" y="37"/>
                  <a:pt x="79" y="37"/>
                </a:cubicBezTo>
                <a:cubicBezTo>
                  <a:pt x="81" y="32"/>
                  <a:pt x="80" y="30"/>
                  <a:pt x="78" y="27"/>
                </a:cubicBezTo>
                <a:cubicBezTo>
                  <a:pt x="79" y="25"/>
                  <a:pt x="78" y="22"/>
                  <a:pt x="78" y="20"/>
                </a:cubicBezTo>
                <a:cubicBezTo>
                  <a:pt x="78" y="20"/>
                  <a:pt x="78" y="20"/>
                  <a:pt x="78" y="20"/>
                </a:cubicBezTo>
                <a:cubicBezTo>
                  <a:pt x="76" y="20"/>
                  <a:pt x="75" y="18"/>
                  <a:pt x="74" y="17"/>
                </a:cubicBezTo>
                <a:moveTo>
                  <a:pt x="121" y="20"/>
                </a:moveTo>
                <a:cubicBezTo>
                  <a:pt x="120" y="21"/>
                  <a:pt x="120" y="23"/>
                  <a:pt x="121" y="25"/>
                </a:cubicBezTo>
                <a:cubicBezTo>
                  <a:pt x="120" y="25"/>
                  <a:pt x="120" y="24"/>
                  <a:pt x="119" y="24"/>
                </a:cubicBezTo>
                <a:cubicBezTo>
                  <a:pt x="117" y="29"/>
                  <a:pt x="115" y="32"/>
                  <a:pt x="113" y="38"/>
                </a:cubicBezTo>
                <a:cubicBezTo>
                  <a:pt x="116" y="38"/>
                  <a:pt x="117" y="40"/>
                  <a:pt x="120" y="40"/>
                </a:cubicBezTo>
                <a:cubicBezTo>
                  <a:pt x="120" y="40"/>
                  <a:pt x="120" y="40"/>
                  <a:pt x="120" y="40"/>
                </a:cubicBezTo>
                <a:cubicBezTo>
                  <a:pt x="120" y="39"/>
                  <a:pt x="121" y="37"/>
                  <a:pt x="119" y="37"/>
                </a:cubicBezTo>
                <a:cubicBezTo>
                  <a:pt x="119" y="37"/>
                  <a:pt x="118" y="38"/>
                  <a:pt x="117" y="38"/>
                </a:cubicBezTo>
                <a:cubicBezTo>
                  <a:pt x="117" y="38"/>
                  <a:pt x="117" y="38"/>
                  <a:pt x="117" y="38"/>
                </a:cubicBezTo>
                <a:cubicBezTo>
                  <a:pt x="118" y="35"/>
                  <a:pt x="118" y="33"/>
                  <a:pt x="119" y="31"/>
                </a:cubicBezTo>
                <a:cubicBezTo>
                  <a:pt x="119" y="31"/>
                  <a:pt x="119" y="31"/>
                  <a:pt x="119" y="31"/>
                </a:cubicBezTo>
                <a:cubicBezTo>
                  <a:pt x="120" y="31"/>
                  <a:pt x="121" y="31"/>
                  <a:pt x="121" y="32"/>
                </a:cubicBezTo>
                <a:cubicBezTo>
                  <a:pt x="121" y="32"/>
                  <a:pt x="122" y="32"/>
                  <a:pt x="123" y="32"/>
                </a:cubicBezTo>
                <a:cubicBezTo>
                  <a:pt x="123" y="32"/>
                  <a:pt x="123" y="32"/>
                  <a:pt x="124" y="32"/>
                </a:cubicBezTo>
                <a:cubicBezTo>
                  <a:pt x="125" y="31"/>
                  <a:pt x="122" y="29"/>
                  <a:pt x="124" y="28"/>
                </a:cubicBezTo>
                <a:cubicBezTo>
                  <a:pt x="123" y="28"/>
                  <a:pt x="123" y="28"/>
                  <a:pt x="123" y="28"/>
                </a:cubicBezTo>
                <a:cubicBezTo>
                  <a:pt x="122" y="28"/>
                  <a:pt x="122" y="28"/>
                  <a:pt x="122" y="29"/>
                </a:cubicBezTo>
                <a:cubicBezTo>
                  <a:pt x="121" y="29"/>
                  <a:pt x="121" y="29"/>
                  <a:pt x="121" y="29"/>
                </a:cubicBezTo>
                <a:cubicBezTo>
                  <a:pt x="121" y="29"/>
                  <a:pt x="121" y="29"/>
                  <a:pt x="121" y="29"/>
                </a:cubicBezTo>
                <a:cubicBezTo>
                  <a:pt x="121" y="25"/>
                  <a:pt x="123" y="25"/>
                  <a:pt x="123" y="22"/>
                </a:cubicBezTo>
                <a:cubicBezTo>
                  <a:pt x="124" y="22"/>
                  <a:pt x="124" y="23"/>
                  <a:pt x="125" y="23"/>
                </a:cubicBezTo>
                <a:cubicBezTo>
                  <a:pt x="125" y="23"/>
                  <a:pt x="126" y="22"/>
                  <a:pt x="126" y="22"/>
                </a:cubicBezTo>
                <a:cubicBezTo>
                  <a:pt x="124" y="21"/>
                  <a:pt x="123" y="20"/>
                  <a:pt x="121" y="20"/>
                </a:cubicBezTo>
                <a:moveTo>
                  <a:pt x="128" y="21"/>
                </a:moveTo>
                <a:cubicBezTo>
                  <a:pt x="126" y="21"/>
                  <a:pt x="126" y="25"/>
                  <a:pt x="128" y="25"/>
                </a:cubicBezTo>
                <a:cubicBezTo>
                  <a:pt x="128" y="24"/>
                  <a:pt x="130" y="23"/>
                  <a:pt x="129" y="21"/>
                </a:cubicBezTo>
                <a:cubicBezTo>
                  <a:pt x="129" y="21"/>
                  <a:pt x="129" y="21"/>
                  <a:pt x="128" y="21"/>
                </a:cubicBezTo>
                <a:moveTo>
                  <a:pt x="65" y="22"/>
                </a:moveTo>
                <a:cubicBezTo>
                  <a:pt x="64" y="22"/>
                  <a:pt x="64" y="22"/>
                  <a:pt x="63" y="22"/>
                </a:cubicBezTo>
                <a:cubicBezTo>
                  <a:pt x="62" y="22"/>
                  <a:pt x="61" y="22"/>
                  <a:pt x="60" y="22"/>
                </a:cubicBezTo>
                <a:cubicBezTo>
                  <a:pt x="60" y="22"/>
                  <a:pt x="60" y="22"/>
                  <a:pt x="59" y="22"/>
                </a:cubicBezTo>
                <a:cubicBezTo>
                  <a:pt x="58" y="24"/>
                  <a:pt x="58" y="25"/>
                  <a:pt x="59" y="27"/>
                </a:cubicBezTo>
                <a:cubicBezTo>
                  <a:pt x="59" y="27"/>
                  <a:pt x="59" y="27"/>
                  <a:pt x="59" y="27"/>
                </a:cubicBezTo>
                <a:cubicBezTo>
                  <a:pt x="60" y="27"/>
                  <a:pt x="60" y="26"/>
                  <a:pt x="61" y="26"/>
                </a:cubicBezTo>
                <a:cubicBezTo>
                  <a:pt x="61" y="26"/>
                  <a:pt x="61" y="26"/>
                  <a:pt x="61" y="26"/>
                </a:cubicBezTo>
                <a:cubicBezTo>
                  <a:pt x="61" y="26"/>
                  <a:pt x="61" y="26"/>
                  <a:pt x="61" y="26"/>
                </a:cubicBezTo>
                <a:cubicBezTo>
                  <a:pt x="61" y="27"/>
                  <a:pt x="62" y="28"/>
                  <a:pt x="61" y="28"/>
                </a:cubicBezTo>
                <a:cubicBezTo>
                  <a:pt x="60" y="28"/>
                  <a:pt x="60" y="28"/>
                  <a:pt x="60" y="27"/>
                </a:cubicBezTo>
                <a:cubicBezTo>
                  <a:pt x="58" y="31"/>
                  <a:pt x="61" y="33"/>
                  <a:pt x="64" y="33"/>
                </a:cubicBezTo>
                <a:cubicBezTo>
                  <a:pt x="65" y="33"/>
                  <a:pt x="66" y="33"/>
                  <a:pt x="67" y="32"/>
                </a:cubicBezTo>
                <a:cubicBezTo>
                  <a:pt x="68" y="35"/>
                  <a:pt x="68" y="35"/>
                  <a:pt x="68" y="38"/>
                </a:cubicBezTo>
                <a:cubicBezTo>
                  <a:pt x="68" y="38"/>
                  <a:pt x="68" y="38"/>
                  <a:pt x="68" y="38"/>
                </a:cubicBezTo>
                <a:cubicBezTo>
                  <a:pt x="68" y="38"/>
                  <a:pt x="68" y="39"/>
                  <a:pt x="67" y="39"/>
                </a:cubicBezTo>
                <a:cubicBezTo>
                  <a:pt x="66" y="38"/>
                  <a:pt x="67" y="35"/>
                  <a:pt x="65" y="35"/>
                </a:cubicBezTo>
                <a:cubicBezTo>
                  <a:pt x="64" y="35"/>
                  <a:pt x="64" y="36"/>
                  <a:pt x="64" y="36"/>
                </a:cubicBezTo>
                <a:cubicBezTo>
                  <a:pt x="63" y="38"/>
                  <a:pt x="66" y="40"/>
                  <a:pt x="68" y="40"/>
                </a:cubicBezTo>
                <a:cubicBezTo>
                  <a:pt x="70" y="40"/>
                  <a:pt x="72" y="38"/>
                  <a:pt x="71" y="33"/>
                </a:cubicBezTo>
                <a:cubicBezTo>
                  <a:pt x="69" y="33"/>
                  <a:pt x="69" y="30"/>
                  <a:pt x="67" y="29"/>
                </a:cubicBezTo>
                <a:cubicBezTo>
                  <a:pt x="67" y="30"/>
                  <a:pt x="66" y="30"/>
                  <a:pt x="66" y="30"/>
                </a:cubicBezTo>
                <a:cubicBezTo>
                  <a:pt x="65" y="30"/>
                  <a:pt x="63" y="29"/>
                  <a:pt x="63" y="29"/>
                </a:cubicBezTo>
                <a:cubicBezTo>
                  <a:pt x="63" y="28"/>
                  <a:pt x="64" y="28"/>
                  <a:pt x="64" y="28"/>
                </a:cubicBezTo>
                <a:cubicBezTo>
                  <a:pt x="64" y="28"/>
                  <a:pt x="64" y="28"/>
                  <a:pt x="65" y="28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6" y="29"/>
                  <a:pt x="66" y="28"/>
                </a:cubicBezTo>
                <a:cubicBezTo>
                  <a:pt x="66" y="26"/>
                  <a:pt x="66" y="25"/>
                  <a:pt x="67" y="24"/>
                </a:cubicBezTo>
                <a:cubicBezTo>
                  <a:pt x="66" y="22"/>
                  <a:pt x="66" y="22"/>
                  <a:pt x="65" y="22"/>
                </a:cubicBezTo>
                <a:moveTo>
                  <a:pt x="99" y="22"/>
                </a:moveTo>
                <a:cubicBezTo>
                  <a:pt x="99" y="22"/>
                  <a:pt x="99" y="22"/>
                  <a:pt x="99" y="22"/>
                </a:cubicBezTo>
                <a:cubicBezTo>
                  <a:pt x="99" y="22"/>
                  <a:pt x="99" y="22"/>
                  <a:pt x="99" y="22"/>
                </a:cubicBezTo>
                <a:moveTo>
                  <a:pt x="99" y="22"/>
                </a:moveTo>
                <a:cubicBezTo>
                  <a:pt x="95" y="23"/>
                  <a:pt x="95" y="31"/>
                  <a:pt x="98" y="34"/>
                </a:cubicBezTo>
                <a:cubicBezTo>
                  <a:pt x="101" y="30"/>
                  <a:pt x="98" y="26"/>
                  <a:pt x="99" y="22"/>
                </a:cubicBezTo>
                <a:moveTo>
                  <a:pt x="132" y="24"/>
                </a:moveTo>
                <a:cubicBezTo>
                  <a:pt x="131" y="24"/>
                  <a:pt x="130" y="24"/>
                  <a:pt x="130" y="25"/>
                </a:cubicBezTo>
                <a:cubicBezTo>
                  <a:pt x="131" y="29"/>
                  <a:pt x="126" y="31"/>
                  <a:pt x="129" y="33"/>
                </a:cubicBezTo>
                <a:cubicBezTo>
                  <a:pt x="128" y="32"/>
                  <a:pt x="128" y="32"/>
                  <a:pt x="128" y="32"/>
                </a:cubicBezTo>
                <a:cubicBezTo>
                  <a:pt x="127" y="32"/>
                  <a:pt x="127" y="34"/>
                  <a:pt x="127" y="36"/>
                </a:cubicBezTo>
                <a:cubicBezTo>
                  <a:pt x="124" y="36"/>
                  <a:pt x="121" y="40"/>
                  <a:pt x="124" y="42"/>
                </a:cubicBezTo>
                <a:cubicBezTo>
                  <a:pt x="124" y="41"/>
                  <a:pt x="126" y="40"/>
                  <a:pt x="125" y="38"/>
                </a:cubicBezTo>
                <a:cubicBezTo>
                  <a:pt x="125" y="38"/>
                  <a:pt x="126" y="38"/>
                  <a:pt x="126" y="38"/>
                </a:cubicBezTo>
                <a:cubicBezTo>
                  <a:pt x="127" y="38"/>
                  <a:pt x="127" y="38"/>
                  <a:pt x="128" y="37"/>
                </a:cubicBezTo>
                <a:cubicBezTo>
                  <a:pt x="128" y="40"/>
                  <a:pt x="124" y="41"/>
                  <a:pt x="126" y="44"/>
                </a:cubicBezTo>
                <a:cubicBezTo>
                  <a:pt x="127" y="44"/>
                  <a:pt x="128" y="44"/>
                  <a:pt x="128" y="44"/>
                </a:cubicBezTo>
                <a:cubicBezTo>
                  <a:pt x="129" y="43"/>
                  <a:pt x="128" y="40"/>
                  <a:pt x="128" y="40"/>
                </a:cubicBezTo>
                <a:cubicBezTo>
                  <a:pt x="128" y="40"/>
                  <a:pt x="128" y="40"/>
                  <a:pt x="128" y="40"/>
                </a:cubicBezTo>
                <a:cubicBezTo>
                  <a:pt x="129" y="40"/>
                  <a:pt x="129" y="41"/>
                  <a:pt x="129" y="41"/>
                </a:cubicBezTo>
                <a:cubicBezTo>
                  <a:pt x="129" y="41"/>
                  <a:pt x="129" y="42"/>
                  <a:pt x="129" y="42"/>
                </a:cubicBezTo>
                <a:cubicBezTo>
                  <a:pt x="129" y="42"/>
                  <a:pt x="130" y="42"/>
                  <a:pt x="130" y="42"/>
                </a:cubicBezTo>
                <a:cubicBezTo>
                  <a:pt x="132" y="41"/>
                  <a:pt x="131" y="38"/>
                  <a:pt x="133" y="38"/>
                </a:cubicBezTo>
                <a:cubicBezTo>
                  <a:pt x="133" y="34"/>
                  <a:pt x="131" y="34"/>
                  <a:pt x="133" y="31"/>
                </a:cubicBezTo>
                <a:cubicBezTo>
                  <a:pt x="133" y="31"/>
                  <a:pt x="133" y="30"/>
                  <a:pt x="133" y="30"/>
                </a:cubicBezTo>
                <a:cubicBezTo>
                  <a:pt x="132" y="30"/>
                  <a:pt x="132" y="31"/>
                  <a:pt x="132" y="31"/>
                </a:cubicBezTo>
                <a:cubicBezTo>
                  <a:pt x="132" y="31"/>
                  <a:pt x="131" y="31"/>
                  <a:pt x="131" y="31"/>
                </a:cubicBezTo>
                <a:cubicBezTo>
                  <a:pt x="131" y="31"/>
                  <a:pt x="131" y="31"/>
                  <a:pt x="131" y="30"/>
                </a:cubicBezTo>
                <a:cubicBezTo>
                  <a:pt x="131" y="30"/>
                  <a:pt x="131" y="28"/>
                  <a:pt x="132" y="28"/>
                </a:cubicBezTo>
                <a:cubicBezTo>
                  <a:pt x="132" y="29"/>
                  <a:pt x="132" y="30"/>
                  <a:pt x="133" y="30"/>
                </a:cubicBezTo>
                <a:cubicBezTo>
                  <a:pt x="133" y="30"/>
                  <a:pt x="134" y="30"/>
                  <a:pt x="134" y="30"/>
                </a:cubicBezTo>
                <a:cubicBezTo>
                  <a:pt x="134" y="28"/>
                  <a:pt x="132" y="29"/>
                  <a:pt x="132" y="27"/>
                </a:cubicBezTo>
                <a:cubicBezTo>
                  <a:pt x="133" y="27"/>
                  <a:pt x="133" y="27"/>
                  <a:pt x="133" y="27"/>
                </a:cubicBezTo>
                <a:cubicBezTo>
                  <a:pt x="133" y="27"/>
                  <a:pt x="134" y="27"/>
                  <a:pt x="134" y="28"/>
                </a:cubicBezTo>
                <a:cubicBezTo>
                  <a:pt x="134" y="28"/>
                  <a:pt x="135" y="28"/>
                  <a:pt x="135" y="28"/>
                </a:cubicBezTo>
                <a:cubicBezTo>
                  <a:pt x="135" y="28"/>
                  <a:pt x="135" y="28"/>
                  <a:pt x="135" y="27"/>
                </a:cubicBezTo>
                <a:cubicBezTo>
                  <a:pt x="133" y="27"/>
                  <a:pt x="133" y="27"/>
                  <a:pt x="133" y="24"/>
                </a:cubicBezTo>
                <a:cubicBezTo>
                  <a:pt x="133" y="24"/>
                  <a:pt x="132" y="24"/>
                  <a:pt x="132" y="24"/>
                </a:cubicBezTo>
                <a:moveTo>
                  <a:pt x="53" y="25"/>
                </a:moveTo>
                <a:cubicBezTo>
                  <a:pt x="51" y="26"/>
                  <a:pt x="54" y="27"/>
                  <a:pt x="51" y="28"/>
                </a:cubicBezTo>
                <a:cubicBezTo>
                  <a:pt x="54" y="34"/>
                  <a:pt x="58" y="37"/>
                  <a:pt x="61" y="43"/>
                </a:cubicBezTo>
                <a:cubicBezTo>
                  <a:pt x="59" y="44"/>
                  <a:pt x="58" y="45"/>
                  <a:pt x="57" y="45"/>
                </a:cubicBezTo>
                <a:cubicBezTo>
                  <a:pt x="53" y="45"/>
                  <a:pt x="51" y="38"/>
                  <a:pt x="47" y="35"/>
                </a:cubicBezTo>
                <a:cubicBezTo>
                  <a:pt x="47" y="35"/>
                  <a:pt x="47" y="35"/>
                  <a:pt x="48" y="35"/>
                </a:cubicBezTo>
                <a:cubicBezTo>
                  <a:pt x="48" y="35"/>
                  <a:pt x="49" y="35"/>
                  <a:pt x="49" y="34"/>
                </a:cubicBezTo>
                <a:cubicBezTo>
                  <a:pt x="48" y="33"/>
                  <a:pt x="48" y="31"/>
                  <a:pt x="46" y="31"/>
                </a:cubicBezTo>
                <a:cubicBezTo>
                  <a:pt x="45" y="33"/>
                  <a:pt x="47" y="34"/>
                  <a:pt x="43" y="35"/>
                </a:cubicBezTo>
                <a:cubicBezTo>
                  <a:pt x="47" y="40"/>
                  <a:pt x="52" y="44"/>
                  <a:pt x="55" y="49"/>
                </a:cubicBezTo>
                <a:cubicBezTo>
                  <a:pt x="55" y="49"/>
                  <a:pt x="55" y="49"/>
                  <a:pt x="55" y="49"/>
                </a:cubicBezTo>
                <a:cubicBezTo>
                  <a:pt x="60" y="49"/>
                  <a:pt x="59" y="44"/>
                  <a:pt x="64" y="44"/>
                </a:cubicBezTo>
                <a:cubicBezTo>
                  <a:pt x="64" y="38"/>
                  <a:pt x="55" y="37"/>
                  <a:pt x="59" y="30"/>
                </a:cubicBezTo>
                <a:cubicBezTo>
                  <a:pt x="58" y="30"/>
                  <a:pt x="58" y="30"/>
                  <a:pt x="58" y="30"/>
                </a:cubicBezTo>
                <a:cubicBezTo>
                  <a:pt x="57" y="30"/>
                  <a:pt x="57" y="32"/>
                  <a:pt x="56" y="32"/>
                </a:cubicBezTo>
                <a:cubicBezTo>
                  <a:pt x="56" y="30"/>
                  <a:pt x="54" y="31"/>
                  <a:pt x="55" y="29"/>
                </a:cubicBezTo>
                <a:cubicBezTo>
                  <a:pt x="55" y="29"/>
                  <a:pt x="56" y="29"/>
                  <a:pt x="56" y="28"/>
                </a:cubicBezTo>
                <a:cubicBezTo>
                  <a:pt x="56" y="26"/>
                  <a:pt x="54" y="25"/>
                  <a:pt x="53" y="25"/>
                </a:cubicBezTo>
                <a:moveTo>
                  <a:pt x="138" y="26"/>
                </a:moveTo>
                <a:cubicBezTo>
                  <a:pt x="138" y="26"/>
                  <a:pt x="138" y="26"/>
                  <a:pt x="137" y="26"/>
                </a:cubicBezTo>
                <a:cubicBezTo>
                  <a:pt x="136" y="27"/>
                  <a:pt x="138" y="27"/>
                  <a:pt x="138" y="28"/>
                </a:cubicBezTo>
                <a:cubicBezTo>
                  <a:pt x="138" y="28"/>
                  <a:pt x="138" y="28"/>
                  <a:pt x="138" y="28"/>
                </a:cubicBezTo>
                <a:cubicBezTo>
                  <a:pt x="136" y="28"/>
                  <a:pt x="136" y="30"/>
                  <a:pt x="135" y="30"/>
                </a:cubicBezTo>
                <a:cubicBezTo>
                  <a:pt x="135" y="32"/>
                  <a:pt x="135" y="33"/>
                  <a:pt x="134" y="35"/>
                </a:cubicBezTo>
                <a:cubicBezTo>
                  <a:pt x="134" y="35"/>
                  <a:pt x="134" y="35"/>
                  <a:pt x="134" y="35"/>
                </a:cubicBezTo>
                <a:cubicBezTo>
                  <a:pt x="137" y="35"/>
                  <a:pt x="138" y="30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ubicBezTo>
                  <a:pt x="139" y="28"/>
                  <a:pt x="139" y="28"/>
                  <a:pt x="139" y="27"/>
                </a:cubicBezTo>
                <a:cubicBezTo>
                  <a:pt x="138" y="27"/>
                  <a:pt x="138" y="26"/>
                  <a:pt x="138" y="26"/>
                </a:cubicBezTo>
                <a:moveTo>
                  <a:pt x="112" y="28"/>
                </a:moveTo>
                <a:cubicBezTo>
                  <a:pt x="111" y="30"/>
                  <a:pt x="111" y="32"/>
                  <a:pt x="112" y="33"/>
                </a:cubicBezTo>
                <a:cubicBezTo>
                  <a:pt x="113" y="31"/>
                  <a:pt x="114" y="29"/>
                  <a:pt x="112" y="28"/>
                </a:cubicBezTo>
                <a:moveTo>
                  <a:pt x="142" y="29"/>
                </a:moveTo>
                <a:cubicBezTo>
                  <a:pt x="141" y="29"/>
                  <a:pt x="140" y="29"/>
                  <a:pt x="139" y="29"/>
                </a:cubicBezTo>
                <a:cubicBezTo>
                  <a:pt x="139" y="30"/>
                  <a:pt x="139" y="32"/>
                  <a:pt x="138" y="33"/>
                </a:cubicBezTo>
                <a:cubicBezTo>
                  <a:pt x="141" y="33"/>
                  <a:pt x="143" y="34"/>
                  <a:pt x="143" y="38"/>
                </a:cubicBezTo>
                <a:cubicBezTo>
                  <a:pt x="144" y="38"/>
                  <a:pt x="145" y="39"/>
                  <a:pt x="146" y="39"/>
                </a:cubicBezTo>
                <a:cubicBezTo>
                  <a:pt x="146" y="39"/>
                  <a:pt x="147" y="39"/>
                  <a:pt x="148" y="38"/>
                </a:cubicBezTo>
                <a:cubicBezTo>
                  <a:pt x="148" y="38"/>
                  <a:pt x="148" y="38"/>
                  <a:pt x="148" y="38"/>
                </a:cubicBezTo>
                <a:cubicBezTo>
                  <a:pt x="148" y="38"/>
                  <a:pt x="148" y="38"/>
                  <a:pt x="148" y="38"/>
                </a:cubicBezTo>
                <a:cubicBezTo>
                  <a:pt x="147" y="46"/>
                  <a:pt x="135" y="46"/>
                  <a:pt x="135" y="53"/>
                </a:cubicBezTo>
                <a:cubicBezTo>
                  <a:pt x="138" y="53"/>
                  <a:pt x="140" y="49"/>
                  <a:pt x="143" y="49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2" y="51"/>
                  <a:pt x="142" y="54"/>
                  <a:pt x="138" y="54"/>
                </a:cubicBezTo>
                <a:cubicBezTo>
                  <a:pt x="138" y="57"/>
                  <a:pt x="138" y="63"/>
                  <a:pt x="141" y="63"/>
                </a:cubicBezTo>
                <a:cubicBezTo>
                  <a:pt x="141" y="63"/>
                  <a:pt x="142" y="63"/>
                  <a:pt x="142" y="63"/>
                </a:cubicBezTo>
                <a:cubicBezTo>
                  <a:pt x="143" y="63"/>
                  <a:pt x="141" y="62"/>
                  <a:pt x="142" y="61"/>
                </a:cubicBezTo>
                <a:cubicBezTo>
                  <a:pt x="142" y="61"/>
                  <a:pt x="142" y="61"/>
                  <a:pt x="142" y="61"/>
                </a:cubicBezTo>
                <a:cubicBezTo>
                  <a:pt x="143" y="61"/>
                  <a:pt x="143" y="60"/>
                  <a:pt x="144" y="60"/>
                </a:cubicBezTo>
                <a:cubicBezTo>
                  <a:pt x="144" y="59"/>
                  <a:pt x="145" y="59"/>
                  <a:pt x="146" y="59"/>
                </a:cubicBezTo>
                <a:cubicBezTo>
                  <a:pt x="146" y="59"/>
                  <a:pt x="146" y="59"/>
                  <a:pt x="146" y="59"/>
                </a:cubicBezTo>
                <a:cubicBezTo>
                  <a:pt x="146" y="60"/>
                  <a:pt x="147" y="60"/>
                  <a:pt x="147" y="60"/>
                </a:cubicBezTo>
                <a:cubicBezTo>
                  <a:pt x="144" y="62"/>
                  <a:pt x="148" y="65"/>
                  <a:pt x="145" y="66"/>
                </a:cubicBezTo>
                <a:cubicBezTo>
                  <a:pt x="144" y="65"/>
                  <a:pt x="143" y="65"/>
                  <a:pt x="142" y="65"/>
                </a:cubicBezTo>
                <a:cubicBezTo>
                  <a:pt x="141" y="65"/>
                  <a:pt x="140" y="65"/>
                  <a:pt x="139" y="65"/>
                </a:cubicBezTo>
                <a:cubicBezTo>
                  <a:pt x="137" y="58"/>
                  <a:pt x="129" y="54"/>
                  <a:pt x="125" y="48"/>
                </a:cubicBezTo>
                <a:cubicBezTo>
                  <a:pt x="125" y="48"/>
                  <a:pt x="125" y="48"/>
                  <a:pt x="124" y="48"/>
                </a:cubicBezTo>
                <a:cubicBezTo>
                  <a:pt x="123" y="48"/>
                  <a:pt x="119" y="45"/>
                  <a:pt x="118" y="43"/>
                </a:cubicBezTo>
                <a:cubicBezTo>
                  <a:pt x="118" y="43"/>
                  <a:pt x="118" y="43"/>
                  <a:pt x="118" y="43"/>
                </a:cubicBezTo>
                <a:cubicBezTo>
                  <a:pt x="117" y="43"/>
                  <a:pt x="116" y="43"/>
                  <a:pt x="116" y="43"/>
                </a:cubicBezTo>
                <a:cubicBezTo>
                  <a:pt x="116" y="41"/>
                  <a:pt x="115" y="40"/>
                  <a:pt x="113" y="40"/>
                </a:cubicBezTo>
                <a:cubicBezTo>
                  <a:pt x="112" y="41"/>
                  <a:pt x="111" y="42"/>
                  <a:pt x="109" y="43"/>
                </a:cubicBezTo>
                <a:cubicBezTo>
                  <a:pt x="109" y="42"/>
                  <a:pt x="110" y="42"/>
                  <a:pt x="110" y="41"/>
                </a:cubicBezTo>
                <a:cubicBezTo>
                  <a:pt x="105" y="40"/>
                  <a:pt x="97" y="38"/>
                  <a:pt x="91" y="38"/>
                </a:cubicBezTo>
                <a:cubicBezTo>
                  <a:pt x="90" y="38"/>
                  <a:pt x="89" y="38"/>
                  <a:pt x="88" y="38"/>
                </a:cubicBezTo>
                <a:cubicBezTo>
                  <a:pt x="88" y="39"/>
                  <a:pt x="87" y="40"/>
                  <a:pt x="87" y="41"/>
                </a:cubicBezTo>
                <a:cubicBezTo>
                  <a:pt x="103" y="41"/>
                  <a:pt x="112" y="45"/>
                  <a:pt x="124" y="50"/>
                </a:cubicBezTo>
                <a:cubicBezTo>
                  <a:pt x="123" y="53"/>
                  <a:pt x="125" y="53"/>
                  <a:pt x="127" y="53"/>
                </a:cubicBezTo>
                <a:cubicBezTo>
                  <a:pt x="127" y="53"/>
                  <a:pt x="128" y="53"/>
                  <a:pt x="128" y="53"/>
                </a:cubicBezTo>
                <a:cubicBezTo>
                  <a:pt x="128" y="58"/>
                  <a:pt x="134" y="58"/>
                  <a:pt x="133" y="63"/>
                </a:cubicBezTo>
                <a:cubicBezTo>
                  <a:pt x="134" y="63"/>
                  <a:pt x="135" y="64"/>
                  <a:pt x="136" y="65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5" y="65"/>
                  <a:pt x="135" y="65"/>
                  <a:pt x="135" y="65"/>
                </a:cubicBezTo>
                <a:cubicBezTo>
                  <a:pt x="135" y="65"/>
                  <a:pt x="134" y="65"/>
                  <a:pt x="134" y="65"/>
                </a:cubicBezTo>
                <a:cubicBezTo>
                  <a:pt x="134" y="65"/>
                  <a:pt x="134" y="65"/>
                  <a:pt x="134" y="65"/>
                </a:cubicBezTo>
                <a:cubicBezTo>
                  <a:pt x="138" y="68"/>
                  <a:pt x="139" y="73"/>
                  <a:pt x="142" y="77"/>
                </a:cubicBezTo>
                <a:cubicBezTo>
                  <a:pt x="138" y="76"/>
                  <a:pt x="137" y="74"/>
                  <a:pt x="133" y="74"/>
                </a:cubicBezTo>
                <a:cubicBezTo>
                  <a:pt x="132" y="74"/>
                  <a:pt x="131" y="74"/>
                  <a:pt x="131" y="74"/>
                </a:cubicBezTo>
                <a:cubicBezTo>
                  <a:pt x="136" y="84"/>
                  <a:pt x="153" y="80"/>
                  <a:pt x="161" y="86"/>
                </a:cubicBezTo>
                <a:cubicBezTo>
                  <a:pt x="160" y="88"/>
                  <a:pt x="160" y="90"/>
                  <a:pt x="160" y="92"/>
                </a:cubicBezTo>
                <a:cubicBezTo>
                  <a:pt x="165" y="92"/>
                  <a:pt x="165" y="97"/>
                  <a:pt x="167" y="100"/>
                </a:cubicBezTo>
                <a:cubicBezTo>
                  <a:pt x="166" y="108"/>
                  <a:pt x="163" y="118"/>
                  <a:pt x="153" y="119"/>
                </a:cubicBezTo>
                <a:cubicBezTo>
                  <a:pt x="152" y="121"/>
                  <a:pt x="153" y="124"/>
                  <a:pt x="151" y="124"/>
                </a:cubicBezTo>
                <a:cubicBezTo>
                  <a:pt x="150" y="124"/>
                  <a:pt x="149" y="124"/>
                  <a:pt x="149" y="124"/>
                </a:cubicBezTo>
                <a:cubicBezTo>
                  <a:pt x="148" y="124"/>
                  <a:pt x="147" y="124"/>
                  <a:pt x="147" y="125"/>
                </a:cubicBezTo>
                <a:cubicBezTo>
                  <a:pt x="142" y="119"/>
                  <a:pt x="129" y="120"/>
                  <a:pt x="121" y="116"/>
                </a:cubicBezTo>
                <a:cubicBezTo>
                  <a:pt x="120" y="118"/>
                  <a:pt x="119" y="118"/>
                  <a:pt x="120" y="120"/>
                </a:cubicBezTo>
                <a:cubicBezTo>
                  <a:pt x="122" y="121"/>
                  <a:pt x="128" y="120"/>
                  <a:pt x="129" y="124"/>
                </a:cubicBezTo>
                <a:cubicBezTo>
                  <a:pt x="121" y="127"/>
                  <a:pt x="114" y="135"/>
                  <a:pt x="105" y="135"/>
                </a:cubicBezTo>
                <a:cubicBezTo>
                  <a:pt x="104" y="135"/>
                  <a:pt x="104" y="135"/>
                  <a:pt x="103" y="135"/>
                </a:cubicBezTo>
                <a:cubicBezTo>
                  <a:pt x="102" y="136"/>
                  <a:pt x="101" y="136"/>
                  <a:pt x="100" y="137"/>
                </a:cubicBezTo>
                <a:cubicBezTo>
                  <a:pt x="99" y="136"/>
                  <a:pt x="98" y="135"/>
                  <a:pt x="97" y="135"/>
                </a:cubicBezTo>
                <a:cubicBezTo>
                  <a:pt x="96" y="135"/>
                  <a:pt x="96" y="135"/>
                  <a:pt x="96" y="135"/>
                </a:cubicBezTo>
                <a:cubicBezTo>
                  <a:pt x="96" y="136"/>
                  <a:pt x="97" y="138"/>
                  <a:pt x="96" y="138"/>
                </a:cubicBezTo>
                <a:cubicBezTo>
                  <a:pt x="96" y="138"/>
                  <a:pt x="96" y="138"/>
                  <a:pt x="96" y="138"/>
                </a:cubicBezTo>
                <a:cubicBezTo>
                  <a:pt x="95" y="137"/>
                  <a:pt x="93" y="136"/>
                  <a:pt x="93" y="135"/>
                </a:cubicBezTo>
                <a:cubicBezTo>
                  <a:pt x="93" y="135"/>
                  <a:pt x="92" y="135"/>
                  <a:pt x="92" y="135"/>
                </a:cubicBezTo>
                <a:cubicBezTo>
                  <a:pt x="91" y="135"/>
                  <a:pt x="90" y="135"/>
                  <a:pt x="89" y="136"/>
                </a:cubicBezTo>
                <a:cubicBezTo>
                  <a:pt x="78" y="134"/>
                  <a:pt x="64" y="129"/>
                  <a:pt x="58" y="118"/>
                </a:cubicBezTo>
                <a:cubicBezTo>
                  <a:pt x="58" y="118"/>
                  <a:pt x="59" y="118"/>
                  <a:pt x="59" y="118"/>
                </a:cubicBezTo>
                <a:cubicBezTo>
                  <a:pt x="60" y="118"/>
                  <a:pt x="61" y="119"/>
                  <a:pt x="62" y="119"/>
                </a:cubicBezTo>
                <a:cubicBezTo>
                  <a:pt x="65" y="118"/>
                  <a:pt x="63" y="116"/>
                  <a:pt x="63" y="115"/>
                </a:cubicBezTo>
                <a:cubicBezTo>
                  <a:pt x="66" y="118"/>
                  <a:pt x="73" y="124"/>
                  <a:pt x="77" y="124"/>
                </a:cubicBezTo>
                <a:cubicBezTo>
                  <a:pt x="80" y="124"/>
                  <a:pt x="82" y="122"/>
                  <a:pt x="82" y="116"/>
                </a:cubicBezTo>
                <a:cubicBezTo>
                  <a:pt x="81" y="115"/>
                  <a:pt x="80" y="114"/>
                  <a:pt x="79" y="114"/>
                </a:cubicBezTo>
                <a:cubicBezTo>
                  <a:pt x="76" y="114"/>
                  <a:pt x="74" y="116"/>
                  <a:pt x="75" y="119"/>
                </a:cubicBezTo>
                <a:cubicBezTo>
                  <a:pt x="75" y="119"/>
                  <a:pt x="75" y="119"/>
                  <a:pt x="75" y="119"/>
                </a:cubicBezTo>
                <a:cubicBezTo>
                  <a:pt x="76" y="119"/>
                  <a:pt x="76" y="119"/>
                  <a:pt x="77" y="119"/>
                </a:cubicBezTo>
                <a:cubicBezTo>
                  <a:pt x="77" y="120"/>
                  <a:pt x="78" y="120"/>
                  <a:pt x="78" y="120"/>
                </a:cubicBezTo>
                <a:cubicBezTo>
                  <a:pt x="79" y="120"/>
                  <a:pt x="79" y="120"/>
                  <a:pt x="79" y="120"/>
                </a:cubicBezTo>
                <a:cubicBezTo>
                  <a:pt x="79" y="119"/>
                  <a:pt x="79" y="117"/>
                  <a:pt x="80" y="117"/>
                </a:cubicBezTo>
                <a:cubicBezTo>
                  <a:pt x="80" y="117"/>
                  <a:pt x="80" y="117"/>
                  <a:pt x="80" y="117"/>
                </a:cubicBezTo>
                <a:cubicBezTo>
                  <a:pt x="80" y="119"/>
                  <a:pt x="81" y="121"/>
                  <a:pt x="79" y="122"/>
                </a:cubicBezTo>
                <a:cubicBezTo>
                  <a:pt x="79" y="121"/>
                  <a:pt x="78" y="121"/>
                  <a:pt x="77" y="121"/>
                </a:cubicBezTo>
                <a:cubicBezTo>
                  <a:pt x="77" y="121"/>
                  <a:pt x="76" y="121"/>
                  <a:pt x="76" y="121"/>
                </a:cubicBezTo>
                <a:cubicBezTo>
                  <a:pt x="76" y="121"/>
                  <a:pt x="75" y="121"/>
                  <a:pt x="75" y="121"/>
                </a:cubicBezTo>
                <a:cubicBezTo>
                  <a:pt x="75" y="121"/>
                  <a:pt x="74" y="121"/>
                  <a:pt x="74" y="121"/>
                </a:cubicBezTo>
                <a:cubicBezTo>
                  <a:pt x="72" y="117"/>
                  <a:pt x="68" y="115"/>
                  <a:pt x="65" y="111"/>
                </a:cubicBezTo>
                <a:cubicBezTo>
                  <a:pt x="64" y="111"/>
                  <a:pt x="64" y="111"/>
                  <a:pt x="63" y="111"/>
                </a:cubicBezTo>
                <a:cubicBezTo>
                  <a:pt x="61" y="111"/>
                  <a:pt x="59" y="111"/>
                  <a:pt x="58" y="112"/>
                </a:cubicBezTo>
                <a:cubicBezTo>
                  <a:pt x="60" y="113"/>
                  <a:pt x="57" y="116"/>
                  <a:pt x="59" y="118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58" y="118"/>
                  <a:pt x="57" y="118"/>
                  <a:pt x="57" y="118"/>
                </a:cubicBezTo>
                <a:cubicBezTo>
                  <a:pt x="54" y="113"/>
                  <a:pt x="50" y="108"/>
                  <a:pt x="51" y="101"/>
                </a:cubicBezTo>
                <a:cubicBezTo>
                  <a:pt x="50" y="101"/>
                  <a:pt x="49" y="101"/>
                  <a:pt x="49" y="101"/>
                </a:cubicBezTo>
                <a:cubicBezTo>
                  <a:pt x="47" y="101"/>
                  <a:pt x="46" y="101"/>
                  <a:pt x="46" y="102"/>
                </a:cubicBezTo>
                <a:cubicBezTo>
                  <a:pt x="50" y="124"/>
                  <a:pt x="72" y="139"/>
                  <a:pt x="95" y="139"/>
                </a:cubicBezTo>
                <a:cubicBezTo>
                  <a:pt x="102" y="139"/>
                  <a:pt x="109" y="138"/>
                  <a:pt x="116" y="134"/>
                </a:cubicBezTo>
                <a:cubicBezTo>
                  <a:pt x="116" y="134"/>
                  <a:pt x="116" y="134"/>
                  <a:pt x="116" y="134"/>
                </a:cubicBezTo>
                <a:cubicBezTo>
                  <a:pt x="116" y="134"/>
                  <a:pt x="116" y="134"/>
                  <a:pt x="116" y="134"/>
                </a:cubicBezTo>
                <a:cubicBezTo>
                  <a:pt x="115" y="135"/>
                  <a:pt x="116" y="137"/>
                  <a:pt x="115" y="137"/>
                </a:cubicBezTo>
                <a:cubicBezTo>
                  <a:pt x="114" y="137"/>
                  <a:pt x="113" y="137"/>
                  <a:pt x="111" y="137"/>
                </a:cubicBezTo>
                <a:cubicBezTo>
                  <a:pt x="111" y="138"/>
                  <a:pt x="110" y="139"/>
                  <a:pt x="110" y="141"/>
                </a:cubicBezTo>
                <a:cubicBezTo>
                  <a:pt x="111" y="141"/>
                  <a:pt x="111" y="141"/>
                  <a:pt x="111" y="141"/>
                </a:cubicBezTo>
                <a:cubicBezTo>
                  <a:pt x="112" y="141"/>
                  <a:pt x="112" y="141"/>
                  <a:pt x="112" y="141"/>
                </a:cubicBezTo>
                <a:cubicBezTo>
                  <a:pt x="112" y="140"/>
                  <a:pt x="112" y="140"/>
                  <a:pt x="113" y="140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13" y="142"/>
                  <a:pt x="114" y="142"/>
                  <a:pt x="115" y="143"/>
                </a:cubicBezTo>
                <a:cubicBezTo>
                  <a:pt x="114" y="144"/>
                  <a:pt x="114" y="145"/>
                  <a:pt x="113" y="146"/>
                </a:cubicBezTo>
                <a:cubicBezTo>
                  <a:pt x="116" y="149"/>
                  <a:pt x="114" y="157"/>
                  <a:pt x="119" y="159"/>
                </a:cubicBezTo>
                <a:cubicBezTo>
                  <a:pt x="120" y="158"/>
                  <a:pt x="118" y="155"/>
                  <a:pt x="119" y="154"/>
                </a:cubicBezTo>
                <a:cubicBezTo>
                  <a:pt x="121" y="152"/>
                  <a:pt x="122" y="153"/>
                  <a:pt x="123" y="151"/>
                </a:cubicBezTo>
                <a:cubicBezTo>
                  <a:pt x="123" y="154"/>
                  <a:pt x="125" y="155"/>
                  <a:pt x="127" y="156"/>
                </a:cubicBezTo>
                <a:cubicBezTo>
                  <a:pt x="125" y="149"/>
                  <a:pt x="119" y="145"/>
                  <a:pt x="116" y="139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7" y="139"/>
                  <a:pt x="117" y="139"/>
                  <a:pt x="117" y="139"/>
                </a:cubicBezTo>
                <a:cubicBezTo>
                  <a:pt x="117" y="139"/>
                  <a:pt x="117" y="139"/>
                  <a:pt x="117" y="139"/>
                </a:cubicBezTo>
                <a:cubicBezTo>
                  <a:pt x="118" y="139"/>
                  <a:pt x="118" y="139"/>
                  <a:pt x="118" y="139"/>
                </a:cubicBezTo>
                <a:cubicBezTo>
                  <a:pt x="119" y="136"/>
                  <a:pt x="117" y="136"/>
                  <a:pt x="117" y="134"/>
                </a:cubicBezTo>
                <a:cubicBezTo>
                  <a:pt x="117" y="133"/>
                  <a:pt x="118" y="133"/>
                  <a:pt x="118" y="133"/>
                </a:cubicBezTo>
                <a:cubicBezTo>
                  <a:pt x="119" y="133"/>
                  <a:pt x="119" y="134"/>
                  <a:pt x="120" y="134"/>
                </a:cubicBezTo>
                <a:cubicBezTo>
                  <a:pt x="120" y="134"/>
                  <a:pt x="121" y="134"/>
                  <a:pt x="121" y="134"/>
                </a:cubicBezTo>
                <a:cubicBezTo>
                  <a:pt x="122" y="134"/>
                  <a:pt x="122" y="134"/>
                  <a:pt x="122" y="134"/>
                </a:cubicBezTo>
                <a:cubicBezTo>
                  <a:pt x="121" y="131"/>
                  <a:pt x="124" y="131"/>
                  <a:pt x="125" y="129"/>
                </a:cubicBezTo>
                <a:cubicBezTo>
                  <a:pt x="127" y="126"/>
                  <a:pt x="131" y="125"/>
                  <a:pt x="135" y="125"/>
                </a:cubicBezTo>
                <a:cubicBezTo>
                  <a:pt x="141" y="125"/>
                  <a:pt x="147" y="127"/>
                  <a:pt x="154" y="128"/>
                </a:cubicBezTo>
                <a:cubicBezTo>
                  <a:pt x="154" y="125"/>
                  <a:pt x="154" y="122"/>
                  <a:pt x="156" y="121"/>
                </a:cubicBezTo>
                <a:cubicBezTo>
                  <a:pt x="170" y="121"/>
                  <a:pt x="174" y="96"/>
                  <a:pt x="163" y="88"/>
                </a:cubicBezTo>
                <a:cubicBezTo>
                  <a:pt x="164" y="87"/>
                  <a:pt x="164" y="85"/>
                  <a:pt x="164" y="83"/>
                </a:cubicBezTo>
                <a:cubicBezTo>
                  <a:pt x="160" y="81"/>
                  <a:pt x="153" y="81"/>
                  <a:pt x="150" y="78"/>
                </a:cubicBezTo>
                <a:cubicBezTo>
                  <a:pt x="151" y="77"/>
                  <a:pt x="153" y="78"/>
                  <a:pt x="153" y="76"/>
                </a:cubicBezTo>
                <a:cubicBezTo>
                  <a:pt x="152" y="75"/>
                  <a:pt x="151" y="75"/>
                  <a:pt x="151" y="75"/>
                </a:cubicBezTo>
                <a:cubicBezTo>
                  <a:pt x="150" y="75"/>
                  <a:pt x="149" y="75"/>
                  <a:pt x="148" y="76"/>
                </a:cubicBezTo>
                <a:cubicBezTo>
                  <a:pt x="147" y="76"/>
                  <a:pt x="147" y="76"/>
                  <a:pt x="146" y="76"/>
                </a:cubicBezTo>
                <a:cubicBezTo>
                  <a:pt x="145" y="76"/>
                  <a:pt x="145" y="76"/>
                  <a:pt x="144" y="76"/>
                </a:cubicBezTo>
                <a:cubicBezTo>
                  <a:pt x="144" y="80"/>
                  <a:pt x="150" y="76"/>
                  <a:pt x="149" y="79"/>
                </a:cubicBezTo>
                <a:cubicBezTo>
                  <a:pt x="147" y="79"/>
                  <a:pt x="146" y="78"/>
                  <a:pt x="144" y="78"/>
                </a:cubicBezTo>
                <a:cubicBezTo>
                  <a:pt x="144" y="78"/>
                  <a:pt x="144" y="78"/>
                  <a:pt x="143" y="78"/>
                </a:cubicBezTo>
                <a:cubicBezTo>
                  <a:pt x="145" y="76"/>
                  <a:pt x="143" y="74"/>
                  <a:pt x="143" y="72"/>
                </a:cubicBezTo>
                <a:cubicBezTo>
                  <a:pt x="143" y="72"/>
                  <a:pt x="144" y="73"/>
                  <a:pt x="144" y="73"/>
                </a:cubicBezTo>
                <a:cubicBezTo>
                  <a:pt x="144" y="73"/>
                  <a:pt x="145" y="73"/>
                  <a:pt x="145" y="72"/>
                </a:cubicBezTo>
                <a:cubicBezTo>
                  <a:pt x="145" y="70"/>
                  <a:pt x="143" y="71"/>
                  <a:pt x="143" y="69"/>
                </a:cubicBezTo>
                <a:cubicBezTo>
                  <a:pt x="143" y="69"/>
                  <a:pt x="143" y="69"/>
                  <a:pt x="143" y="69"/>
                </a:cubicBezTo>
                <a:cubicBezTo>
                  <a:pt x="144" y="69"/>
                  <a:pt x="144" y="68"/>
                  <a:pt x="145" y="68"/>
                </a:cubicBezTo>
                <a:cubicBezTo>
                  <a:pt x="146" y="69"/>
                  <a:pt x="146" y="70"/>
                  <a:pt x="148" y="71"/>
                </a:cubicBezTo>
                <a:cubicBezTo>
                  <a:pt x="148" y="71"/>
                  <a:pt x="148" y="71"/>
                  <a:pt x="148" y="71"/>
                </a:cubicBezTo>
                <a:cubicBezTo>
                  <a:pt x="148" y="71"/>
                  <a:pt x="148" y="71"/>
                  <a:pt x="148" y="71"/>
                </a:cubicBezTo>
                <a:cubicBezTo>
                  <a:pt x="148" y="71"/>
                  <a:pt x="148" y="71"/>
                  <a:pt x="148" y="71"/>
                </a:cubicBezTo>
                <a:cubicBezTo>
                  <a:pt x="146" y="71"/>
                  <a:pt x="147" y="73"/>
                  <a:pt x="147" y="74"/>
                </a:cubicBezTo>
                <a:cubicBezTo>
                  <a:pt x="147" y="74"/>
                  <a:pt x="147" y="74"/>
                  <a:pt x="147" y="74"/>
                </a:cubicBezTo>
                <a:cubicBezTo>
                  <a:pt x="147" y="74"/>
                  <a:pt x="148" y="74"/>
                  <a:pt x="148" y="74"/>
                </a:cubicBezTo>
                <a:cubicBezTo>
                  <a:pt x="148" y="74"/>
                  <a:pt x="148" y="74"/>
                  <a:pt x="149" y="74"/>
                </a:cubicBezTo>
                <a:cubicBezTo>
                  <a:pt x="149" y="74"/>
                  <a:pt x="150" y="74"/>
                  <a:pt x="151" y="73"/>
                </a:cubicBezTo>
                <a:cubicBezTo>
                  <a:pt x="151" y="72"/>
                  <a:pt x="149" y="71"/>
                  <a:pt x="150" y="69"/>
                </a:cubicBezTo>
                <a:cubicBezTo>
                  <a:pt x="150" y="69"/>
                  <a:pt x="151" y="69"/>
                  <a:pt x="151" y="69"/>
                </a:cubicBezTo>
                <a:cubicBezTo>
                  <a:pt x="152" y="69"/>
                  <a:pt x="151" y="68"/>
                  <a:pt x="151" y="67"/>
                </a:cubicBezTo>
                <a:cubicBezTo>
                  <a:pt x="155" y="65"/>
                  <a:pt x="164" y="65"/>
                  <a:pt x="162" y="59"/>
                </a:cubicBezTo>
                <a:cubicBezTo>
                  <a:pt x="157" y="61"/>
                  <a:pt x="152" y="65"/>
                  <a:pt x="148" y="65"/>
                </a:cubicBezTo>
                <a:cubicBezTo>
                  <a:pt x="147" y="65"/>
                  <a:pt x="147" y="65"/>
                  <a:pt x="147" y="65"/>
                </a:cubicBezTo>
                <a:cubicBezTo>
                  <a:pt x="152" y="62"/>
                  <a:pt x="154" y="58"/>
                  <a:pt x="160" y="56"/>
                </a:cubicBezTo>
                <a:cubicBezTo>
                  <a:pt x="160" y="54"/>
                  <a:pt x="159" y="54"/>
                  <a:pt x="159" y="52"/>
                </a:cubicBezTo>
                <a:cubicBezTo>
                  <a:pt x="159" y="52"/>
                  <a:pt x="158" y="52"/>
                  <a:pt x="158" y="52"/>
                </a:cubicBezTo>
                <a:cubicBezTo>
                  <a:pt x="157" y="52"/>
                  <a:pt x="157" y="52"/>
                  <a:pt x="156" y="52"/>
                </a:cubicBezTo>
                <a:cubicBezTo>
                  <a:pt x="156" y="52"/>
                  <a:pt x="155" y="53"/>
                  <a:pt x="155" y="53"/>
                </a:cubicBezTo>
                <a:cubicBezTo>
                  <a:pt x="155" y="53"/>
                  <a:pt x="154" y="52"/>
                  <a:pt x="154" y="52"/>
                </a:cubicBezTo>
                <a:cubicBezTo>
                  <a:pt x="153" y="54"/>
                  <a:pt x="151" y="56"/>
                  <a:pt x="149" y="57"/>
                </a:cubicBezTo>
                <a:cubicBezTo>
                  <a:pt x="149" y="57"/>
                  <a:pt x="150" y="57"/>
                  <a:pt x="150" y="57"/>
                </a:cubicBezTo>
                <a:cubicBezTo>
                  <a:pt x="151" y="57"/>
                  <a:pt x="151" y="57"/>
                  <a:pt x="152" y="57"/>
                </a:cubicBezTo>
                <a:cubicBezTo>
                  <a:pt x="152" y="56"/>
                  <a:pt x="153" y="56"/>
                  <a:pt x="154" y="56"/>
                </a:cubicBezTo>
                <a:cubicBezTo>
                  <a:pt x="154" y="56"/>
                  <a:pt x="154" y="56"/>
                  <a:pt x="154" y="56"/>
                </a:cubicBezTo>
                <a:cubicBezTo>
                  <a:pt x="153" y="57"/>
                  <a:pt x="152" y="59"/>
                  <a:pt x="149" y="59"/>
                </a:cubicBezTo>
                <a:cubicBezTo>
                  <a:pt x="149" y="59"/>
                  <a:pt x="149" y="59"/>
                  <a:pt x="149" y="59"/>
                </a:cubicBezTo>
                <a:cubicBezTo>
                  <a:pt x="149" y="57"/>
                  <a:pt x="148" y="56"/>
                  <a:pt x="147" y="56"/>
                </a:cubicBezTo>
                <a:cubicBezTo>
                  <a:pt x="145" y="56"/>
                  <a:pt x="145" y="58"/>
                  <a:pt x="145" y="59"/>
                </a:cubicBezTo>
                <a:cubicBezTo>
                  <a:pt x="144" y="58"/>
                  <a:pt x="144" y="57"/>
                  <a:pt x="143" y="57"/>
                </a:cubicBezTo>
                <a:cubicBezTo>
                  <a:pt x="142" y="57"/>
                  <a:pt x="142" y="57"/>
                  <a:pt x="142" y="58"/>
                </a:cubicBezTo>
                <a:cubicBezTo>
                  <a:pt x="140" y="54"/>
                  <a:pt x="144" y="52"/>
                  <a:pt x="148" y="52"/>
                </a:cubicBezTo>
                <a:cubicBezTo>
                  <a:pt x="154" y="48"/>
                  <a:pt x="155" y="44"/>
                  <a:pt x="150" y="38"/>
                </a:cubicBezTo>
                <a:cubicBezTo>
                  <a:pt x="149" y="38"/>
                  <a:pt x="149" y="38"/>
                  <a:pt x="149" y="38"/>
                </a:cubicBezTo>
                <a:cubicBezTo>
                  <a:pt x="148" y="38"/>
                  <a:pt x="148" y="37"/>
                  <a:pt x="148" y="37"/>
                </a:cubicBezTo>
                <a:cubicBezTo>
                  <a:pt x="147" y="37"/>
                  <a:pt x="147" y="36"/>
                  <a:pt x="146" y="36"/>
                </a:cubicBezTo>
                <a:cubicBezTo>
                  <a:pt x="146" y="36"/>
                  <a:pt x="146" y="37"/>
                  <a:pt x="146" y="37"/>
                </a:cubicBezTo>
                <a:cubicBezTo>
                  <a:pt x="145" y="33"/>
                  <a:pt x="141" y="32"/>
                  <a:pt x="142" y="29"/>
                </a:cubicBezTo>
                <a:moveTo>
                  <a:pt x="95" y="34"/>
                </a:moveTo>
                <a:cubicBezTo>
                  <a:pt x="95" y="34"/>
                  <a:pt x="94" y="34"/>
                  <a:pt x="94" y="34"/>
                </a:cubicBezTo>
                <a:cubicBezTo>
                  <a:pt x="94" y="34"/>
                  <a:pt x="94" y="34"/>
                  <a:pt x="94" y="34"/>
                </a:cubicBezTo>
                <a:cubicBezTo>
                  <a:pt x="94" y="35"/>
                  <a:pt x="94" y="35"/>
                  <a:pt x="94" y="35"/>
                </a:cubicBezTo>
                <a:cubicBezTo>
                  <a:pt x="95" y="35"/>
                  <a:pt x="95" y="35"/>
                  <a:pt x="95" y="35"/>
                </a:cubicBezTo>
                <a:cubicBezTo>
                  <a:pt x="96" y="34"/>
                  <a:pt x="96" y="34"/>
                  <a:pt x="95" y="34"/>
                </a:cubicBezTo>
                <a:moveTo>
                  <a:pt x="139" y="35"/>
                </a:moveTo>
                <a:cubicBezTo>
                  <a:pt x="138" y="39"/>
                  <a:pt x="134" y="42"/>
                  <a:pt x="134" y="46"/>
                </a:cubicBezTo>
                <a:cubicBezTo>
                  <a:pt x="134" y="46"/>
                  <a:pt x="133" y="46"/>
                  <a:pt x="133" y="46"/>
                </a:cubicBezTo>
                <a:cubicBezTo>
                  <a:pt x="132" y="46"/>
                  <a:pt x="131" y="47"/>
                  <a:pt x="130" y="48"/>
                </a:cubicBezTo>
                <a:cubicBezTo>
                  <a:pt x="130" y="48"/>
                  <a:pt x="131" y="48"/>
                  <a:pt x="131" y="49"/>
                </a:cubicBezTo>
                <a:cubicBezTo>
                  <a:pt x="135" y="47"/>
                  <a:pt x="141" y="41"/>
                  <a:pt x="140" y="38"/>
                </a:cubicBezTo>
                <a:cubicBezTo>
                  <a:pt x="141" y="38"/>
                  <a:pt x="141" y="39"/>
                  <a:pt x="142" y="39"/>
                </a:cubicBezTo>
                <a:cubicBezTo>
                  <a:pt x="142" y="39"/>
                  <a:pt x="142" y="39"/>
                  <a:pt x="143" y="39"/>
                </a:cubicBezTo>
                <a:cubicBezTo>
                  <a:pt x="143" y="36"/>
                  <a:pt x="141" y="36"/>
                  <a:pt x="139" y="35"/>
                </a:cubicBezTo>
                <a:moveTo>
                  <a:pt x="97" y="35"/>
                </a:moveTo>
                <a:cubicBezTo>
                  <a:pt x="97" y="35"/>
                  <a:pt x="97" y="35"/>
                  <a:pt x="97" y="36"/>
                </a:cubicBezTo>
                <a:cubicBezTo>
                  <a:pt x="97" y="36"/>
                  <a:pt x="98" y="36"/>
                  <a:pt x="98" y="36"/>
                </a:cubicBezTo>
                <a:cubicBezTo>
                  <a:pt x="98" y="36"/>
                  <a:pt x="98" y="35"/>
                  <a:pt x="98" y="35"/>
                </a:cubicBezTo>
                <a:cubicBezTo>
                  <a:pt x="98" y="35"/>
                  <a:pt x="98" y="35"/>
                  <a:pt x="97" y="35"/>
                </a:cubicBezTo>
                <a:moveTo>
                  <a:pt x="110" y="37"/>
                </a:moveTo>
                <a:cubicBezTo>
                  <a:pt x="110" y="37"/>
                  <a:pt x="110" y="37"/>
                  <a:pt x="109" y="37"/>
                </a:cubicBezTo>
                <a:cubicBezTo>
                  <a:pt x="109" y="37"/>
                  <a:pt x="109" y="37"/>
                  <a:pt x="109" y="37"/>
                </a:cubicBezTo>
                <a:cubicBezTo>
                  <a:pt x="109" y="38"/>
                  <a:pt x="109" y="38"/>
                  <a:pt x="109" y="38"/>
                </a:cubicBezTo>
                <a:cubicBezTo>
                  <a:pt x="110" y="38"/>
                  <a:pt x="110" y="38"/>
                  <a:pt x="110" y="38"/>
                </a:cubicBezTo>
                <a:cubicBezTo>
                  <a:pt x="111" y="37"/>
                  <a:pt x="111" y="37"/>
                  <a:pt x="110" y="37"/>
                </a:cubicBezTo>
                <a:moveTo>
                  <a:pt x="81" y="38"/>
                </a:moveTo>
                <a:cubicBezTo>
                  <a:pt x="81" y="39"/>
                  <a:pt x="81" y="40"/>
                  <a:pt x="79" y="41"/>
                </a:cubicBezTo>
                <a:cubicBezTo>
                  <a:pt x="79" y="40"/>
                  <a:pt x="79" y="40"/>
                  <a:pt x="79" y="39"/>
                </a:cubicBezTo>
                <a:cubicBezTo>
                  <a:pt x="77" y="39"/>
                  <a:pt x="77" y="42"/>
                  <a:pt x="76" y="43"/>
                </a:cubicBezTo>
                <a:cubicBezTo>
                  <a:pt x="72" y="44"/>
                  <a:pt x="65" y="48"/>
                  <a:pt x="61" y="52"/>
                </a:cubicBezTo>
                <a:cubicBezTo>
                  <a:pt x="62" y="53"/>
                  <a:pt x="62" y="53"/>
                  <a:pt x="62" y="53"/>
                </a:cubicBezTo>
                <a:cubicBezTo>
                  <a:pt x="70" y="50"/>
                  <a:pt x="76" y="44"/>
                  <a:pt x="84" y="42"/>
                </a:cubicBezTo>
                <a:cubicBezTo>
                  <a:pt x="84" y="40"/>
                  <a:pt x="82" y="39"/>
                  <a:pt x="81" y="38"/>
                </a:cubicBezTo>
                <a:moveTo>
                  <a:pt x="86" y="41"/>
                </a:moveTo>
                <a:cubicBezTo>
                  <a:pt x="85" y="41"/>
                  <a:pt x="85" y="41"/>
                  <a:pt x="85" y="41"/>
                </a:cubicBezTo>
                <a:cubicBezTo>
                  <a:pt x="85" y="41"/>
                  <a:pt x="85" y="41"/>
                  <a:pt x="85" y="42"/>
                </a:cubicBezTo>
                <a:cubicBezTo>
                  <a:pt x="86" y="42"/>
                  <a:pt x="87" y="42"/>
                  <a:pt x="86" y="41"/>
                </a:cubicBezTo>
                <a:moveTo>
                  <a:pt x="98" y="46"/>
                </a:moveTo>
                <a:cubicBezTo>
                  <a:pt x="98" y="46"/>
                  <a:pt x="98" y="46"/>
                  <a:pt x="98" y="46"/>
                </a:cubicBezTo>
                <a:cubicBezTo>
                  <a:pt x="98" y="46"/>
                  <a:pt x="98" y="46"/>
                  <a:pt x="98" y="46"/>
                </a:cubicBezTo>
                <a:moveTo>
                  <a:pt x="98" y="46"/>
                </a:moveTo>
                <a:cubicBezTo>
                  <a:pt x="94" y="48"/>
                  <a:pt x="90" y="48"/>
                  <a:pt x="88" y="51"/>
                </a:cubicBezTo>
                <a:cubicBezTo>
                  <a:pt x="88" y="51"/>
                  <a:pt x="88" y="51"/>
                  <a:pt x="88" y="51"/>
                </a:cubicBezTo>
                <a:cubicBezTo>
                  <a:pt x="89" y="51"/>
                  <a:pt x="89" y="52"/>
                  <a:pt x="90" y="52"/>
                </a:cubicBezTo>
                <a:cubicBezTo>
                  <a:pt x="90" y="50"/>
                  <a:pt x="92" y="49"/>
                  <a:pt x="94" y="49"/>
                </a:cubicBezTo>
                <a:cubicBezTo>
                  <a:pt x="96" y="49"/>
                  <a:pt x="99" y="52"/>
                  <a:pt x="98" y="55"/>
                </a:cubicBezTo>
                <a:cubicBezTo>
                  <a:pt x="97" y="56"/>
                  <a:pt x="97" y="57"/>
                  <a:pt x="96" y="57"/>
                </a:cubicBezTo>
                <a:cubicBezTo>
                  <a:pt x="96" y="57"/>
                  <a:pt x="96" y="57"/>
                  <a:pt x="96" y="57"/>
                </a:cubicBezTo>
                <a:cubicBezTo>
                  <a:pt x="96" y="55"/>
                  <a:pt x="97" y="52"/>
                  <a:pt x="95" y="52"/>
                </a:cubicBezTo>
                <a:cubicBezTo>
                  <a:pt x="95" y="52"/>
                  <a:pt x="95" y="52"/>
                  <a:pt x="95" y="52"/>
                </a:cubicBezTo>
                <a:cubicBezTo>
                  <a:pt x="92" y="53"/>
                  <a:pt x="92" y="57"/>
                  <a:pt x="94" y="59"/>
                </a:cubicBezTo>
                <a:cubicBezTo>
                  <a:pt x="94" y="59"/>
                  <a:pt x="95" y="59"/>
                  <a:pt x="95" y="59"/>
                </a:cubicBezTo>
                <a:cubicBezTo>
                  <a:pt x="96" y="59"/>
                  <a:pt x="97" y="58"/>
                  <a:pt x="98" y="58"/>
                </a:cubicBezTo>
                <a:cubicBezTo>
                  <a:pt x="98" y="57"/>
                  <a:pt x="99" y="57"/>
                  <a:pt x="99" y="57"/>
                </a:cubicBezTo>
                <a:cubicBezTo>
                  <a:pt x="100" y="57"/>
                  <a:pt x="100" y="57"/>
                  <a:pt x="100" y="57"/>
                </a:cubicBezTo>
                <a:cubicBezTo>
                  <a:pt x="100" y="54"/>
                  <a:pt x="102" y="50"/>
                  <a:pt x="100" y="48"/>
                </a:cubicBezTo>
                <a:cubicBezTo>
                  <a:pt x="99" y="48"/>
                  <a:pt x="98" y="48"/>
                  <a:pt x="98" y="48"/>
                </a:cubicBezTo>
                <a:cubicBezTo>
                  <a:pt x="98" y="48"/>
                  <a:pt x="97" y="48"/>
                  <a:pt x="98" y="46"/>
                </a:cubicBezTo>
                <a:moveTo>
                  <a:pt x="82" y="47"/>
                </a:moveTo>
                <a:cubicBezTo>
                  <a:pt x="81" y="47"/>
                  <a:pt x="80" y="47"/>
                  <a:pt x="79" y="47"/>
                </a:cubicBezTo>
                <a:cubicBezTo>
                  <a:pt x="76" y="51"/>
                  <a:pt x="80" y="55"/>
                  <a:pt x="84" y="55"/>
                </a:cubicBezTo>
                <a:cubicBezTo>
                  <a:pt x="85" y="55"/>
                  <a:pt x="87" y="54"/>
                  <a:pt x="87" y="52"/>
                </a:cubicBezTo>
                <a:cubicBezTo>
                  <a:pt x="87" y="52"/>
                  <a:pt x="86" y="52"/>
                  <a:pt x="86" y="52"/>
                </a:cubicBezTo>
                <a:cubicBezTo>
                  <a:pt x="85" y="52"/>
                  <a:pt x="85" y="52"/>
                  <a:pt x="84" y="52"/>
                </a:cubicBezTo>
                <a:cubicBezTo>
                  <a:pt x="83" y="53"/>
                  <a:pt x="83" y="53"/>
                  <a:pt x="82" y="53"/>
                </a:cubicBezTo>
                <a:cubicBezTo>
                  <a:pt x="82" y="53"/>
                  <a:pt x="82" y="53"/>
                  <a:pt x="81" y="52"/>
                </a:cubicBezTo>
                <a:cubicBezTo>
                  <a:pt x="82" y="51"/>
                  <a:pt x="85" y="51"/>
                  <a:pt x="84" y="48"/>
                </a:cubicBezTo>
                <a:cubicBezTo>
                  <a:pt x="83" y="47"/>
                  <a:pt x="83" y="47"/>
                  <a:pt x="82" y="47"/>
                </a:cubicBezTo>
                <a:moveTo>
                  <a:pt x="35" y="48"/>
                </a:moveTo>
                <a:cubicBezTo>
                  <a:pt x="34" y="48"/>
                  <a:pt x="34" y="48"/>
                  <a:pt x="34" y="48"/>
                </a:cubicBezTo>
                <a:cubicBezTo>
                  <a:pt x="34" y="51"/>
                  <a:pt x="33" y="52"/>
                  <a:pt x="32" y="56"/>
                </a:cubicBezTo>
                <a:cubicBezTo>
                  <a:pt x="18" y="58"/>
                  <a:pt x="14" y="78"/>
                  <a:pt x="25" y="87"/>
                </a:cubicBezTo>
                <a:cubicBezTo>
                  <a:pt x="25" y="90"/>
                  <a:pt x="22" y="94"/>
                  <a:pt x="27" y="94"/>
                </a:cubicBezTo>
                <a:cubicBezTo>
                  <a:pt x="28" y="92"/>
                  <a:pt x="26" y="87"/>
                  <a:pt x="28" y="86"/>
                </a:cubicBezTo>
                <a:cubicBezTo>
                  <a:pt x="17" y="81"/>
                  <a:pt x="21" y="57"/>
                  <a:pt x="35" y="57"/>
                </a:cubicBezTo>
                <a:cubicBezTo>
                  <a:pt x="34" y="53"/>
                  <a:pt x="40" y="54"/>
                  <a:pt x="39" y="49"/>
                </a:cubicBezTo>
                <a:cubicBezTo>
                  <a:pt x="38" y="49"/>
                  <a:pt x="36" y="48"/>
                  <a:pt x="35" y="48"/>
                </a:cubicBezTo>
                <a:moveTo>
                  <a:pt x="112" y="51"/>
                </a:moveTo>
                <a:cubicBezTo>
                  <a:pt x="107" y="52"/>
                  <a:pt x="104" y="59"/>
                  <a:pt x="109" y="63"/>
                </a:cubicBezTo>
                <a:cubicBezTo>
                  <a:pt x="111" y="62"/>
                  <a:pt x="113" y="62"/>
                  <a:pt x="114" y="61"/>
                </a:cubicBezTo>
                <a:cubicBezTo>
                  <a:pt x="115" y="59"/>
                  <a:pt x="114" y="58"/>
                  <a:pt x="112" y="58"/>
                </a:cubicBezTo>
                <a:cubicBezTo>
                  <a:pt x="112" y="58"/>
                  <a:pt x="111" y="58"/>
                  <a:pt x="110" y="59"/>
                </a:cubicBezTo>
                <a:cubicBezTo>
                  <a:pt x="110" y="60"/>
                  <a:pt x="111" y="60"/>
                  <a:pt x="110" y="61"/>
                </a:cubicBezTo>
                <a:cubicBezTo>
                  <a:pt x="109" y="60"/>
                  <a:pt x="108" y="59"/>
                  <a:pt x="108" y="58"/>
                </a:cubicBezTo>
                <a:cubicBezTo>
                  <a:pt x="109" y="57"/>
                  <a:pt x="108" y="56"/>
                  <a:pt x="109" y="55"/>
                </a:cubicBezTo>
                <a:cubicBezTo>
                  <a:pt x="109" y="55"/>
                  <a:pt x="109" y="55"/>
                  <a:pt x="110" y="55"/>
                </a:cubicBezTo>
                <a:cubicBezTo>
                  <a:pt x="110" y="55"/>
                  <a:pt x="111" y="55"/>
                  <a:pt x="111" y="55"/>
                </a:cubicBezTo>
                <a:cubicBezTo>
                  <a:pt x="112" y="55"/>
                  <a:pt x="112" y="54"/>
                  <a:pt x="113" y="54"/>
                </a:cubicBezTo>
                <a:cubicBezTo>
                  <a:pt x="113" y="54"/>
                  <a:pt x="113" y="54"/>
                  <a:pt x="113" y="54"/>
                </a:cubicBezTo>
                <a:cubicBezTo>
                  <a:pt x="117" y="57"/>
                  <a:pt x="120" y="66"/>
                  <a:pt x="125" y="66"/>
                </a:cubicBezTo>
                <a:cubicBezTo>
                  <a:pt x="126" y="66"/>
                  <a:pt x="128" y="65"/>
                  <a:pt x="129" y="64"/>
                </a:cubicBezTo>
                <a:cubicBezTo>
                  <a:pt x="129" y="63"/>
                  <a:pt x="129" y="62"/>
                  <a:pt x="129" y="61"/>
                </a:cubicBezTo>
                <a:cubicBezTo>
                  <a:pt x="129" y="61"/>
                  <a:pt x="129" y="61"/>
                  <a:pt x="129" y="61"/>
                </a:cubicBezTo>
                <a:cubicBezTo>
                  <a:pt x="127" y="61"/>
                  <a:pt x="127" y="59"/>
                  <a:pt x="125" y="59"/>
                </a:cubicBezTo>
                <a:cubicBezTo>
                  <a:pt x="124" y="61"/>
                  <a:pt x="127" y="60"/>
                  <a:pt x="127" y="62"/>
                </a:cubicBezTo>
                <a:cubicBezTo>
                  <a:pt x="126" y="63"/>
                  <a:pt x="126" y="63"/>
                  <a:pt x="124" y="63"/>
                </a:cubicBezTo>
                <a:cubicBezTo>
                  <a:pt x="124" y="63"/>
                  <a:pt x="124" y="63"/>
                  <a:pt x="124" y="63"/>
                </a:cubicBezTo>
                <a:cubicBezTo>
                  <a:pt x="122" y="61"/>
                  <a:pt x="118" y="59"/>
                  <a:pt x="119" y="55"/>
                </a:cubicBezTo>
                <a:cubicBezTo>
                  <a:pt x="119" y="55"/>
                  <a:pt x="119" y="55"/>
                  <a:pt x="119" y="55"/>
                </a:cubicBezTo>
                <a:cubicBezTo>
                  <a:pt x="117" y="55"/>
                  <a:pt x="115" y="52"/>
                  <a:pt x="112" y="51"/>
                </a:cubicBezTo>
                <a:moveTo>
                  <a:pt x="104" y="52"/>
                </a:moveTo>
                <a:cubicBezTo>
                  <a:pt x="104" y="52"/>
                  <a:pt x="104" y="52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105" y="53"/>
                  <a:pt x="105" y="53"/>
                  <a:pt x="105" y="53"/>
                </a:cubicBezTo>
                <a:cubicBezTo>
                  <a:pt x="105" y="53"/>
                  <a:pt x="104" y="52"/>
                  <a:pt x="104" y="52"/>
                </a:cubicBezTo>
                <a:moveTo>
                  <a:pt x="174" y="53"/>
                </a:moveTo>
                <a:cubicBezTo>
                  <a:pt x="174" y="53"/>
                  <a:pt x="174" y="53"/>
                  <a:pt x="174" y="53"/>
                </a:cubicBezTo>
                <a:cubicBezTo>
                  <a:pt x="174" y="53"/>
                  <a:pt x="174" y="54"/>
                  <a:pt x="174" y="54"/>
                </a:cubicBezTo>
                <a:cubicBezTo>
                  <a:pt x="175" y="54"/>
                  <a:pt x="175" y="54"/>
                  <a:pt x="175" y="54"/>
                </a:cubicBezTo>
                <a:cubicBezTo>
                  <a:pt x="175" y="54"/>
                  <a:pt x="175" y="54"/>
                  <a:pt x="175" y="53"/>
                </a:cubicBezTo>
                <a:cubicBezTo>
                  <a:pt x="175" y="53"/>
                  <a:pt x="175" y="53"/>
                  <a:pt x="174" y="53"/>
                </a:cubicBezTo>
                <a:moveTo>
                  <a:pt x="103" y="54"/>
                </a:moveTo>
                <a:cubicBezTo>
                  <a:pt x="103" y="54"/>
                  <a:pt x="103" y="54"/>
                  <a:pt x="102" y="54"/>
                </a:cubicBezTo>
                <a:cubicBezTo>
                  <a:pt x="102" y="54"/>
                  <a:pt x="102" y="54"/>
                  <a:pt x="102" y="54"/>
                </a:cubicBezTo>
                <a:cubicBezTo>
                  <a:pt x="102" y="54"/>
                  <a:pt x="102" y="54"/>
                  <a:pt x="102" y="54"/>
                </a:cubicBezTo>
                <a:cubicBezTo>
                  <a:pt x="102" y="55"/>
                  <a:pt x="101" y="57"/>
                  <a:pt x="102" y="58"/>
                </a:cubicBezTo>
                <a:cubicBezTo>
                  <a:pt x="103" y="58"/>
                  <a:pt x="104" y="58"/>
                  <a:pt x="105" y="58"/>
                </a:cubicBezTo>
                <a:cubicBezTo>
                  <a:pt x="104" y="56"/>
                  <a:pt x="105" y="56"/>
                  <a:pt x="105" y="54"/>
                </a:cubicBezTo>
                <a:cubicBezTo>
                  <a:pt x="105" y="54"/>
                  <a:pt x="104" y="54"/>
                  <a:pt x="103" y="54"/>
                </a:cubicBezTo>
                <a:moveTo>
                  <a:pt x="40" y="62"/>
                </a:moveTo>
                <a:cubicBezTo>
                  <a:pt x="35" y="62"/>
                  <a:pt x="31" y="67"/>
                  <a:pt x="30" y="72"/>
                </a:cubicBezTo>
                <a:cubicBezTo>
                  <a:pt x="29" y="77"/>
                  <a:pt x="31" y="82"/>
                  <a:pt x="37" y="82"/>
                </a:cubicBezTo>
                <a:cubicBezTo>
                  <a:pt x="37" y="82"/>
                  <a:pt x="38" y="82"/>
                  <a:pt x="38" y="82"/>
                </a:cubicBezTo>
                <a:cubicBezTo>
                  <a:pt x="39" y="74"/>
                  <a:pt x="44" y="70"/>
                  <a:pt x="40" y="62"/>
                </a:cubicBezTo>
                <a:cubicBezTo>
                  <a:pt x="40" y="62"/>
                  <a:pt x="40" y="62"/>
                  <a:pt x="40" y="62"/>
                </a:cubicBezTo>
                <a:moveTo>
                  <a:pt x="144" y="62"/>
                </a:moveTo>
                <a:cubicBezTo>
                  <a:pt x="144" y="62"/>
                  <a:pt x="143" y="63"/>
                  <a:pt x="143" y="63"/>
                </a:cubicBezTo>
                <a:cubicBezTo>
                  <a:pt x="143" y="63"/>
                  <a:pt x="143" y="63"/>
                  <a:pt x="143" y="63"/>
                </a:cubicBezTo>
                <a:cubicBezTo>
                  <a:pt x="143" y="64"/>
                  <a:pt x="143" y="64"/>
                  <a:pt x="143" y="64"/>
                </a:cubicBezTo>
                <a:cubicBezTo>
                  <a:pt x="144" y="64"/>
                  <a:pt x="144" y="64"/>
                  <a:pt x="144" y="64"/>
                </a:cubicBezTo>
                <a:cubicBezTo>
                  <a:pt x="145" y="63"/>
                  <a:pt x="145" y="62"/>
                  <a:pt x="144" y="62"/>
                </a:cubicBezTo>
                <a:moveTo>
                  <a:pt x="131" y="64"/>
                </a:moveTo>
                <a:cubicBezTo>
                  <a:pt x="130" y="64"/>
                  <a:pt x="130" y="64"/>
                  <a:pt x="130" y="64"/>
                </a:cubicBezTo>
                <a:cubicBezTo>
                  <a:pt x="130" y="65"/>
                  <a:pt x="130" y="65"/>
                  <a:pt x="131" y="65"/>
                </a:cubicBezTo>
                <a:cubicBezTo>
                  <a:pt x="131" y="65"/>
                  <a:pt x="131" y="64"/>
                  <a:pt x="131" y="64"/>
                </a:cubicBezTo>
                <a:cubicBezTo>
                  <a:pt x="131" y="64"/>
                  <a:pt x="131" y="64"/>
                  <a:pt x="131" y="64"/>
                </a:cubicBezTo>
                <a:moveTo>
                  <a:pt x="137" y="69"/>
                </a:moveTo>
                <a:cubicBezTo>
                  <a:pt x="137" y="69"/>
                  <a:pt x="137" y="69"/>
                  <a:pt x="136" y="69"/>
                </a:cubicBezTo>
                <a:cubicBezTo>
                  <a:pt x="137" y="70"/>
                  <a:pt x="137" y="70"/>
                  <a:pt x="137" y="70"/>
                </a:cubicBezTo>
                <a:cubicBezTo>
                  <a:pt x="137" y="70"/>
                  <a:pt x="137" y="70"/>
                  <a:pt x="137" y="69"/>
                </a:cubicBezTo>
                <a:cubicBezTo>
                  <a:pt x="137" y="69"/>
                  <a:pt x="137" y="69"/>
                  <a:pt x="137" y="69"/>
                </a:cubicBezTo>
                <a:moveTo>
                  <a:pt x="42" y="71"/>
                </a:moveTo>
                <a:cubicBezTo>
                  <a:pt x="41" y="71"/>
                  <a:pt x="41" y="72"/>
                  <a:pt x="41" y="73"/>
                </a:cubicBezTo>
                <a:cubicBezTo>
                  <a:pt x="41" y="73"/>
                  <a:pt x="41" y="73"/>
                  <a:pt x="41" y="73"/>
                </a:cubicBezTo>
                <a:cubicBezTo>
                  <a:pt x="42" y="73"/>
                  <a:pt x="43" y="73"/>
                  <a:pt x="42" y="71"/>
                </a:cubicBezTo>
                <a:cubicBezTo>
                  <a:pt x="42" y="71"/>
                  <a:pt x="42" y="71"/>
                  <a:pt x="42" y="71"/>
                </a:cubicBezTo>
                <a:moveTo>
                  <a:pt x="66" y="71"/>
                </a:moveTo>
                <a:cubicBezTo>
                  <a:pt x="66" y="72"/>
                  <a:pt x="66" y="73"/>
                  <a:pt x="66" y="74"/>
                </a:cubicBezTo>
                <a:cubicBezTo>
                  <a:pt x="65" y="74"/>
                  <a:pt x="64" y="74"/>
                  <a:pt x="63" y="74"/>
                </a:cubicBezTo>
                <a:cubicBezTo>
                  <a:pt x="63" y="77"/>
                  <a:pt x="62" y="78"/>
                  <a:pt x="62" y="81"/>
                </a:cubicBezTo>
                <a:cubicBezTo>
                  <a:pt x="65" y="81"/>
                  <a:pt x="65" y="78"/>
                  <a:pt x="66" y="75"/>
                </a:cubicBezTo>
                <a:cubicBezTo>
                  <a:pt x="67" y="76"/>
                  <a:pt x="68" y="75"/>
                  <a:pt x="68" y="76"/>
                </a:cubicBezTo>
                <a:cubicBezTo>
                  <a:pt x="69" y="79"/>
                  <a:pt x="69" y="82"/>
                  <a:pt x="67" y="83"/>
                </a:cubicBezTo>
                <a:cubicBezTo>
                  <a:pt x="67" y="83"/>
                  <a:pt x="66" y="83"/>
                  <a:pt x="66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5" y="83"/>
                  <a:pt x="65" y="83"/>
                  <a:pt x="65" y="83"/>
                </a:cubicBezTo>
                <a:cubicBezTo>
                  <a:pt x="65" y="83"/>
                  <a:pt x="64" y="83"/>
                  <a:pt x="64" y="83"/>
                </a:cubicBezTo>
                <a:cubicBezTo>
                  <a:pt x="65" y="87"/>
                  <a:pt x="62" y="87"/>
                  <a:pt x="59" y="87"/>
                </a:cubicBezTo>
                <a:cubicBezTo>
                  <a:pt x="59" y="90"/>
                  <a:pt x="63" y="92"/>
                  <a:pt x="65" y="92"/>
                </a:cubicBezTo>
                <a:cubicBezTo>
                  <a:pt x="67" y="92"/>
                  <a:pt x="68" y="91"/>
                  <a:pt x="69" y="90"/>
                </a:cubicBezTo>
                <a:cubicBezTo>
                  <a:pt x="68" y="89"/>
                  <a:pt x="65" y="89"/>
                  <a:pt x="63" y="88"/>
                </a:cubicBezTo>
                <a:cubicBezTo>
                  <a:pt x="70" y="88"/>
                  <a:pt x="75" y="74"/>
                  <a:pt x="66" y="71"/>
                </a:cubicBezTo>
                <a:moveTo>
                  <a:pt x="59" y="71"/>
                </a:moveTo>
                <a:cubicBezTo>
                  <a:pt x="59" y="73"/>
                  <a:pt x="58" y="74"/>
                  <a:pt x="57" y="74"/>
                </a:cubicBezTo>
                <a:cubicBezTo>
                  <a:pt x="56" y="74"/>
                  <a:pt x="57" y="72"/>
                  <a:pt x="55" y="72"/>
                </a:cubicBezTo>
                <a:cubicBezTo>
                  <a:pt x="55" y="72"/>
                  <a:pt x="55" y="72"/>
                  <a:pt x="55" y="72"/>
                </a:cubicBezTo>
                <a:cubicBezTo>
                  <a:pt x="55" y="75"/>
                  <a:pt x="55" y="76"/>
                  <a:pt x="56" y="78"/>
                </a:cubicBezTo>
                <a:cubicBezTo>
                  <a:pt x="56" y="78"/>
                  <a:pt x="57" y="78"/>
                  <a:pt x="57" y="78"/>
                </a:cubicBezTo>
                <a:cubicBezTo>
                  <a:pt x="58" y="78"/>
                  <a:pt x="59" y="78"/>
                  <a:pt x="59" y="79"/>
                </a:cubicBezTo>
                <a:cubicBezTo>
                  <a:pt x="56" y="81"/>
                  <a:pt x="57" y="86"/>
                  <a:pt x="54" y="88"/>
                </a:cubicBezTo>
                <a:cubicBezTo>
                  <a:pt x="54" y="88"/>
                  <a:pt x="54" y="88"/>
                  <a:pt x="54" y="88"/>
                </a:cubicBezTo>
                <a:cubicBezTo>
                  <a:pt x="55" y="88"/>
                  <a:pt x="55" y="88"/>
                  <a:pt x="55" y="88"/>
                </a:cubicBezTo>
                <a:cubicBezTo>
                  <a:pt x="55" y="89"/>
                  <a:pt x="55" y="89"/>
                  <a:pt x="56" y="89"/>
                </a:cubicBezTo>
                <a:cubicBezTo>
                  <a:pt x="56" y="89"/>
                  <a:pt x="56" y="89"/>
                  <a:pt x="56" y="89"/>
                </a:cubicBezTo>
                <a:cubicBezTo>
                  <a:pt x="58" y="85"/>
                  <a:pt x="65" y="75"/>
                  <a:pt x="59" y="71"/>
                </a:cubicBezTo>
                <a:moveTo>
                  <a:pt x="41" y="74"/>
                </a:moveTo>
                <a:cubicBezTo>
                  <a:pt x="41" y="75"/>
                  <a:pt x="41" y="76"/>
                  <a:pt x="41" y="78"/>
                </a:cubicBezTo>
                <a:cubicBezTo>
                  <a:pt x="43" y="78"/>
                  <a:pt x="45" y="79"/>
                  <a:pt x="46" y="79"/>
                </a:cubicBezTo>
                <a:cubicBezTo>
                  <a:pt x="47" y="79"/>
                  <a:pt x="47" y="79"/>
                  <a:pt x="48" y="79"/>
                </a:cubicBezTo>
                <a:cubicBezTo>
                  <a:pt x="48" y="77"/>
                  <a:pt x="46" y="77"/>
                  <a:pt x="47" y="75"/>
                </a:cubicBezTo>
                <a:cubicBezTo>
                  <a:pt x="46" y="75"/>
                  <a:pt x="46" y="75"/>
                  <a:pt x="45" y="75"/>
                </a:cubicBezTo>
                <a:cubicBezTo>
                  <a:pt x="44" y="75"/>
                  <a:pt x="42" y="75"/>
                  <a:pt x="41" y="74"/>
                </a:cubicBezTo>
                <a:moveTo>
                  <a:pt x="83" y="75"/>
                </a:moveTo>
                <a:cubicBezTo>
                  <a:pt x="82" y="75"/>
                  <a:pt x="81" y="75"/>
                  <a:pt x="81" y="75"/>
                </a:cubicBezTo>
                <a:cubicBezTo>
                  <a:pt x="81" y="78"/>
                  <a:pt x="80" y="80"/>
                  <a:pt x="79" y="80"/>
                </a:cubicBezTo>
                <a:cubicBezTo>
                  <a:pt x="78" y="80"/>
                  <a:pt x="78" y="80"/>
                  <a:pt x="78" y="79"/>
                </a:cubicBezTo>
                <a:cubicBezTo>
                  <a:pt x="78" y="82"/>
                  <a:pt x="76" y="82"/>
                  <a:pt x="76" y="84"/>
                </a:cubicBezTo>
                <a:cubicBezTo>
                  <a:pt x="76" y="84"/>
                  <a:pt x="78" y="84"/>
                  <a:pt x="77" y="85"/>
                </a:cubicBezTo>
                <a:cubicBezTo>
                  <a:pt x="77" y="85"/>
                  <a:pt x="76" y="85"/>
                  <a:pt x="76" y="85"/>
                </a:cubicBezTo>
                <a:cubicBezTo>
                  <a:pt x="79" y="88"/>
                  <a:pt x="75" y="91"/>
                  <a:pt x="78" y="94"/>
                </a:cubicBezTo>
                <a:cubicBezTo>
                  <a:pt x="78" y="94"/>
                  <a:pt x="79" y="94"/>
                  <a:pt x="79" y="94"/>
                </a:cubicBezTo>
                <a:cubicBezTo>
                  <a:pt x="87" y="94"/>
                  <a:pt x="87" y="87"/>
                  <a:pt x="87" y="79"/>
                </a:cubicBezTo>
                <a:cubicBezTo>
                  <a:pt x="86" y="78"/>
                  <a:pt x="83" y="78"/>
                  <a:pt x="83" y="75"/>
                </a:cubicBezTo>
                <a:moveTo>
                  <a:pt x="53" y="77"/>
                </a:moveTo>
                <a:cubicBezTo>
                  <a:pt x="52" y="77"/>
                  <a:pt x="51" y="78"/>
                  <a:pt x="51" y="78"/>
                </a:cubicBezTo>
                <a:cubicBezTo>
                  <a:pt x="52" y="79"/>
                  <a:pt x="52" y="81"/>
                  <a:pt x="54" y="81"/>
                </a:cubicBezTo>
                <a:cubicBezTo>
                  <a:pt x="54" y="80"/>
                  <a:pt x="55" y="80"/>
                  <a:pt x="55" y="80"/>
                </a:cubicBezTo>
                <a:cubicBezTo>
                  <a:pt x="55" y="80"/>
                  <a:pt x="56" y="80"/>
                  <a:pt x="56" y="80"/>
                </a:cubicBezTo>
                <a:cubicBezTo>
                  <a:pt x="56" y="79"/>
                  <a:pt x="54" y="77"/>
                  <a:pt x="53" y="77"/>
                </a:cubicBezTo>
                <a:moveTo>
                  <a:pt x="92" y="80"/>
                </a:moveTo>
                <a:cubicBezTo>
                  <a:pt x="92" y="80"/>
                  <a:pt x="91" y="80"/>
                  <a:pt x="91" y="81"/>
                </a:cubicBezTo>
                <a:cubicBezTo>
                  <a:pt x="91" y="81"/>
                  <a:pt x="91" y="82"/>
                  <a:pt x="91" y="83"/>
                </a:cubicBezTo>
                <a:cubicBezTo>
                  <a:pt x="92" y="83"/>
                  <a:pt x="94" y="83"/>
                  <a:pt x="94" y="84"/>
                </a:cubicBezTo>
                <a:cubicBezTo>
                  <a:pt x="92" y="87"/>
                  <a:pt x="90" y="93"/>
                  <a:pt x="87" y="94"/>
                </a:cubicBezTo>
                <a:cubicBezTo>
                  <a:pt x="88" y="94"/>
                  <a:pt x="88" y="96"/>
                  <a:pt x="88" y="97"/>
                </a:cubicBezTo>
                <a:cubicBezTo>
                  <a:pt x="89" y="97"/>
                  <a:pt x="90" y="97"/>
                  <a:pt x="90" y="97"/>
                </a:cubicBezTo>
                <a:cubicBezTo>
                  <a:pt x="91" y="95"/>
                  <a:pt x="92" y="93"/>
                  <a:pt x="91" y="90"/>
                </a:cubicBezTo>
                <a:cubicBezTo>
                  <a:pt x="95" y="89"/>
                  <a:pt x="97" y="86"/>
                  <a:pt x="98" y="82"/>
                </a:cubicBezTo>
                <a:cubicBezTo>
                  <a:pt x="96" y="82"/>
                  <a:pt x="94" y="80"/>
                  <a:pt x="92" y="80"/>
                </a:cubicBezTo>
                <a:moveTo>
                  <a:pt x="6" y="80"/>
                </a:moveTo>
                <a:cubicBezTo>
                  <a:pt x="6" y="80"/>
                  <a:pt x="6" y="80"/>
                  <a:pt x="6" y="81"/>
                </a:cubicBezTo>
                <a:cubicBezTo>
                  <a:pt x="6" y="81"/>
                  <a:pt x="6" y="82"/>
                  <a:pt x="6" y="83"/>
                </a:cubicBezTo>
                <a:cubicBezTo>
                  <a:pt x="6" y="83"/>
                  <a:pt x="6" y="83"/>
                  <a:pt x="6" y="83"/>
                </a:cubicBezTo>
                <a:cubicBezTo>
                  <a:pt x="6" y="83"/>
                  <a:pt x="7" y="82"/>
                  <a:pt x="7" y="82"/>
                </a:cubicBezTo>
                <a:cubicBezTo>
                  <a:pt x="7" y="81"/>
                  <a:pt x="7" y="80"/>
                  <a:pt x="6" y="80"/>
                </a:cubicBezTo>
                <a:moveTo>
                  <a:pt x="112" y="83"/>
                </a:moveTo>
                <a:cubicBezTo>
                  <a:pt x="111" y="85"/>
                  <a:pt x="110" y="86"/>
                  <a:pt x="108" y="86"/>
                </a:cubicBezTo>
                <a:cubicBezTo>
                  <a:pt x="108" y="86"/>
                  <a:pt x="108" y="86"/>
                  <a:pt x="108" y="86"/>
                </a:cubicBezTo>
                <a:cubicBezTo>
                  <a:pt x="108" y="88"/>
                  <a:pt x="109" y="88"/>
                  <a:pt x="110" y="89"/>
                </a:cubicBezTo>
                <a:cubicBezTo>
                  <a:pt x="111" y="88"/>
                  <a:pt x="111" y="86"/>
                  <a:pt x="112" y="86"/>
                </a:cubicBezTo>
                <a:cubicBezTo>
                  <a:pt x="114" y="87"/>
                  <a:pt x="114" y="88"/>
                  <a:pt x="114" y="90"/>
                </a:cubicBezTo>
                <a:cubicBezTo>
                  <a:pt x="112" y="91"/>
                  <a:pt x="111" y="93"/>
                  <a:pt x="109" y="94"/>
                </a:cubicBezTo>
                <a:cubicBezTo>
                  <a:pt x="110" y="94"/>
                  <a:pt x="110" y="94"/>
                  <a:pt x="110" y="94"/>
                </a:cubicBezTo>
                <a:cubicBezTo>
                  <a:pt x="112" y="94"/>
                  <a:pt x="113" y="96"/>
                  <a:pt x="113" y="97"/>
                </a:cubicBezTo>
                <a:cubicBezTo>
                  <a:pt x="112" y="99"/>
                  <a:pt x="111" y="100"/>
                  <a:pt x="109" y="100"/>
                </a:cubicBezTo>
                <a:cubicBezTo>
                  <a:pt x="108" y="99"/>
                  <a:pt x="110" y="98"/>
                  <a:pt x="109" y="96"/>
                </a:cubicBezTo>
                <a:cubicBezTo>
                  <a:pt x="109" y="96"/>
                  <a:pt x="109" y="96"/>
                  <a:pt x="109" y="96"/>
                </a:cubicBezTo>
                <a:cubicBezTo>
                  <a:pt x="108" y="96"/>
                  <a:pt x="108" y="96"/>
                  <a:pt x="108" y="96"/>
                </a:cubicBezTo>
                <a:cubicBezTo>
                  <a:pt x="108" y="96"/>
                  <a:pt x="107" y="96"/>
                  <a:pt x="107" y="96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9"/>
                  <a:pt x="108" y="102"/>
                  <a:pt x="111" y="102"/>
                </a:cubicBezTo>
                <a:cubicBezTo>
                  <a:pt x="112" y="102"/>
                  <a:pt x="113" y="101"/>
                  <a:pt x="114" y="101"/>
                </a:cubicBezTo>
                <a:cubicBezTo>
                  <a:pt x="114" y="94"/>
                  <a:pt x="121" y="85"/>
                  <a:pt x="112" y="83"/>
                </a:cubicBezTo>
                <a:moveTo>
                  <a:pt x="73" y="84"/>
                </a:moveTo>
                <a:cubicBezTo>
                  <a:pt x="72" y="84"/>
                  <a:pt x="71" y="84"/>
                  <a:pt x="71" y="85"/>
                </a:cubicBezTo>
                <a:cubicBezTo>
                  <a:pt x="71" y="85"/>
                  <a:pt x="72" y="85"/>
                  <a:pt x="73" y="85"/>
                </a:cubicBezTo>
                <a:cubicBezTo>
                  <a:pt x="74" y="85"/>
                  <a:pt x="75" y="85"/>
                  <a:pt x="75" y="84"/>
                </a:cubicBezTo>
                <a:cubicBezTo>
                  <a:pt x="74" y="84"/>
                  <a:pt x="73" y="84"/>
                  <a:pt x="73" y="84"/>
                </a:cubicBezTo>
                <a:moveTo>
                  <a:pt x="137" y="85"/>
                </a:moveTo>
                <a:cubicBezTo>
                  <a:pt x="137" y="85"/>
                  <a:pt x="137" y="85"/>
                  <a:pt x="136" y="86"/>
                </a:cubicBezTo>
                <a:cubicBezTo>
                  <a:pt x="137" y="86"/>
                  <a:pt x="137" y="86"/>
                  <a:pt x="137" y="86"/>
                </a:cubicBezTo>
                <a:cubicBezTo>
                  <a:pt x="137" y="86"/>
                  <a:pt x="137" y="86"/>
                  <a:pt x="137" y="86"/>
                </a:cubicBezTo>
                <a:cubicBezTo>
                  <a:pt x="137" y="85"/>
                  <a:pt x="137" y="85"/>
                  <a:pt x="137" y="85"/>
                </a:cubicBezTo>
                <a:moveTo>
                  <a:pt x="104" y="87"/>
                </a:moveTo>
                <a:cubicBezTo>
                  <a:pt x="104" y="87"/>
                  <a:pt x="104" y="87"/>
                  <a:pt x="104" y="87"/>
                </a:cubicBezTo>
                <a:cubicBezTo>
                  <a:pt x="104" y="88"/>
                  <a:pt x="103" y="88"/>
                  <a:pt x="103" y="88"/>
                </a:cubicBezTo>
                <a:cubicBezTo>
                  <a:pt x="103" y="88"/>
                  <a:pt x="102" y="88"/>
                  <a:pt x="102" y="88"/>
                </a:cubicBezTo>
                <a:cubicBezTo>
                  <a:pt x="101" y="87"/>
                  <a:pt x="101" y="87"/>
                  <a:pt x="101" y="87"/>
                </a:cubicBezTo>
                <a:cubicBezTo>
                  <a:pt x="100" y="87"/>
                  <a:pt x="100" y="87"/>
                  <a:pt x="100" y="88"/>
                </a:cubicBezTo>
                <a:cubicBezTo>
                  <a:pt x="100" y="90"/>
                  <a:pt x="104" y="89"/>
                  <a:pt x="106" y="90"/>
                </a:cubicBezTo>
                <a:cubicBezTo>
                  <a:pt x="105" y="89"/>
                  <a:pt x="106" y="87"/>
                  <a:pt x="104" y="87"/>
                </a:cubicBezTo>
                <a:moveTo>
                  <a:pt x="123" y="88"/>
                </a:moveTo>
                <a:cubicBezTo>
                  <a:pt x="123" y="88"/>
                  <a:pt x="123" y="88"/>
                  <a:pt x="123" y="88"/>
                </a:cubicBezTo>
                <a:cubicBezTo>
                  <a:pt x="122" y="89"/>
                  <a:pt x="120" y="90"/>
                  <a:pt x="121" y="93"/>
                </a:cubicBezTo>
                <a:cubicBezTo>
                  <a:pt x="121" y="94"/>
                  <a:pt x="121" y="94"/>
                  <a:pt x="121" y="94"/>
                </a:cubicBezTo>
                <a:cubicBezTo>
                  <a:pt x="121" y="94"/>
                  <a:pt x="122" y="94"/>
                  <a:pt x="122" y="93"/>
                </a:cubicBezTo>
                <a:cubicBezTo>
                  <a:pt x="122" y="93"/>
                  <a:pt x="122" y="93"/>
                  <a:pt x="122" y="93"/>
                </a:cubicBezTo>
                <a:cubicBezTo>
                  <a:pt x="122" y="93"/>
                  <a:pt x="123" y="93"/>
                  <a:pt x="123" y="93"/>
                </a:cubicBezTo>
                <a:cubicBezTo>
                  <a:pt x="123" y="94"/>
                  <a:pt x="123" y="96"/>
                  <a:pt x="123" y="97"/>
                </a:cubicBezTo>
                <a:cubicBezTo>
                  <a:pt x="123" y="97"/>
                  <a:pt x="122" y="97"/>
                  <a:pt x="122" y="97"/>
                </a:cubicBezTo>
                <a:cubicBezTo>
                  <a:pt x="122" y="97"/>
                  <a:pt x="122" y="97"/>
                  <a:pt x="122" y="97"/>
                </a:cubicBezTo>
                <a:cubicBezTo>
                  <a:pt x="121" y="97"/>
                  <a:pt x="121" y="96"/>
                  <a:pt x="121" y="96"/>
                </a:cubicBezTo>
                <a:cubicBezTo>
                  <a:pt x="121" y="96"/>
                  <a:pt x="121" y="97"/>
                  <a:pt x="121" y="97"/>
                </a:cubicBezTo>
                <a:cubicBezTo>
                  <a:pt x="122" y="99"/>
                  <a:pt x="123" y="100"/>
                  <a:pt x="123" y="101"/>
                </a:cubicBezTo>
                <a:cubicBezTo>
                  <a:pt x="127" y="99"/>
                  <a:pt x="125" y="92"/>
                  <a:pt x="126" y="89"/>
                </a:cubicBezTo>
                <a:cubicBezTo>
                  <a:pt x="125" y="89"/>
                  <a:pt x="125" y="88"/>
                  <a:pt x="123" y="88"/>
                </a:cubicBezTo>
                <a:moveTo>
                  <a:pt x="134" y="90"/>
                </a:moveTo>
                <a:cubicBezTo>
                  <a:pt x="134" y="92"/>
                  <a:pt x="134" y="95"/>
                  <a:pt x="132" y="95"/>
                </a:cubicBezTo>
                <a:cubicBezTo>
                  <a:pt x="134" y="100"/>
                  <a:pt x="129" y="103"/>
                  <a:pt x="130" y="109"/>
                </a:cubicBezTo>
                <a:cubicBezTo>
                  <a:pt x="130" y="109"/>
                  <a:pt x="130" y="109"/>
                  <a:pt x="131" y="109"/>
                </a:cubicBezTo>
                <a:cubicBezTo>
                  <a:pt x="131" y="109"/>
                  <a:pt x="132" y="109"/>
                  <a:pt x="133" y="109"/>
                </a:cubicBezTo>
                <a:cubicBezTo>
                  <a:pt x="134" y="109"/>
                  <a:pt x="135" y="110"/>
                  <a:pt x="136" y="110"/>
                </a:cubicBezTo>
                <a:cubicBezTo>
                  <a:pt x="136" y="110"/>
                  <a:pt x="137" y="109"/>
                  <a:pt x="137" y="109"/>
                </a:cubicBezTo>
                <a:cubicBezTo>
                  <a:pt x="136" y="108"/>
                  <a:pt x="134" y="108"/>
                  <a:pt x="133" y="106"/>
                </a:cubicBezTo>
                <a:cubicBezTo>
                  <a:pt x="134" y="104"/>
                  <a:pt x="133" y="101"/>
                  <a:pt x="135" y="100"/>
                </a:cubicBezTo>
                <a:cubicBezTo>
                  <a:pt x="136" y="101"/>
                  <a:pt x="136" y="102"/>
                  <a:pt x="138" y="102"/>
                </a:cubicBezTo>
                <a:cubicBezTo>
                  <a:pt x="138" y="102"/>
                  <a:pt x="138" y="102"/>
                  <a:pt x="138" y="102"/>
                </a:cubicBezTo>
                <a:cubicBezTo>
                  <a:pt x="139" y="100"/>
                  <a:pt x="138" y="99"/>
                  <a:pt x="136" y="98"/>
                </a:cubicBezTo>
                <a:cubicBezTo>
                  <a:pt x="136" y="98"/>
                  <a:pt x="136" y="99"/>
                  <a:pt x="136" y="99"/>
                </a:cubicBezTo>
                <a:cubicBezTo>
                  <a:pt x="135" y="99"/>
                  <a:pt x="135" y="99"/>
                  <a:pt x="135" y="99"/>
                </a:cubicBezTo>
                <a:cubicBezTo>
                  <a:pt x="136" y="97"/>
                  <a:pt x="135" y="94"/>
                  <a:pt x="137" y="93"/>
                </a:cubicBezTo>
                <a:cubicBezTo>
                  <a:pt x="137" y="93"/>
                  <a:pt x="137" y="93"/>
                  <a:pt x="137" y="93"/>
                </a:cubicBezTo>
                <a:cubicBezTo>
                  <a:pt x="138" y="93"/>
                  <a:pt x="138" y="94"/>
                  <a:pt x="138" y="94"/>
                </a:cubicBezTo>
                <a:cubicBezTo>
                  <a:pt x="139" y="94"/>
                  <a:pt x="139" y="94"/>
                  <a:pt x="140" y="94"/>
                </a:cubicBezTo>
                <a:cubicBezTo>
                  <a:pt x="140" y="94"/>
                  <a:pt x="140" y="94"/>
                  <a:pt x="140" y="94"/>
                </a:cubicBezTo>
                <a:cubicBezTo>
                  <a:pt x="141" y="93"/>
                  <a:pt x="142" y="93"/>
                  <a:pt x="142" y="92"/>
                </a:cubicBezTo>
                <a:cubicBezTo>
                  <a:pt x="139" y="90"/>
                  <a:pt x="137" y="91"/>
                  <a:pt x="134" y="90"/>
                </a:cubicBezTo>
                <a:moveTo>
                  <a:pt x="99" y="91"/>
                </a:moveTo>
                <a:cubicBezTo>
                  <a:pt x="99" y="91"/>
                  <a:pt x="99" y="91"/>
                  <a:pt x="99" y="91"/>
                </a:cubicBezTo>
                <a:cubicBezTo>
                  <a:pt x="98" y="91"/>
                  <a:pt x="98" y="92"/>
                  <a:pt x="98" y="93"/>
                </a:cubicBezTo>
                <a:cubicBezTo>
                  <a:pt x="99" y="93"/>
                  <a:pt x="100" y="93"/>
                  <a:pt x="101" y="93"/>
                </a:cubicBezTo>
                <a:cubicBezTo>
                  <a:pt x="101" y="92"/>
                  <a:pt x="101" y="91"/>
                  <a:pt x="99" y="91"/>
                </a:cubicBezTo>
                <a:moveTo>
                  <a:pt x="102" y="92"/>
                </a:moveTo>
                <a:cubicBezTo>
                  <a:pt x="102" y="92"/>
                  <a:pt x="102" y="92"/>
                  <a:pt x="101" y="92"/>
                </a:cubicBezTo>
                <a:cubicBezTo>
                  <a:pt x="101" y="94"/>
                  <a:pt x="102" y="94"/>
                  <a:pt x="103" y="94"/>
                </a:cubicBezTo>
                <a:cubicBezTo>
                  <a:pt x="104" y="94"/>
                  <a:pt x="104" y="94"/>
                  <a:pt x="105" y="94"/>
                </a:cubicBezTo>
                <a:cubicBezTo>
                  <a:pt x="105" y="93"/>
                  <a:pt x="104" y="92"/>
                  <a:pt x="102" y="92"/>
                </a:cubicBezTo>
                <a:moveTo>
                  <a:pt x="146" y="93"/>
                </a:moveTo>
                <a:cubicBezTo>
                  <a:pt x="142" y="93"/>
                  <a:pt x="145" y="100"/>
                  <a:pt x="146" y="101"/>
                </a:cubicBezTo>
                <a:cubicBezTo>
                  <a:pt x="144" y="104"/>
                  <a:pt x="138" y="109"/>
                  <a:pt x="142" y="112"/>
                </a:cubicBezTo>
                <a:cubicBezTo>
                  <a:pt x="143" y="110"/>
                  <a:pt x="143" y="106"/>
                  <a:pt x="146" y="106"/>
                </a:cubicBezTo>
                <a:cubicBezTo>
                  <a:pt x="146" y="108"/>
                  <a:pt x="145" y="110"/>
                  <a:pt x="146" y="113"/>
                </a:cubicBezTo>
                <a:cubicBezTo>
                  <a:pt x="146" y="113"/>
                  <a:pt x="147" y="113"/>
                  <a:pt x="148" y="113"/>
                </a:cubicBezTo>
                <a:cubicBezTo>
                  <a:pt x="148" y="107"/>
                  <a:pt x="148" y="104"/>
                  <a:pt x="148" y="99"/>
                </a:cubicBezTo>
                <a:cubicBezTo>
                  <a:pt x="148" y="99"/>
                  <a:pt x="148" y="99"/>
                  <a:pt x="149" y="99"/>
                </a:cubicBezTo>
                <a:cubicBezTo>
                  <a:pt x="151" y="99"/>
                  <a:pt x="150" y="96"/>
                  <a:pt x="152" y="95"/>
                </a:cubicBezTo>
                <a:cubicBezTo>
                  <a:pt x="152" y="95"/>
                  <a:pt x="152" y="95"/>
                  <a:pt x="151" y="95"/>
                </a:cubicBezTo>
                <a:cubicBezTo>
                  <a:pt x="151" y="95"/>
                  <a:pt x="150" y="96"/>
                  <a:pt x="149" y="96"/>
                </a:cubicBezTo>
                <a:cubicBezTo>
                  <a:pt x="149" y="97"/>
                  <a:pt x="148" y="98"/>
                  <a:pt x="148" y="98"/>
                </a:cubicBezTo>
                <a:cubicBezTo>
                  <a:pt x="148" y="98"/>
                  <a:pt x="148" y="97"/>
                  <a:pt x="148" y="97"/>
                </a:cubicBezTo>
                <a:cubicBezTo>
                  <a:pt x="148" y="95"/>
                  <a:pt x="147" y="94"/>
                  <a:pt x="146" y="93"/>
                </a:cubicBezTo>
                <a:moveTo>
                  <a:pt x="120" y="96"/>
                </a:moveTo>
                <a:cubicBezTo>
                  <a:pt x="119" y="96"/>
                  <a:pt x="118" y="96"/>
                  <a:pt x="118" y="96"/>
                </a:cubicBezTo>
                <a:cubicBezTo>
                  <a:pt x="117" y="98"/>
                  <a:pt x="118" y="98"/>
                  <a:pt x="119" y="98"/>
                </a:cubicBezTo>
                <a:cubicBezTo>
                  <a:pt x="119" y="98"/>
                  <a:pt x="120" y="98"/>
                  <a:pt x="120" y="98"/>
                </a:cubicBezTo>
                <a:cubicBezTo>
                  <a:pt x="120" y="98"/>
                  <a:pt x="120" y="97"/>
                  <a:pt x="120" y="96"/>
                </a:cubicBezTo>
                <a:moveTo>
                  <a:pt x="157" y="96"/>
                </a:moveTo>
                <a:cubicBezTo>
                  <a:pt x="151" y="96"/>
                  <a:pt x="151" y="109"/>
                  <a:pt x="150" y="114"/>
                </a:cubicBezTo>
                <a:cubicBezTo>
                  <a:pt x="150" y="114"/>
                  <a:pt x="151" y="114"/>
                  <a:pt x="151" y="114"/>
                </a:cubicBezTo>
                <a:cubicBezTo>
                  <a:pt x="151" y="114"/>
                  <a:pt x="151" y="114"/>
                  <a:pt x="152" y="114"/>
                </a:cubicBezTo>
                <a:cubicBezTo>
                  <a:pt x="152" y="114"/>
                  <a:pt x="152" y="114"/>
                  <a:pt x="152" y="114"/>
                </a:cubicBezTo>
                <a:cubicBezTo>
                  <a:pt x="153" y="114"/>
                  <a:pt x="153" y="114"/>
                  <a:pt x="153" y="114"/>
                </a:cubicBezTo>
                <a:cubicBezTo>
                  <a:pt x="152" y="110"/>
                  <a:pt x="154" y="107"/>
                  <a:pt x="156" y="106"/>
                </a:cubicBezTo>
                <a:cubicBezTo>
                  <a:pt x="153" y="105"/>
                  <a:pt x="154" y="98"/>
                  <a:pt x="157" y="98"/>
                </a:cubicBezTo>
                <a:cubicBezTo>
                  <a:pt x="157" y="98"/>
                  <a:pt x="157" y="98"/>
                  <a:pt x="157" y="98"/>
                </a:cubicBezTo>
                <a:cubicBezTo>
                  <a:pt x="159" y="101"/>
                  <a:pt x="154" y="105"/>
                  <a:pt x="158" y="107"/>
                </a:cubicBezTo>
                <a:cubicBezTo>
                  <a:pt x="161" y="105"/>
                  <a:pt x="161" y="101"/>
                  <a:pt x="161" y="97"/>
                </a:cubicBezTo>
                <a:cubicBezTo>
                  <a:pt x="160" y="97"/>
                  <a:pt x="158" y="96"/>
                  <a:pt x="157" y="96"/>
                </a:cubicBezTo>
                <a:moveTo>
                  <a:pt x="118" y="102"/>
                </a:moveTo>
                <a:cubicBezTo>
                  <a:pt x="117" y="102"/>
                  <a:pt x="116" y="103"/>
                  <a:pt x="115" y="103"/>
                </a:cubicBezTo>
                <a:cubicBezTo>
                  <a:pt x="117" y="103"/>
                  <a:pt x="120" y="106"/>
                  <a:pt x="122" y="106"/>
                </a:cubicBezTo>
                <a:cubicBezTo>
                  <a:pt x="123" y="106"/>
                  <a:pt x="124" y="106"/>
                  <a:pt x="124" y="105"/>
                </a:cubicBezTo>
                <a:cubicBezTo>
                  <a:pt x="123" y="103"/>
                  <a:pt x="120" y="102"/>
                  <a:pt x="118" y="102"/>
                </a:cubicBezTo>
                <a:moveTo>
                  <a:pt x="41" y="109"/>
                </a:moveTo>
                <a:cubicBezTo>
                  <a:pt x="40" y="110"/>
                  <a:pt x="42" y="110"/>
                  <a:pt x="41" y="111"/>
                </a:cubicBezTo>
                <a:cubicBezTo>
                  <a:pt x="41" y="111"/>
                  <a:pt x="41" y="111"/>
                  <a:pt x="40" y="111"/>
                </a:cubicBezTo>
                <a:cubicBezTo>
                  <a:pt x="39" y="111"/>
                  <a:pt x="38" y="112"/>
                  <a:pt x="36" y="112"/>
                </a:cubicBezTo>
                <a:cubicBezTo>
                  <a:pt x="36" y="114"/>
                  <a:pt x="37" y="114"/>
                  <a:pt x="37" y="115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40" y="115"/>
                  <a:pt x="40" y="114"/>
                  <a:pt x="41" y="114"/>
                </a:cubicBezTo>
                <a:cubicBezTo>
                  <a:pt x="42" y="114"/>
                  <a:pt x="43" y="114"/>
                  <a:pt x="43" y="116"/>
                </a:cubicBezTo>
                <a:cubicBezTo>
                  <a:pt x="43" y="117"/>
                  <a:pt x="41" y="117"/>
                  <a:pt x="40" y="118"/>
                </a:cubicBezTo>
                <a:cubicBezTo>
                  <a:pt x="37" y="118"/>
                  <a:pt x="37" y="114"/>
                  <a:pt x="34" y="113"/>
                </a:cubicBezTo>
                <a:cubicBezTo>
                  <a:pt x="33" y="114"/>
                  <a:pt x="35" y="115"/>
                  <a:pt x="34" y="116"/>
                </a:cubicBezTo>
                <a:cubicBezTo>
                  <a:pt x="34" y="116"/>
                  <a:pt x="34" y="116"/>
                  <a:pt x="34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2" y="116"/>
                  <a:pt x="32" y="115"/>
                  <a:pt x="31" y="115"/>
                </a:cubicBezTo>
                <a:cubicBezTo>
                  <a:pt x="29" y="115"/>
                  <a:pt x="28" y="116"/>
                  <a:pt x="27" y="117"/>
                </a:cubicBezTo>
                <a:cubicBezTo>
                  <a:pt x="28" y="120"/>
                  <a:pt x="30" y="127"/>
                  <a:pt x="33" y="127"/>
                </a:cubicBezTo>
                <a:cubicBezTo>
                  <a:pt x="33" y="127"/>
                  <a:pt x="33" y="127"/>
                  <a:pt x="34" y="126"/>
                </a:cubicBezTo>
                <a:cubicBezTo>
                  <a:pt x="35" y="133"/>
                  <a:pt x="38" y="138"/>
                  <a:pt x="43" y="141"/>
                </a:cubicBezTo>
                <a:cubicBezTo>
                  <a:pt x="45" y="136"/>
                  <a:pt x="39" y="132"/>
                  <a:pt x="36" y="129"/>
                </a:cubicBezTo>
                <a:cubicBezTo>
                  <a:pt x="38" y="128"/>
                  <a:pt x="37" y="126"/>
                  <a:pt x="37" y="124"/>
                </a:cubicBezTo>
                <a:cubicBezTo>
                  <a:pt x="37" y="124"/>
                  <a:pt x="37" y="124"/>
                  <a:pt x="37" y="124"/>
                </a:cubicBezTo>
                <a:cubicBezTo>
                  <a:pt x="36" y="124"/>
                  <a:pt x="36" y="125"/>
                  <a:pt x="36" y="125"/>
                </a:cubicBezTo>
                <a:cubicBezTo>
                  <a:pt x="36" y="126"/>
                  <a:pt x="36" y="126"/>
                  <a:pt x="35" y="126"/>
                </a:cubicBezTo>
                <a:cubicBezTo>
                  <a:pt x="35" y="126"/>
                  <a:pt x="35" y="126"/>
                  <a:pt x="35" y="126"/>
                </a:cubicBezTo>
                <a:cubicBezTo>
                  <a:pt x="33" y="124"/>
                  <a:pt x="32" y="122"/>
                  <a:pt x="32" y="119"/>
                </a:cubicBezTo>
                <a:cubicBezTo>
                  <a:pt x="33" y="120"/>
                  <a:pt x="36" y="119"/>
                  <a:pt x="36" y="121"/>
                </a:cubicBezTo>
                <a:cubicBezTo>
                  <a:pt x="37" y="121"/>
                  <a:pt x="37" y="121"/>
                  <a:pt x="38" y="121"/>
                </a:cubicBezTo>
                <a:cubicBezTo>
                  <a:pt x="39" y="121"/>
                  <a:pt x="39" y="121"/>
                  <a:pt x="40" y="122"/>
                </a:cubicBezTo>
                <a:cubicBezTo>
                  <a:pt x="43" y="120"/>
                  <a:pt x="46" y="119"/>
                  <a:pt x="47" y="116"/>
                </a:cubicBezTo>
                <a:cubicBezTo>
                  <a:pt x="45" y="113"/>
                  <a:pt x="44" y="110"/>
                  <a:pt x="41" y="109"/>
                </a:cubicBezTo>
                <a:moveTo>
                  <a:pt x="156" y="114"/>
                </a:moveTo>
                <a:cubicBezTo>
                  <a:pt x="155" y="114"/>
                  <a:pt x="155" y="114"/>
                  <a:pt x="154" y="114"/>
                </a:cubicBezTo>
                <a:cubicBezTo>
                  <a:pt x="154" y="115"/>
                  <a:pt x="154" y="115"/>
                  <a:pt x="154" y="116"/>
                </a:cubicBezTo>
                <a:cubicBezTo>
                  <a:pt x="155" y="116"/>
                  <a:pt x="155" y="116"/>
                  <a:pt x="156" y="116"/>
                </a:cubicBezTo>
                <a:cubicBezTo>
                  <a:pt x="156" y="115"/>
                  <a:pt x="156" y="115"/>
                  <a:pt x="156" y="114"/>
                </a:cubicBezTo>
                <a:moveTo>
                  <a:pt x="94" y="115"/>
                </a:moveTo>
                <a:cubicBezTo>
                  <a:pt x="94" y="115"/>
                  <a:pt x="94" y="115"/>
                  <a:pt x="94" y="115"/>
                </a:cubicBezTo>
                <a:cubicBezTo>
                  <a:pt x="93" y="116"/>
                  <a:pt x="94" y="116"/>
                  <a:pt x="94" y="116"/>
                </a:cubicBezTo>
                <a:cubicBezTo>
                  <a:pt x="95" y="116"/>
                  <a:pt x="96" y="116"/>
                  <a:pt x="96" y="116"/>
                </a:cubicBezTo>
                <a:cubicBezTo>
                  <a:pt x="95" y="116"/>
                  <a:pt x="95" y="115"/>
                  <a:pt x="94" y="115"/>
                </a:cubicBezTo>
                <a:moveTo>
                  <a:pt x="93" y="118"/>
                </a:moveTo>
                <a:cubicBezTo>
                  <a:pt x="90" y="118"/>
                  <a:pt x="87" y="121"/>
                  <a:pt x="88" y="126"/>
                </a:cubicBezTo>
                <a:cubicBezTo>
                  <a:pt x="90" y="128"/>
                  <a:pt x="92" y="129"/>
                  <a:pt x="94" y="129"/>
                </a:cubicBezTo>
                <a:cubicBezTo>
                  <a:pt x="96" y="129"/>
                  <a:pt x="99" y="128"/>
                  <a:pt x="101" y="127"/>
                </a:cubicBezTo>
                <a:cubicBezTo>
                  <a:pt x="103" y="126"/>
                  <a:pt x="106" y="125"/>
                  <a:pt x="108" y="125"/>
                </a:cubicBezTo>
                <a:cubicBezTo>
                  <a:pt x="108" y="125"/>
                  <a:pt x="109" y="125"/>
                  <a:pt x="109" y="125"/>
                </a:cubicBezTo>
                <a:cubicBezTo>
                  <a:pt x="109" y="125"/>
                  <a:pt x="109" y="125"/>
                  <a:pt x="109" y="125"/>
                </a:cubicBezTo>
                <a:cubicBezTo>
                  <a:pt x="107" y="125"/>
                  <a:pt x="106" y="126"/>
                  <a:pt x="106" y="128"/>
                </a:cubicBezTo>
                <a:cubicBezTo>
                  <a:pt x="107" y="129"/>
                  <a:pt x="108" y="129"/>
                  <a:pt x="108" y="131"/>
                </a:cubicBezTo>
                <a:cubicBezTo>
                  <a:pt x="108" y="131"/>
                  <a:pt x="108" y="131"/>
                  <a:pt x="109" y="131"/>
                </a:cubicBezTo>
                <a:cubicBezTo>
                  <a:pt x="110" y="131"/>
                  <a:pt x="111" y="130"/>
                  <a:pt x="112" y="130"/>
                </a:cubicBezTo>
                <a:cubicBezTo>
                  <a:pt x="112" y="128"/>
                  <a:pt x="112" y="126"/>
                  <a:pt x="112" y="124"/>
                </a:cubicBezTo>
                <a:cubicBezTo>
                  <a:pt x="110" y="124"/>
                  <a:pt x="109" y="122"/>
                  <a:pt x="107" y="121"/>
                </a:cubicBezTo>
                <a:cubicBezTo>
                  <a:pt x="103" y="124"/>
                  <a:pt x="96" y="126"/>
                  <a:pt x="92" y="126"/>
                </a:cubicBezTo>
                <a:cubicBezTo>
                  <a:pt x="91" y="126"/>
                  <a:pt x="89" y="121"/>
                  <a:pt x="92" y="120"/>
                </a:cubicBezTo>
                <a:cubicBezTo>
                  <a:pt x="92" y="121"/>
                  <a:pt x="92" y="123"/>
                  <a:pt x="92" y="124"/>
                </a:cubicBezTo>
                <a:cubicBezTo>
                  <a:pt x="93" y="124"/>
                  <a:pt x="94" y="124"/>
                  <a:pt x="95" y="124"/>
                </a:cubicBezTo>
                <a:cubicBezTo>
                  <a:pt x="95" y="124"/>
                  <a:pt x="96" y="124"/>
                  <a:pt x="97" y="124"/>
                </a:cubicBezTo>
                <a:cubicBezTo>
                  <a:pt x="97" y="121"/>
                  <a:pt x="97" y="121"/>
                  <a:pt x="97" y="119"/>
                </a:cubicBezTo>
                <a:cubicBezTo>
                  <a:pt x="95" y="118"/>
                  <a:pt x="94" y="118"/>
                  <a:pt x="93" y="118"/>
                </a:cubicBezTo>
                <a:moveTo>
                  <a:pt x="85" y="118"/>
                </a:moveTo>
                <a:cubicBezTo>
                  <a:pt x="83" y="118"/>
                  <a:pt x="82" y="123"/>
                  <a:pt x="85" y="124"/>
                </a:cubicBezTo>
                <a:cubicBezTo>
                  <a:pt x="86" y="123"/>
                  <a:pt x="87" y="121"/>
                  <a:pt x="87" y="120"/>
                </a:cubicBezTo>
                <a:cubicBezTo>
                  <a:pt x="87" y="119"/>
                  <a:pt x="86" y="118"/>
                  <a:pt x="85" y="118"/>
                </a:cubicBezTo>
                <a:moveTo>
                  <a:pt x="49" y="122"/>
                </a:moveTo>
                <a:cubicBezTo>
                  <a:pt x="49" y="122"/>
                  <a:pt x="49" y="122"/>
                  <a:pt x="49" y="122"/>
                </a:cubicBezTo>
                <a:cubicBezTo>
                  <a:pt x="49" y="123"/>
                  <a:pt x="49" y="123"/>
                  <a:pt x="48" y="123"/>
                </a:cubicBezTo>
                <a:cubicBezTo>
                  <a:pt x="48" y="123"/>
                  <a:pt x="48" y="123"/>
                  <a:pt x="48" y="123"/>
                </a:cubicBezTo>
                <a:cubicBezTo>
                  <a:pt x="47" y="123"/>
                  <a:pt x="47" y="123"/>
                  <a:pt x="47" y="123"/>
                </a:cubicBezTo>
                <a:cubicBezTo>
                  <a:pt x="47" y="123"/>
                  <a:pt x="47" y="123"/>
                  <a:pt x="47" y="123"/>
                </a:cubicBezTo>
                <a:cubicBezTo>
                  <a:pt x="46" y="124"/>
                  <a:pt x="46" y="125"/>
                  <a:pt x="46" y="125"/>
                </a:cubicBezTo>
                <a:cubicBezTo>
                  <a:pt x="45" y="125"/>
                  <a:pt x="45" y="125"/>
                  <a:pt x="44" y="125"/>
                </a:cubicBezTo>
                <a:cubicBezTo>
                  <a:pt x="42" y="125"/>
                  <a:pt x="40" y="128"/>
                  <a:pt x="38" y="129"/>
                </a:cubicBezTo>
                <a:cubicBezTo>
                  <a:pt x="39" y="129"/>
                  <a:pt x="39" y="130"/>
                  <a:pt x="39" y="131"/>
                </a:cubicBezTo>
                <a:cubicBezTo>
                  <a:pt x="41" y="131"/>
                  <a:pt x="42" y="130"/>
                  <a:pt x="43" y="130"/>
                </a:cubicBezTo>
                <a:cubicBezTo>
                  <a:pt x="45" y="132"/>
                  <a:pt x="43" y="133"/>
                  <a:pt x="44" y="136"/>
                </a:cubicBezTo>
                <a:cubicBezTo>
                  <a:pt x="50" y="135"/>
                  <a:pt x="50" y="129"/>
                  <a:pt x="54" y="126"/>
                </a:cubicBezTo>
                <a:cubicBezTo>
                  <a:pt x="53" y="124"/>
                  <a:pt x="52" y="122"/>
                  <a:pt x="49" y="122"/>
                </a:cubicBezTo>
                <a:moveTo>
                  <a:pt x="135" y="125"/>
                </a:moveTo>
                <a:cubicBezTo>
                  <a:pt x="134" y="125"/>
                  <a:pt x="134" y="125"/>
                  <a:pt x="134" y="125"/>
                </a:cubicBezTo>
                <a:cubicBezTo>
                  <a:pt x="134" y="126"/>
                  <a:pt x="134" y="126"/>
                  <a:pt x="134" y="126"/>
                </a:cubicBezTo>
                <a:cubicBezTo>
                  <a:pt x="135" y="126"/>
                  <a:pt x="135" y="126"/>
                  <a:pt x="135" y="126"/>
                </a:cubicBezTo>
                <a:cubicBezTo>
                  <a:pt x="135" y="125"/>
                  <a:pt x="135" y="125"/>
                  <a:pt x="135" y="125"/>
                </a:cubicBezTo>
                <a:moveTo>
                  <a:pt x="33" y="128"/>
                </a:moveTo>
                <a:cubicBezTo>
                  <a:pt x="33" y="128"/>
                  <a:pt x="32" y="129"/>
                  <a:pt x="33" y="129"/>
                </a:cubicBezTo>
                <a:cubicBezTo>
                  <a:pt x="33" y="129"/>
                  <a:pt x="33" y="129"/>
                  <a:pt x="33" y="129"/>
                </a:cubicBezTo>
                <a:cubicBezTo>
                  <a:pt x="33" y="129"/>
                  <a:pt x="34" y="129"/>
                  <a:pt x="34" y="129"/>
                </a:cubicBezTo>
                <a:cubicBezTo>
                  <a:pt x="33" y="129"/>
                  <a:pt x="33" y="128"/>
                  <a:pt x="33" y="128"/>
                </a:cubicBezTo>
                <a:moveTo>
                  <a:pt x="101" y="132"/>
                </a:moveTo>
                <a:cubicBezTo>
                  <a:pt x="100" y="133"/>
                  <a:pt x="100" y="133"/>
                  <a:pt x="101" y="133"/>
                </a:cubicBezTo>
                <a:cubicBezTo>
                  <a:pt x="101" y="133"/>
                  <a:pt x="102" y="133"/>
                  <a:pt x="101" y="132"/>
                </a:cubicBezTo>
                <a:moveTo>
                  <a:pt x="126" y="134"/>
                </a:moveTo>
                <a:cubicBezTo>
                  <a:pt x="126" y="134"/>
                  <a:pt x="125" y="134"/>
                  <a:pt x="125" y="134"/>
                </a:cubicBezTo>
                <a:cubicBezTo>
                  <a:pt x="125" y="135"/>
                  <a:pt x="126" y="136"/>
                  <a:pt x="125" y="136"/>
                </a:cubicBezTo>
                <a:cubicBezTo>
                  <a:pt x="124" y="136"/>
                  <a:pt x="124" y="136"/>
                  <a:pt x="124" y="136"/>
                </a:cubicBezTo>
                <a:cubicBezTo>
                  <a:pt x="124" y="142"/>
                  <a:pt x="128" y="149"/>
                  <a:pt x="133" y="151"/>
                </a:cubicBezTo>
                <a:cubicBezTo>
                  <a:pt x="135" y="151"/>
                  <a:pt x="137" y="150"/>
                  <a:pt x="138" y="148"/>
                </a:cubicBezTo>
                <a:cubicBezTo>
                  <a:pt x="137" y="142"/>
                  <a:pt x="135" y="134"/>
                  <a:pt x="126" y="134"/>
                </a:cubicBezTo>
                <a:moveTo>
                  <a:pt x="56" y="134"/>
                </a:moveTo>
                <a:cubicBezTo>
                  <a:pt x="56" y="134"/>
                  <a:pt x="56" y="134"/>
                  <a:pt x="56" y="134"/>
                </a:cubicBezTo>
                <a:cubicBezTo>
                  <a:pt x="56" y="134"/>
                  <a:pt x="56" y="135"/>
                  <a:pt x="56" y="135"/>
                </a:cubicBezTo>
                <a:cubicBezTo>
                  <a:pt x="56" y="135"/>
                  <a:pt x="57" y="135"/>
                  <a:pt x="57" y="135"/>
                </a:cubicBezTo>
                <a:cubicBezTo>
                  <a:pt x="58" y="135"/>
                  <a:pt x="58" y="135"/>
                  <a:pt x="58" y="134"/>
                </a:cubicBezTo>
                <a:cubicBezTo>
                  <a:pt x="58" y="134"/>
                  <a:pt x="58" y="134"/>
                  <a:pt x="58" y="134"/>
                </a:cubicBezTo>
                <a:cubicBezTo>
                  <a:pt x="58" y="134"/>
                  <a:pt x="57" y="134"/>
                  <a:pt x="57" y="134"/>
                </a:cubicBezTo>
                <a:cubicBezTo>
                  <a:pt x="57" y="134"/>
                  <a:pt x="57" y="134"/>
                  <a:pt x="56" y="134"/>
                </a:cubicBezTo>
                <a:moveTo>
                  <a:pt x="69" y="134"/>
                </a:moveTo>
                <a:cubicBezTo>
                  <a:pt x="69" y="134"/>
                  <a:pt x="69" y="134"/>
                  <a:pt x="68" y="135"/>
                </a:cubicBezTo>
                <a:cubicBezTo>
                  <a:pt x="68" y="135"/>
                  <a:pt x="68" y="135"/>
                  <a:pt x="68" y="135"/>
                </a:cubicBezTo>
                <a:cubicBezTo>
                  <a:pt x="69" y="135"/>
                  <a:pt x="69" y="135"/>
                  <a:pt x="70" y="135"/>
                </a:cubicBezTo>
                <a:cubicBezTo>
                  <a:pt x="70" y="135"/>
                  <a:pt x="70" y="135"/>
                  <a:pt x="70" y="134"/>
                </a:cubicBezTo>
                <a:cubicBezTo>
                  <a:pt x="70" y="134"/>
                  <a:pt x="70" y="134"/>
                  <a:pt x="70" y="134"/>
                </a:cubicBezTo>
                <a:cubicBezTo>
                  <a:pt x="70" y="134"/>
                  <a:pt x="69" y="134"/>
                  <a:pt x="69" y="134"/>
                </a:cubicBezTo>
                <a:moveTo>
                  <a:pt x="62" y="135"/>
                </a:moveTo>
                <a:cubicBezTo>
                  <a:pt x="60" y="135"/>
                  <a:pt x="57" y="135"/>
                  <a:pt x="56" y="137"/>
                </a:cubicBezTo>
                <a:cubicBezTo>
                  <a:pt x="56" y="137"/>
                  <a:pt x="56" y="137"/>
                  <a:pt x="56" y="137"/>
                </a:cubicBezTo>
                <a:cubicBezTo>
                  <a:pt x="57" y="137"/>
                  <a:pt x="57" y="137"/>
                  <a:pt x="57" y="137"/>
                </a:cubicBezTo>
                <a:cubicBezTo>
                  <a:pt x="58" y="138"/>
                  <a:pt x="58" y="138"/>
                  <a:pt x="58" y="138"/>
                </a:cubicBezTo>
                <a:cubicBezTo>
                  <a:pt x="58" y="138"/>
                  <a:pt x="58" y="138"/>
                  <a:pt x="58" y="138"/>
                </a:cubicBezTo>
                <a:cubicBezTo>
                  <a:pt x="59" y="137"/>
                  <a:pt x="57" y="136"/>
                  <a:pt x="58" y="136"/>
                </a:cubicBezTo>
                <a:cubicBezTo>
                  <a:pt x="58" y="136"/>
                  <a:pt x="58" y="136"/>
                  <a:pt x="58" y="136"/>
                </a:cubicBezTo>
                <a:cubicBezTo>
                  <a:pt x="60" y="136"/>
                  <a:pt x="60" y="138"/>
                  <a:pt x="59" y="139"/>
                </a:cubicBezTo>
                <a:cubicBezTo>
                  <a:pt x="58" y="139"/>
                  <a:pt x="57" y="139"/>
                  <a:pt x="57" y="139"/>
                </a:cubicBezTo>
                <a:cubicBezTo>
                  <a:pt x="56" y="140"/>
                  <a:pt x="57" y="141"/>
                  <a:pt x="56" y="142"/>
                </a:cubicBezTo>
                <a:cubicBezTo>
                  <a:pt x="57" y="142"/>
                  <a:pt x="57" y="142"/>
                  <a:pt x="57" y="142"/>
                </a:cubicBezTo>
                <a:cubicBezTo>
                  <a:pt x="57" y="142"/>
                  <a:pt x="57" y="142"/>
                  <a:pt x="58" y="142"/>
                </a:cubicBezTo>
                <a:cubicBezTo>
                  <a:pt x="58" y="141"/>
                  <a:pt x="58" y="141"/>
                  <a:pt x="59" y="141"/>
                </a:cubicBezTo>
                <a:cubicBezTo>
                  <a:pt x="59" y="141"/>
                  <a:pt x="59" y="141"/>
                  <a:pt x="59" y="141"/>
                </a:cubicBezTo>
                <a:cubicBezTo>
                  <a:pt x="58" y="144"/>
                  <a:pt x="59" y="146"/>
                  <a:pt x="61" y="147"/>
                </a:cubicBezTo>
                <a:cubicBezTo>
                  <a:pt x="60" y="148"/>
                  <a:pt x="59" y="149"/>
                  <a:pt x="58" y="150"/>
                </a:cubicBezTo>
                <a:cubicBezTo>
                  <a:pt x="59" y="147"/>
                  <a:pt x="58" y="145"/>
                  <a:pt x="56" y="143"/>
                </a:cubicBezTo>
                <a:cubicBezTo>
                  <a:pt x="54" y="145"/>
                  <a:pt x="53" y="147"/>
                  <a:pt x="53" y="150"/>
                </a:cubicBezTo>
                <a:cubicBezTo>
                  <a:pt x="55" y="152"/>
                  <a:pt x="58" y="153"/>
                  <a:pt x="60" y="155"/>
                </a:cubicBezTo>
                <a:cubicBezTo>
                  <a:pt x="64" y="153"/>
                  <a:pt x="67" y="144"/>
                  <a:pt x="62" y="141"/>
                </a:cubicBezTo>
                <a:cubicBezTo>
                  <a:pt x="62" y="139"/>
                  <a:pt x="62" y="138"/>
                  <a:pt x="64" y="137"/>
                </a:cubicBezTo>
                <a:cubicBezTo>
                  <a:pt x="65" y="138"/>
                  <a:pt x="65" y="138"/>
                  <a:pt x="66" y="139"/>
                </a:cubicBezTo>
                <a:cubicBezTo>
                  <a:pt x="65" y="140"/>
                  <a:pt x="66" y="142"/>
                  <a:pt x="65" y="143"/>
                </a:cubicBezTo>
                <a:cubicBezTo>
                  <a:pt x="66" y="144"/>
                  <a:pt x="66" y="144"/>
                  <a:pt x="67" y="144"/>
                </a:cubicBezTo>
                <a:cubicBezTo>
                  <a:pt x="67" y="144"/>
                  <a:pt x="67" y="143"/>
                  <a:pt x="68" y="143"/>
                </a:cubicBezTo>
                <a:cubicBezTo>
                  <a:pt x="69" y="141"/>
                  <a:pt x="70" y="140"/>
                  <a:pt x="70" y="138"/>
                </a:cubicBezTo>
                <a:cubicBezTo>
                  <a:pt x="68" y="136"/>
                  <a:pt x="65" y="135"/>
                  <a:pt x="62" y="135"/>
                </a:cubicBezTo>
                <a:moveTo>
                  <a:pt x="74" y="140"/>
                </a:moveTo>
                <a:cubicBezTo>
                  <a:pt x="72" y="146"/>
                  <a:pt x="68" y="150"/>
                  <a:pt x="68" y="158"/>
                </a:cubicBezTo>
                <a:cubicBezTo>
                  <a:pt x="69" y="159"/>
                  <a:pt x="71" y="159"/>
                  <a:pt x="73" y="159"/>
                </a:cubicBezTo>
                <a:cubicBezTo>
                  <a:pt x="73" y="158"/>
                  <a:pt x="73" y="157"/>
                  <a:pt x="74" y="157"/>
                </a:cubicBezTo>
                <a:cubicBezTo>
                  <a:pt x="74" y="157"/>
                  <a:pt x="74" y="157"/>
                  <a:pt x="75" y="157"/>
                </a:cubicBezTo>
                <a:cubicBezTo>
                  <a:pt x="73" y="158"/>
                  <a:pt x="75" y="160"/>
                  <a:pt x="75" y="161"/>
                </a:cubicBezTo>
                <a:cubicBezTo>
                  <a:pt x="76" y="161"/>
                  <a:pt x="77" y="161"/>
                  <a:pt x="78" y="161"/>
                </a:cubicBezTo>
                <a:cubicBezTo>
                  <a:pt x="78" y="160"/>
                  <a:pt x="78" y="159"/>
                  <a:pt x="78" y="158"/>
                </a:cubicBezTo>
                <a:cubicBezTo>
                  <a:pt x="77" y="158"/>
                  <a:pt x="76" y="157"/>
                  <a:pt x="76" y="155"/>
                </a:cubicBezTo>
                <a:cubicBezTo>
                  <a:pt x="76" y="155"/>
                  <a:pt x="76" y="155"/>
                  <a:pt x="75" y="155"/>
                </a:cubicBezTo>
                <a:cubicBezTo>
                  <a:pt x="75" y="155"/>
                  <a:pt x="74" y="155"/>
                  <a:pt x="74" y="156"/>
                </a:cubicBezTo>
                <a:cubicBezTo>
                  <a:pt x="74" y="156"/>
                  <a:pt x="73" y="156"/>
                  <a:pt x="73" y="156"/>
                </a:cubicBezTo>
                <a:cubicBezTo>
                  <a:pt x="73" y="156"/>
                  <a:pt x="73" y="156"/>
                  <a:pt x="73" y="156"/>
                </a:cubicBezTo>
                <a:cubicBezTo>
                  <a:pt x="73" y="156"/>
                  <a:pt x="72" y="155"/>
                  <a:pt x="72" y="155"/>
                </a:cubicBezTo>
                <a:cubicBezTo>
                  <a:pt x="73" y="155"/>
                  <a:pt x="73" y="152"/>
                  <a:pt x="74" y="151"/>
                </a:cubicBezTo>
                <a:cubicBezTo>
                  <a:pt x="75" y="152"/>
                  <a:pt x="77" y="152"/>
                  <a:pt x="79" y="153"/>
                </a:cubicBezTo>
                <a:cubicBezTo>
                  <a:pt x="81" y="149"/>
                  <a:pt x="76" y="149"/>
                  <a:pt x="75" y="147"/>
                </a:cubicBezTo>
                <a:cubicBezTo>
                  <a:pt x="75" y="146"/>
                  <a:pt x="75" y="145"/>
                  <a:pt x="76" y="143"/>
                </a:cubicBezTo>
                <a:cubicBezTo>
                  <a:pt x="76" y="144"/>
                  <a:pt x="76" y="144"/>
                  <a:pt x="77" y="144"/>
                </a:cubicBezTo>
                <a:cubicBezTo>
                  <a:pt x="77" y="144"/>
                  <a:pt x="77" y="143"/>
                  <a:pt x="78" y="143"/>
                </a:cubicBezTo>
                <a:cubicBezTo>
                  <a:pt x="78" y="143"/>
                  <a:pt x="78" y="143"/>
                  <a:pt x="78" y="143"/>
                </a:cubicBezTo>
                <a:cubicBezTo>
                  <a:pt x="78" y="143"/>
                  <a:pt x="79" y="143"/>
                  <a:pt x="79" y="143"/>
                </a:cubicBezTo>
                <a:cubicBezTo>
                  <a:pt x="79" y="145"/>
                  <a:pt x="80" y="146"/>
                  <a:pt x="81" y="146"/>
                </a:cubicBezTo>
                <a:cubicBezTo>
                  <a:pt x="81" y="145"/>
                  <a:pt x="82" y="144"/>
                  <a:pt x="82" y="142"/>
                </a:cubicBezTo>
                <a:cubicBezTo>
                  <a:pt x="81" y="142"/>
                  <a:pt x="81" y="141"/>
                  <a:pt x="80" y="141"/>
                </a:cubicBezTo>
                <a:cubicBezTo>
                  <a:pt x="80" y="142"/>
                  <a:pt x="79" y="142"/>
                  <a:pt x="78" y="142"/>
                </a:cubicBezTo>
                <a:cubicBezTo>
                  <a:pt x="78" y="140"/>
                  <a:pt x="75" y="141"/>
                  <a:pt x="74" y="140"/>
                </a:cubicBezTo>
                <a:moveTo>
                  <a:pt x="99" y="142"/>
                </a:moveTo>
                <a:cubicBezTo>
                  <a:pt x="99" y="142"/>
                  <a:pt x="99" y="142"/>
                  <a:pt x="99" y="142"/>
                </a:cubicBezTo>
                <a:cubicBezTo>
                  <a:pt x="99" y="145"/>
                  <a:pt x="100" y="153"/>
                  <a:pt x="98" y="154"/>
                </a:cubicBezTo>
                <a:cubicBezTo>
                  <a:pt x="98" y="154"/>
                  <a:pt x="98" y="154"/>
                  <a:pt x="98" y="154"/>
                </a:cubicBezTo>
                <a:cubicBezTo>
                  <a:pt x="98" y="154"/>
                  <a:pt x="98" y="154"/>
                  <a:pt x="98" y="154"/>
                </a:cubicBezTo>
                <a:cubicBezTo>
                  <a:pt x="99" y="156"/>
                  <a:pt x="100" y="159"/>
                  <a:pt x="103" y="161"/>
                </a:cubicBezTo>
                <a:cubicBezTo>
                  <a:pt x="103" y="160"/>
                  <a:pt x="104" y="158"/>
                  <a:pt x="105" y="158"/>
                </a:cubicBezTo>
                <a:cubicBezTo>
                  <a:pt x="101" y="154"/>
                  <a:pt x="101" y="146"/>
                  <a:pt x="104" y="146"/>
                </a:cubicBezTo>
                <a:cubicBezTo>
                  <a:pt x="106" y="146"/>
                  <a:pt x="107" y="147"/>
                  <a:pt x="109" y="148"/>
                </a:cubicBezTo>
                <a:cubicBezTo>
                  <a:pt x="109" y="145"/>
                  <a:pt x="107" y="144"/>
                  <a:pt x="106" y="142"/>
                </a:cubicBezTo>
                <a:cubicBezTo>
                  <a:pt x="106" y="142"/>
                  <a:pt x="106" y="142"/>
                  <a:pt x="106" y="142"/>
                </a:cubicBezTo>
                <a:cubicBezTo>
                  <a:pt x="104" y="142"/>
                  <a:pt x="103" y="143"/>
                  <a:pt x="102" y="144"/>
                </a:cubicBezTo>
                <a:cubicBezTo>
                  <a:pt x="102" y="143"/>
                  <a:pt x="101" y="142"/>
                  <a:pt x="99" y="142"/>
                </a:cubicBezTo>
                <a:moveTo>
                  <a:pt x="89" y="144"/>
                </a:moveTo>
                <a:cubicBezTo>
                  <a:pt x="88" y="144"/>
                  <a:pt x="87" y="144"/>
                  <a:pt x="86" y="144"/>
                </a:cubicBezTo>
                <a:cubicBezTo>
                  <a:pt x="87" y="146"/>
                  <a:pt x="84" y="146"/>
                  <a:pt x="85" y="149"/>
                </a:cubicBezTo>
                <a:cubicBezTo>
                  <a:pt x="85" y="149"/>
                  <a:pt x="85" y="149"/>
                  <a:pt x="85" y="149"/>
                </a:cubicBezTo>
                <a:cubicBezTo>
                  <a:pt x="85" y="149"/>
                  <a:pt x="84" y="149"/>
                  <a:pt x="84" y="149"/>
                </a:cubicBezTo>
                <a:cubicBezTo>
                  <a:pt x="84" y="149"/>
                  <a:pt x="84" y="149"/>
                  <a:pt x="84" y="149"/>
                </a:cubicBezTo>
                <a:cubicBezTo>
                  <a:pt x="83" y="149"/>
                  <a:pt x="82" y="149"/>
                  <a:pt x="82" y="150"/>
                </a:cubicBezTo>
                <a:cubicBezTo>
                  <a:pt x="82" y="151"/>
                  <a:pt x="84" y="150"/>
                  <a:pt x="84" y="151"/>
                </a:cubicBezTo>
                <a:cubicBezTo>
                  <a:pt x="82" y="159"/>
                  <a:pt x="85" y="163"/>
                  <a:pt x="92" y="163"/>
                </a:cubicBezTo>
                <a:cubicBezTo>
                  <a:pt x="93" y="163"/>
                  <a:pt x="94" y="163"/>
                  <a:pt x="96" y="163"/>
                </a:cubicBezTo>
                <a:cubicBezTo>
                  <a:pt x="95" y="161"/>
                  <a:pt x="94" y="158"/>
                  <a:pt x="94" y="155"/>
                </a:cubicBezTo>
                <a:cubicBezTo>
                  <a:pt x="92" y="155"/>
                  <a:pt x="92" y="156"/>
                  <a:pt x="91" y="156"/>
                </a:cubicBezTo>
                <a:cubicBezTo>
                  <a:pt x="91" y="156"/>
                  <a:pt x="91" y="156"/>
                  <a:pt x="90" y="156"/>
                </a:cubicBezTo>
                <a:cubicBezTo>
                  <a:pt x="89" y="158"/>
                  <a:pt x="91" y="158"/>
                  <a:pt x="91" y="160"/>
                </a:cubicBezTo>
                <a:cubicBezTo>
                  <a:pt x="91" y="160"/>
                  <a:pt x="90" y="160"/>
                  <a:pt x="90" y="160"/>
                </a:cubicBezTo>
                <a:cubicBezTo>
                  <a:pt x="90" y="160"/>
                  <a:pt x="89" y="160"/>
                  <a:pt x="89" y="160"/>
                </a:cubicBezTo>
                <a:cubicBezTo>
                  <a:pt x="89" y="160"/>
                  <a:pt x="88" y="160"/>
                  <a:pt x="88" y="160"/>
                </a:cubicBezTo>
                <a:cubicBezTo>
                  <a:pt x="88" y="160"/>
                  <a:pt x="88" y="160"/>
                  <a:pt x="87" y="160"/>
                </a:cubicBezTo>
                <a:cubicBezTo>
                  <a:pt x="87" y="154"/>
                  <a:pt x="86" y="151"/>
                  <a:pt x="88" y="146"/>
                </a:cubicBezTo>
                <a:cubicBezTo>
                  <a:pt x="89" y="146"/>
                  <a:pt x="89" y="146"/>
                  <a:pt x="89" y="146"/>
                </a:cubicBezTo>
                <a:cubicBezTo>
                  <a:pt x="90" y="146"/>
                  <a:pt x="92" y="147"/>
                  <a:pt x="92" y="148"/>
                </a:cubicBezTo>
                <a:cubicBezTo>
                  <a:pt x="92" y="149"/>
                  <a:pt x="92" y="151"/>
                  <a:pt x="92" y="151"/>
                </a:cubicBezTo>
                <a:cubicBezTo>
                  <a:pt x="93" y="151"/>
                  <a:pt x="94" y="151"/>
                  <a:pt x="95" y="151"/>
                </a:cubicBezTo>
                <a:cubicBezTo>
                  <a:pt x="97" y="147"/>
                  <a:pt x="94" y="144"/>
                  <a:pt x="89" y="144"/>
                </a:cubicBezTo>
                <a:moveTo>
                  <a:pt x="71" y="146"/>
                </a:moveTo>
                <a:cubicBezTo>
                  <a:pt x="70" y="146"/>
                  <a:pt x="69" y="146"/>
                  <a:pt x="68" y="146"/>
                </a:cubicBezTo>
                <a:cubicBezTo>
                  <a:pt x="68" y="147"/>
                  <a:pt x="69" y="148"/>
                  <a:pt x="70" y="148"/>
                </a:cubicBezTo>
                <a:cubicBezTo>
                  <a:pt x="70" y="148"/>
                  <a:pt x="70" y="148"/>
                  <a:pt x="70" y="148"/>
                </a:cubicBezTo>
                <a:cubicBezTo>
                  <a:pt x="70" y="147"/>
                  <a:pt x="71" y="147"/>
                  <a:pt x="71" y="146"/>
                </a:cubicBezTo>
                <a:moveTo>
                  <a:pt x="108" y="151"/>
                </a:moveTo>
                <a:cubicBezTo>
                  <a:pt x="108" y="151"/>
                  <a:pt x="107" y="152"/>
                  <a:pt x="107" y="152"/>
                </a:cubicBezTo>
                <a:cubicBezTo>
                  <a:pt x="109" y="154"/>
                  <a:pt x="107" y="156"/>
                  <a:pt x="108" y="160"/>
                </a:cubicBezTo>
                <a:cubicBezTo>
                  <a:pt x="109" y="160"/>
                  <a:pt x="110" y="160"/>
                  <a:pt x="110" y="160"/>
                </a:cubicBezTo>
                <a:cubicBezTo>
                  <a:pt x="110" y="156"/>
                  <a:pt x="111" y="151"/>
                  <a:pt x="108" y="151"/>
                </a:cubicBezTo>
                <a:moveTo>
                  <a:pt x="76" y="153"/>
                </a:moveTo>
                <a:cubicBezTo>
                  <a:pt x="76" y="153"/>
                  <a:pt x="76" y="153"/>
                  <a:pt x="76" y="154"/>
                </a:cubicBezTo>
                <a:cubicBezTo>
                  <a:pt x="76" y="154"/>
                  <a:pt x="76" y="154"/>
                  <a:pt x="76" y="154"/>
                </a:cubicBezTo>
                <a:cubicBezTo>
                  <a:pt x="76" y="154"/>
                  <a:pt x="76" y="154"/>
                  <a:pt x="76" y="154"/>
                </a:cubicBezTo>
                <a:cubicBezTo>
                  <a:pt x="76" y="153"/>
                  <a:pt x="76" y="153"/>
                  <a:pt x="76" y="153"/>
                </a:cubicBezTo>
                <a:moveTo>
                  <a:pt x="57" y="155"/>
                </a:moveTo>
                <a:cubicBezTo>
                  <a:pt x="57" y="155"/>
                  <a:pt x="57" y="155"/>
                  <a:pt x="57" y="156"/>
                </a:cubicBezTo>
                <a:cubicBezTo>
                  <a:pt x="57" y="156"/>
                  <a:pt x="57" y="156"/>
                  <a:pt x="57" y="156"/>
                </a:cubicBezTo>
                <a:cubicBezTo>
                  <a:pt x="58" y="156"/>
                  <a:pt x="58" y="156"/>
                  <a:pt x="58" y="156"/>
                </a:cubicBezTo>
                <a:cubicBezTo>
                  <a:pt x="58" y="155"/>
                  <a:pt x="57" y="155"/>
                  <a:pt x="57" y="155"/>
                </a:cubicBezTo>
                <a:moveTo>
                  <a:pt x="89" y="157"/>
                </a:moveTo>
                <a:cubicBezTo>
                  <a:pt x="89" y="157"/>
                  <a:pt x="89" y="158"/>
                  <a:pt x="88" y="158"/>
                </a:cubicBezTo>
                <a:cubicBezTo>
                  <a:pt x="88" y="159"/>
                  <a:pt x="88" y="159"/>
                  <a:pt x="88" y="159"/>
                </a:cubicBezTo>
                <a:cubicBezTo>
                  <a:pt x="88" y="159"/>
                  <a:pt x="88" y="158"/>
                  <a:pt x="88" y="158"/>
                </a:cubicBezTo>
                <a:cubicBezTo>
                  <a:pt x="89" y="158"/>
                  <a:pt x="89" y="157"/>
                  <a:pt x="89" y="157"/>
                </a:cubicBezTo>
                <a:moveTo>
                  <a:pt x="108" y="164"/>
                </a:moveTo>
                <a:cubicBezTo>
                  <a:pt x="108" y="164"/>
                  <a:pt x="108" y="164"/>
                  <a:pt x="108" y="164"/>
                </a:cubicBezTo>
                <a:cubicBezTo>
                  <a:pt x="108" y="164"/>
                  <a:pt x="108" y="164"/>
                  <a:pt x="108" y="164"/>
                </a:cubicBezTo>
                <a:cubicBezTo>
                  <a:pt x="108" y="164"/>
                  <a:pt x="109" y="164"/>
                  <a:pt x="109" y="164"/>
                </a:cubicBezTo>
                <a:cubicBezTo>
                  <a:pt x="109" y="164"/>
                  <a:pt x="109" y="164"/>
                  <a:pt x="108" y="164"/>
                </a:cubicBezTo>
                <a:moveTo>
                  <a:pt x="61" y="163"/>
                </a:moveTo>
                <a:cubicBezTo>
                  <a:pt x="61" y="163"/>
                  <a:pt x="60" y="163"/>
                  <a:pt x="60" y="163"/>
                </a:cubicBezTo>
                <a:cubicBezTo>
                  <a:pt x="61" y="163"/>
                  <a:pt x="62" y="162"/>
                  <a:pt x="63" y="162"/>
                </a:cubicBezTo>
                <a:cubicBezTo>
                  <a:pt x="63" y="162"/>
                  <a:pt x="62" y="163"/>
                  <a:pt x="61" y="163"/>
                </a:cubicBezTo>
                <a:moveTo>
                  <a:pt x="135" y="160"/>
                </a:moveTo>
                <a:cubicBezTo>
                  <a:pt x="135" y="159"/>
                  <a:pt x="135" y="159"/>
                  <a:pt x="135" y="159"/>
                </a:cubicBezTo>
                <a:cubicBezTo>
                  <a:pt x="136" y="159"/>
                  <a:pt x="136" y="159"/>
                  <a:pt x="136" y="159"/>
                </a:cubicBezTo>
                <a:cubicBezTo>
                  <a:pt x="136" y="160"/>
                  <a:pt x="136" y="160"/>
                  <a:pt x="136" y="160"/>
                </a:cubicBezTo>
                <a:cubicBezTo>
                  <a:pt x="135" y="160"/>
                  <a:pt x="135" y="160"/>
                  <a:pt x="135" y="160"/>
                </a:cubicBezTo>
                <a:moveTo>
                  <a:pt x="118" y="153"/>
                </a:moveTo>
                <a:cubicBezTo>
                  <a:pt x="118" y="153"/>
                  <a:pt x="118" y="153"/>
                  <a:pt x="118" y="153"/>
                </a:cubicBezTo>
                <a:cubicBezTo>
                  <a:pt x="118" y="153"/>
                  <a:pt x="118" y="152"/>
                  <a:pt x="118" y="152"/>
                </a:cubicBezTo>
                <a:cubicBezTo>
                  <a:pt x="118" y="152"/>
                  <a:pt x="118" y="153"/>
                  <a:pt x="118" y="153"/>
                </a:cubicBezTo>
                <a:cubicBezTo>
                  <a:pt x="119" y="153"/>
                  <a:pt x="118" y="153"/>
                  <a:pt x="118" y="153"/>
                </a:cubicBezTo>
                <a:moveTo>
                  <a:pt x="118" y="149"/>
                </a:moveTo>
                <a:cubicBezTo>
                  <a:pt x="117" y="149"/>
                  <a:pt x="117" y="149"/>
                  <a:pt x="117" y="149"/>
                </a:cubicBezTo>
                <a:cubicBezTo>
                  <a:pt x="118" y="147"/>
                  <a:pt x="116" y="146"/>
                  <a:pt x="116" y="145"/>
                </a:cubicBezTo>
                <a:cubicBezTo>
                  <a:pt x="116" y="145"/>
                  <a:pt x="116" y="145"/>
                  <a:pt x="116" y="145"/>
                </a:cubicBezTo>
                <a:cubicBezTo>
                  <a:pt x="118" y="145"/>
                  <a:pt x="118" y="147"/>
                  <a:pt x="120" y="147"/>
                </a:cubicBezTo>
                <a:cubicBezTo>
                  <a:pt x="119" y="148"/>
                  <a:pt x="119" y="149"/>
                  <a:pt x="118" y="149"/>
                </a:cubicBezTo>
                <a:moveTo>
                  <a:pt x="116" y="144"/>
                </a:moveTo>
                <a:cubicBezTo>
                  <a:pt x="116" y="144"/>
                  <a:pt x="116" y="144"/>
                  <a:pt x="116" y="144"/>
                </a:cubicBezTo>
                <a:cubicBezTo>
                  <a:pt x="116" y="143"/>
                  <a:pt x="116" y="143"/>
                  <a:pt x="116" y="143"/>
                </a:cubicBezTo>
                <a:cubicBezTo>
                  <a:pt x="116" y="143"/>
                  <a:pt x="116" y="144"/>
                  <a:pt x="116" y="144"/>
                </a:cubicBezTo>
                <a:cubicBezTo>
                  <a:pt x="116" y="144"/>
                  <a:pt x="116" y="144"/>
                  <a:pt x="116" y="144"/>
                </a:cubicBezTo>
                <a:moveTo>
                  <a:pt x="134" y="148"/>
                </a:moveTo>
                <a:cubicBezTo>
                  <a:pt x="130" y="148"/>
                  <a:pt x="127" y="142"/>
                  <a:pt x="126" y="139"/>
                </a:cubicBezTo>
                <a:cubicBezTo>
                  <a:pt x="126" y="137"/>
                  <a:pt x="128" y="137"/>
                  <a:pt x="128" y="136"/>
                </a:cubicBezTo>
                <a:cubicBezTo>
                  <a:pt x="133" y="137"/>
                  <a:pt x="133" y="143"/>
                  <a:pt x="137" y="145"/>
                </a:cubicBezTo>
                <a:cubicBezTo>
                  <a:pt x="136" y="146"/>
                  <a:pt x="133" y="146"/>
                  <a:pt x="135" y="147"/>
                </a:cubicBezTo>
                <a:cubicBezTo>
                  <a:pt x="135" y="148"/>
                  <a:pt x="134" y="148"/>
                  <a:pt x="134" y="148"/>
                </a:cubicBezTo>
                <a:moveTo>
                  <a:pt x="46" y="133"/>
                </a:moveTo>
                <a:cubicBezTo>
                  <a:pt x="46" y="133"/>
                  <a:pt x="45" y="133"/>
                  <a:pt x="45" y="133"/>
                </a:cubicBezTo>
                <a:cubicBezTo>
                  <a:pt x="45" y="132"/>
                  <a:pt x="45" y="132"/>
                  <a:pt x="46" y="132"/>
                </a:cubicBezTo>
                <a:cubicBezTo>
                  <a:pt x="46" y="132"/>
                  <a:pt x="46" y="132"/>
                  <a:pt x="46" y="133"/>
                </a:cubicBezTo>
                <a:cubicBezTo>
                  <a:pt x="46" y="133"/>
                  <a:pt x="46" y="133"/>
                  <a:pt x="46" y="133"/>
                </a:cubicBezTo>
                <a:moveTo>
                  <a:pt x="47" y="129"/>
                </a:moveTo>
                <a:cubicBezTo>
                  <a:pt x="46" y="129"/>
                  <a:pt x="46" y="129"/>
                  <a:pt x="46" y="129"/>
                </a:cubicBezTo>
                <a:cubicBezTo>
                  <a:pt x="46" y="127"/>
                  <a:pt x="48" y="127"/>
                  <a:pt x="49" y="126"/>
                </a:cubicBezTo>
                <a:cubicBezTo>
                  <a:pt x="50" y="128"/>
                  <a:pt x="48" y="129"/>
                  <a:pt x="47" y="129"/>
                </a:cubicBezTo>
                <a:moveTo>
                  <a:pt x="79" y="91"/>
                </a:moveTo>
                <a:cubicBezTo>
                  <a:pt x="79" y="90"/>
                  <a:pt x="79" y="90"/>
                  <a:pt x="79" y="90"/>
                </a:cubicBezTo>
                <a:cubicBezTo>
                  <a:pt x="80" y="90"/>
                  <a:pt x="80" y="90"/>
                  <a:pt x="80" y="91"/>
                </a:cubicBezTo>
                <a:cubicBezTo>
                  <a:pt x="80" y="91"/>
                  <a:pt x="80" y="91"/>
                  <a:pt x="81" y="91"/>
                </a:cubicBezTo>
                <a:cubicBezTo>
                  <a:pt x="81" y="91"/>
                  <a:pt x="81" y="91"/>
                  <a:pt x="81" y="91"/>
                </a:cubicBezTo>
                <a:cubicBezTo>
                  <a:pt x="81" y="91"/>
                  <a:pt x="81" y="91"/>
                  <a:pt x="81" y="91"/>
                </a:cubicBezTo>
                <a:cubicBezTo>
                  <a:pt x="81" y="91"/>
                  <a:pt x="81" y="91"/>
                  <a:pt x="81" y="91"/>
                </a:cubicBezTo>
                <a:cubicBezTo>
                  <a:pt x="81" y="92"/>
                  <a:pt x="80" y="92"/>
                  <a:pt x="80" y="92"/>
                </a:cubicBezTo>
                <a:cubicBezTo>
                  <a:pt x="80" y="92"/>
                  <a:pt x="80" y="92"/>
                  <a:pt x="80" y="91"/>
                </a:cubicBezTo>
                <a:cubicBezTo>
                  <a:pt x="80" y="91"/>
                  <a:pt x="79" y="91"/>
                  <a:pt x="79" y="91"/>
                </a:cubicBezTo>
                <a:cubicBezTo>
                  <a:pt x="79" y="91"/>
                  <a:pt x="79" y="91"/>
                  <a:pt x="79" y="91"/>
                </a:cubicBezTo>
                <a:moveTo>
                  <a:pt x="81" y="90"/>
                </a:moveTo>
                <a:cubicBezTo>
                  <a:pt x="78" y="88"/>
                  <a:pt x="80" y="80"/>
                  <a:pt x="84" y="79"/>
                </a:cubicBezTo>
                <a:cubicBezTo>
                  <a:pt x="85" y="81"/>
                  <a:pt x="83" y="85"/>
                  <a:pt x="86" y="85"/>
                </a:cubicBezTo>
                <a:cubicBezTo>
                  <a:pt x="86" y="86"/>
                  <a:pt x="86" y="86"/>
                  <a:pt x="86" y="86"/>
                </a:cubicBezTo>
                <a:cubicBezTo>
                  <a:pt x="85" y="86"/>
                  <a:pt x="84" y="85"/>
                  <a:pt x="84" y="85"/>
                </a:cubicBezTo>
                <a:cubicBezTo>
                  <a:pt x="83" y="85"/>
                  <a:pt x="83" y="87"/>
                  <a:pt x="83" y="88"/>
                </a:cubicBezTo>
                <a:cubicBezTo>
                  <a:pt x="83" y="88"/>
                  <a:pt x="82" y="88"/>
                  <a:pt x="82" y="88"/>
                </a:cubicBezTo>
                <a:cubicBezTo>
                  <a:pt x="81" y="88"/>
                  <a:pt x="81" y="89"/>
                  <a:pt x="81" y="90"/>
                </a:cubicBezTo>
                <a:moveTo>
                  <a:pt x="37" y="65"/>
                </a:moveTo>
                <a:cubicBezTo>
                  <a:pt x="37" y="65"/>
                  <a:pt x="37" y="65"/>
                  <a:pt x="38" y="64"/>
                </a:cubicBezTo>
                <a:cubicBezTo>
                  <a:pt x="38" y="64"/>
                  <a:pt x="38" y="64"/>
                  <a:pt x="39" y="64"/>
                </a:cubicBezTo>
                <a:cubicBezTo>
                  <a:pt x="39" y="64"/>
                  <a:pt x="39" y="64"/>
                  <a:pt x="39" y="64"/>
                </a:cubicBezTo>
                <a:cubicBezTo>
                  <a:pt x="37" y="66"/>
                  <a:pt x="39" y="67"/>
                  <a:pt x="40" y="69"/>
                </a:cubicBezTo>
                <a:cubicBezTo>
                  <a:pt x="40" y="71"/>
                  <a:pt x="39" y="69"/>
                  <a:pt x="39" y="71"/>
                </a:cubicBezTo>
                <a:cubicBezTo>
                  <a:pt x="39" y="71"/>
                  <a:pt x="39" y="71"/>
                  <a:pt x="39" y="71"/>
                </a:cubicBezTo>
                <a:cubicBezTo>
                  <a:pt x="38" y="71"/>
                  <a:pt x="38" y="71"/>
                  <a:pt x="37" y="71"/>
                </a:cubicBezTo>
                <a:cubicBezTo>
                  <a:pt x="36" y="74"/>
                  <a:pt x="37" y="77"/>
                  <a:pt x="37" y="80"/>
                </a:cubicBezTo>
                <a:cubicBezTo>
                  <a:pt x="36" y="80"/>
                  <a:pt x="36" y="80"/>
                  <a:pt x="35" y="80"/>
                </a:cubicBezTo>
                <a:cubicBezTo>
                  <a:pt x="35" y="80"/>
                  <a:pt x="34" y="80"/>
                  <a:pt x="33" y="80"/>
                </a:cubicBezTo>
                <a:cubicBezTo>
                  <a:pt x="33" y="77"/>
                  <a:pt x="33" y="73"/>
                  <a:pt x="36" y="73"/>
                </a:cubicBezTo>
                <a:cubicBezTo>
                  <a:pt x="36" y="73"/>
                  <a:pt x="36" y="73"/>
                  <a:pt x="36" y="73"/>
                </a:cubicBezTo>
                <a:cubicBezTo>
                  <a:pt x="35" y="71"/>
                  <a:pt x="34" y="71"/>
                  <a:pt x="35" y="68"/>
                </a:cubicBezTo>
                <a:cubicBezTo>
                  <a:pt x="35" y="68"/>
                  <a:pt x="36" y="68"/>
                  <a:pt x="36" y="68"/>
                </a:cubicBezTo>
                <a:cubicBezTo>
                  <a:pt x="36" y="68"/>
                  <a:pt x="37" y="67"/>
                  <a:pt x="37" y="67"/>
                </a:cubicBezTo>
                <a:cubicBezTo>
                  <a:pt x="37" y="66"/>
                  <a:pt x="36" y="66"/>
                  <a:pt x="36" y="65"/>
                </a:cubicBezTo>
                <a:cubicBezTo>
                  <a:pt x="36" y="65"/>
                  <a:pt x="36" y="65"/>
                  <a:pt x="37" y="65"/>
                </a:cubicBezTo>
                <a:moveTo>
                  <a:pt x="140" y="60"/>
                </a:moveTo>
                <a:cubicBezTo>
                  <a:pt x="140" y="60"/>
                  <a:pt x="140" y="60"/>
                  <a:pt x="139" y="60"/>
                </a:cubicBezTo>
                <a:cubicBezTo>
                  <a:pt x="139" y="59"/>
                  <a:pt x="140" y="59"/>
                  <a:pt x="140" y="59"/>
                </a:cubicBezTo>
                <a:cubicBezTo>
                  <a:pt x="140" y="59"/>
                  <a:pt x="140" y="59"/>
                  <a:pt x="140" y="59"/>
                </a:cubicBezTo>
                <a:cubicBezTo>
                  <a:pt x="140" y="60"/>
                  <a:pt x="140" y="60"/>
                  <a:pt x="140" y="60"/>
                </a:cubicBezTo>
                <a:cubicBezTo>
                  <a:pt x="140" y="60"/>
                  <a:pt x="140" y="60"/>
                  <a:pt x="140" y="60"/>
                </a:cubicBezTo>
                <a:moveTo>
                  <a:pt x="167" y="51"/>
                </a:moveTo>
                <a:cubicBezTo>
                  <a:pt x="167" y="51"/>
                  <a:pt x="167" y="51"/>
                  <a:pt x="167" y="51"/>
                </a:cubicBezTo>
                <a:cubicBezTo>
                  <a:pt x="167" y="51"/>
                  <a:pt x="167" y="51"/>
                  <a:pt x="167" y="51"/>
                </a:cubicBezTo>
                <a:cubicBezTo>
                  <a:pt x="167" y="51"/>
                  <a:pt x="167" y="51"/>
                  <a:pt x="167" y="51"/>
                </a:cubicBezTo>
                <a:cubicBezTo>
                  <a:pt x="167" y="52"/>
                  <a:pt x="167" y="52"/>
                  <a:pt x="167" y="52"/>
                </a:cubicBezTo>
                <a:cubicBezTo>
                  <a:pt x="167" y="52"/>
                  <a:pt x="167" y="52"/>
                  <a:pt x="167" y="51"/>
                </a:cubicBezTo>
                <a:cubicBezTo>
                  <a:pt x="167" y="51"/>
                  <a:pt x="167" y="51"/>
                  <a:pt x="167" y="51"/>
                </a:cubicBezTo>
                <a:moveTo>
                  <a:pt x="80" y="50"/>
                </a:moveTo>
                <a:cubicBezTo>
                  <a:pt x="80" y="50"/>
                  <a:pt x="80" y="50"/>
                  <a:pt x="80" y="49"/>
                </a:cubicBezTo>
                <a:cubicBezTo>
                  <a:pt x="80" y="49"/>
                  <a:pt x="81" y="49"/>
                  <a:pt x="81" y="49"/>
                </a:cubicBezTo>
                <a:cubicBezTo>
                  <a:pt x="81" y="49"/>
                  <a:pt x="81" y="49"/>
                  <a:pt x="81" y="50"/>
                </a:cubicBezTo>
                <a:cubicBezTo>
                  <a:pt x="81" y="50"/>
                  <a:pt x="81" y="50"/>
                  <a:pt x="80" y="50"/>
                </a:cubicBezTo>
                <a:moveTo>
                  <a:pt x="149" y="44"/>
                </a:moveTo>
                <a:cubicBezTo>
                  <a:pt x="149" y="44"/>
                  <a:pt x="150" y="43"/>
                  <a:pt x="150" y="42"/>
                </a:cubicBezTo>
                <a:cubicBezTo>
                  <a:pt x="152" y="42"/>
                  <a:pt x="149" y="45"/>
                  <a:pt x="151" y="45"/>
                </a:cubicBezTo>
                <a:cubicBezTo>
                  <a:pt x="150" y="47"/>
                  <a:pt x="147" y="48"/>
                  <a:pt x="145" y="49"/>
                </a:cubicBezTo>
                <a:cubicBezTo>
                  <a:pt x="144" y="47"/>
                  <a:pt x="145" y="47"/>
                  <a:pt x="144" y="45"/>
                </a:cubicBezTo>
                <a:cubicBezTo>
                  <a:pt x="145" y="45"/>
                  <a:pt x="146" y="46"/>
                  <a:pt x="146" y="46"/>
                </a:cubicBezTo>
                <a:cubicBezTo>
                  <a:pt x="147" y="46"/>
                  <a:pt x="148" y="45"/>
                  <a:pt x="148" y="44"/>
                </a:cubicBezTo>
                <a:cubicBezTo>
                  <a:pt x="148" y="44"/>
                  <a:pt x="148" y="44"/>
                  <a:pt x="149" y="44"/>
                </a:cubicBezTo>
                <a:moveTo>
                  <a:pt x="158" y="38"/>
                </a:moveTo>
                <a:cubicBezTo>
                  <a:pt x="158" y="37"/>
                  <a:pt x="158" y="37"/>
                  <a:pt x="158" y="37"/>
                </a:cubicBezTo>
                <a:cubicBezTo>
                  <a:pt x="158" y="37"/>
                  <a:pt x="159" y="37"/>
                  <a:pt x="159" y="37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9" y="38"/>
                  <a:pt x="158" y="38"/>
                  <a:pt x="158" y="38"/>
                </a:cubicBezTo>
                <a:moveTo>
                  <a:pt x="130" y="38"/>
                </a:moveTo>
                <a:cubicBezTo>
                  <a:pt x="130" y="38"/>
                  <a:pt x="129" y="38"/>
                  <a:pt x="129" y="38"/>
                </a:cubicBezTo>
                <a:cubicBezTo>
                  <a:pt x="129" y="37"/>
                  <a:pt x="129" y="37"/>
                  <a:pt x="128" y="37"/>
                </a:cubicBezTo>
                <a:cubicBezTo>
                  <a:pt x="128" y="36"/>
                  <a:pt x="128" y="35"/>
                  <a:pt x="128" y="35"/>
                </a:cubicBezTo>
                <a:cubicBezTo>
                  <a:pt x="129" y="35"/>
                  <a:pt x="129" y="35"/>
                  <a:pt x="130" y="35"/>
                </a:cubicBezTo>
                <a:cubicBezTo>
                  <a:pt x="130" y="36"/>
                  <a:pt x="130" y="36"/>
                  <a:pt x="130" y="36"/>
                </a:cubicBezTo>
                <a:cubicBezTo>
                  <a:pt x="131" y="36"/>
                  <a:pt x="131" y="36"/>
                  <a:pt x="132" y="36"/>
                </a:cubicBezTo>
                <a:cubicBezTo>
                  <a:pt x="132" y="36"/>
                  <a:pt x="132" y="36"/>
                  <a:pt x="132" y="36"/>
                </a:cubicBezTo>
                <a:cubicBezTo>
                  <a:pt x="132" y="36"/>
                  <a:pt x="132" y="36"/>
                  <a:pt x="132" y="36"/>
                </a:cubicBezTo>
                <a:cubicBezTo>
                  <a:pt x="132" y="37"/>
                  <a:pt x="131" y="38"/>
                  <a:pt x="130" y="38"/>
                </a:cubicBezTo>
                <a:moveTo>
                  <a:pt x="153" y="34"/>
                </a:moveTo>
                <a:cubicBezTo>
                  <a:pt x="153" y="34"/>
                  <a:pt x="153" y="34"/>
                  <a:pt x="153" y="34"/>
                </a:cubicBezTo>
                <a:cubicBezTo>
                  <a:pt x="153" y="33"/>
                  <a:pt x="153" y="32"/>
                  <a:pt x="153" y="31"/>
                </a:cubicBezTo>
                <a:cubicBezTo>
                  <a:pt x="154" y="31"/>
                  <a:pt x="155" y="34"/>
                  <a:pt x="153" y="34"/>
                </a:cubicBezTo>
                <a:moveTo>
                  <a:pt x="36" y="30"/>
                </a:moveTo>
                <a:cubicBezTo>
                  <a:pt x="36" y="30"/>
                  <a:pt x="36" y="29"/>
                  <a:pt x="36" y="29"/>
                </a:cubicBezTo>
                <a:cubicBezTo>
                  <a:pt x="36" y="29"/>
                  <a:pt x="36" y="29"/>
                  <a:pt x="36" y="29"/>
                </a:cubicBezTo>
                <a:cubicBezTo>
                  <a:pt x="36" y="29"/>
                  <a:pt x="37" y="29"/>
                  <a:pt x="37" y="29"/>
                </a:cubicBezTo>
                <a:cubicBezTo>
                  <a:pt x="37" y="29"/>
                  <a:pt x="37" y="30"/>
                  <a:pt x="36" y="30"/>
                </a:cubicBezTo>
                <a:moveTo>
                  <a:pt x="62" y="25"/>
                </a:moveTo>
                <a:cubicBezTo>
                  <a:pt x="62" y="25"/>
                  <a:pt x="61" y="25"/>
                  <a:pt x="61" y="24"/>
                </a:cubicBezTo>
                <a:cubicBezTo>
                  <a:pt x="62" y="24"/>
                  <a:pt x="62" y="24"/>
                  <a:pt x="62" y="24"/>
                </a:cubicBezTo>
                <a:cubicBezTo>
                  <a:pt x="62" y="24"/>
                  <a:pt x="62" y="24"/>
                  <a:pt x="62" y="24"/>
                </a:cubicBezTo>
                <a:cubicBezTo>
                  <a:pt x="62" y="25"/>
                  <a:pt x="62" y="25"/>
                  <a:pt x="62" y="25"/>
                </a:cubicBezTo>
                <a:moveTo>
                  <a:pt x="72" y="28"/>
                </a:moveTo>
                <a:cubicBezTo>
                  <a:pt x="74" y="26"/>
                  <a:pt x="70" y="21"/>
                  <a:pt x="74" y="20"/>
                </a:cubicBezTo>
                <a:cubicBezTo>
                  <a:pt x="74" y="21"/>
                  <a:pt x="75" y="28"/>
                  <a:pt x="72" y="28"/>
                </a:cubicBezTo>
                <a:moveTo>
                  <a:pt x="138" y="21"/>
                </a:moveTo>
                <a:cubicBezTo>
                  <a:pt x="137" y="21"/>
                  <a:pt x="137" y="20"/>
                  <a:pt x="137" y="19"/>
                </a:cubicBezTo>
                <a:cubicBezTo>
                  <a:pt x="138" y="19"/>
                  <a:pt x="138" y="20"/>
                  <a:pt x="138" y="21"/>
                </a:cubicBezTo>
                <a:cubicBezTo>
                  <a:pt x="138" y="21"/>
                  <a:pt x="138" y="21"/>
                  <a:pt x="138" y="21"/>
                </a:cubicBezTo>
                <a:moveTo>
                  <a:pt x="54" y="19"/>
                </a:moveTo>
                <a:cubicBezTo>
                  <a:pt x="53" y="19"/>
                  <a:pt x="53" y="18"/>
                  <a:pt x="53" y="17"/>
                </a:cubicBezTo>
                <a:cubicBezTo>
                  <a:pt x="53" y="17"/>
                  <a:pt x="53" y="17"/>
                  <a:pt x="53" y="17"/>
                </a:cubicBezTo>
                <a:cubicBezTo>
                  <a:pt x="54" y="17"/>
                  <a:pt x="54" y="18"/>
                  <a:pt x="54" y="18"/>
                </a:cubicBezTo>
                <a:cubicBezTo>
                  <a:pt x="54" y="18"/>
                  <a:pt x="54" y="18"/>
                  <a:pt x="54" y="18"/>
                </a:cubicBezTo>
                <a:cubicBezTo>
                  <a:pt x="54" y="18"/>
                  <a:pt x="54" y="18"/>
                  <a:pt x="54" y="19"/>
                </a:cubicBezTo>
                <a:moveTo>
                  <a:pt x="60" y="15"/>
                </a:moveTo>
                <a:cubicBezTo>
                  <a:pt x="60" y="15"/>
                  <a:pt x="60" y="15"/>
                  <a:pt x="60" y="14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3"/>
                  <a:pt x="60" y="14"/>
                  <a:pt x="60" y="14"/>
                </a:cubicBezTo>
                <a:cubicBezTo>
                  <a:pt x="60" y="15"/>
                  <a:pt x="60" y="15"/>
                  <a:pt x="60" y="15"/>
                </a:cubicBezTo>
                <a:moveTo>
                  <a:pt x="122" y="13"/>
                </a:moveTo>
                <a:cubicBezTo>
                  <a:pt x="122" y="13"/>
                  <a:pt x="123" y="13"/>
                  <a:pt x="123" y="12"/>
                </a:cubicBezTo>
                <a:cubicBezTo>
                  <a:pt x="124" y="12"/>
                  <a:pt x="124" y="12"/>
                  <a:pt x="124" y="12"/>
                </a:cubicBezTo>
                <a:cubicBezTo>
                  <a:pt x="124" y="13"/>
                  <a:pt x="124" y="13"/>
                  <a:pt x="124" y="14"/>
                </a:cubicBezTo>
                <a:cubicBezTo>
                  <a:pt x="123" y="13"/>
                  <a:pt x="123" y="13"/>
                  <a:pt x="122" y="13"/>
                </a:cubicBezTo>
                <a:cubicBezTo>
                  <a:pt x="122" y="13"/>
                  <a:pt x="122" y="13"/>
                  <a:pt x="122" y="13"/>
                </a:cubicBezTo>
                <a:moveTo>
                  <a:pt x="108" y="9"/>
                </a:moveTo>
                <a:cubicBezTo>
                  <a:pt x="107" y="9"/>
                  <a:pt x="106" y="9"/>
                  <a:pt x="106" y="7"/>
                </a:cubicBezTo>
                <a:cubicBezTo>
                  <a:pt x="107" y="7"/>
                  <a:pt x="107" y="7"/>
                  <a:pt x="107" y="7"/>
                </a:cubicBezTo>
                <a:cubicBezTo>
                  <a:pt x="107" y="7"/>
                  <a:pt x="108" y="8"/>
                  <a:pt x="108" y="8"/>
                </a:cubicBezTo>
                <a:cubicBezTo>
                  <a:pt x="108" y="8"/>
                  <a:pt x="109" y="9"/>
                  <a:pt x="109" y="9"/>
                </a:cubicBezTo>
                <a:cubicBezTo>
                  <a:pt x="109" y="9"/>
                  <a:pt x="109" y="9"/>
                  <a:pt x="109" y="9"/>
                </a:cubicBezTo>
                <a:cubicBezTo>
                  <a:pt x="109" y="9"/>
                  <a:pt x="109" y="9"/>
                  <a:pt x="108" y="9"/>
                </a:cubicBezTo>
                <a:moveTo>
                  <a:pt x="112" y="7"/>
                </a:moveTo>
                <a:cubicBezTo>
                  <a:pt x="112" y="7"/>
                  <a:pt x="112" y="7"/>
                  <a:pt x="112" y="7"/>
                </a:cubicBezTo>
                <a:cubicBezTo>
                  <a:pt x="112" y="7"/>
                  <a:pt x="112" y="6"/>
                  <a:pt x="112" y="6"/>
                </a:cubicBezTo>
                <a:cubicBezTo>
                  <a:pt x="113" y="6"/>
                  <a:pt x="113" y="7"/>
                  <a:pt x="113" y="7"/>
                </a:cubicBezTo>
                <a:cubicBezTo>
                  <a:pt x="113" y="7"/>
                  <a:pt x="112" y="7"/>
                  <a:pt x="112" y="7"/>
                </a:cubicBezTo>
                <a:moveTo>
                  <a:pt x="102" y="10"/>
                </a:moveTo>
                <a:cubicBezTo>
                  <a:pt x="103" y="9"/>
                  <a:pt x="103" y="7"/>
                  <a:pt x="103" y="5"/>
                </a:cubicBezTo>
                <a:cubicBezTo>
                  <a:pt x="104" y="7"/>
                  <a:pt x="106" y="11"/>
                  <a:pt x="109" y="11"/>
                </a:cubicBezTo>
                <a:cubicBezTo>
                  <a:pt x="110" y="11"/>
                  <a:pt x="111" y="10"/>
                  <a:pt x="112" y="9"/>
                </a:cubicBezTo>
                <a:cubicBezTo>
                  <a:pt x="113" y="10"/>
                  <a:pt x="112" y="12"/>
                  <a:pt x="114" y="12"/>
                </a:cubicBezTo>
                <a:cubicBezTo>
                  <a:pt x="114" y="12"/>
                  <a:pt x="114" y="12"/>
                  <a:pt x="114" y="12"/>
                </a:cubicBezTo>
                <a:cubicBezTo>
                  <a:pt x="115" y="12"/>
                  <a:pt x="115" y="12"/>
                  <a:pt x="115" y="12"/>
                </a:cubicBezTo>
                <a:cubicBezTo>
                  <a:pt x="115" y="12"/>
                  <a:pt x="116" y="12"/>
                  <a:pt x="116" y="11"/>
                </a:cubicBezTo>
                <a:cubicBezTo>
                  <a:pt x="116" y="11"/>
                  <a:pt x="117" y="11"/>
                  <a:pt x="117" y="11"/>
                </a:cubicBezTo>
                <a:cubicBezTo>
                  <a:pt x="117" y="11"/>
                  <a:pt x="117" y="11"/>
                  <a:pt x="118" y="11"/>
                </a:cubicBezTo>
                <a:cubicBezTo>
                  <a:pt x="117" y="15"/>
                  <a:pt x="125" y="14"/>
                  <a:pt x="128" y="17"/>
                </a:cubicBezTo>
                <a:cubicBezTo>
                  <a:pt x="130" y="17"/>
                  <a:pt x="129" y="14"/>
                  <a:pt x="130" y="14"/>
                </a:cubicBezTo>
                <a:cubicBezTo>
                  <a:pt x="131" y="14"/>
                  <a:pt x="131" y="14"/>
                  <a:pt x="131" y="15"/>
                </a:cubicBezTo>
                <a:cubicBezTo>
                  <a:pt x="132" y="22"/>
                  <a:pt x="141" y="22"/>
                  <a:pt x="146" y="26"/>
                </a:cubicBezTo>
                <a:cubicBezTo>
                  <a:pt x="150" y="34"/>
                  <a:pt x="161" y="40"/>
                  <a:pt x="163" y="49"/>
                </a:cubicBezTo>
                <a:cubicBezTo>
                  <a:pt x="163" y="49"/>
                  <a:pt x="163" y="49"/>
                  <a:pt x="163" y="49"/>
                </a:cubicBezTo>
                <a:cubicBezTo>
                  <a:pt x="164" y="49"/>
                  <a:pt x="164" y="48"/>
                  <a:pt x="164" y="48"/>
                </a:cubicBezTo>
                <a:cubicBezTo>
                  <a:pt x="163" y="47"/>
                  <a:pt x="163" y="46"/>
                  <a:pt x="164" y="46"/>
                </a:cubicBezTo>
                <a:cubicBezTo>
                  <a:pt x="164" y="46"/>
                  <a:pt x="164" y="46"/>
                  <a:pt x="164" y="46"/>
                </a:cubicBezTo>
                <a:cubicBezTo>
                  <a:pt x="176" y="75"/>
                  <a:pt x="176" y="106"/>
                  <a:pt x="161" y="134"/>
                </a:cubicBezTo>
                <a:cubicBezTo>
                  <a:pt x="161" y="133"/>
                  <a:pt x="160" y="133"/>
                  <a:pt x="160" y="133"/>
                </a:cubicBezTo>
                <a:cubicBezTo>
                  <a:pt x="159" y="133"/>
                  <a:pt x="158" y="134"/>
                  <a:pt x="158" y="136"/>
                </a:cubicBezTo>
                <a:cubicBezTo>
                  <a:pt x="157" y="137"/>
                  <a:pt x="156" y="138"/>
                  <a:pt x="154" y="138"/>
                </a:cubicBezTo>
                <a:cubicBezTo>
                  <a:pt x="154" y="138"/>
                  <a:pt x="154" y="138"/>
                  <a:pt x="154" y="138"/>
                </a:cubicBezTo>
                <a:cubicBezTo>
                  <a:pt x="154" y="140"/>
                  <a:pt x="154" y="140"/>
                  <a:pt x="154" y="142"/>
                </a:cubicBezTo>
                <a:cubicBezTo>
                  <a:pt x="152" y="142"/>
                  <a:pt x="150" y="144"/>
                  <a:pt x="148" y="144"/>
                </a:cubicBezTo>
                <a:cubicBezTo>
                  <a:pt x="148" y="144"/>
                  <a:pt x="148" y="144"/>
                  <a:pt x="148" y="144"/>
                </a:cubicBezTo>
                <a:cubicBezTo>
                  <a:pt x="148" y="145"/>
                  <a:pt x="148" y="147"/>
                  <a:pt x="149" y="147"/>
                </a:cubicBezTo>
                <a:cubicBezTo>
                  <a:pt x="149" y="148"/>
                  <a:pt x="145" y="148"/>
                  <a:pt x="144" y="148"/>
                </a:cubicBezTo>
                <a:cubicBezTo>
                  <a:pt x="144" y="150"/>
                  <a:pt x="145" y="151"/>
                  <a:pt x="144" y="151"/>
                </a:cubicBezTo>
                <a:cubicBezTo>
                  <a:pt x="144" y="151"/>
                  <a:pt x="143" y="151"/>
                  <a:pt x="143" y="151"/>
                </a:cubicBezTo>
                <a:cubicBezTo>
                  <a:pt x="140" y="151"/>
                  <a:pt x="138" y="154"/>
                  <a:pt x="137" y="156"/>
                </a:cubicBezTo>
                <a:cubicBezTo>
                  <a:pt x="132" y="157"/>
                  <a:pt x="128" y="159"/>
                  <a:pt x="124" y="162"/>
                </a:cubicBezTo>
                <a:cubicBezTo>
                  <a:pt x="121" y="162"/>
                  <a:pt x="118" y="162"/>
                  <a:pt x="119" y="165"/>
                </a:cubicBezTo>
                <a:cubicBezTo>
                  <a:pt x="119" y="165"/>
                  <a:pt x="118" y="165"/>
                  <a:pt x="118" y="165"/>
                </a:cubicBezTo>
                <a:cubicBezTo>
                  <a:pt x="117" y="165"/>
                  <a:pt x="116" y="164"/>
                  <a:pt x="115" y="163"/>
                </a:cubicBezTo>
                <a:cubicBezTo>
                  <a:pt x="115" y="164"/>
                  <a:pt x="114" y="164"/>
                  <a:pt x="114" y="164"/>
                </a:cubicBezTo>
                <a:cubicBezTo>
                  <a:pt x="114" y="164"/>
                  <a:pt x="114" y="164"/>
                  <a:pt x="112" y="163"/>
                </a:cubicBezTo>
                <a:cubicBezTo>
                  <a:pt x="111" y="164"/>
                  <a:pt x="113" y="164"/>
                  <a:pt x="112" y="165"/>
                </a:cubicBezTo>
                <a:cubicBezTo>
                  <a:pt x="109" y="165"/>
                  <a:pt x="109" y="159"/>
                  <a:pt x="106" y="158"/>
                </a:cubicBezTo>
                <a:cubicBezTo>
                  <a:pt x="105" y="158"/>
                  <a:pt x="105" y="159"/>
                  <a:pt x="104" y="159"/>
                </a:cubicBezTo>
                <a:cubicBezTo>
                  <a:pt x="104" y="162"/>
                  <a:pt x="105" y="162"/>
                  <a:pt x="105" y="165"/>
                </a:cubicBezTo>
                <a:cubicBezTo>
                  <a:pt x="105" y="166"/>
                  <a:pt x="102" y="165"/>
                  <a:pt x="102" y="166"/>
                </a:cubicBezTo>
                <a:cubicBezTo>
                  <a:pt x="101" y="165"/>
                  <a:pt x="101" y="163"/>
                  <a:pt x="100" y="162"/>
                </a:cubicBezTo>
                <a:cubicBezTo>
                  <a:pt x="99" y="163"/>
                  <a:pt x="99" y="165"/>
                  <a:pt x="100" y="166"/>
                </a:cubicBezTo>
                <a:cubicBezTo>
                  <a:pt x="99" y="166"/>
                  <a:pt x="98" y="166"/>
                  <a:pt x="97" y="166"/>
                </a:cubicBezTo>
                <a:cubicBezTo>
                  <a:pt x="95" y="166"/>
                  <a:pt x="93" y="166"/>
                  <a:pt x="92" y="166"/>
                </a:cubicBezTo>
                <a:cubicBezTo>
                  <a:pt x="90" y="166"/>
                  <a:pt x="88" y="166"/>
                  <a:pt x="87" y="166"/>
                </a:cubicBezTo>
                <a:cubicBezTo>
                  <a:pt x="85" y="166"/>
                  <a:pt x="84" y="166"/>
                  <a:pt x="83" y="166"/>
                </a:cubicBezTo>
                <a:cubicBezTo>
                  <a:pt x="79" y="165"/>
                  <a:pt x="72" y="163"/>
                  <a:pt x="68" y="163"/>
                </a:cubicBezTo>
                <a:cubicBezTo>
                  <a:pt x="67" y="163"/>
                  <a:pt x="67" y="163"/>
                  <a:pt x="67" y="163"/>
                </a:cubicBezTo>
                <a:cubicBezTo>
                  <a:pt x="67" y="160"/>
                  <a:pt x="65" y="161"/>
                  <a:pt x="64" y="159"/>
                </a:cubicBezTo>
                <a:cubicBezTo>
                  <a:pt x="64" y="160"/>
                  <a:pt x="63" y="160"/>
                  <a:pt x="63" y="160"/>
                </a:cubicBezTo>
                <a:cubicBezTo>
                  <a:pt x="62" y="160"/>
                  <a:pt x="61" y="159"/>
                  <a:pt x="60" y="159"/>
                </a:cubicBezTo>
                <a:cubicBezTo>
                  <a:pt x="59" y="158"/>
                  <a:pt x="58" y="157"/>
                  <a:pt x="57" y="157"/>
                </a:cubicBezTo>
                <a:cubicBezTo>
                  <a:pt x="56" y="157"/>
                  <a:pt x="56" y="157"/>
                  <a:pt x="56" y="157"/>
                </a:cubicBezTo>
                <a:cubicBezTo>
                  <a:pt x="56" y="156"/>
                  <a:pt x="56" y="155"/>
                  <a:pt x="55" y="155"/>
                </a:cubicBezTo>
                <a:cubicBezTo>
                  <a:pt x="55" y="154"/>
                  <a:pt x="55" y="154"/>
                  <a:pt x="55" y="154"/>
                </a:cubicBezTo>
                <a:cubicBezTo>
                  <a:pt x="54" y="154"/>
                  <a:pt x="54" y="155"/>
                  <a:pt x="54" y="155"/>
                </a:cubicBezTo>
                <a:cubicBezTo>
                  <a:pt x="54" y="155"/>
                  <a:pt x="53" y="155"/>
                  <a:pt x="53" y="155"/>
                </a:cubicBezTo>
                <a:cubicBezTo>
                  <a:pt x="53" y="155"/>
                  <a:pt x="53" y="155"/>
                  <a:pt x="53" y="155"/>
                </a:cubicBezTo>
                <a:cubicBezTo>
                  <a:pt x="54" y="153"/>
                  <a:pt x="53" y="154"/>
                  <a:pt x="52" y="152"/>
                </a:cubicBezTo>
                <a:cubicBezTo>
                  <a:pt x="51" y="152"/>
                  <a:pt x="53" y="153"/>
                  <a:pt x="52" y="154"/>
                </a:cubicBezTo>
                <a:cubicBezTo>
                  <a:pt x="40" y="149"/>
                  <a:pt x="32" y="136"/>
                  <a:pt x="26" y="130"/>
                </a:cubicBezTo>
                <a:cubicBezTo>
                  <a:pt x="14" y="111"/>
                  <a:pt x="12" y="78"/>
                  <a:pt x="20" y="55"/>
                </a:cubicBezTo>
                <a:cubicBezTo>
                  <a:pt x="24" y="53"/>
                  <a:pt x="28" y="46"/>
                  <a:pt x="28" y="43"/>
                </a:cubicBezTo>
                <a:cubicBezTo>
                  <a:pt x="28" y="42"/>
                  <a:pt x="28" y="42"/>
                  <a:pt x="28" y="42"/>
                </a:cubicBezTo>
                <a:cubicBezTo>
                  <a:pt x="29" y="42"/>
                  <a:pt x="29" y="42"/>
                  <a:pt x="30" y="43"/>
                </a:cubicBezTo>
                <a:cubicBezTo>
                  <a:pt x="35" y="35"/>
                  <a:pt x="42" y="30"/>
                  <a:pt x="48" y="23"/>
                </a:cubicBezTo>
                <a:cubicBezTo>
                  <a:pt x="48" y="23"/>
                  <a:pt x="48" y="23"/>
                  <a:pt x="49" y="23"/>
                </a:cubicBezTo>
                <a:cubicBezTo>
                  <a:pt x="49" y="23"/>
                  <a:pt x="49" y="23"/>
                  <a:pt x="49" y="23"/>
                </a:cubicBezTo>
                <a:cubicBezTo>
                  <a:pt x="49" y="23"/>
                  <a:pt x="50" y="21"/>
                  <a:pt x="50" y="19"/>
                </a:cubicBezTo>
                <a:cubicBezTo>
                  <a:pt x="50" y="19"/>
                  <a:pt x="51" y="20"/>
                  <a:pt x="52" y="20"/>
                </a:cubicBezTo>
                <a:cubicBezTo>
                  <a:pt x="57" y="20"/>
                  <a:pt x="61" y="17"/>
                  <a:pt x="63" y="14"/>
                </a:cubicBezTo>
                <a:cubicBezTo>
                  <a:pt x="64" y="14"/>
                  <a:pt x="64" y="14"/>
                  <a:pt x="65" y="14"/>
                </a:cubicBezTo>
                <a:cubicBezTo>
                  <a:pt x="66" y="14"/>
                  <a:pt x="66" y="14"/>
                  <a:pt x="68" y="14"/>
                </a:cubicBezTo>
                <a:cubicBezTo>
                  <a:pt x="68" y="12"/>
                  <a:pt x="68" y="11"/>
                  <a:pt x="68" y="11"/>
                </a:cubicBezTo>
                <a:cubicBezTo>
                  <a:pt x="70" y="11"/>
                  <a:pt x="72" y="11"/>
                  <a:pt x="75" y="11"/>
                </a:cubicBezTo>
                <a:cubicBezTo>
                  <a:pt x="78" y="11"/>
                  <a:pt x="81" y="11"/>
                  <a:pt x="81" y="8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8"/>
                  <a:pt x="83" y="8"/>
                  <a:pt x="83" y="8"/>
                </a:cubicBezTo>
                <a:cubicBezTo>
                  <a:pt x="83" y="8"/>
                  <a:pt x="83" y="8"/>
                  <a:pt x="83" y="8"/>
                </a:cubicBezTo>
                <a:cubicBezTo>
                  <a:pt x="84" y="8"/>
                  <a:pt x="84" y="8"/>
                  <a:pt x="85" y="7"/>
                </a:cubicBezTo>
                <a:cubicBezTo>
                  <a:pt x="85" y="8"/>
                  <a:pt x="84" y="8"/>
                  <a:pt x="84" y="9"/>
                </a:cubicBezTo>
                <a:cubicBezTo>
                  <a:pt x="85" y="9"/>
                  <a:pt x="86" y="9"/>
                  <a:pt x="87" y="9"/>
                </a:cubicBezTo>
                <a:cubicBezTo>
                  <a:pt x="86" y="8"/>
                  <a:pt x="88" y="6"/>
                  <a:pt x="90" y="5"/>
                </a:cubicBezTo>
                <a:cubicBezTo>
                  <a:pt x="90" y="5"/>
                  <a:pt x="90" y="5"/>
                  <a:pt x="90" y="5"/>
                </a:cubicBezTo>
                <a:cubicBezTo>
                  <a:pt x="90" y="5"/>
                  <a:pt x="90" y="5"/>
                  <a:pt x="90" y="5"/>
                </a:cubicBezTo>
                <a:cubicBezTo>
                  <a:pt x="89" y="6"/>
                  <a:pt x="89" y="7"/>
                  <a:pt x="90" y="7"/>
                </a:cubicBezTo>
                <a:cubicBezTo>
                  <a:pt x="90" y="7"/>
                  <a:pt x="91" y="7"/>
                  <a:pt x="91" y="7"/>
                </a:cubicBezTo>
                <a:cubicBezTo>
                  <a:pt x="91" y="7"/>
                  <a:pt x="92" y="6"/>
                  <a:pt x="92" y="6"/>
                </a:cubicBezTo>
                <a:cubicBezTo>
                  <a:pt x="92" y="6"/>
                  <a:pt x="92" y="6"/>
                  <a:pt x="92" y="6"/>
                </a:cubicBezTo>
                <a:cubicBezTo>
                  <a:pt x="92" y="7"/>
                  <a:pt x="92" y="8"/>
                  <a:pt x="92" y="9"/>
                </a:cubicBezTo>
                <a:cubicBezTo>
                  <a:pt x="93" y="9"/>
                  <a:pt x="94" y="9"/>
                  <a:pt x="96" y="10"/>
                </a:cubicBezTo>
                <a:cubicBezTo>
                  <a:pt x="97" y="10"/>
                  <a:pt x="96" y="6"/>
                  <a:pt x="98" y="6"/>
                </a:cubicBezTo>
                <a:cubicBezTo>
                  <a:pt x="98" y="6"/>
                  <a:pt x="98" y="6"/>
                  <a:pt x="98" y="6"/>
                </a:cubicBezTo>
                <a:cubicBezTo>
                  <a:pt x="98" y="8"/>
                  <a:pt x="97" y="8"/>
                  <a:pt x="98" y="10"/>
                </a:cubicBezTo>
                <a:cubicBezTo>
                  <a:pt x="98" y="9"/>
                  <a:pt x="100" y="9"/>
                  <a:pt x="100" y="7"/>
                </a:cubicBezTo>
                <a:cubicBezTo>
                  <a:pt x="100" y="8"/>
                  <a:pt x="100" y="10"/>
                  <a:pt x="102" y="10"/>
                </a:cubicBezTo>
                <a:moveTo>
                  <a:pt x="93" y="6"/>
                </a:moveTo>
                <a:cubicBezTo>
                  <a:pt x="93" y="6"/>
                  <a:pt x="93" y="6"/>
                  <a:pt x="92" y="6"/>
                </a:cubicBezTo>
                <a:cubicBezTo>
                  <a:pt x="92" y="6"/>
                  <a:pt x="93" y="5"/>
                  <a:pt x="93" y="5"/>
                </a:cubicBezTo>
                <a:cubicBezTo>
                  <a:pt x="94" y="5"/>
                  <a:pt x="94" y="6"/>
                  <a:pt x="94" y="6"/>
                </a:cubicBezTo>
                <a:cubicBezTo>
                  <a:pt x="93" y="6"/>
                  <a:pt x="93" y="6"/>
                  <a:pt x="93" y="6"/>
                </a:cubicBezTo>
                <a:moveTo>
                  <a:pt x="82" y="0"/>
                </a:moveTo>
                <a:cubicBezTo>
                  <a:pt x="82" y="1"/>
                  <a:pt x="82" y="2"/>
                  <a:pt x="83" y="2"/>
                </a:cubicBezTo>
                <a:cubicBezTo>
                  <a:pt x="83" y="1"/>
                  <a:pt x="83" y="0"/>
                  <a:pt x="82" y="0"/>
                </a:cubicBezTo>
              </a:path>
            </a:pathLst>
          </a:custGeom>
          <a:solidFill>
            <a:schemeClr val="tx1">
              <a:alpha val="2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3" name="直接连接符 372"/>
          <p:cNvCxnSpPr>
            <a:cxnSpLocks noChangeShapeType="1"/>
          </p:cNvCxnSpPr>
          <p:nvPr/>
        </p:nvCxnSpPr>
        <p:spPr bwMode="auto">
          <a:xfrm>
            <a:off x="5413722" y="2476214"/>
            <a:ext cx="3905250" cy="9525"/>
          </a:xfrm>
          <a:prstGeom prst="line">
            <a:avLst/>
          </a:prstGeom>
          <a:noFill/>
          <a:ln w="6350">
            <a:solidFill>
              <a:srgbClr val="884ADA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6"/>
          <p:cNvSpPr txBox="1"/>
          <p:nvPr/>
        </p:nvSpPr>
        <p:spPr>
          <a:xfrm>
            <a:off x="2845074" y="1762841"/>
            <a:ext cx="7281376" cy="356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12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8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号下午，我们进行了校级层面的朗读比赛，评委组教师王丽主任充分肯定了三年级同学们的朗读成果，并提出了一些宝贵的建议，为备战区级比赛做好更充分的准备。在赛事驱动下，三英团队的老师更是凝心聚力，拧成一股绳。群里分享优秀的朗读视频，供大家模仿学习。并且对同学们的服装、头饰和比赛当天的化妆都做了细致入微的考虑。比赛当天，三英组老师们都有下午第三节短课，她们也积极调课，为抽测到的班级提供各种帮助。最终，三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</a:t>
            </a:r>
            <a:r>
              <a: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）班的学子们在常州市评选中获得市一等奖佳绩。不积跬步，无以至千里。本次比赛的成功，离不开各级校领导的支持和鼓励，离不开家长们给予的支持和配合；离不开英语老师日常的扎实教学和各学科老师的通力合作；更离不开孩子们每一天刻苦练习，每一次比赛都是成长，每一次成长都是在不断的超越自我。请大家欣赏我们孩子的朗读视频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" y="1268760"/>
            <a:ext cx="2543017" cy="173352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58" y="4495777"/>
            <a:ext cx="2695548" cy="23071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644" y="103104"/>
            <a:ext cx="2170825" cy="162811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606" y="5243209"/>
            <a:ext cx="2453352" cy="1559736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6815286" y="613943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hlinkClick r:id="rId7" action="ppaction://hlinkfile"/>
              </a:rPr>
              <a:t>比赛视频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"/>
          <p:cNvSpPr txBox="1"/>
          <p:nvPr/>
        </p:nvSpPr>
        <p:spPr>
          <a:xfrm>
            <a:off x="1342678" y="404664"/>
            <a:ext cx="439248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6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、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前</a:t>
            </a:r>
            <a:r>
              <a:rPr lang="zh-CN" altLang="en-US" sz="24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沿</a:t>
            </a: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后续，绘本接力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TextBox 37"/>
          <p:cNvSpPr txBox="1"/>
          <p:nvPr/>
        </p:nvSpPr>
        <p:spPr>
          <a:xfrm>
            <a:off x="766615" y="3283327"/>
            <a:ext cx="5256584" cy="2486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Phonics</a:t>
            </a:r>
            <a:r>
              <a: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比赛，促使我们积极探索教学新路径，培养学生自主拼读新单词的能力，字母绘本教学敲开了课外学习的大门。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2022</a:t>
            </a:r>
            <a:r>
              <a: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年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月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5</a:t>
            </a:r>
            <a:r>
              <a: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日，毕金菁老师执教了一堂有趣的字母绘本课《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Red Ben</a:t>
            </a:r>
            <a:r>
              <a: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》。这节课以音素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/e/</a:t>
            </a:r>
            <a:r>
              <a: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为核心，培养学生自主拼读新单词的能力。情感线索明晰，毕老师紧扣主人公喜欢红色这一主线，让学生用心体会，用心去读，用心去演，深度理解。整堂课老师设计的问题开放，有效激发了学生的思维。课堂上，学生积极参与表演，增强意义体验。老师设计主线问题，引导学生探究主题意义。这节课受到了市英语教研员黄小燕老师的充分肯定，也给我们组内老师提供了示范。</a:t>
            </a:r>
            <a:endParaRPr kumimoji="0" lang="zh-CN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1513025" y="2212659"/>
            <a:ext cx="3726317" cy="645739"/>
          </a:xfrm>
          <a:prstGeom prst="roundRect">
            <a:avLst/>
          </a:prstGeom>
          <a:solidFill>
            <a:srgbClr val="A557DF"/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前沿后续，绘本接力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KSO_Shape"/>
          <p:cNvSpPr/>
          <p:nvPr/>
        </p:nvSpPr>
        <p:spPr bwMode="auto">
          <a:xfrm>
            <a:off x="1523476" y="1844824"/>
            <a:ext cx="814499" cy="651599"/>
          </a:xfrm>
          <a:custGeom>
            <a:avLst/>
            <a:gdLst>
              <a:gd name="T0" fmla="*/ 2911524 w 2965450"/>
              <a:gd name="T1" fmla="*/ 1176430 h 2371725"/>
              <a:gd name="T2" fmla="*/ 2844910 w 2965450"/>
              <a:gd name="T3" fmla="*/ 1344914 h 2371725"/>
              <a:gd name="T4" fmla="*/ 2700182 w 2965450"/>
              <a:gd name="T5" fmla="*/ 1530484 h 2371725"/>
              <a:gd name="T6" fmla="*/ 2505493 w 2965450"/>
              <a:gd name="T7" fmla="*/ 1695392 h 2371725"/>
              <a:gd name="T8" fmla="*/ 2169249 w 2965450"/>
              <a:gd name="T9" fmla="*/ 1741487 h 2371725"/>
              <a:gd name="T10" fmla="*/ 2397918 w 2965450"/>
              <a:gd name="T11" fmla="*/ 1682545 h 2371725"/>
              <a:gd name="T12" fmla="*/ 2183396 w 2965450"/>
              <a:gd name="T13" fmla="*/ 1677899 h 2371725"/>
              <a:gd name="T14" fmla="*/ 2373611 w 2965450"/>
              <a:gd name="T15" fmla="*/ 1414368 h 2371725"/>
              <a:gd name="T16" fmla="*/ 2721080 w 2965450"/>
              <a:gd name="T17" fmla="*/ 1383353 h 2371725"/>
              <a:gd name="T18" fmla="*/ 2440569 w 2965450"/>
              <a:gd name="T19" fmla="*/ 1405507 h 2371725"/>
              <a:gd name="T20" fmla="*/ 2455069 w 2965450"/>
              <a:gd name="T21" fmla="*/ 1215232 h 2371725"/>
              <a:gd name="T22" fmla="*/ 2696586 w 2965450"/>
              <a:gd name="T23" fmla="*/ 1129193 h 2371725"/>
              <a:gd name="T24" fmla="*/ 2758194 w 2965450"/>
              <a:gd name="T25" fmla="*/ 1109896 h 2371725"/>
              <a:gd name="T26" fmla="*/ 2763441 w 2965450"/>
              <a:gd name="T27" fmla="*/ 1002109 h 2371725"/>
              <a:gd name="T28" fmla="*/ 2520176 w 2965450"/>
              <a:gd name="T29" fmla="*/ 1140619 h 2371725"/>
              <a:gd name="T30" fmla="*/ 2435225 w 2965450"/>
              <a:gd name="T31" fmla="*/ 1138127 h 2371725"/>
              <a:gd name="T32" fmla="*/ 2273366 w 2965450"/>
              <a:gd name="T33" fmla="*/ 1398873 h 2371725"/>
              <a:gd name="T34" fmla="*/ 2248535 w 2965450"/>
              <a:gd name="T35" fmla="*/ 1342760 h 2371725"/>
              <a:gd name="T36" fmla="*/ 2140347 w 2965450"/>
              <a:gd name="T37" fmla="*/ 1706960 h 2371725"/>
              <a:gd name="T38" fmla="*/ 2156319 w 2965450"/>
              <a:gd name="T39" fmla="*/ 1989138 h 2371725"/>
              <a:gd name="T40" fmla="*/ 2108394 w 2965450"/>
              <a:gd name="T41" fmla="*/ 2305487 h 2371725"/>
              <a:gd name="T42" fmla="*/ 2061097 w 2965450"/>
              <a:gd name="T43" fmla="*/ 2135726 h 2371725"/>
              <a:gd name="T44" fmla="*/ 2000687 w 2965450"/>
              <a:gd name="T45" fmla="*/ 1772047 h 2371725"/>
              <a:gd name="T46" fmla="*/ 2089714 w 2965450"/>
              <a:gd name="T47" fmla="*/ 2246313 h 2371725"/>
              <a:gd name="T48" fmla="*/ 2094704 w 2965450"/>
              <a:gd name="T49" fmla="*/ 1581347 h 2371725"/>
              <a:gd name="T50" fmla="*/ 2137131 w 2965450"/>
              <a:gd name="T51" fmla="*/ 1287295 h 2371725"/>
              <a:gd name="T52" fmla="*/ 2250138 w 2965450"/>
              <a:gd name="T53" fmla="*/ 1082253 h 2371725"/>
              <a:gd name="T54" fmla="*/ 2491615 w 2965450"/>
              <a:gd name="T55" fmla="*/ 949135 h 2371725"/>
              <a:gd name="T56" fmla="*/ 2867511 w 2965450"/>
              <a:gd name="T57" fmla="*/ 858138 h 2371725"/>
              <a:gd name="T58" fmla="*/ 54801 w 2965450"/>
              <a:gd name="T59" fmla="*/ 42863 h 2371725"/>
              <a:gd name="T60" fmla="*/ 445550 w 2965450"/>
              <a:gd name="T61" fmla="*/ 177403 h 2371725"/>
              <a:gd name="T62" fmla="*/ 1146040 w 2965450"/>
              <a:gd name="T63" fmla="*/ 211931 h 2371725"/>
              <a:gd name="T64" fmla="*/ 1476430 w 2965450"/>
              <a:gd name="T65" fmla="*/ 317500 h 2371725"/>
              <a:gd name="T66" fmla="*/ 1681733 w 2965450"/>
              <a:gd name="T67" fmla="*/ 431800 h 2371725"/>
              <a:gd name="T68" fmla="*/ 1896566 w 2965450"/>
              <a:gd name="T69" fmla="*/ 822325 h 2371725"/>
              <a:gd name="T70" fmla="*/ 2062158 w 2965450"/>
              <a:gd name="T71" fmla="*/ 1324769 h 2371725"/>
              <a:gd name="T72" fmla="*/ 2045082 w 2965450"/>
              <a:gd name="T73" fmla="*/ 1670050 h 2371725"/>
              <a:gd name="T74" fmla="*/ 1928813 w 2965450"/>
              <a:gd name="T75" fmla="*/ 1036638 h 2371725"/>
              <a:gd name="T76" fmla="*/ 1674012 w 2965450"/>
              <a:gd name="T77" fmla="*/ 718227 h 2371725"/>
              <a:gd name="T78" fmla="*/ 1652012 w 2965450"/>
              <a:gd name="T79" fmla="*/ 960562 h 2371725"/>
              <a:gd name="T80" fmla="*/ 1286636 w 2965450"/>
              <a:gd name="T81" fmla="*/ 759967 h 2371725"/>
              <a:gd name="T82" fmla="*/ 1217106 w 2965450"/>
              <a:gd name="T83" fmla="*/ 633824 h 2371725"/>
              <a:gd name="T84" fmla="*/ 1017290 w 2965450"/>
              <a:gd name="T85" fmla="*/ 600686 h 2371725"/>
              <a:gd name="T86" fmla="*/ 413939 w 2965450"/>
              <a:gd name="T87" fmla="*/ 350444 h 2371725"/>
              <a:gd name="T88" fmla="*/ 875769 w 2965450"/>
              <a:gd name="T89" fmla="*/ 603018 h 2371725"/>
              <a:gd name="T90" fmla="*/ 446145 w 2965450"/>
              <a:gd name="T91" fmla="*/ 604954 h 2371725"/>
              <a:gd name="T92" fmla="*/ 690963 w 2965450"/>
              <a:gd name="T93" fmla="*/ 640576 h 2371725"/>
              <a:gd name="T94" fmla="*/ 1151765 w 2965450"/>
              <a:gd name="T95" fmla="*/ 708727 h 2371725"/>
              <a:gd name="T96" fmla="*/ 1509729 w 2965450"/>
              <a:gd name="T97" fmla="*/ 1046212 h 2371725"/>
              <a:gd name="T98" fmla="*/ 1193150 w 2965450"/>
              <a:gd name="T99" fmla="*/ 1156311 h 2371725"/>
              <a:gd name="T100" fmla="*/ 561975 w 2965450"/>
              <a:gd name="T101" fmla="*/ 1164688 h 2371725"/>
              <a:gd name="T102" fmla="*/ 1203068 w 2965450"/>
              <a:gd name="T103" fmla="*/ 1180645 h 2371725"/>
              <a:gd name="T104" fmla="*/ 1549400 w 2965450"/>
              <a:gd name="T105" fmla="*/ 1084507 h 2371725"/>
              <a:gd name="T106" fmla="*/ 1912343 w 2965450"/>
              <a:gd name="T107" fmla="*/ 1625032 h 2371725"/>
              <a:gd name="T108" fmla="*/ 1486345 w 2965450"/>
              <a:gd name="T109" fmla="*/ 1701422 h 2371725"/>
              <a:gd name="T110" fmla="*/ 1810040 w 2965450"/>
              <a:gd name="T111" fmla="*/ 1689234 h 2371725"/>
              <a:gd name="T112" fmla="*/ 1744475 w 2965450"/>
              <a:gd name="T113" fmla="*/ 1785938 h 2371725"/>
              <a:gd name="T114" fmla="*/ 1260803 w 2965450"/>
              <a:gd name="T115" fmla="*/ 1730772 h 2371725"/>
              <a:gd name="T116" fmla="*/ 791427 w 2965450"/>
              <a:gd name="T117" fmla="*/ 1547019 h 2371725"/>
              <a:gd name="T118" fmla="*/ 594464 w 2965450"/>
              <a:gd name="T119" fmla="*/ 1349375 h 2371725"/>
              <a:gd name="T120" fmla="*/ 459846 w 2965450"/>
              <a:gd name="T121" fmla="*/ 1043384 h 2371725"/>
              <a:gd name="T122" fmla="*/ 240645 w 2965450"/>
              <a:gd name="T123" fmla="*/ 821928 h 2371725"/>
              <a:gd name="T124" fmla="*/ 65522 w 2965450"/>
              <a:gd name="T125" fmla="*/ 402431 h 2371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65450" h="2371725">
                <a:moveTo>
                  <a:pt x="2962674" y="782638"/>
                </a:moveTo>
                <a:lnTo>
                  <a:pt x="2963467" y="802904"/>
                </a:lnTo>
                <a:lnTo>
                  <a:pt x="2964657" y="822375"/>
                </a:lnTo>
                <a:lnTo>
                  <a:pt x="2965450" y="841051"/>
                </a:lnTo>
                <a:lnTo>
                  <a:pt x="2965450" y="859727"/>
                </a:lnTo>
                <a:lnTo>
                  <a:pt x="2965450" y="877609"/>
                </a:lnTo>
                <a:lnTo>
                  <a:pt x="2965450" y="895093"/>
                </a:lnTo>
                <a:lnTo>
                  <a:pt x="2964260" y="928869"/>
                </a:lnTo>
                <a:lnTo>
                  <a:pt x="2961881" y="960261"/>
                </a:lnTo>
                <a:lnTo>
                  <a:pt x="2958709" y="990859"/>
                </a:lnTo>
                <a:lnTo>
                  <a:pt x="2954744" y="1019072"/>
                </a:lnTo>
                <a:lnTo>
                  <a:pt x="2949986" y="1046490"/>
                </a:lnTo>
                <a:lnTo>
                  <a:pt x="2945228" y="1071922"/>
                </a:lnTo>
                <a:lnTo>
                  <a:pt x="2939280" y="1095764"/>
                </a:lnTo>
                <a:lnTo>
                  <a:pt x="2932936" y="1118017"/>
                </a:lnTo>
                <a:lnTo>
                  <a:pt x="2925799" y="1138680"/>
                </a:lnTo>
                <a:lnTo>
                  <a:pt x="2919058" y="1158151"/>
                </a:lnTo>
                <a:lnTo>
                  <a:pt x="2911524" y="1176430"/>
                </a:lnTo>
                <a:lnTo>
                  <a:pt x="2903990" y="1193119"/>
                </a:lnTo>
                <a:lnTo>
                  <a:pt x="2896060" y="1208219"/>
                </a:lnTo>
                <a:lnTo>
                  <a:pt x="2888526" y="1222524"/>
                </a:lnTo>
                <a:lnTo>
                  <a:pt x="2880596" y="1235637"/>
                </a:lnTo>
                <a:lnTo>
                  <a:pt x="2872666" y="1246764"/>
                </a:lnTo>
                <a:lnTo>
                  <a:pt x="2865132" y="1257890"/>
                </a:lnTo>
                <a:lnTo>
                  <a:pt x="2857598" y="1267030"/>
                </a:lnTo>
                <a:lnTo>
                  <a:pt x="2850858" y="1275772"/>
                </a:lnTo>
                <a:lnTo>
                  <a:pt x="2843720" y="1283322"/>
                </a:lnTo>
                <a:lnTo>
                  <a:pt x="2836980" y="1290077"/>
                </a:lnTo>
                <a:lnTo>
                  <a:pt x="2831428" y="1295243"/>
                </a:lnTo>
                <a:lnTo>
                  <a:pt x="2825877" y="1300011"/>
                </a:lnTo>
                <a:lnTo>
                  <a:pt x="2817154" y="1307164"/>
                </a:lnTo>
                <a:lnTo>
                  <a:pt x="2811206" y="1311137"/>
                </a:lnTo>
                <a:lnTo>
                  <a:pt x="2809620" y="1312329"/>
                </a:lnTo>
                <a:lnTo>
                  <a:pt x="2811603" y="1328622"/>
                </a:lnTo>
                <a:lnTo>
                  <a:pt x="2850064" y="1330608"/>
                </a:lnTo>
                <a:lnTo>
                  <a:pt x="2844910" y="1344914"/>
                </a:lnTo>
                <a:lnTo>
                  <a:pt x="2839359" y="1358424"/>
                </a:lnTo>
                <a:lnTo>
                  <a:pt x="2833807" y="1371537"/>
                </a:lnTo>
                <a:lnTo>
                  <a:pt x="2827067" y="1383856"/>
                </a:lnTo>
                <a:lnTo>
                  <a:pt x="2820722" y="1395777"/>
                </a:lnTo>
                <a:lnTo>
                  <a:pt x="2814378" y="1407300"/>
                </a:lnTo>
                <a:lnTo>
                  <a:pt x="2807637" y="1418029"/>
                </a:lnTo>
                <a:lnTo>
                  <a:pt x="2800897" y="1428758"/>
                </a:lnTo>
                <a:lnTo>
                  <a:pt x="2793759" y="1438295"/>
                </a:lnTo>
                <a:lnTo>
                  <a:pt x="2786622" y="1447832"/>
                </a:lnTo>
                <a:lnTo>
                  <a:pt x="2779881" y="1456574"/>
                </a:lnTo>
                <a:lnTo>
                  <a:pt x="2772744" y="1464919"/>
                </a:lnTo>
                <a:lnTo>
                  <a:pt x="2765607" y="1472866"/>
                </a:lnTo>
                <a:lnTo>
                  <a:pt x="2758866" y="1480416"/>
                </a:lnTo>
                <a:lnTo>
                  <a:pt x="2744988" y="1493927"/>
                </a:lnTo>
                <a:lnTo>
                  <a:pt x="2732300" y="1505450"/>
                </a:lnTo>
                <a:lnTo>
                  <a:pt x="2720801" y="1515384"/>
                </a:lnTo>
                <a:lnTo>
                  <a:pt x="2709698" y="1523729"/>
                </a:lnTo>
                <a:lnTo>
                  <a:pt x="2700182" y="1530484"/>
                </a:lnTo>
                <a:lnTo>
                  <a:pt x="2692648" y="1535253"/>
                </a:lnTo>
                <a:lnTo>
                  <a:pt x="2686304" y="1538829"/>
                </a:lnTo>
                <a:lnTo>
                  <a:pt x="2681546" y="1541611"/>
                </a:lnTo>
                <a:lnTo>
                  <a:pt x="2723180" y="1546379"/>
                </a:lnTo>
                <a:lnTo>
                  <a:pt x="2701768" y="1563466"/>
                </a:lnTo>
                <a:lnTo>
                  <a:pt x="2680356" y="1578963"/>
                </a:lnTo>
                <a:lnTo>
                  <a:pt x="2658944" y="1594063"/>
                </a:lnTo>
                <a:lnTo>
                  <a:pt x="2637929" y="1607176"/>
                </a:lnTo>
                <a:lnTo>
                  <a:pt x="2618103" y="1619892"/>
                </a:lnTo>
                <a:lnTo>
                  <a:pt x="2598674" y="1631416"/>
                </a:lnTo>
                <a:lnTo>
                  <a:pt x="2580435" y="1641350"/>
                </a:lnTo>
                <a:lnTo>
                  <a:pt x="2563384" y="1650092"/>
                </a:lnTo>
                <a:lnTo>
                  <a:pt x="2547524" y="1658437"/>
                </a:lnTo>
                <a:lnTo>
                  <a:pt x="2533249" y="1665192"/>
                </a:lnTo>
                <a:lnTo>
                  <a:pt x="2509855" y="1675524"/>
                </a:lnTo>
                <a:lnTo>
                  <a:pt x="2495184" y="1681882"/>
                </a:lnTo>
                <a:lnTo>
                  <a:pt x="2490029" y="1683868"/>
                </a:lnTo>
                <a:lnTo>
                  <a:pt x="2505493" y="1695392"/>
                </a:lnTo>
                <a:lnTo>
                  <a:pt x="2489633" y="1700955"/>
                </a:lnTo>
                <a:lnTo>
                  <a:pt x="2473772" y="1706518"/>
                </a:lnTo>
                <a:lnTo>
                  <a:pt x="2457515" y="1711287"/>
                </a:lnTo>
                <a:lnTo>
                  <a:pt x="2441655" y="1715658"/>
                </a:lnTo>
                <a:lnTo>
                  <a:pt x="2426587" y="1719631"/>
                </a:lnTo>
                <a:lnTo>
                  <a:pt x="2411123" y="1723208"/>
                </a:lnTo>
                <a:lnTo>
                  <a:pt x="2395659" y="1725989"/>
                </a:lnTo>
                <a:lnTo>
                  <a:pt x="2380988" y="1729168"/>
                </a:lnTo>
                <a:lnTo>
                  <a:pt x="2351646" y="1733937"/>
                </a:lnTo>
                <a:lnTo>
                  <a:pt x="2323890" y="1737513"/>
                </a:lnTo>
                <a:lnTo>
                  <a:pt x="2297720" y="1740295"/>
                </a:lnTo>
                <a:lnTo>
                  <a:pt x="2273136" y="1741884"/>
                </a:lnTo>
                <a:lnTo>
                  <a:pt x="2250931" y="1742679"/>
                </a:lnTo>
                <a:lnTo>
                  <a:pt x="2230709" y="1743076"/>
                </a:lnTo>
                <a:lnTo>
                  <a:pt x="2212866" y="1743076"/>
                </a:lnTo>
                <a:lnTo>
                  <a:pt x="2197798" y="1742679"/>
                </a:lnTo>
                <a:lnTo>
                  <a:pt x="2176783" y="1741884"/>
                </a:lnTo>
                <a:lnTo>
                  <a:pt x="2169249" y="1741487"/>
                </a:lnTo>
                <a:lnTo>
                  <a:pt x="2162614" y="1738582"/>
                </a:lnTo>
                <a:lnTo>
                  <a:pt x="2166540" y="1726804"/>
                </a:lnTo>
                <a:lnTo>
                  <a:pt x="2173287" y="1706166"/>
                </a:lnTo>
                <a:lnTo>
                  <a:pt x="2176615" y="1696849"/>
                </a:lnTo>
                <a:lnTo>
                  <a:pt x="2185193" y="1698293"/>
                </a:lnTo>
                <a:lnTo>
                  <a:pt x="2195115" y="1699061"/>
                </a:lnTo>
                <a:lnTo>
                  <a:pt x="2205037" y="1699829"/>
                </a:lnTo>
                <a:lnTo>
                  <a:pt x="2225278" y="1700213"/>
                </a:lnTo>
                <a:lnTo>
                  <a:pt x="2246312" y="1699829"/>
                </a:lnTo>
                <a:lnTo>
                  <a:pt x="2266950" y="1699061"/>
                </a:lnTo>
                <a:lnTo>
                  <a:pt x="2287984" y="1697525"/>
                </a:lnTo>
                <a:lnTo>
                  <a:pt x="2307828" y="1695604"/>
                </a:lnTo>
                <a:lnTo>
                  <a:pt x="2327672" y="1693684"/>
                </a:lnTo>
                <a:lnTo>
                  <a:pt x="2346325" y="1690995"/>
                </a:lnTo>
                <a:lnTo>
                  <a:pt x="2363390" y="1688307"/>
                </a:lnTo>
                <a:lnTo>
                  <a:pt x="2391568" y="1683314"/>
                </a:lnTo>
                <a:lnTo>
                  <a:pt x="2392416" y="1683160"/>
                </a:lnTo>
                <a:lnTo>
                  <a:pt x="2397918" y="1682545"/>
                </a:lnTo>
                <a:lnTo>
                  <a:pt x="2405477" y="1680790"/>
                </a:lnTo>
                <a:lnTo>
                  <a:pt x="2410618" y="1679857"/>
                </a:lnTo>
                <a:lnTo>
                  <a:pt x="2417762" y="1678705"/>
                </a:lnTo>
                <a:lnTo>
                  <a:pt x="2407840" y="1680241"/>
                </a:lnTo>
                <a:lnTo>
                  <a:pt x="2405477" y="1680790"/>
                </a:lnTo>
                <a:lnTo>
                  <a:pt x="2392416" y="1683160"/>
                </a:lnTo>
                <a:lnTo>
                  <a:pt x="2387600" y="1683698"/>
                </a:lnTo>
                <a:lnTo>
                  <a:pt x="2377678" y="1685234"/>
                </a:lnTo>
                <a:lnTo>
                  <a:pt x="2356643" y="1687154"/>
                </a:lnTo>
                <a:lnTo>
                  <a:pt x="2336006" y="1687923"/>
                </a:lnTo>
                <a:lnTo>
                  <a:pt x="2315368" y="1688307"/>
                </a:lnTo>
                <a:lnTo>
                  <a:pt x="2295128" y="1687923"/>
                </a:lnTo>
                <a:lnTo>
                  <a:pt x="2276078" y="1687538"/>
                </a:lnTo>
                <a:lnTo>
                  <a:pt x="2257425" y="1686386"/>
                </a:lnTo>
                <a:lnTo>
                  <a:pt x="2239962" y="1685234"/>
                </a:lnTo>
                <a:lnTo>
                  <a:pt x="2224484" y="1683314"/>
                </a:lnTo>
                <a:lnTo>
                  <a:pt x="2197893" y="1679857"/>
                </a:lnTo>
                <a:lnTo>
                  <a:pt x="2183396" y="1677899"/>
                </a:lnTo>
                <a:lnTo>
                  <a:pt x="2195909" y="1645444"/>
                </a:lnTo>
                <a:lnTo>
                  <a:pt x="2210990" y="1607344"/>
                </a:lnTo>
                <a:lnTo>
                  <a:pt x="2219722" y="1586707"/>
                </a:lnTo>
                <a:lnTo>
                  <a:pt x="2229644" y="1565276"/>
                </a:lnTo>
                <a:lnTo>
                  <a:pt x="2239565" y="1543051"/>
                </a:lnTo>
                <a:lnTo>
                  <a:pt x="2250678" y="1520032"/>
                </a:lnTo>
                <a:lnTo>
                  <a:pt x="2261790" y="1496616"/>
                </a:lnTo>
                <a:lnTo>
                  <a:pt x="2274094" y="1472804"/>
                </a:lnTo>
                <a:lnTo>
                  <a:pt x="2287190" y="1448991"/>
                </a:lnTo>
                <a:lnTo>
                  <a:pt x="2301081" y="1424385"/>
                </a:lnTo>
                <a:lnTo>
                  <a:pt x="2315369" y="1399779"/>
                </a:lnTo>
                <a:lnTo>
                  <a:pt x="2316953" y="1397235"/>
                </a:lnTo>
                <a:lnTo>
                  <a:pt x="2316162" y="1399465"/>
                </a:lnTo>
                <a:lnTo>
                  <a:pt x="2321709" y="1401479"/>
                </a:lnTo>
                <a:lnTo>
                  <a:pt x="2329633" y="1404701"/>
                </a:lnTo>
                <a:lnTo>
                  <a:pt x="2340727" y="1407924"/>
                </a:lnTo>
                <a:lnTo>
                  <a:pt x="2354990" y="1411549"/>
                </a:lnTo>
                <a:lnTo>
                  <a:pt x="2373611" y="1414368"/>
                </a:lnTo>
                <a:lnTo>
                  <a:pt x="2383516" y="1416382"/>
                </a:lnTo>
                <a:lnTo>
                  <a:pt x="2395402" y="1417591"/>
                </a:lnTo>
                <a:lnTo>
                  <a:pt x="2407685" y="1418396"/>
                </a:lnTo>
                <a:lnTo>
                  <a:pt x="2420759" y="1419202"/>
                </a:lnTo>
                <a:lnTo>
                  <a:pt x="2435023" y="1420410"/>
                </a:lnTo>
                <a:lnTo>
                  <a:pt x="2450474" y="1420813"/>
                </a:lnTo>
                <a:lnTo>
                  <a:pt x="2467115" y="1420410"/>
                </a:lnTo>
                <a:lnTo>
                  <a:pt x="2484548" y="1420008"/>
                </a:lnTo>
                <a:lnTo>
                  <a:pt x="2503169" y="1418799"/>
                </a:lnTo>
                <a:lnTo>
                  <a:pt x="2522583" y="1417591"/>
                </a:lnTo>
                <a:lnTo>
                  <a:pt x="2543186" y="1415174"/>
                </a:lnTo>
                <a:lnTo>
                  <a:pt x="2564977" y="1413160"/>
                </a:lnTo>
                <a:lnTo>
                  <a:pt x="2588352" y="1409938"/>
                </a:lnTo>
                <a:lnTo>
                  <a:pt x="2612521" y="1405910"/>
                </a:lnTo>
                <a:lnTo>
                  <a:pt x="2637878" y="1401479"/>
                </a:lnTo>
                <a:lnTo>
                  <a:pt x="2664423" y="1396242"/>
                </a:lnTo>
                <a:lnTo>
                  <a:pt x="2692157" y="1390200"/>
                </a:lnTo>
                <a:lnTo>
                  <a:pt x="2721080" y="1383353"/>
                </a:lnTo>
                <a:lnTo>
                  <a:pt x="2751587" y="1375297"/>
                </a:lnTo>
                <a:lnTo>
                  <a:pt x="2782887" y="1366838"/>
                </a:lnTo>
                <a:lnTo>
                  <a:pt x="2769416" y="1370463"/>
                </a:lnTo>
                <a:lnTo>
                  <a:pt x="2753172" y="1374491"/>
                </a:lnTo>
                <a:lnTo>
                  <a:pt x="2732173" y="1378922"/>
                </a:lnTo>
                <a:lnTo>
                  <a:pt x="2706420" y="1384561"/>
                </a:lnTo>
                <a:lnTo>
                  <a:pt x="2677102" y="1390200"/>
                </a:lnTo>
                <a:lnTo>
                  <a:pt x="2644217" y="1395437"/>
                </a:lnTo>
                <a:lnTo>
                  <a:pt x="2609351" y="1400270"/>
                </a:lnTo>
                <a:lnTo>
                  <a:pt x="2591522" y="1402284"/>
                </a:lnTo>
                <a:lnTo>
                  <a:pt x="2572901" y="1404298"/>
                </a:lnTo>
                <a:lnTo>
                  <a:pt x="2554279" y="1405910"/>
                </a:lnTo>
                <a:lnTo>
                  <a:pt x="2534865" y="1407118"/>
                </a:lnTo>
                <a:lnTo>
                  <a:pt x="2516244" y="1407924"/>
                </a:lnTo>
                <a:lnTo>
                  <a:pt x="2496830" y="1407924"/>
                </a:lnTo>
                <a:lnTo>
                  <a:pt x="2478209" y="1407924"/>
                </a:lnTo>
                <a:lnTo>
                  <a:pt x="2459191" y="1407118"/>
                </a:lnTo>
                <a:lnTo>
                  <a:pt x="2440569" y="1405507"/>
                </a:lnTo>
                <a:lnTo>
                  <a:pt x="2422344" y="1403493"/>
                </a:lnTo>
                <a:lnTo>
                  <a:pt x="2404515" y="1400673"/>
                </a:lnTo>
                <a:lnTo>
                  <a:pt x="2387082" y="1397048"/>
                </a:lnTo>
                <a:lnTo>
                  <a:pt x="2370442" y="1392617"/>
                </a:lnTo>
                <a:lnTo>
                  <a:pt x="2354594" y="1387784"/>
                </a:lnTo>
                <a:lnTo>
                  <a:pt x="2346670" y="1384561"/>
                </a:lnTo>
                <a:lnTo>
                  <a:pt x="2339538" y="1381742"/>
                </a:lnTo>
                <a:lnTo>
                  <a:pt x="2332010" y="1378519"/>
                </a:lnTo>
                <a:lnTo>
                  <a:pt x="2329429" y="1377207"/>
                </a:lnTo>
                <a:lnTo>
                  <a:pt x="2330450" y="1375569"/>
                </a:lnTo>
                <a:lnTo>
                  <a:pt x="2345928" y="1350963"/>
                </a:lnTo>
                <a:lnTo>
                  <a:pt x="2362200" y="1327150"/>
                </a:lnTo>
                <a:lnTo>
                  <a:pt x="2379662" y="1303735"/>
                </a:lnTo>
                <a:lnTo>
                  <a:pt x="2397522" y="1280716"/>
                </a:lnTo>
                <a:lnTo>
                  <a:pt x="2416175" y="1257697"/>
                </a:lnTo>
                <a:lnTo>
                  <a:pt x="2434828" y="1236266"/>
                </a:lnTo>
                <a:lnTo>
                  <a:pt x="2445147" y="1225550"/>
                </a:lnTo>
                <a:lnTo>
                  <a:pt x="2455069" y="1215232"/>
                </a:lnTo>
                <a:lnTo>
                  <a:pt x="2465387" y="1205310"/>
                </a:lnTo>
                <a:lnTo>
                  <a:pt x="2475706" y="1194991"/>
                </a:lnTo>
                <a:lnTo>
                  <a:pt x="2486422" y="1185466"/>
                </a:lnTo>
                <a:lnTo>
                  <a:pt x="2497138" y="1176338"/>
                </a:lnTo>
                <a:lnTo>
                  <a:pt x="2508250" y="1167210"/>
                </a:lnTo>
                <a:lnTo>
                  <a:pt x="2518966" y="1158875"/>
                </a:lnTo>
                <a:lnTo>
                  <a:pt x="2553515" y="1137536"/>
                </a:lnTo>
                <a:lnTo>
                  <a:pt x="2565817" y="1138644"/>
                </a:lnTo>
                <a:lnTo>
                  <a:pt x="2578536" y="1139431"/>
                </a:lnTo>
                <a:lnTo>
                  <a:pt x="2591255" y="1139825"/>
                </a:lnTo>
                <a:lnTo>
                  <a:pt x="2603577" y="1139825"/>
                </a:lnTo>
                <a:lnTo>
                  <a:pt x="2615899" y="1139431"/>
                </a:lnTo>
                <a:lnTo>
                  <a:pt x="2628220" y="1138644"/>
                </a:lnTo>
                <a:lnTo>
                  <a:pt x="2640144" y="1137856"/>
                </a:lnTo>
                <a:lnTo>
                  <a:pt x="2652069" y="1136281"/>
                </a:lnTo>
                <a:lnTo>
                  <a:pt x="2663595" y="1134706"/>
                </a:lnTo>
                <a:lnTo>
                  <a:pt x="2675122" y="1133131"/>
                </a:lnTo>
                <a:lnTo>
                  <a:pt x="2696586" y="1129193"/>
                </a:lnTo>
                <a:lnTo>
                  <a:pt x="2717254" y="1124073"/>
                </a:lnTo>
                <a:lnTo>
                  <a:pt x="2736333" y="1118954"/>
                </a:lnTo>
                <a:lnTo>
                  <a:pt x="2753424" y="1113834"/>
                </a:lnTo>
                <a:lnTo>
                  <a:pt x="2769323" y="1108715"/>
                </a:lnTo>
                <a:lnTo>
                  <a:pt x="2782837" y="1103202"/>
                </a:lnTo>
                <a:lnTo>
                  <a:pt x="2790519" y="1100052"/>
                </a:lnTo>
                <a:lnTo>
                  <a:pt x="2797941" y="1097295"/>
                </a:lnTo>
                <a:lnTo>
                  <a:pt x="2807481" y="1093357"/>
                </a:lnTo>
                <a:lnTo>
                  <a:pt x="2810659" y="1091782"/>
                </a:lnTo>
                <a:lnTo>
                  <a:pt x="2810661" y="1091782"/>
                </a:lnTo>
                <a:lnTo>
                  <a:pt x="2816225" y="1089025"/>
                </a:lnTo>
                <a:lnTo>
                  <a:pt x="2810659" y="1091782"/>
                </a:lnTo>
                <a:lnTo>
                  <a:pt x="2794364" y="1098476"/>
                </a:lnTo>
                <a:lnTo>
                  <a:pt x="2790519" y="1100052"/>
                </a:lnTo>
                <a:lnTo>
                  <a:pt x="2788402" y="1100839"/>
                </a:lnTo>
                <a:lnTo>
                  <a:pt x="2778465" y="1103989"/>
                </a:lnTo>
                <a:lnTo>
                  <a:pt x="2768528" y="1106746"/>
                </a:lnTo>
                <a:lnTo>
                  <a:pt x="2758194" y="1109896"/>
                </a:lnTo>
                <a:lnTo>
                  <a:pt x="2748257" y="1112259"/>
                </a:lnTo>
                <a:lnTo>
                  <a:pt x="2738320" y="1114228"/>
                </a:lnTo>
                <a:lnTo>
                  <a:pt x="2717652" y="1118166"/>
                </a:lnTo>
                <a:lnTo>
                  <a:pt x="2697381" y="1121317"/>
                </a:lnTo>
                <a:lnTo>
                  <a:pt x="2677507" y="1123286"/>
                </a:lnTo>
                <a:lnTo>
                  <a:pt x="2658826" y="1124861"/>
                </a:lnTo>
                <a:lnTo>
                  <a:pt x="2640939" y="1125648"/>
                </a:lnTo>
                <a:lnTo>
                  <a:pt x="2624643" y="1126042"/>
                </a:lnTo>
                <a:lnTo>
                  <a:pt x="2609539" y="1126436"/>
                </a:lnTo>
                <a:lnTo>
                  <a:pt x="2596820" y="1126436"/>
                </a:lnTo>
                <a:lnTo>
                  <a:pt x="2578934" y="1125648"/>
                </a:lnTo>
                <a:lnTo>
                  <a:pt x="2573192" y="1125314"/>
                </a:lnTo>
                <a:lnTo>
                  <a:pt x="2601516" y="1107678"/>
                </a:lnTo>
                <a:lnTo>
                  <a:pt x="2650331" y="1077119"/>
                </a:lnTo>
                <a:lnTo>
                  <a:pt x="2699544" y="1045766"/>
                </a:lnTo>
                <a:lnTo>
                  <a:pt x="2722960" y="1029891"/>
                </a:lnTo>
                <a:lnTo>
                  <a:pt x="2744391" y="1015603"/>
                </a:lnTo>
                <a:lnTo>
                  <a:pt x="2763441" y="1002109"/>
                </a:lnTo>
                <a:lnTo>
                  <a:pt x="2778919" y="990997"/>
                </a:lnTo>
                <a:lnTo>
                  <a:pt x="2790428" y="981075"/>
                </a:lnTo>
                <a:lnTo>
                  <a:pt x="2794397" y="977900"/>
                </a:lnTo>
                <a:lnTo>
                  <a:pt x="2797175" y="974725"/>
                </a:lnTo>
                <a:lnTo>
                  <a:pt x="2770188" y="992584"/>
                </a:lnTo>
                <a:lnTo>
                  <a:pt x="2740025" y="1012428"/>
                </a:lnTo>
                <a:lnTo>
                  <a:pt x="2702322" y="1036638"/>
                </a:lnTo>
                <a:lnTo>
                  <a:pt x="2676635" y="1052427"/>
                </a:lnTo>
                <a:lnTo>
                  <a:pt x="2677429" y="1051322"/>
                </a:lnTo>
                <a:lnTo>
                  <a:pt x="2700337" y="987425"/>
                </a:lnTo>
                <a:lnTo>
                  <a:pt x="2672089" y="1055221"/>
                </a:lnTo>
                <a:lnTo>
                  <a:pt x="2659063" y="1063228"/>
                </a:lnTo>
                <a:lnTo>
                  <a:pt x="2636044" y="1077119"/>
                </a:lnTo>
                <a:lnTo>
                  <a:pt x="2612628" y="1090613"/>
                </a:lnTo>
                <a:lnTo>
                  <a:pt x="2588816" y="1104503"/>
                </a:lnTo>
                <a:lnTo>
                  <a:pt x="2565003" y="1117600"/>
                </a:lnTo>
                <a:lnTo>
                  <a:pt x="2542381" y="1129903"/>
                </a:lnTo>
                <a:lnTo>
                  <a:pt x="2520176" y="1140619"/>
                </a:lnTo>
                <a:lnTo>
                  <a:pt x="2514203" y="1143794"/>
                </a:lnTo>
                <a:lnTo>
                  <a:pt x="2508647" y="1147366"/>
                </a:lnTo>
                <a:lnTo>
                  <a:pt x="2496344" y="1154906"/>
                </a:lnTo>
                <a:lnTo>
                  <a:pt x="2484041" y="1164035"/>
                </a:lnTo>
                <a:lnTo>
                  <a:pt x="2470944" y="1174353"/>
                </a:lnTo>
                <a:lnTo>
                  <a:pt x="2457847" y="1186260"/>
                </a:lnTo>
                <a:lnTo>
                  <a:pt x="2444859" y="1198866"/>
                </a:lnTo>
                <a:lnTo>
                  <a:pt x="2444354" y="1197054"/>
                </a:lnTo>
                <a:lnTo>
                  <a:pt x="2442766" y="1189144"/>
                </a:lnTo>
                <a:lnTo>
                  <a:pt x="2441179" y="1180839"/>
                </a:lnTo>
                <a:lnTo>
                  <a:pt x="2440385" y="1172929"/>
                </a:lnTo>
                <a:lnTo>
                  <a:pt x="2438400" y="1156319"/>
                </a:lnTo>
                <a:lnTo>
                  <a:pt x="2437607" y="1140895"/>
                </a:lnTo>
                <a:lnTo>
                  <a:pt x="2437210" y="1127449"/>
                </a:lnTo>
                <a:lnTo>
                  <a:pt x="2436813" y="1116771"/>
                </a:lnTo>
                <a:lnTo>
                  <a:pt x="2437210" y="1106488"/>
                </a:lnTo>
                <a:lnTo>
                  <a:pt x="2436019" y="1121121"/>
                </a:lnTo>
                <a:lnTo>
                  <a:pt x="2435225" y="1138127"/>
                </a:lnTo>
                <a:lnTo>
                  <a:pt x="2435225" y="1156715"/>
                </a:lnTo>
                <a:lnTo>
                  <a:pt x="2435225" y="1175302"/>
                </a:lnTo>
                <a:lnTo>
                  <a:pt x="2435622" y="1206150"/>
                </a:lnTo>
                <a:lnTo>
                  <a:pt x="2435679" y="1208030"/>
                </a:lnTo>
                <a:lnTo>
                  <a:pt x="2430066" y="1213644"/>
                </a:lnTo>
                <a:lnTo>
                  <a:pt x="2416175" y="1228725"/>
                </a:lnTo>
                <a:lnTo>
                  <a:pt x="2401887" y="1244997"/>
                </a:lnTo>
                <a:lnTo>
                  <a:pt x="2387203" y="1262063"/>
                </a:lnTo>
                <a:lnTo>
                  <a:pt x="2372916" y="1279922"/>
                </a:lnTo>
                <a:lnTo>
                  <a:pt x="2358231" y="1298972"/>
                </a:lnTo>
                <a:lnTo>
                  <a:pt x="2343944" y="1318022"/>
                </a:lnTo>
                <a:lnTo>
                  <a:pt x="2329259" y="1338263"/>
                </a:lnTo>
                <a:lnTo>
                  <a:pt x="2314972" y="1359297"/>
                </a:lnTo>
                <a:lnTo>
                  <a:pt x="2300287" y="1380332"/>
                </a:lnTo>
                <a:lnTo>
                  <a:pt x="2286794" y="1401763"/>
                </a:lnTo>
                <a:lnTo>
                  <a:pt x="2279164" y="1413970"/>
                </a:lnTo>
                <a:lnTo>
                  <a:pt x="2276519" y="1407628"/>
                </a:lnTo>
                <a:lnTo>
                  <a:pt x="2273366" y="1398873"/>
                </a:lnTo>
                <a:lnTo>
                  <a:pt x="2270213" y="1389322"/>
                </a:lnTo>
                <a:lnTo>
                  <a:pt x="2264301" y="1369822"/>
                </a:lnTo>
                <a:lnTo>
                  <a:pt x="2259177" y="1348730"/>
                </a:lnTo>
                <a:lnTo>
                  <a:pt x="2253659" y="1326046"/>
                </a:lnTo>
                <a:lnTo>
                  <a:pt x="2248929" y="1303760"/>
                </a:lnTo>
                <a:lnTo>
                  <a:pt x="2244594" y="1281076"/>
                </a:lnTo>
                <a:lnTo>
                  <a:pt x="2240652" y="1257994"/>
                </a:lnTo>
                <a:lnTo>
                  <a:pt x="2234346" y="1216208"/>
                </a:lnTo>
                <a:lnTo>
                  <a:pt x="2229617" y="1181585"/>
                </a:lnTo>
                <a:lnTo>
                  <a:pt x="2225675" y="1149350"/>
                </a:lnTo>
                <a:lnTo>
                  <a:pt x="2226464" y="1174024"/>
                </a:lnTo>
                <a:lnTo>
                  <a:pt x="2228040" y="1198698"/>
                </a:lnTo>
                <a:lnTo>
                  <a:pt x="2230405" y="1223769"/>
                </a:lnTo>
                <a:lnTo>
                  <a:pt x="2233558" y="1248841"/>
                </a:lnTo>
                <a:lnTo>
                  <a:pt x="2236711" y="1273515"/>
                </a:lnTo>
                <a:lnTo>
                  <a:pt x="2240652" y="1297790"/>
                </a:lnTo>
                <a:lnTo>
                  <a:pt x="2244594" y="1320872"/>
                </a:lnTo>
                <a:lnTo>
                  <a:pt x="2248535" y="1342760"/>
                </a:lnTo>
                <a:lnTo>
                  <a:pt x="2256812" y="1381363"/>
                </a:lnTo>
                <a:lnTo>
                  <a:pt x="2263907" y="1412404"/>
                </a:lnTo>
                <a:lnTo>
                  <a:pt x="2268391" y="1431645"/>
                </a:lnTo>
                <a:lnTo>
                  <a:pt x="2259806" y="1446213"/>
                </a:lnTo>
                <a:lnTo>
                  <a:pt x="2246709" y="1468438"/>
                </a:lnTo>
                <a:lnTo>
                  <a:pt x="2234009" y="1491060"/>
                </a:lnTo>
                <a:lnTo>
                  <a:pt x="2221706" y="1513285"/>
                </a:lnTo>
                <a:lnTo>
                  <a:pt x="2209800" y="1535907"/>
                </a:lnTo>
                <a:lnTo>
                  <a:pt x="2198687" y="1558529"/>
                </a:lnTo>
                <a:lnTo>
                  <a:pt x="2191857" y="1573239"/>
                </a:lnTo>
                <a:lnTo>
                  <a:pt x="2135187" y="1403350"/>
                </a:lnTo>
                <a:lnTo>
                  <a:pt x="2179944" y="1598574"/>
                </a:lnTo>
                <a:lnTo>
                  <a:pt x="2178050" y="1602582"/>
                </a:lnTo>
                <a:lnTo>
                  <a:pt x="2168922" y="1624410"/>
                </a:lnTo>
                <a:lnTo>
                  <a:pt x="2160587" y="1645444"/>
                </a:lnTo>
                <a:lnTo>
                  <a:pt x="2153047" y="1666479"/>
                </a:lnTo>
                <a:lnTo>
                  <a:pt x="2146300" y="1686719"/>
                </a:lnTo>
                <a:lnTo>
                  <a:pt x="2140347" y="1706960"/>
                </a:lnTo>
                <a:lnTo>
                  <a:pt x="2135187" y="1725613"/>
                </a:lnTo>
                <a:lnTo>
                  <a:pt x="2135900" y="1726148"/>
                </a:lnTo>
                <a:lnTo>
                  <a:pt x="2162225" y="1737519"/>
                </a:lnTo>
                <a:lnTo>
                  <a:pt x="2160650" y="1745457"/>
                </a:lnTo>
                <a:lnTo>
                  <a:pt x="2157500" y="1767285"/>
                </a:lnTo>
                <a:lnTo>
                  <a:pt x="2155531" y="1782763"/>
                </a:lnTo>
                <a:lnTo>
                  <a:pt x="2153563" y="1800226"/>
                </a:lnTo>
                <a:lnTo>
                  <a:pt x="2151594" y="1820466"/>
                </a:lnTo>
                <a:lnTo>
                  <a:pt x="2150019" y="1841898"/>
                </a:lnTo>
                <a:lnTo>
                  <a:pt x="2149231" y="1864916"/>
                </a:lnTo>
                <a:lnTo>
                  <a:pt x="2148838" y="1889126"/>
                </a:lnTo>
                <a:lnTo>
                  <a:pt x="2149231" y="1913732"/>
                </a:lnTo>
                <a:lnTo>
                  <a:pt x="2149625" y="1926432"/>
                </a:lnTo>
                <a:lnTo>
                  <a:pt x="2150413" y="1939132"/>
                </a:lnTo>
                <a:lnTo>
                  <a:pt x="2151200" y="1951832"/>
                </a:lnTo>
                <a:lnTo>
                  <a:pt x="2153169" y="1964135"/>
                </a:lnTo>
                <a:lnTo>
                  <a:pt x="2154744" y="1976835"/>
                </a:lnTo>
                <a:lnTo>
                  <a:pt x="2156319" y="1989138"/>
                </a:lnTo>
                <a:lnTo>
                  <a:pt x="2159075" y="2001441"/>
                </a:lnTo>
                <a:lnTo>
                  <a:pt x="2161831" y="2013744"/>
                </a:lnTo>
                <a:lnTo>
                  <a:pt x="2164981" y="2024857"/>
                </a:lnTo>
                <a:lnTo>
                  <a:pt x="2166838" y="2031096"/>
                </a:lnTo>
                <a:lnTo>
                  <a:pt x="2247900" y="2219020"/>
                </a:lnTo>
                <a:lnTo>
                  <a:pt x="2234387" y="2224573"/>
                </a:lnTo>
                <a:lnTo>
                  <a:pt x="2221271" y="2230126"/>
                </a:lnTo>
                <a:lnTo>
                  <a:pt x="2208950" y="2236472"/>
                </a:lnTo>
                <a:lnTo>
                  <a:pt x="2197026" y="2242422"/>
                </a:lnTo>
                <a:lnTo>
                  <a:pt x="2185898" y="2248768"/>
                </a:lnTo>
                <a:lnTo>
                  <a:pt x="2175166" y="2255114"/>
                </a:lnTo>
                <a:lnTo>
                  <a:pt x="2164833" y="2261460"/>
                </a:lnTo>
                <a:lnTo>
                  <a:pt x="2155294" y="2267806"/>
                </a:lnTo>
                <a:lnTo>
                  <a:pt x="2146550" y="2274549"/>
                </a:lnTo>
                <a:lnTo>
                  <a:pt x="2137806" y="2280499"/>
                </a:lnTo>
                <a:lnTo>
                  <a:pt x="2129857" y="2287242"/>
                </a:lnTo>
                <a:lnTo>
                  <a:pt x="2121908" y="2293191"/>
                </a:lnTo>
                <a:lnTo>
                  <a:pt x="2108394" y="2305487"/>
                </a:lnTo>
                <a:lnTo>
                  <a:pt x="2096073" y="2317783"/>
                </a:lnTo>
                <a:lnTo>
                  <a:pt x="2086137" y="2328888"/>
                </a:lnTo>
                <a:lnTo>
                  <a:pt x="2076996" y="2338804"/>
                </a:lnTo>
                <a:lnTo>
                  <a:pt x="2070239" y="2347927"/>
                </a:lnTo>
                <a:lnTo>
                  <a:pt x="2065072" y="2356256"/>
                </a:lnTo>
                <a:lnTo>
                  <a:pt x="2060303" y="2362603"/>
                </a:lnTo>
                <a:lnTo>
                  <a:pt x="2057520" y="2367759"/>
                </a:lnTo>
                <a:lnTo>
                  <a:pt x="2055136" y="2371725"/>
                </a:lnTo>
                <a:lnTo>
                  <a:pt x="2057520" y="2359033"/>
                </a:lnTo>
                <a:lnTo>
                  <a:pt x="2059508" y="2346737"/>
                </a:lnTo>
                <a:lnTo>
                  <a:pt x="2062687" y="2320956"/>
                </a:lnTo>
                <a:lnTo>
                  <a:pt x="2064277" y="2295174"/>
                </a:lnTo>
                <a:lnTo>
                  <a:pt x="2065867" y="2268600"/>
                </a:lnTo>
                <a:lnTo>
                  <a:pt x="2066264" y="2242025"/>
                </a:lnTo>
                <a:lnTo>
                  <a:pt x="2066264" y="2215450"/>
                </a:lnTo>
                <a:lnTo>
                  <a:pt x="2065072" y="2188479"/>
                </a:lnTo>
                <a:lnTo>
                  <a:pt x="2063085" y="2161904"/>
                </a:lnTo>
                <a:lnTo>
                  <a:pt x="2061097" y="2135726"/>
                </a:lnTo>
                <a:lnTo>
                  <a:pt x="2058315" y="2108755"/>
                </a:lnTo>
                <a:lnTo>
                  <a:pt x="2054738" y="2082577"/>
                </a:lnTo>
                <a:lnTo>
                  <a:pt x="2051161" y="2056796"/>
                </a:lnTo>
                <a:lnTo>
                  <a:pt x="2047187" y="2031411"/>
                </a:lnTo>
                <a:lnTo>
                  <a:pt x="2042815" y="2006819"/>
                </a:lnTo>
                <a:lnTo>
                  <a:pt x="2038045" y="1982228"/>
                </a:lnTo>
                <a:lnTo>
                  <a:pt x="2033276" y="1959223"/>
                </a:lnTo>
                <a:lnTo>
                  <a:pt x="2028506" y="1936218"/>
                </a:lnTo>
                <a:lnTo>
                  <a:pt x="2023339" y="1914006"/>
                </a:lnTo>
                <a:lnTo>
                  <a:pt x="2013006" y="1873153"/>
                </a:lnTo>
                <a:lnTo>
                  <a:pt x="2003467" y="1837059"/>
                </a:lnTo>
                <a:lnTo>
                  <a:pt x="1994325" y="1805328"/>
                </a:lnTo>
                <a:lnTo>
                  <a:pt x="1986376" y="1779943"/>
                </a:lnTo>
                <a:lnTo>
                  <a:pt x="1980017" y="1760905"/>
                </a:lnTo>
                <a:lnTo>
                  <a:pt x="1974850" y="1744643"/>
                </a:lnTo>
                <a:lnTo>
                  <a:pt x="1994510" y="1732525"/>
                </a:lnTo>
                <a:lnTo>
                  <a:pt x="1995497" y="1756569"/>
                </a:lnTo>
                <a:lnTo>
                  <a:pt x="2000687" y="1772047"/>
                </a:lnTo>
                <a:lnTo>
                  <a:pt x="2014261" y="1814513"/>
                </a:lnTo>
                <a:lnTo>
                  <a:pt x="2022644" y="1844278"/>
                </a:lnTo>
                <a:lnTo>
                  <a:pt x="2031827" y="1878013"/>
                </a:lnTo>
                <a:lnTo>
                  <a:pt x="2041807" y="1915716"/>
                </a:lnTo>
                <a:lnTo>
                  <a:pt x="2051389" y="1956197"/>
                </a:lnTo>
                <a:lnTo>
                  <a:pt x="2061369" y="1998266"/>
                </a:lnTo>
                <a:lnTo>
                  <a:pt x="2065761" y="2019697"/>
                </a:lnTo>
                <a:lnTo>
                  <a:pt x="2070152" y="2041128"/>
                </a:lnTo>
                <a:lnTo>
                  <a:pt x="2074144" y="2062956"/>
                </a:lnTo>
                <a:lnTo>
                  <a:pt x="2078137" y="2085181"/>
                </a:lnTo>
                <a:lnTo>
                  <a:pt x="2080931" y="2106613"/>
                </a:lnTo>
                <a:lnTo>
                  <a:pt x="2084125" y="2128044"/>
                </a:lnTo>
                <a:lnTo>
                  <a:pt x="2086520" y="2149078"/>
                </a:lnTo>
                <a:lnTo>
                  <a:pt x="2088117" y="2170113"/>
                </a:lnTo>
                <a:lnTo>
                  <a:pt x="2089714" y="2190353"/>
                </a:lnTo>
                <a:lnTo>
                  <a:pt x="2090513" y="2209403"/>
                </a:lnTo>
                <a:lnTo>
                  <a:pt x="2090513" y="2228453"/>
                </a:lnTo>
                <a:lnTo>
                  <a:pt x="2089714" y="2246313"/>
                </a:lnTo>
                <a:lnTo>
                  <a:pt x="2088117" y="2263378"/>
                </a:lnTo>
                <a:lnTo>
                  <a:pt x="2086121" y="2279650"/>
                </a:lnTo>
                <a:lnTo>
                  <a:pt x="2128838" y="2218135"/>
                </a:lnTo>
                <a:lnTo>
                  <a:pt x="1997420" y="1730731"/>
                </a:lnTo>
                <a:lnTo>
                  <a:pt x="2028904" y="1711325"/>
                </a:lnTo>
                <a:lnTo>
                  <a:pt x="2097058" y="1869327"/>
                </a:lnTo>
                <a:lnTo>
                  <a:pt x="2134545" y="1726064"/>
                </a:lnTo>
                <a:lnTo>
                  <a:pt x="2131184" y="1720824"/>
                </a:lnTo>
                <a:lnTo>
                  <a:pt x="2128012" y="1714863"/>
                </a:lnTo>
                <a:lnTo>
                  <a:pt x="2121667" y="1702545"/>
                </a:lnTo>
                <a:lnTo>
                  <a:pt x="2116116" y="1688637"/>
                </a:lnTo>
                <a:lnTo>
                  <a:pt x="2111358" y="1675126"/>
                </a:lnTo>
                <a:lnTo>
                  <a:pt x="2107393" y="1660424"/>
                </a:lnTo>
                <a:lnTo>
                  <a:pt x="2103428" y="1645324"/>
                </a:lnTo>
                <a:lnTo>
                  <a:pt x="2100256" y="1629429"/>
                </a:lnTo>
                <a:lnTo>
                  <a:pt x="2097876" y="1613932"/>
                </a:lnTo>
                <a:lnTo>
                  <a:pt x="2095894" y="1597640"/>
                </a:lnTo>
                <a:lnTo>
                  <a:pt x="2094704" y="1581347"/>
                </a:lnTo>
                <a:lnTo>
                  <a:pt x="2093118" y="1564658"/>
                </a:lnTo>
                <a:lnTo>
                  <a:pt x="2092722" y="1548366"/>
                </a:lnTo>
                <a:lnTo>
                  <a:pt x="2092325" y="1531676"/>
                </a:lnTo>
                <a:lnTo>
                  <a:pt x="2092325" y="1514987"/>
                </a:lnTo>
                <a:lnTo>
                  <a:pt x="2092722" y="1498695"/>
                </a:lnTo>
                <a:lnTo>
                  <a:pt x="2093118" y="1483198"/>
                </a:lnTo>
                <a:lnTo>
                  <a:pt x="2095101" y="1452203"/>
                </a:lnTo>
                <a:lnTo>
                  <a:pt x="2097480" y="1423592"/>
                </a:lnTo>
                <a:lnTo>
                  <a:pt x="2100652" y="1397366"/>
                </a:lnTo>
                <a:lnTo>
                  <a:pt x="2103824" y="1374716"/>
                </a:lnTo>
                <a:lnTo>
                  <a:pt x="2106203" y="1356040"/>
                </a:lnTo>
                <a:lnTo>
                  <a:pt x="2108582" y="1341735"/>
                </a:lnTo>
                <a:lnTo>
                  <a:pt x="2110565" y="1329814"/>
                </a:lnTo>
                <a:lnTo>
                  <a:pt x="2129994" y="1343324"/>
                </a:lnTo>
                <a:lnTo>
                  <a:pt x="2131184" y="1329416"/>
                </a:lnTo>
                <a:lnTo>
                  <a:pt x="2132770" y="1315111"/>
                </a:lnTo>
                <a:lnTo>
                  <a:pt x="2134752" y="1300806"/>
                </a:lnTo>
                <a:lnTo>
                  <a:pt x="2137131" y="1287295"/>
                </a:lnTo>
                <a:lnTo>
                  <a:pt x="2139907" y="1274182"/>
                </a:lnTo>
                <a:lnTo>
                  <a:pt x="2142683" y="1261069"/>
                </a:lnTo>
                <a:lnTo>
                  <a:pt x="2146251" y="1248353"/>
                </a:lnTo>
                <a:lnTo>
                  <a:pt x="2149820" y="1235637"/>
                </a:lnTo>
                <a:lnTo>
                  <a:pt x="2153785" y="1223716"/>
                </a:lnTo>
                <a:lnTo>
                  <a:pt x="2157750" y="1211795"/>
                </a:lnTo>
                <a:lnTo>
                  <a:pt x="2166077" y="1189543"/>
                </a:lnTo>
                <a:lnTo>
                  <a:pt x="2174404" y="1168482"/>
                </a:lnTo>
                <a:lnTo>
                  <a:pt x="2183127" y="1149011"/>
                </a:lnTo>
                <a:lnTo>
                  <a:pt x="2191850" y="1131924"/>
                </a:lnTo>
                <a:lnTo>
                  <a:pt x="2200177" y="1116824"/>
                </a:lnTo>
                <a:lnTo>
                  <a:pt x="2208107" y="1102917"/>
                </a:lnTo>
                <a:lnTo>
                  <a:pt x="2214452" y="1092188"/>
                </a:lnTo>
                <a:lnTo>
                  <a:pt x="2224761" y="1076293"/>
                </a:lnTo>
                <a:lnTo>
                  <a:pt x="2228330" y="1071127"/>
                </a:lnTo>
                <a:lnTo>
                  <a:pt x="2233881" y="1106890"/>
                </a:lnTo>
                <a:lnTo>
                  <a:pt x="2241811" y="1094174"/>
                </a:lnTo>
                <a:lnTo>
                  <a:pt x="2250138" y="1082253"/>
                </a:lnTo>
                <a:lnTo>
                  <a:pt x="2259258" y="1071127"/>
                </a:lnTo>
                <a:lnTo>
                  <a:pt x="2268774" y="1060001"/>
                </a:lnTo>
                <a:lnTo>
                  <a:pt x="2279480" y="1049669"/>
                </a:lnTo>
                <a:lnTo>
                  <a:pt x="2290186" y="1039735"/>
                </a:lnTo>
                <a:lnTo>
                  <a:pt x="2301685" y="1030596"/>
                </a:lnTo>
                <a:lnTo>
                  <a:pt x="2313977" y="1021853"/>
                </a:lnTo>
                <a:lnTo>
                  <a:pt x="2326269" y="1013509"/>
                </a:lnTo>
                <a:lnTo>
                  <a:pt x="2339354" y="1005561"/>
                </a:lnTo>
                <a:lnTo>
                  <a:pt x="2352835" y="998011"/>
                </a:lnTo>
                <a:lnTo>
                  <a:pt x="2366713" y="991654"/>
                </a:lnTo>
                <a:lnTo>
                  <a:pt x="2381384" y="984898"/>
                </a:lnTo>
                <a:lnTo>
                  <a:pt x="2396055" y="978938"/>
                </a:lnTo>
                <a:lnTo>
                  <a:pt x="2411123" y="973375"/>
                </a:lnTo>
                <a:lnTo>
                  <a:pt x="2426983" y="967414"/>
                </a:lnTo>
                <a:lnTo>
                  <a:pt x="2442448" y="962248"/>
                </a:lnTo>
                <a:lnTo>
                  <a:pt x="2458705" y="957877"/>
                </a:lnTo>
                <a:lnTo>
                  <a:pt x="2474962" y="953109"/>
                </a:lnTo>
                <a:lnTo>
                  <a:pt x="2491615" y="949135"/>
                </a:lnTo>
                <a:lnTo>
                  <a:pt x="2508665" y="944764"/>
                </a:lnTo>
                <a:lnTo>
                  <a:pt x="2525716" y="941188"/>
                </a:lnTo>
                <a:lnTo>
                  <a:pt x="2560212" y="934035"/>
                </a:lnTo>
                <a:lnTo>
                  <a:pt x="2595502" y="927677"/>
                </a:lnTo>
                <a:lnTo>
                  <a:pt x="2630792" y="921717"/>
                </a:lnTo>
                <a:lnTo>
                  <a:pt x="2702165" y="910988"/>
                </a:lnTo>
                <a:lnTo>
                  <a:pt x="2719215" y="908206"/>
                </a:lnTo>
                <a:lnTo>
                  <a:pt x="2735868" y="904630"/>
                </a:lnTo>
                <a:lnTo>
                  <a:pt x="2752125" y="901054"/>
                </a:lnTo>
                <a:lnTo>
                  <a:pt x="2767589" y="897080"/>
                </a:lnTo>
                <a:lnTo>
                  <a:pt x="2781864" y="893504"/>
                </a:lnTo>
                <a:lnTo>
                  <a:pt x="2796139" y="888338"/>
                </a:lnTo>
                <a:lnTo>
                  <a:pt x="2809620" y="883967"/>
                </a:lnTo>
                <a:lnTo>
                  <a:pt x="2822308" y="878801"/>
                </a:lnTo>
                <a:lnTo>
                  <a:pt x="2834600" y="874033"/>
                </a:lnTo>
                <a:lnTo>
                  <a:pt x="2845703" y="868867"/>
                </a:lnTo>
                <a:lnTo>
                  <a:pt x="2856805" y="863304"/>
                </a:lnTo>
                <a:lnTo>
                  <a:pt x="2867511" y="858138"/>
                </a:lnTo>
                <a:lnTo>
                  <a:pt x="2877027" y="852575"/>
                </a:lnTo>
                <a:lnTo>
                  <a:pt x="2886147" y="847409"/>
                </a:lnTo>
                <a:lnTo>
                  <a:pt x="2894871" y="841449"/>
                </a:lnTo>
                <a:lnTo>
                  <a:pt x="2903197" y="836283"/>
                </a:lnTo>
                <a:lnTo>
                  <a:pt x="2917868" y="825951"/>
                </a:lnTo>
                <a:lnTo>
                  <a:pt x="2929764" y="816017"/>
                </a:lnTo>
                <a:lnTo>
                  <a:pt x="2940470" y="806877"/>
                </a:lnTo>
                <a:lnTo>
                  <a:pt x="2948400" y="798930"/>
                </a:lnTo>
                <a:lnTo>
                  <a:pt x="2954744" y="792572"/>
                </a:lnTo>
                <a:lnTo>
                  <a:pt x="2959106" y="787009"/>
                </a:lnTo>
                <a:lnTo>
                  <a:pt x="2962674" y="782638"/>
                </a:lnTo>
                <a:close/>
                <a:moveTo>
                  <a:pt x="0" y="0"/>
                </a:moveTo>
                <a:lnTo>
                  <a:pt x="1986" y="1984"/>
                </a:lnTo>
                <a:lnTo>
                  <a:pt x="8737" y="7938"/>
                </a:lnTo>
                <a:lnTo>
                  <a:pt x="19458" y="17066"/>
                </a:lnTo>
                <a:lnTo>
                  <a:pt x="34945" y="28972"/>
                </a:lnTo>
                <a:lnTo>
                  <a:pt x="44079" y="35719"/>
                </a:lnTo>
                <a:lnTo>
                  <a:pt x="54801" y="42863"/>
                </a:lnTo>
                <a:lnTo>
                  <a:pt x="66714" y="50403"/>
                </a:lnTo>
                <a:lnTo>
                  <a:pt x="79421" y="58738"/>
                </a:lnTo>
                <a:lnTo>
                  <a:pt x="93320" y="67072"/>
                </a:lnTo>
                <a:lnTo>
                  <a:pt x="108012" y="75406"/>
                </a:lnTo>
                <a:lnTo>
                  <a:pt x="124294" y="84138"/>
                </a:lnTo>
                <a:lnTo>
                  <a:pt x="141766" y="92869"/>
                </a:lnTo>
                <a:lnTo>
                  <a:pt x="160430" y="101203"/>
                </a:lnTo>
                <a:lnTo>
                  <a:pt x="180285" y="109934"/>
                </a:lnTo>
                <a:lnTo>
                  <a:pt x="201332" y="119063"/>
                </a:lnTo>
                <a:lnTo>
                  <a:pt x="223569" y="126603"/>
                </a:lnTo>
                <a:lnTo>
                  <a:pt x="246601" y="134938"/>
                </a:lnTo>
                <a:lnTo>
                  <a:pt x="271619" y="142478"/>
                </a:lnTo>
                <a:lnTo>
                  <a:pt x="297431" y="150019"/>
                </a:lnTo>
                <a:lnTo>
                  <a:pt x="324434" y="156369"/>
                </a:lnTo>
                <a:lnTo>
                  <a:pt x="353025" y="163116"/>
                </a:lnTo>
                <a:lnTo>
                  <a:pt x="382808" y="168275"/>
                </a:lnTo>
                <a:lnTo>
                  <a:pt x="413385" y="173831"/>
                </a:lnTo>
                <a:lnTo>
                  <a:pt x="445550" y="177403"/>
                </a:lnTo>
                <a:lnTo>
                  <a:pt x="478510" y="180975"/>
                </a:lnTo>
                <a:lnTo>
                  <a:pt x="513455" y="183753"/>
                </a:lnTo>
                <a:lnTo>
                  <a:pt x="531324" y="184547"/>
                </a:lnTo>
                <a:lnTo>
                  <a:pt x="549194" y="184944"/>
                </a:lnTo>
                <a:lnTo>
                  <a:pt x="567858" y="185341"/>
                </a:lnTo>
                <a:lnTo>
                  <a:pt x="586522" y="185738"/>
                </a:lnTo>
                <a:lnTo>
                  <a:pt x="662369" y="185738"/>
                </a:lnTo>
                <a:lnTo>
                  <a:pt x="738612" y="185738"/>
                </a:lnTo>
                <a:lnTo>
                  <a:pt x="814856" y="187325"/>
                </a:lnTo>
                <a:lnTo>
                  <a:pt x="852581" y="188119"/>
                </a:lnTo>
                <a:lnTo>
                  <a:pt x="890306" y="189309"/>
                </a:lnTo>
                <a:lnTo>
                  <a:pt x="928031" y="191294"/>
                </a:lnTo>
                <a:lnTo>
                  <a:pt x="965358" y="192881"/>
                </a:lnTo>
                <a:lnTo>
                  <a:pt x="1002289" y="195659"/>
                </a:lnTo>
                <a:lnTo>
                  <a:pt x="1038822" y="198438"/>
                </a:lnTo>
                <a:lnTo>
                  <a:pt x="1074959" y="202406"/>
                </a:lnTo>
                <a:lnTo>
                  <a:pt x="1110698" y="206375"/>
                </a:lnTo>
                <a:lnTo>
                  <a:pt x="1146040" y="211931"/>
                </a:lnTo>
                <a:lnTo>
                  <a:pt x="1180588" y="217488"/>
                </a:lnTo>
                <a:lnTo>
                  <a:pt x="1214739" y="224234"/>
                </a:lnTo>
                <a:lnTo>
                  <a:pt x="1248493" y="230981"/>
                </a:lnTo>
                <a:lnTo>
                  <a:pt x="1264774" y="234950"/>
                </a:lnTo>
                <a:lnTo>
                  <a:pt x="1281453" y="239316"/>
                </a:lnTo>
                <a:lnTo>
                  <a:pt x="1297734" y="243681"/>
                </a:lnTo>
                <a:lnTo>
                  <a:pt x="1313618" y="248444"/>
                </a:lnTo>
                <a:lnTo>
                  <a:pt x="1329502" y="253206"/>
                </a:lnTo>
                <a:lnTo>
                  <a:pt x="1344989" y="258763"/>
                </a:lnTo>
                <a:lnTo>
                  <a:pt x="1360476" y="263922"/>
                </a:lnTo>
                <a:lnTo>
                  <a:pt x="1375963" y="269478"/>
                </a:lnTo>
                <a:lnTo>
                  <a:pt x="1390656" y="275828"/>
                </a:lnTo>
                <a:lnTo>
                  <a:pt x="1405746" y="281781"/>
                </a:lnTo>
                <a:lnTo>
                  <a:pt x="1420042" y="288528"/>
                </a:lnTo>
                <a:lnTo>
                  <a:pt x="1434734" y="294878"/>
                </a:lnTo>
                <a:lnTo>
                  <a:pt x="1448633" y="302419"/>
                </a:lnTo>
                <a:lnTo>
                  <a:pt x="1462532" y="309959"/>
                </a:lnTo>
                <a:lnTo>
                  <a:pt x="1476430" y="317500"/>
                </a:lnTo>
                <a:lnTo>
                  <a:pt x="1489535" y="325438"/>
                </a:lnTo>
                <a:lnTo>
                  <a:pt x="1502639" y="334169"/>
                </a:lnTo>
                <a:lnTo>
                  <a:pt x="1515346" y="342503"/>
                </a:lnTo>
                <a:lnTo>
                  <a:pt x="1528054" y="351631"/>
                </a:lnTo>
                <a:lnTo>
                  <a:pt x="1540364" y="360759"/>
                </a:lnTo>
                <a:lnTo>
                  <a:pt x="1552674" y="370284"/>
                </a:lnTo>
                <a:lnTo>
                  <a:pt x="1563793" y="380603"/>
                </a:lnTo>
                <a:lnTo>
                  <a:pt x="1575706" y="390922"/>
                </a:lnTo>
                <a:lnTo>
                  <a:pt x="1586825" y="401638"/>
                </a:lnTo>
                <a:lnTo>
                  <a:pt x="1597547" y="412750"/>
                </a:lnTo>
                <a:lnTo>
                  <a:pt x="1608269" y="424259"/>
                </a:lnTo>
                <a:lnTo>
                  <a:pt x="1618196" y="436166"/>
                </a:lnTo>
                <a:lnTo>
                  <a:pt x="1628521" y="448469"/>
                </a:lnTo>
                <a:lnTo>
                  <a:pt x="1628521" y="371872"/>
                </a:lnTo>
                <a:lnTo>
                  <a:pt x="1638051" y="381397"/>
                </a:lnTo>
                <a:lnTo>
                  <a:pt x="1649567" y="393700"/>
                </a:lnTo>
                <a:lnTo>
                  <a:pt x="1663863" y="410766"/>
                </a:lnTo>
                <a:lnTo>
                  <a:pt x="1681733" y="431800"/>
                </a:lnTo>
                <a:lnTo>
                  <a:pt x="1701985" y="457200"/>
                </a:lnTo>
                <a:lnTo>
                  <a:pt x="1713104" y="471488"/>
                </a:lnTo>
                <a:lnTo>
                  <a:pt x="1724620" y="486966"/>
                </a:lnTo>
                <a:lnTo>
                  <a:pt x="1735739" y="503238"/>
                </a:lnTo>
                <a:lnTo>
                  <a:pt x="1747652" y="520303"/>
                </a:lnTo>
                <a:lnTo>
                  <a:pt x="1759962" y="538559"/>
                </a:lnTo>
                <a:lnTo>
                  <a:pt x="1772272" y="558006"/>
                </a:lnTo>
                <a:lnTo>
                  <a:pt x="1784582" y="577850"/>
                </a:lnTo>
                <a:lnTo>
                  <a:pt x="1796893" y="598884"/>
                </a:lnTo>
                <a:lnTo>
                  <a:pt x="1809203" y="620316"/>
                </a:lnTo>
                <a:lnTo>
                  <a:pt x="1821513" y="642938"/>
                </a:lnTo>
                <a:lnTo>
                  <a:pt x="1833029" y="666353"/>
                </a:lnTo>
                <a:lnTo>
                  <a:pt x="1844545" y="690166"/>
                </a:lnTo>
                <a:lnTo>
                  <a:pt x="1856061" y="715169"/>
                </a:lnTo>
                <a:lnTo>
                  <a:pt x="1866783" y="740966"/>
                </a:lnTo>
                <a:lnTo>
                  <a:pt x="1877505" y="767556"/>
                </a:lnTo>
                <a:lnTo>
                  <a:pt x="1887035" y="794544"/>
                </a:lnTo>
                <a:lnTo>
                  <a:pt x="1896566" y="822325"/>
                </a:lnTo>
                <a:lnTo>
                  <a:pt x="1904905" y="850503"/>
                </a:lnTo>
                <a:lnTo>
                  <a:pt x="1912847" y="879872"/>
                </a:lnTo>
                <a:lnTo>
                  <a:pt x="1919995" y="910034"/>
                </a:lnTo>
                <a:lnTo>
                  <a:pt x="1955337" y="874316"/>
                </a:lnTo>
                <a:lnTo>
                  <a:pt x="1963676" y="898922"/>
                </a:lnTo>
                <a:lnTo>
                  <a:pt x="1973207" y="927894"/>
                </a:lnTo>
                <a:lnTo>
                  <a:pt x="1984723" y="966391"/>
                </a:lnTo>
                <a:lnTo>
                  <a:pt x="1998621" y="1012825"/>
                </a:lnTo>
                <a:lnTo>
                  <a:pt x="2005372" y="1038622"/>
                </a:lnTo>
                <a:lnTo>
                  <a:pt x="2012520" y="1066403"/>
                </a:lnTo>
                <a:lnTo>
                  <a:pt x="2019668" y="1095375"/>
                </a:lnTo>
                <a:lnTo>
                  <a:pt x="2026816" y="1125538"/>
                </a:lnTo>
                <a:lnTo>
                  <a:pt x="2033566" y="1156891"/>
                </a:lnTo>
                <a:lnTo>
                  <a:pt x="2040317" y="1189435"/>
                </a:lnTo>
                <a:lnTo>
                  <a:pt x="2046671" y="1222375"/>
                </a:lnTo>
                <a:lnTo>
                  <a:pt x="2052230" y="1256110"/>
                </a:lnTo>
                <a:lnTo>
                  <a:pt x="2057790" y="1290241"/>
                </a:lnTo>
                <a:lnTo>
                  <a:pt x="2062158" y="1324769"/>
                </a:lnTo>
                <a:lnTo>
                  <a:pt x="2066129" y="1359694"/>
                </a:lnTo>
                <a:lnTo>
                  <a:pt x="2068511" y="1394619"/>
                </a:lnTo>
                <a:lnTo>
                  <a:pt x="2070894" y="1429147"/>
                </a:lnTo>
                <a:lnTo>
                  <a:pt x="2071291" y="1446610"/>
                </a:lnTo>
                <a:lnTo>
                  <a:pt x="2071688" y="1463675"/>
                </a:lnTo>
                <a:lnTo>
                  <a:pt x="2071688" y="1480741"/>
                </a:lnTo>
                <a:lnTo>
                  <a:pt x="2071291" y="1497806"/>
                </a:lnTo>
                <a:lnTo>
                  <a:pt x="2070894" y="1514475"/>
                </a:lnTo>
                <a:lnTo>
                  <a:pt x="2070100" y="1531144"/>
                </a:lnTo>
                <a:lnTo>
                  <a:pt x="2068511" y="1547416"/>
                </a:lnTo>
                <a:lnTo>
                  <a:pt x="2066923" y="1563688"/>
                </a:lnTo>
                <a:lnTo>
                  <a:pt x="2065335" y="1579960"/>
                </a:lnTo>
                <a:lnTo>
                  <a:pt x="2062555" y="1595835"/>
                </a:lnTo>
                <a:lnTo>
                  <a:pt x="2059775" y="1610916"/>
                </a:lnTo>
                <a:lnTo>
                  <a:pt x="2056995" y="1626394"/>
                </a:lnTo>
                <a:lnTo>
                  <a:pt x="2053421" y="1641078"/>
                </a:lnTo>
                <a:lnTo>
                  <a:pt x="2049450" y="1655763"/>
                </a:lnTo>
                <a:lnTo>
                  <a:pt x="2045082" y="1670050"/>
                </a:lnTo>
                <a:lnTo>
                  <a:pt x="2040317" y="1684338"/>
                </a:lnTo>
                <a:lnTo>
                  <a:pt x="2034758" y="1697435"/>
                </a:lnTo>
                <a:lnTo>
                  <a:pt x="2029198" y="1710531"/>
                </a:lnTo>
                <a:lnTo>
                  <a:pt x="2028520" y="1710950"/>
                </a:lnTo>
                <a:lnTo>
                  <a:pt x="2020892" y="1692617"/>
                </a:lnTo>
                <a:lnTo>
                  <a:pt x="2012561" y="1673551"/>
                </a:lnTo>
                <a:lnTo>
                  <a:pt x="2003438" y="1653690"/>
                </a:lnTo>
                <a:lnTo>
                  <a:pt x="1993917" y="1633830"/>
                </a:lnTo>
                <a:lnTo>
                  <a:pt x="1983604" y="1613969"/>
                </a:lnTo>
                <a:lnTo>
                  <a:pt x="1973290" y="1593712"/>
                </a:lnTo>
                <a:lnTo>
                  <a:pt x="1962183" y="1573057"/>
                </a:lnTo>
                <a:lnTo>
                  <a:pt x="1950679" y="1552402"/>
                </a:lnTo>
                <a:lnTo>
                  <a:pt x="1939175" y="1531350"/>
                </a:lnTo>
                <a:lnTo>
                  <a:pt x="1926878" y="1510298"/>
                </a:lnTo>
                <a:lnTo>
                  <a:pt x="1914185" y="1488848"/>
                </a:lnTo>
                <a:lnTo>
                  <a:pt x="1900301" y="1467796"/>
                </a:lnTo>
                <a:lnTo>
                  <a:pt x="1894260" y="1458189"/>
                </a:lnTo>
                <a:lnTo>
                  <a:pt x="1928813" y="1036638"/>
                </a:lnTo>
                <a:lnTo>
                  <a:pt x="1862051" y="1408114"/>
                </a:lnTo>
                <a:lnTo>
                  <a:pt x="1843972" y="1381204"/>
                </a:lnTo>
                <a:lnTo>
                  <a:pt x="1813824" y="1337908"/>
                </a:lnTo>
                <a:lnTo>
                  <a:pt x="1782090" y="1294612"/>
                </a:lnTo>
                <a:lnTo>
                  <a:pt x="1749959" y="1250919"/>
                </a:lnTo>
                <a:lnTo>
                  <a:pt x="1716638" y="1208021"/>
                </a:lnTo>
                <a:lnTo>
                  <a:pt x="1681730" y="1165122"/>
                </a:lnTo>
                <a:lnTo>
                  <a:pt x="1658188" y="1136727"/>
                </a:lnTo>
                <a:lnTo>
                  <a:pt x="1662012" y="1095017"/>
                </a:lnTo>
                <a:lnTo>
                  <a:pt x="1664012" y="1064080"/>
                </a:lnTo>
                <a:lnTo>
                  <a:pt x="1666812" y="1028781"/>
                </a:lnTo>
                <a:lnTo>
                  <a:pt x="1669612" y="988722"/>
                </a:lnTo>
                <a:lnTo>
                  <a:pt x="1671612" y="945094"/>
                </a:lnTo>
                <a:lnTo>
                  <a:pt x="1673212" y="897896"/>
                </a:lnTo>
                <a:lnTo>
                  <a:pt x="1674412" y="848715"/>
                </a:lnTo>
                <a:lnTo>
                  <a:pt x="1674812" y="797154"/>
                </a:lnTo>
                <a:lnTo>
                  <a:pt x="1674412" y="744800"/>
                </a:lnTo>
                <a:lnTo>
                  <a:pt x="1674012" y="718227"/>
                </a:lnTo>
                <a:lnTo>
                  <a:pt x="1672812" y="691653"/>
                </a:lnTo>
                <a:lnTo>
                  <a:pt x="1671612" y="665080"/>
                </a:lnTo>
                <a:lnTo>
                  <a:pt x="1670012" y="638506"/>
                </a:lnTo>
                <a:lnTo>
                  <a:pt x="1668012" y="612329"/>
                </a:lnTo>
                <a:lnTo>
                  <a:pt x="1666012" y="586549"/>
                </a:lnTo>
                <a:lnTo>
                  <a:pt x="1663212" y="560372"/>
                </a:lnTo>
                <a:lnTo>
                  <a:pt x="1659612" y="534988"/>
                </a:lnTo>
                <a:lnTo>
                  <a:pt x="1660412" y="553629"/>
                </a:lnTo>
                <a:lnTo>
                  <a:pt x="1662012" y="603603"/>
                </a:lnTo>
                <a:lnTo>
                  <a:pt x="1662412" y="638109"/>
                </a:lnTo>
                <a:lnTo>
                  <a:pt x="1662412" y="676978"/>
                </a:lnTo>
                <a:lnTo>
                  <a:pt x="1662412" y="720607"/>
                </a:lnTo>
                <a:lnTo>
                  <a:pt x="1662012" y="766218"/>
                </a:lnTo>
                <a:lnTo>
                  <a:pt x="1660412" y="814606"/>
                </a:lnTo>
                <a:lnTo>
                  <a:pt x="1658812" y="863787"/>
                </a:lnTo>
                <a:lnTo>
                  <a:pt x="1655612" y="912174"/>
                </a:lnTo>
                <a:lnTo>
                  <a:pt x="1654012" y="936765"/>
                </a:lnTo>
                <a:lnTo>
                  <a:pt x="1652012" y="960562"/>
                </a:lnTo>
                <a:lnTo>
                  <a:pt x="1649612" y="983566"/>
                </a:lnTo>
                <a:lnTo>
                  <a:pt x="1646812" y="1006570"/>
                </a:lnTo>
                <a:lnTo>
                  <a:pt x="1644412" y="1028384"/>
                </a:lnTo>
                <a:lnTo>
                  <a:pt x="1640812" y="1049405"/>
                </a:lnTo>
                <a:lnTo>
                  <a:pt x="1637212" y="1069633"/>
                </a:lnTo>
                <a:lnTo>
                  <a:pt x="1633212" y="1088274"/>
                </a:lnTo>
                <a:lnTo>
                  <a:pt x="1629548" y="1102806"/>
                </a:lnTo>
                <a:lnTo>
                  <a:pt x="1611517" y="1081708"/>
                </a:lnTo>
                <a:lnTo>
                  <a:pt x="1575419" y="1041192"/>
                </a:lnTo>
                <a:lnTo>
                  <a:pt x="1538925" y="1001074"/>
                </a:lnTo>
                <a:lnTo>
                  <a:pt x="1502827" y="962545"/>
                </a:lnTo>
                <a:lnTo>
                  <a:pt x="1465936" y="924810"/>
                </a:lnTo>
                <a:lnTo>
                  <a:pt x="1429441" y="888663"/>
                </a:lnTo>
                <a:lnTo>
                  <a:pt x="1393343" y="853709"/>
                </a:lnTo>
                <a:lnTo>
                  <a:pt x="1357245" y="820740"/>
                </a:lnTo>
                <a:lnTo>
                  <a:pt x="1321941" y="789758"/>
                </a:lnTo>
                <a:lnTo>
                  <a:pt x="1304487" y="774267"/>
                </a:lnTo>
                <a:lnTo>
                  <a:pt x="1286636" y="759967"/>
                </a:lnTo>
                <a:lnTo>
                  <a:pt x="1269579" y="745668"/>
                </a:lnTo>
                <a:lnTo>
                  <a:pt x="1252522" y="732560"/>
                </a:lnTo>
                <a:lnTo>
                  <a:pt x="1238401" y="721708"/>
                </a:lnTo>
                <a:lnTo>
                  <a:pt x="1238183" y="719838"/>
                </a:lnTo>
                <a:lnTo>
                  <a:pt x="1234535" y="690371"/>
                </a:lnTo>
                <a:lnTo>
                  <a:pt x="1229671" y="654531"/>
                </a:lnTo>
                <a:lnTo>
                  <a:pt x="1223997" y="615108"/>
                </a:lnTo>
                <a:lnTo>
                  <a:pt x="1217106" y="576482"/>
                </a:lnTo>
                <a:lnTo>
                  <a:pt x="1213864" y="557766"/>
                </a:lnTo>
                <a:lnTo>
                  <a:pt x="1210216" y="540643"/>
                </a:lnTo>
                <a:lnTo>
                  <a:pt x="1206973" y="524714"/>
                </a:lnTo>
                <a:lnTo>
                  <a:pt x="1203325" y="511175"/>
                </a:lnTo>
                <a:lnTo>
                  <a:pt x="1206973" y="531882"/>
                </a:lnTo>
                <a:lnTo>
                  <a:pt x="1209810" y="554580"/>
                </a:lnTo>
                <a:lnTo>
                  <a:pt x="1213053" y="583650"/>
                </a:lnTo>
                <a:lnTo>
                  <a:pt x="1214674" y="599578"/>
                </a:lnTo>
                <a:lnTo>
                  <a:pt x="1216295" y="616303"/>
                </a:lnTo>
                <a:lnTo>
                  <a:pt x="1217106" y="633824"/>
                </a:lnTo>
                <a:lnTo>
                  <a:pt x="1217511" y="650948"/>
                </a:lnTo>
                <a:lnTo>
                  <a:pt x="1217917" y="668469"/>
                </a:lnTo>
                <a:lnTo>
                  <a:pt x="1217511" y="685990"/>
                </a:lnTo>
                <a:lnTo>
                  <a:pt x="1216295" y="703113"/>
                </a:lnTo>
                <a:lnTo>
                  <a:pt x="1216046" y="705118"/>
                </a:lnTo>
                <a:lnTo>
                  <a:pt x="1202540" y="695222"/>
                </a:lnTo>
                <a:lnTo>
                  <a:pt x="1186673" y="684497"/>
                </a:lnTo>
                <a:lnTo>
                  <a:pt x="1170805" y="673773"/>
                </a:lnTo>
                <a:lnTo>
                  <a:pt x="1154938" y="663842"/>
                </a:lnTo>
                <a:lnTo>
                  <a:pt x="1139468" y="654707"/>
                </a:lnTo>
                <a:lnTo>
                  <a:pt x="1124790" y="645968"/>
                </a:lnTo>
                <a:lnTo>
                  <a:pt x="1110113" y="638024"/>
                </a:lnTo>
                <a:lnTo>
                  <a:pt x="1095833" y="630477"/>
                </a:lnTo>
                <a:lnTo>
                  <a:pt x="1081949" y="623724"/>
                </a:lnTo>
                <a:lnTo>
                  <a:pt x="1068065" y="618163"/>
                </a:lnTo>
                <a:lnTo>
                  <a:pt x="1054975" y="613000"/>
                </a:lnTo>
                <a:lnTo>
                  <a:pt x="1042281" y="608630"/>
                </a:lnTo>
                <a:lnTo>
                  <a:pt x="1017290" y="600686"/>
                </a:lnTo>
                <a:lnTo>
                  <a:pt x="991902" y="592345"/>
                </a:lnTo>
                <a:lnTo>
                  <a:pt x="966118" y="583209"/>
                </a:lnTo>
                <a:lnTo>
                  <a:pt x="939937" y="574073"/>
                </a:lnTo>
                <a:lnTo>
                  <a:pt x="886782" y="553815"/>
                </a:lnTo>
                <a:lnTo>
                  <a:pt x="833627" y="533160"/>
                </a:lnTo>
                <a:lnTo>
                  <a:pt x="780075" y="511711"/>
                </a:lnTo>
                <a:lnTo>
                  <a:pt x="727317" y="489864"/>
                </a:lnTo>
                <a:lnTo>
                  <a:pt x="694143" y="475740"/>
                </a:lnTo>
                <a:lnTo>
                  <a:pt x="615950" y="344488"/>
                </a:lnTo>
                <a:lnTo>
                  <a:pt x="682265" y="470683"/>
                </a:lnTo>
                <a:lnTo>
                  <a:pt x="676938" y="468415"/>
                </a:lnTo>
                <a:lnTo>
                  <a:pt x="628543" y="447363"/>
                </a:lnTo>
                <a:lnTo>
                  <a:pt x="583322" y="427105"/>
                </a:lnTo>
                <a:lnTo>
                  <a:pt x="541670" y="408436"/>
                </a:lnTo>
                <a:lnTo>
                  <a:pt x="473044" y="376659"/>
                </a:lnTo>
                <a:lnTo>
                  <a:pt x="427426" y="355607"/>
                </a:lnTo>
                <a:lnTo>
                  <a:pt x="411162" y="347663"/>
                </a:lnTo>
                <a:lnTo>
                  <a:pt x="413939" y="350444"/>
                </a:lnTo>
                <a:lnTo>
                  <a:pt x="417906" y="352827"/>
                </a:lnTo>
                <a:lnTo>
                  <a:pt x="427029" y="359977"/>
                </a:lnTo>
                <a:lnTo>
                  <a:pt x="439327" y="367524"/>
                </a:lnTo>
                <a:lnTo>
                  <a:pt x="453607" y="375865"/>
                </a:lnTo>
                <a:lnTo>
                  <a:pt x="470664" y="385001"/>
                </a:lnTo>
                <a:lnTo>
                  <a:pt x="490102" y="394931"/>
                </a:lnTo>
                <a:lnTo>
                  <a:pt x="533340" y="416380"/>
                </a:lnTo>
                <a:lnTo>
                  <a:pt x="582925" y="440213"/>
                </a:lnTo>
                <a:lnTo>
                  <a:pt x="636873" y="465237"/>
                </a:lnTo>
                <a:lnTo>
                  <a:pt x="692805" y="491056"/>
                </a:lnTo>
                <a:lnTo>
                  <a:pt x="750721" y="516477"/>
                </a:lnTo>
                <a:lnTo>
                  <a:pt x="807049" y="541502"/>
                </a:lnTo>
                <a:lnTo>
                  <a:pt x="861791" y="565334"/>
                </a:lnTo>
                <a:lnTo>
                  <a:pt x="928558" y="593908"/>
                </a:lnTo>
                <a:lnTo>
                  <a:pt x="927038" y="593725"/>
                </a:lnTo>
                <a:lnTo>
                  <a:pt x="913525" y="596435"/>
                </a:lnTo>
                <a:lnTo>
                  <a:pt x="897230" y="599533"/>
                </a:lnTo>
                <a:lnTo>
                  <a:pt x="875769" y="603018"/>
                </a:lnTo>
                <a:lnTo>
                  <a:pt x="848744" y="607664"/>
                </a:lnTo>
                <a:lnTo>
                  <a:pt x="818141" y="611149"/>
                </a:lnTo>
                <a:lnTo>
                  <a:pt x="783565" y="615795"/>
                </a:lnTo>
                <a:lnTo>
                  <a:pt x="746206" y="618893"/>
                </a:lnTo>
                <a:lnTo>
                  <a:pt x="725937" y="620442"/>
                </a:lnTo>
                <a:lnTo>
                  <a:pt x="705668" y="621603"/>
                </a:lnTo>
                <a:lnTo>
                  <a:pt x="685002" y="622765"/>
                </a:lnTo>
                <a:lnTo>
                  <a:pt x="663540" y="623152"/>
                </a:lnTo>
                <a:lnTo>
                  <a:pt x="642079" y="623539"/>
                </a:lnTo>
                <a:lnTo>
                  <a:pt x="620618" y="623539"/>
                </a:lnTo>
                <a:lnTo>
                  <a:pt x="598759" y="623152"/>
                </a:lnTo>
                <a:lnTo>
                  <a:pt x="576503" y="621990"/>
                </a:lnTo>
                <a:lnTo>
                  <a:pt x="554247" y="620829"/>
                </a:lnTo>
                <a:lnTo>
                  <a:pt x="532388" y="618506"/>
                </a:lnTo>
                <a:lnTo>
                  <a:pt x="510132" y="616182"/>
                </a:lnTo>
                <a:lnTo>
                  <a:pt x="488670" y="613085"/>
                </a:lnTo>
                <a:lnTo>
                  <a:pt x="467209" y="609213"/>
                </a:lnTo>
                <a:lnTo>
                  <a:pt x="446145" y="604954"/>
                </a:lnTo>
                <a:lnTo>
                  <a:pt x="429576" y="600994"/>
                </a:lnTo>
                <a:lnTo>
                  <a:pt x="417530" y="597597"/>
                </a:lnTo>
                <a:lnTo>
                  <a:pt x="404812" y="593725"/>
                </a:lnTo>
                <a:lnTo>
                  <a:pt x="425081" y="599920"/>
                </a:lnTo>
                <a:lnTo>
                  <a:pt x="429576" y="600994"/>
                </a:lnTo>
                <a:lnTo>
                  <a:pt x="432632" y="601856"/>
                </a:lnTo>
                <a:lnTo>
                  <a:pt x="453299" y="606890"/>
                </a:lnTo>
                <a:lnTo>
                  <a:pt x="479132" y="613085"/>
                </a:lnTo>
                <a:lnTo>
                  <a:pt x="509734" y="619280"/>
                </a:lnTo>
                <a:lnTo>
                  <a:pt x="526426" y="622378"/>
                </a:lnTo>
                <a:lnTo>
                  <a:pt x="543913" y="625475"/>
                </a:lnTo>
                <a:lnTo>
                  <a:pt x="562195" y="628573"/>
                </a:lnTo>
                <a:lnTo>
                  <a:pt x="582067" y="630896"/>
                </a:lnTo>
                <a:lnTo>
                  <a:pt x="602336" y="633606"/>
                </a:lnTo>
                <a:lnTo>
                  <a:pt x="623400" y="636317"/>
                </a:lnTo>
                <a:lnTo>
                  <a:pt x="645259" y="637865"/>
                </a:lnTo>
                <a:lnTo>
                  <a:pt x="667515" y="639414"/>
                </a:lnTo>
                <a:lnTo>
                  <a:pt x="690963" y="640576"/>
                </a:lnTo>
                <a:lnTo>
                  <a:pt x="714412" y="641350"/>
                </a:lnTo>
                <a:lnTo>
                  <a:pt x="739053" y="641350"/>
                </a:lnTo>
                <a:lnTo>
                  <a:pt x="763693" y="641350"/>
                </a:lnTo>
                <a:lnTo>
                  <a:pt x="788732" y="639801"/>
                </a:lnTo>
                <a:lnTo>
                  <a:pt x="814167" y="638640"/>
                </a:lnTo>
                <a:lnTo>
                  <a:pt x="840000" y="636317"/>
                </a:lnTo>
                <a:lnTo>
                  <a:pt x="865833" y="633219"/>
                </a:lnTo>
                <a:lnTo>
                  <a:pt x="892461" y="629347"/>
                </a:lnTo>
                <a:lnTo>
                  <a:pt x="918692" y="624701"/>
                </a:lnTo>
                <a:lnTo>
                  <a:pt x="945320" y="618893"/>
                </a:lnTo>
                <a:lnTo>
                  <a:pt x="971550" y="612310"/>
                </a:lnTo>
                <a:lnTo>
                  <a:pt x="971357" y="612122"/>
                </a:lnTo>
                <a:lnTo>
                  <a:pt x="1024430" y="634449"/>
                </a:lnTo>
                <a:lnTo>
                  <a:pt x="1049818" y="645571"/>
                </a:lnTo>
                <a:lnTo>
                  <a:pt x="1075602" y="659870"/>
                </a:lnTo>
                <a:lnTo>
                  <a:pt x="1100990" y="675759"/>
                </a:lnTo>
                <a:lnTo>
                  <a:pt x="1126377" y="691647"/>
                </a:lnTo>
                <a:lnTo>
                  <a:pt x="1151765" y="708727"/>
                </a:lnTo>
                <a:lnTo>
                  <a:pt x="1176359" y="725807"/>
                </a:lnTo>
                <a:lnTo>
                  <a:pt x="1200953" y="743682"/>
                </a:lnTo>
                <a:lnTo>
                  <a:pt x="1225547" y="762351"/>
                </a:lnTo>
                <a:lnTo>
                  <a:pt x="1248951" y="781417"/>
                </a:lnTo>
                <a:lnTo>
                  <a:pt x="1272752" y="801277"/>
                </a:lnTo>
                <a:lnTo>
                  <a:pt x="1296553" y="820740"/>
                </a:lnTo>
                <a:lnTo>
                  <a:pt x="1319164" y="841395"/>
                </a:lnTo>
                <a:lnTo>
                  <a:pt x="1342171" y="862050"/>
                </a:lnTo>
                <a:lnTo>
                  <a:pt x="1364385" y="883500"/>
                </a:lnTo>
                <a:lnTo>
                  <a:pt x="1386600" y="904949"/>
                </a:lnTo>
                <a:lnTo>
                  <a:pt x="1408020" y="926796"/>
                </a:lnTo>
                <a:lnTo>
                  <a:pt x="1429441" y="949039"/>
                </a:lnTo>
                <a:lnTo>
                  <a:pt x="1450465" y="971283"/>
                </a:lnTo>
                <a:lnTo>
                  <a:pt x="1471489" y="993924"/>
                </a:lnTo>
                <a:lnTo>
                  <a:pt x="1491720" y="1016962"/>
                </a:lnTo>
                <a:lnTo>
                  <a:pt x="1511951" y="1039603"/>
                </a:lnTo>
                <a:lnTo>
                  <a:pt x="1514611" y="1042747"/>
                </a:lnTo>
                <a:lnTo>
                  <a:pt x="1509729" y="1046212"/>
                </a:lnTo>
                <a:lnTo>
                  <a:pt x="1495050" y="1055387"/>
                </a:lnTo>
                <a:lnTo>
                  <a:pt x="1480372" y="1064163"/>
                </a:lnTo>
                <a:lnTo>
                  <a:pt x="1465297" y="1072540"/>
                </a:lnTo>
                <a:lnTo>
                  <a:pt x="1449428" y="1080917"/>
                </a:lnTo>
                <a:lnTo>
                  <a:pt x="1433163" y="1088496"/>
                </a:lnTo>
                <a:lnTo>
                  <a:pt x="1416501" y="1095677"/>
                </a:lnTo>
                <a:lnTo>
                  <a:pt x="1399442" y="1102458"/>
                </a:lnTo>
                <a:lnTo>
                  <a:pt x="1381986" y="1109240"/>
                </a:lnTo>
                <a:lnTo>
                  <a:pt x="1364531" y="1115223"/>
                </a:lnTo>
                <a:lnTo>
                  <a:pt x="1346679" y="1121207"/>
                </a:lnTo>
                <a:lnTo>
                  <a:pt x="1328033" y="1126792"/>
                </a:lnTo>
                <a:lnTo>
                  <a:pt x="1309387" y="1131579"/>
                </a:lnTo>
                <a:lnTo>
                  <a:pt x="1290345" y="1136366"/>
                </a:lnTo>
                <a:lnTo>
                  <a:pt x="1271699" y="1141153"/>
                </a:lnTo>
                <a:lnTo>
                  <a:pt x="1251864" y="1145142"/>
                </a:lnTo>
                <a:lnTo>
                  <a:pt x="1232821" y="1149131"/>
                </a:lnTo>
                <a:lnTo>
                  <a:pt x="1212985" y="1153120"/>
                </a:lnTo>
                <a:lnTo>
                  <a:pt x="1193150" y="1156311"/>
                </a:lnTo>
                <a:lnTo>
                  <a:pt x="1173711" y="1159502"/>
                </a:lnTo>
                <a:lnTo>
                  <a:pt x="1133246" y="1165087"/>
                </a:lnTo>
                <a:lnTo>
                  <a:pt x="1093574" y="1169475"/>
                </a:lnTo>
                <a:lnTo>
                  <a:pt x="1053109" y="1173065"/>
                </a:lnTo>
                <a:lnTo>
                  <a:pt x="1013438" y="1176257"/>
                </a:lnTo>
                <a:lnTo>
                  <a:pt x="973766" y="1178251"/>
                </a:lnTo>
                <a:lnTo>
                  <a:pt x="935285" y="1179448"/>
                </a:lnTo>
                <a:lnTo>
                  <a:pt x="897200" y="1180246"/>
                </a:lnTo>
                <a:lnTo>
                  <a:pt x="860305" y="1180645"/>
                </a:lnTo>
                <a:lnTo>
                  <a:pt x="824998" y="1180246"/>
                </a:lnTo>
                <a:lnTo>
                  <a:pt x="790880" y="1179448"/>
                </a:lnTo>
                <a:lnTo>
                  <a:pt x="757953" y="1178251"/>
                </a:lnTo>
                <a:lnTo>
                  <a:pt x="727009" y="1177453"/>
                </a:lnTo>
                <a:lnTo>
                  <a:pt x="698445" y="1175858"/>
                </a:lnTo>
                <a:lnTo>
                  <a:pt x="671865" y="1173863"/>
                </a:lnTo>
                <a:lnTo>
                  <a:pt x="625846" y="1170672"/>
                </a:lnTo>
                <a:lnTo>
                  <a:pt x="591332" y="1167880"/>
                </a:lnTo>
                <a:lnTo>
                  <a:pt x="561975" y="1164688"/>
                </a:lnTo>
                <a:lnTo>
                  <a:pt x="596490" y="1168677"/>
                </a:lnTo>
                <a:lnTo>
                  <a:pt x="630210" y="1172667"/>
                </a:lnTo>
                <a:lnTo>
                  <a:pt x="663534" y="1176257"/>
                </a:lnTo>
                <a:lnTo>
                  <a:pt x="696065" y="1179049"/>
                </a:lnTo>
                <a:lnTo>
                  <a:pt x="728199" y="1181841"/>
                </a:lnTo>
                <a:lnTo>
                  <a:pt x="759143" y="1183836"/>
                </a:lnTo>
                <a:lnTo>
                  <a:pt x="789293" y="1186229"/>
                </a:lnTo>
                <a:lnTo>
                  <a:pt x="819047" y="1187825"/>
                </a:lnTo>
                <a:lnTo>
                  <a:pt x="848007" y="1189421"/>
                </a:lnTo>
                <a:lnTo>
                  <a:pt x="876174" y="1190617"/>
                </a:lnTo>
                <a:lnTo>
                  <a:pt x="903547" y="1191415"/>
                </a:lnTo>
                <a:lnTo>
                  <a:pt x="930921" y="1191814"/>
                </a:lnTo>
                <a:lnTo>
                  <a:pt x="982494" y="1192213"/>
                </a:lnTo>
                <a:lnTo>
                  <a:pt x="1031686" y="1191415"/>
                </a:lnTo>
                <a:lnTo>
                  <a:pt x="1078499" y="1190219"/>
                </a:lnTo>
                <a:lnTo>
                  <a:pt x="1122138" y="1187426"/>
                </a:lnTo>
                <a:lnTo>
                  <a:pt x="1163793" y="1184634"/>
                </a:lnTo>
                <a:lnTo>
                  <a:pt x="1203068" y="1180645"/>
                </a:lnTo>
                <a:lnTo>
                  <a:pt x="1239565" y="1176257"/>
                </a:lnTo>
                <a:lnTo>
                  <a:pt x="1274476" y="1170672"/>
                </a:lnTo>
                <a:lnTo>
                  <a:pt x="1306214" y="1165486"/>
                </a:lnTo>
                <a:lnTo>
                  <a:pt x="1335967" y="1159901"/>
                </a:lnTo>
                <a:lnTo>
                  <a:pt x="1363737" y="1153519"/>
                </a:lnTo>
                <a:lnTo>
                  <a:pt x="1389524" y="1147535"/>
                </a:lnTo>
                <a:lnTo>
                  <a:pt x="1412930" y="1140754"/>
                </a:lnTo>
                <a:lnTo>
                  <a:pt x="1434353" y="1134770"/>
                </a:lnTo>
                <a:lnTo>
                  <a:pt x="1453395" y="1127989"/>
                </a:lnTo>
                <a:lnTo>
                  <a:pt x="1470851" y="1122005"/>
                </a:lnTo>
                <a:lnTo>
                  <a:pt x="1486719" y="1115622"/>
                </a:lnTo>
                <a:lnTo>
                  <a:pt x="1500207" y="1110038"/>
                </a:lnTo>
                <a:lnTo>
                  <a:pt x="1512109" y="1104852"/>
                </a:lnTo>
                <a:lnTo>
                  <a:pt x="1522424" y="1100065"/>
                </a:lnTo>
                <a:lnTo>
                  <a:pt x="1531151" y="1095677"/>
                </a:lnTo>
                <a:lnTo>
                  <a:pt x="1537499" y="1091688"/>
                </a:lnTo>
                <a:lnTo>
                  <a:pt x="1546226" y="1086103"/>
                </a:lnTo>
                <a:lnTo>
                  <a:pt x="1549400" y="1084507"/>
                </a:lnTo>
                <a:lnTo>
                  <a:pt x="1549151" y="1084051"/>
                </a:lnTo>
                <a:lnTo>
                  <a:pt x="1550825" y="1086077"/>
                </a:lnTo>
                <a:lnTo>
                  <a:pt x="1570263" y="1109512"/>
                </a:lnTo>
                <a:lnTo>
                  <a:pt x="1588510" y="1132551"/>
                </a:lnTo>
                <a:lnTo>
                  <a:pt x="1607154" y="1155986"/>
                </a:lnTo>
                <a:lnTo>
                  <a:pt x="1625004" y="1179421"/>
                </a:lnTo>
                <a:lnTo>
                  <a:pt x="1642458" y="1202857"/>
                </a:lnTo>
                <a:lnTo>
                  <a:pt x="1659516" y="1225895"/>
                </a:lnTo>
                <a:lnTo>
                  <a:pt x="1692440" y="1271971"/>
                </a:lnTo>
                <a:lnTo>
                  <a:pt x="1723778" y="1317253"/>
                </a:lnTo>
                <a:lnTo>
                  <a:pt x="1753926" y="1362138"/>
                </a:lnTo>
                <a:lnTo>
                  <a:pt x="1782090" y="1405037"/>
                </a:lnTo>
                <a:lnTo>
                  <a:pt x="1808668" y="1447141"/>
                </a:lnTo>
                <a:lnTo>
                  <a:pt x="1833262" y="1487657"/>
                </a:lnTo>
                <a:lnTo>
                  <a:pt x="1856269" y="1526186"/>
                </a:lnTo>
                <a:lnTo>
                  <a:pt x="1877293" y="1562332"/>
                </a:lnTo>
                <a:lnTo>
                  <a:pt x="1896334" y="1596889"/>
                </a:lnTo>
                <a:lnTo>
                  <a:pt x="1912343" y="1625032"/>
                </a:lnTo>
                <a:lnTo>
                  <a:pt x="1902184" y="1628293"/>
                </a:lnTo>
                <a:lnTo>
                  <a:pt x="1881929" y="1634584"/>
                </a:lnTo>
                <a:lnTo>
                  <a:pt x="1856907" y="1641268"/>
                </a:lnTo>
                <a:lnTo>
                  <a:pt x="1827913" y="1649131"/>
                </a:lnTo>
                <a:lnTo>
                  <a:pt x="1795345" y="1657387"/>
                </a:lnTo>
                <a:lnTo>
                  <a:pt x="1759600" y="1666037"/>
                </a:lnTo>
                <a:lnTo>
                  <a:pt x="1721471" y="1674294"/>
                </a:lnTo>
                <a:lnTo>
                  <a:pt x="1701215" y="1678225"/>
                </a:lnTo>
                <a:lnTo>
                  <a:pt x="1680959" y="1681764"/>
                </a:lnTo>
                <a:lnTo>
                  <a:pt x="1659909" y="1685302"/>
                </a:lnTo>
                <a:lnTo>
                  <a:pt x="1638859" y="1688841"/>
                </a:lnTo>
                <a:lnTo>
                  <a:pt x="1617412" y="1691593"/>
                </a:lnTo>
                <a:lnTo>
                  <a:pt x="1595965" y="1694345"/>
                </a:lnTo>
                <a:lnTo>
                  <a:pt x="1574120" y="1696311"/>
                </a:lnTo>
                <a:lnTo>
                  <a:pt x="1552276" y="1698277"/>
                </a:lnTo>
                <a:lnTo>
                  <a:pt x="1530034" y="1699850"/>
                </a:lnTo>
                <a:lnTo>
                  <a:pt x="1508189" y="1701029"/>
                </a:lnTo>
                <a:lnTo>
                  <a:pt x="1486345" y="1701422"/>
                </a:lnTo>
                <a:lnTo>
                  <a:pt x="1469825" y="1701422"/>
                </a:lnTo>
                <a:lnTo>
                  <a:pt x="1437096" y="1699850"/>
                </a:lnTo>
                <a:lnTo>
                  <a:pt x="1422400" y="1699063"/>
                </a:lnTo>
                <a:lnTo>
                  <a:pt x="1443450" y="1700243"/>
                </a:lnTo>
                <a:lnTo>
                  <a:pt x="1464898" y="1701422"/>
                </a:lnTo>
                <a:lnTo>
                  <a:pt x="1469825" y="1701422"/>
                </a:lnTo>
                <a:lnTo>
                  <a:pt x="1478004" y="1701815"/>
                </a:lnTo>
                <a:lnTo>
                  <a:pt x="1506601" y="1702602"/>
                </a:lnTo>
                <a:lnTo>
                  <a:pt x="1539566" y="1702995"/>
                </a:lnTo>
                <a:lnTo>
                  <a:pt x="1575709" y="1703388"/>
                </a:lnTo>
                <a:lnTo>
                  <a:pt x="1615426" y="1702995"/>
                </a:lnTo>
                <a:lnTo>
                  <a:pt x="1656732" y="1701815"/>
                </a:lnTo>
                <a:lnTo>
                  <a:pt x="1700024" y="1699456"/>
                </a:lnTo>
                <a:lnTo>
                  <a:pt x="1721868" y="1698277"/>
                </a:lnTo>
                <a:lnTo>
                  <a:pt x="1743713" y="1696311"/>
                </a:lnTo>
                <a:lnTo>
                  <a:pt x="1765954" y="1694345"/>
                </a:lnTo>
                <a:lnTo>
                  <a:pt x="1788196" y="1691593"/>
                </a:lnTo>
                <a:lnTo>
                  <a:pt x="1810040" y="1689234"/>
                </a:lnTo>
                <a:lnTo>
                  <a:pt x="1831885" y="1686089"/>
                </a:lnTo>
                <a:lnTo>
                  <a:pt x="1853332" y="1682550"/>
                </a:lnTo>
                <a:lnTo>
                  <a:pt x="1873985" y="1678619"/>
                </a:lnTo>
                <a:lnTo>
                  <a:pt x="1894638" y="1673901"/>
                </a:lnTo>
                <a:lnTo>
                  <a:pt x="1914497" y="1669182"/>
                </a:lnTo>
                <a:lnTo>
                  <a:pt x="1933533" y="1664079"/>
                </a:lnTo>
                <a:lnTo>
                  <a:pt x="1943539" y="1682687"/>
                </a:lnTo>
                <a:lnTo>
                  <a:pt x="1964563" y="1723997"/>
                </a:lnTo>
                <a:lnTo>
                  <a:pt x="1974533" y="1744276"/>
                </a:lnTo>
                <a:lnTo>
                  <a:pt x="1961691" y="1752203"/>
                </a:lnTo>
                <a:lnTo>
                  <a:pt x="1946204" y="1755775"/>
                </a:lnTo>
                <a:lnTo>
                  <a:pt x="1927937" y="1759347"/>
                </a:lnTo>
                <a:lnTo>
                  <a:pt x="1902919" y="1764506"/>
                </a:lnTo>
                <a:lnTo>
                  <a:pt x="1871151" y="1770063"/>
                </a:lnTo>
                <a:lnTo>
                  <a:pt x="1834618" y="1775619"/>
                </a:lnTo>
                <a:lnTo>
                  <a:pt x="1792127" y="1781175"/>
                </a:lnTo>
                <a:lnTo>
                  <a:pt x="1768698" y="1783556"/>
                </a:lnTo>
                <a:lnTo>
                  <a:pt x="1744475" y="1785938"/>
                </a:lnTo>
                <a:lnTo>
                  <a:pt x="1719060" y="1787922"/>
                </a:lnTo>
                <a:lnTo>
                  <a:pt x="1692852" y="1789906"/>
                </a:lnTo>
                <a:lnTo>
                  <a:pt x="1665849" y="1791494"/>
                </a:lnTo>
                <a:lnTo>
                  <a:pt x="1637257" y="1792288"/>
                </a:lnTo>
                <a:lnTo>
                  <a:pt x="1607872" y="1793081"/>
                </a:lnTo>
                <a:lnTo>
                  <a:pt x="1578089" y="1793875"/>
                </a:lnTo>
                <a:lnTo>
                  <a:pt x="1546718" y="1793081"/>
                </a:lnTo>
                <a:lnTo>
                  <a:pt x="1515346" y="1792685"/>
                </a:lnTo>
                <a:lnTo>
                  <a:pt x="1483181" y="1791494"/>
                </a:lnTo>
                <a:lnTo>
                  <a:pt x="1450221" y="1789510"/>
                </a:lnTo>
                <a:lnTo>
                  <a:pt x="1416865" y="1786731"/>
                </a:lnTo>
                <a:lnTo>
                  <a:pt x="1383111" y="1783556"/>
                </a:lnTo>
                <a:lnTo>
                  <a:pt x="1348563" y="1779191"/>
                </a:lnTo>
                <a:lnTo>
                  <a:pt x="1314015" y="1774428"/>
                </a:lnTo>
                <a:lnTo>
                  <a:pt x="1279070" y="1768872"/>
                </a:lnTo>
                <a:lnTo>
                  <a:pt x="1243728" y="1761728"/>
                </a:lnTo>
                <a:lnTo>
                  <a:pt x="1272319" y="1733153"/>
                </a:lnTo>
                <a:lnTo>
                  <a:pt x="1260803" y="1730772"/>
                </a:lnTo>
                <a:lnTo>
                  <a:pt x="1246905" y="1727200"/>
                </a:lnTo>
                <a:lnTo>
                  <a:pt x="1227447" y="1722041"/>
                </a:lnTo>
                <a:lnTo>
                  <a:pt x="1204017" y="1715691"/>
                </a:lnTo>
                <a:lnTo>
                  <a:pt x="1175823" y="1707356"/>
                </a:lnTo>
                <a:lnTo>
                  <a:pt x="1144452" y="1697435"/>
                </a:lnTo>
                <a:lnTo>
                  <a:pt x="1108713" y="1685925"/>
                </a:lnTo>
                <a:lnTo>
                  <a:pt x="1070194" y="1672431"/>
                </a:lnTo>
                <a:lnTo>
                  <a:pt x="1028498" y="1656556"/>
                </a:lnTo>
                <a:lnTo>
                  <a:pt x="1007054" y="1648222"/>
                </a:lnTo>
                <a:lnTo>
                  <a:pt x="984816" y="1639094"/>
                </a:lnTo>
                <a:lnTo>
                  <a:pt x="961784" y="1629966"/>
                </a:lnTo>
                <a:lnTo>
                  <a:pt x="938752" y="1619250"/>
                </a:lnTo>
                <a:lnTo>
                  <a:pt x="914926" y="1608931"/>
                </a:lnTo>
                <a:lnTo>
                  <a:pt x="890703" y="1597819"/>
                </a:lnTo>
                <a:lnTo>
                  <a:pt x="866480" y="1585913"/>
                </a:lnTo>
                <a:lnTo>
                  <a:pt x="841859" y="1573610"/>
                </a:lnTo>
                <a:lnTo>
                  <a:pt x="816842" y="1560513"/>
                </a:lnTo>
                <a:lnTo>
                  <a:pt x="791427" y="1547019"/>
                </a:lnTo>
                <a:lnTo>
                  <a:pt x="766013" y="1533128"/>
                </a:lnTo>
                <a:lnTo>
                  <a:pt x="740598" y="1518444"/>
                </a:lnTo>
                <a:lnTo>
                  <a:pt x="826769" y="1496219"/>
                </a:lnTo>
                <a:lnTo>
                  <a:pt x="815650" y="1491853"/>
                </a:lnTo>
                <a:lnTo>
                  <a:pt x="802149" y="1485900"/>
                </a:lnTo>
                <a:lnTo>
                  <a:pt x="784279" y="1478360"/>
                </a:lnTo>
                <a:lnTo>
                  <a:pt x="762439" y="1467247"/>
                </a:lnTo>
                <a:lnTo>
                  <a:pt x="750128" y="1460500"/>
                </a:lnTo>
                <a:lnTo>
                  <a:pt x="737421" y="1453753"/>
                </a:lnTo>
                <a:lnTo>
                  <a:pt x="723522" y="1445419"/>
                </a:lnTo>
                <a:lnTo>
                  <a:pt x="708830" y="1436688"/>
                </a:lnTo>
                <a:lnTo>
                  <a:pt x="694137" y="1426766"/>
                </a:lnTo>
                <a:lnTo>
                  <a:pt x="678253" y="1416447"/>
                </a:lnTo>
                <a:lnTo>
                  <a:pt x="662369" y="1404541"/>
                </a:lnTo>
                <a:lnTo>
                  <a:pt x="645690" y="1392238"/>
                </a:lnTo>
                <a:lnTo>
                  <a:pt x="629012" y="1379141"/>
                </a:lnTo>
                <a:lnTo>
                  <a:pt x="611936" y="1364853"/>
                </a:lnTo>
                <a:lnTo>
                  <a:pt x="594464" y="1349375"/>
                </a:lnTo>
                <a:lnTo>
                  <a:pt x="576991" y="1333103"/>
                </a:lnTo>
                <a:lnTo>
                  <a:pt x="559519" y="1315641"/>
                </a:lnTo>
                <a:lnTo>
                  <a:pt x="541649" y="1297385"/>
                </a:lnTo>
                <a:lnTo>
                  <a:pt x="523780" y="1277938"/>
                </a:lnTo>
                <a:lnTo>
                  <a:pt x="506704" y="1257300"/>
                </a:lnTo>
                <a:lnTo>
                  <a:pt x="489232" y="1235472"/>
                </a:lnTo>
                <a:lnTo>
                  <a:pt x="472156" y="1212056"/>
                </a:lnTo>
                <a:lnTo>
                  <a:pt x="455081" y="1188244"/>
                </a:lnTo>
                <a:lnTo>
                  <a:pt x="438799" y="1162844"/>
                </a:lnTo>
                <a:lnTo>
                  <a:pt x="422518" y="1136253"/>
                </a:lnTo>
                <a:lnTo>
                  <a:pt x="414576" y="1122363"/>
                </a:lnTo>
                <a:lnTo>
                  <a:pt x="407428" y="1108472"/>
                </a:lnTo>
                <a:lnTo>
                  <a:pt x="486849" y="1092200"/>
                </a:lnTo>
                <a:lnTo>
                  <a:pt x="486849" y="1057275"/>
                </a:lnTo>
                <a:lnTo>
                  <a:pt x="482481" y="1055291"/>
                </a:lnTo>
                <a:lnTo>
                  <a:pt x="476921" y="1052513"/>
                </a:lnTo>
                <a:lnTo>
                  <a:pt x="469376" y="1048941"/>
                </a:lnTo>
                <a:lnTo>
                  <a:pt x="459846" y="1043384"/>
                </a:lnTo>
                <a:lnTo>
                  <a:pt x="448727" y="1037034"/>
                </a:lnTo>
                <a:lnTo>
                  <a:pt x="436020" y="1028700"/>
                </a:lnTo>
                <a:lnTo>
                  <a:pt x="422121" y="1018778"/>
                </a:lnTo>
                <a:lnTo>
                  <a:pt x="406237" y="1007269"/>
                </a:lnTo>
                <a:lnTo>
                  <a:pt x="389559" y="994172"/>
                </a:lnTo>
                <a:lnTo>
                  <a:pt x="372086" y="978297"/>
                </a:lnTo>
                <a:lnTo>
                  <a:pt x="353422" y="960834"/>
                </a:lnTo>
                <a:lnTo>
                  <a:pt x="343495" y="950913"/>
                </a:lnTo>
                <a:lnTo>
                  <a:pt x="333964" y="940991"/>
                </a:lnTo>
                <a:lnTo>
                  <a:pt x="324037" y="930275"/>
                </a:lnTo>
                <a:lnTo>
                  <a:pt x="313712" y="919163"/>
                </a:lnTo>
                <a:lnTo>
                  <a:pt x="303784" y="906859"/>
                </a:lnTo>
                <a:lnTo>
                  <a:pt x="293062" y="894556"/>
                </a:lnTo>
                <a:lnTo>
                  <a:pt x="283135" y="881063"/>
                </a:lnTo>
                <a:lnTo>
                  <a:pt x="272810" y="867172"/>
                </a:lnTo>
                <a:lnTo>
                  <a:pt x="262088" y="852884"/>
                </a:lnTo>
                <a:lnTo>
                  <a:pt x="251764" y="837406"/>
                </a:lnTo>
                <a:lnTo>
                  <a:pt x="240645" y="821928"/>
                </a:lnTo>
                <a:lnTo>
                  <a:pt x="229923" y="805259"/>
                </a:lnTo>
                <a:lnTo>
                  <a:pt x="219598" y="787400"/>
                </a:lnTo>
                <a:lnTo>
                  <a:pt x="208877" y="769541"/>
                </a:lnTo>
                <a:lnTo>
                  <a:pt x="198552" y="750888"/>
                </a:lnTo>
                <a:lnTo>
                  <a:pt x="187830" y="731441"/>
                </a:lnTo>
                <a:lnTo>
                  <a:pt x="177505" y="710803"/>
                </a:lnTo>
                <a:lnTo>
                  <a:pt x="167181" y="689769"/>
                </a:lnTo>
                <a:lnTo>
                  <a:pt x="157253" y="667941"/>
                </a:lnTo>
                <a:lnTo>
                  <a:pt x="147326" y="645716"/>
                </a:lnTo>
                <a:lnTo>
                  <a:pt x="137001" y="621903"/>
                </a:lnTo>
                <a:lnTo>
                  <a:pt x="127470" y="597297"/>
                </a:lnTo>
                <a:lnTo>
                  <a:pt x="117940" y="572294"/>
                </a:lnTo>
                <a:lnTo>
                  <a:pt x="108807" y="546100"/>
                </a:lnTo>
                <a:lnTo>
                  <a:pt x="99276" y="519509"/>
                </a:lnTo>
                <a:lnTo>
                  <a:pt x="90540" y="491331"/>
                </a:lnTo>
                <a:lnTo>
                  <a:pt x="81804" y="462359"/>
                </a:lnTo>
                <a:lnTo>
                  <a:pt x="73464" y="432991"/>
                </a:lnTo>
                <a:lnTo>
                  <a:pt x="65522" y="402431"/>
                </a:lnTo>
                <a:lnTo>
                  <a:pt x="57580" y="370681"/>
                </a:lnTo>
                <a:lnTo>
                  <a:pt x="50432" y="338534"/>
                </a:lnTo>
                <a:lnTo>
                  <a:pt x="42887" y="304800"/>
                </a:lnTo>
                <a:lnTo>
                  <a:pt x="36137" y="269875"/>
                </a:lnTo>
                <a:lnTo>
                  <a:pt x="29783" y="234553"/>
                </a:lnTo>
                <a:lnTo>
                  <a:pt x="23826" y="198041"/>
                </a:lnTo>
                <a:lnTo>
                  <a:pt x="18267" y="160338"/>
                </a:lnTo>
                <a:lnTo>
                  <a:pt x="13105" y="121841"/>
                </a:lnTo>
                <a:lnTo>
                  <a:pt x="8339" y="82550"/>
                </a:lnTo>
                <a:lnTo>
                  <a:pt x="3971" y="41672"/>
                </a:lnTo>
                <a:lnTo>
                  <a:pt x="0" y="0"/>
                </a:lnTo>
                <a:close/>
              </a:path>
            </a:pathLst>
          </a:custGeom>
          <a:solidFill>
            <a:srgbClr val="2FB79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任意多边形 25"/>
          <p:cNvSpPr/>
          <p:nvPr/>
        </p:nvSpPr>
        <p:spPr>
          <a:xfrm>
            <a:off x="766614" y="2535529"/>
            <a:ext cx="4968552" cy="3144738"/>
          </a:xfrm>
          <a:custGeom>
            <a:avLst/>
            <a:gdLst>
              <a:gd name="connsiteX0" fmla="*/ 476250 w 6838950"/>
              <a:gd name="connsiteY0" fmla="*/ 0 h 2762250"/>
              <a:gd name="connsiteX1" fmla="*/ 0 w 6838950"/>
              <a:gd name="connsiteY1" fmla="*/ 0 h 2762250"/>
              <a:gd name="connsiteX2" fmla="*/ 0 w 6838950"/>
              <a:gd name="connsiteY2" fmla="*/ 2762250 h 2762250"/>
              <a:gd name="connsiteX3" fmla="*/ 6838950 w 6838950"/>
              <a:gd name="connsiteY3" fmla="*/ 2762250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950" h="2762250">
                <a:moveTo>
                  <a:pt x="476250" y="0"/>
                </a:moveTo>
                <a:lnTo>
                  <a:pt x="0" y="0"/>
                </a:lnTo>
                <a:lnTo>
                  <a:pt x="0" y="2762250"/>
                </a:lnTo>
                <a:lnTo>
                  <a:pt x="6838950" y="2762250"/>
                </a:lnTo>
              </a:path>
            </a:pathLst>
          </a:custGeom>
          <a:ln>
            <a:solidFill>
              <a:srgbClr val="9259DD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200" y="122094"/>
            <a:ext cx="6167214" cy="67359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50" y="188641"/>
            <a:ext cx="5159103" cy="65472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53" y="0"/>
            <a:ext cx="620466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"/>
          <p:cNvSpPr txBox="1"/>
          <p:nvPr/>
        </p:nvSpPr>
        <p:spPr>
          <a:xfrm>
            <a:off x="1342678" y="404664"/>
            <a:ext cx="324036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赛事驱动，拔节成长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TextBox 37"/>
          <p:cNvSpPr txBox="1"/>
          <p:nvPr/>
        </p:nvSpPr>
        <p:spPr>
          <a:xfrm>
            <a:off x="910630" y="2996952"/>
            <a:ext cx="4680520" cy="2302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本学期，谢星赟老师全程参与了区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“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骏马杯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”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堂教学展评活动，荣获二等奖。教研组内团结一心给谢老师提供帮助，深入分析教学内容、反复钻研活动设计、精心制作板贴、全程参与磨课，成员间在此过程中凝心聚力、拓宽视野、思维碰撞，最终达到共同学习、共同提升、抱团的目的，在团队合作中真正收获成长感和幸福感。谢老师作为新星老师带领组内新教师拔节成长</a:t>
            </a:r>
            <a:r>
              <a: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。</a:t>
            </a:r>
            <a:endParaRPr kumimoji="0" lang="zh-CN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1387731" y="2170623"/>
            <a:ext cx="3726317" cy="645739"/>
          </a:xfrm>
          <a:prstGeom prst="roundRect">
            <a:avLst/>
          </a:prstGeom>
          <a:solidFill>
            <a:srgbClr val="A557DF"/>
          </a:solidFill>
          <a:ln>
            <a:solidFill>
              <a:schemeClr val="bg1"/>
            </a:solidFill>
          </a:ln>
          <a:effectLst>
            <a:outerShdw blurRad="177800" dist="139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赛事驱动，拔节成长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KSO_Shape"/>
          <p:cNvSpPr/>
          <p:nvPr/>
        </p:nvSpPr>
        <p:spPr bwMode="auto">
          <a:xfrm>
            <a:off x="1523476" y="1844824"/>
            <a:ext cx="814499" cy="651599"/>
          </a:xfrm>
          <a:custGeom>
            <a:avLst/>
            <a:gdLst>
              <a:gd name="T0" fmla="*/ 2911524 w 2965450"/>
              <a:gd name="T1" fmla="*/ 1176430 h 2371725"/>
              <a:gd name="T2" fmla="*/ 2844910 w 2965450"/>
              <a:gd name="T3" fmla="*/ 1344914 h 2371725"/>
              <a:gd name="T4" fmla="*/ 2700182 w 2965450"/>
              <a:gd name="T5" fmla="*/ 1530484 h 2371725"/>
              <a:gd name="T6" fmla="*/ 2505493 w 2965450"/>
              <a:gd name="T7" fmla="*/ 1695392 h 2371725"/>
              <a:gd name="T8" fmla="*/ 2169249 w 2965450"/>
              <a:gd name="T9" fmla="*/ 1741487 h 2371725"/>
              <a:gd name="T10" fmla="*/ 2397918 w 2965450"/>
              <a:gd name="T11" fmla="*/ 1682545 h 2371725"/>
              <a:gd name="T12" fmla="*/ 2183396 w 2965450"/>
              <a:gd name="T13" fmla="*/ 1677899 h 2371725"/>
              <a:gd name="T14" fmla="*/ 2373611 w 2965450"/>
              <a:gd name="T15" fmla="*/ 1414368 h 2371725"/>
              <a:gd name="T16" fmla="*/ 2721080 w 2965450"/>
              <a:gd name="T17" fmla="*/ 1383353 h 2371725"/>
              <a:gd name="T18" fmla="*/ 2440569 w 2965450"/>
              <a:gd name="T19" fmla="*/ 1405507 h 2371725"/>
              <a:gd name="T20" fmla="*/ 2455069 w 2965450"/>
              <a:gd name="T21" fmla="*/ 1215232 h 2371725"/>
              <a:gd name="T22" fmla="*/ 2696586 w 2965450"/>
              <a:gd name="T23" fmla="*/ 1129193 h 2371725"/>
              <a:gd name="T24" fmla="*/ 2758194 w 2965450"/>
              <a:gd name="T25" fmla="*/ 1109896 h 2371725"/>
              <a:gd name="T26" fmla="*/ 2763441 w 2965450"/>
              <a:gd name="T27" fmla="*/ 1002109 h 2371725"/>
              <a:gd name="T28" fmla="*/ 2520176 w 2965450"/>
              <a:gd name="T29" fmla="*/ 1140619 h 2371725"/>
              <a:gd name="T30" fmla="*/ 2435225 w 2965450"/>
              <a:gd name="T31" fmla="*/ 1138127 h 2371725"/>
              <a:gd name="T32" fmla="*/ 2273366 w 2965450"/>
              <a:gd name="T33" fmla="*/ 1398873 h 2371725"/>
              <a:gd name="T34" fmla="*/ 2248535 w 2965450"/>
              <a:gd name="T35" fmla="*/ 1342760 h 2371725"/>
              <a:gd name="T36" fmla="*/ 2140347 w 2965450"/>
              <a:gd name="T37" fmla="*/ 1706960 h 2371725"/>
              <a:gd name="T38" fmla="*/ 2156319 w 2965450"/>
              <a:gd name="T39" fmla="*/ 1989138 h 2371725"/>
              <a:gd name="T40" fmla="*/ 2108394 w 2965450"/>
              <a:gd name="T41" fmla="*/ 2305487 h 2371725"/>
              <a:gd name="T42" fmla="*/ 2061097 w 2965450"/>
              <a:gd name="T43" fmla="*/ 2135726 h 2371725"/>
              <a:gd name="T44" fmla="*/ 2000687 w 2965450"/>
              <a:gd name="T45" fmla="*/ 1772047 h 2371725"/>
              <a:gd name="T46" fmla="*/ 2089714 w 2965450"/>
              <a:gd name="T47" fmla="*/ 2246313 h 2371725"/>
              <a:gd name="T48" fmla="*/ 2094704 w 2965450"/>
              <a:gd name="T49" fmla="*/ 1581347 h 2371725"/>
              <a:gd name="T50" fmla="*/ 2137131 w 2965450"/>
              <a:gd name="T51" fmla="*/ 1287295 h 2371725"/>
              <a:gd name="T52" fmla="*/ 2250138 w 2965450"/>
              <a:gd name="T53" fmla="*/ 1082253 h 2371725"/>
              <a:gd name="T54" fmla="*/ 2491615 w 2965450"/>
              <a:gd name="T55" fmla="*/ 949135 h 2371725"/>
              <a:gd name="T56" fmla="*/ 2867511 w 2965450"/>
              <a:gd name="T57" fmla="*/ 858138 h 2371725"/>
              <a:gd name="T58" fmla="*/ 54801 w 2965450"/>
              <a:gd name="T59" fmla="*/ 42863 h 2371725"/>
              <a:gd name="T60" fmla="*/ 445550 w 2965450"/>
              <a:gd name="T61" fmla="*/ 177403 h 2371725"/>
              <a:gd name="T62" fmla="*/ 1146040 w 2965450"/>
              <a:gd name="T63" fmla="*/ 211931 h 2371725"/>
              <a:gd name="T64" fmla="*/ 1476430 w 2965450"/>
              <a:gd name="T65" fmla="*/ 317500 h 2371725"/>
              <a:gd name="T66" fmla="*/ 1681733 w 2965450"/>
              <a:gd name="T67" fmla="*/ 431800 h 2371725"/>
              <a:gd name="T68" fmla="*/ 1896566 w 2965450"/>
              <a:gd name="T69" fmla="*/ 822325 h 2371725"/>
              <a:gd name="T70" fmla="*/ 2062158 w 2965450"/>
              <a:gd name="T71" fmla="*/ 1324769 h 2371725"/>
              <a:gd name="T72" fmla="*/ 2045082 w 2965450"/>
              <a:gd name="T73" fmla="*/ 1670050 h 2371725"/>
              <a:gd name="T74" fmla="*/ 1928813 w 2965450"/>
              <a:gd name="T75" fmla="*/ 1036638 h 2371725"/>
              <a:gd name="T76" fmla="*/ 1674012 w 2965450"/>
              <a:gd name="T77" fmla="*/ 718227 h 2371725"/>
              <a:gd name="T78" fmla="*/ 1652012 w 2965450"/>
              <a:gd name="T79" fmla="*/ 960562 h 2371725"/>
              <a:gd name="T80" fmla="*/ 1286636 w 2965450"/>
              <a:gd name="T81" fmla="*/ 759967 h 2371725"/>
              <a:gd name="T82" fmla="*/ 1217106 w 2965450"/>
              <a:gd name="T83" fmla="*/ 633824 h 2371725"/>
              <a:gd name="T84" fmla="*/ 1017290 w 2965450"/>
              <a:gd name="T85" fmla="*/ 600686 h 2371725"/>
              <a:gd name="T86" fmla="*/ 413939 w 2965450"/>
              <a:gd name="T87" fmla="*/ 350444 h 2371725"/>
              <a:gd name="T88" fmla="*/ 875769 w 2965450"/>
              <a:gd name="T89" fmla="*/ 603018 h 2371725"/>
              <a:gd name="T90" fmla="*/ 446145 w 2965450"/>
              <a:gd name="T91" fmla="*/ 604954 h 2371725"/>
              <a:gd name="T92" fmla="*/ 690963 w 2965450"/>
              <a:gd name="T93" fmla="*/ 640576 h 2371725"/>
              <a:gd name="T94" fmla="*/ 1151765 w 2965450"/>
              <a:gd name="T95" fmla="*/ 708727 h 2371725"/>
              <a:gd name="T96" fmla="*/ 1509729 w 2965450"/>
              <a:gd name="T97" fmla="*/ 1046212 h 2371725"/>
              <a:gd name="T98" fmla="*/ 1193150 w 2965450"/>
              <a:gd name="T99" fmla="*/ 1156311 h 2371725"/>
              <a:gd name="T100" fmla="*/ 561975 w 2965450"/>
              <a:gd name="T101" fmla="*/ 1164688 h 2371725"/>
              <a:gd name="T102" fmla="*/ 1203068 w 2965450"/>
              <a:gd name="T103" fmla="*/ 1180645 h 2371725"/>
              <a:gd name="T104" fmla="*/ 1549400 w 2965450"/>
              <a:gd name="T105" fmla="*/ 1084507 h 2371725"/>
              <a:gd name="T106" fmla="*/ 1912343 w 2965450"/>
              <a:gd name="T107" fmla="*/ 1625032 h 2371725"/>
              <a:gd name="T108" fmla="*/ 1486345 w 2965450"/>
              <a:gd name="T109" fmla="*/ 1701422 h 2371725"/>
              <a:gd name="T110" fmla="*/ 1810040 w 2965450"/>
              <a:gd name="T111" fmla="*/ 1689234 h 2371725"/>
              <a:gd name="T112" fmla="*/ 1744475 w 2965450"/>
              <a:gd name="T113" fmla="*/ 1785938 h 2371725"/>
              <a:gd name="T114" fmla="*/ 1260803 w 2965450"/>
              <a:gd name="T115" fmla="*/ 1730772 h 2371725"/>
              <a:gd name="T116" fmla="*/ 791427 w 2965450"/>
              <a:gd name="T117" fmla="*/ 1547019 h 2371725"/>
              <a:gd name="T118" fmla="*/ 594464 w 2965450"/>
              <a:gd name="T119" fmla="*/ 1349375 h 2371725"/>
              <a:gd name="T120" fmla="*/ 459846 w 2965450"/>
              <a:gd name="T121" fmla="*/ 1043384 h 2371725"/>
              <a:gd name="T122" fmla="*/ 240645 w 2965450"/>
              <a:gd name="T123" fmla="*/ 821928 h 2371725"/>
              <a:gd name="T124" fmla="*/ 65522 w 2965450"/>
              <a:gd name="T125" fmla="*/ 402431 h 2371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65450" h="2371725">
                <a:moveTo>
                  <a:pt x="2962674" y="782638"/>
                </a:moveTo>
                <a:lnTo>
                  <a:pt x="2963467" y="802904"/>
                </a:lnTo>
                <a:lnTo>
                  <a:pt x="2964657" y="822375"/>
                </a:lnTo>
                <a:lnTo>
                  <a:pt x="2965450" y="841051"/>
                </a:lnTo>
                <a:lnTo>
                  <a:pt x="2965450" y="859727"/>
                </a:lnTo>
                <a:lnTo>
                  <a:pt x="2965450" y="877609"/>
                </a:lnTo>
                <a:lnTo>
                  <a:pt x="2965450" y="895093"/>
                </a:lnTo>
                <a:lnTo>
                  <a:pt x="2964260" y="928869"/>
                </a:lnTo>
                <a:lnTo>
                  <a:pt x="2961881" y="960261"/>
                </a:lnTo>
                <a:lnTo>
                  <a:pt x="2958709" y="990859"/>
                </a:lnTo>
                <a:lnTo>
                  <a:pt x="2954744" y="1019072"/>
                </a:lnTo>
                <a:lnTo>
                  <a:pt x="2949986" y="1046490"/>
                </a:lnTo>
                <a:lnTo>
                  <a:pt x="2945228" y="1071922"/>
                </a:lnTo>
                <a:lnTo>
                  <a:pt x="2939280" y="1095764"/>
                </a:lnTo>
                <a:lnTo>
                  <a:pt x="2932936" y="1118017"/>
                </a:lnTo>
                <a:lnTo>
                  <a:pt x="2925799" y="1138680"/>
                </a:lnTo>
                <a:lnTo>
                  <a:pt x="2919058" y="1158151"/>
                </a:lnTo>
                <a:lnTo>
                  <a:pt x="2911524" y="1176430"/>
                </a:lnTo>
                <a:lnTo>
                  <a:pt x="2903990" y="1193119"/>
                </a:lnTo>
                <a:lnTo>
                  <a:pt x="2896060" y="1208219"/>
                </a:lnTo>
                <a:lnTo>
                  <a:pt x="2888526" y="1222524"/>
                </a:lnTo>
                <a:lnTo>
                  <a:pt x="2880596" y="1235637"/>
                </a:lnTo>
                <a:lnTo>
                  <a:pt x="2872666" y="1246764"/>
                </a:lnTo>
                <a:lnTo>
                  <a:pt x="2865132" y="1257890"/>
                </a:lnTo>
                <a:lnTo>
                  <a:pt x="2857598" y="1267030"/>
                </a:lnTo>
                <a:lnTo>
                  <a:pt x="2850858" y="1275772"/>
                </a:lnTo>
                <a:lnTo>
                  <a:pt x="2843720" y="1283322"/>
                </a:lnTo>
                <a:lnTo>
                  <a:pt x="2836980" y="1290077"/>
                </a:lnTo>
                <a:lnTo>
                  <a:pt x="2831428" y="1295243"/>
                </a:lnTo>
                <a:lnTo>
                  <a:pt x="2825877" y="1300011"/>
                </a:lnTo>
                <a:lnTo>
                  <a:pt x="2817154" y="1307164"/>
                </a:lnTo>
                <a:lnTo>
                  <a:pt x="2811206" y="1311137"/>
                </a:lnTo>
                <a:lnTo>
                  <a:pt x="2809620" y="1312329"/>
                </a:lnTo>
                <a:lnTo>
                  <a:pt x="2811603" y="1328622"/>
                </a:lnTo>
                <a:lnTo>
                  <a:pt x="2850064" y="1330608"/>
                </a:lnTo>
                <a:lnTo>
                  <a:pt x="2844910" y="1344914"/>
                </a:lnTo>
                <a:lnTo>
                  <a:pt x="2839359" y="1358424"/>
                </a:lnTo>
                <a:lnTo>
                  <a:pt x="2833807" y="1371537"/>
                </a:lnTo>
                <a:lnTo>
                  <a:pt x="2827067" y="1383856"/>
                </a:lnTo>
                <a:lnTo>
                  <a:pt x="2820722" y="1395777"/>
                </a:lnTo>
                <a:lnTo>
                  <a:pt x="2814378" y="1407300"/>
                </a:lnTo>
                <a:lnTo>
                  <a:pt x="2807637" y="1418029"/>
                </a:lnTo>
                <a:lnTo>
                  <a:pt x="2800897" y="1428758"/>
                </a:lnTo>
                <a:lnTo>
                  <a:pt x="2793759" y="1438295"/>
                </a:lnTo>
                <a:lnTo>
                  <a:pt x="2786622" y="1447832"/>
                </a:lnTo>
                <a:lnTo>
                  <a:pt x="2779881" y="1456574"/>
                </a:lnTo>
                <a:lnTo>
                  <a:pt x="2772744" y="1464919"/>
                </a:lnTo>
                <a:lnTo>
                  <a:pt x="2765607" y="1472866"/>
                </a:lnTo>
                <a:lnTo>
                  <a:pt x="2758866" y="1480416"/>
                </a:lnTo>
                <a:lnTo>
                  <a:pt x="2744988" y="1493927"/>
                </a:lnTo>
                <a:lnTo>
                  <a:pt x="2732300" y="1505450"/>
                </a:lnTo>
                <a:lnTo>
                  <a:pt x="2720801" y="1515384"/>
                </a:lnTo>
                <a:lnTo>
                  <a:pt x="2709698" y="1523729"/>
                </a:lnTo>
                <a:lnTo>
                  <a:pt x="2700182" y="1530484"/>
                </a:lnTo>
                <a:lnTo>
                  <a:pt x="2692648" y="1535253"/>
                </a:lnTo>
                <a:lnTo>
                  <a:pt x="2686304" y="1538829"/>
                </a:lnTo>
                <a:lnTo>
                  <a:pt x="2681546" y="1541611"/>
                </a:lnTo>
                <a:lnTo>
                  <a:pt x="2723180" y="1546379"/>
                </a:lnTo>
                <a:lnTo>
                  <a:pt x="2701768" y="1563466"/>
                </a:lnTo>
                <a:lnTo>
                  <a:pt x="2680356" y="1578963"/>
                </a:lnTo>
                <a:lnTo>
                  <a:pt x="2658944" y="1594063"/>
                </a:lnTo>
                <a:lnTo>
                  <a:pt x="2637929" y="1607176"/>
                </a:lnTo>
                <a:lnTo>
                  <a:pt x="2618103" y="1619892"/>
                </a:lnTo>
                <a:lnTo>
                  <a:pt x="2598674" y="1631416"/>
                </a:lnTo>
                <a:lnTo>
                  <a:pt x="2580435" y="1641350"/>
                </a:lnTo>
                <a:lnTo>
                  <a:pt x="2563384" y="1650092"/>
                </a:lnTo>
                <a:lnTo>
                  <a:pt x="2547524" y="1658437"/>
                </a:lnTo>
                <a:lnTo>
                  <a:pt x="2533249" y="1665192"/>
                </a:lnTo>
                <a:lnTo>
                  <a:pt x="2509855" y="1675524"/>
                </a:lnTo>
                <a:lnTo>
                  <a:pt x="2495184" y="1681882"/>
                </a:lnTo>
                <a:lnTo>
                  <a:pt x="2490029" y="1683868"/>
                </a:lnTo>
                <a:lnTo>
                  <a:pt x="2505493" y="1695392"/>
                </a:lnTo>
                <a:lnTo>
                  <a:pt x="2489633" y="1700955"/>
                </a:lnTo>
                <a:lnTo>
                  <a:pt x="2473772" y="1706518"/>
                </a:lnTo>
                <a:lnTo>
                  <a:pt x="2457515" y="1711287"/>
                </a:lnTo>
                <a:lnTo>
                  <a:pt x="2441655" y="1715658"/>
                </a:lnTo>
                <a:lnTo>
                  <a:pt x="2426587" y="1719631"/>
                </a:lnTo>
                <a:lnTo>
                  <a:pt x="2411123" y="1723208"/>
                </a:lnTo>
                <a:lnTo>
                  <a:pt x="2395659" y="1725989"/>
                </a:lnTo>
                <a:lnTo>
                  <a:pt x="2380988" y="1729168"/>
                </a:lnTo>
                <a:lnTo>
                  <a:pt x="2351646" y="1733937"/>
                </a:lnTo>
                <a:lnTo>
                  <a:pt x="2323890" y="1737513"/>
                </a:lnTo>
                <a:lnTo>
                  <a:pt x="2297720" y="1740295"/>
                </a:lnTo>
                <a:lnTo>
                  <a:pt x="2273136" y="1741884"/>
                </a:lnTo>
                <a:lnTo>
                  <a:pt x="2250931" y="1742679"/>
                </a:lnTo>
                <a:lnTo>
                  <a:pt x="2230709" y="1743076"/>
                </a:lnTo>
                <a:lnTo>
                  <a:pt x="2212866" y="1743076"/>
                </a:lnTo>
                <a:lnTo>
                  <a:pt x="2197798" y="1742679"/>
                </a:lnTo>
                <a:lnTo>
                  <a:pt x="2176783" y="1741884"/>
                </a:lnTo>
                <a:lnTo>
                  <a:pt x="2169249" y="1741487"/>
                </a:lnTo>
                <a:lnTo>
                  <a:pt x="2162614" y="1738582"/>
                </a:lnTo>
                <a:lnTo>
                  <a:pt x="2166540" y="1726804"/>
                </a:lnTo>
                <a:lnTo>
                  <a:pt x="2173287" y="1706166"/>
                </a:lnTo>
                <a:lnTo>
                  <a:pt x="2176615" y="1696849"/>
                </a:lnTo>
                <a:lnTo>
                  <a:pt x="2185193" y="1698293"/>
                </a:lnTo>
                <a:lnTo>
                  <a:pt x="2195115" y="1699061"/>
                </a:lnTo>
                <a:lnTo>
                  <a:pt x="2205037" y="1699829"/>
                </a:lnTo>
                <a:lnTo>
                  <a:pt x="2225278" y="1700213"/>
                </a:lnTo>
                <a:lnTo>
                  <a:pt x="2246312" y="1699829"/>
                </a:lnTo>
                <a:lnTo>
                  <a:pt x="2266950" y="1699061"/>
                </a:lnTo>
                <a:lnTo>
                  <a:pt x="2287984" y="1697525"/>
                </a:lnTo>
                <a:lnTo>
                  <a:pt x="2307828" y="1695604"/>
                </a:lnTo>
                <a:lnTo>
                  <a:pt x="2327672" y="1693684"/>
                </a:lnTo>
                <a:lnTo>
                  <a:pt x="2346325" y="1690995"/>
                </a:lnTo>
                <a:lnTo>
                  <a:pt x="2363390" y="1688307"/>
                </a:lnTo>
                <a:lnTo>
                  <a:pt x="2391568" y="1683314"/>
                </a:lnTo>
                <a:lnTo>
                  <a:pt x="2392416" y="1683160"/>
                </a:lnTo>
                <a:lnTo>
                  <a:pt x="2397918" y="1682545"/>
                </a:lnTo>
                <a:lnTo>
                  <a:pt x="2405477" y="1680790"/>
                </a:lnTo>
                <a:lnTo>
                  <a:pt x="2410618" y="1679857"/>
                </a:lnTo>
                <a:lnTo>
                  <a:pt x="2417762" y="1678705"/>
                </a:lnTo>
                <a:lnTo>
                  <a:pt x="2407840" y="1680241"/>
                </a:lnTo>
                <a:lnTo>
                  <a:pt x="2405477" y="1680790"/>
                </a:lnTo>
                <a:lnTo>
                  <a:pt x="2392416" y="1683160"/>
                </a:lnTo>
                <a:lnTo>
                  <a:pt x="2387600" y="1683698"/>
                </a:lnTo>
                <a:lnTo>
                  <a:pt x="2377678" y="1685234"/>
                </a:lnTo>
                <a:lnTo>
                  <a:pt x="2356643" y="1687154"/>
                </a:lnTo>
                <a:lnTo>
                  <a:pt x="2336006" y="1687923"/>
                </a:lnTo>
                <a:lnTo>
                  <a:pt x="2315368" y="1688307"/>
                </a:lnTo>
                <a:lnTo>
                  <a:pt x="2295128" y="1687923"/>
                </a:lnTo>
                <a:lnTo>
                  <a:pt x="2276078" y="1687538"/>
                </a:lnTo>
                <a:lnTo>
                  <a:pt x="2257425" y="1686386"/>
                </a:lnTo>
                <a:lnTo>
                  <a:pt x="2239962" y="1685234"/>
                </a:lnTo>
                <a:lnTo>
                  <a:pt x="2224484" y="1683314"/>
                </a:lnTo>
                <a:lnTo>
                  <a:pt x="2197893" y="1679857"/>
                </a:lnTo>
                <a:lnTo>
                  <a:pt x="2183396" y="1677899"/>
                </a:lnTo>
                <a:lnTo>
                  <a:pt x="2195909" y="1645444"/>
                </a:lnTo>
                <a:lnTo>
                  <a:pt x="2210990" y="1607344"/>
                </a:lnTo>
                <a:lnTo>
                  <a:pt x="2219722" y="1586707"/>
                </a:lnTo>
                <a:lnTo>
                  <a:pt x="2229644" y="1565276"/>
                </a:lnTo>
                <a:lnTo>
                  <a:pt x="2239565" y="1543051"/>
                </a:lnTo>
                <a:lnTo>
                  <a:pt x="2250678" y="1520032"/>
                </a:lnTo>
                <a:lnTo>
                  <a:pt x="2261790" y="1496616"/>
                </a:lnTo>
                <a:lnTo>
                  <a:pt x="2274094" y="1472804"/>
                </a:lnTo>
                <a:lnTo>
                  <a:pt x="2287190" y="1448991"/>
                </a:lnTo>
                <a:lnTo>
                  <a:pt x="2301081" y="1424385"/>
                </a:lnTo>
                <a:lnTo>
                  <a:pt x="2315369" y="1399779"/>
                </a:lnTo>
                <a:lnTo>
                  <a:pt x="2316953" y="1397235"/>
                </a:lnTo>
                <a:lnTo>
                  <a:pt x="2316162" y="1399465"/>
                </a:lnTo>
                <a:lnTo>
                  <a:pt x="2321709" y="1401479"/>
                </a:lnTo>
                <a:lnTo>
                  <a:pt x="2329633" y="1404701"/>
                </a:lnTo>
                <a:lnTo>
                  <a:pt x="2340727" y="1407924"/>
                </a:lnTo>
                <a:lnTo>
                  <a:pt x="2354990" y="1411549"/>
                </a:lnTo>
                <a:lnTo>
                  <a:pt x="2373611" y="1414368"/>
                </a:lnTo>
                <a:lnTo>
                  <a:pt x="2383516" y="1416382"/>
                </a:lnTo>
                <a:lnTo>
                  <a:pt x="2395402" y="1417591"/>
                </a:lnTo>
                <a:lnTo>
                  <a:pt x="2407685" y="1418396"/>
                </a:lnTo>
                <a:lnTo>
                  <a:pt x="2420759" y="1419202"/>
                </a:lnTo>
                <a:lnTo>
                  <a:pt x="2435023" y="1420410"/>
                </a:lnTo>
                <a:lnTo>
                  <a:pt x="2450474" y="1420813"/>
                </a:lnTo>
                <a:lnTo>
                  <a:pt x="2467115" y="1420410"/>
                </a:lnTo>
                <a:lnTo>
                  <a:pt x="2484548" y="1420008"/>
                </a:lnTo>
                <a:lnTo>
                  <a:pt x="2503169" y="1418799"/>
                </a:lnTo>
                <a:lnTo>
                  <a:pt x="2522583" y="1417591"/>
                </a:lnTo>
                <a:lnTo>
                  <a:pt x="2543186" y="1415174"/>
                </a:lnTo>
                <a:lnTo>
                  <a:pt x="2564977" y="1413160"/>
                </a:lnTo>
                <a:lnTo>
                  <a:pt x="2588352" y="1409938"/>
                </a:lnTo>
                <a:lnTo>
                  <a:pt x="2612521" y="1405910"/>
                </a:lnTo>
                <a:lnTo>
                  <a:pt x="2637878" y="1401479"/>
                </a:lnTo>
                <a:lnTo>
                  <a:pt x="2664423" y="1396242"/>
                </a:lnTo>
                <a:lnTo>
                  <a:pt x="2692157" y="1390200"/>
                </a:lnTo>
                <a:lnTo>
                  <a:pt x="2721080" y="1383353"/>
                </a:lnTo>
                <a:lnTo>
                  <a:pt x="2751587" y="1375297"/>
                </a:lnTo>
                <a:lnTo>
                  <a:pt x="2782887" y="1366838"/>
                </a:lnTo>
                <a:lnTo>
                  <a:pt x="2769416" y="1370463"/>
                </a:lnTo>
                <a:lnTo>
                  <a:pt x="2753172" y="1374491"/>
                </a:lnTo>
                <a:lnTo>
                  <a:pt x="2732173" y="1378922"/>
                </a:lnTo>
                <a:lnTo>
                  <a:pt x="2706420" y="1384561"/>
                </a:lnTo>
                <a:lnTo>
                  <a:pt x="2677102" y="1390200"/>
                </a:lnTo>
                <a:lnTo>
                  <a:pt x="2644217" y="1395437"/>
                </a:lnTo>
                <a:lnTo>
                  <a:pt x="2609351" y="1400270"/>
                </a:lnTo>
                <a:lnTo>
                  <a:pt x="2591522" y="1402284"/>
                </a:lnTo>
                <a:lnTo>
                  <a:pt x="2572901" y="1404298"/>
                </a:lnTo>
                <a:lnTo>
                  <a:pt x="2554279" y="1405910"/>
                </a:lnTo>
                <a:lnTo>
                  <a:pt x="2534865" y="1407118"/>
                </a:lnTo>
                <a:lnTo>
                  <a:pt x="2516244" y="1407924"/>
                </a:lnTo>
                <a:lnTo>
                  <a:pt x="2496830" y="1407924"/>
                </a:lnTo>
                <a:lnTo>
                  <a:pt x="2478209" y="1407924"/>
                </a:lnTo>
                <a:lnTo>
                  <a:pt x="2459191" y="1407118"/>
                </a:lnTo>
                <a:lnTo>
                  <a:pt x="2440569" y="1405507"/>
                </a:lnTo>
                <a:lnTo>
                  <a:pt x="2422344" y="1403493"/>
                </a:lnTo>
                <a:lnTo>
                  <a:pt x="2404515" y="1400673"/>
                </a:lnTo>
                <a:lnTo>
                  <a:pt x="2387082" y="1397048"/>
                </a:lnTo>
                <a:lnTo>
                  <a:pt x="2370442" y="1392617"/>
                </a:lnTo>
                <a:lnTo>
                  <a:pt x="2354594" y="1387784"/>
                </a:lnTo>
                <a:lnTo>
                  <a:pt x="2346670" y="1384561"/>
                </a:lnTo>
                <a:lnTo>
                  <a:pt x="2339538" y="1381742"/>
                </a:lnTo>
                <a:lnTo>
                  <a:pt x="2332010" y="1378519"/>
                </a:lnTo>
                <a:lnTo>
                  <a:pt x="2329429" y="1377207"/>
                </a:lnTo>
                <a:lnTo>
                  <a:pt x="2330450" y="1375569"/>
                </a:lnTo>
                <a:lnTo>
                  <a:pt x="2345928" y="1350963"/>
                </a:lnTo>
                <a:lnTo>
                  <a:pt x="2362200" y="1327150"/>
                </a:lnTo>
                <a:lnTo>
                  <a:pt x="2379662" y="1303735"/>
                </a:lnTo>
                <a:lnTo>
                  <a:pt x="2397522" y="1280716"/>
                </a:lnTo>
                <a:lnTo>
                  <a:pt x="2416175" y="1257697"/>
                </a:lnTo>
                <a:lnTo>
                  <a:pt x="2434828" y="1236266"/>
                </a:lnTo>
                <a:lnTo>
                  <a:pt x="2445147" y="1225550"/>
                </a:lnTo>
                <a:lnTo>
                  <a:pt x="2455069" y="1215232"/>
                </a:lnTo>
                <a:lnTo>
                  <a:pt x="2465387" y="1205310"/>
                </a:lnTo>
                <a:lnTo>
                  <a:pt x="2475706" y="1194991"/>
                </a:lnTo>
                <a:lnTo>
                  <a:pt x="2486422" y="1185466"/>
                </a:lnTo>
                <a:lnTo>
                  <a:pt x="2497138" y="1176338"/>
                </a:lnTo>
                <a:lnTo>
                  <a:pt x="2508250" y="1167210"/>
                </a:lnTo>
                <a:lnTo>
                  <a:pt x="2518966" y="1158875"/>
                </a:lnTo>
                <a:lnTo>
                  <a:pt x="2553515" y="1137536"/>
                </a:lnTo>
                <a:lnTo>
                  <a:pt x="2565817" y="1138644"/>
                </a:lnTo>
                <a:lnTo>
                  <a:pt x="2578536" y="1139431"/>
                </a:lnTo>
                <a:lnTo>
                  <a:pt x="2591255" y="1139825"/>
                </a:lnTo>
                <a:lnTo>
                  <a:pt x="2603577" y="1139825"/>
                </a:lnTo>
                <a:lnTo>
                  <a:pt x="2615899" y="1139431"/>
                </a:lnTo>
                <a:lnTo>
                  <a:pt x="2628220" y="1138644"/>
                </a:lnTo>
                <a:lnTo>
                  <a:pt x="2640144" y="1137856"/>
                </a:lnTo>
                <a:lnTo>
                  <a:pt x="2652069" y="1136281"/>
                </a:lnTo>
                <a:lnTo>
                  <a:pt x="2663595" y="1134706"/>
                </a:lnTo>
                <a:lnTo>
                  <a:pt x="2675122" y="1133131"/>
                </a:lnTo>
                <a:lnTo>
                  <a:pt x="2696586" y="1129193"/>
                </a:lnTo>
                <a:lnTo>
                  <a:pt x="2717254" y="1124073"/>
                </a:lnTo>
                <a:lnTo>
                  <a:pt x="2736333" y="1118954"/>
                </a:lnTo>
                <a:lnTo>
                  <a:pt x="2753424" y="1113834"/>
                </a:lnTo>
                <a:lnTo>
                  <a:pt x="2769323" y="1108715"/>
                </a:lnTo>
                <a:lnTo>
                  <a:pt x="2782837" y="1103202"/>
                </a:lnTo>
                <a:lnTo>
                  <a:pt x="2790519" y="1100052"/>
                </a:lnTo>
                <a:lnTo>
                  <a:pt x="2797941" y="1097295"/>
                </a:lnTo>
                <a:lnTo>
                  <a:pt x="2807481" y="1093357"/>
                </a:lnTo>
                <a:lnTo>
                  <a:pt x="2810659" y="1091782"/>
                </a:lnTo>
                <a:lnTo>
                  <a:pt x="2810661" y="1091782"/>
                </a:lnTo>
                <a:lnTo>
                  <a:pt x="2816225" y="1089025"/>
                </a:lnTo>
                <a:lnTo>
                  <a:pt x="2810659" y="1091782"/>
                </a:lnTo>
                <a:lnTo>
                  <a:pt x="2794364" y="1098476"/>
                </a:lnTo>
                <a:lnTo>
                  <a:pt x="2790519" y="1100052"/>
                </a:lnTo>
                <a:lnTo>
                  <a:pt x="2788402" y="1100839"/>
                </a:lnTo>
                <a:lnTo>
                  <a:pt x="2778465" y="1103989"/>
                </a:lnTo>
                <a:lnTo>
                  <a:pt x="2768528" y="1106746"/>
                </a:lnTo>
                <a:lnTo>
                  <a:pt x="2758194" y="1109896"/>
                </a:lnTo>
                <a:lnTo>
                  <a:pt x="2748257" y="1112259"/>
                </a:lnTo>
                <a:lnTo>
                  <a:pt x="2738320" y="1114228"/>
                </a:lnTo>
                <a:lnTo>
                  <a:pt x="2717652" y="1118166"/>
                </a:lnTo>
                <a:lnTo>
                  <a:pt x="2697381" y="1121317"/>
                </a:lnTo>
                <a:lnTo>
                  <a:pt x="2677507" y="1123286"/>
                </a:lnTo>
                <a:lnTo>
                  <a:pt x="2658826" y="1124861"/>
                </a:lnTo>
                <a:lnTo>
                  <a:pt x="2640939" y="1125648"/>
                </a:lnTo>
                <a:lnTo>
                  <a:pt x="2624643" y="1126042"/>
                </a:lnTo>
                <a:lnTo>
                  <a:pt x="2609539" y="1126436"/>
                </a:lnTo>
                <a:lnTo>
                  <a:pt x="2596820" y="1126436"/>
                </a:lnTo>
                <a:lnTo>
                  <a:pt x="2578934" y="1125648"/>
                </a:lnTo>
                <a:lnTo>
                  <a:pt x="2573192" y="1125314"/>
                </a:lnTo>
                <a:lnTo>
                  <a:pt x="2601516" y="1107678"/>
                </a:lnTo>
                <a:lnTo>
                  <a:pt x="2650331" y="1077119"/>
                </a:lnTo>
                <a:lnTo>
                  <a:pt x="2699544" y="1045766"/>
                </a:lnTo>
                <a:lnTo>
                  <a:pt x="2722960" y="1029891"/>
                </a:lnTo>
                <a:lnTo>
                  <a:pt x="2744391" y="1015603"/>
                </a:lnTo>
                <a:lnTo>
                  <a:pt x="2763441" y="1002109"/>
                </a:lnTo>
                <a:lnTo>
                  <a:pt x="2778919" y="990997"/>
                </a:lnTo>
                <a:lnTo>
                  <a:pt x="2790428" y="981075"/>
                </a:lnTo>
                <a:lnTo>
                  <a:pt x="2794397" y="977900"/>
                </a:lnTo>
                <a:lnTo>
                  <a:pt x="2797175" y="974725"/>
                </a:lnTo>
                <a:lnTo>
                  <a:pt x="2770188" y="992584"/>
                </a:lnTo>
                <a:lnTo>
                  <a:pt x="2740025" y="1012428"/>
                </a:lnTo>
                <a:lnTo>
                  <a:pt x="2702322" y="1036638"/>
                </a:lnTo>
                <a:lnTo>
                  <a:pt x="2676635" y="1052427"/>
                </a:lnTo>
                <a:lnTo>
                  <a:pt x="2677429" y="1051322"/>
                </a:lnTo>
                <a:lnTo>
                  <a:pt x="2700337" y="987425"/>
                </a:lnTo>
                <a:lnTo>
                  <a:pt x="2672089" y="1055221"/>
                </a:lnTo>
                <a:lnTo>
                  <a:pt x="2659063" y="1063228"/>
                </a:lnTo>
                <a:lnTo>
                  <a:pt x="2636044" y="1077119"/>
                </a:lnTo>
                <a:lnTo>
                  <a:pt x="2612628" y="1090613"/>
                </a:lnTo>
                <a:lnTo>
                  <a:pt x="2588816" y="1104503"/>
                </a:lnTo>
                <a:lnTo>
                  <a:pt x="2565003" y="1117600"/>
                </a:lnTo>
                <a:lnTo>
                  <a:pt x="2542381" y="1129903"/>
                </a:lnTo>
                <a:lnTo>
                  <a:pt x="2520176" y="1140619"/>
                </a:lnTo>
                <a:lnTo>
                  <a:pt x="2514203" y="1143794"/>
                </a:lnTo>
                <a:lnTo>
                  <a:pt x="2508647" y="1147366"/>
                </a:lnTo>
                <a:lnTo>
                  <a:pt x="2496344" y="1154906"/>
                </a:lnTo>
                <a:lnTo>
                  <a:pt x="2484041" y="1164035"/>
                </a:lnTo>
                <a:lnTo>
                  <a:pt x="2470944" y="1174353"/>
                </a:lnTo>
                <a:lnTo>
                  <a:pt x="2457847" y="1186260"/>
                </a:lnTo>
                <a:lnTo>
                  <a:pt x="2444859" y="1198866"/>
                </a:lnTo>
                <a:lnTo>
                  <a:pt x="2444354" y="1197054"/>
                </a:lnTo>
                <a:lnTo>
                  <a:pt x="2442766" y="1189144"/>
                </a:lnTo>
                <a:lnTo>
                  <a:pt x="2441179" y="1180839"/>
                </a:lnTo>
                <a:lnTo>
                  <a:pt x="2440385" y="1172929"/>
                </a:lnTo>
                <a:lnTo>
                  <a:pt x="2438400" y="1156319"/>
                </a:lnTo>
                <a:lnTo>
                  <a:pt x="2437607" y="1140895"/>
                </a:lnTo>
                <a:lnTo>
                  <a:pt x="2437210" y="1127449"/>
                </a:lnTo>
                <a:lnTo>
                  <a:pt x="2436813" y="1116771"/>
                </a:lnTo>
                <a:lnTo>
                  <a:pt x="2437210" y="1106488"/>
                </a:lnTo>
                <a:lnTo>
                  <a:pt x="2436019" y="1121121"/>
                </a:lnTo>
                <a:lnTo>
                  <a:pt x="2435225" y="1138127"/>
                </a:lnTo>
                <a:lnTo>
                  <a:pt x="2435225" y="1156715"/>
                </a:lnTo>
                <a:lnTo>
                  <a:pt x="2435225" y="1175302"/>
                </a:lnTo>
                <a:lnTo>
                  <a:pt x="2435622" y="1206150"/>
                </a:lnTo>
                <a:lnTo>
                  <a:pt x="2435679" y="1208030"/>
                </a:lnTo>
                <a:lnTo>
                  <a:pt x="2430066" y="1213644"/>
                </a:lnTo>
                <a:lnTo>
                  <a:pt x="2416175" y="1228725"/>
                </a:lnTo>
                <a:lnTo>
                  <a:pt x="2401887" y="1244997"/>
                </a:lnTo>
                <a:lnTo>
                  <a:pt x="2387203" y="1262063"/>
                </a:lnTo>
                <a:lnTo>
                  <a:pt x="2372916" y="1279922"/>
                </a:lnTo>
                <a:lnTo>
                  <a:pt x="2358231" y="1298972"/>
                </a:lnTo>
                <a:lnTo>
                  <a:pt x="2343944" y="1318022"/>
                </a:lnTo>
                <a:lnTo>
                  <a:pt x="2329259" y="1338263"/>
                </a:lnTo>
                <a:lnTo>
                  <a:pt x="2314972" y="1359297"/>
                </a:lnTo>
                <a:lnTo>
                  <a:pt x="2300287" y="1380332"/>
                </a:lnTo>
                <a:lnTo>
                  <a:pt x="2286794" y="1401763"/>
                </a:lnTo>
                <a:lnTo>
                  <a:pt x="2279164" y="1413970"/>
                </a:lnTo>
                <a:lnTo>
                  <a:pt x="2276519" y="1407628"/>
                </a:lnTo>
                <a:lnTo>
                  <a:pt x="2273366" y="1398873"/>
                </a:lnTo>
                <a:lnTo>
                  <a:pt x="2270213" y="1389322"/>
                </a:lnTo>
                <a:lnTo>
                  <a:pt x="2264301" y="1369822"/>
                </a:lnTo>
                <a:lnTo>
                  <a:pt x="2259177" y="1348730"/>
                </a:lnTo>
                <a:lnTo>
                  <a:pt x="2253659" y="1326046"/>
                </a:lnTo>
                <a:lnTo>
                  <a:pt x="2248929" y="1303760"/>
                </a:lnTo>
                <a:lnTo>
                  <a:pt x="2244594" y="1281076"/>
                </a:lnTo>
                <a:lnTo>
                  <a:pt x="2240652" y="1257994"/>
                </a:lnTo>
                <a:lnTo>
                  <a:pt x="2234346" y="1216208"/>
                </a:lnTo>
                <a:lnTo>
                  <a:pt x="2229617" y="1181585"/>
                </a:lnTo>
                <a:lnTo>
                  <a:pt x="2225675" y="1149350"/>
                </a:lnTo>
                <a:lnTo>
                  <a:pt x="2226464" y="1174024"/>
                </a:lnTo>
                <a:lnTo>
                  <a:pt x="2228040" y="1198698"/>
                </a:lnTo>
                <a:lnTo>
                  <a:pt x="2230405" y="1223769"/>
                </a:lnTo>
                <a:lnTo>
                  <a:pt x="2233558" y="1248841"/>
                </a:lnTo>
                <a:lnTo>
                  <a:pt x="2236711" y="1273515"/>
                </a:lnTo>
                <a:lnTo>
                  <a:pt x="2240652" y="1297790"/>
                </a:lnTo>
                <a:lnTo>
                  <a:pt x="2244594" y="1320872"/>
                </a:lnTo>
                <a:lnTo>
                  <a:pt x="2248535" y="1342760"/>
                </a:lnTo>
                <a:lnTo>
                  <a:pt x="2256812" y="1381363"/>
                </a:lnTo>
                <a:lnTo>
                  <a:pt x="2263907" y="1412404"/>
                </a:lnTo>
                <a:lnTo>
                  <a:pt x="2268391" y="1431645"/>
                </a:lnTo>
                <a:lnTo>
                  <a:pt x="2259806" y="1446213"/>
                </a:lnTo>
                <a:lnTo>
                  <a:pt x="2246709" y="1468438"/>
                </a:lnTo>
                <a:lnTo>
                  <a:pt x="2234009" y="1491060"/>
                </a:lnTo>
                <a:lnTo>
                  <a:pt x="2221706" y="1513285"/>
                </a:lnTo>
                <a:lnTo>
                  <a:pt x="2209800" y="1535907"/>
                </a:lnTo>
                <a:lnTo>
                  <a:pt x="2198687" y="1558529"/>
                </a:lnTo>
                <a:lnTo>
                  <a:pt x="2191857" y="1573239"/>
                </a:lnTo>
                <a:lnTo>
                  <a:pt x="2135187" y="1403350"/>
                </a:lnTo>
                <a:lnTo>
                  <a:pt x="2179944" y="1598574"/>
                </a:lnTo>
                <a:lnTo>
                  <a:pt x="2178050" y="1602582"/>
                </a:lnTo>
                <a:lnTo>
                  <a:pt x="2168922" y="1624410"/>
                </a:lnTo>
                <a:lnTo>
                  <a:pt x="2160587" y="1645444"/>
                </a:lnTo>
                <a:lnTo>
                  <a:pt x="2153047" y="1666479"/>
                </a:lnTo>
                <a:lnTo>
                  <a:pt x="2146300" y="1686719"/>
                </a:lnTo>
                <a:lnTo>
                  <a:pt x="2140347" y="1706960"/>
                </a:lnTo>
                <a:lnTo>
                  <a:pt x="2135187" y="1725613"/>
                </a:lnTo>
                <a:lnTo>
                  <a:pt x="2135900" y="1726148"/>
                </a:lnTo>
                <a:lnTo>
                  <a:pt x="2162225" y="1737519"/>
                </a:lnTo>
                <a:lnTo>
                  <a:pt x="2160650" y="1745457"/>
                </a:lnTo>
                <a:lnTo>
                  <a:pt x="2157500" y="1767285"/>
                </a:lnTo>
                <a:lnTo>
                  <a:pt x="2155531" y="1782763"/>
                </a:lnTo>
                <a:lnTo>
                  <a:pt x="2153563" y="1800226"/>
                </a:lnTo>
                <a:lnTo>
                  <a:pt x="2151594" y="1820466"/>
                </a:lnTo>
                <a:lnTo>
                  <a:pt x="2150019" y="1841898"/>
                </a:lnTo>
                <a:lnTo>
                  <a:pt x="2149231" y="1864916"/>
                </a:lnTo>
                <a:lnTo>
                  <a:pt x="2148838" y="1889126"/>
                </a:lnTo>
                <a:lnTo>
                  <a:pt x="2149231" y="1913732"/>
                </a:lnTo>
                <a:lnTo>
                  <a:pt x="2149625" y="1926432"/>
                </a:lnTo>
                <a:lnTo>
                  <a:pt x="2150413" y="1939132"/>
                </a:lnTo>
                <a:lnTo>
                  <a:pt x="2151200" y="1951832"/>
                </a:lnTo>
                <a:lnTo>
                  <a:pt x="2153169" y="1964135"/>
                </a:lnTo>
                <a:lnTo>
                  <a:pt x="2154744" y="1976835"/>
                </a:lnTo>
                <a:lnTo>
                  <a:pt x="2156319" y="1989138"/>
                </a:lnTo>
                <a:lnTo>
                  <a:pt x="2159075" y="2001441"/>
                </a:lnTo>
                <a:lnTo>
                  <a:pt x="2161831" y="2013744"/>
                </a:lnTo>
                <a:lnTo>
                  <a:pt x="2164981" y="2024857"/>
                </a:lnTo>
                <a:lnTo>
                  <a:pt x="2166838" y="2031096"/>
                </a:lnTo>
                <a:lnTo>
                  <a:pt x="2247900" y="2219020"/>
                </a:lnTo>
                <a:lnTo>
                  <a:pt x="2234387" y="2224573"/>
                </a:lnTo>
                <a:lnTo>
                  <a:pt x="2221271" y="2230126"/>
                </a:lnTo>
                <a:lnTo>
                  <a:pt x="2208950" y="2236472"/>
                </a:lnTo>
                <a:lnTo>
                  <a:pt x="2197026" y="2242422"/>
                </a:lnTo>
                <a:lnTo>
                  <a:pt x="2185898" y="2248768"/>
                </a:lnTo>
                <a:lnTo>
                  <a:pt x="2175166" y="2255114"/>
                </a:lnTo>
                <a:lnTo>
                  <a:pt x="2164833" y="2261460"/>
                </a:lnTo>
                <a:lnTo>
                  <a:pt x="2155294" y="2267806"/>
                </a:lnTo>
                <a:lnTo>
                  <a:pt x="2146550" y="2274549"/>
                </a:lnTo>
                <a:lnTo>
                  <a:pt x="2137806" y="2280499"/>
                </a:lnTo>
                <a:lnTo>
                  <a:pt x="2129857" y="2287242"/>
                </a:lnTo>
                <a:lnTo>
                  <a:pt x="2121908" y="2293191"/>
                </a:lnTo>
                <a:lnTo>
                  <a:pt x="2108394" y="2305487"/>
                </a:lnTo>
                <a:lnTo>
                  <a:pt x="2096073" y="2317783"/>
                </a:lnTo>
                <a:lnTo>
                  <a:pt x="2086137" y="2328888"/>
                </a:lnTo>
                <a:lnTo>
                  <a:pt x="2076996" y="2338804"/>
                </a:lnTo>
                <a:lnTo>
                  <a:pt x="2070239" y="2347927"/>
                </a:lnTo>
                <a:lnTo>
                  <a:pt x="2065072" y="2356256"/>
                </a:lnTo>
                <a:lnTo>
                  <a:pt x="2060303" y="2362603"/>
                </a:lnTo>
                <a:lnTo>
                  <a:pt x="2057520" y="2367759"/>
                </a:lnTo>
                <a:lnTo>
                  <a:pt x="2055136" y="2371725"/>
                </a:lnTo>
                <a:lnTo>
                  <a:pt x="2057520" y="2359033"/>
                </a:lnTo>
                <a:lnTo>
                  <a:pt x="2059508" y="2346737"/>
                </a:lnTo>
                <a:lnTo>
                  <a:pt x="2062687" y="2320956"/>
                </a:lnTo>
                <a:lnTo>
                  <a:pt x="2064277" y="2295174"/>
                </a:lnTo>
                <a:lnTo>
                  <a:pt x="2065867" y="2268600"/>
                </a:lnTo>
                <a:lnTo>
                  <a:pt x="2066264" y="2242025"/>
                </a:lnTo>
                <a:lnTo>
                  <a:pt x="2066264" y="2215450"/>
                </a:lnTo>
                <a:lnTo>
                  <a:pt x="2065072" y="2188479"/>
                </a:lnTo>
                <a:lnTo>
                  <a:pt x="2063085" y="2161904"/>
                </a:lnTo>
                <a:lnTo>
                  <a:pt x="2061097" y="2135726"/>
                </a:lnTo>
                <a:lnTo>
                  <a:pt x="2058315" y="2108755"/>
                </a:lnTo>
                <a:lnTo>
                  <a:pt x="2054738" y="2082577"/>
                </a:lnTo>
                <a:lnTo>
                  <a:pt x="2051161" y="2056796"/>
                </a:lnTo>
                <a:lnTo>
                  <a:pt x="2047187" y="2031411"/>
                </a:lnTo>
                <a:lnTo>
                  <a:pt x="2042815" y="2006819"/>
                </a:lnTo>
                <a:lnTo>
                  <a:pt x="2038045" y="1982228"/>
                </a:lnTo>
                <a:lnTo>
                  <a:pt x="2033276" y="1959223"/>
                </a:lnTo>
                <a:lnTo>
                  <a:pt x="2028506" y="1936218"/>
                </a:lnTo>
                <a:lnTo>
                  <a:pt x="2023339" y="1914006"/>
                </a:lnTo>
                <a:lnTo>
                  <a:pt x="2013006" y="1873153"/>
                </a:lnTo>
                <a:lnTo>
                  <a:pt x="2003467" y="1837059"/>
                </a:lnTo>
                <a:lnTo>
                  <a:pt x="1994325" y="1805328"/>
                </a:lnTo>
                <a:lnTo>
                  <a:pt x="1986376" y="1779943"/>
                </a:lnTo>
                <a:lnTo>
                  <a:pt x="1980017" y="1760905"/>
                </a:lnTo>
                <a:lnTo>
                  <a:pt x="1974850" y="1744643"/>
                </a:lnTo>
                <a:lnTo>
                  <a:pt x="1994510" y="1732525"/>
                </a:lnTo>
                <a:lnTo>
                  <a:pt x="1995497" y="1756569"/>
                </a:lnTo>
                <a:lnTo>
                  <a:pt x="2000687" y="1772047"/>
                </a:lnTo>
                <a:lnTo>
                  <a:pt x="2014261" y="1814513"/>
                </a:lnTo>
                <a:lnTo>
                  <a:pt x="2022644" y="1844278"/>
                </a:lnTo>
                <a:lnTo>
                  <a:pt x="2031827" y="1878013"/>
                </a:lnTo>
                <a:lnTo>
                  <a:pt x="2041807" y="1915716"/>
                </a:lnTo>
                <a:lnTo>
                  <a:pt x="2051389" y="1956197"/>
                </a:lnTo>
                <a:lnTo>
                  <a:pt x="2061369" y="1998266"/>
                </a:lnTo>
                <a:lnTo>
                  <a:pt x="2065761" y="2019697"/>
                </a:lnTo>
                <a:lnTo>
                  <a:pt x="2070152" y="2041128"/>
                </a:lnTo>
                <a:lnTo>
                  <a:pt x="2074144" y="2062956"/>
                </a:lnTo>
                <a:lnTo>
                  <a:pt x="2078137" y="2085181"/>
                </a:lnTo>
                <a:lnTo>
                  <a:pt x="2080931" y="2106613"/>
                </a:lnTo>
                <a:lnTo>
                  <a:pt x="2084125" y="2128044"/>
                </a:lnTo>
                <a:lnTo>
                  <a:pt x="2086520" y="2149078"/>
                </a:lnTo>
                <a:lnTo>
                  <a:pt x="2088117" y="2170113"/>
                </a:lnTo>
                <a:lnTo>
                  <a:pt x="2089714" y="2190353"/>
                </a:lnTo>
                <a:lnTo>
                  <a:pt x="2090513" y="2209403"/>
                </a:lnTo>
                <a:lnTo>
                  <a:pt x="2090513" y="2228453"/>
                </a:lnTo>
                <a:lnTo>
                  <a:pt x="2089714" y="2246313"/>
                </a:lnTo>
                <a:lnTo>
                  <a:pt x="2088117" y="2263378"/>
                </a:lnTo>
                <a:lnTo>
                  <a:pt x="2086121" y="2279650"/>
                </a:lnTo>
                <a:lnTo>
                  <a:pt x="2128838" y="2218135"/>
                </a:lnTo>
                <a:lnTo>
                  <a:pt x="1997420" y="1730731"/>
                </a:lnTo>
                <a:lnTo>
                  <a:pt x="2028904" y="1711325"/>
                </a:lnTo>
                <a:lnTo>
                  <a:pt x="2097058" y="1869327"/>
                </a:lnTo>
                <a:lnTo>
                  <a:pt x="2134545" y="1726064"/>
                </a:lnTo>
                <a:lnTo>
                  <a:pt x="2131184" y="1720824"/>
                </a:lnTo>
                <a:lnTo>
                  <a:pt x="2128012" y="1714863"/>
                </a:lnTo>
                <a:lnTo>
                  <a:pt x="2121667" y="1702545"/>
                </a:lnTo>
                <a:lnTo>
                  <a:pt x="2116116" y="1688637"/>
                </a:lnTo>
                <a:lnTo>
                  <a:pt x="2111358" y="1675126"/>
                </a:lnTo>
                <a:lnTo>
                  <a:pt x="2107393" y="1660424"/>
                </a:lnTo>
                <a:lnTo>
                  <a:pt x="2103428" y="1645324"/>
                </a:lnTo>
                <a:lnTo>
                  <a:pt x="2100256" y="1629429"/>
                </a:lnTo>
                <a:lnTo>
                  <a:pt x="2097876" y="1613932"/>
                </a:lnTo>
                <a:lnTo>
                  <a:pt x="2095894" y="1597640"/>
                </a:lnTo>
                <a:lnTo>
                  <a:pt x="2094704" y="1581347"/>
                </a:lnTo>
                <a:lnTo>
                  <a:pt x="2093118" y="1564658"/>
                </a:lnTo>
                <a:lnTo>
                  <a:pt x="2092722" y="1548366"/>
                </a:lnTo>
                <a:lnTo>
                  <a:pt x="2092325" y="1531676"/>
                </a:lnTo>
                <a:lnTo>
                  <a:pt x="2092325" y="1514987"/>
                </a:lnTo>
                <a:lnTo>
                  <a:pt x="2092722" y="1498695"/>
                </a:lnTo>
                <a:lnTo>
                  <a:pt x="2093118" y="1483198"/>
                </a:lnTo>
                <a:lnTo>
                  <a:pt x="2095101" y="1452203"/>
                </a:lnTo>
                <a:lnTo>
                  <a:pt x="2097480" y="1423592"/>
                </a:lnTo>
                <a:lnTo>
                  <a:pt x="2100652" y="1397366"/>
                </a:lnTo>
                <a:lnTo>
                  <a:pt x="2103824" y="1374716"/>
                </a:lnTo>
                <a:lnTo>
                  <a:pt x="2106203" y="1356040"/>
                </a:lnTo>
                <a:lnTo>
                  <a:pt x="2108582" y="1341735"/>
                </a:lnTo>
                <a:lnTo>
                  <a:pt x="2110565" y="1329814"/>
                </a:lnTo>
                <a:lnTo>
                  <a:pt x="2129994" y="1343324"/>
                </a:lnTo>
                <a:lnTo>
                  <a:pt x="2131184" y="1329416"/>
                </a:lnTo>
                <a:lnTo>
                  <a:pt x="2132770" y="1315111"/>
                </a:lnTo>
                <a:lnTo>
                  <a:pt x="2134752" y="1300806"/>
                </a:lnTo>
                <a:lnTo>
                  <a:pt x="2137131" y="1287295"/>
                </a:lnTo>
                <a:lnTo>
                  <a:pt x="2139907" y="1274182"/>
                </a:lnTo>
                <a:lnTo>
                  <a:pt x="2142683" y="1261069"/>
                </a:lnTo>
                <a:lnTo>
                  <a:pt x="2146251" y="1248353"/>
                </a:lnTo>
                <a:lnTo>
                  <a:pt x="2149820" y="1235637"/>
                </a:lnTo>
                <a:lnTo>
                  <a:pt x="2153785" y="1223716"/>
                </a:lnTo>
                <a:lnTo>
                  <a:pt x="2157750" y="1211795"/>
                </a:lnTo>
                <a:lnTo>
                  <a:pt x="2166077" y="1189543"/>
                </a:lnTo>
                <a:lnTo>
                  <a:pt x="2174404" y="1168482"/>
                </a:lnTo>
                <a:lnTo>
                  <a:pt x="2183127" y="1149011"/>
                </a:lnTo>
                <a:lnTo>
                  <a:pt x="2191850" y="1131924"/>
                </a:lnTo>
                <a:lnTo>
                  <a:pt x="2200177" y="1116824"/>
                </a:lnTo>
                <a:lnTo>
                  <a:pt x="2208107" y="1102917"/>
                </a:lnTo>
                <a:lnTo>
                  <a:pt x="2214452" y="1092188"/>
                </a:lnTo>
                <a:lnTo>
                  <a:pt x="2224761" y="1076293"/>
                </a:lnTo>
                <a:lnTo>
                  <a:pt x="2228330" y="1071127"/>
                </a:lnTo>
                <a:lnTo>
                  <a:pt x="2233881" y="1106890"/>
                </a:lnTo>
                <a:lnTo>
                  <a:pt x="2241811" y="1094174"/>
                </a:lnTo>
                <a:lnTo>
                  <a:pt x="2250138" y="1082253"/>
                </a:lnTo>
                <a:lnTo>
                  <a:pt x="2259258" y="1071127"/>
                </a:lnTo>
                <a:lnTo>
                  <a:pt x="2268774" y="1060001"/>
                </a:lnTo>
                <a:lnTo>
                  <a:pt x="2279480" y="1049669"/>
                </a:lnTo>
                <a:lnTo>
                  <a:pt x="2290186" y="1039735"/>
                </a:lnTo>
                <a:lnTo>
                  <a:pt x="2301685" y="1030596"/>
                </a:lnTo>
                <a:lnTo>
                  <a:pt x="2313977" y="1021853"/>
                </a:lnTo>
                <a:lnTo>
                  <a:pt x="2326269" y="1013509"/>
                </a:lnTo>
                <a:lnTo>
                  <a:pt x="2339354" y="1005561"/>
                </a:lnTo>
                <a:lnTo>
                  <a:pt x="2352835" y="998011"/>
                </a:lnTo>
                <a:lnTo>
                  <a:pt x="2366713" y="991654"/>
                </a:lnTo>
                <a:lnTo>
                  <a:pt x="2381384" y="984898"/>
                </a:lnTo>
                <a:lnTo>
                  <a:pt x="2396055" y="978938"/>
                </a:lnTo>
                <a:lnTo>
                  <a:pt x="2411123" y="973375"/>
                </a:lnTo>
                <a:lnTo>
                  <a:pt x="2426983" y="967414"/>
                </a:lnTo>
                <a:lnTo>
                  <a:pt x="2442448" y="962248"/>
                </a:lnTo>
                <a:lnTo>
                  <a:pt x="2458705" y="957877"/>
                </a:lnTo>
                <a:lnTo>
                  <a:pt x="2474962" y="953109"/>
                </a:lnTo>
                <a:lnTo>
                  <a:pt x="2491615" y="949135"/>
                </a:lnTo>
                <a:lnTo>
                  <a:pt x="2508665" y="944764"/>
                </a:lnTo>
                <a:lnTo>
                  <a:pt x="2525716" y="941188"/>
                </a:lnTo>
                <a:lnTo>
                  <a:pt x="2560212" y="934035"/>
                </a:lnTo>
                <a:lnTo>
                  <a:pt x="2595502" y="927677"/>
                </a:lnTo>
                <a:lnTo>
                  <a:pt x="2630792" y="921717"/>
                </a:lnTo>
                <a:lnTo>
                  <a:pt x="2702165" y="910988"/>
                </a:lnTo>
                <a:lnTo>
                  <a:pt x="2719215" y="908206"/>
                </a:lnTo>
                <a:lnTo>
                  <a:pt x="2735868" y="904630"/>
                </a:lnTo>
                <a:lnTo>
                  <a:pt x="2752125" y="901054"/>
                </a:lnTo>
                <a:lnTo>
                  <a:pt x="2767589" y="897080"/>
                </a:lnTo>
                <a:lnTo>
                  <a:pt x="2781864" y="893504"/>
                </a:lnTo>
                <a:lnTo>
                  <a:pt x="2796139" y="888338"/>
                </a:lnTo>
                <a:lnTo>
                  <a:pt x="2809620" y="883967"/>
                </a:lnTo>
                <a:lnTo>
                  <a:pt x="2822308" y="878801"/>
                </a:lnTo>
                <a:lnTo>
                  <a:pt x="2834600" y="874033"/>
                </a:lnTo>
                <a:lnTo>
                  <a:pt x="2845703" y="868867"/>
                </a:lnTo>
                <a:lnTo>
                  <a:pt x="2856805" y="863304"/>
                </a:lnTo>
                <a:lnTo>
                  <a:pt x="2867511" y="858138"/>
                </a:lnTo>
                <a:lnTo>
                  <a:pt x="2877027" y="852575"/>
                </a:lnTo>
                <a:lnTo>
                  <a:pt x="2886147" y="847409"/>
                </a:lnTo>
                <a:lnTo>
                  <a:pt x="2894871" y="841449"/>
                </a:lnTo>
                <a:lnTo>
                  <a:pt x="2903197" y="836283"/>
                </a:lnTo>
                <a:lnTo>
                  <a:pt x="2917868" y="825951"/>
                </a:lnTo>
                <a:lnTo>
                  <a:pt x="2929764" y="816017"/>
                </a:lnTo>
                <a:lnTo>
                  <a:pt x="2940470" y="806877"/>
                </a:lnTo>
                <a:lnTo>
                  <a:pt x="2948400" y="798930"/>
                </a:lnTo>
                <a:lnTo>
                  <a:pt x="2954744" y="792572"/>
                </a:lnTo>
                <a:lnTo>
                  <a:pt x="2959106" y="787009"/>
                </a:lnTo>
                <a:lnTo>
                  <a:pt x="2962674" y="782638"/>
                </a:lnTo>
                <a:close/>
                <a:moveTo>
                  <a:pt x="0" y="0"/>
                </a:moveTo>
                <a:lnTo>
                  <a:pt x="1986" y="1984"/>
                </a:lnTo>
                <a:lnTo>
                  <a:pt x="8737" y="7938"/>
                </a:lnTo>
                <a:lnTo>
                  <a:pt x="19458" y="17066"/>
                </a:lnTo>
                <a:lnTo>
                  <a:pt x="34945" y="28972"/>
                </a:lnTo>
                <a:lnTo>
                  <a:pt x="44079" y="35719"/>
                </a:lnTo>
                <a:lnTo>
                  <a:pt x="54801" y="42863"/>
                </a:lnTo>
                <a:lnTo>
                  <a:pt x="66714" y="50403"/>
                </a:lnTo>
                <a:lnTo>
                  <a:pt x="79421" y="58738"/>
                </a:lnTo>
                <a:lnTo>
                  <a:pt x="93320" y="67072"/>
                </a:lnTo>
                <a:lnTo>
                  <a:pt x="108012" y="75406"/>
                </a:lnTo>
                <a:lnTo>
                  <a:pt x="124294" y="84138"/>
                </a:lnTo>
                <a:lnTo>
                  <a:pt x="141766" y="92869"/>
                </a:lnTo>
                <a:lnTo>
                  <a:pt x="160430" y="101203"/>
                </a:lnTo>
                <a:lnTo>
                  <a:pt x="180285" y="109934"/>
                </a:lnTo>
                <a:lnTo>
                  <a:pt x="201332" y="119063"/>
                </a:lnTo>
                <a:lnTo>
                  <a:pt x="223569" y="126603"/>
                </a:lnTo>
                <a:lnTo>
                  <a:pt x="246601" y="134938"/>
                </a:lnTo>
                <a:lnTo>
                  <a:pt x="271619" y="142478"/>
                </a:lnTo>
                <a:lnTo>
                  <a:pt x="297431" y="150019"/>
                </a:lnTo>
                <a:lnTo>
                  <a:pt x="324434" y="156369"/>
                </a:lnTo>
                <a:lnTo>
                  <a:pt x="353025" y="163116"/>
                </a:lnTo>
                <a:lnTo>
                  <a:pt x="382808" y="168275"/>
                </a:lnTo>
                <a:lnTo>
                  <a:pt x="413385" y="173831"/>
                </a:lnTo>
                <a:lnTo>
                  <a:pt x="445550" y="177403"/>
                </a:lnTo>
                <a:lnTo>
                  <a:pt x="478510" y="180975"/>
                </a:lnTo>
                <a:lnTo>
                  <a:pt x="513455" y="183753"/>
                </a:lnTo>
                <a:lnTo>
                  <a:pt x="531324" y="184547"/>
                </a:lnTo>
                <a:lnTo>
                  <a:pt x="549194" y="184944"/>
                </a:lnTo>
                <a:lnTo>
                  <a:pt x="567858" y="185341"/>
                </a:lnTo>
                <a:lnTo>
                  <a:pt x="586522" y="185738"/>
                </a:lnTo>
                <a:lnTo>
                  <a:pt x="662369" y="185738"/>
                </a:lnTo>
                <a:lnTo>
                  <a:pt x="738612" y="185738"/>
                </a:lnTo>
                <a:lnTo>
                  <a:pt x="814856" y="187325"/>
                </a:lnTo>
                <a:lnTo>
                  <a:pt x="852581" y="188119"/>
                </a:lnTo>
                <a:lnTo>
                  <a:pt x="890306" y="189309"/>
                </a:lnTo>
                <a:lnTo>
                  <a:pt x="928031" y="191294"/>
                </a:lnTo>
                <a:lnTo>
                  <a:pt x="965358" y="192881"/>
                </a:lnTo>
                <a:lnTo>
                  <a:pt x="1002289" y="195659"/>
                </a:lnTo>
                <a:lnTo>
                  <a:pt x="1038822" y="198438"/>
                </a:lnTo>
                <a:lnTo>
                  <a:pt x="1074959" y="202406"/>
                </a:lnTo>
                <a:lnTo>
                  <a:pt x="1110698" y="206375"/>
                </a:lnTo>
                <a:lnTo>
                  <a:pt x="1146040" y="211931"/>
                </a:lnTo>
                <a:lnTo>
                  <a:pt x="1180588" y="217488"/>
                </a:lnTo>
                <a:lnTo>
                  <a:pt x="1214739" y="224234"/>
                </a:lnTo>
                <a:lnTo>
                  <a:pt x="1248493" y="230981"/>
                </a:lnTo>
                <a:lnTo>
                  <a:pt x="1264774" y="234950"/>
                </a:lnTo>
                <a:lnTo>
                  <a:pt x="1281453" y="239316"/>
                </a:lnTo>
                <a:lnTo>
                  <a:pt x="1297734" y="243681"/>
                </a:lnTo>
                <a:lnTo>
                  <a:pt x="1313618" y="248444"/>
                </a:lnTo>
                <a:lnTo>
                  <a:pt x="1329502" y="253206"/>
                </a:lnTo>
                <a:lnTo>
                  <a:pt x="1344989" y="258763"/>
                </a:lnTo>
                <a:lnTo>
                  <a:pt x="1360476" y="263922"/>
                </a:lnTo>
                <a:lnTo>
                  <a:pt x="1375963" y="269478"/>
                </a:lnTo>
                <a:lnTo>
                  <a:pt x="1390656" y="275828"/>
                </a:lnTo>
                <a:lnTo>
                  <a:pt x="1405746" y="281781"/>
                </a:lnTo>
                <a:lnTo>
                  <a:pt x="1420042" y="288528"/>
                </a:lnTo>
                <a:lnTo>
                  <a:pt x="1434734" y="294878"/>
                </a:lnTo>
                <a:lnTo>
                  <a:pt x="1448633" y="302419"/>
                </a:lnTo>
                <a:lnTo>
                  <a:pt x="1462532" y="309959"/>
                </a:lnTo>
                <a:lnTo>
                  <a:pt x="1476430" y="317500"/>
                </a:lnTo>
                <a:lnTo>
                  <a:pt x="1489535" y="325438"/>
                </a:lnTo>
                <a:lnTo>
                  <a:pt x="1502639" y="334169"/>
                </a:lnTo>
                <a:lnTo>
                  <a:pt x="1515346" y="342503"/>
                </a:lnTo>
                <a:lnTo>
                  <a:pt x="1528054" y="351631"/>
                </a:lnTo>
                <a:lnTo>
                  <a:pt x="1540364" y="360759"/>
                </a:lnTo>
                <a:lnTo>
                  <a:pt x="1552674" y="370284"/>
                </a:lnTo>
                <a:lnTo>
                  <a:pt x="1563793" y="380603"/>
                </a:lnTo>
                <a:lnTo>
                  <a:pt x="1575706" y="390922"/>
                </a:lnTo>
                <a:lnTo>
                  <a:pt x="1586825" y="401638"/>
                </a:lnTo>
                <a:lnTo>
                  <a:pt x="1597547" y="412750"/>
                </a:lnTo>
                <a:lnTo>
                  <a:pt x="1608269" y="424259"/>
                </a:lnTo>
                <a:lnTo>
                  <a:pt x="1618196" y="436166"/>
                </a:lnTo>
                <a:lnTo>
                  <a:pt x="1628521" y="448469"/>
                </a:lnTo>
                <a:lnTo>
                  <a:pt x="1628521" y="371872"/>
                </a:lnTo>
                <a:lnTo>
                  <a:pt x="1638051" y="381397"/>
                </a:lnTo>
                <a:lnTo>
                  <a:pt x="1649567" y="393700"/>
                </a:lnTo>
                <a:lnTo>
                  <a:pt x="1663863" y="410766"/>
                </a:lnTo>
                <a:lnTo>
                  <a:pt x="1681733" y="431800"/>
                </a:lnTo>
                <a:lnTo>
                  <a:pt x="1701985" y="457200"/>
                </a:lnTo>
                <a:lnTo>
                  <a:pt x="1713104" y="471488"/>
                </a:lnTo>
                <a:lnTo>
                  <a:pt x="1724620" y="486966"/>
                </a:lnTo>
                <a:lnTo>
                  <a:pt x="1735739" y="503238"/>
                </a:lnTo>
                <a:lnTo>
                  <a:pt x="1747652" y="520303"/>
                </a:lnTo>
                <a:lnTo>
                  <a:pt x="1759962" y="538559"/>
                </a:lnTo>
                <a:lnTo>
                  <a:pt x="1772272" y="558006"/>
                </a:lnTo>
                <a:lnTo>
                  <a:pt x="1784582" y="577850"/>
                </a:lnTo>
                <a:lnTo>
                  <a:pt x="1796893" y="598884"/>
                </a:lnTo>
                <a:lnTo>
                  <a:pt x="1809203" y="620316"/>
                </a:lnTo>
                <a:lnTo>
                  <a:pt x="1821513" y="642938"/>
                </a:lnTo>
                <a:lnTo>
                  <a:pt x="1833029" y="666353"/>
                </a:lnTo>
                <a:lnTo>
                  <a:pt x="1844545" y="690166"/>
                </a:lnTo>
                <a:lnTo>
                  <a:pt x="1856061" y="715169"/>
                </a:lnTo>
                <a:lnTo>
                  <a:pt x="1866783" y="740966"/>
                </a:lnTo>
                <a:lnTo>
                  <a:pt x="1877505" y="767556"/>
                </a:lnTo>
                <a:lnTo>
                  <a:pt x="1887035" y="794544"/>
                </a:lnTo>
                <a:lnTo>
                  <a:pt x="1896566" y="822325"/>
                </a:lnTo>
                <a:lnTo>
                  <a:pt x="1904905" y="850503"/>
                </a:lnTo>
                <a:lnTo>
                  <a:pt x="1912847" y="879872"/>
                </a:lnTo>
                <a:lnTo>
                  <a:pt x="1919995" y="910034"/>
                </a:lnTo>
                <a:lnTo>
                  <a:pt x="1955337" y="874316"/>
                </a:lnTo>
                <a:lnTo>
                  <a:pt x="1963676" y="898922"/>
                </a:lnTo>
                <a:lnTo>
                  <a:pt x="1973207" y="927894"/>
                </a:lnTo>
                <a:lnTo>
                  <a:pt x="1984723" y="966391"/>
                </a:lnTo>
                <a:lnTo>
                  <a:pt x="1998621" y="1012825"/>
                </a:lnTo>
                <a:lnTo>
                  <a:pt x="2005372" y="1038622"/>
                </a:lnTo>
                <a:lnTo>
                  <a:pt x="2012520" y="1066403"/>
                </a:lnTo>
                <a:lnTo>
                  <a:pt x="2019668" y="1095375"/>
                </a:lnTo>
                <a:lnTo>
                  <a:pt x="2026816" y="1125538"/>
                </a:lnTo>
                <a:lnTo>
                  <a:pt x="2033566" y="1156891"/>
                </a:lnTo>
                <a:lnTo>
                  <a:pt x="2040317" y="1189435"/>
                </a:lnTo>
                <a:lnTo>
                  <a:pt x="2046671" y="1222375"/>
                </a:lnTo>
                <a:lnTo>
                  <a:pt x="2052230" y="1256110"/>
                </a:lnTo>
                <a:lnTo>
                  <a:pt x="2057790" y="1290241"/>
                </a:lnTo>
                <a:lnTo>
                  <a:pt x="2062158" y="1324769"/>
                </a:lnTo>
                <a:lnTo>
                  <a:pt x="2066129" y="1359694"/>
                </a:lnTo>
                <a:lnTo>
                  <a:pt x="2068511" y="1394619"/>
                </a:lnTo>
                <a:lnTo>
                  <a:pt x="2070894" y="1429147"/>
                </a:lnTo>
                <a:lnTo>
                  <a:pt x="2071291" y="1446610"/>
                </a:lnTo>
                <a:lnTo>
                  <a:pt x="2071688" y="1463675"/>
                </a:lnTo>
                <a:lnTo>
                  <a:pt x="2071688" y="1480741"/>
                </a:lnTo>
                <a:lnTo>
                  <a:pt x="2071291" y="1497806"/>
                </a:lnTo>
                <a:lnTo>
                  <a:pt x="2070894" y="1514475"/>
                </a:lnTo>
                <a:lnTo>
                  <a:pt x="2070100" y="1531144"/>
                </a:lnTo>
                <a:lnTo>
                  <a:pt x="2068511" y="1547416"/>
                </a:lnTo>
                <a:lnTo>
                  <a:pt x="2066923" y="1563688"/>
                </a:lnTo>
                <a:lnTo>
                  <a:pt x="2065335" y="1579960"/>
                </a:lnTo>
                <a:lnTo>
                  <a:pt x="2062555" y="1595835"/>
                </a:lnTo>
                <a:lnTo>
                  <a:pt x="2059775" y="1610916"/>
                </a:lnTo>
                <a:lnTo>
                  <a:pt x="2056995" y="1626394"/>
                </a:lnTo>
                <a:lnTo>
                  <a:pt x="2053421" y="1641078"/>
                </a:lnTo>
                <a:lnTo>
                  <a:pt x="2049450" y="1655763"/>
                </a:lnTo>
                <a:lnTo>
                  <a:pt x="2045082" y="1670050"/>
                </a:lnTo>
                <a:lnTo>
                  <a:pt x="2040317" y="1684338"/>
                </a:lnTo>
                <a:lnTo>
                  <a:pt x="2034758" y="1697435"/>
                </a:lnTo>
                <a:lnTo>
                  <a:pt x="2029198" y="1710531"/>
                </a:lnTo>
                <a:lnTo>
                  <a:pt x="2028520" y="1710950"/>
                </a:lnTo>
                <a:lnTo>
                  <a:pt x="2020892" y="1692617"/>
                </a:lnTo>
                <a:lnTo>
                  <a:pt x="2012561" y="1673551"/>
                </a:lnTo>
                <a:lnTo>
                  <a:pt x="2003438" y="1653690"/>
                </a:lnTo>
                <a:lnTo>
                  <a:pt x="1993917" y="1633830"/>
                </a:lnTo>
                <a:lnTo>
                  <a:pt x="1983604" y="1613969"/>
                </a:lnTo>
                <a:lnTo>
                  <a:pt x="1973290" y="1593712"/>
                </a:lnTo>
                <a:lnTo>
                  <a:pt x="1962183" y="1573057"/>
                </a:lnTo>
                <a:lnTo>
                  <a:pt x="1950679" y="1552402"/>
                </a:lnTo>
                <a:lnTo>
                  <a:pt x="1939175" y="1531350"/>
                </a:lnTo>
                <a:lnTo>
                  <a:pt x="1926878" y="1510298"/>
                </a:lnTo>
                <a:lnTo>
                  <a:pt x="1914185" y="1488848"/>
                </a:lnTo>
                <a:lnTo>
                  <a:pt x="1900301" y="1467796"/>
                </a:lnTo>
                <a:lnTo>
                  <a:pt x="1894260" y="1458189"/>
                </a:lnTo>
                <a:lnTo>
                  <a:pt x="1928813" y="1036638"/>
                </a:lnTo>
                <a:lnTo>
                  <a:pt x="1862051" y="1408114"/>
                </a:lnTo>
                <a:lnTo>
                  <a:pt x="1843972" y="1381204"/>
                </a:lnTo>
                <a:lnTo>
                  <a:pt x="1813824" y="1337908"/>
                </a:lnTo>
                <a:lnTo>
                  <a:pt x="1782090" y="1294612"/>
                </a:lnTo>
                <a:lnTo>
                  <a:pt x="1749959" y="1250919"/>
                </a:lnTo>
                <a:lnTo>
                  <a:pt x="1716638" y="1208021"/>
                </a:lnTo>
                <a:lnTo>
                  <a:pt x="1681730" y="1165122"/>
                </a:lnTo>
                <a:lnTo>
                  <a:pt x="1658188" y="1136727"/>
                </a:lnTo>
                <a:lnTo>
                  <a:pt x="1662012" y="1095017"/>
                </a:lnTo>
                <a:lnTo>
                  <a:pt x="1664012" y="1064080"/>
                </a:lnTo>
                <a:lnTo>
                  <a:pt x="1666812" y="1028781"/>
                </a:lnTo>
                <a:lnTo>
                  <a:pt x="1669612" y="988722"/>
                </a:lnTo>
                <a:lnTo>
                  <a:pt x="1671612" y="945094"/>
                </a:lnTo>
                <a:lnTo>
                  <a:pt x="1673212" y="897896"/>
                </a:lnTo>
                <a:lnTo>
                  <a:pt x="1674412" y="848715"/>
                </a:lnTo>
                <a:lnTo>
                  <a:pt x="1674812" y="797154"/>
                </a:lnTo>
                <a:lnTo>
                  <a:pt x="1674412" y="744800"/>
                </a:lnTo>
                <a:lnTo>
                  <a:pt x="1674012" y="718227"/>
                </a:lnTo>
                <a:lnTo>
                  <a:pt x="1672812" y="691653"/>
                </a:lnTo>
                <a:lnTo>
                  <a:pt x="1671612" y="665080"/>
                </a:lnTo>
                <a:lnTo>
                  <a:pt x="1670012" y="638506"/>
                </a:lnTo>
                <a:lnTo>
                  <a:pt x="1668012" y="612329"/>
                </a:lnTo>
                <a:lnTo>
                  <a:pt x="1666012" y="586549"/>
                </a:lnTo>
                <a:lnTo>
                  <a:pt x="1663212" y="560372"/>
                </a:lnTo>
                <a:lnTo>
                  <a:pt x="1659612" y="534988"/>
                </a:lnTo>
                <a:lnTo>
                  <a:pt x="1660412" y="553629"/>
                </a:lnTo>
                <a:lnTo>
                  <a:pt x="1662012" y="603603"/>
                </a:lnTo>
                <a:lnTo>
                  <a:pt x="1662412" y="638109"/>
                </a:lnTo>
                <a:lnTo>
                  <a:pt x="1662412" y="676978"/>
                </a:lnTo>
                <a:lnTo>
                  <a:pt x="1662412" y="720607"/>
                </a:lnTo>
                <a:lnTo>
                  <a:pt x="1662012" y="766218"/>
                </a:lnTo>
                <a:lnTo>
                  <a:pt x="1660412" y="814606"/>
                </a:lnTo>
                <a:lnTo>
                  <a:pt x="1658812" y="863787"/>
                </a:lnTo>
                <a:lnTo>
                  <a:pt x="1655612" y="912174"/>
                </a:lnTo>
                <a:lnTo>
                  <a:pt x="1654012" y="936765"/>
                </a:lnTo>
                <a:lnTo>
                  <a:pt x="1652012" y="960562"/>
                </a:lnTo>
                <a:lnTo>
                  <a:pt x="1649612" y="983566"/>
                </a:lnTo>
                <a:lnTo>
                  <a:pt x="1646812" y="1006570"/>
                </a:lnTo>
                <a:lnTo>
                  <a:pt x="1644412" y="1028384"/>
                </a:lnTo>
                <a:lnTo>
                  <a:pt x="1640812" y="1049405"/>
                </a:lnTo>
                <a:lnTo>
                  <a:pt x="1637212" y="1069633"/>
                </a:lnTo>
                <a:lnTo>
                  <a:pt x="1633212" y="1088274"/>
                </a:lnTo>
                <a:lnTo>
                  <a:pt x="1629548" y="1102806"/>
                </a:lnTo>
                <a:lnTo>
                  <a:pt x="1611517" y="1081708"/>
                </a:lnTo>
                <a:lnTo>
                  <a:pt x="1575419" y="1041192"/>
                </a:lnTo>
                <a:lnTo>
                  <a:pt x="1538925" y="1001074"/>
                </a:lnTo>
                <a:lnTo>
                  <a:pt x="1502827" y="962545"/>
                </a:lnTo>
                <a:lnTo>
                  <a:pt x="1465936" y="924810"/>
                </a:lnTo>
                <a:lnTo>
                  <a:pt x="1429441" y="888663"/>
                </a:lnTo>
                <a:lnTo>
                  <a:pt x="1393343" y="853709"/>
                </a:lnTo>
                <a:lnTo>
                  <a:pt x="1357245" y="820740"/>
                </a:lnTo>
                <a:lnTo>
                  <a:pt x="1321941" y="789758"/>
                </a:lnTo>
                <a:lnTo>
                  <a:pt x="1304487" y="774267"/>
                </a:lnTo>
                <a:lnTo>
                  <a:pt x="1286636" y="759967"/>
                </a:lnTo>
                <a:lnTo>
                  <a:pt x="1269579" y="745668"/>
                </a:lnTo>
                <a:lnTo>
                  <a:pt x="1252522" y="732560"/>
                </a:lnTo>
                <a:lnTo>
                  <a:pt x="1238401" y="721708"/>
                </a:lnTo>
                <a:lnTo>
                  <a:pt x="1238183" y="719838"/>
                </a:lnTo>
                <a:lnTo>
                  <a:pt x="1234535" y="690371"/>
                </a:lnTo>
                <a:lnTo>
                  <a:pt x="1229671" y="654531"/>
                </a:lnTo>
                <a:lnTo>
                  <a:pt x="1223997" y="615108"/>
                </a:lnTo>
                <a:lnTo>
                  <a:pt x="1217106" y="576482"/>
                </a:lnTo>
                <a:lnTo>
                  <a:pt x="1213864" y="557766"/>
                </a:lnTo>
                <a:lnTo>
                  <a:pt x="1210216" y="540643"/>
                </a:lnTo>
                <a:lnTo>
                  <a:pt x="1206973" y="524714"/>
                </a:lnTo>
                <a:lnTo>
                  <a:pt x="1203325" y="511175"/>
                </a:lnTo>
                <a:lnTo>
                  <a:pt x="1206973" y="531882"/>
                </a:lnTo>
                <a:lnTo>
                  <a:pt x="1209810" y="554580"/>
                </a:lnTo>
                <a:lnTo>
                  <a:pt x="1213053" y="583650"/>
                </a:lnTo>
                <a:lnTo>
                  <a:pt x="1214674" y="599578"/>
                </a:lnTo>
                <a:lnTo>
                  <a:pt x="1216295" y="616303"/>
                </a:lnTo>
                <a:lnTo>
                  <a:pt x="1217106" y="633824"/>
                </a:lnTo>
                <a:lnTo>
                  <a:pt x="1217511" y="650948"/>
                </a:lnTo>
                <a:lnTo>
                  <a:pt x="1217917" y="668469"/>
                </a:lnTo>
                <a:lnTo>
                  <a:pt x="1217511" y="685990"/>
                </a:lnTo>
                <a:lnTo>
                  <a:pt x="1216295" y="703113"/>
                </a:lnTo>
                <a:lnTo>
                  <a:pt x="1216046" y="705118"/>
                </a:lnTo>
                <a:lnTo>
                  <a:pt x="1202540" y="695222"/>
                </a:lnTo>
                <a:lnTo>
                  <a:pt x="1186673" y="684497"/>
                </a:lnTo>
                <a:lnTo>
                  <a:pt x="1170805" y="673773"/>
                </a:lnTo>
                <a:lnTo>
                  <a:pt x="1154938" y="663842"/>
                </a:lnTo>
                <a:lnTo>
                  <a:pt x="1139468" y="654707"/>
                </a:lnTo>
                <a:lnTo>
                  <a:pt x="1124790" y="645968"/>
                </a:lnTo>
                <a:lnTo>
                  <a:pt x="1110113" y="638024"/>
                </a:lnTo>
                <a:lnTo>
                  <a:pt x="1095833" y="630477"/>
                </a:lnTo>
                <a:lnTo>
                  <a:pt x="1081949" y="623724"/>
                </a:lnTo>
                <a:lnTo>
                  <a:pt x="1068065" y="618163"/>
                </a:lnTo>
                <a:lnTo>
                  <a:pt x="1054975" y="613000"/>
                </a:lnTo>
                <a:lnTo>
                  <a:pt x="1042281" y="608630"/>
                </a:lnTo>
                <a:lnTo>
                  <a:pt x="1017290" y="600686"/>
                </a:lnTo>
                <a:lnTo>
                  <a:pt x="991902" y="592345"/>
                </a:lnTo>
                <a:lnTo>
                  <a:pt x="966118" y="583209"/>
                </a:lnTo>
                <a:lnTo>
                  <a:pt x="939937" y="574073"/>
                </a:lnTo>
                <a:lnTo>
                  <a:pt x="886782" y="553815"/>
                </a:lnTo>
                <a:lnTo>
                  <a:pt x="833627" y="533160"/>
                </a:lnTo>
                <a:lnTo>
                  <a:pt x="780075" y="511711"/>
                </a:lnTo>
                <a:lnTo>
                  <a:pt x="727317" y="489864"/>
                </a:lnTo>
                <a:lnTo>
                  <a:pt x="694143" y="475740"/>
                </a:lnTo>
                <a:lnTo>
                  <a:pt x="615950" y="344488"/>
                </a:lnTo>
                <a:lnTo>
                  <a:pt x="682265" y="470683"/>
                </a:lnTo>
                <a:lnTo>
                  <a:pt x="676938" y="468415"/>
                </a:lnTo>
                <a:lnTo>
                  <a:pt x="628543" y="447363"/>
                </a:lnTo>
                <a:lnTo>
                  <a:pt x="583322" y="427105"/>
                </a:lnTo>
                <a:lnTo>
                  <a:pt x="541670" y="408436"/>
                </a:lnTo>
                <a:lnTo>
                  <a:pt x="473044" y="376659"/>
                </a:lnTo>
                <a:lnTo>
                  <a:pt x="427426" y="355607"/>
                </a:lnTo>
                <a:lnTo>
                  <a:pt x="411162" y="347663"/>
                </a:lnTo>
                <a:lnTo>
                  <a:pt x="413939" y="350444"/>
                </a:lnTo>
                <a:lnTo>
                  <a:pt x="417906" y="352827"/>
                </a:lnTo>
                <a:lnTo>
                  <a:pt x="427029" y="359977"/>
                </a:lnTo>
                <a:lnTo>
                  <a:pt x="439327" y="367524"/>
                </a:lnTo>
                <a:lnTo>
                  <a:pt x="453607" y="375865"/>
                </a:lnTo>
                <a:lnTo>
                  <a:pt x="470664" y="385001"/>
                </a:lnTo>
                <a:lnTo>
                  <a:pt x="490102" y="394931"/>
                </a:lnTo>
                <a:lnTo>
                  <a:pt x="533340" y="416380"/>
                </a:lnTo>
                <a:lnTo>
                  <a:pt x="582925" y="440213"/>
                </a:lnTo>
                <a:lnTo>
                  <a:pt x="636873" y="465237"/>
                </a:lnTo>
                <a:lnTo>
                  <a:pt x="692805" y="491056"/>
                </a:lnTo>
                <a:lnTo>
                  <a:pt x="750721" y="516477"/>
                </a:lnTo>
                <a:lnTo>
                  <a:pt x="807049" y="541502"/>
                </a:lnTo>
                <a:lnTo>
                  <a:pt x="861791" y="565334"/>
                </a:lnTo>
                <a:lnTo>
                  <a:pt x="928558" y="593908"/>
                </a:lnTo>
                <a:lnTo>
                  <a:pt x="927038" y="593725"/>
                </a:lnTo>
                <a:lnTo>
                  <a:pt x="913525" y="596435"/>
                </a:lnTo>
                <a:lnTo>
                  <a:pt x="897230" y="599533"/>
                </a:lnTo>
                <a:lnTo>
                  <a:pt x="875769" y="603018"/>
                </a:lnTo>
                <a:lnTo>
                  <a:pt x="848744" y="607664"/>
                </a:lnTo>
                <a:lnTo>
                  <a:pt x="818141" y="611149"/>
                </a:lnTo>
                <a:lnTo>
                  <a:pt x="783565" y="615795"/>
                </a:lnTo>
                <a:lnTo>
                  <a:pt x="746206" y="618893"/>
                </a:lnTo>
                <a:lnTo>
                  <a:pt x="725937" y="620442"/>
                </a:lnTo>
                <a:lnTo>
                  <a:pt x="705668" y="621603"/>
                </a:lnTo>
                <a:lnTo>
                  <a:pt x="685002" y="622765"/>
                </a:lnTo>
                <a:lnTo>
                  <a:pt x="663540" y="623152"/>
                </a:lnTo>
                <a:lnTo>
                  <a:pt x="642079" y="623539"/>
                </a:lnTo>
                <a:lnTo>
                  <a:pt x="620618" y="623539"/>
                </a:lnTo>
                <a:lnTo>
                  <a:pt x="598759" y="623152"/>
                </a:lnTo>
                <a:lnTo>
                  <a:pt x="576503" y="621990"/>
                </a:lnTo>
                <a:lnTo>
                  <a:pt x="554247" y="620829"/>
                </a:lnTo>
                <a:lnTo>
                  <a:pt x="532388" y="618506"/>
                </a:lnTo>
                <a:lnTo>
                  <a:pt x="510132" y="616182"/>
                </a:lnTo>
                <a:lnTo>
                  <a:pt x="488670" y="613085"/>
                </a:lnTo>
                <a:lnTo>
                  <a:pt x="467209" y="609213"/>
                </a:lnTo>
                <a:lnTo>
                  <a:pt x="446145" y="604954"/>
                </a:lnTo>
                <a:lnTo>
                  <a:pt x="429576" y="600994"/>
                </a:lnTo>
                <a:lnTo>
                  <a:pt x="417530" y="597597"/>
                </a:lnTo>
                <a:lnTo>
                  <a:pt x="404812" y="593725"/>
                </a:lnTo>
                <a:lnTo>
                  <a:pt x="425081" y="599920"/>
                </a:lnTo>
                <a:lnTo>
                  <a:pt x="429576" y="600994"/>
                </a:lnTo>
                <a:lnTo>
                  <a:pt x="432632" y="601856"/>
                </a:lnTo>
                <a:lnTo>
                  <a:pt x="453299" y="606890"/>
                </a:lnTo>
                <a:lnTo>
                  <a:pt x="479132" y="613085"/>
                </a:lnTo>
                <a:lnTo>
                  <a:pt x="509734" y="619280"/>
                </a:lnTo>
                <a:lnTo>
                  <a:pt x="526426" y="622378"/>
                </a:lnTo>
                <a:lnTo>
                  <a:pt x="543913" y="625475"/>
                </a:lnTo>
                <a:lnTo>
                  <a:pt x="562195" y="628573"/>
                </a:lnTo>
                <a:lnTo>
                  <a:pt x="582067" y="630896"/>
                </a:lnTo>
                <a:lnTo>
                  <a:pt x="602336" y="633606"/>
                </a:lnTo>
                <a:lnTo>
                  <a:pt x="623400" y="636317"/>
                </a:lnTo>
                <a:lnTo>
                  <a:pt x="645259" y="637865"/>
                </a:lnTo>
                <a:lnTo>
                  <a:pt x="667515" y="639414"/>
                </a:lnTo>
                <a:lnTo>
                  <a:pt x="690963" y="640576"/>
                </a:lnTo>
                <a:lnTo>
                  <a:pt x="714412" y="641350"/>
                </a:lnTo>
                <a:lnTo>
                  <a:pt x="739053" y="641350"/>
                </a:lnTo>
                <a:lnTo>
                  <a:pt x="763693" y="641350"/>
                </a:lnTo>
                <a:lnTo>
                  <a:pt x="788732" y="639801"/>
                </a:lnTo>
                <a:lnTo>
                  <a:pt x="814167" y="638640"/>
                </a:lnTo>
                <a:lnTo>
                  <a:pt x="840000" y="636317"/>
                </a:lnTo>
                <a:lnTo>
                  <a:pt x="865833" y="633219"/>
                </a:lnTo>
                <a:lnTo>
                  <a:pt x="892461" y="629347"/>
                </a:lnTo>
                <a:lnTo>
                  <a:pt x="918692" y="624701"/>
                </a:lnTo>
                <a:lnTo>
                  <a:pt x="945320" y="618893"/>
                </a:lnTo>
                <a:lnTo>
                  <a:pt x="971550" y="612310"/>
                </a:lnTo>
                <a:lnTo>
                  <a:pt x="971357" y="612122"/>
                </a:lnTo>
                <a:lnTo>
                  <a:pt x="1024430" y="634449"/>
                </a:lnTo>
                <a:lnTo>
                  <a:pt x="1049818" y="645571"/>
                </a:lnTo>
                <a:lnTo>
                  <a:pt x="1075602" y="659870"/>
                </a:lnTo>
                <a:lnTo>
                  <a:pt x="1100990" y="675759"/>
                </a:lnTo>
                <a:lnTo>
                  <a:pt x="1126377" y="691647"/>
                </a:lnTo>
                <a:lnTo>
                  <a:pt x="1151765" y="708727"/>
                </a:lnTo>
                <a:lnTo>
                  <a:pt x="1176359" y="725807"/>
                </a:lnTo>
                <a:lnTo>
                  <a:pt x="1200953" y="743682"/>
                </a:lnTo>
                <a:lnTo>
                  <a:pt x="1225547" y="762351"/>
                </a:lnTo>
                <a:lnTo>
                  <a:pt x="1248951" y="781417"/>
                </a:lnTo>
                <a:lnTo>
                  <a:pt x="1272752" y="801277"/>
                </a:lnTo>
                <a:lnTo>
                  <a:pt x="1296553" y="820740"/>
                </a:lnTo>
                <a:lnTo>
                  <a:pt x="1319164" y="841395"/>
                </a:lnTo>
                <a:lnTo>
                  <a:pt x="1342171" y="862050"/>
                </a:lnTo>
                <a:lnTo>
                  <a:pt x="1364385" y="883500"/>
                </a:lnTo>
                <a:lnTo>
                  <a:pt x="1386600" y="904949"/>
                </a:lnTo>
                <a:lnTo>
                  <a:pt x="1408020" y="926796"/>
                </a:lnTo>
                <a:lnTo>
                  <a:pt x="1429441" y="949039"/>
                </a:lnTo>
                <a:lnTo>
                  <a:pt x="1450465" y="971283"/>
                </a:lnTo>
                <a:lnTo>
                  <a:pt x="1471489" y="993924"/>
                </a:lnTo>
                <a:lnTo>
                  <a:pt x="1491720" y="1016962"/>
                </a:lnTo>
                <a:lnTo>
                  <a:pt x="1511951" y="1039603"/>
                </a:lnTo>
                <a:lnTo>
                  <a:pt x="1514611" y="1042747"/>
                </a:lnTo>
                <a:lnTo>
                  <a:pt x="1509729" y="1046212"/>
                </a:lnTo>
                <a:lnTo>
                  <a:pt x="1495050" y="1055387"/>
                </a:lnTo>
                <a:lnTo>
                  <a:pt x="1480372" y="1064163"/>
                </a:lnTo>
                <a:lnTo>
                  <a:pt x="1465297" y="1072540"/>
                </a:lnTo>
                <a:lnTo>
                  <a:pt x="1449428" y="1080917"/>
                </a:lnTo>
                <a:lnTo>
                  <a:pt x="1433163" y="1088496"/>
                </a:lnTo>
                <a:lnTo>
                  <a:pt x="1416501" y="1095677"/>
                </a:lnTo>
                <a:lnTo>
                  <a:pt x="1399442" y="1102458"/>
                </a:lnTo>
                <a:lnTo>
                  <a:pt x="1381986" y="1109240"/>
                </a:lnTo>
                <a:lnTo>
                  <a:pt x="1364531" y="1115223"/>
                </a:lnTo>
                <a:lnTo>
                  <a:pt x="1346679" y="1121207"/>
                </a:lnTo>
                <a:lnTo>
                  <a:pt x="1328033" y="1126792"/>
                </a:lnTo>
                <a:lnTo>
                  <a:pt x="1309387" y="1131579"/>
                </a:lnTo>
                <a:lnTo>
                  <a:pt x="1290345" y="1136366"/>
                </a:lnTo>
                <a:lnTo>
                  <a:pt x="1271699" y="1141153"/>
                </a:lnTo>
                <a:lnTo>
                  <a:pt x="1251864" y="1145142"/>
                </a:lnTo>
                <a:lnTo>
                  <a:pt x="1232821" y="1149131"/>
                </a:lnTo>
                <a:lnTo>
                  <a:pt x="1212985" y="1153120"/>
                </a:lnTo>
                <a:lnTo>
                  <a:pt x="1193150" y="1156311"/>
                </a:lnTo>
                <a:lnTo>
                  <a:pt x="1173711" y="1159502"/>
                </a:lnTo>
                <a:lnTo>
                  <a:pt x="1133246" y="1165087"/>
                </a:lnTo>
                <a:lnTo>
                  <a:pt x="1093574" y="1169475"/>
                </a:lnTo>
                <a:lnTo>
                  <a:pt x="1053109" y="1173065"/>
                </a:lnTo>
                <a:lnTo>
                  <a:pt x="1013438" y="1176257"/>
                </a:lnTo>
                <a:lnTo>
                  <a:pt x="973766" y="1178251"/>
                </a:lnTo>
                <a:lnTo>
                  <a:pt x="935285" y="1179448"/>
                </a:lnTo>
                <a:lnTo>
                  <a:pt x="897200" y="1180246"/>
                </a:lnTo>
                <a:lnTo>
                  <a:pt x="860305" y="1180645"/>
                </a:lnTo>
                <a:lnTo>
                  <a:pt x="824998" y="1180246"/>
                </a:lnTo>
                <a:lnTo>
                  <a:pt x="790880" y="1179448"/>
                </a:lnTo>
                <a:lnTo>
                  <a:pt x="757953" y="1178251"/>
                </a:lnTo>
                <a:lnTo>
                  <a:pt x="727009" y="1177453"/>
                </a:lnTo>
                <a:lnTo>
                  <a:pt x="698445" y="1175858"/>
                </a:lnTo>
                <a:lnTo>
                  <a:pt x="671865" y="1173863"/>
                </a:lnTo>
                <a:lnTo>
                  <a:pt x="625846" y="1170672"/>
                </a:lnTo>
                <a:lnTo>
                  <a:pt x="591332" y="1167880"/>
                </a:lnTo>
                <a:lnTo>
                  <a:pt x="561975" y="1164688"/>
                </a:lnTo>
                <a:lnTo>
                  <a:pt x="596490" y="1168677"/>
                </a:lnTo>
                <a:lnTo>
                  <a:pt x="630210" y="1172667"/>
                </a:lnTo>
                <a:lnTo>
                  <a:pt x="663534" y="1176257"/>
                </a:lnTo>
                <a:lnTo>
                  <a:pt x="696065" y="1179049"/>
                </a:lnTo>
                <a:lnTo>
                  <a:pt x="728199" y="1181841"/>
                </a:lnTo>
                <a:lnTo>
                  <a:pt x="759143" y="1183836"/>
                </a:lnTo>
                <a:lnTo>
                  <a:pt x="789293" y="1186229"/>
                </a:lnTo>
                <a:lnTo>
                  <a:pt x="819047" y="1187825"/>
                </a:lnTo>
                <a:lnTo>
                  <a:pt x="848007" y="1189421"/>
                </a:lnTo>
                <a:lnTo>
                  <a:pt x="876174" y="1190617"/>
                </a:lnTo>
                <a:lnTo>
                  <a:pt x="903547" y="1191415"/>
                </a:lnTo>
                <a:lnTo>
                  <a:pt x="930921" y="1191814"/>
                </a:lnTo>
                <a:lnTo>
                  <a:pt x="982494" y="1192213"/>
                </a:lnTo>
                <a:lnTo>
                  <a:pt x="1031686" y="1191415"/>
                </a:lnTo>
                <a:lnTo>
                  <a:pt x="1078499" y="1190219"/>
                </a:lnTo>
                <a:lnTo>
                  <a:pt x="1122138" y="1187426"/>
                </a:lnTo>
                <a:lnTo>
                  <a:pt x="1163793" y="1184634"/>
                </a:lnTo>
                <a:lnTo>
                  <a:pt x="1203068" y="1180645"/>
                </a:lnTo>
                <a:lnTo>
                  <a:pt x="1239565" y="1176257"/>
                </a:lnTo>
                <a:lnTo>
                  <a:pt x="1274476" y="1170672"/>
                </a:lnTo>
                <a:lnTo>
                  <a:pt x="1306214" y="1165486"/>
                </a:lnTo>
                <a:lnTo>
                  <a:pt x="1335967" y="1159901"/>
                </a:lnTo>
                <a:lnTo>
                  <a:pt x="1363737" y="1153519"/>
                </a:lnTo>
                <a:lnTo>
                  <a:pt x="1389524" y="1147535"/>
                </a:lnTo>
                <a:lnTo>
                  <a:pt x="1412930" y="1140754"/>
                </a:lnTo>
                <a:lnTo>
                  <a:pt x="1434353" y="1134770"/>
                </a:lnTo>
                <a:lnTo>
                  <a:pt x="1453395" y="1127989"/>
                </a:lnTo>
                <a:lnTo>
                  <a:pt x="1470851" y="1122005"/>
                </a:lnTo>
                <a:lnTo>
                  <a:pt x="1486719" y="1115622"/>
                </a:lnTo>
                <a:lnTo>
                  <a:pt x="1500207" y="1110038"/>
                </a:lnTo>
                <a:lnTo>
                  <a:pt x="1512109" y="1104852"/>
                </a:lnTo>
                <a:lnTo>
                  <a:pt x="1522424" y="1100065"/>
                </a:lnTo>
                <a:lnTo>
                  <a:pt x="1531151" y="1095677"/>
                </a:lnTo>
                <a:lnTo>
                  <a:pt x="1537499" y="1091688"/>
                </a:lnTo>
                <a:lnTo>
                  <a:pt x="1546226" y="1086103"/>
                </a:lnTo>
                <a:lnTo>
                  <a:pt x="1549400" y="1084507"/>
                </a:lnTo>
                <a:lnTo>
                  <a:pt x="1549151" y="1084051"/>
                </a:lnTo>
                <a:lnTo>
                  <a:pt x="1550825" y="1086077"/>
                </a:lnTo>
                <a:lnTo>
                  <a:pt x="1570263" y="1109512"/>
                </a:lnTo>
                <a:lnTo>
                  <a:pt x="1588510" y="1132551"/>
                </a:lnTo>
                <a:lnTo>
                  <a:pt x="1607154" y="1155986"/>
                </a:lnTo>
                <a:lnTo>
                  <a:pt x="1625004" y="1179421"/>
                </a:lnTo>
                <a:lnTo>
                  <a:pt x="1642458" y="1202857"/>
                </a:lnTo>
                <a:lnTo>
                  <a:pt x="1659516" y="1225895"/>
                </a:lnTo>
                <a:lnTo>
                  <a:pt x="1692440" y="1271971"/>
                </a:lnTo>
                <a:lnTo>
                  <a:pt x="1723778" y="1317253"/>
                </a:lnTo>
                <a:lnTo>
                  <a:pt x="1753926" y="1362138"/>
                </a:lnTo>
                <a:lnTo>
                  <a:pt x="1782090" y="1405037"/>
                </a:lnTo>
                <a:lnTo>
                  <a:pt x="1808668" y="1447141"/>
                </a:lnTo>
                <a:lnTo>
                  <a:pt x="1833262" y="1487657"/>
                </a:lnTo>
                <a:lnTo>
                  <a:pt x="1856269" y="1526186"/>
                </a:lnTo>
                <a:lnTo>
                  <a:pt x="1877293" y="1562332"/>
                </a:lnTo>
                <a:lnTo>
                  <a:pt x="1896334" y="1596889"/>
                </a:lnTo>
                <a:lnTo>
                  <a:pt x="1912343" y="1625032"/>
                </a:lnTo>
                <a:lnTo>
                  <a:pt x="1902184" y="1628293"/>
                </a:lnTo>
                <a:lnTo>
                  <a:pt x="1881929" y="1634584"/>
                </a:lnTo>
                <a:lnTo>
                  <a:pt x="1856907" y="1641268"/>
                </a:lnTo>
                <a:lnTo>
                  <a:pt x="1827913" y="1649131"/>
                </a:lnTo>
                <a:lnTo>
                  <a:pt x="1795345" y="1657387"/>
                </a:lnTo>
                <a:lnTo>
                  <a:pt x="1759600" y="1666037"/>
                </a:lnTo>
                <a:lnTo>
                  <a:pt x="1721471" y="1674294"/>
                </a:lnTo>
                <a:lnTo>
                  <a:pt x="1701215" y="1678225"/>
                </a:lnTo>
                <a:lnTo>
                  <a:pt x="1680959" y="1681764"/>
                </a:lnTo>
                <a:lnTo>
                  <a:pt x="1659909" y="1685302"/>
                </a:lnTo>
                <a:lnTo>
                  <a:pt x="1638859" y="1688841"/>
                </a:lnTo>
                <a:lnTo>
                  <a:pt x="1617412" y="1691593"/>
                </a:lnTo>
                <a:lnTo>
                  <a:pt x="1595965" y="1694345"/>
                </a:lnTo>
                <a:lnTo>
                  <a:pt x="1574120" y="1696311"/>
                </a:lnTo>
                <a:lnTo>
                  <a:pt x="1552276" y="1698277"/>
                </a:lnTo>
                <a:lnTo>
                  <a:pt x="1530034" y="1699850"/>
                </a:lnTo>
                <a:lnTo>
                  <a:pt x="1508189" y="1701029"/>
                </a:lnTo>
                <a:lnTo>
                  <a:pt x="1486345" y="1701422"/>
                </a:lnTo>
                <a:lnTo>
                  <a:pt x="1469825" y="1701422"/>
                </a:lnTo>
                <a:lnTo>
                  <a:pt x="1437096" y="1699850"/>
                </a:lnTo>
                <a:lnTo>
                  <a:pt x="1422400" y="1699063"/>
                </a:lnTo>
                <a:lnTo>
                  <a:pt x="1443450" y="1700243"/>
                </a:lnTo>
                <a:lnTo>
                  <a:pt x="1464898" y="1701422"/>
                </a:lnTo>
                <a:lnTo>
                  <a:pt x="1469825" y="1701422"/>
                </a:lnTo>
                <a:lnTo>
                  <a:pt x="1478004" y="1701815"/>
                </a:lnTo>
                <a:lnTo>
                  <a:pt x="1506601" y="1702602"/>
                </a:lnTo>
                <a:lnTo>
                  <a:pt x="1539566" y="1702995"/>
                </a:lnTo>
                <a:lnTo>
                  <a:pt x="1575709" y="1703388"/>
                </a:lnTo>
                <a:lnTo>
                  <a:pt x="1615426" y="1702995"/>
                </a:lnTo>
                <a:lnTo>
                  <a:pt x="1656732" y="1701815"/>
                </a:lnTo>
                <a:lnTo>
                  <a:pt x="1700024" y="1699456"/>
                </a:lnTo>
                <a:lnTo>
                  <a:pt x="1721868" y="1698277"/>
                </a:lnTo>
                <a:lnTo>
                  <a:pt x="1743713" y="1696311"/>
                </a:lnTo>
                <a:lnTo>
                  <a:pt x="1765954" y="1694345"/>
                </a:lnTo>
                <a:lnTo>
                  <a:pt x="1788196" y="1691593"/>
                </a:lnTo>
                <a:lnTo>
                  <a:pt x="1810040" y="1689234"/>
                </a:lnTo>
                <a:lnTo>
                  <a:pt x="1831885" y="1686089"/>
                </a:lnTo>
                <a:lnTo>
                  <a:pt x="1853332" y="1682550"/>
                </a:lnTo>
                <a:lnTo>
                  <a:pt x="1873985" y="1678619"/>
                </a:lnTo>
                <a:lnTo>
                  <a:pt x="1894638" y="1673901"/>
                </a:lnTo>
                <a:lnTo>
                  <a:pt x="1914497" y="1669182"/>
                </a:lnTo>
                <a:lnTo>
                  <a:pt x="1933533" y="1664079"/>
                </a:lnTo>
                <a:lnTo>
                  <a:pt x="1943539" y="1682687"/>
                </a:lnTo>
                <a:lnTo>
                  <a:pt x="1964563" y="1723997"/>
                </a:lnTo>
                <a:lnTo>
                  <a:pt x="1974533" y="1744276"/>
                </a:lnTo>
                <a:lnTo>
                  <a:pt x="1961691" y="1752203"/>
                </a:lnTo>
                <a:lnTo>
                  <a:pt x="1946204" y="1755775"/>
                </a:lnTo>
                <a:lnTo>
                  <a:pt x="1927937" y="1759347"/>
                </a:lnTo>
                <a:lnTo>
                  <a:pt x="1902919" y="1764506"/>
                </a:lnTo>
                <a:lnTo>
                  <a:pt x="1871151" y="1770063"/>
                </a:lnTo>
                <a:lnTo>
                  <a:pt x="1834618" y="1775619"/>
                </a:lnTo>
                <a:lnTo>
                  <a:pt x="1792127" y="1781175"/>
                </a:lnTo>
                <a:lnTo>
                  <a:pt x="1768698" y="1783556"/>
                </a:lnTo>
                <a:lnTo>
                  <a:pt x="1744475" y="1785938"/>
                </a:lnTo>
                <a:lnTo>
                  <a:pt x="1719060" y="1787922"/>
                </a:lnTo>
                <a:lnTo>
                  <a:pt x="1692852" y="1789906"/>
                </a:lnTo>
                <a:lnTo>
                  <a:pt x="1665849" y="1791494"/>
                </a:lnTo>
                <a:lnTo>
                  <a:pt x="1637257" y="1792288"/>
                </a:lnTo>
                <a:lnTo>
                  <a:pt x="1607872" y="1793081"/>
                </a:lnTo>
                <a:lnTo>
                  <a:pt x="1578089" y="1793875"/>
                </a:lnTo>
                <a:lnTo>
                  <a:pt x="1546718" y="1793081"/>
                </a:lnTo>
                <a:lnTo>
                  <a:pt x="1515346" y="1792685"/>
                </a:lnTo>
                <a:lnTo>
                  <a:pt x="1483181" y="1791494"/>
                </a:lnTo>
                <a:lnTo>
                  <a:pt x="1450221" y="1789510"/>
                </a:lnTo>
                <a:lnTo>
                  <a:pt x="1416865" y="1786731"/>
                </a:lnTo>
                <a:lnTo>
                  <a:pt x="1383111" y="1783556"/>
                </a:lnTo>
                <a:lnTo>
                  <a:pt x="1348563" y="1779191"/>
                </a:lnTo>
                <a:lnTo>
                  <a:pt x="1314015" y="1774428"/>
                </a:lnTo>
                <a:lnTo>
                  <a:pt x="1279070" y="1768872"/>
                </a:lnTo>
                <a:lnTo>
                  <a:pt x="1243728" y="1761728"/>
                </a:lnTo>
                <a:lnTo>
                  <a:pt x="1272319" y="1733153"/>
                </a:lnTo>
                <a:lnTo>
                  <a:pt x="1260803" y="1730772"/>
                </a:lnTo>
                <a:lnTo>
                  <a:pt x="1246905" y="1727200"/>
                </a:lnTo>
                <a:lnTo>
                  <a:pt x="1227447" y="1722041"/>
                </a:lnTo>
                <a:lnTo>
                  <a:pt x="1204017" y="1715691"/>
                </a:lnTo>
                <a:lnTo>
                  <a:pt x="1175823" y="1707356"/>
                </a:lnTo>
                <a:lnTo>
                  <a:pt x="1144452" y="1697435"/>
                </a:lnTo>
                <a:lnTo>
                  <a:pt x="1108713" y="1685925"/>
                </a:lnTo>
                <a:lnTo>
                  <a:pt x="1070194" y="1672431"/>
                </a:lnTo>
                <a:lnTo>
                  <a:pt x="1028498" y="1656556"/>
                </a:lnTo>
                <a:lnTo>
                  <a:pt x="1007054" y="1648222"/>
                </a:lnTo>
                <a:lnTo>
                  <a:pt x="984816" y="1639094"/>
                </a:lnTo>
                <a:lnTo>
                  <a:pt x="961784" y="1629966"/>
                </a:lnTo>
                <a:lnTo>
                  <a:pt x="938752" y="1619250"/>
                </a:lnTo>
                <a:lnTo>
                  <a:pt x="914926" y="1608931"/>
                </a:lnTo>
                <a:lnTo>
                  <a:pt x="890703" y="1597819"/>
                </a:lnTo>
                <a:lnTo>
                  <a:pt x="866480" y="1585913"/>
                </a:lnTo>
                <a:lnTo>
                  <a:pt x="841859" y="1573610"/>
                </a:lnTo>
                <a:lnTo>
                  <a:pt x="816842" y="1560513"/>
                </a:lnTo>
                <a:lnTo>
                  <a:pt x="791427" y="1547019"/>
                </a:lnTo>
                <a:lnTo>
                  <a:pt x="766013" y="1533128"/>
                </a:lnTo>
                <a:lnTo>
                  <a:pt x="740598" y="1518444"/>
                </a:lnTo>
                <a:lnTo>
                  <a:pt x="826769" y="1496219"/>
                </a:lnTo>
                <a:lnTo>
                  <a:pt x="815650" y="1491853"/>
                </a:lnTo>
                <a:lnTo>
                  <a:pt x="802149" y="1485900"/>
                </a:lnTo>
                <a:lnTo>
                  <a:pt x="784279" y="1478360"/>
                </a:lnTo>
                <a:lnTo>
                  <a:pt x="762439" y="1467247"/>
                </a:lnTo>
                <a:lnTo>
                  <a:pt x="750128" y="1460500"/>
                </a:lnTo>
                <a:lnTo>
                  <a:pt x="737421" y="1453753"/>
                </a:lnTo>
                <a:lnTo>
                  <a:pt x="723522" y="1445419"/>
                </a:lnTo>
                <a:lnTo>
                  <a:pt x="708830" y="1436688"/>
                </a:lnTo>
                <a:lnTo>
                  <a:pt x="694137" y="1426766"/>
                </a:lnTo>
                <a:lnTo>
                  <a:pt x="678253" y="1416447"/>
                </a:lnTo>
                <a:lnTo>
                  <a:pt x="662369" y="1404541"/>
                </a:lnTo>
                <a:lnTo>
                  <a:pt x="645690" y="1392238"/>
                </a:lnTo>
                <a:lnTo>
                  <a:pt x="629012" y="1379141"/>
                </a:lnTo>
                <a:lnTo>
                  <a:pt x="611936" y="1364853"/>
                </a:lnTo>
                <a:lnTo>
                  <a:pt x="594464" y="1349375"/>
                </a:lnTo>
                <a:lnTo>
                  <a:pt x="576991" y="1333103"/>
                </a:lnTo>
                <a:lnTo>
                  <a:pt x="559519" y="1315641"/>
                </a:lnTo>
                <a:lnTo>
                  <a:pt x="541649" y="1297385"/>
                </a:lnTo>
                <a:lnTo>
                  <a:pt x="523780" y="1277938"/>
                </a:lnTo>
                <a:lnTo>
                  <a:pt x="506704" y="1257300"/>
                </a:lnTo>
                <a:lnTo>
                  <a:pt x="489232" y="1235472"/>
                </a:lnTo>
                <a:lnTo>
                  <a:pt x="472156" y="1212056"/>
                </a:lnTo>
                <a:lnTo>
                  <a:pt x="455081" y="1188244"/>
                </a:lnTo>
                <a:lnTo>
                  <a:pt x="438799" y="1162844"/>
                </a:lnTo>
                <a:lnTo>
                  <a:pt x="422518" y="1136253"/>
                </a:lnTo>
                <a:lnTo>
                  <a:pt x="414576" y="1122363"/>
                </a:lnTo>
                <a:lnTo>
                  <a:pt x="407428" y="1108472"/>
                </a:lnTo>
                <a:lnTo>
                  <a:pt x="486849" y="1092200"/>
                </a:lnTo>
                <a:lnTo>
                  <a:pt x="486849" y="1057275"/>
                </a:lnTo>
                <a:lnTo>
                  <a:pt x="482481" y="1055291"/>
                </a:lnTo>
                <a:lnTo>
                  <a:pt x="476921" y="1052513"/>
                </a:lnTo>
                <a:lnTo>
                  <a:pt x="469376" y="1048941"/>
                </a:lnTo>
                <a:lnTo>
                  <a:pt x="459846" y="1043384"/>
                </a:lnTo>
                <a:lnTo>
                  <a:pt x="448727" y="1037034"/>
                </a:lnTo>
                <a:lnTo>
                  <a:pt x="436020" y="1028700"/>
                </a:lnTo>
                <a:lnTo>
                  <a:pt x="422121" y="1018778"/>
                </a:lnTo>
                <a:lnTo>
                  <a:pt x="406237" y="1007269"/>
                </a:lnTo>
                <a:lnTo>
                  <a:pt x="389559" y="994172"/>
                </a:lnTo>
                <a:lnTo>
                  <a:pt x="372086" y="978297"/>
                </a:lnTo>
                <a:lnTo>
                  <a:pt x="353422" y="960834"/>
                </a:lnTo>
                <a:lnTo>
                  <a:pt x="343495" y="950913"/>
                </a:lnTo>
                <a:lnTo>
                  <a:pt x="333964" y="940991"/>
                </a:lnTo>
                <a:lnTo>
                  <a:pt x="324037" y="930275"/>
                </a:lnTo>
                <a:lnTo>
                  <a:pt x="313712" y="919163"/>
                </a:lnTo>
                <a:lnTo>
                  <a:pt x="303784" y="906859"/>
                </a:lnTo>
                <a:lnTo>
                  <a:pt x="293062" y="894556"/>
                </a:lnTo>
                <a:lnTo>
                  <a:pt x="283135" y="881063"/>
                </a:lnTo>
                <a:lnTo>
                  <a:pt x="272810" y="867172"/>
                </a:lnTo>
                <a:lnTo>
                  <a:pt x="262088" y="852884"/>
                </a:lnTo>
                <a:lnTo>
                  <a:pt x="251764" y="837406"/>
                </a:lnTo>
                <a:lnTo>
                  <a:pt x="240645" y="821928"/>
                </a:lnTo>
                <a:lnTo>
                  <a:pt x="229923" y="805259"/>
                </a:lnTo>
                <a:lnTo>
                  <a:pt x="219598" y="787400"/>
                </a:lnTo>
                <a:lnTo>
                  <a:pt x="208877" y="769541"/>
                </a:lnTo>
                <a:lnTo>
                  <a:pt x="198552" y="750888"/>
                </a:lnTo>
                <a:lnTo>
                  <a:pt x="187830" y="731441"/>
                </a:lnTo>
                <a:lnTo>
                  <a:pt x="177505" y="710803"/>
                </a:lnTo>
                <a:lnTo>
                  <a:pt x="167181" y="689769"/>
                </a:lnTo>
                <a:lnTo>
                  <a:pt x="157253" y="667941"/>
                </a:lnTo>
                <a:lnTo>
                  <a:pt x="147326" y="645716"/>
                </a:lnTo>
                <a:lnTo>
                  <a:pt x="137001" y="621903"/>
                </a:lnTo>
                <a:lnTo>
                  <a:pt x="127470" y="597297"/>
                </a:lnTo>
                <a:lnTo>
                  <a:pt x="117940" y="572294"/>
                </a:lnTo>
                <a:lnTo>
                  <a:pt x="108807" y="546100"/>
                </a:lnTo>
                <a:lnTo>
                  <a:pt x="99276" y="519509"/>
                </a:lnTo>
                <a:lnTo>
                  <a:pt x="90540" y="491331"/>
                </a:lnTo>
                <a:lnTo>
                  <a:pt x="81804" y="462359"/>
                </a:lnTo>
                <a:lnTo>
                  <a:pt x="73464" y="432991"/>
                </a:lnTo>
                <a:lnTo>
                  <a:pt x="65522" y="402431"/>
                </a:lnTo>
                <a:lnTo>
                  <a:pt x="57580" y="370681"/>
                </a:lnTo>
                <a:lnTo>
                  <a:pt x="50432" y="338534"/>
                </a:lnTo>
                <a:lnTo>
                  <a:pt x="42887" y="304800"/>
                </a:lnTo>
                <a:lnTo>
                  <a:pt x="36137" y="269875"/>
                </a:lnTo>
                <a:lnTo>
                  <a:pt x="29783" y="234553"/>
                </a:lnTo>
                <a:lnTo>
                  <a:pt x="23826" y="198041"/>
                </a:lnTo>
                <a:lnTo>
                  <a:pt x="18267" y="160338"/>
                </a:lnTo>
                <a:lnTo>
                  <a:pt x="13105" y="121841"/>
                </a:lnTo>
                <a:lnTo>
                  <a:pt x="8339" y="82550"/>
                </a:lnTo>
                <a:lnTo>
                  <a:pt x="3971" y="41672"/>
                </a:lnTo>
                <a:lnTo>
                  <a:pt x="0" y="0"/>
                </a:lnTo>
                <a:close/>
              </a:path>
            </a:pathLst>
          </a:custGeom>
          <a:solidFill>
            <a:srgbClr val="2FB79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任意多边形 25"/>
          <p:cNvSpPr/>
          <p:nvPr/>
        </p:nvSpPr>
        <p:spPr>
          <a:xfrm>
            <a:off x="766614" y="2535529"/>
            <a:ext cx="4968552" cy="3144738"/>
          </a:xfrm>
          <a:custGeom>
            <a:avLst/>
            <a:gdLst>
              <a:gd name="connsiteX0" fmla="*/ 476250 w 6838950"/>
              <a:gd name="connsiteY0" fmla="*/ 0 h 2762250"/>
              <a:gd name="connsiteX1" fmla="*/ 0 w 6838950"/>
              <a:gd name="connsiteY1" fmla="*/ 0 h 2762250"/>
              <a:gd name="connsiteX2" fmla="*/ 0 w 6838950"/>
              <a:gd name="connsiteY2" fmla="*/ 2762250 h 2762250"/>
              <a:gd name="connsiteX3" fmla="*/ 6838950 w 6838950"/>
              <a:gd name="connsiteY3" fmla="*/ 2762250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950" h="2762250">
                <a:moveTo>
                  <a:pt x="476250" y="0"/>
                </a:moveTo>
                <a:lnTo>
                  <a:pt x="0" y="0"/>
                </a:lnTo>
                <a:lnTo>
                  <a:pt x="0" y="2762250"/>
                </a:lnTo>
                <a:lnTo>
                  <a:pt x="6838950" y="2762250"/>
                </a:lnTo>
              </a:path>
            </a:pathLst>
          </a:custGeom>
          <a:ln>
            <a:solidFill>
              <a:srgbClr val="9259DD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10" y="0"/>
            <a:ext cx="6396203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10" y="0"/>
            <a:ext cx="807786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787" y="15950"/>
            <a:ext cx="10069896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743" y="15950"/>
            <a:ext cx="8377508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5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5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50"/>
                            </p:stCondLst>
                            <p:childTnLst>
                              <p:par>
                                <p:cTn id="2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hlinkClick r:id="rId1" action="ppaction://hlinkfile"/>
              </a:rPr>
              <a:t>三英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525645" y="1628775"/>
            <a:ext cx="7240270" cy="1272540"/>
            <a:chOff x="4525456" y="1628800"/>
            <a:chExt cx="4958637" cy="1272445"/>
          </a:xfrm>
        </p:grpSpPr>
        <p:sp>
          <p:nvSpPr>
            <p:cNvPr id="56" name="圆角矩形 55"/>
            <p:cNvSpPr/>
            <p:nvPr/>
          </p:nvSpPr>
          <p:spPr>
            <a:xfrm>
              <a:off x="4525456" y="1628800"/>
              <a:ext cx="4958637" cy="1272445"/>
            </a:xfrm>
            <a:prstGeom prst="roundRect">
              <a:avLst/>
            </a:prstGeom>
            <a:solidFill>
              <a:srgbClr val="BB81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4790623" y="1839100"/>
              <a:ext cx="4405438" cy="864939"/>
            </a:xfrm>
            <a:prstGeom prst="roundRect">
              <a:avLst/>
            </a:prstGeom>
            <a:solidFill>
              <a:srgbClr val="9E4BDD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8" name="文本框 3"/>
          <p:cNvSpPr txBox="1"/>
          <p:nvPr/>
        </p:nvSpPr>
        <p:spPr>
          <a:xfrm>
            <a:off x="4977130" y="1982470"/>
            <a:ext cx="644969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居家抗疫，促团队教师掌握新技能。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椭圆 19"/>
          <p:cNvSpPr/>
          <p:nvPr/>
        </p:nvSpPr>
        <p:spPr>
          <a:xfrm flipH="1">
            <a:off x="2378320" y="1291827"/>
            <a:ext cx="722958" cy="722958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椭圆 20"/>
          <p:cNvSpPr/>
          <p:nvPr/>
        </p:nvSpPr>
        <p:spPr>
          <a:xfrm flipH="1">
            <a:off x="3951222" y="1863605"/>
            <a:ext cx="1026042" cy="1026042"/>
          </a:xfrm>
          <a:prstGeom prst="ellipse">
            <a:avLst/>
          </a:prstGeom>
          <a:solidFill>
            <a:srgbClr val="92D05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椭圆 39"/>
          <p:cNvSpPr/>
          <p:nvPr/>
        </p:nvSpPr>
        <p:spPr>
          <a:xfrm flipH="1">
            <a:off x="2293991" y="1581134"/>
            <a:ext cx="1325408" cy="1325408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椭圆 40"/>
          <p:cNvSpPr/>
          <p:nvPr/>
        </p:nvSpPr>
        <p:spPr>
          <a:xfrm flipH="1">
            <a:off x="3026095" y="699438"/>
            <a:ext cx="244959" cy="244959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椭圆 41"/>
          <p:cNvSpPr/>
          <p:nvPr/>
        </p:nvSpPr>
        <p:spPr>
          <a:xfrm flipH="1">
            <a:off x="2040234" y="1913653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椭圆 42"/>
          <p:cNvSpPr/>
          <p:nvPr/>
        </p:nvSpPr>
        <p:spPr>
          <a:xfrm flipH="1">
            <a:off x="1761020" y="2126832"/>
            <a:ext cx="824004" cy="824004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椭圆 43"/>
          <p:cNvSpPr/>
          <p:nvPr/>
        </p:nvSpPr>
        <p:spPr>
          <a:xfrm flipH="1">
            <a:off x="1516583" y="2243838"/>
            <a:ext cx="409845" cy="40984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椭圆 44"/>
          <p:cNvSpPr/>
          <p:nvPr/>
        </p:nvSpPr>
        <p:spPr>
          <a:xfrm flipH="1">
            <a:off x="2750462" y="2559544"/>
            <a:ext cx="732415" cy="73241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椭圆 45"/>
          <p:cNvSpPr/>
          <p:nvPr/>
        </p:nvSpPr>
        <p:spPr>
          <a:xfrm flipH="1">
            <a:off x="3154653" y="3015209"/>
            <a:ext cx="498556" cy="49855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椭圆 46"/>
          <p:cNvSpPr/>
          <p:nvPr/>
        </p:nvSpPr>
        <p:spPr>
          <a:xfrm flipH="1">
            <a:off x="3039043" y="1531238"/>
            <a:ext cx="1425200" cy="1425200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椭圆 47"/>
          <p:cNvSpPr/>
          <p:nvPr/>
        </p:nvSpPr>
        <p:spPr>
          <a:xfrm flipH="1">
            <a:off x="3162731" y="1145483"/>
            <a:ext cx="640295" cy="64029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椭圆 48"/>
          <p:cNvSpPr/>
          <p:nvPr/>
        </p:nvSpPr>
        <p:spPr>
          <a:xfrm flipH="1">
            <a:off x="3537599" y="2818122"/>
            <a:ext cx="265427" cy="265427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椭圆 49"/>
          <p:cNvSpPr/>
          <p:nvPr/>
        </p:nvSpPr>
        <p:spPr>
          <a:xfrm flipH="1">
            <a:off x="4098697" y="2538834"/>
            <a:ext cx="379420" cy="379420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椭圆 50"/>
          <p:cNvSpPr/>
          <p:nvPr/>
        </p:nvSpPr>
        <p:spPr>
          <a:xfrm flipH="1">
            <a:off x="2131825" y="3529749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椭圆 51"/>
          <p:cNvSpPr/>
          <p:nvPr/>
        </p:nvSpPr>
        <p:spPr>
          <a:xfrm flipH="1">
            <a:off x="4098697" y="1356643"/>
            <a:ext cx="423783" cy="423783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文本框 3"/>
          <p:cNvSpPr txBox="1"/>
          <p:nvPr/>
        </p:nvSpPr>
        <p:spPr>
          <a:xfrm>
            <a:off x="1846734" y="1867471"/>
            <a:ext cx="285426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spc="6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三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华文彩云" panose="02010800040101010101" pitchFamily="2" charset="-122"/>
              <a:ea typeface="华文彩云" panose="02010800040101010101" pitchFamily="2" charset="-122"/>
              <a:cs typeface="+mn-cs"/>
            </a:endParaRPr>
          </a:p>
        </p:txBody>
      </p:sp>
      <p:sp>
        <p:nvSpPr>
          <p:cNvPr id="54" name="椭圆 53"/>
          <p:cNvSpPr/>
          <p:nvPr/>
        </p:nvSpPr>
        <p:spPr>
          <a:xfrm flipH="1">
            <a:off x="4844476" y="2280009"/>
            <a:ext cx="265576" cy="26557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7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912" y="5010173"/>
            <a:ext cx="1332756" cy="12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51" y="4221089"/>
            <a:ext cx="1482949" cy="142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预览动画背影音乐--根据您的需求添加此音频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50"/>
                            </p:stCondLst>
                            <p:childTnLst>
                              <p:par>
                                <p:cTn id="10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750"/>
                            </p:stCondLst>
                            <p:childTnLst>
                              <p:par>
                                <p:cTn id="10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125"/>
                            </p:stCondLst>
                            <p:childTnLst>
                              <p:par>
                                <p:cTn id="1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3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0" dur="3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233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" grpId="0" bldLvl="0" animBg="1"/>
      <p:bldP spid="20" grpId="0" animBg="1"/>
      <p:bldP spid="21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-182245" y="5803900"/>
            <a:ext cx="12359640" cy="1097915"/>
          </a:xfrm>
          <a:prstGeom prst="rect">
            <a:avLst/>
          </a:prstGeom>
          <a:solidFill>
            <a:srgbClr val="925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838835" y="404495"/>
            <a:ext cx="4535170" cy="4298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居家抗疫，促团队教师掌握新技能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MH_Text_1"/>
          <p:cNvSpPr txBox="1"/>
          <p:nvPr>
            <p:custDataLst>
              <p:tags r:id="rId1"/>
            </p:custDataLst>
          </p:nvPr>
        </p:nvSpPr>
        <p:spPr>
          <a:xfrm>
            <a:off x="262890" y="6093460"/>
            <a:ext cx="11502390" cy="5842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 11月份，一场突如其来的疫情阻挡了孩子们上学的脚步，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但阻挡不了我们学习的步伐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。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 descr="W0KEY8IYZ3JKCU]1H}1N{U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62890" y="1556385"/>
            <a:ext cx="3711575" cy="2571115"/>
          </a:xfrm>
          <a:prstGeom prst="round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b="9850"/>
          <a:stretch>
            <a:fillRect/>
          </a:stretch>
        </p:blipFill>
        <p:spPr>
          <a:xfrm>
            <a:off x="4439285" y="1412240"/>
            <a:ext cx="2304415" cy="4318000"/>
          </a:xfrm>
          <a:prstGeom prst="round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9555" y="980440"/>
            <a:ext cx="2169160" cy="4508500"/>
          </a:xfrm>
          <a:prstGeom prst="round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1535" y="332105"/>
            <a:ext cx="2491740" cy="4951095"/>
          </a:xfrm>
          <a:prstGeom prst="roundRect">
            <a:avLst/>
          </a:prstGeom>
        </p:spPr>
      </p:pic>
      <p:pic>
        <p:nvPicPr>
          <p:cNvPr id="8" name="图片 7" descr="H)2OB4AA90D}}B~DT_$2YI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845" y="1124585"/>
            <a:ext cx="11622405" cy="42437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47030" y="188595"/>
            <a:ext cx="2758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linkClick r:id="rId8" action="ppaction://hlinkfile"/>
              </a:rPr>
              <a:t>英语居家学习线上班会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75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11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522470" y="1639570"/>
            <a:ext cx="7243445" cy="1272540"/>
            <a:chOff x="4525456" y="1628800"/>
            <a:chExt cx="4958637" cy="1272445"/>
          </a:xfrm>
        </p:grpSpPr>
        <p:sp>
          <p:nvSpPr>
            <p:cNvPr id="56" name="圆角矩形 55"/>
            <p:cNvSpPr/>
            <p:nvPr/>
          </p:nvSpPr>
          <p:spPr>
            <a:xfrm>
              <a:off x="4525456" y="1628800"/>
              <a:ext cx="4958637" cy="1272445"/>
            </a:xfrm>
            <a:prstGeom prst="roundRect">
              <a:avLst/>
            </a:prstGeom>
            <a:solidFill>
              <a:srgbClr val="BB81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4790623" y="1839100"/>
              <a:ext cx="4405438" cy="864939"/>
            </a:xfrm>
            <a:prstGeom prst="roundRect">
              <a:avLst/>
            </a:prstGeom>
            <a:solidFill>
              <a:srgbClr val="9E4BDD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8" name="文本框 3"/>
          <p:cNvSpPr txBox="1"/>
          <p:nvPr/>
        </p:nvSpPr>
        <p:spPr>
          <a:xfrm>
            <a:off x="4999990" y="2014855"/>
            <a:ext cx="6254750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青蓝结对  在同伴互助中同生共长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椭圆 19"/>
          <p:cNvSpPr/>
          <p:nvPr/>
        </p:nvSpPr>
        <p:spPr>
          <a:xfrm flipH="1">
            <a:off x="2378320" y="1291827"/>
            <a:ext cx="722958" cy="722958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椭圆 20"/>
          <p:cNvSpPr/>
          <p:nvPr/>
        </p:nvSpPr>
        <p:spPr>
          <a:xfrm flipH="1">
            <a:off x="3951222" y="1863605"/>
            <a:ext cx="1026042" cy="1026042"/>
          </a:xfrm>
          <a:prstGeom prst="ellipse">
            <a:avLst/>
          </a:prstGeom>
          <a:solidFill>
            <a:srgbClr val="92D05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椭圆 39"/>
          <p:cNvSpPr/>
          <p:nvPr/>
        </p:nvSpPr>
        <p:spPr>
          <a:xfrm flipH="1">
            <a:off x="2293991" y="1581134"/>
            <a:ext cx="1325408" cy="1325408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椭圆 40"/>
          <p:cNvSpPr/>
          <p:nvPr/>
        </p:nvSpPr>
        <p:spPr>
          <a:xfrm flipH="1">
            <a:off x="3026095" y="699438"/>
            <a:ext cx="244959" cy="244959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椭圆 41"/>
          <p:cNvSpPr/>
          <p:nvPr/>
        </p:nvSpPr>
        <p:spPr>
          <a:xfrm flipH="1">
            <a:off x="2040234" y="1913653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椭圆 42"/>
          <p:cNvSpPr/>
          <p:nvPr/>
        </p:nvSpPr>
        <p:spPr>
          <a:xfrm flipH="1">
            <a:off x="1761020" y="2126832"/>
            <a:ext cx="824004" cy="824004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椭圆 43"/>
          <p:cNvSpPr/>
          <p:nvPr/>
        </p:nvSpPr>
        <p:spPr>
          <a:xfrm flipH="1">
            <a:off x="1516583" y="2243838"/>
            <a:ext cx="409845" cy="40984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椭圆 44"/>
          <p:cNvSpPr/>
          <p:nvPr/>
        </p:nvSpPr>
        <p:spPr>
          <a:xfrm flipH="1">
            <a:off x="2750462" y="2559544"/>
            <a:ext cx="732415" cy="73241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椭圆 45"/>
          <p:cNvSpPr/>
          <p:nvPr/>
        </p:nvSpPr>
        <p:spPr>
          <a:xfrm flipH="1">
            <a:off x="3154653" y="3015209"/>
            <a:ext cx="498556" cy="49855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椭圆 46"/>
          <p:cNvSpPr/>
          <p:nvPr/>
        </p:nvSpPr>
        <p:spPr>
          <a:xfrm flipH="1">
            <a:off x="3039043" y="1531238"/>
            <a:ext cx="1425200" cy="1425200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椭圆 47"/>
          <p:cNvSpPr/>
          <p:nvPr/>
        </p:nvSpPr>
        <p:spPr>
          <a:xfrm flipH="1">
            <a:off x="3162731" y="1145483"/>
            <a:ext cx="640295" cy="64029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椭圆 48"/>
          <p:cNvSpPr/>
          <p:nvPr/>
        </p:nvSpPr>
        <p:spPr>
          <a:xfrm flipH="1">
            <a:off x="3537599" y="2818122"/>
            <a:ext cx="265427" cy="265427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椭圆 49"/>
          <p:cNvSpPr/>
          <p:nvPr/>
        </p:nvSpPr>
        <p:spPr>
          <a:xfrm flipH="1">
            <a:off x="4098697" y="2538834"/>
            <a:ext cx="379420" cy="379420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椭圆 50"/>
          <p:cNvSpPr/>
          <p:nvPr/>
        </p:nvSpPr>
        <p:spPr>
          <a:xfrm flipH="1">
            <a:off x="2131825" y="3529749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椭圆 51"/>
          <p:cNvSpPr/>
          <p:nvPr/>
        </p:nvSpPr>
        <p:spPr>
          <a:xfrm flipH="1">
            <a:off x="4098697" y="1356643"/>
            <a:ext cx="423783" cy="423783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文本框 3"/>
          <p:cNvSpPr txBox="1"/>
          <p:nvPr/>
        </p:nvSpPr>
        <p:spPr>
          <a:xfrm>
            <a:off x="1846734" y="1867471"/>
            <a:ext cx="285426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spc="60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四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华文彩云" panose="02010800040101010101" pitchFamily="2" charset="-122"/>
              <a:ea typeface="华文彩云" panose="02010800040101010101" pitchFamily="2" charset="-122"/>
              <a:cs typeface="+mn-cs"/>
            </a:endParaRPr>
          </a:p>
        </p:txBody>
      </p:sp>
      <p:sp>
        <p:nvSpPr>
          <p:cNvPr id="54" name="椭圆 53"/>
          <p:cNvSpPr/>
          <p:nvPr/>
        </p:nvSpPr>
        <p:spPr>
          <a:xfrm flipH="1">
            <a:off x="4844476" y="2280009"/>
            <a:ext cx="265576" cy="26557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7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326" y="4995659"/>
            <a:ext cx="1385370" cy="133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070" y="4277475"/>
            <a:ext cx="1424260" cy="136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50"/>
                            </p:stCondLst>
                            <p:childTnLst>
                              <p:par>
                                <p:cTn id="10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750"/>
                            </p:stCondLst>
                            <p:childTnLst>
                              <p:par>
                                <p:cTn id="10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125"/>
                            </p:stCondLst>
                            <p:childTnLst>
                              <p:par>
                                <p:cTn id="1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3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0" dur="3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20" grpId="0" animBg="1"/>
      <p:bldP spid="21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"/>
          <p:cNvSpPr txBox="1"/>
          <p:nvPr/>
        </p:nvSpPr>
        <p:spPr>
          <a:xfrm>
            <a:off x="838835" y="404495"/>
            <a:ext cx="4464050" cy="4298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青蓝结对  在同伴互助中同生共长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845" y="951865"/>
            <a:ext cx="3655695" cy="2522220"/>
          </a:xfrm>
          <a:prstGeom prst="round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535" y="908685"/>
            <a:ext cx="3502660" cy="2498725"/>
          </a:xfrm>
          <a:prstGeom prst="round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60" y="4147820"/>
            <a:ext cx="3771900" cy="2602865"/>
          </a:xfrm>
          <a:prstGeom prst="round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140" y="2098675"/>
            <a:ext cx="3933825" cy="2950845"/>
          </a:xfrm>
          <a:prstGeom prst="round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71535" y="4210685"/>
            <a:ext cx="3502660" cy="2540000"/>
          </a:xfrm>
          <a:prstGeom prst="round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71070" y="58052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hlinkClick r:id="rId6" action="ppaction://hlinkfile"/>
              </a:rPr>
              <a:t>汪雅婷老师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15086" y="6381328"/>
            <a:ext cx="1126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hlinkClick r:id="rId7" action="ppaction://hlinkfile"/>
              </a:rPr>
              <a:t>石琳老师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图片 354"/>
          <p:cNvPicPr>
            <a:picLocks noChangeAspect="1" noChangeArrowheads="1"/>
          </p:cNvPicPr>
          <p:nvPr/>
        </p:nvPicPr>
        <p:blipFill>
          <a:blip r:embed="rId1">
            <a:duotone>
              <a:prstClr val="black"/>
              <a:srgbClr val="CF66E0">
                <a:tint val="45000"/>
                <a:satMod val="400000"/>
              </a:srgbClr>
            </a:duotone>
            <a:lum bright="20000"/>
          </a:blip>
          <a:srcRect l="-12820"/>
          <a:stretch>
            <a:fillRect/>
          </a:stretch>
        </p:blipFill>
        <p:spPr bwMode="auto">
          <a:xfrm rot="1256130" flipH="1">
            <a:off x="7658232" y="743610"/>
            <a:ext cx="3378200" cy="2126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组合 356"/>
          <p:cNvGrpSpPr>
            <a:grpSpLocks noChangeAspect="1"/>
          </p:cNvGrpSpPr>
          <p:nvPr/>
        </p:nvGrpSpPr>
        <p:grpSpPr bwMode="auto">
          <a:xfrm>
            <a:off x="1341549" y="3002286"/>
            <a:ext cx="4806778" cy="3398669"/>
            <a:chOff x="-3510781" y="-3187311"/>
            <a:chExt cx="10340401" cy="7310099"/>
          </a:xfrm>
        </p:grpSpPr>
        <p:pic>
          <p:nvPicPr>
            <p:cNvPr id="2097159" name="图片 357"/>
            <p:cNvPicPr>
              <a:picLocks noChangeAspect="1" noChangeArrowheads="1"/>
            </p:cNvPicPr>
            <p:nvPr/>
          </p:nvPicPr>
          <p:blipFill>
            <a:blip r:embed="rId1" cstate="print">
              <a:duotone>
                <a:prstClr val="black"/>
                <a:srgbClr val="CF66E0">
                  <a:tint val="45000"/>
                  <a:satMod val="400000"/>
                </a:srgbClr>
              </a:duotone>
              <a:lum bright="20000"/>
            </a:blip>
            <a:srcRect r="46722" b="35516"/>
            <a:stretch>
              <a:fillRect/>
            </a:stretch>
          </p:blipFill>
          <p:spPr bwMode="auto">
            <a:xfrm rot="3973013" flipH="1">
              <a:off x="4248830" y="1541997"/>
              <a:ext cx="2775454" cy="2386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7160" name="图片 358"/>
            <p:cNvPicPr>
              <a:picLocks noChangeAspect="1" noChangeArrowheads="1"/>
            </p:cNvPicPr>
            <p:nvPr/>
          </p:nvPicPr>
          <p:blipFill>
            <a:blip r:embed="rId1">
              <a:duotone>
                <a:prstClr val="black"/>
                <a:srgbClr val="CF66E0">
                  <a:tint val="45000"/>
                  <a:satMod val="400000"/>
                </a:srgbClr>
              </a:duotone>
              <a:lum bright="20000"/>
            </a:blip>
            <a:srcRect r="46722" b="35516"/>
            <a:stretch>
              <a:fillRect/>
            </a:stretch>
          </p:blipFill>
          <p:spPr bwMode="auto">
            <a:xfrm rot="-635907">
              <a:off x="0" y="85535"/>
              <a:ext cx="3285494" cy="2824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7161" name="图片 359"/>
            <p:cNvPicPr>
              <a:picLocks noChangeAspect="1" noChangeArrowheads="1"/>
            </p:cNvPicPr>
            <p:nvPr/>
          </p:nvPicPr>
          <p:blipFill>
            <a:blip r:embed="rId1" cstate="print">
              <a:duotone>
                <a:prstClr val="black"/>
                <a:srgbClr val="CF66E0">
                  <a:tint val="45000"/>
                  <a:satMod val="400000"/>
                </a:srgbClr>
              </a:duotone>
              <a:lum bright="20000"/>
            </a:blip>
            <a:srcRect l="-2" r="-568"/>
            <a:stretch>
              <a:fillRect/>
            </a:stretch>
          </p:blipFill>
          <p:spPr bwMode="auto">
            <a:xfrm rot="16200000">
              <a:off x="-4278849" y="-2419243"/>
              <a:ext cx="5230414" cy="36942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" name="组合 355"/>
          <p:cNvGrpSpPr/>
          <p:nvPr/>
        </p:nvGrpSpPr>
        <p:grpSpPr bwMode="auto">
          <a:xfrm rot="21445180">
            <a:off x="2747828" y="1462949"/>
            <a:ext cx="8158717" cy="3840162"/>
            <a:chOff x="0" y="0"/>
            <a:chExt cx="8158215" cy="383931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48774" name="任意多边形 48"/>
            <p:cNvSpPr/>
            <p:nvPr/>
          </p:nvSpPr>
          <p:spPr bwMode="auto">
            <a:xfrm rot="157902">
              <a:off x="554" y="0"/>
              <a:ext cx="7244904" cy="3839317"/>
            </a:xfrm>
            <a:custGeom>
              <a:avLst/>
              <a:gdLst>
                <a:gd name="T0" fmla="*/ 863046 w 7245131"/>
                <a:gd name="T1" fmla="*/ 3707 h 3408812"/>
                <a:gd name="T2" fmla="*/ 1033632 w 7245131"/>
                <a:gd name="T3" fmla="*/ 29260 h 3408812"/>
                <a:gd name="T4" fmla="*/ 1391671 w 7245131"/>
                <a:gd name="T5" fmla="*/ 10708 h 3408812"/>
                <a:gd name="T6" fmla="*/ 1929813 w 7245131"/>
                <a:gd name="T7" fmla="*/ 3707 h 3408812"/>
                <a:gd name="T8" fmla="*/ 2672739 w 7245131"/>
                <a:gd name="T9" fmla="*/ 132442 h 3408812"/>
                <a:gd name="T10" fmla="*/ 3072777 w 7245131"/>
                <a:gd name="T11" fmla="*/ 3707 h 3408812"/>
                <a:gd name="T12" fmla="*/ 4308137 w 7245131"/>
                <a:gd name="T13" fmla="*/ 9093 h 3408812"/>
                <a:gd name="T14" fmla="*/ 4634828 w 7245131"/>
                <a:gd name="T15" fmla="*/ 153898 h 3408812"/>
                <a:gd name="T16" fmla="*/ 4920569 w 7245131"/>
                <a:gd name="T17" fmla="*/ 46618 h 3408812"/>
                <a:gd name="T18" fmla="*/ 5511100 w 7245131"/>
                <a:gd name="T19" fmla="*/ 68074 h 3408812"/>
                <a:gd name="T20" fmla="*/ 5853990 w 7245131"/>
                <a:gd name="T21" fmla="*/ 25162 h 3408812"/>
                <a:gd name="T22" fmla="*/ 6693386 w 7245131"/>
                <a:gd name="T23" fmla="*/ 0 h 3408812"/>
                <a:gd name="T24" fmla="*/ 7130300 w 7245131"/>
                <a:gd name="T25" fmla="*/ 68074 h 3408812"/>
                <a:gd name="T26" fmla="*/ 7244904 w 7245131"/>
                <a:gd name="T27" fmla="*/ 131446 h 3408812"/>
                <a:gd name="T28" fmla="*/ 7182636 w 7245131"/>
                <a:gd name="T29" fmla="*/ 1311518 h 3408812"/>
                <a:gd name="T30" fmla="*/ 7144537 w 7245131"/>
                <a:gd name="T31" fmla="*/ 1719180 h 3408812"/>
                <a:gd name="T32" fmla="*/ 7201785 w 7245131"/>
                <a:gd name="T33" fmla="*/ 2083929 h 3408812"/>
                <a:gd name="T34" fmla="*/ 7068340 w 7245131"/>
                <a:gd name="T35" fmla="*/ 2513046 h 3408812"/>
                <a:gd name="T36" fmla="*/ 7239784 w 7245131"/>
                <a:gd name="T37" fmla="*/ 2791973 h 3408812"/>
                <a:gd name="T38" fmla="*/ 7239784 w 7245131"/>
                <a:gd name="T39" fmla="*/ 3306913 h 3408812"/>
                <a:gd name="T40" fmla="*/ 7182636 w 7245131"/>
                <a:gd name="T41" fmla="*/ 3650207 h 3408812"/>
                <a:gd name="T42" fmla="*/ 7244904 w 7245131"/>
                <a:gd name="T43" fmla="*/ 3839317 h 3408812"/>
                <a:gd name="T44" fmla="*/ 6550436 w 7245131"/>
                <a:gd name="T45" fmla="*/ 3714702 h 3408812"/>
                <a:gd name="T46" fmla="*/ 6207547 w 7245131"/>
                <a:gd name="T47" fmla="*/ 3736158 h 3408812"/>
                <a:gd name="T48" fmla="*/ 5559867 w 7245131"/>
                <a:gd name="T49" fmla="*/ 3757614 h 3408812"/>
                <a:gd name="T50" fmla="*/ 5140780 w 7245131"/>
                <a:gd name="T51" fmla="*/ 3800525 h 3408812"/>
                <a:gd name="T52" fmla="*/ 4645495 w 7245131"/>
                <a:gd name="T53" fmla="*/ 3779069 h 3408812"/>
                <a:gd name="T54" fmla="*/ 4054964 w 7245131"/>
                <a:gd name="T55" fmla="*/ 3779069 h 3408812"/>
                <a:gd name="T56" fmla="*/ 3689629 w 7245131"/>
                <a:gd name="T57" fmla="*/ 3837195 h 3408812"/>
                <a:gd name="T58" fmla="*/ 3110197 w 7245131"/>
                <a:gd name="T59" fmla="*/ 3824510 h 3408812"/>
                <a:gd name="T60" fmla="*/ 2702456 w 7245131"/>
                <a:gd name="T61" fmla="*/ 3757614 h 3408812"/>
                <a:gd name="T62" fmla="*/ 2400564 w 7245131"/>
                <a:gd name="T63" fmla="*/ 3839317 h 3408812"/>
                <a:gd name="T64" fmla="*/ 949911 w 7245131"/>
                <a:gd name="T65" fmla="*/ 3779069 h 3408812"/>
                <a:gd name="T66" fmla="*/ 187935 w 7245131"/>
                <a:gd name="T67" fmla="*/ 3821981 h 3408812"/>
                <a:gd name="T68" fmla="*/ 16651 w 7245131"/>
                <a:gd name="T69" fmla="*/ 3838985 h 3408812"/>
                <a:gd name="T70" fmla="*/ 96448 w 7245131"/>
                <a:gd name="T71" fmla="*/ 3522736 h 3408812"/>
                <a:gd name="T72" fmla="*/ 0 w 7245131"/>
                <a:gd name="T73" fmla="*/ 2988713 h 3408812"/>
                <a:gd name="T74" fmla="*/ 172646 w 7245131"/>
                <a:gd name="T75" fmla="*/ 2879060 h 3408812"/>
                <a:gd name="T76" fmla="*/ 153596 w 7245131"/>
                <a:gd name="T77" fmla="*/ 2685957 h 3408812"/>
                <a:gd name="T78" fmla="*/ 1201 w 7245131"/>
                <a:gd name="T79" fmla="*/ 2449943 h 3408812"/>
                <a:gd name="T80" fmla="*/ 96448 w 7245131"/>
                <a:gd name="T81" fmla="*/ 2020825 h 3408812"/>
                <a:gd name="T82" fmla="*/ 0 w 7245131"/>
                <a:gd name="T83" fmla="*/ 1824788 h 3408812"/>
                <a:gd name="T84" fmla="*/ 39300 w 7245131"/>
                <a:gd name="T85" fmla="*/ 1291326 h 3408812"/>
                <a:gd name="T86" fmla="*/ 0 w 7245131"/>
                <a:gd name="T87" fmla="*/ 0 h 340881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7245131" h="3408812">
                  <a:moveTo>
                    <a:pt x="0" y="0"/>
                  </a:moveTo>
                  <a:lnTo>
                    <a:pt x="861412" y="0"/>
                  </a:lnTo>
                  <a:lnTo>
                    <a:pt x="863073" y="3291"/>
                  </a:lnTo>
                  <a:lnTo>
                    <a:pt x="864719" y="0"/>
                  </a:lnTo>
                  <a:lnTo>
                    <a:pt x="944475" y="0"/>
                  </a:lnTo>
                  <a:lnTo>
                    <a:pt x="1033664" y="25979"/>
                  </a:lnTo>
                  <a:cubicBezTo>
                    <a:pt x="1103228" y="46242"/>
                    <a:pt x="1173078" y="65292"/>
                    <a:pt x="1244073" y="79491"/>
                  </a:cubicBezTo>
                  <a:cubicBezTo>
                    <a:pt x="1280008" y="86678"/>
                    <a:pt x="1333468" y="33410"/>
                    <a:pt x="1358373" y="22341"/>
                  </a:cubicBezTo>
                  <a:cubicBezTo>
                    <a:pt x="1367548" y="18263"/>
                    <a:pt x="1379279" y="13843"/>
                    <a:pt x="1391715" y="9507"/>
                  </a:cubicBezTo>
                  <a:lnTo>
                    <a:pt x="1420677" y="0"/>
                  </a:lnTo>
                  <a:lnTo>
                    <a:pt x="1889061" y="0"/>
                  </a:lnTo>
                  <a:lnTo>
                    <a:pt x="1929873" y="3291"/>
                  </a:lnTo>
                  <a:cubicBezTo>
                    <a:pt x="1952628" y="5819"/>
                    <a:pt x="1966545" y="31152"/>
                    <a:pt x="1987023" y="41391"/>
                  </a:cubicBezTo>
                  <a:cubicBezTo>
                    <a:pt x="2004984" y="50371"/>
                    <a:pt x="2024315" y="57462"/>
                    <a:pt x="2044173" y="60441"/>
                  </a:cubicBezTo>
                  <a:cubicBezTo>
                    <a:pt x="2311999" y="100615"/>
                    <a:pt x="2406696" y="100958"/>
                    <a:pt x="2672823" y="117591"/>
                  </a:cubicBezTo>
                  <a:cubicBezTo>
                    <a:pt x="2749023" y="111241"/>
                    <a:pt x="2827748" y="119006"/>
                    <a:pt x="2901423" y="98541"/>
                  </a:cubicBezTo>
                  <a:cubicBezTo>
                    <a:pt x="2945543" y="86285"/>
                    <a:pt x="2972282" y="36821"/>
                    <a:pt x="3015723" y="22341"/>
                  </a:cubicBezTo>
                  <a:lnTo>
                    <a:pt x="3072873" y="3291"/>
                  </a:lnTo>
                  <a:lnTo>
                    <a:pt x="3074843" y="0"/>
                  </a:lnTo>
                  <a:lnTo>
                    <a:pt x="4296332" y="0"/>
                  </a:lnTo>
                  <a:lnTo>
                    <a:pt x="4308272" y="8073"/>
                  </a:lnTo>
                  <a:cubicBezTo>
                    <a:pt x="4368319" y="49048"/>
                    <a:pt x="4292937" y="-3328"/>
                    <a:pt x="4501623" y="41391"/>
                  </a:cubicBezTo>
                  <a:cubicBezTo>
                    <a:pt x="4535060" y="48556"/>
                    <a:pt x="4565123" y="66791"/>
                    <a:pt x="4596873" y="79491"/>
                  </a:cubicBezTo>
                  <a:cubicBezTo>
                    <a:pt x="4609573" y="98541"/>
                    <a:pt x="4615923" y="123941"/>
                    <a:pt x="4634973" y="136641"/>
                  </a:cubicBezTo>
                  <a:cubicBezTo>
                    <a:pt x="4691809" y="174532"/>
                    <a:pt x="4769197" y="146020"/>
                    <a:pt x="4825473" y="136641"/>
                  </a:cubicBezTo>
                  <a:cubicBezTo>
                    <a:pt x="4844523" y="123941"/>
                    <a:pt x="4866434" y="114730"/>
                    <a:pt x="4882623" y="98541"/>
                  </a:cubicBezTo>
                  <a:cubicBezTo>
                    <a:pt x="4898812" y="82352"/>
                    <a:pt x="4902845" y="55694"/>
                    <a:pt x="4920723" y="41391"/>
                  </a:cubicBezTo>
                  <a:cubicBezTo>
                    <a:pt x="4936403" y="28847"/>
                    <a:pt x="4958823" y="28691"/>
                    <a:pt x="4977873" y="22341"/>
                  </a:cubicBezTo>
                  <a:cubicBezTo>
                    <a:pt x="5136623" y="28691"/>
                    <a:pt x="5295650" y="30071"/>
                    <a:pt x="5454123" y="41391"/>
                  </a:cubicBezTo>
                  <a:cubicBezTo>
                    <a:pt x="5474152" y="42822"/>
                    <a:pt x="5493312" y="51461"/>
                    <a:pt x="5511273" y="60441"/>
                  </a:cubicBezTo>
                  <a:cubicBezTo>
                    <a:pt x="5531751" y="70680"/>
                    <a:pt x="5549373" y="85841"/>
                    <a:pt x="5568423" y="98541"/>
                  </a:cubicBezTo>
                  <a:cubicBezTo>
                    <a:pt x="5619223" y="92191"/>
                    <a:pt x="5671156" y="91908"/>
                    <a:pt x="5720823" y="79491"/>
                  </a:cubicBezTo>
                  <a:cubicBezTo>
                    <a:pt x="5968660" y="17532"/>
                    <a:pt x="5661417" y="60892"/>
                    <a:pt x="5854173" y="22341"/>
                  </a:cubicBezTo>
                  <a:cubicBezTo>
                    <a:pt x="5886186" y="15939"/>
                    <a:pt x="5914295" y="10510"/>
                    <a:pt x="5939540" y="5880"/>
                  </a:cubicBezTo>
                  <a:lnTo>
                    <a:pt x="5973877" y="0"/>
                  </a:lnTo>
                  <a:lnTo>
                    <a:pt x="6693596" y="0"/>
                  </a:lnTo>
                  <a:lnTo>
                    <a:pt x="6711423" y="3291"/>
                  </a:lnTo>
                  <a:cubicBezTo>
                    <a:pt x="6750555" y="12322"/>
                    <a:pt x="6785640" y="38886"/>
                    <a:pt x="6825723" y="41391"/>
                  </a:cubicBezTo>
                  <a:lnTo>
                    <a:pt x="7130523" y="60441"/>
                  </a:lnTo>
                  <a:cubicBezTo>
                    <a:pt x="7203032" y="84611"/>
                    <a:pt x="7221761" y="96105"/>
                    <a:pt x="7239193" y="98191"/>
                  </a:cubicBezTo>
                  <a:lnTo>
                    <a:pt x="7245131" y="97532"/>
                  </a:lnTo>
                  <a:lnTo>
                    <a:pt x="7245131" y="116707"/>
                  </a:lnTo>
                  <a:lnTo>
                    <a:pt x="7245131" y="1034797"/>
                  </a:lnTo>
                  <a:lnTo>
                    <a:pt x="7240011" y="1050157"/>
                  </a:lnTo>
                  <a:cubicBezTo>
                    <a:pt x="7166153" y="1197873"/>
                    <a:pt x="7230744" y="1020809"/>
                    <a:pt x="7182861" y="1164457"/>
                  </a:cubicBezTo>
                  <a:cubicBezTo>
                    <a:pt x="7176511" y="1227957"/>
                    <a:pt x="7175572" y="1292233"/>
                    <a:pt x="7163811" y="1354957"/>
                  </a:cubicBezTo>
                  <a:cubicBezTo>
                    <a:pt x="7156410" y="1394430"/>
                    <a:pt x="7125711" y="1469257"/>
                    <a:pt x="7125711" y="1469257"/>
                  </a:cubicBezTo>
                  <a:cubicBezTo>
                    <a:pt x="7132061" y="1488307"/>
                    <a:pt x="7139477" y="1507034"/>
                    <a:pt x="7144761" y="1526407"/>
                  </a:cubicBezTo>
                  <a:cubicBezTo>
                    <a:pt x="7158539" y="1576925"/>
                    <a:pt x="7166302" y="1629131"/>
                    <a:pt x="7182861" y="1678807"/>
                  </a:cubicBezTo>
                  <a:lnTo>
                    <a:pt x="7220961" y="1793107"/>
                  </a:lnTo>
                  <a:cubicBezTo>
                    <a:pt x="7214611" y="1812157"/>
                    <a:pt x="7214455" y="1834577"/>
                    <a:pt x="7201911" y="1850257"/>
                  </a:cubicBezTo>
                  <a:cubicBezTo>
                    <a:pt x="7187608" y="1868135"/>
                    <a:pt x="7162144" y="1873457"/>
                    <a:pt x="7144761" y="1888357"/>
                  </a:cubicBezTo>
                  <a:cubicBezTo>
                    <a:pt x="7117488" y="1911734"/>
                    <a:pt x="7093961" y="1939157"/>
                    <a:pt x="7068561" y="1964557"/>
                  </a:cubicBezTo>
                  <a:cubicBezTo>
                    <a:pt x="7032267" y="2073439"/>
                    <a:pt x="7030454" y="2053425"/>
                    <a:pt x="7068561" y="2231257"/>
                  </a:cubicBezTo>
                  <a:cubicBezTo>
                    <a:pt x="7073358" y="2253644"/>
                    <a:pt x="7093353" y="2269776"/>
                    <a:pt x="7106661" y="2288407"/>
                  </a:cubicBezTo>
                  <a:cubicBezTo>
                    <a:pt x="7125115" y="2314243"/>
                    <a:pt x="7145604" y="2338596"/>
                    <a:pt x="7163811" y="2364607"/>
                  </a:cubicBezTo>
                  <a:cubicBezTo>
                    <a:pt x="7190070" y="2402120"/>
                    <a:pt x="7214611" y="2440807"/>
                    <a:pt x="7240011" y="2478907"/>
                  </a:cubicBezTo>
                  <a:lnTo>
                    <a:pt x="7245131" y="2486587"/>
                  </a:lnTo>
                  <a:lnTo>
                    <a:pt x="7245131" y="2921644"/>
                  </a:lnTo>
                  <a:lnTo>
                    <a:pt x="7240011" y="2936107"/>
                  </a:lnTo>
                  <a:cubicBezTo>
                    <a:pt x="7229772" y="2956585"/>
                    <a:pt x="7214611" y="2974207"/>
                    <a:pt x="7201911" y="2993257"/>
                  </a:cubicBezTo>
                  <a:cubicBezTo>
                    <a:pt x="7189211" y="3044057"/>
                    <a:pt x="7153542" y="3094310"/>
                    <a:pt x="7163811" y="3145657"/>
                  </a:cubicBezTo>
                  <a:cubicBezTo>
                    <a:pt x="7170161" y="3177407"/>
                    <a:pt x="7169463" y="3211430"/>
                    <a:pt x="7182861" y="3240907"/>
                  </a:cubicBezTo>
                  <a:cubicBezTo>
                    <a:pt x="7195813" y="3269401"/>
                    <a:pt x="7216364" y="3301608"/>
                    <a:pt x="7240071" y="3332020"/>
                  </a:cubicBezTo>
                  <a:lnTo>
                    <a:pt x="7245131" y="3337921"/>
                  </a:lnTo>
                  <a:lnTo>
                    <a:pt x="7245131" y="3408812"/>
                  </a:lnTo>
                  <a:lnTo>
                    <a:pt x="6643452" y="3408812"/>
                  </a:lnTo>
                  <a:lnTo>
                    <a:pt x="6607791" y="3355320"/>
                  </a:lnTo>
                  <a:cubicBezTo>
                    <a:pt x="6590544" y="3334624"/>
                    <a:pt x="6569691" y="3317220"/>
                    <a:pt x="6550641" y="3298170"/>
                  </a:cubicBezTo>
                  <a:cubicBezTo>
                    <a:pt x="6340791" y="3245707"/>
                    <a:pt x="6586414" y="3281698"/>
                    <a:pt x="6436341" y="3336270"/>
                  </a:cubicBezTo>
                  <a:cubicBezTo>
                    <a:pt x="6382301" y="3355921"/>
                    <a:pt x="6322041" y="3348970"/>
                    <a:pt x="6264891" y="3355320"/>
                  </a:cubicBezTo>
                  <a:cubicBezTo>
                    <a:pt x="6245841" y="3342620"/>
                    <a:pt x="6228219" y="3327459"/>
                    <a:pt x="6207741" y="3317220"/>
                  </a:cubicBezTo>
                  <a:cubicBezTo>
                    <a:pt x="6133477" y="3280088"/>
                    <a:pt x="5959545" y="3276616"/>
                    <a:pt x="5921991" y="3279120"/>
                  </a:cubicBezTo>
                  <a:cubicBezTo>
                    <a:pt x="5899146" y="3280643"/>
                    <a:pt x="5883891" y="3304520"/>
                    <a:pt x="5864841" y="3317220"/>
                  </a:cubicBezTo>
                  <a:lnTo>
                    <a:pt x="5560041" y="3336270"/>
                  </a:lnTo>
                  <a:cubicBezTo>
                    <a:pt x="5519958" y="3338775"/>
                    <a:pt x="5485355" y="3367768"/>
                    <a:pt x="5445741" y="3374370"/>
                  </a:cubicBezTo>
                  <a:cubicBezTo>
                    <a:pt x="5370317" y="3386941"/>
                    <a:pt x="5293341" y="3387070"/>
                    <a:pt x="5217141" y="3393420"/>
                  </a:cubicBezTo>
                  <a:cubicBezTo>
                    <a:pt x="5191741" y="3387070"/>
                    <a:pt x="5166499" y="3380050"/>
                    <a:pt x="5140941" y="3374370"/>
                  </a:cubicBezTo>
                  <a:cubicBezTo>
                    <a:pt x="4923279" y="3326001"/>
                    <a:pt x="5155327" y="3382729"/>
                    <a:pt x="4969491" y="3336270"/>
                  </a:cubicBezTo>
                  <a:cubicBezTo>
                    <a:pt x="4880591" y="3329920"/>
                    <a:pt x="4791764" y="3311986"/>
                    <a:pt x="4702791" y="3317220"/>
                  </a:cubicBezTo>
                  <a:cubicBezTo>
                    <a:pt x="4679935" y="3318564"/>
                    <a:pt x="4667361" y="3348080"/>
                    <a:pt x="4645641" y="3355320"/>
                  </a:cubicBezTo>
                  <a:cubicBezTo>
                    <a:pt x="4608998" y="3367534"/>
                    <a:pt x="4569441" y="3368020"/>
                    <a:pt x="4531341" y="3374370"/>
                  </a:cubicBezTo>
                  <a:lnTo>
                    <a:pt x="4112241" y="3393420"/>
                  </a:lnTo>
                  <a:cubicBezTo>
                    <a:pt x="4089364" y="3392505"/>
                    <a:pt x="4077542" y="3359810"/>
                    <a:pt x="4055091" y="3355320"/>
                  </a:cubicBezTo>
                  <a:cubicBezTo>
                    <a:pt x="3980112" y="3340324"/>
                    <a:pt x="3902691" y="3342620"/>
                    <a:pt x="3826491" y="3336270"/>
                  </a:cubicBezTo>
                  <a:cubicBezTo>
                    <a:pt x="3794741" y="3348970"/>
                    <a:pt x="3761827" y="3359077"/>
                    <a:pt x="3731241" y="3374370"/>
                  </a:cubicBezTo>
                  <a:cubicBezTo>
                    <a:pt x="3715883" y="3382050"/>
                    <a:pt x="3704220" y="3398269"/>
                    <a:pt x="3689745" y="3406928"/>
                  </a:cubicBezTo>
                  <a:lnTo>
                    <a:pt x="3684423" y="3408812"/>
                  </a:lnTo>
                  <a:lnTo>
                    <a:pt x="3134075" y="3408812"/>
                  </a:lnTo>
                  <a:lnTo>
                    <a:pt x="3110294" y="3395665"/>
                  </a:lnTo>
                  <a:cubicBezTo>
                    <a:pt x="3056296" y="3361754"/>
                    <a:pt x="3106853" y="3362072"/>
                    <a:pt x="2969241" y="3336270"/>
                  </a:cubicBezTo>
                  <a:cubicBezTo>
                    <a:pt x="2906517" y="3324509"/>
                    <a:pt x="2842241" y="3323570"/>
                    <a:pt x="2778741" y="3317220"/>
                  </a:cubicBezTo>
                  <a:lnTo>
                    <a:pt x="2702541" y="3336270"/>
                  </a:lnTo>
                  <a:cubicBezTo>
                    <a:pt x="2651741" y="3348970"/>
                    <a:pt x="2600659" y="3360592"/>
                    <a:pt x="2550141" y="3374370"/>
                  </a:cubicBezTo>
                  <a:cubicBezTo>
                    <a:pt x="2530768" y="3379654"/>
                    <a:pt x="2512593" y="3389064"/>
                    <a:pt x="2492991" y="3393420"/>
                  </a:cubicBezTo>
                  <a:lnTo>
                    <a:pt x="2400639" y="3408812"/>
                  </a:lnTo>
                  <a:lnTo>
                    <a:pt x="1015784" y="3408812"/>
                  </a:lnTo>
                  <a:lnTo>
                    <a:pt x="1004964" y="3400688"/>
                  </a:lnTo>
                  <a:cubicBezTo>
                    <a:pt x="987105" y="3384775"/>
                    <a:pt x="969955" y="3366439"/>
                    <a:pt x="949941" y="3355320"/>
                  </a:cubicBezTo>
                  <a:cubicBezTo>
                    <a:pt x="932388" y="3345568"/>
                    <a:pt x="912598" y="3332969"/>
                    <a:pt x="892791" y="3336270"/>
                  </a:cubicBezTo>
                  <a:cubicBezTo>
                    <a:pt x="870207" y="3340034"/>
                    <a:pt x="858461" y="3372520"/>
                    <a:pt x="835641" y="3374370"/>
                  </a:cubicBezTo>
                  <a:cubicBezTo>
                    <a:pt x="620354" y="3391826"/>
                    <a:pt x="403841" y="3387070"/>
                    <a:pt x="187941" y="3393420"/>
                  </a:cubicBezTo>
                  <a:lnTo>
                    <a:pt x="218725" y="3408812"/>
                  </a:lnTo>
                  <a:lnTo>
                    <a:pt x="16442" y="3408812"/>
                  </a:lnTo>
                  <a:lnTo>
                    <a:pt x="16652" y="3408517"/>
                  </a:lnTo>
                  <a:cubicBezTo>
                    <a:pt x="23282" y="3399069"/>
                    <a:pt x="30773" y="3388171"/>
                    <a:pt x="39301" y="3375379"/>
                  </a:cubicBezTo>
                  <a:cubicBezTo>
                    <a:pt x="64701" y="3362679"/>
                    <a:pt x="98995" y="3360387"/>
                    <a:pt x="115501" y="3337279"/>
                  </a:cubicBezTo>
                  <a:cubicBezTo>
                    <a:pt x="164458" y="3268740"/>
                    <a:pt x="117465" y="3190770"/>
                    <a:pt x="96451" y="3127729"/>
                  </a:cubicBezTo>
                  <a:cubicBezTo>
                    <a:pt x="64701" y="3121379"/>
                    <a:pt x="32809" y="3115703"/>
                    <a:pt x="1201" y="3108679"/>
                  </a:cubicBezTo>
                  <a:lnTo>
                    <a:pt x="0" y="3108514"/>
                  </a:lnTo>
                  <a:lnTo>
                    <a:pt x="0" y="2653587"/>
                  </a:lnTo>
                  <a:lnTo>
                    <a:pt x="18193" y="2637287"/>
                  </a:lnTo>
                  <a:cubicBezTo>
                    <a:pt x="48044" y="2613292"/>
                    <a:pt x="20175" y="2656971"/>
                    <a:pt x="96451" y="2613379"/>
                  </a:cubicBezTo>
                  <a:cubicBezTo>
                    <a:pt x="124018" y="2597627"/>
                    <a:pt x="147251" y="2575279"/>
                    <a:pt x="172651" y="2556229"/>
                  </a:cubicBezTo>
                  <a:cubicBezTo>
                    <a:pt x="210299" y="2543680"/>
                    <a:pt x="260094" y="2532651"/>
                    <a:pt x="286951" y="2499079"/>
                  </a:cubicBezTo>
                  <a:cubicBezTo>
                    <a:pt x="299495" y="2483399"/>
                    <a:pt x="299651" y="2460979"/>
                    <a:pt x="306001" y="2441929"/>
                  </a:cubicBezTo>
                  <a:cubicBezTo>
                    <a:pt x="243162" y="2420983"/>
                    <a:pt x="221938" y="2415151"/>
                    <a:pt x="153601" y="2384779"/>
                  </a:cubicBezTo>
                  <a:cubicBezTo>
                    <a:pt x="127651" y="2373245"/>
                    <a:pt x="103503" y="2357866"/>
                    <a:pt x="77401" y="2346679"/>
                  </a:cubicBezTo>
                  <a:cubicBezTo>
                    <a:pt x="58944" y="2338769"/>
                    <a:pt x="28406" y="2345979"/>
                    <a:pt x="20251" y="2327629"/>
                  </a:cubicBezTo>
                  <a:cubicBezTo>
                    <a:pt x="-541" y="2280846"/>
                    <a:pt x="7551" y="2226029"/>
                    <a:pt x="1201" y="2175229"/>
                  </a:cubicBezTo>
                  <a:cubicBezTo>
                    <a:pt x="20251" y="2156179"/>
                    <a:pt x="43407" y="2140495"/>
                    <a:pt x="58351" y="2118079"/>
                  </a:cubicBezTo>
                  <a:cubicBezTo>
                    <a:pt x="69490" y="2101371"/>
                    <a:pt x="75055" y="2080872"/>
                    <a:pt x="77401" y="2060929"/>
                  </a:cubicBezTo>
                  <a:cubicBezTo>
                    <a:pt x="87815" y="1972413"/>
                    <a:pt x="90101" y="1883129"/>
                    <a:pt x="96451" y="1794229"/>
                  </a:cubicBezTo>
                  <a:cubicBezTo>
                    <a:pt x="80905" y="1747590"/>
                    <a:pt x="68726" y="1702074"/>
                    <a:pt x="39301" y="1660879"/>
                  </a:cubicBezTo>
                  <a:cubicBezTo>
                    <a:pt x="31472" y="1649918"/>
                    <a:pt x="21947" y="1640393"/>
                    <a:pt x="11998" y="1631227"/>
                  </a:cubicBezTo>
                  <a:lnTo>
                    <a:pt x="0" y="1620173"/>
                  </a:lnTo>
                  <a:lnTo>
                    <a:pt x="0" y="1162856"/>
                  </a:lnTo>
                  <a:lnTo>
                    <a:pt x="17311" y="1160215"/>
                  </a:lnTo>
                  <a:cubicBezTo>
                    <a:pt x="29303" y="1159085"/>
                    <a:pt x="39100" y="1156567"/>
                    <a:pt x="39301" y="1146529"/>
                  </a:cubicBezTo>
                  <a:cubicBezTo>
                    <a:pt x="45528" y="835182"/>
                    <a:pt x="13901" y="524229"/>
                    <a:pt x="1201" y="213079"/>
                  </a:cubicBezTo>
                  <a:lnTo>
                    <a:pt x="0" y="2256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C3F3"/>
            </a:solidFill>
            <a:ln>
              <a:noFill/>
            </a:ln>
            <a:effectLst>
              <a:outerShdw sx="98000" sy="98000" algn="ctr" rotWithShape="0">
                <a:schemeClr val="tx1">
                  <a:alpha val="39000"/>
                </a:scheme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2097162" name="组合 49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33369" y="972415"/>
              <a:ext cx="3322116" cy="26877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8775" name="Freeform 5"/>
          <p:cNvSpPr>
            <a:spLocks noEditPoints="1"/>
          </p:cNvSpPr>
          <p:nvPr/>
        </p:nvSpPr>
        <p:spPr bwMode="auto">
          <a:xfrm>
            <a:off x="3494351" y="1972919"/>
            <a:ext cx="1701905" cy="1594201"/>
          </a:xfrm>
          <a:custGeom>
            <a:avLst/>
            <a:gdLst>
              <a:gd name="T0" fmla="*/ 2147483647 w 184"/>
              <a:gd name="T1" fmla="*/ 2147483647 h 172"/>
              <a:gd name="T2" fmla="*/ 2147483647 w 184"/>
              <a:gd name="T3" fmla="*/ 2147483647 h 172"/>
              <a:gd name="T4" fmla="*/ 2147483647 w 184"/>
              <a:gd name="T5" fmla="*/ 1717382611 h 172"/>
              <a:gd name="T6" fmla="*/ 2147483647 w 184"/>
              <a:gd name="T7" fmla="*/ 1717382611 h 172"/>
              <a:gd name="T8" fmla="*/ 2147483647 w 184"/>
              <a:gd name="T9" fmla="*/ 1974993159 h 172"/>
              <a:gd name="T10" fmla="*/ 2147483647 w 184"/>
              <a:gd name="T11" fmla="*/ 2147483647 h 172"/>
              <a:gd name="T12" fmla="*/ 2147483647 w 184"/>
              <a:gd name="T13" fmla="*/ 2147483647 h 172"/>
              <a:gd name="T14" fmla="*/ 2147483647 w 184"/>
              <a:gd name="T15" fmla="*/ 2147483647 h 172"/>
              <a:gd name="T16" fmla="*/ 2147483647 w 184"/>
              <a:gd name="T17" fmla="*/ 2147483647 h 172"/>
              <a:gd name="T18" fmla="*/ 2147483647 w 184"/>
              <a:gd name="T19" fmla="*/ 2147483647 h 172"/>
              <a:gd name="T20" fmla="*/ 2147483647 w 184"/>
              <a:gd name="T21" fmla="*/ 2147483647 h 172"/>
              <a:gd name="T22" fmla="*/ 2147483647 w 184"/>
              <a:gd name="T23" fmla="*/ 2147483647 h 172"/>
              <a:gd name="T24" fmla="*/ 2147483647 w 184"/>
              <a:gd name="T25" fmla="*/ 2147483647 h 172"/>
              <a:gd name="T26" fmla="*/ 2147483647 w 184"/>
              <a:gd name="T27" fmla="*/ 2147483647 h 172"/>
              <a:gd name="T28" fmla="*/ 2147483647 w 184"/>
              <a:gd name="T29" fmla="*/ 2147483647 h 172"/>
              <a:gd name="T30" fmla="*/ 2147483647 w 184"/>
              <a:gd name="T31" fmla="*/ 2147483647 h 172"/>
              <a:gd name="T32" fmla="*/ 2147483647 w 184"/>
              <a:gd name="T33" fmla="*/ 2147483647 h 172"/>
              <a:gd name="T34" fmla="*/ 2147483647 w 184"/>
              <a:gd name="T35" fmla="*/ 2147483647 h 172"/>
              <a:gd name="T36" fmla="*/ 2147483647 w 184"/>
              <a:gd name="T37" fmla="*/ 2147483647 h 172"/>
              <a:gd name="T38" fmla="*/ 2147483647 w 184"/>
              <a:gd name="T39" fmla="*/ 2147483647 h 172"/>
              <a:gd name="T40" fmla="*/ 2147483647 w 184"/>
              <a:gd name="T41" fmla="*/ 2147483647 h 172"/>
              <a:gd name="T42" fmla="*/ 2147483647 w 184"/>
              <a:gd name="T43" fmla="*/ 2147483647 h 172"/>
              <a:gd name="T44" fmla="*/ 2147483647 w 184"/>
              <a:gd name="T45" fmla="*/ 2147483647 h 172"/>
              <a:gd name="T46" fmla="*/ 2147483647 w 184"/>
              <a:gd name="T47" fmla="*/ 2147483647 h 172"/>
              <a:gd name="T48" fmla="*/ 2147483647 w 184"/>
              <a:gd name="T49" fmla="*/ 2147483647 h 172"/>
              <a:gd name="T50" fmla="*/ 2147483647 w 184"/>
              <a:gd name="T51" fmla="*/ 2147483647 h 172"/>
              <a:gd name="T52" fmla="*/ 2147483647 w 184"/>
              <a:gd name="T53" fmla="*/ 2147483647 h 172"/>
              <a:gd name="T54" fmla="*/ 2147483647 w 184"/>
              <a:gd name="T55" fmla="*/ 2147483647 h 172"/>
              <a:gd name="T56" fmla="*/ 2147483647 w 184"/>
              <a:gd name="T57" fmla="*/ 2147483647 h 172"/>
              <a:gd name="T58" fmla="*/ 513249906 w 184"/>
              <a:gd name="T59" fmla="*/ 2147483647 h 172"/>
              <a:gd name="T60" fmla="*/ 2147483647 w 184"/>
              <a:gd name="T61" fmla="*/ 2147483647 h 172"/>
              <a:gd name="T62" fmla="*/ 2147483647 w 184"/>
              <a:gd name="T63" fmla="*/ 2147483647 h 172"/>
              <a:gd name="T64" fmla="*/ 2147483647 w 184"/>
              <a:gd name="T65" fmla="*/ 2147483647 h 172"/>
              <a:gd name="T66" fmla="*/ 2147483647 w 184"/>
              <a:gd name="T67" fmla="*/ 2147483647 h 172"/>
              <a:gd name="T68" fmla="*/ 2147483647 w 184"/>
              <a:gd name="T69" fmla="*/ 2147483647 h 172"/>
              <a:gd name="T70" fmla="*/ 2147483647 w 184"/>
              <a:gd name="T71" fmla="*/ 2147483647 h 172"/>
              <a:gd name="T72" fmla="*/ 2147483647 w 184"/>
              <a:gd name="T73" fmla="*/ 2147483647 h 172"/>
              <a:gd name="T74" fmla="*/ 2147483647 w 184"/>
              <a:gd name="T75" fmla="*/ 2147483647 h 172"/>
              <a:gd name="T76" fmla="*/ 2147483647 w 184"/>
              <a:gd name="T77" fmla="*/ 2147483647 h 172"/>
              <a:gd name="T78" fmla="*/ 2147483647 w 184"/>
              <a:gd name="T79" fmla="*/ 2147483647 h 172"/>
              <a:gd name="T80" fmla="*/ 2147483647 w 184"/>
              <a:gd name="T81" fmla="*/ 2147483647 h 172"/>
              <a:gd name="T82" fmla="*/ 2147483647 w 184"/>
              <a:gd name="T83" fmla="*/ 2147483647 h 172"/>
              <a:gd name="T84" fmla="*/ 2147483647 w 184"/>
              <a:gd name="T85" fmla="*/ 2147483647 h 172"/>
              <a:gd name="T86" fmla="*/ 2147483647 w 184"/>
              <a:gd name="T87" fmla="*/ 2147483647 h 172"/>
              <a:gd name="T88" fmla="*/ 2147483647 w 184"/>
              <a:gd name="T89" fmla="*/ 2147483647 h 172"/>
              <a:gd name="T90" fmla="*/ 2147483647 w 184"/>
              <a:gd name="T91" fmla="*/ 2147483647 h 172"/>
              <a:gd name="T92" fmla="*/ 2147483647 w 184"/>
              <a:gd name="T93" fmla="*/ 2147483647 h 172"/>
              <a:gd name="T94" fmla="*/ 2147483647 w 184"/>
              <a:gd name="T95" fmla="*/ 2147483647 h 172"/>
              <a:gd name="T96" fmla="*/ 2147483647 w 184"/>
              <a:gd name="T97" fmla="*/ 2147483647 h 172"/>
              <a:gd name="T98" fmla="*/ 2147483647 w 184"/>
              <a:gd name="T99" fmla="*/ 2147483647 h 172"/>
              <a:gd name="T100" fmla="*/ 2147483647 w 184"/>
              <a:gd name="T101" fmla="*/ 2147483647 h 172"/>
              <a:gd name="T102" fmla="*/ 2147483647 w 184"/>
              <a:gd name="T103" fmla="*/ 2147483647 h 172"/>
              <a:gd name="T104" fmla="*/ 2147483647 w 184"/>
              <a:gd name="T105" fmla="*/ 2147483647 h 172"/>
              <a:gd name="T106" fmla="*/ 2147483647 w 184"/>
              <a:gd name="T107" fmla="*/ 2147483647 h 172"/>
              <a:gd name="T108" fmla="*/ 2147483647 w 184"/>
              <a:gd name="T109" fmla="*/ 1631518606 h 172"/>
              <a:gd name="T110" fmla="*/ 2147483647 w 184"/>
              <a:gd name="T111" fmla="*/ 601085246 h 172"/>
              <a:gd name="T112" fmla="*/ 2147483647 w 184"/>
              <a:gd name="T113" fmla="*/ 2147483647 h 172"/>
              <a:gd name="T114" fmla="*/ 2147483647 w 184"/>
              <a:gd name="T115" fmla="*/ 2147483647 h 172"/>
              <a:gd name="T116" fmla="*/ 2147483647 w 184"/>
              <a:gd name="T117" fmla="*/ 2147483647 h 172"/>
              <a:gd name="T118" fmla="*/ 2147483647 w 184"/>
              <a:gd name="T119" fmla="*/ 944559944 h 172"/>
              <a:gd name="T120" fmla="*/ 2147483647 w 184"/>
              <a:gd name="T121" fmla="*/ 858695939 h 17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4"/>
              <a:gd name="T184" fmla="*/ 0 h 172"/>
              <a:gd name="T185" fmla="*/ 184 w 184"/>
              <a:gd name="T186" fmla="*/ 172 h 17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4" h="172">
                <a:moveTo>
                  <a:pt x="87" y="3"/>
                </a:moveTo>
                <a:cubicBezTo>
                  <a:pt x="86" y="3"/>
                  <a:pt x="86" y="6"/>
                  <a:pt x="84" y="6"/>
                </a:cubicBezTo>
                <a:cubicBezTo>
                  <a:pt x="84" y="6"/>
                  <a:pt x="84" y="6"/>
                  <a:pt x="84" y="6"/>
                </a:cubicBezTo>
                <a:cubicBezTo>
                  <a:pt x="84" y="5"/>
                  <a:pt x="86" y="6"/>
                  <a:pt x="85" y="4"/>
                </a:cubicBezTo>
                <a:cubicBezTo>
                  <a:pt x="76" y="5"/>
                  <a:pt x="66" y="7"/>
                  <a:pt x="60" y="12"/>
                </a:cubicBezTo>
                <a:cubicBezTo>
                  <a:pt x="59" y="12"/>
                  <a:pt x="59" y="12"/>
                  <a:pt x="59" y="12"/>
                </a:cubicBezTo>
                <a:cubicBezTo>
                  <a:pt x="55" y="12"/>
                  <a:pt x="52" y="16"/>
                  <a:pt x="52" y="18"/>
                </a:cubicBezTo>
                <a:cubicBezTo>
                  <a:pt x="50" y="17"/>
                  <a:pt x="53" y="16"/>
                  <a:pt x="51" y="15"/>
                </a:cubicBezTo>
                <a:cubicBezTo>
                  <a:pt x="50" y="16"/>
                  <a:pt x="49" y="17"/>
                  <a:pt x="49" y="18"/>
                </a:cubicBezTo>
                <a:cubicBezTo>
                  <a:pt x="33" y="21"/>
                  <a:pt x="27" y="39"/>
                  <a:pt x="17" y="51"/>
                </a:cubicBezTo>
                <a:cubicBezTo>
                  <a:pt x="18" y="54"/>
                  <a:pt x="17" y="54"/>
                  <a:pt x="17" y="57"/>
                </a:cubicBezTo>
                <a:cubicBezTo>
                  <a:pt x="0" y="80"/>
                  <a:pt x="14" y="126"/>
                  <a:pt x="28" y="144"/>
                </a:cubicBezTo>
                <a:cubicBezTo>
                  <a:pt x="43" y="163"/>
                  <a:pt x="66" y="172"/>
                  <a:pt x="90" y="172"/>
                </a:cubicBezTo>
                <a:cubicBezTo>
                  <a:pt x="136" y="172"/>
                  <a:pt x="184" y="139"/>
                  <a:pt x="178" y="88"/>
                </a:cubicBezTo>
                <a:cubicBezTo>
                  <a:pt x="179" y="88"/>
                  <a:pt x="179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ubicBezTo>
                  <a:pt x="179" y="84"/>
                  <a:pt x="180" y="80"/>
                  <a:pt x="179" y="77"/>
                </a:cubicBezTo>
                <a:cubicBezTo>
                  <a:pt x="180" y="77"/>
                  <a:pt x="179" y="80"/>
                  <a:pt x="181" y="80"/>
                </a:cubicBezTo>
                <a:cubicBezTo>
                  <a:pt x="181" y="80"/>
                  <a:pt x="181" y="80"/>
                  <a:pt x="181" y="80"/>
                </a:cubicBezTo>
                <a:cubicBezTo>
                  <a:pt x="181" y="77"/>
                  <a:pt x="182" y="75"/>
                  <a:pt x="180" y="73"/>
                </a:cubicBezTo>
                <a:cubicBezTo>
                  <a:pt x="181" y="72"/>
                  <a:pt x="182" y="71"/>
                  <a:pt x="182" y="70"/>
                </a:cubicBezTo>
                <a:cubicBezTo>
                  <a:pt x="181" y="69"/>
                  <a:pt x="181" y="67"/>
                  <a:pt x="180" y="66"/>
                </a:cubicBezTo>
                <a:cubicBezTo>
                  <a:pt x="180" y="66"/>
                  <a:pt x="180" y="66"/>
                  <a:pt x="180" y="66"/>
                </a:cubicBezTo>
                <a:cubicBezTo>
                  <a:pt x="182" y="66"/>
                  <a:pt x="181" y="64"/>
                  <a:pt x="182" y="63"/>
                </a:cubicBezTo>
                <a:cubicBezTo>
                  <a:pt x="176" y="58"/>
                  <a:pt x="169" y="51"/>
                  <a:pt x="168" y="44"/>
                </a:cubicBezTo>
                <a:cubicBezTo>
                  <a:pt x="160" y="37"/>
                  <a:pt x="152" y="21"/>
                  <a:pt x="138" y="18"/>
                </a:cubicBezTo>
                <a:cubicBezTo>
                  <a:pt x="135" y="12"/>
                  <a:pt x="124" y="8"/>
                  <a:pt x="119" y="8"/>
                </a:cubicBezTo>
                <a:cubicBezTo>
                  <a:pt x="115" y="4"/>
                  <a:pt x="107" y="3"/>
                  <a:pt x="100" y="3"/>
                </a:cubicBezTo>
                <a:cubicBezTo>
                  <a:pt x="99" y="3"/>
                  <a:pt x="98" y="3"/>
                  <a:pt x="97" y="3"/>
                </a:cubicBezTo>
                <a:cubicBezTo>
                  <a:pt x="95" y="3"/>
                  <a:pt x="94" y="3"/>
                  <a:pt x="93" y="3"/>
                </a:cubicBezTo>
                <a:cubicBezTo>
                  <a:pt x="91" y="3"/>
                  <a:pt x="89" y="3"/>
                  <a:pt x="87" y="3"/>
                </a:cubicBezTo>
                <a:moveTo>
                  <a:pt x="87" y="13"/>
                </a:moveTo>
                <a:cubicBezTo>
                  <a:pt x="87" y="17"/>
                  <a:pt x="81" y="15"/>
                  <a:pt x="79" y="18"/>
                </a:cubicBezTo>
                <a:cubicBezTo>
                  <a:pt x="83" y="20"/>
                  <a:pt x="79" y="27"/>
                  <a:pt x="83" y="28"/>
                </a:cubicBezTo>
                <a:cubicBezTo>
                  <a:pt x="80" y="31"/>
                  <a:pt x="83" y="35"/>
                  <a:pt x="85" y="35"/>
                </a:cubicBezTo>
                <a:cubicBezTo>
                  <a:pt x="85" y="35"/>
                  <a:pt x="86" y="35"/>
                  <a:pt x="86" y="34"/>
                </a:cubicBezTo>
                <a:cubicBezTo>
                  <a:pt x="86" y="34"/>
                  <a:pt x="86" y="34"/>
                  <a:pt x="86" y="34"/>
                </a:cubicBezTo>
                <a:cubicBezTo>
                  <a:pt x="85" y="34"/>
                  <a:pt x="85" y="34"/>
                  <a:pt x="85" y="34"/>
                </a:cubicBezTo>
                <a:cubicBezTo>
                  <a:pt x="85" y="34"/>
                  <a:pt x="85" y="34"/>
                  <a:pt x="85" y="34"/>
                </a:cubicBezTo>
                <a:cubicBezTo>
                  <a:pt x="84" y="34"/>
                  <a:pt x="84" y="34"/>
                  <a:pt x="84" y="34"/>
                </a:cubicBezTo>
                <a:cubicBezTo>
                  <a:pt x="85" y="28"/>
                  <a:pt x="81" y="23"/>
                  <a:pt x="84" y="19"/>
                </a:cubicBezTo>
                <a:cubicBezTo>
                  <a:pt x="87" y="21"/>
                  <a:pt x="87" y="30"/>
                  <a:pt x="86" y="33"/>
                </a:cubicBezTo>
                <a:cubicBezTo>
                  <a:pt x="87" y="33"/>
                  <a:pt x="86" y="35"/>
                  <a:pt x="88" y="36"/>
                </a:cubicBezTo>
                <a:cubicBezTo>
                  <a:pt x="91" y="32"/>
                  <a:pt x="86" y="25"/>
                  <a:pt x="90" y="21"/>
                </a:cubicBezTo>
                <a:cubicBezTo>
                  <a:pt x="86" y="19"/>
                  <a:pt x="90" y="14"/>
                  <a:pt x="87" y="13"/>
                </a:cubicBezTo>
                <a:moveTo>
                  <a:pt x="96" y="14"/>
                </a:moveTo>
                <a:cubicBezTo>
                  <a:pt x="91" y="14"/>
                  <a:pt x="90" y="31"/>
                  <a:pt x="93" y="35"/>
                </a:cubicBezTo>
                <a:cubicBezTo>
                  <a:pt x="94" y="32"/>
                  <a:pt x="92" y="28"/>
                  <a:pt x="96" y="26"/>
                </a:cubicBezTo>
                <a:cubicBezTo>
                  <a:pt x="95" y="23"/>
                  <a:pt x="96" y="20"/>
                  <a:pt x="98" y="20"/>
                </a:cubicBezTo>
                <a:cubicBezTo>
                  <a:pt x="98" y="20"/>
                  <a:pt x="98" y="20"/>
                  <a:pt x="99" y="20"/>
                </a:cubicBezTo>
                <a:cubicBezTo>
                  <a:pt x="99" y="19"/>
                  <a:pt x="99" y="17"/>
                  <a:pt x="99" y="15"/>
                </a:cubicBezTo>
                <a:cubicBezTo>
                  <a:pt x="98" y="14"/>
                  <a:pt x="97" y="14"/>
                  <a:pt x="96" y="14"/>
                </a:cubicBezTo>
                <a:moveTo>
                  <a:pt x="115" y="15"/>
                </a:moveTo>
                <a:cubicBezTo>
                  <a:pt x="105" y="15"/>
                  <a:pt x="105" y="29"/>
                  <a:pt x="107" y="36"/>
                </a:cubicBezTo>
                <a:cubicBezTo>
                  <a:pt x="109" y="36"/>
                  <a:pt x="112" y="36"/>
                  <a:pt x="111" y="33"/>
                </a:cubicBezTo>
                <a:cubicBezTo>
                  <a:pt x="111" y="32"/>
                  <a:pt x="111" y="32"/>
                  <a:pt x="111" y="32"/>
                </a:cubicBezTo>
                <a:cubicBezTo>
                  <a:pt x="110" y="32"/>
                  <a:pt x="110" y="33"/>
                  <a:pt x="110" y="33"/>
                </a:cubicBezTo>
                <a:cubicBezTo>
                  <a:pt x="109" y="33"/>
                  <a:pt x="109" y="33"/>
                  <a:pt x="109" y="33"/>
                </a:cubicBezTo>
                <a:cubicBezTo>
                  <a:pt x="108" y="33"/>
                  <a:pt x="108" y="33"/>
                  <a:pt x="108" y="33"/>
                </a:cubicBezTo>
                <a:cubicBezTo>
                  <a:pt x="110" y="30"/>
                  <a:pt x="108" y="22"/>
                  <a:pt x="112" y="20"/>
                </a:cubicBezTo>
                <a:cubicBezTo>
                  <a:pt x="112" y="20"/>
                  <a:pt x="113" y="21"/>
                  <a:pt x="113" y="21"/>
                </a:cubicBezTo>
                <a:cubicBezTo>
                  <a:pt x="114" y="23"/>
                  <a:pt x="113" y="26"/>
                  <a:pt x="114" y="26"/>
                </a:cubicBezTo>
                <a:cubicBezTo>
                  <a:pt x="115" y="23"/>
                  <a:pt x="117" y="22"/>
                  <a:pt x="118" y="21"/>
                </a:cubicBezTo>
                <a:cubicBezTo>
                  <a:pt x="117" y="19"/>
                  <a:pt x="117" y="17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moveTo>
                  <a:pt x="74" y="17"/>
                </a:moveTo>
                <a:cubicBezTo>
                  <a:pt x="71" y="18"/>
                  <a:pt x="70" y="19"/>
                  <a:pt x="68" y="20"/>
                </a:cubicBezTo>
                <a:cubicBezTo>
                  <a:pt x="70" y="24"/>
                  <a:pt x="71" y="34"/>
                  <a:pt x="76" y="38"/>
                </a:cubicBezTo>
                <a:cubicBezTo>
                  <a:pt x="75" y="35"/>
                  <a:pt x="76" y="32"/>
                  <a:pt x="73" y="31"/>
                </a:cubicBezTo>
                <a:cubicBezTo>
                  <a:pt x="73" y="30"/>
                  <a:pt x="73" y="28"/>
                  <a:pt x="74" y="28"/>
                </a:cubicBezTo>
                <a:cubicBezTo>
                  <a:pt x="74" y="28"/>
                  <a:pt x="74" y="28"/>
                  <a:pt x="74" y="28"/>
                </a:cubicBezTo>
                <a:cubicBezTo>
                  <a:pt x="75" y="29"/>
                  <a:pt x="77" y="29"/>
                  <a:pt x="78" y="29"/>
                </a:cubicBezTo>
                <a:cubicBezTo>
                  <a:pt x="78" y="32"/>
                  <a:pt x="78" y="34"/>
                  <a:pt x="77" y="36"/>
                </a:cubicBezTo>
                <a:cubicBezTo>
                  <a:pt x="77" y="36"/>
                  <a:pt x="78" y="37"/>
                  <a:pt x="79" y="37"/>
                </a:cubicBezTo>
                <a:cubicBezTo>
                  <a:pt x="79" y="37"/>
                  <a:pt x="79" y="37"/>
                  <a:pt x="79" y="37"/>
                </a:cubicBezTo>
                <a:cubicBezTo>
                  <a:pt x="81" y="32"/>
                  <a:pt x="80" y="30"/>
                  <a:pt x="78" y="27"/>
                </a:cubicBezTo>
                <a:cubicBezTo>
                  <a:pt x="79" y="25"/>
                  <a:pt x="78" y="22"/>
                  <a:pt x="78" y="20"/>
                </a:cubicBezTo>
                <a:cubicBezTo>
                  <a:pt x="78" y="20"/>
                  <a:pt x="78" y="20"/>
                  <a:pt x="78" y="20"/>
                </a:cubicBezTo>
                <a:cubicBezTo>
                  <a:pt x="76" y="20"/>
                  <a:pt x="75" y="18"/>
                  <a:pt x="74" y="17"/>
                </a:cubicBezTo>
                <a:moveTo>
                  <a:pt x="121" y="20"/>
                </a:moveTo>
                <a:cubicBezTo>
                  <a:pt x="120" y="21"/>
                  <a:pt x="120" y="23"/>
                  <a:pt x="121" y="25"/>
                </a:cubicBezTo>
                <a:cubicBezTo>
                  <a:pt x="120" y="25"/>
                  <a:pt x="120" y="24"/>
                  <a:pt x="119" y="24"/>
                </a:cubicBezTo>
                <a:cubicBezTo>
                  <a:pt x="117" y="29"/>
                  <a:pt x="115" y="32"/>
                  <a:pt x="113" y="38"/>
                </a:cubicBezTo>
                <a:cubicBezTo>
                  <a:pt x="116" y="38"/>
                  <a:pt x="117" y="40"/>
                  <a:pt x="120" y="40"/>
                </a:cubicBezTo>
                <a:cubicBezTo>
                  <a:pt x="120" y="40"/>
                  <a:pt x="120" y="40"/>
                  <a:pt x="120" y="40"/>
                </a:cubicBezTo>
                <a:cubicBezTo>
                  <a:pt x="120" y="39"/>
                  <a:pt x="121" y="37"/>
                  <a:pt x="119" y="37"/>
                </a:cubicBezTo>
                <a:cubicBezTo>
                  <a:pt x="119" y="37"/>
                  <a:pt x="118" y="38"/>
                  <a:pt x="117" y="38"/>
                </a:cubicBezTo>
                <a:cubicBezTo>
                  <a:pt x="117" y="38"/>
                  <a:pt x="117" y="38"/>
                  <a:pt x="117" y="38"/>
                </a:cubicBezTo>
                <a:cubicBezTo>
                  <a:pt x="118" y="35"/>
                  <a:pt x="118" y="33"/>
                  <a:pt x="119" y="31"/>
                </a:cubicBezTo>
                <a:cubicBezTo>
                  <a:pt x="119" y="31"/>
                  <a:pt x="119" y="31"/>
                  <a:pt x="119" y="31"/>
                </a:cubicBezTo>
                <a:cubicBezTo>
                  <a:pt x="120" y="31"/>
                  <a:pt x="121" y="31"/>
                  <a:pt x="121" y="32"/>
                </a:cubicBezTo>
                <a:cubicBezTo>
                  <a:pt x="121" y="32"/>
                  <a:pt x="122" y="32"/>
                  <a:pt x="123" y="32"/>
                </a:cubicBezTo>
                <a:cubicBezTo>
                  <a:pt x="123" y="32"/>
                  <a:pt x="123" y="32"/>
                  <a:pt x="124" y="32"/>
                </a:cubicBezTo>
                <a:cubicBezTo>
                  <a:pt x="125" y="31"/>
                  <a:pt x="122" y="29"/>
                  <a:pt x="124" y="28"/>
                </a:cubicBezTo>
                <a:cubicBezTo>
                  <a:pt x="123" y="28"/>
                  <a:pt x="123" y="28"/>
                  <a:pt x="123" y="28"/>
                </a:cubicBezTo>
                <a:cubicBezTo>
                  <a:pt x="122" y="28"/>
                  <a:pt x="122" y="28"/>
                  <a:pt x="122" y="29"/>
                </a:cubicBezTo>
                <a:cubicBezTo>
                  <a:pt x="121" y="29"/>
                  <a:pt x="121" y="29"/>
                  <a:pt x="121" y="29"/>
                </a:cubicBezTo>
                <a:cubicBezTo>
                  <a:pt x="121" y="29"/>
                  <a:pt x="121" y="29"/>
                  <a:pt x="121" y="29"/>
                </a:cubicBezTo>
                <a:cubicBezTo>
                  <a:pt x="121" y="25"/>
                  <a:pt x="123" y="25"/>
                  <a:pt x="123" y="22"/>
                </a:cubicBezTo>
                <a:cubicBezTo>
                  <a:pt x="124" y="22"/>
                  <a:pt x="124" y="23"/>
                  <a:pt x="125" y="23"/>
                </a:cubicBezTo>
                <a:cubicBezTo>
                  <a:pt x="125" y="23"/>
                  <a:pt x="126" y="22"/>
                  <a:pt x="126" y="22"/>
                </a:cubicBezTo>
                <a:cubicBezTo>
                  <a:pt x="124" y="21"/>
                  <a:pt x="123" y="20"/>
                  <a:pt x="121" y="20"/>
                </a:cubicBezTo>
                <a:moveTo>
                  <a:pt x="128" y="21"/>
                </a:moveTo>
                <a:cubicBezTo>
                  <a:pt x="126" y="21"/>
                  <a:pt x="126" y="25"/>
                  <a:pt x="128" y="25"/>
                </a:cubicBezTo>
                <a:cubicBezTo>
                  <a:pt x="128" y="24"/>
                  <a:pt x="130" y="23"/>
                  <a:pt x="129" y="21"/>
                </a:cubicBezTo>
                <a:cubicBezTo>
                  <a:pt x="129" y="21"/>
                  <a:pt x="129" y="21"/>
                  <a:pt x="128" y="21"/>
                </a:cubicBezTo>
                <a:moveTo>
                  <a:pt x="65" y="22"/>
                </a:moveTo>
                <a:cubicBezTo>
                  <a:pt x="64" y="22"/>
                  <a:pt x="64" y="22"/>
                  <a:pt x="63" y="22"/>
                </a:cubicBezTo>
                <a:cubicBezTo>
                  <a:pt x="62" y="22"/>
                  <a:pt x="61" y="22"/>
                  <a:pt x="60" y="22"/>
                </a:cubicBezTo>
                <a:cubicBezTo>
                  <a:pt x="60" y="22"/>
                  <a:pt x="60" y="22"/>
                  <a:pt x="59" y="22"/>
                </a:cubicBezTo>
                <a:cubicBezTo>
                  <a:pt x="58" y="24"/>
                  <a:pt x="58" y="25"/>
                  <a:pt x="59" y="27"/>
                </a:cubicBezTo>
                <a:cubicBezTo>
                  <a:pt x="59" y="27"/>
                  <a:pt x="59" y="27"/>
                  <a:pt x="59" y="27"/>
                </a:cubicBezTo>
                <a:cubicBezTo>
                  <a:pt x="60" y="27"/>
                  <a:pt x="60" y="26"/>
                  <a:pt x="61" y="26"/>
                </a:cubicBezTo>
                <a:cubicBezTo>
                  <a:pt x="61" y="26"/>
                  <a:pt x="61" y="26"/>
                  <a:pt x="61" y="26"/>
                </a:cubicBezTo>
                <a:cubicBezTo>
                  <a:pt x="61" y="26"/>
                  <a:pt x="61" y="26"/>
                  <a:pt x="61" y="26"/>
                </a:cubicBezTo>
                <a:cubicBezTo>
                  <a:pt x="61" y="27"/>
                  <a:pt x="62" y="28"/>
                  <a:pt x="61" y="28"/>
                </a:cubicBezTo>
                <a:cubicBezTo>
                  <a:pt x="60" y="28"/>
                  <a:pt x="60" y="28"/>
                  <a:pt x="60" y="27"/>
                </a:cubicBezTo>
                <a:cubicBezTo>
                  <a:pt x="58" y="31"/>
                  <a:pt x="61" y="33"/>
                  <a:pt x="64" y="33"/>
                </a:cubicBezTo>
                <a:cubicBezTo>
                  <a:pt x="65" y="33"/>
                  <a:pt x="66" y="33"/>
                  <a:pt x="67" y="32"/>
                </a:cubicBezTo>
                <a:cubicBezTo>
                  <a:pt x="68" y="35"/>
                  <a:pt x="68" y="35"/>
                  <a:pt x="68" y="38"/>
                </a:cubicBezTo>
                <a:cubicBezTo>
                  <a:pt x="68" y="38"/>
                  <a:pt x="68" y="38"/>
                  <a:pt x="68" y="38"/>
                </a:cubicBezTo>
                <a:cubicBezTo>
                  <a:pt x="68" y="38"/>
                  <a:pt x="68" y="39"/>
                  <a:pt x="67" y="39"/>
                </a:cubicBezTo>
                <a:cubicBezTo>
                  <a:pt x="66" y="38"/>
                  <a:pt x="67" y="35"/>
                  <a:pt x="65" y="35"/>
                </a:cubicBezTo>
                <a:cubicBezTo>
                  <a:pt x="64" y="35"/>
                  <a:pt x="64" y="36"/>
                  <a:pt x="64" y="36"/>
                </a:cubicBezTo>
                <a:cubicBezTo>
                  <a:pt x="63" y="38"/>
                  <a:pt x="66" y="40"/>
                  <a:pt x="68" y="40"/>
                </a:cubicBezTo>
                <a:cubicBezTo>
                  <a:pt x="70" y="40"/>
                  <a:pt x="72" y="38"/>
                  <a:pt x="71" y="33"/>
                </a:cubicBezTo>
                <a:cubicBezTo>
                  <a:pt x="69" y="33"/>
                  <a:pt x="69" y="30"/>
                  <a:pt x="67" y="29"/>
                </a:cubicBezTo>
                <a:cubicBezTo>
                  <a:pt x="67" y="30"/>
                  <a:pt x="66" y="30"/>
                  <a:pt x="66" y="30"/>
                </a:cubicBezTo>
                <a:cubicBezTo>
                  <a:pt x="65" y="30"/>
                  <a:pt x="63" y="29"/>
                  <a:pt x="63" y="29"/>
                </a:cubicBezTo>
                <a:cubicBezTo>
                  <a:pt x="63" y="28"/>
                  <a:pt x="64" y="28"/>
                  <a:pt x="64" y="28"/>
                </a:cubicBezTo>
                <a:cubicBezTo>
                  <a:pt x="64" y="28"/>
                  <a:pt x="64" y="28"/>
                  <a:pt x="65" y="28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6" y="29"/>
                  <a:pt x="66" y="28"/>
                </a:cubicBezTo>
                <a:cubicBezTo>
                  <a:pt x="66" y="26"/>
                  <a:pt x="66" y="25"/>
                  <a:pt x="67" y="24"/>
                </a:cubicBezTo>
                <a:cubicBezTo>
                  <a:pt x="66" y="22"/>
                  <a:pt x="66" y="22"/>
                  <a:pt x="65" y="22"/>
                </a:cubicBezTo>
                <a:moveTo>
                  <a:pt x="99" y="22"/>
                </a:moveTo>
                <a:cubicBezTo>
                  <a:pt x="99" y="22"/>
                  <a:pt x="99" y="22"/>
                  <a:pt x="99" y="22"/>
                </a:cubicBezTo>
                <a:cubicBezTo>
                  <a:pt x="99" y="22"/>
                  <a:pt x="99" y="22"/>
                  <a:pt x="99" y="22"/>
                </a:cubicBezTo>
                <a:moveTo>
                  <a:pt x="99" y="22"/>
                </a:moveTo>
                <a:cubicBezTo>
                  <a:pt x="95" y="23"/>
                  <a:pt x="95" y="31"/>
                  <a:pt x="98" y="34"/>
                </a:cubicBezTo>
                <a:cubicBezTo>
                  <a:pt x="101" y="30"/>
                  <a:pt x="98" y="26"/>
                  <a:pt x="99" y="22"/>
                </a:cubicBezTo>
                <a:moveTo>
                  <a:pt x="132" y="24"/>
                </a:moveTo>
                <a:cubicBezTo>
                  <a:pt x="131" y="24"/>
                  <a:pt x="130" y="24"/>
                  <a:pt x="130" y="25"/>
                </a:cubicBezTo>
                <a:cubicBezTo>
                  <a:pt x="131" y="29"/>
                  <a:pt x="126" y="31"/>
                  <a:pt x="129" y="33"/>
                </a:cubicBezTo>
                <a:cubicBezTo>
                  <a:pt x="128" y="32"/>
                  <a:pt x="128" y="32"/>
                  <a:pt x="128" y="32"/>
                </a:cubicBezTo>
                <a:cubicBezTo>
                  <a:pt x="127" y="32"/>
                  <a:pt x="127" y="34"/>
                  <a:pt x="127" y="36"/>
                </a:cubicBezTo>
                <a:cubicBezTo>
                  <a:pt x="124" y="36"/>
                  <a:pt x="121" y="40"/>
                  <a:pt x="124" y="42"/>
                </a:cubicBezTo>
                <a:cubicBezTo>
                  <a:pt x="124" y="41"/>
                  <a:pt x="126" y="40"/>
                  <a:pt x="125" y="38"/>
                </a:cubicBezTo>
                <a:cubicBezTo>
                  <a:pt x="125" y="38"/>
                  <a:pt x="126" y="38"/>
                  <a:pt x="126" y="38"/>
                </a:cubicBezTo>
                <a:cubicBezTo>
                  <a:pt x="127" y="38"/>
                  <a:pt x="127" y="38"/>
                  <a:pt x="128" y="37"/>
                </a:cubicBezTo>
                <a:cubicBezTo>
                  <a:pt x="128" y="40"/>
                  <a:pt x="124" y="41"/>
                  <a:pt x="126" y="44"/>
                </a:cubicBezTo>
                <a:cubicBezTo>
                  <a:pt x="127" y="44"/>
                  <a:pt x="128" y="44"/>
                  <a:pt x="128" y="44"/>
                </a:cubicBezTo>
                <a:cubicBezTo>
                  <a:pt x="129" y="43"/>
                  <a:pt x="128" y="40"/>
                  <a:pt x="128" y="40"/>
                </a:cubicBezTo>
                <a:cubicBezTo>
                  <a:pt x="128" y="40"/>
                  <a:pt x="128" y="40"/>
                  <a:pt x="128" y="40"/>
                </a:cubicBezTo>
                <a:cubicBezTo>
                  <a:pt x="129" y="40"/>
                  <a:pt x="129" y="41"/>
                  <a:pt x="129" y="41"/>
                </a:cubicBezTo>
                <a:cubicBezTo>
                  <a:pt x="129" y="41"/>
                  <a:pt x="129" y="42"/>
                  <a:pt x="129" y="42"/>
                </a:cubicBezTo>
                <a:cubicBezTo>
                  <a:pt x="129" y="42"/>
                  <a:pt x="130" y="42"/>
                  <a:pt x="130" y="42"/>
                </a:cubicBezTo>
                <a:cubicBezTo>
                  <a:pt x="132" y="41"/>
                  <a:pt x="131" y="38"/>
                  <a:pt x="133" y="38"/>
                </a:cubicBezTo>
                <a:cubicBezTo>
                  <a:pt x="133" y="34"/>
                  <a:pt x="131" y="34"/>
                  <a:pt x="133" y="31"/>
                </a:cubicBezTo>
                <a:cubicBezTo>
                  <a:pt x="133" y="31"/>
                  <a:pt x="133" y="30"/>
                  <a:pt x="133" y="30"/>
                </a:cubicBezTo>
                <a:cubicBezTo>
                  <a:pt x="132" y="30"/>
                  <a:pt x="132" y="31"/>
                  <a:pt x="132" y="31"/>
                </a:cubicBezTo>
                <a:cubicBezTo>
                  <a:pt x="132" y="31"/>
                  <a:pt x="131" y="31"/>
                  <a:pt x="131" y="31"/>
                </a:cubicBezTo>
                <a:cubicBezTo>
                  <a:pt x="131" y="31"/>
                  <a:pt x="131" y="31"/>
                  <a:pt x="131" y="30"/>
                </a:cubicBezTo>
                <a:cubicBezTo>
                  <a:pt x="131" y="30"/>
                  <a:pt x="131" y="28"/>
                  <a:pt x="132" y="28"/>
                </a:cubicBezTo>
                <a:cubicBezTo>
                  <a:pt x="132" y="29"/>
                  <a:pt x="132" y="30"/>
                  <a:pt x="133" y="30"/>
                </a:cubicBezTo>
                <a:cubicBezTo>
                  <a:pt x="133" y="30"/>
                  <a:pt x="134" y="30"/>
                  <a:pt x="134" y="30"/>
                </a:cubicBezTo>
                <a:cubicBezTo>
                  <a:pt x="134" y="28"/>
                  <a:pt x="132" y="29"/>
                  <a:pt x="132" y="27"/>
                </a:cubicBezTo>
                <a:cubicBezTo>
                  <a:pt x="133" y="27"/>
                  <a:pt x="133" y="27"/>
                  <a:pt x="133" y="27"/>
                </a:cubicBezTo>
                <a:cubicBezTo>
                  <a:pt x="133" y="27"/>
                  <a:pt x="134" y="27"/>
                  <a:pt x="134" y="28"/>
                </a:cubicBezTo>
                <a:cubicBezTo>
                  <a:pt x="134" y="28"/>
                  <a:pt x="135" y="28"/>
                  <a:pt x="135" y="28"/>
                </a:cubicBezTo>
                <a:cubicBezTo>
                  <a:pt x="135" y="28"/>
                  <a:pt x="135" y="28"/>
                  <a:pt x="135" y="27"/>
                </a:cubicBezTo>
                <a:cubicBezTo>
                  <a:pt x="133" y="27"/>
                  <a:pt x="133" y="27"/>
                  <a:pt x="133" y="24"/>
                </a:cubicBezTo>
                <a:cubicBezTo>
                  <a:pt x="133" y="24"/>
                  <a:pt x="132" y="24"/>
                  <a:pt x="132" y="24"/>
                </a:cubicBezTo>
                <a:moveTo>
                  <a:pt x="53" y="25"/>
                </a:moveTo>
                <a:cubicBezTo>
                  <a:pt x="51" y="26"/>
                  <a:pt x="54" y="27"/>
                  <a:pt x="51" y="28"/>
                </a:cubicBezTo>
                <a:cubicBezTo>
                  <a:pt x="54" y="34"/>
                  <a:pt x="58" y="37"/>
                  <a:pt x="61" y="43"/>
                </a:cubicBezTo>
                <a:cubicBezTo>
                  <a:pt x="59" y="44"/>
                  <a:pt x="58" y="45"/>
                  <a:pt x="57" y="45"/>
                </a:cubicBezTo>
                <a:cubicBezTo>
                  <a:pt x="53" y="45"/>
                  <a:pt x="51" y="38"/>
                  <a:pt x="47" y="35"/>
                </a:cubicBezTo>
                <a:cubicBezTo>
                  <a:pt x="47" y="35"/>
                  <a:pt x="47" y="35"/>
                  <a:pt x="48" y="35"/>
                </a:cubicBezTo>
                <a:cubicBezTo>
                  <a:pt x="48" y="35"/>
                  <a:pt x="49" y="35"/>
                  <a:pt x="49" y="34"/>
                </a:cubicBezTo>
                <a:cubicBezTo>
                  <a:pt x="48" y="33"/>
                  <a:pt x="48" y="31"/>
                  <a:pt x="46" y="31"/>
                </a:cubicBezTo>
                <a:cubicBezTo>
                  <a:pt x="45" y="33"/>
                  <a:pt x="47" y="34"/>
                  <a:pt x="43" y="35"/>
                </a:cubicBezTo>
                <a:cubicBezTo>
                  <a:pt x="47" y="40"/>
                  <a:pt x="52" y="44"/>
                  <a:pt x="55" y="49"/>
                </a:cubicBezTo>
                <a:cubicBezTo>
                  <a:pt x="55" y="49"/>
                  <a:pt x="55" y="49"/>
                  <a:pt x="55" y="49"/>
                </a:cubicBezTo>
                <a:cubicBezTo>
                  <a:pt x="60" y="49"/>
                  <a:pt x="59" y="44"/>
                  <a:pt x="64" y="44"/>
                </a:cubicBezTo>
                <a:cubicBezTo>
                  <a:pt x="64" y="38"/>
                  <a:pt x="55" y="37"/>
                  <a:pt x="59" y="30"/>
                </a:cubicBezTo>
                <a:cubicBezTo>
                  <a:pt x="58" y="30"/>
                  <a:pt x="58" y="30"/>
                  <a:pt x="58" y="30"/>
                </a:cubicBezTo>
                <a:cubicBezTo>
                  <a:pt x="57" y="30"/>
                  <a:pt x="57" y="32"/>
                  <a:pt x="56" y="32"/>
                </a:cubicBezTo>
                <a:cubicBezTo>
                  <a:pt x="56" y="30"/>
                  <a:pt x="54" y="31"/>
                  <a:pt x="55" y="29"/>
                </a:cubicBezTo>
                <a:cubicBezTo>
                  <a:pt x="55" y="29"/>
                  <a:pt x="56" y="29"/>
                  <a:pt x="56" y="28"/>
                </a:cubicBezTo>
                <a:cubicBezTo>
                  <a:pt x="56" y="26"/>
                  <a:pt x="54" y="25"/>
                  <a:pt x="53" y="25"/>
                </a:cubicBezTo>
                <a:moveTo>
                  <a:pt x="138" y="26"/>
                </a:moveTo>
                <a:cubicBezTo>
                  <a:pt x="138" y="26"/>
                  <a:pt x="138" y="26"/>
                  <a:pt x="137" y="26"/>
                </a:cubicBezTo>
                <a:cubicBezTo>
                  <a:pt x="136" y="27"/>
                  <a:pt x="138" y="27"/>
                  <a:pt x="138" y="28"/>
                </a:cubicBezTo>
                <a:cubicBezTo>
                  <a:pt x="138" y="28"/>
                  <a:pt x="138" y="28"/>
                  <a:pt x="138" y="28"/>
                </a:cubicBezTo>
                <a:cubicBezTo>
                  <a:pt x="136" y="28"/>
                  <a:pt x="136" y="30"/>
                  <a:pt x="135" y="30"/>
                </a:cubicBezTo>
                <a:cubicBezTo>
                  <a:pt x="135" y="32"/>
                  <a:pt x="135" y="33"/>
                  <a:pt x="134" y="35"/>
                </a:cubicBezTo>
                <a:cubicBezTo>
                  <a:pt x="134" y="35"/>
                  <a:pt x="134" y="35"/>
                  <a:pt x="134" y="35"/>
                </a:cubicBezTo>
                <a:cubicBezTo>
                  <a:pt x="137" y="35"/>
                  <a:pt x="138" y="30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ubicBezTo>
                  <a:pt x="139" y="28"/>
                  <a:pt x="139" y="28"/>
                  <a:pt x="139" y="27"/>
                </a:cubicBezTo>
                <a:cubicBezTo>
                  <a:pt x="138" y="27"/>
                  <a:pt x="138" y="26"/>
                  <a:pt x="138" y="26"/>
                </a:cubicBezTo>
                <a:moveTo>
                  <a:pt x="112" y="28"/>
                </a:moveTo>
                <a:cubicBezTo>
                  <a:pt x="111" y="30"/>
                  <a:pt x="111" y="32"/>
                  <a:pt x="112" y="33"/>
                </a:cubicBezTo>
                <a:cubicBezTo>
                  <a:pt x="113" y="31"/>
                  <a:pt x="114" y="29"/>
                  <a:pt x="112" y="28"/>
                </a:cubicBezTo>
                <a:moveTo>
                  <a:pt x="142" y="29"/>
                </a:moveTo>
                <a:cubicBezTo>
                  <a:pt x="141" y="29"/>
                  <a:pt x="140" y="29"/>
                  <a:pt x="139" y="29"/>
                </a:cubicBezTo>
                <a:cubicBezTo>
                  <a:pt x="139" y="30"/>
                  <a:pt x="139" y="32"/>
                  <a:pt x="138" y="33"/>
                </a:cubicBezTo>
                <a:cubicBezTo>
                  <a:pt x="141" y="33"/>
                  <a:pt x="143" y="34"/>
                  <a:pt x="143" y="38"/>
                </a:cubicBezTo>
                <a:cubicBezTo>
                  <a:pt x="144" y="38"/>
                  <a:pt x="145" y="39"/>
                  <a:pt x="146" y="39"/>
                </a:cubicBezTo>
                <a:cubicBezTo>
                  <a:pt x="146" y="39"/>
                  <a:pt x="147" y="39"/>
                  <a:pt x="148" y="38"/>
                </a:cubicBezTo>
                <a:cubicBezTo>
                  <a:pt x="148" y="38"/>
                  <a:pt x="148" y="38"/>
                  <a:pt x="148" y="38"/>
                </a:cubicBezTo>
                <a:cubicBezTo>
                  <a:pt x="148" y="38"/>
                  <a:pt x="148" y="38"/>
                  <a:pt x="148" y="38"/>
                </a:cubicBezTo>
                <a:cubicBezTo>
                  <a:pt x="147" y="46"/>
                  <a:pt x="135" y="46"/>
                  <a:pt x="135" y="53"/>
                </a:cubicBezTo>
                <a:cubicBezTo>
                  <a:pt x="138" y="53"/>
                  <a:pt x="140" y="49"/>
                  <a:pt x="143" y="49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2" y="51"/>
                  <a:pt x="142" y="54"/>
                  <a:pt x="138" y="54"/>
                </a:cubicBezTo>
                <a:cubicBezTo>
                  <a:pt x="138" y="57"/>
                  <a:pt x="138" y="63"/>
                  <a:pt x="141" y="63"/>
                </a:cubicBezTo>
                <a:cubicBezTo>
                  <a:pt x="141" y="63"/>
                  <a:pt x="142" y="63"/>
                  <a:pt x="142" y="63"/>
                </a:cubicBezTo>
                <a:cubicBezTo>
                  <a:pt x="143" y="63"/>
                  <a:pt x="141" y="62"/>
                  <a:pt x="142" y="61"/>
                </a:cubicBezTo>
                <a:cubicBezTo>
                  <a:pt x="142" y="61"/>
                  <a:pt x="142" y="61"/>
                  <a:pt x="142" y="61"/>
                </a:cubicBezTo>
                <a:cubicBezTo>
                  <a:pt x="143" y="61"/>
                  <a:pt x="143" y="60"/>
                  <a:pt x="144" y="60"/>
                </a:cubicBezTo>
                <a:cubicBezTo>
                  <a:pt x="144" y="59"/>
                  <a:pt x="145" y="59"/>
                  <a:pt x="146" y="59"/>
                </a:cubicBezTo>
                <a:cubicBezTo>
                  <a:pt x="146" y="59"/>
                  <a:pt x="146" y="59"/>
                  <a:pt x="146" y="59"/>
                </a:cubicBezTo>
                <a:cubicBezTo>
                  <a:pt x="146" y="60"/>
                  <a:pt x="147" y="60"/>
                  <a:pt x="147" y="60"/>
                </a:cubicBezTo>
                <a:cubicBezTo>
                  <a:pt x="144" y="62"/>
                  <a:pt x="148" y="65"/>
                  <a:pt x="145" y="66"/>
                </a:cubicBezTo>
                <a:cubicBezTo>
                  <a:pt x="144" y="65"/>
                  <a:pt x="143" y="65"/>
                  <a:pt x="142" y="65"/>
                </a:cubicBezTo>
                <a:cubicBezTo>
                  <a:pt x="141" y="65"/>
                  <a:pt x="140" y="65"/>
                  <a:pt x="139" y="65"/>
                </a:cubicBezTo>
                <a:cubicBezTo>
                  <a:pt x="137" y="58"/>
                  <a:pt x="129" y="54"/>
                  <a:pt x="125" y="48"/>
                </a:cubicBezTo>
                <a:cubicBezTo>
                  <a:pt x="125" y="48"/>
                  <a:pt x="125" y="48"/>
                  <a:pt x="124" y="48"/>
                </a:cubicBezTo>
                <a:cubicBezTo>
                  <a:pt x="123" y="48"/>
                  <a:pt x="119" y="45"/>
                  <a:pt x="118" y="43"/>
                </a:cubicBezTo>
                <a:cubicBezTo>
                  <a:pt x="118" y="43"/>
                  <a:pt x="118" y="43"/>
                  <a:pt x="118" y="43"/>
                </a:cubicBezTo>
                <a:cubicBezTo>
                  <a:pt x="117" y="43"/>
                  <a:pt x="116" y="43"/>
                  <a:pt x="116" y="43"/>
                </a:cubicBezTo>
                <a:cubicBezTo>
                  <a:pt x="116" y="41"/>
                  <a:pt x="115" y="40"/>
                  <a:pt x="113" y="40"/>
                </a:cubicBezTo>
                <a:cubicBezTo>
                  <a:pt x="112" y="41"/>
                  <a:pt x="111" y="42"/>
                  <a:pt x="109" y="43"/>
                </a:cubicBezTo>
                <a:cubicBezTo>
                  <a:pt x="109" y="42"/>
                  <a:pt x="110" y="42"/>
                  <a:pt x="110" y="41"/>
                </a:cubicBezTo>
                <a:cubicBezTo>
                  <a:pt x="105" y="40"/>
                  <a:pt x="97" y="38"/>
                  <a:pt x="91" y="38"/>
                </a:cubicBezTo>
                <a:cubicBezTo>
                  <a:pt x="90" y="38"/>
                  <a:pt x="89" y="38"/>
                  <a:pt x="88" y="38"/>
                </a:cubicBezTo>
                <a:cubicBezTo>
                  <a:pt x="88" y="39"/>
                  <a:pt x="87" y="40"/>
                  <a:pt x="87" y="41"/>
                </a:cubicBezTo>
                <a:cubicBezTo>
                  <a:pt x="103" y="41"/>
                  <a:pt x="112" y="45"/>
                  <a:pt x="124" y="50"/>
                </a:cubicBezTo>
                <a:cubicBezTo>
                  <a:pt x="123" y="53"/>
                  <a:pt x="125" y="53"/>
                  <a:pt x="127" y="53"/>
                </a:cubicBezTo>
                <a:cubicBezTo>
                  <a:pt x="127" y="53"/>
                  <a:pt x="128" y="53"/>
                  <a:pt x="128" y="53"/>
                </a:cubicBezTo>
                <a:cubicBezTo>
                  <a:pt x="128" y="58"/>
                  <a:pt x="134" y="58"/>
                  <a:pt x="133" y="63"/>
                </a:cubicBezTo>
                <a:cubicBezTo>
                  <a:pt x="134" y="63"/>
                  <a:pt x="135" y="64"/>
                  <a:pt x="136" y="65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5" y="65"/>
                  <a:pt x="135" y="65"/>
                  <a:pt x="135" y="65"/>
                </a:cubicBezTo>
                <a:cubicBezTo>
                  <a:pt x="135" y="65"/>
                  <a:pt x="134" y="65"/>
                  <a:pt x="134" y="65"/>
                </a:cubicBezTo>
                <a:cubicBezTo>
                  <a:pt x="134" y="65"/>
                  <a:pt x="134" y="65"/>
                  <a:pt x="134" y="65"/>
                </a:cubicBezTo>
                <a:cubicBezTo>
                  <a:pt x="138" y="68"/>
                  <a:pt x="139" y="73"/>
                  <a:pt x="142" y="77"/>
                </a:cubicBezTo>
                <a:cubicBezTo>
                  <a:pt x="138" y="76"/>
                  <a:pt x="137" y="74"/>
                  <a:pt x="133" y="74"/>
                </a:cubicBezTo>
                <a:cubicBezTo>
                  <a:pt x="132" y="74"/>
                  <a:pt x="131" y="74"/>
                  <a:pt x="131" y="74"/>
                </a:cubicBezTo>
                <a:cubicBezTo>
                  <a:pt x="136" y="84"/>
                  <a:pt x="153" y="80"/>
                  <a:pt x="161" y="86"/>
                </a:cubicBezTo>
                <a:cubicBezTo>
                  <a:pt x="160" y="88"/>
                  <a:pt x="160" y="90"/>
                  <a:pt x="160" y="92"/>
                </a:cubicBezTo>
                <a:cubicBezTo>
                  <a:pt x="165" y="92"/>
                  <a:pt x="165" y="97"/>
                  <a:pt x="167" y="100"/>
                </a:cubicBezTo>
                <a:cubicBezTo>
                  <a:pt x="166" y="108"/>
                  <a:pt x="163" y="118"/>
                  <a:pt x="153" y="119"/>
                </a:cubicBezTo>
                <a:cubicBezTo>
                  <a:pt x="152" y="121"/>
                  <a:pt x="153" y="124"/>
                  <a:pt x="151" y="124"/>
                </a:cubicBezTo>
                <a:cubicBezTo>
                  <a:pt x="150" y="124"/>
                  <a:pt x="149" y="124"/>
                  <a:pt x="149" y="124"/>
                </a:cubicBezTo>
                <a:cubicBezTo>
                  <a:pt x="148" y="124"/>
                  <a:pt x="147" y="124"/>
                  <a:pt x="147" y="125"/>
                </a:cubicBezTo>
                <a:cubicBezTo>
                  <a:pt x="142" y="119"/>
                  <a:pt x="129" y="120"/>
                  <a:pt x="121" y="116"/>
                </a:cubicBezTo>
                <a:cubicBezTo>
                  <a:pt x="120" y="118"/>
                  <a:pt x="119" y="118"/>
                  <a:pt x="120" y="120"/>
                </a:cubicBezTo>
                <a:cubicBezTo>
                  <a:pt x="122" y="121"/>
                  <a:pt x="128" y="120"/>
                  <a:pt x="129" y="124"/>
                </a:cubicBezTo>
                <a:cubicBezTo>
                  <a:pt x="121" y="127"/>
                  <a:pt x="114" y="135"/>
                  <a:pt x="105" y="135"/>
                </a:cubicBezTo>
                <a:cubicBezTo>
                  <a:pt x="104" y="135"/>
                  <a:pt x="104" y="135"/>
                  <a:pt x="103" y="135"/>
                </a:cubicBezTo>
                <a:cubicBezTo>
                  <a:pt x="102" y="136"/>
                  <a:pt x="101" y="136"/>
                  <a:pt x="100" y="137"/>
                </a:cubicBezTo>
                <a:cubicBezTo>
                  <a:pt x="99" y="136"/>
                  <a:pt x="98" y="135"/>
                  <a:pt x="97" y="135"/>
                </a:cubicBezTo>
                <a:cubicBezTo>
                  <a:pt x="96" y="135"/>
                  <a:pt x="96" y="135"/>
                  <a:pt x="96" y="135"/>
                </a:cubicBezTo>
                <a:cubicBezTo>
                  <a:pt x="96" y="136"/>
                  <a:pt x="97" y="138"/>
                  <a:pt x="96" y="138"/>
                </a:cubicBezTo>
                <a:cubicBezTo>
                  <a:pt x="96" y="138"/>
                  <a:pt x="96" y="138"/>
                  <a:pt x="96" y="138"/>
                </a:cubicBezTo>
                <a:cubicBezTo>
                  <a:pt x="95" y="137"/>
                  <a:pt x="93" y="136"/>
                  <a:pt x="93" y="135"/>
                </a:cubicBezTo>
                <a:cubicBezTo>
                  <a:pt x="93" y="135"/>
                  <a:pt x="92" y="135"/>
                  <a:pt x="92" y="135"/>
                </a:cubicBezTo>
                <a:cubicBezTo>
                  <a:pt x="91" y="135"/>
                  <a:pt x="90" y="135"/>
                  <a:pt x="89" y="136"/>
                </a:cubicBezTo>
                <a:cubicBezTo>
                  <a:pt x="78" y="134"/>
                  <a:pt x="64" y="129"/>
                  <a:pt x="58" y="118"/>
                </a:cubicBezTo>
                <a:cubicBezTo>
                  <a:pt x="58" y="118"/>
                  <a:pt x="59" y="118"/>
                  <a:pt x="59" y="118"/>
                </a:cubicBezTo>
                <a:cubicBezTo>
                  <a:pt x="60" y="118"/>
                  <a:pt x="61" y="119"/>
                  <a:pt x="62" y="119"/>
                </a:cubicBezTo>
                <a:cubicBezTo>
                  <a:pt x="65" y="118"/>
                  <a:pt x="63" y="116"/>
                  <a:pt x="63" y="115"/>
                </a:cubicBezTo>
                <a:cubicBezTo>
                  <a:pt x="66" y="118"/>
                  <a:pt x="73" y="124"/>
                  <a:pt x="77" y="124"/>
                </a:cubicBezTo>
                <a:cubicBezTo>
                  <a:pt x="80" y="124"/>
                  <a:pt x="82" y="122"/>
                  <a:pt x="82" y="116"/>
                </a:cubicBezTo>
                <a:cubicBezTo>
                  <a:pt x="81" y="115"/>
                  <a:pt x="80" y="114"/>
                  <a:pt x="79" y="114"/>
                </a:cubicBezTo>
                <a:cubicBezTo>
                  <a:pt x="76" y="114"/>
                  <a:pt x="74" y="116"/>
                  <a:pt x="75" y="119"/>
                </a:cubicBezTo>
                <a:cubicBezTo>
                  <a:pt x="75" y="119"/>
                  <a:pt x="75" y="119"/>
                  <a:pt x="75" y="119"/>
                </a:cubicBezTo>
                <a:cubicBezTo>
                  <a:pt x="76" y="119"/>
                  <a:pt x="76" y="119"/>
                  <a:pt x="77" y="119"/>
                </a:cubicBezTo>
                <a:cubicBezTo>
                  <a:pt x="77" y="120"/>
                  <a:pt x="78" y="120"/>
                  <a:pt x="78" y="120"/>
                </a:cubicBezTo>
                <a:cubicBezTo>
                  <a:pt x="79" y="120"/>
                  <a:pt x="79" y="120"/>
                  <a:pt x="79" y="120"/>
                </a:cubicBezTo>
                <a:cubicBezTo>
                  <a:pt x="79" y="119"/>
                  <a:pt x="79" y="117"/>
                  <a:pt x="80" y="117"/>
                </a:cubicBezTo>
                <a:cubicBezTo>
                  <a:pt x="80" y="117"/>
                  <a:pt x="80" y="117"/>
                  <a:pt x="80" y="117"/>
                </a:cubicBezTo>
                <a:cubicBezTo>
                  <a:pt x="80" y="119"/>
                  <a:pt x="81" y="121"/>
                  <a:pt x="79" y="122"/>
                </a:cubicBezTo>
                <a:cubicBezTo>
                  <a:pt x="79" y="121"/>
                  <a:pt x="78" y="121"/>
                  <a:pt x="77" y="121"/>
                </a:cubicBezTo>
                <a:cubicBezTo>
                  <a:pt x="77" y="121"/>
                  <a:pt x="76" y="121"/>
                  <a:pt x="76" y="121"/>
                </a:cubicBezTo>
                <a:cubicBezTo>
                  <a:pt x="76" y="121"/>
                  <a:pt x="75" y="121"/>
                  <a:pt x="75" y="121"/>
                </a:cubicBezTo>
                <a:cubicBezTo>
                  <a:pt x="75" y="121"/>
                  <a:pt x="74" y="121"/>
                  <a:pt x="74" y="121"/>
                </a:cubicBezTo>
                <a:cubicBezTo>
                  <a:pt x="72" y="117"/>
                  <a:pt x="68" y="115"/>
                  <a:pt x="65" y="111"/>
                </a:cubicBezTo>
                <a:cubicBezTo>
                  <a:pt x="64" y="111"/>
                  <a:pt x="64" y="111"/>
                  <a:pt x="63" y="111"/>
                </a:cubicBezTo>
                <a:cubicBezTo>
                  <a:pt x="61" y="111"/>
                  <a:pt x="59" y="111"/>
                  <a:pt x="58" y="112"/>
                </a:cubicBezTo>
                <a:cubicBezTo>
                  <a:pt x="60" y="113"/>
                  <a:pt x="57" y="116"/>
                  <a:pt x="59" y="118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58" y="118"/>
                  <a:pt x="57" y="118"/>
                  <a:pt x="57" y="118"/>
                </a:cubicBezTo>
                <a:cubicBezTo>
                  <a:pt x="54" y="113"/>
                  <a:pt x="50" y="108"/>
                  <a:pt x="51" y="101"/>
                </a:cubicBezTo>
                <a:cubicBezTo>
                  <a:pt x="50" y="101"/>
                  <a:pt x="49" y="101"/>
                  <a:pt x="49" y="101"/>
                </a:cubicBezTo>
                <a:cubicBezTo>
                  <a:pt x="47" y="101"/>
                  <a:pt x="46" y="101"/>
                  <a:pt x="46" y="102"/>
                </a:cubicBezTo>
                <a:cubicBezTo>
                  <a:pt x="50" y="124"/>
                  <a:pt x="72" y="139"/>
                  <a:pt x="95" y="139"/>
                </a:cubicBezTo>
                <a:cubicBezTo>
                  <a:pt x="102" y="139"/>
                  <a:pt x="109" y="138"/>
                  <a:pt x="116" y="134"/>
                </a:cubicBezTo>
                <a:cubicBezTo>
                  <a:pt x="116" y="134"/>
                  <a:pt x="116" y="134"/>
                  <a:pt x="116" y="134"/>
                </a:cubicBezTo>
                <a:cubicBezTo>
                  <a:pt x="116" y="134"/>
                  <a:pt x="116" y="134"/>
                  <a:pt x="116" y="134"/>
                </a:cubicBezTo>
                <a:cubicBezTo>
                  <a:pt x="115" y="135"/>
                  <a:pt x="116" y="137"/>
                  <a:pt x="115" y="137"/>
                </a:cubicBezTo>
                <a:cubicBezTo>
                  <a:pt x="114" y="137"/>
                  <a:pt x="113" y="137"/>
                  <a:pt x="111" y="137"/>
                </a:cubicBezTo>
                <a:cubicBezTo>
                  <a:pt x="111" y="138"/>
                  <a:pt x="110" y="139"/>
                  <a:pt x="110" y="141"/>
                </a:cubicBezTo>
                <a:cubicBezTo>
                  <a:pt x="111" y="141"/>
                  <a:pt x="111" y="141"/>
                  <a:pt x="111" y="141"/>
                </a:cubicBezTo>
                <a:cubicBezTo>
                  <a:pt x="112" y="141"/>
                  <a:pt x="112" y="141"/>
                  <a:pt x="112" y="141"/>
                </a:cubicBezTo>
                <a:cubicBezTo>
                  <a:pt x="112" y="140"/>
                  <a:pt x="112" y="140"/>
                  <a:pt x="113" y="140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13" y="142"/>
                  <a:pt x="114" y="142"/>
                  <a:pt x="115" y="143"/>
                </a:cubicBezTo>
                <a:cubicBezTo>
                  <a:pt x="114" y="144"/>
                  <a:pt x="114" y="145"/>
                  <a:pt x="113" y="146"/>
                </a:cubicBezTo>
                <a:cubicBezTo>
                  <a:pt x="116" y="149"/>
                  <a:pt x="114" y="157"/>
                  <a:pt x="119" y="159"/>
                </a:cubicBezTo>
                <a:cubicBezTo>
                  <a:pt x="120" y="158"/>
                  <a:pt x="118" y="155"/>
                  <a:pt x="119" y="154"/>
                </a:cubicBezTo>
                <a:cubicBezTo>
                  <a:pt x="121" y="152"/>
                  <a:pt x="122" y="153"/>
                  <a:pt x="123" y="151"/>
                </a:cubicBezTo>
                <a:cubicBezTo>
                  <a:pt x="123" y="154"/>
                  <a:pt x="125" y="155"/>
                  <a:pt x="127" y="156"/>
                </a:cubicBezTo>
                <a:cubicBezTo>
                  <a:pt x="125" y="149"/>
                  <a:pt x="119" y="145"/>
                  <a:pt x="116" y="139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7" y="139"/>
                  <a:pt x="117" y="139"/>
                  <a:pt x="117" y="139"/>
                </a:cubicBezTo>
                <a:cubicBezTo>
                  <a:pt x="117" y="139"/>
                  <a:pt x="117" y="139"/>
                  <a:pt x="117" y="139"/>
                </a:cubicBezTo>
                <a:cubicBezTo>
                  <a:pt x="118" y="139"/>
                  <a:pt x="118" y="139"/>
                  <a:pt x="118" y="139"/>
                </a:cubicBezTo>
                <a:cubicBezTo>
                  <a:pt x="119" y="136"/>
                  <a:pt x="117" y="136"/>
                  <a:pt x="117" y="134"/>
                </a:cubicBezTo>
                <a:cubicBezTo>
                  <a:pt x="117" y="133"/>
                  <a:pt x="118" y="133"/>
                  <a:pt x="118" y="133"/>
                </a:cubicBezTo>
                <a:cubicBezTo>
                  <a:pt x="119" y="133"/>
                  <a:pt x="119" y="134"/>
                  <a:pt x="120" y="134"/>
                </a:cubicBezTo>
                <a:cubicBezTo>
                  <a:pt x="120" y="134"/>
                  <a:pt x="121" y="134"/>
                  <a:pt x="121" y="134"/>
                </a:cubicBezTo>
                <a:cubicBezTo>
                  <a:pt x="122" y="134"/>
                  <a:pt x="122" y="134"/>
                  <a:pt x="122" y="134"/>
                </a:cubicBezTo>
                <a:cubicBezTo>
                  <a:pt x="121" y="131"/>
                  <a:pt x="124" y="131"/>
                  <a:pt x="125" y="129"/>
                </a:cubicBezTo>
                <a:cubicBezTo>
                  <a:pt x="127" y="126"/>
                  <a:pt x="131" y="125"/>
                  <a:pt x="135" y="125"/>
                </a:cubicBezTo>
                <a:cubicBezTo>
                  <a:pt x="141" y="125"/>
                  <a:pt x="147" y="127"/>
                  <a:pt x="154" y="128"/>
                </a:cubicBezTo>
                <a:cubicBezTo>
                  <a:pt x="154" y="125"/>
                  <a:pt x="154" y="122"/>
                  <a:pt x="156" y="121"/>
                </a:cubicBezTo>
                <a:cubicBezTo>
                  <a:pt x="170" y="121"/>
                  <a:pt x="174" y="96"/>
                  <a:pt x="163" y="88"/>
                </a:cubicBezTo>
                <a:cubicBezTo>
                  <a:pt x="164" y="87"/>
                  <a:pt x="164" y="85"/>
                  <a:pt x="164" y="83"/>
                </a:cubicBezTo>
                <a:cubicBezTo>
                  <a:pt x="160" y="81"/>
                  <a:pt x="153" y="81"/>
                  <a:pt x="150" y="78"/>
                </a:cubicBezTo>
                <a:cubicBezTo>
                  <a:pt x="151" y="77"/>
                  <a:pt x="153" y="78"/>
                  <a:pt x="153" y="76"/>
                </a:cubicBezTo>
                <a:cubicBezTo>
                  <a:pt x="152" y="75"/>
                  <a:pt x="151" y="75"/>
                  <a:pt x="151" y="75"/>
                </a:cubicBezTo>
                <a:cubicBezTo>
                  <a:pt x="150" y="75"/>
                  <a:pt x="149" y="75"/>
                  <a:pt x="148" y="76"/>
                </a:cubicBezTo>
                <a:cubicBezTo>
                  <a:pt x="147" y="76"/>
                  <a:pt x="147" y="76"/>
                  <a:pt x="146" y="76"/>
                </a:cubicBezTo>
                <a:cubicBezTo>
                  <a:pt x="145" y="76"/>
                  <a:pt x="145" y="76"/>
                  <a:pt x="144" y="76"/>
                </a:cubicBezTo>
                <a:cubicBezTo>
                  <a:pt x="144" y="80"/>
                  <a:pt x="150" y="76"/>
                  <a:pt x="149" y="79"/>
                </a:cubicBezTo>
                <a:cubicBezTo>
                  <a:pt x="147" y="79"/>
                  <a:pt x="146" y="78"/>
                  <a:pt x="144" y="78"/>
                </a:cubicBezTo>
                <a:cubicBezTo>
                  <a:pt x="144" y="78"/>
                  <a:pt x="144" y="78"/>
                  <a:pt x="143" y="78"/>
                </a:cubicBezTo>
                <a:cubicBezTo>
                  <a:pt x="145" y="76"/>
                  <a:pt x="143" y="74"/>
                  <a:pt x="143" y="72"/>
                </a:cubicBezTo>
                <a:cubicBezTo>
                  <a:pt x="143" y="72"/>
                  <a:pt x="144" y="73"/>
                  <a:pt x="144" y="73"/>
                </a:cubicBezTo>
                <a:cubicBezTo>
                  <a:pt x="144" y="73"/>
                  <a:pt x="145" y="73"/>
                  <a:pt x="145" y="72"/>
                </a:cubicBezTo>
                <a:cubicBezTo>
                  <a:pt x="145" y="70"/>
                  <a:pt x="143" y="71"/>
                  <a:pt x="143" y="69"/>
                </a:cubicBezTo>
                <a:cubicBezTo>
                  <a:pt x="143" y="69"/>
                  <a:pt x="143" y="69"/>
                  <a:pt x="143" y="69"/>
                </a:cubicBezTo>
                <a:cubicBezTo>
                  <a:pt x="144" y="69"/>
                  <a:pt x="144" y="68"/>
                  <a:pt x="145" y="68"/>
                </a:cubicBezTo>
                <a:cubicBezTo>
                  <a:pt x="146" y="69"/>
                  <a:pt x="146" y="70"/>
                  <a:pt x="148" y="71"/>
                </a:cubicBezTo>
                <a:cubicBezTo>
                  <a:pt x="148" y="71"/>
                  <a:pt x="148" y="71"/>
                  <a:pt x="148" y="71"/>
                </a:cubicBezTo>
                <a:cubicBezTo>
                  <a:pt x="148" y="71"/>
                  <a:pt x="148" y="71"/>
                  <a:pt x="148" y="71"/>
                </a:cubicBezTo>
                <a:cubicBezTo>
                  <a:pt x="148" y="71"/>
                  <a:pt x="148" y="71"/>
                  <a:pt x="148" y="71"/>
                </a:cubicBezTo>
                <a:cubicBezTo>
                  <a:pt x="146" y="71"/>
                  <a:pt x="147" y="73"/>
                  <a:pt x="147" y="74"/>
                </a:cubicBezTo>
                <a:cubicBezTo>
                  <a:pt x="147" y="74"/>
                  <a:pt x="147" y="74"/>
                  <a:pt x="147" y="74"/>
                </a:cubicBezTo>
                <a:cubicBezTo>
                  <a:pt x="147" y="74"/>
                  <a:pt x="148" y="74"/>
                  <a:pt x="148" y="74"/>
                </a:cubicBezTo>
                <a:cubicBezTo>
                  <a:pt x="148" y="74"/>
                  <a:pt x="148" y="74"/>
                  <a:pt x="149" y="74"/>
                </a:cubicBezTo>
                <a:cubicBezTo>
                  <a:pt x="149" y="74"/>
                  <a:pt x="150" y="74"/>
                  <a:pt x="151" y="73"/>
                </a:cubicBezTo>
                <a:cubicBezTo>
                  <a:pt x="151" y="72"/>
                  <a:pt x="149" y="71"/>
                  <a:pt x="150" y="69"/>
                </a:cubicBezTo>
                <a:cubicBezTo>
                  <a:pt x="150" y="69"/>
                  <a:pt x="151" y="69"/>
                  <a:pt x="151" y="69"/>
                </a:cubicBezTo>
                <a:cubicBezTo>
                  <a:pt x="152" y="69"/>
                  <a:pt x="151" y="68"/>
                  <a:pt x="151" y="67"/>
                </a:cubicBezTo>
                <a:cubicBezTo>
                  <a:pt x="155" y="65"/>
                  <a:pt x="164" y="65"/>
                  <a:pt x="162" y="59"/>
                </a:cubicBezTo>
                <a:cubicBezTo>
                  <a:pt x="157" y="61"/>
                  <a:pt x="152" y="65"/>
                  <a:pt x="148" y="65"/>
                </a:cubicBezTo>
                <a:cubicBezTo>
                  <a:pt x="147" y="65"/>
                  <a:pt x="147" y="65"/>
                  <a:pt x="147" y="65"/>
                </a:cubicBezTo>
                <a:cubicBezTo>
                  <a:pt x="152" y="62"/>
                  <a:pt x="154" y="58"/>
                  <a:pt x="160" y="56"/>
                </a:cubicBezTo>
                <a:cubicBezTo>
                  <a:pt x="160" y="54"/>
                  <a:pt x="159" y="54"/>
                  <a:pt x="159" y="52"/>
                </a:cubicBezTo>
                <a:cubicBezTo>
                  <a:pt x="159" y="52"/>
                  <a:pt x="158" y="52"/>
                  <a:pt x="158" y="52"/>
                </a:cubicBezTo>
                <a:cubicBezTo>
                  <a:pt x="157" y="52"/>
                  <a:pt x="157" y="52"/>
                  <a:pt x="156" y="52"/>
                </a:cubicBezTo>
                <a:cubicBezTo>
                  <a:pt x="156" y="52"/>
                  <a:pt x="155" y="53"/>
                  <a:pt x="155" y="53"/>
                </a:cubicBezTo>
                <a:cubicBezTo>
                  <a:pt x="155" y="53"/>
                  <a:pt x="154" y="52"/>
                  <a:pt x="154" y="52"/>
                </a:cubicBezTo>
                <a:cubicBezTo>
                  <a:pt x="153" y="54"/>
                  <a:pt x="151" y="56"/>
                  <a:pt x="149" y="57"/>
                </a:cubicBezTo>
                <a:cubicBezTo>
                  <a:pt x="149" y="57"/>
                  <a:pt x="150" y="57"/>
                  <a:pt x="150" y="57"/>
                </a:cubicBezTo>
                <a:cubicBezTo>
                  <a:pt x="151" y="57"/>
                  <a:pt x="151" y="57"/>
                  <a:pt x="152" y="57"/>
                </a:cubicBezTo>
                <a:cubicBezTo>
                  <a:pt x="152" y="56"/>
                  <a:pt x="153" y="56"/>
                  <a:pt x="154" y="56"/>
                </a:cubicBezTo>
                <a:cubicBezTo>
                  <a:pt x="154" y="56"/>
                  <a:pt x="154" y="56"/>
                  <a:pt x="154" y="56"/>
                </a:cubicBezTo>
                <a:cubicBezTo>
                  <a:pt x="153" y="57"/>
                  <a:pt x="152" y="59"/>
                  <a:pt x="149" y="59"/>
                </a:cubicBezTo>
                <a:cubicBezTo>
                  <a:pt x="149" y="59"/>
                  <a:pt x="149" y="59"/>
                  <a:pt x="149" y="59"/>
                </a:cubicBezTo>
                <a:cubicBezTo>
                  <a:pt x="149" y="57"/>
                  <a:pt x="148" y="56"/>
                  <a:pt x="147" y="56"/>
                </a:cubicBezTo>
                <a:cubicBezTo>
                  <a:pt x="145" y="56"/>
                  <a:pt x="145" y="58"/>
                  <a:pt x="145" y="59"/>
                </a:cubicBezTo>
                <a:cubicBezTo>
                  <a:pt x="144" y="58"/>
                  <a:pt x="144" y="57"/>
                  <a:pt x="143" y="57"/>
                </a:cubicBezTo>
                <a:cubicBezTo>
                  <a:pt x="142" y="57"/>
                  <a:pt x="142" y="57"/>
                  <a:pt x="142" y="58"/>
                </a:cubicBezTo>
                <a:cubicBezTo>
                  <a:pt x="140" y="54"/>
                  <a:pt x="144" y="52"/>
                  <a:pt x="148" y="52"/>
                </a:cubicBezTo>
                <a:cubicBezTo>
                  <a:pt x="154" y="48"/>
                  <a:pt x="155" y="44"/>
                  <a:pt x="150" y="38"/>
                </a:cubicBezTo>
                <a:cubicBezTo>
                  <a:pt x="149" y="38"/>
                  <a:pt x="149" y="38"/>
                  <a:pt x="149" y="38"/>
                </a:cubicBezTo>
                <a:cubicBezTo>
                  <a:pt x="148" y="38"/>
                  <a:pt x="148" y="37"/>
                  <a:pt x="148" y="37"/>
                </a:cubicBezTo>
                <a:cubicBezTo>
                  <a:pt x="147" y="37"/>
                  <a:pt x="147" y="36"/>
                  <a:pt x="146" y="36"/>
                </a:cubicBezTo>
                <a:cubicBezTo>
                  <a:pt x="146" y="36"/>
                  <a:pt x="146" y="37"/>
                  <a:pt x="146" y="37"/>
                </a:cubicBezTo>
                <a:cubicBezTo>
                  <a:pt x="145" y="33"/>
                  <a:pt x="141" y="32"/>
                  <a:pt x="142" y="29"/>
                </a:cubicBezTo>
                <a:moveTo>
                  <a:pt x="95" y="34"/>
                </a:moveTo>
                <a:cubicBezTo>
                  <a:pt x="95" y="34"/>
                  <a:pt x="94" y="34"/>
                  <a:pt x="94" y="34"/>
                </a:cubicBezTo>
                <a:cubicBezTo>
                  <a:pt x="94" y="34"/>
                  <a:pt x="94" y="34"/>
                  <a:pt x="94" y="34"/>
                </a:cubicBezTo>
                <a:cubicBezTo>
                  <a:pt x="94" y="35"/>
                  <a:pt x="94" y="35"/>
                  <a:pt x="94" y="35"/>
                </a:cubicBezTo>
                <a:cubicBezTo>
                  <a:pt x="95" y="35"/>
                  <a:pt x="95" y="35"/>
                  <a:pt x="95" y="35"/>
                </a:cubicBezTo>
                <a:cubicBezTo>
                  <a:pt x="96" y="34"/>
                  <a:pt x="96" y="34"/>
                  <a:pt x="95" y="34"/>
                </a:cubicBezTo>
                <a:moveTo>
                  <a:pt x="139" y="35"/>
                </a:moveTo>
                <a:cubicBezTo>
                  <a:pt x="138" y="39"/>
                  <a:pt x="134" y="42"/>
                  <a:pt x="134" y="46"/>
                </a:cubicBezTo>
                <a:cubicBezTo>
                  <a:pt x="134" y="46"/>
                  <a:pt x="133" y="46"/>
                  <a:pt x="133" y="46"/>
                </a:cubicBezTo>
                <a:cubicBezTo>
                  <a:pt x="132" y="46"/>
                  <a:pt x="131" y="47"/>
                  <a:pt x="130" y="48"/>
                </a:cubicBezTo>
                <a:cubicBezTo>
                  <a:pt x="130" y="48"/>
                  <a:pt x="131" y="48"/>
                  <a:pt x="131" y="49"/>
                </a:cubicBezTo>
                <a:cubicBezTo>
                  <a:pt x="135" y="47"/>
                  <a:pt x="141" y="41"/>
                  <a:pt x="140" y="38"/>
                </a:cubicBezTo>
                <a:cubicBezTo>
                  <a:pt x="141" y="38"/>
                  <a:pt x="141" y="39"/>
                  <a:pt x="142" y="39"/>
                </a:cubicBezTo>
                <a:cubicBezTo>
                  <a:pt x="142" y="39"/>
                  <a:pt x="142" y="39"/>
                  <a:pt x="143" y="39"/>
                </a:cubicBezTo>
                <a:cubicBezTo>
                  <a:pt x="143" y="36"/>
                  <a:pt x="141" y="36"/>
                  <a:pt x="139" y="35"/>
                </a:cubicBezTo>
                <a:moveTo>
                  <a:pt x="97" y="35"/>
                </a:moveTo>
                <a:cubicBezTo>
                  <a:pt x="97" y="35"/>
                  <a:pt x="97" y="35"/>
                  <a:pt x="97" y="36"/>
                </a:cubicBezTo>
                <a:cubicBezTo>
                  <a:pt x="97" y="36"/>
                  <a:pt x="98" y="36"/>
                  <a:pt x="98" y="36"/>
                </a:cubicBezTo>
                <a:cubicBezTo>
                  <a:pt x="98" y="36"/>
                  <a:pt x="98" y="35"/>
                  <a:pt x="98" y="35"/>
                </a:cubicBezTo>
                <a:cubicBezTo>
                  <a:pt x="98" y="35"/>
                  <a:pt x="98" y="35"/>
                  <a:pt x="97" y="35"/>
                </a:cubicBezTo>
                <a:moveTo>
                  <a:pt x="110" y="37"/>
                </a:moveTo>
                <a:cubicBezTo>
                  <a:pt x="110" y="37"/>
                  <a:pt x="110" y="37"/>
                  <a:pt x="109" y="37"/>
                </a:cubicBezTo>
                <a:cubicBezTo>
                  <a:pt x="109" y="37"/>
                  <a:pt x="109" y="37"/>
                  <a:pt x="109" y="37"/>
                </a:cubicBezTo>
                <a:cubicBezTo>
                  <a:pt x="109" y="38"/>
                  <a:pt x="109" y="38"/>
                  <a:pt x="109" y="38"/>
                </a:cubicBezTo>
                <a:cubicBezTo>
                  <a:pt x="110" y="38"/>
                  <a:pt x="110" y="38"/>
                  <a:pt x="110" y="38"/>
                </a:cubicBezTo>
                <a:cubicBezTo>
                  <a:pt x="111" y="37"/>
                  <a:pt x="111" y="37"/>
                  <a:pt x="110" y="37"/>
                </a:cubicBezTo>
                <a:moveTo>
                  <a:pt x="81" y="38"/>
                </a:moveTo>
                <a:cubicBezTo>
                  <a:pt x="81" y="39"/>
                  <a:pt x="81" y="40"/>
                  <a:pt x="79" y="41"/>
                </a:cubicBezTo>
                <a:cubicBezTo>
                  <a:pt x="79" y="40"/>
                  <a:pt x="79" y="40"/>
                  <a:pt x="79" y="39"/>
                </a:cubicBezTo>
                <a:cubicBezTo>
                  <a:pt x="77" y="39"/>
                  <a:pt x="77" y="42"/>
                  <a:pt x="76" y="43"/>
                </a:cubicBezTo>
                <a:cubicBezTo>
                  <a:pt x="72" y="44"/>
                  <a:pt x="65" y="48"/>
                  <a:pt x="61" y="52"/>
                </a:cubicBezTo>
                <a:cubicBezTo>
                  <a:pt x="62" y="53"/>
                  <a:pt x="62" y="53"/>
                  <a:pt x="62" y="53"/>
                </a:cubicBezTo>
                <a:cubicBezTo>
                  <a:pt x="70" y="50"/>
                  <a:pt x="76" y="44"/>
                  <a:pt x="84" y="42"/>
                </a:cubicBezTo>
                <a:cubicBezTo>
                  <a:pt x="84" y="40"/>
                  <a:pt x="82" y="39"/>
                  <a:pt x="81" y="38"/>
                </a:cubicBezTo>
                <a:moveTo>
                  <a:pt x="86" y="41"/>
                </a:moveTo>
                <a:cubicBezTo>
                  <a:pt x="85" y="41"/>
                  <a:pt x="85" y="41"/>
                  <a:pt x="85" y="41"/>
                </a:cubicBezTo>
                <a:cubicBezTo>
                  <a:pt x="85" y="41"/>
                  <a:pt x="85" y="41"/>
                  <a:pt x="85" y="42"/>
                </a:cubicBezTo>
                <a:cubicBezTo>
                  <a:pt x="86" y="42"/>
                  <a:pt x="87" y="42"/>
                  <a:pt x="86" y="41"/>
                </a:cubicBezTo>
                <a:moveTo>
                  <a:pt x="98" y="46"/>
                </a:moveTo>
                <a:cubicBezTo>
                  <a:pt x="98" y="46"/>
                  <a:pt x="98" y="46"/>
                  <a:pt x="98" y="46"/>
                </a:cubicBezTo>
                <a:cubicBezTo>
                  <a:pt x="98" y="46"/>
                  <a:pt x="98" y="46"/>
                  <a:pt x="98" y="46"/>
                </a:cubicBezTo>
                <a:moveTo>
                  <a:pt x="98" y="46"/>
                </a:moveTo>
                <a:cubicBezTo>
                  <a:pt x="94" y="48"/>
                  <a:pt x="90" y="48"/>
                  <a:pt x="88" y="51"/>
                </a:cubicBezTo>
                <a:cubicBezTo>
                  <a:pt x="88" y="51"/>
                  <a:pt x="88" y="51"/>
                  <a:pt x="88" y="51"/>
                </a:cubicBezTo>
                <a:cubicBezTo>
                  <a:pt x="89" y="51"/>
                  <a:pt x="89" y="52"/>
                  <a:pt x="90" y="52"/>
                </a:cubicBezTo>
                <a:cubicBezTo>
                  <a:pt x="90" y="50"/>
                  <a:pt x="92" y="49"/>
                  <a:pt x="94" y="49"/>
                </a:cubicBezTo>
                <a:cubicBezTo>
                  <a:pt x="96" y="49"/>
                  <a:pt x="99" y="52"/>
                  <a:pt x="98" y="55"/>
                </a:cubicBezTo>
                <a:cubicBezTo>
                  <a:pt x="97" y="56"/>
                  <a:pt x="97" y="57"/>
                  <a:pt x="96" y="57"/>
                </a:cubicBezTo>
                <a:cubicBezTo>
                  <a:pt x="96" y="57"/>
                  <a:pt x="96" y="57"/>
                  <a:pt x="96" y="57"/>
                </a:cubicBezTo>
                <a:cubicBezTo>
                  <a:pt x="96" y="55"/>
                  <a:pt x="97" y="52"/>
                  <a:pt x="95" y="52"/>
                </a:cubicBezTo>
                <a:cubicBezTo>
                  <a:pt x="95" y="52"/>
                  <a:pt x="95" y="52"/>
                  <a:pt x="95" y="52"/>
                </a:cubicBezTo>
                <a:cubicBezTo>
                  <a:pt x="92" y="53"/>
                  <a:pt x="92" y="57"/>
                  <a:pt x="94" y="59"/>
                </a:cubicBezTo>
                <a:cubicBezTo>
                  <a:pt x="94" y="59"/>
                  <a:pt x="95" y="59"/>
                  <a:pt x="95" y="59"/>
                </a:cubicBezTo>
                <a:cubicBezTo>
                  <a:pt x="96" y="59"/>
                  <a:pt x="97" y="58"/>
                  <a:pt x="98" y="58"/>
                </a:cubicBezTo>
                <a:cubicBezTo>
                  <a:pt x="98" y="57"/>
                  <a:pt x="99" y="57"/>
                  <a:pt x="99" y="57"/>
                </a:cubicBezTo>
                <a:cubicBezTo>
                  <a:pt x="100" y="57"/>
                  <a:pt x="100" y="57"/>
                  <a:pt x="100" y="57"/>
                </a:cubicBezTo>
                <a:cubicBezTo>
                  <a:pt x="100" y="54"/>
                  <a:pt x="102" y="50"/>
                  <a:pt x="100" y="48"/>
                </a:cubicBezTo>
                <a:cubicBezTo>
                  <a:pt x="99" y="48"/>
                  <a:pt x="98" y="48"/>
                  <a:pt x="98" y="48"/>
                </a:cubicBezTo>
                <a:cubicBezTo>
                  <a:pt x="98" y="48"/>
                  <a:pt x="97" y="48"/>
                  <a:pt x="98" y="46"/>
                </a:cubicBezTo>
                <a:moveTo>
                  <a:pt x="82" y="47"/>
                </a:moveTo>
                <a:cubicBezTo>
                  <a:pt x="81" y="47"/>
                  <a:pt x="80" y="47"/>
                  <a:pt x="79" y="47"/>
                </a:cubicBezTo>
                <a:cubicBezTo>
                  <a:pt x="76" y="51"/>
                  <a:pt x="80" y="55"/>
                  <a:pt x="84" y="55"/>
                </a:cubicBezTo>
                <a:cubicBezTo>
                  <a:pt x="85" y="55"/>
                  <a:pt x="87" y="54"/>
                  <a:pt x="87" y="52"/>
                </a:cubicBezTo>
                <a:cubicBezTo>
                  <a:pt x="87" y="52"/>
                  <a:pt x="86" y="52"/>
                  <a:pt x="86" y="52"/>
                </a:cubicBezTo>
                <a:cubicBezTo>
                  <a:pt x="85" y="52"/>
                  <a:pt x="85" y="52"/>
                  <a:pt x="84" y="52"/>
                </a:cubicBezTo>
                <a:cubicBezTo>
                  <a:pt x="83" y="53"/>
                  <a:pt x="83" y="53"/>
                  <a:pt x="82" y="53"/>
                </a:cubicBezTo>
                <a:cubicBezTo>
                  <a:pt x="82" y="53"/>
                  <a:pt x="82" y="53"/>
                  <a:pt x="81" y="52"/>
                </a:cubicBezTo>
                <a:cubicBezTo>
                  <a:pt x="82" y="51"/>
                  <a:pt x="85" y="51"/>
                  <a:pt x="84" y="48"/>
                </a:cubicBezTo>
                <a:cubicBezTo>
                  <a:pt x="83" y="47"/>
                  <a:pt x="83" y="47"/>
                  <a:pt x="82" y="47"/>
                </a:cubicBezTo>
                <a:moveTo>
                  <a:pt x="35" y="48"/>
                </a:moveTo>
                <a:cubicBezTo>
                  <a:pt x="34" y="48"/>
                  <a:pt x="34" y="48"/>
                  <a:pt x="34" y="48"/>
                </a:cubicBezTo>
                <a:cubicBezTo>
                  <a:pt x="34" y="51"/>
                  <a:pt x="33" y="52"/>
                  <a:pt x="32" y="56"/>
                </a:cubicBezTo>
                <a:cubicBezTo>
                  <a:pt x="18" y="58"/>
                  <a:pt x="14" y="78"/>
                  <a:pt x="25" y="87"/>
                </a:cubicBezTo>
                <a:cubicBezTo>
                  <a:pt x="25" y="90"/>
                  <a:pt x="22" y="94"/>
                  <a:pt x="27" y="94"/>
                </a:cubicBezTo>
                <a:cubicBezTo>
                  <a:pt x="28" y="92"/>
                  <a:pt x="26" y="87"/>
                  <a:pt x="28" y="86"/>
                </a:cubicBezTo>
                <a:cubicBezTo>
                  <a:pt x="17" y="81"/>
                  <a:pt x="21" y="57"/>
                  <a:pt x="35" y="57"/>
                </a:cubicBezTo>
                <a:cubicBezTo>
                  <a:pt x="34" y="53"/>
                  <a:pt x="40" y="54"/>
                  <a:pt x="39" y="49"/>
                </a:cubicBezTo>
                <a:cubicBezTo>
                  <a:pt x="38" y="49"/>
                  <a:pt x="36" y="48"/>
                  <a:pt x="35" y="48"/>
                </a:cubicBezTo>
                <a:moveTo>
                  <a:pt x="112" y="51"/>
                </a:moveTo>
                <a:cubicBezTo>
                  <a:pt x="107" y="52"/>
                  <a:pt x="104" y="59"/>
                  <a:pt x="109" y="63"/>
                </a:cubicBezTo>
                <a:cubicBezTo>
                  <a:pt x="111" y="62"/>
                  <a:pt x="113" y="62"/>
                  <a:pt x="114" y="61"/>
                </a:cubicBezTo>
                <a:cubicBezTo>
                  <a:pt x="115" y="59"/>
                  <a:pt x="114" y="58"/>
                  <a:pt x="112" y="58"/>
                </a:cubicBezTo>
                <a:cubicBezTo>
                  <a:pt x="112" y="58"/>
                  <a:pt x="111" y="58"/>
                  <a:pt x="110" y="59"/>
                </a:cubicBezTo>
                <a:cubicBezTo>
                  <a:pt x="110" y="60"/>
                  <a:pt x="111" y="60"/>
                  <a:pt x="110" y="61"/>
                </a:cubicBezTo>
                <a:cubicBezTo>
                  <a:pt x="109" y="60"/>
                  <a:pt x="108" y="59"/>
                  <a:pt x="108" y="58"/>
                </a:cubicBezTo>
                <a:cubicBezTo>
                  <a:pt x="109" y="57"/>
                  <a:pt x="108" y="56"/>
                  <a:pt x="109" y="55"/>
                </a:cubicBezTo>
                <a:cubicBezTo>
                  <a:pt x="109" y="55"/>
                  <a:pt x="109" y="55"/>
                  <a:pt x="110" y="55"/>
                </a:cubicBezTo>
                <a:cubicBezTo>
                  <a:pt x="110" y="55"/>
                  <a:pt x="111" y="55"/>
                  <a:pt x="111" y="55"/>
                </a:cubicBezTo>
                <a:cubicBezTo>
                  <a:pt x="112" y="55"/>
                  <a:pt x="112" y="54"/>
                  <a:pt x="113" y="54"/>
                </a:cubicBezTo>
                <a:cubicBezTo>
                  <a:pt x="113" y="54"/>
                  <a:pt x="113" y="54"/>
                  <a:pt x="113" y="54"/>
                </a:cubicBezTo>
                <a:cubicBezTo>
                  <a:pt x="117" y="57"/>
                  <a:pt x="120" y="66"/>
                  <a:pt x="125" y="66"/>
                </a:cubicBezTo>
                <a:cubicBezTo>
                  <a:pt x="126" y="66"/>
                  <a:pt x="128" y="65"/>
                  <a:pt x="129" y="64"/>
                </a:cubicBezTo>
                <a:cubicBezTo>
                  <a:pt x="129" y="63"/>
                  <a:pt x="129" y="62"/>
                  <a:pt x="129" y="61"/>
                </a:cubicBezTo>
                <a:cubicBezTo>
                  <a:pt x="129" y="61"/>
                  <a:pt x="129" y="61"/>
                  <a:pt x="129" y="61"/>
                </a:cubicBezTo>
                <a:cubicBezTo>
                  <a:pt x="127" y="61"/>
                  <a:pt x="127" y="59"/>
                  <a:pt x="125" y="59"/>
                </a:cubicBezTo>
                <a:cubicBezTo>
                  <a:pt x="124" y="61"/>
                  <a:pt x="127" y="60"/>
                  <a:pt x="127" y="62"/>
                </a:cubicBezTo>
                <a:cubicBezTo>
                  <a:pt x="126" y="63"/>
                  <a:pt x="126" y="63"/>
                  <a:pt x="124" y="63"/>
                </a:cubicBezTo>
                <a:cubicBezTo>
                  <a:pt x="124" y="63"/>
                  <a:pt x="124" y="63"/>
                  <a:pt x="124" y="63"/>
                </a:cubicBezTo>
                <a:cubicBezTo>
                  <a:pt x="122" y="61"/>
                  <a:pt x="118" y="59"/>
                  <a:pt x="119" y="55"/>
                </a:cubicBezTo>
                <a:cubicBezTo>
                  <a:pt x="119" y="55"/>
                  <a:pt x="119" y="55"/>
                  <a:pt x="119" y="55"/>
                </a:cubicBezTo>
                <a:cubicBezTo>
                  <a:pt x="117" y="55"/>
                  <a:pt x="115" y="52"/>
                  <a:pt x="112" y="51"/>
                </a:cubicBezTo>
                <a:moveTo>
                  <a:pt x="104" y="52"/>
                </a:moveTo>
                <a:cubicBezTo>
                  <a:pt x="104" y="52"/>
                  <a:pt x="104" y="52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105" y="53"/>
                  <a:pt x="105" y="53"/>
                  <a:pt x="105" y="53"/>
                </a:cubicBezTo>
                <a:cubicBezTo>
                  <a:pt x="105" y="53"/>
                  <a:pt x="104" y="52"/>
                  <a:pt x="104" y="52"/>
                </a:cubicBezTo>
                <a:moveTo>
                  <a:pt x="174" y="53"/>
                </a:moveTo>
                <a:cubicBezTo>
                  <a:pt x="174" y="53"/>
                  <a:pt x="174" y="53"/>
                  <a:pt x="174" y="53"/>
                </a:cubicBezTo>
                <a:cubicBezTo>
                  <a:pt x="174" y="53"/>
                  <a:pt x="174" y="54"/>
                  <a:pt x="174" y="54"/>
                </a:cubicBezTo>
                <a:cubicBezTo>
                  <a:pt x="175" y="54"/>
                  <a:pt x="175" y="54"/>
                  <a:pt x="175" y="54"/>
                </a:cubicBezTo>
                <a:cubicBezTo>
                  <a:pt x="175" y="54"/>
                  <a:pt x="175" y="54"/>
                  <a:pt x="175" y="53"/>
                </a:cubicBezTo>
                <a:cubicBezTo>
                  <a:pt x="175" y="53"/>
                  <a:pt x="175" y="53"/>
                  <a:pt x="174" y="53"/>
                </a:cubicBezTo>
                <a:moveTo>
                  <a:pt x="103" y="54"/>
                </a:moveTo>
                <a:cubicBezTo>
                  <a:pt x="103" y="54"/>
                  <a:pt x="103" y="54"/>
                  <a:pt x="102" y="54"/>
                </a:cubicBezTo>
                <a:cubicBezTo>
                  <a:pt x="102" y="54"/>
                  <a:pt x="102" y="54"/>
                  <a:pt x="102" y="54"/>
                </a:cubicBezTo>
                <a:cubicBezTo>
                  <a:pt x="102" y="54"/>
                  <a:pt x="102" y="54"/>
                  <a:pt x="102" y="54"/>
                </a:cubicBezTo>
                <a:cubicBezTo>
                  <a:pt x="102" y="55"/>
                  <a:pt x="101" y="57"/>
                  <a:pt x="102" y="58"/>
                </a:cubicBezTo>
                <a:cubicBezTo>
                  <a:pt x="103" y="58"/>
                  <a:pt x="104" y="58"/>
                  <a:pt x="105" y="58"/>
                </a:cubicBezTo>
                <a:cubicBezTo>
                  <a:pt x="104" y="56"/>
                  <a:pt x="105" y="56"/>
                  <a:pt x="105" y="54"/>
                </a:cubicBezTo>
                <a:cubicBezTo>
                  <a:pt x="105" y="54"/>
                  <a:pt x="104" y="54"/>
                  <a:pt x="103" y="54"/>
                </a:cubicBezTo>
                <a:moveTo>
                  <a:pt x="40" y="62"/>
                </a:moveTo>
                <a:cubicBezTo>
                  <a:pt x="35" y="62"/>
                  <a:pt x="31" y="67"/>
                  <a:pt x="30" y="72"/>
                </a:cubicBezTo>
                <a:cubicBezTo>
                  <a:pt x="29" y="77"/>
                  <a:pt x="31" y="82"/>
                  <a:pt x="37" y="82"/>
                </a:cubicBezTo>
                <a:cubicBezTo>
                  <a:pt x="37" y="82"/>
                  <a:pt x="38" y="82"/>
                  <a:pt x="38" y="82"/>
                </a:cubicBezTo>
                <a:cubicBezTo>
                  <a:pt x="39" y="74"/>
                  <a:pt x="44" y="70"/>
                  <a:pt x="40" y="62"/>
                </a:cubicBezTo>
                <a:cubicBezTo>
                  <a:pt x="40" y="62"/>
                  <a:pt x="40" y="62"/>
                  <a:pt x="40" y="62"/>
                </a:cubicBezTo>
                <a:moveTo>
                  <a:pt x="144" y="62"/>
                </a:moveTo>
                <a:cubicBezTo>
                  <a:pt x="144" y="62"/>
                  <a:pt x="143" y="63"/>
                  <a:pt x="143" y="63"/>
                </a:cubicBezTo>
                <a:cubicBezTo>
                  <a:pt x="143" y="63"/>
                  <a:pt x="143" y="63"/>
                  <a:pt x="143" y="63"/>
                </a:cubicBezTo>
                <a:cubicBezTo>
                  <a:pt x="143" y="64"/>
                  <a:pt x="143" y="64"/>
                  <a:pt x="143" y="64"/>
                </a:cubicBezTo>
                <a:cubicBezTo>
                  <a:pt x="144" y="64"/>
                  <a:pt x="144" y="64"/>
                  <a:pt x="144" y="64"/>
                </a:cubicBezTo>
                <a:cubicBezTo>
                  <a:pt x="145" y="63"/>
                  <a:pt x="145" y="62"/>
                  <a:pt x="144" y="62"/>
                </a:cubicBezTo>
                <a:moveTo>
                  <a:pt x="131" y="64"/>
                </a:moveTo>
                <a:cubicBezTo>
                  <a:pt x="130" y="64"/>
                  <a:pt x="130" y="64"/>
                  <a:pt x="130" y="64"/>
                </a:cubicBezTo>
                <a:cubicBezTo>
                  <a:pt x="130" y="65"/>
                  <a:pt x="130" y="65"/>
                  <a:pt x="131" y="65"/>
                </a:cubicBezTo>
                <a:cubicBezTo>
                  <a:pt x="131" y="65"/>
                  <a:pt x="131" y="64"/>
                  <a:pt x="131" y="64"/>
                </a:cubicBezTo>
                <a:cubicBezTo>
                  <a:pt x="131" y="64"/>
                  <a:pt x="131" y="64"/>
                  <a:pt x="131" y="64"/>
                </a:cubicBezTo>
                <a:moveTo>
                  <a:pt x="137" y="69"/>
                </a:moveTo>
                <a:cubicBezTo>
                  <a:pt x="137" y="69"/>
                  <a:pt x="137" y="69"/>
                  <a:pt x="136" y="69"/>
                </a:cubicBezTo>
                <a:cubicBezTo>
                  <a:pt x="137" y="70"/>
                  <a:pt x="137" y="70"/>
                  <a:pt x="137" y="70"/>
                </a:cubicBezTo>
                <a:cubicBezTo>
                  <a:pt x="137" y="70"/>
                  <a:pt x="137" y="70"/>
                  <a:pt x="137" y="69"/>
                </a:cubicBezTo>
                <a:cubicBezTo>
                  <a:pt x="137" y="69"/>
                  <a:pt x="137" y="69"/>
                  <a:pt x="137" y="69"/>
                </a:cubicBezTo>
                <a:moveTo>
                  <a:pt x="42" y="71"/>
                </a:moveTo>
                <a:cubicBezTo>
                  <a:pt x="41" y="71"/>
                  <a:pt x="41" y="72"/>
                  <a:pt x="41" y="73"/>
                </a:cubicBezTo>
                <a:cubicBezTo>
                  <a:pt x="41" y="73"/>
                  <a:pt x="41" y="73"/>
                  <a:pt x="41" y="73"/>
                </a:cubicBezTo>
                <a:cubicBezTo>
                  <a:pt x="42" y="73"/>
                  <a:pt x="43" y="73"/>
                  <a:pt x="42" y="71"/>
                </a:cubicBezTo>
                <a:cubicBezTo>
                  <a:pt x="42" y="71"/>
                  <a:pt x="42" y="71"/>
                  <a:pt x="42" y="71"/>
                </a:cubicBezTo>
                <a:moveTo>
                  <a:pt x="66" y="71"/>
                </a:moveTo>
                <a:cubicBezTo>
                  <a:pt x="66" y="72"/>
                  <a:pt x="66" y="73"/>
                  <a:pt x="66" y="74"/>
                </a:cubicBezTo>
                <a:cubicBezTo>
                  <a:pt x="65" y="74"/>
                  <a:pt x="64" y="74"/>
                  <a:pt x="63" y="74"/>
                </a:cubicBezTo>
                <a:cubicBezTo>
                  <a:pt x="63" y="77"/>
                  <a:pt x="62" y="78"/>
                  <a:pt x="62" y="81"/>
                </a:cubicBezTo>
                <a:cubicBezTo>
                  <a:pt x="65" y="81"/>
                  <a:pt x="65" y="78"/>
                  <a:pt x="66" y="75"/>
                </a:cubicBezTo>
                <a:cubicBezTo>
                  <a:pt x="67" y="76"/>
                  <a:pt x="68" y="75"/>
                  <a:pt x="68" y="76"/>
                </a:cubicBezTo>
                <a:cubicBezTo>
                  <a:pt x="69" y="79"/>
                  <a:pt x="69" y="82"/>
                  <a:pt x="67" y="83"/>
                </a:cubicBezTo>
                <a:cubicBezTo>
                  <a:pt x="67" y="83"/>
                  <a:pt x="66" y="83"/>
                  <a:pt x="66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5" y="83"/>
                  <a:pt x="65" y="83"/>
                  <a:pt x="65" y="83"/>
                </a:cubicBezTo>
                <a:cubicBezTo>
                  <a:pt x="65" y="83"/>
                  <a:pt x="64" y="83"/>
                  <a:pt x="64" y="83"/>
                </a:cubicBezTo>
                <a:cubicBezTo>
                  <a:pt x="65" y="87"/>
                  <a:pt x="62" y="87"/>
                  <a:pt x="59" y="87"/>
                </a:cubicBezTo>
                <a:cubicBezTo>
                  <a:pt x="59" y="90"/>
                  <a:pt x="63" y="92"/>
                  <a:pt x="65" y="92"/>
                </a:cubicBezTo>
                <a:cubicBezTo>
                  <a:pt x="67" y="92"/>
                  <a:pt x="68" y="91"/>
                  <a:pt x="69" y="90"/>
                </a:cubicBezTo>
                <a:cubicBezTo>
                  <a:pt x="68" y="89"/>
                  <a:pt x="65" y="89"/>
                  <a:pt x="63" y="88"/>
                </a:cubicBezTo>
                <a:cubicBezTo>
                  <a:pt x="70" y="88"/>
                  <a:pt x="75" y="74"/>
                  <a:pt x="66" y="71"/>
                </a:cubicBezTo>
                <a:moveTo>
                  <a:pt x="59" y="71"/>
                </a:moveTo>
                <a:cubicBezTo>
                  <a:pt x="59" y="73"/>
                  <a:pt x="58" y="74"/>
                  <a:pt x="57" y="74"/>
                </a:cubicBezTo>
                <a:cubicBezTo>
                  <a:pt x="56" y="74"/>
                  <a:pt x="57" y="72"/>
                  <a:pt x="55" y="72"/>
                </a:cubicBezTo>
                <a:cubicBezTo>
                  <a:pt x="55" y="72"/>
                  <a:pt x="55" y="72"/>
                  <a:pt x="55" y="72"/>
                </a:cubicBezTo>
                <a:cubicBezTo>
                  <a:pt x="55" y="75"/>
                  <a:pt x="55" y="76"/>
                  <a:pt x="56" y="78"/>
                </a:cubicBezTo>
                <a:cubicBezTo>
                  <a:pt x="56" y="78"/>
                  <a:pt x="57" y="78"/>
                  <a:pt x="57" y="78"/>
                </a:cubicBezTo>
                <a:cubicBezTo>
                  <a:pt x="58" y="78"/>
                  <a:pt x="59" y="78"/>
                  <a:pt x="59" y="79"/>
                </a:cubicBezTo>
                <a:cubicBezTo>
                  <a:pt x="56" y="81"/>
                  <a:pt x="57" y="86"/>
                  <a:pt x="54" y="88"/>
                </a:cubicBezTo>
                <a:cubicBezTo>
                  <a:pt x="54" y="88"/>
                  <a:pt x="54" y="88"/>
                  <a:pt x="54" y="88"/>
                </a:cubicBezTo>
                <a:cubicBezTo>
                  <a:pt x="55" y="88"/>
                  <a:pt x="55" y="88"/>
                  <a:pt x="55" y="88"/>
                </a:cubicBezTo>
                <a:cubicBezTo>
                  <a:pt x="55" y="89"/>
                  <a:pt x="55" y="89"/>
                  <a:pt x="56" y="89"/>
                </a:cubicBezTo>
                <a:cubicBezTo>
                  <a:pt x="56" y="89"/>
                  <a:pt x="56" y="89"/>
                  <a:pt x="56" y="89"/>
                </a:cubicBezTo>
                <a:cubicBezTo>
                  <a:pt x="58" y="85"/>
                  <a:pt x="65" y="75"/>
                  <a:pt x="59" y="71"/>
                </a:cubicBezTo>
                <a:moveTo>
                  <a:pt x="41" y="74"/>
                </a:moveTo>
                <a:cubicBezTo>
                  <a:pt x="41" y="75"/>
                  <a:pt x="41" y="76"/>
                  <a:pt x="41" y="78"/>
                </a:cubicBezTo>
                <a:cubicBezTo>
                  <a:pt x="43" y="78"/>
                  <a:pt x="45" y="79"/>
                  <a:pt x="46" y="79"/>
                </a:cubicBezTo>
                <a:cubicBezTo>
                  <a:pt x="47" y="79"/>
                  <a:pt x="47" y="79"/>
                  <a:pt x="48" y="79"/>
                </a:cubicBezTo>
                <a:cubicBezTo>
                  <a:pt x="48" y="77"/>
                  <a:pt x="46" y="77"/>
                  <a:pt x="47" y="75"/>
                </a:cubicBezTo>
                <a:cubicBezTo>
                  <a:pt x="46" y="75"/>
                  <a:pt x="46" y="75"/>
                  <a:pt x="45" y="75"/>
                </a:cubicBezTo>
                <a:cubicBezTo>
                  <a:pt x="44" y="75"/>
                  <a:pt x="42" y="75"/>
                  <a:pt x="41" y="74"/>
                </a:cubicBezTo>
                <a:moveTo>
                  <a:pt x="83" y="75"/>
                </a:moveTo>
                <a:cubicBezTo>
                  <a:pt x="82" y="75"/>
                  <a:pt x="81" y="75"/>
                  <a:pt x="81" y="75"/>
                </a:cubicBezTo>
                <a:cubicBezTo>
                  <a:pt x="81" y="78"/>
                  <a:pt x="80" y="80"/>
                  <a:pt x="79" y="80"/>
                </a:cubicBezTo>
                <a:cubicBezTo>
                  <a:pt x="78" y="80"/>
                  <a:pt x="78" y="80"/>
                  <a:pt x="78" y="79"/>
                </a:cubicBezTo>
                <a:cubicBezTo>
                  <a:pt x="78" y="82"/>
                  <a:pt x="76" y="82"/>
                  <a:pt x="76" y="84"/>
                </a:cubicBezTo>
                <a:cubicBezTo>
                  <a:pt x="76" y="84"/>
                  <a:pt x="78" y="84"/>
                  <a:pt x="77" y="85"/>
                </a:cubicBezTo>
                <a:cubicBezTo>
                  <a:pt x="77" y="85"/>
                  <a:pt x="76" y="85"/>
                  <a:pt x="76" y="85"/>
                </a:cubicBezTo>
                <a:cubicBezTo>
                  <a:pt x="79" y="88"/>
                  <a:pt x="75" y="91"/>
                  <a:pt x="78" y="94"/>
                </a:cubicBezTo>
                <a:cubicBezTo>
                  <a:pt x="78" y="94"/>
                  <a:pt x="79" y="94"/>
                  <a:pt x="79" y="94"/>
                </a:cubicBezTo>
                <a:cubicBezTo>
                  <a:pt x="87" y="94"/>
                  <a:pt x="87" y="87"/>
                  <a:pt x="87" y="79"/>
                </a:cubicBezTo>
                <a:cubicBezTo>
                  <a:pt x="86" y="78"/>
                  <a:pt x="83" y="78"/>
                  <a:pt x="83" y="75"/>
                </a:cubicBezTo>
                <a:moveTo>
                  <a:pt x="53" y="77"/>
                </a:moveTo>
                <a:cubicBezTo>
                  <a:pt x="52" y="77"/>
                  <a:pt x="51" y="78"/>
                  <a:pt x="51" y="78"/>
                </a:cubicBezTo>
                <a:cubicBezTo>
                  <a:pt x="52" y="79"/>
                  <a:pt x="52" y="81"/>
                  <a:pt x="54" y="81"/>
                </a:cubicBezTo>
                <a:cubicBezTo>
                  <a:pt x="54" y="80"/>
                  <a:pt x="55" y="80"/>
                  <a:pt x="55" y="80"/>
                </a:cubicBezTo>
                <a:cubicBezTo>
                  <a:pt x="55" y="80"/>
                  <a:pt x="56" y="80"/>
                  <a:pt x="56" y="80"/>
                </a:cubicBezTo>
                <a:cubicBezTo>
                  <a:pt x="56" y="79"/>
                  <a:pt x="54" y="77"/>
                  <a:pt x="53" y="77"/>
                </a:cubicBezTo>
                <a:moveTo>
                  <a:pt x="92" y="80"/>
                </a:moveTo>
                <a:cubicBezTo>
                  <a:pt x="92" y="80"/>
                  <a:pt x="91" y="80"/>
                  <a:pt x="91" y="81"/>
                </a:cubicBezTo>
                <a:cubicBezTo>
                  <a:pt x="91" y="81"/>
                  <a:pt x="91" y="82"/>
                  <a:pt x="91" y="83"/>
                </a:cubicBezTo>
                <a:cubicBezTo>
                  <a:pt x="92" y="83"/>
                  <a:pt x="94" y="83"/>
                  <a:pt x="94" y="84"/>
                </a:cubicBezTo>
                <a:cubicBezTo>
                  <a:pt x="92" y="87"/>
                  <a:pt x="90" y="93"/>
                  <a:pt x="87" y="94"/>
                </a:cubicBezTo>
                <a:cubicBezTo>
                  <a:pt x="88" y="94"/>
                  <a:pt x="88" y="96"/>
                  <a:pt x="88" y="97"/>
                </a:cubicBezTo>
                <a:cubicBezTo>
                  <a:pt x="89" y="97"/>
                  <a:pt x="90" y="97"/>
                  <a:pt x="90" y="97"/>
                </a:cubicBezTo>
                <a:cubicBezTo>
                  <a:pt x="91" y="95"/>
                  <a:pt x="92" y="93"/>
                  <a:pt x="91" y="90"/>
                </a:cubicBezTo>
                <a:cubicBezTo>
                  <a:pt x="95" y="89"/>
                  <a:pt x="97" y="86"/>
                  <a:pt x="98" y="82"/>
                </a:cubicBezTo>
                <a:cubicBezTo>
                  <a:pt x="96" y="82"/>
                  <a:pt x="94" y="80"/>
                  <a:pt x="92" y="80"/>
                </a:cubicBezTo>
                <a:moveTo>
                  <a:pt x="6" y="80"/>
                </a:moveTo>
                <a:cubicBezTo>
                  <a:pt x="6" y="80"/>
                  <a:pt x="6" y="80"/>
                  <a:pt x="6" y="81"/>
                </a:cubicBezTo>
                <a:cubicBezTo>
                  <a:pt x="6" y="81"/>
                  <a:pt x="6" y="82"/>
                  <a:pt x="6" y="83"/>
                </a:cubicBezTo>
                <a:cubicBezTo>
                  <a:pt x="6" y="83"/>
                  <a:pt x="6" y="83"/>
                  <a:pt x="6" y="83"/>
                </a:cubicBezTo>
                <a:cubicBezTo>
                  <a:pt x="6" y="83"/>
                  <a:pt x="7" y="82"/>
                  <a:pt x="7" y="82"/>
                </a:cubicBezTo>
                <a:cubicBezTo>
                  <a:pt x="7" y="81"/>
                  <a:pt x="7" y="80"/>
                  <a:pt x="6" y="80"/>
                </a:cubicBezTo>
                <a:moveTo>
                  <a:pt x="112" y="83"/>
                </a:moveTo>
                <a:cubicBezTo>
                  <a:pt x="111" y="85"/>
                  <a:pt x="110" y="86"/>
                  <a:pt x="108" y="86"/>
                </a:cubicBezTo>
                <a:cubicBezTo>
                  <a:pt x="108" y="86"/>
                  <a:pt x="108" y="86"/>
                  <a:pt x="108" y="86"/>
                </a:cubicBezTo>
                <a:cubicBezTo>
                  <a:pt x="108" y="88"/>
                  <a:pt x="109" y="88"/>
                  <a:pt x="110" y="89"/>
                </a:cubicBezTo>
                <a:cubicBezTo>
                  <a:pt x="111" y="88"/>
                  <a:pt x="111" y="86"/>
                  <a:pt x="112" y="86"/>
                </a:cubicBezTo>
                <a:cubicBezTo>
                  <a:pt x="114" y="87"/>
                  <a:pt x="114" y="88"/>
                  <a:pt x="114" y="90"/>
                </a:cubicBezTo>
                <a:cubicBezTo>
                  <a:pt x="112" y="91"/>
                  <a:pt x="111" y="93"/>
                  <a:pt x="109" y="94"/>
                </a:cubicBezTo>
                <a:cubicBezTo>
                  <a:pt x="110" y="94"/>
                  <a:pt x="110" y="94"/>
                  <a:pt x="110" y="94"/>
                </a:cubicBezTo>
                <a:cubicBezTo>
                  <a:pt x="112" y="94"/>
                  <a:pt x="113" y="96"/>
                  <a:pt x="113" y="97"/>
                </a:cubicBezTo>
                <a:cubicBezTo>
                  <a:pt x="112" y="99"/>
                  <a:pt x="111" y="100"/>
                  <a:pt x="109" y="100"/>
                </a:cubicBezTo>
                <a:cubicBezTo>
                  <a:pt x="108" y="99"/>
                  <a:pt x="110" y="98"/>
                  <a:pt x="109" y="96"/>
                </a:cubicBezTo>
                <a:cubicBezTo>
                  <a:pt x="109" y="96"/>
                  <a:pt x="109" y="96"/>
                  <a:pt x="109" y="96"/>
                </a:cubicBezTo>
                <a:cubicBezTo>
                  <a:pt x="108" y="96"/>
                  <a:pt x="108" y="96"/>
                  <a:pt x="108" y="96"/>
                </a:cubicBezTo>
                <a:cubicBezTo>
                  <a:pt x="108" y="96"/>
                  <a:pt x="107" y="96"/>
                  <a:pt x="107" y="96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9"/>
                  <a:pt x="108" y="102"/>
                  <a:pt x="111" y="102"/>
                </a:cubicBezTo>
                <a:cubicBezTo>
                  <a:pt x="112" y="102"/>
                  <a:pt x="113" y="101"/>
                  <a:pt x="114" y="101"/>
                </a:cubicBezTo>
                <a:cubicBezTo>
                  <a:pt x="114" y="94"/>
                  <a:pt x="121" y="85"/>
                  <a:pt x="112" y="83"/>
                </a:cubicBezTo>
                <a:moveTo>
                  <a:pt x="73" y="84"/>
                </a:moveTo>
                <a:cubicBezTo>
                  <a:pt x="72" y="84"/>
                  <a:pt x="71" y="84"/>
                  <a:pt x="71" y="85"/>
                </a:cubicBezTo>
                <a:cubicBezTo>
                  <a:pt x="71" y="85"/>
                  <a:pt x="72" y="85"/>
                  <a:pt x="73" y="85"/>
                </a:cubicBezTo>
                <a:cubicBezTo>
                  <a:pt x="74" y="85"/>
                  <a:pt x="75" y="85"/>
                  <a:pt x="75" y="84"/>
                </a:cubicBezTo>
                <a:cubicBezTo>
                  <a:pt x="74" y="84"/>
                  <a:pt x="73" y="84"/>
                  <a:pt x="73" y="84"/>
                </a:cubicBezTo>
                <a:moveTo>
                  <a:pt x="137" y="85"/>
                </a:moveTo>
                <a:cubicBezTo>
                  <a:pt x="137" y="85"/>
                  <a:pt x="137" y="85"/>
                  <a:pt x="136" y="86"/>
                </a:cubicBezTo>
                <a:cubicBezTo>
                  <a:pt x="137" y="86"/>
                  <a:pt x="137" y="86"/>
                  <a:pt x="137" y="86"/>
                </a:cubicBezTo>
                <a:cubicBezTo>
                  <a:pt x="137" y="86"/>
                  <a:pt x="137" y="86"/>
                  <a:pt x="137" y="86"/>
                </a:cubicBezTo>
                <a:cubicBezTo>
                  <a:pt x="137" y="85"/>
                  <a:pt x="137" y="85"/>
                  <a:pt x="137" y="85"/>
                </a:cubicBezTo>
                <a:moveTo>
                  <a:pt x="104" y="87"/>
                </a:moveTo>
                <a:cubicBezTo>
                  <a:pt x="104" y="87"/>
                  <a:pt x="104" y="87"/>
                  <a:pt x="104" y="87"/>
                </a:cubicBezTo>
                <a:cubicBezTo>
                  <a:pt x="104" y="88"/>
                  <a:pt x="103" y="88"/>
                  <a:pt x="103" y="88"/>
                </a:cubicBezTo>
                <a:cubicBezTo>
                  <a:pt x="103" y="88"/>
                  <a:pt x="102" y="88"/>
                  <a:pt x="102" y="88"/>
                </a:cubicBezTo>
                <a:cubicBezTo>
                  <a:pt x="101" y="87"/>
                  <a:pt x="101" y="87"/>
                  <a:pt x="101" y="87"/>
                </a:cubicBezTo>
                <a:cubicBezTo>
                  <a:pt x="100" y="87"/>
                  <a:pt x="100" y="87"/>
                  <a:pt x="100" y="88"/>
                </a:cubicBezTo>
                <a:cubicBezTo>
                  <a:pt x="100" y="90"/>
                  <a:pt x="104" y="89"/>
                  <a:pt x="106" y="90"/>
                </a:cubicBezTo>
                <a:cubicBezTo>
                  <a:pt x="105" y="89"/>
                  <a:pt x="106" y="87"/>
                  <a:pt x="104" y="87"/>
                </a:cubicBezTo>
                <a:moveTo>
                  <a:pt x="123" y="88"/>
                </a:moveTo>
                <a:cubicBezTo>
                  <a:pt x="123" y="88"/>
                  <a:pt x="123" y="88"/>
                  <a:pt x="123" y="88"/>
                </a:cubicBezTo>
                <a:cubicBezTo>
                  <a:pt x="122" y="89"/>
                  <a:pt x="120" y="90"/>
                  <a:pt x="121" y="93"/>
                </a:cubicBezTo>
                <a:cubicBezTo>
                  <a:pt x="121" y="94"/>
                  <a:pt x="121" y="94"/>
                  <a:pt x="121" y="94"/>
                </a:cubicBezTo>
                <a:cubicBezTo>
                  <a:pt x="121" y="94"/>
                  <a:pt x="122" y="94"/>
                  <a:pt x="122" y="93"/>
                </a:cubicBezTo>
                <a:cubicBezTo>
                  <a:pt x="122" y="93"/>
                  <a:pt x="122" y="93"/>
                  <a:pt x="122" y="93"/>
                </a:cubicBezTo>
                <a:cubicBezTo>
                  <a:pt x="122" y="93"/>
                  <a:pt x="123" y="93"/>
                  <a:pt x="123" y="93"/>
                </a:cubicBezTo>
                <a:cubicBezTo>
                  <a:pt x="123" y="94"/>
                  <a:pt x="123" y="96"/>
                  <a:pt x="123" y="97"/>
                </a:cubicBezTo>
                <a:cubicBezTo>
                  <a:pt x="123" y="97"/>
                  <a:pt x="122" y="97"/>
                  <a:pt x="122" y="97"/>
                </a:cubicBezTo>
                <a:cubicBezTo>
                  <a:pt x="122" y="97"/>
                  <a:pt x="122" y="97"/>
                  <a:pt x="122" y="97"/>
                </a:cubicBezTo>
                <a:cubicBezTo>
                  <a:pt x="121" y="97"/>
                  <a:pt x="121" y="96"/>
                  <a:pt x="121" y="96"/>
                </a:cubicBezTo>
                <a:cubicBezTo>
                  <a:pt x="121" y="96"/>
                  <a:pt x="121" y="97"/>
                  <a:pt x="121" y="97"/>
                </a:cubicBezTo>
                <a:cubicBezTo>
                  <a:pt x="122" y="99"/>
                  <a:pt x="123" y="100"/>
                  <a:pt x="123" y="101"/>
                </a:cubicBezTo>
                <a:cubicBezTo>
                  <a:pt x="127" y="99"/>
                  <a:pt x="125" y="92"/>
                  <a:pt x="126" y="89"/>
                </a:cubicBezTo>
                <a:cubicBezTo>
                  <a:pt x="125" y="89"/>
                  <a:pt x="125" y="88"/>
                  <a:pt x="123" y="88"/>
                </a:cubicBezTo>
                <a:moveTo>
                  <a:pt x="134" y="90"/>
                </a:moveTo>
                <a:cubicBezTo>
                  <a:pt x="134" y="92"/>
                  <a:pt x="134" y="95"/>
                  <a:pt x="132" y="95"/>
                </a:cubicBezTo>
                <a:cubicBezTo>
                  <a:pt x="134" y="100"/>
                  <a:pt x="129" y="103"/>
                  <a:pt x="130" y="109"/>
                </a:cubicBezTo>
                <a:cubicBezTo>
                  <a:pt x="130" y="109"/>
                  <a:pt x="130" y="109"/>
                  <a:pt x="131" y="109"/>
                </a:cubicBezTo>
                <a:cubicBezTo>
                  <a:pt x="131" y="109"/>
                  <a:pt x="132" y="109"/>
                  <a:pt x="133" y="109"/>
                </a:cubicBezTo>
                <a:cubicBezTo>
                  <a:pt x="134" y="109"/>
                  <a:pt x="135" y="110"/>
                  <a:pt x="136" y="110"/>
                </a:cubicBezTo>
                <a:cubicBezTo>
                  <a:pt x="136" y="110"/>
                  <a:pt x="137" y="109"/>
                  <a:pt x="137" y="109"/>
                </a:cubicBezTo>
                <a:cubicBezTo>
                  <a:pt x="136" y="108"/>
                  <a:pt x="134" y="108"/>
                  <a:pt x="133" y="106"/>
                </a:cubicBezTo>
                <a:cubicBezTo>
                  <a:pt x="134" y="104"/>
                  <a:pt x="133" y="101"/>
                  <a:pt x="135" y="100"/>
                </a:cubicBezTo>
                <a:cubicBezTo>
                  <a:pt x="136" y="101"/>
                  <a:pt x="136" y="102"/>
                  <a:pt x="138" y="102"/>
                </a:cubicBezTo>
                <a:cubicBezTo>
                  <a:pt x="138" y="102"/>
                  <a:pt x="138" y="102"/>
                  <a:pt x="138" y="102"/>
                </a:cubicBezTo>
                <a:cubicBezTo>
                  <a:pt x="139" y="100"/>
                  <a:pt x="138" y="99"/>
                  <a:pt x="136" y="98"/>
                </a:cubicBezTo>
                <a:cubicBezTo>
                  <a:pt x="136" y="98"/>
                  <a:pt x="136" y="99"/>
                  <a:pt x="136" y="99"/>
                </a:cubicBezTo>
                <a:cubicBezTo>
                  <a:pt x="135" y="99"/>
                  <a:pt x="135" y="99"/>
                  <a:pt x="135" y="99"/>
                </a:cubicBezTo>
                <a:cubicBezTo>
                  <a:pt x="136" y="97"/>
                  <a:pt x="135" y="94"/>
                  <a:pt x="137" y="93"/>
                </a:cubicBezTo>
                <a:cubicBezTo>
                  <a:pt x="137" y="93"/>
                  <a:pt x="137" y="93"/>
                  <a:pt x="137" y="93"/>
                </a:cubicBezTo>
                <a:cubicBezTo>
                  <a:pt x="138" y="93"/>
                  <a:pt x="138" y="94"/>
                  <a:pt x="138" y="94"/>
                </a:cubicBezTo>
                <a:cubicBezTo>
                  <a:pt x="139" y="94"/>
                  <a:pt x="139" y="94"/>
                  <a:pt x="140" y="94"/>
                </a:cubicBezTo>
                <a:cubicBezTo>
                  <a:pt x="140" y="94"/>
                  <a:pt x="140" y="94"/>
                  <a:pt x="140" y="94"/>
                </a:cubicBezTo>
                <a:cubicBezTo>
                  <a:pt x="141" y="93"/>
                  <a:pt x="142" y="93"/>
                  <a:pt x="142" y="92"/>
                </a:cubicBezTo>
                <a:cubicBezTo>
                  <a:pt x="139" y="90"/>
                  <a:pt x="137" y="91"/>
                  <a:pt x="134" y="90"/>
                </a:cubicBezTo>
                <a:moveTo>
                  <a:pt x="99" y="91"/>
                </a:moveTo>
                <a:cubicBezTo>
                  <a:pt x="99" y="91"/>
                  <a:pt x="99" y="91"/>
                  <a:pt x="99" y="91"/>
                </a:cubicBezTo>
                <a:cubicBezTo>
                  <a:pt x="98" y="91"/>
                  <a:pt x="98" y="92"/>
                  <a:pt x="98" y="93"/>
                </a:cubicBezTo>
                <a:cubicBezTo>
                  <a:pt x="99" y="93"/>
                  <a:pt x="100" y="93"/>
                  <a:pt x="101" y="93"/>
                </a:cubicBezTo>
                <a:cubicBezTo>
                  <a:pt x="101" y="92"/>
                  <a:pt x="101" y="91"/>
                  <a:pt x="99" y="91"/>
                </a:cubicBezTo>
                <a:moveTo>
                  <a:pt x="102" y="92"/>
                </a:moveTo>
                <a:cubicBezTo>
                  <a:pt x="102" y="92"/>
                  <a:pt x="102" y="92"/>
                  <a:pt x="101" y="92"/>
                </a:cubicBezTo>
                <a:cubicBezTo>
                  <a:pt x="101" y="94"/>
                  <a:pt x="102" y="94"/>
                  <a:pt x="103" y="94"/>
                </a:cubicBezTo>
                <a:cubicBezTo>
                  <a:pt x="104" y="94"/>
                  <a:pt x="104" y="94"/>
                  <a:pt x="105" y="94"/>
                </a:cubicBezTo>
                <a:cubicBezTo>
                  <a:pt x="105" y="93"/>
                  <a:pt x="104" y="92"/>
                  <a:pt x="102" y="92"/>
                </a:cubicBezTo>
                <a:moveTo>
                  <a:pt x="146" y="93"/>
                </a:moveTo>
                <a:cubicBezTo>
                  <a:pt x="142" y="93"/>
                  <a:pt x="145" y="100"/>
                  <a:pt x="146" y="101"/>
                </a:cubicBezTo>
                <a:cubicBezTo>
                  <a:pt x="144" y="104"/>
                  <a:pt x="138" y="109"/>
                  <a:pt x="142" y="112"/>
                </a:cubicBezTo>
                <a:cubicBezTo>
                  <a:pt x="143" y="110"/>
                  <a:pt x="143" y="106"/>
                  <a:pt x="146" y="106"/>
                </a:cubicBezTo>
                <a:cubicBezTo>
                  <a:pt x="146" y="108"/>
                  <a:pt x="145" y="110"/>
                  <a:pt x="146" y="113"/>
                </a:cubicBezTo>
                <a:cubicBezTo>
                  <a:pt x="146" y="113"/>
                  <a:pt x="147" y="113"/>
                  <a:pt x="148" y="113"/>
                </a:cubicBezTo>
                <a:cubicBezTo>
                  <a:pt x="148" y="107"/>
                  <a:pt x="148" y="104"/>
                  <a:pt x="148" y="99"/>
                </a:cubicBezTo>
                <a:cubicBezTo>
                  <a:pt x="148" y="99"/>
                  <a:pt x="148" y="99"/>
                  <a:pt x="149" y="99"/>
                </a:cubicBezTo>
                <a:cubicBezTo>
                  <a:pt x="151" y="99"/>
                  <a:pt x="150" y="96"/>
                  <a:pt x="152" y="95"/>
                </a:cubicBezTo>
                <a:cubicBezTo>
                  <a:pt x="152" y="95"/>
                  <a:pt x="152" y="95"/>
                  <a:pt x="151" y="95"/>
                </a:cubicBezTo>
                <a:cubicBezTo>
                  <a:pt x="151" y="95"/>
                  <a:pt x="150" y="96"/>
                  <a:pt x="149" y="96"/>
                </a:cubicBezTo>
                <a:cubicBezTo>
                  <a:pt x="149" y="97"/>
                  <a:pt x="148" y="98"/>
                  <a:pt x="148" y="98"/>
                </a:cubicBezTo>
                <a:cubicBezTo>
                  <a:pt x="148" y="98"/>
                  <a:pt x="148" y="97"/>
                  <a:pt x="148" y="97"/>
                </a:cubicBezTo>
                <a:cubicBezTo>
                  <a:pt x="148" y="95"/>
                  <a:pt x="147" y="94"/>
                  <a:pt x="146" y="93"/>
                </a:cubicBezTo>
                <a:moveTo>
                  <a:pt x="120" y="96"/>
                </a:moveTo>
                <a:cubicBezTo>
                  <a:pt x="119" y="96"/>
                  <a:pt x="118" y="96"/>
                  <a:pt x="118" y="96"/>
                </a:cubicBezTo>
                <a:cubicBezTo>
                  <a:pt x="117" y="98"/>
                  <a:pt x="118" y="98"/>
                  <a:pt x="119" y="98"/>
                </a:cubicBezTo>
                <a:cubicBezTo>
                  <a:pt x="119" y="98"/>
                  <a:pt x="120" y="98"/>
                  <a:pt x="120" y="98"/>
                </a:cubicBezTo>
                <a:cubicBezTo>
                  <a:pt x="120" y="98"/>
                  <a:pt x="120" y="97"/>
                  <a:pt x="120" y="96"/>
                </a:cubicBezTo>
                <a:moveTo>
                  <a:pt x="157" y="96"/>
                </a:moveTo>
                <a:cubicBezTo>
                  <a:pt x="151" y="96"/>
                  <a:pt x="151" y="109"/>
                  <a:pt x="150" y="114"/>
                </a:cubicBezTo>
                <a:cubicBezTo>
                  <a:pt x="150" y="114"/>
                  <a:pt x="151" y="114"/>
                  <a:pt x="151" y="114"/>
                </a:cubicBezTo>
                <a:cubicBezTo>
                  <a:pt x="151" y="114"/>
                  <a:pt x="151" y="114"/>
                  <a:pt x="152" y="114"/>
                </a:cubicBezTo>
                <a:cubicBezTo>
                  <a:pt x="152" y="114"/>
                  <a:pt x="152" y="114"/>
                  <a:pt x="152" y="114"/>
                </a:cubicBezTo>
                <a:cubicBezTo>
                  <a:pt x="153" y="114"/>
                  <a:pt x="153" y="114"/>
                  <a:pt x="153" y="114"/>
                </a:cubicBezTo>
                <a:cubicBezTo>
                  <a:pt x="152" y="110"/>
                  <a:pt x="154" y="107"/>
                  <a:pt x="156" y="106"/>
                </a:cubicBezTo>
                <a:cubicBezTo>
                  <a:pt x="153" y="105"/>
                  <a:pt x="154" y="98"/>
                  <a:pt x="157" y="98"/>
                </a:cubicBezTo>
                <a:cubicBezTo>
                  <a:pt x="157" y="98"/>
                  <a:pt x="157" y="98"/>
                  <a:pt x="157" y="98"/>
                </a:cubicBezTo>
                <a:cubicBezTo>
                  <a:pt x="159" y="101"/>
                  <a:pt x="154" y="105"/>
                  <a:pt x="158" y="107"/>
                </a:cubicBezTo>
                <a:cubicBezTo>
                  <a:pt x="161" y="105"/>
                  <a:pt x="161" y="101"/>
                  <a:pt x="161" y="97"/>
                </a:cubicBezTo>
                <a:cubicBezTo>
                  <a:pt x="160" y="97"/>
                  <a:pt x="158" y="96"/>
                  <a:pt x="157" y="96"/>
                </a:cubicBezTo>
                <a:moveTo>
                  <a:pt x="118" y="102"/>
                </a:moveTo>
                <a:cubicBezTo>
                  <a:pt x="117" y="102"/>
                  <a:pt x="116" y="103"/>
                  <a:pt x="115" y="103"/>
                </a:cubicBezTo>
                <a:cubicBezTo>
                  <a:pt x="117" y="103"/>
                  <a:pt x="120" y="106"/>
                  <a:pt x="122" y="106"/>
                </a:cubicBezTo>
                <a:cubicBezTo>
                  <a:pt x="123" y="106"/>
                  <a:pt x="124" y="106"/>
                  <a:pt x="124" y="105"/>
                </a:cubicBezTo>
                <a:cubicBezTo>
                  <a:pt x="123" y="103"/>
                  <a:pt x="120" y="102"/>
                  <a:pt x="118" y="102"/>
                </a:cubicBezTo>
                <a:moveTo>
                  <a:pt x="41" y="109"/>
                </a:moveTo>
                <a:cubicBezTo>
                  <a:pt x="40" y="110"/>
                  <a:pt x="42" y="110"/>
                  <a:pt x="41" y="111"/>
                </a:cubicBezTo>
                <a:cubicBezTo>
                  <a:pt x="41" y="111"/>
                  <a:pt x="41" y="111"/>
                  <a:pt x="40" y="111"/>
                </a:cubicBezTo>
                <a:cubicBezTo>
                  <a:pt x="39" y="111"/>
                  <a:pt x="38" y="112"/>
                  <a:pt x="36" y="112"/>
                </a:cubicBezTo>
                <a:cubicBezTo>
                  <a:pt x="36" y="114"/>
                  <a:pt x="37" y="114"/>
                  <a:pt x="37" y="115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40" y="115"/>
                  <a:pt x="40" y="114"/>
                  <a:pt x="41" y="114"/>
                </a:cubicBezTo>
                <a:cubicBezTo>
                  <a:pt x="42" y="114"/>
                  <a:pt x="43" y="114"/>
                  <a:pt x="43" y="116"/>
                </a:cubicBezTo>
                <a:cubicBezTo>
                  <a:pt x="43" y="117"/>
                  <a:pt x="41" y="117"/>
                  <a:pt x="40" y="118"/>
                </a:cubicBezTo>
                <a:cubicBezTo>
                  <a:pt x="37" y="118"/>
                  <a:pt x="37" y="114"/>
                  <a:pt x="34" y="113"/>
                </a:cubicBezTo>
                <a:cubicBezTo>
                  <a:pt x="33" y="114"/>
                  <a:pt x="35" y="115"/>
                  <a:pt x="34" y="116"/>
                </a:cubicBezTo>
                <a:cubicBezTo>
                  <a:pt x="34" y="116"/>
                  <a:pt x="34" y="116"/>
                  <a:pt x="34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2" y="116"/>
                  <a:pt x="32" y="115"/>
                  <a:pt x="31" y="115"/>
                </a:cubicBezTo>
                <a:cubicBezTo>
                  <a:pt x="29" y="115"/>
                  <a:pt x="28" y="116"/>
                  <a:pt x="27" y="117"/>
                </a:cubicBezTo>
                <a:cubicBezTo>
                  <a:pt x="28" y="120"/>
                  <a:pt x="30" y="127"/>
                  <a:pt x="33" y="127"/>
                </a:cubicBezTo>
                <a:cubicBezTo>
                  <a:pt x="33" y="127"/>
                  <a:pt x="33" y="127"/>
                  <a:pt x="34" y="126"/>
                </a:cubicBezTo>
                <a:cubicBezTo>
                  <a:pt x="35" y="133"/>
                  <a:pt x="38" y="138"/>
                  <a:pt x="43" y="141"/>
                </a:cubicBezTo>
                <a:cubicBezTo>
                  <a:pt x="45" y="136"/>
                  <a:pt x="39" y="132"/>
                  <a:pt x="36" y="129"/>
                </a:cubicBezTo>
                <a:cubicBezTo>
                  <a:pt x="38" y="128"/>
                  <a:pt x="37" y="126"/>
                  <a:pt x="37" y="124"/>
                </a:cubicBezTo>
                <a:cubicBezTo>
                  <a:pt x="37" y="124"/>
                  <a:pt x="37" y="124"/>
                  <a:pt x="37" y="124"/>
                </a:cubicBezTo>
                <a:cubicBezTo>
                  <a:pt x="36" y="124"/>
                  <a:pt x="36" y="125"/>
                  <a:pt x="36" y="125"/>
                </a:cubicBezTo>
                <a:cubicBezTo>
                  <a:pt x="36" y="126"/>
                  <a:pt x="36" y="126"/>
                  <a:pt x="35" y="126"/>
                </a:cubicBezTo>
                <a:cubicBezTo>
                  <a:pt x="35" y="126"/>
                  <a:pt x="35" y="126"/>
                  <a:pt x="35" y="126"/>
                </a:cubicBezTo>
                <a:cubicBezTo>
                  <a:pt x="33" y="124"/>
                  <a:pt x="32" y="122"/>
                  <a:pt x="32" y="119"/>
                </a:cubicBezTo>
                <a:cubicBezTo>
                  <a:pt x="33" y="120"/>
                  <a:pt x="36" y="119"/>
                  <a:pt x="36" y="121"/>
                </a:cubicBezTo>
                <a:cubicBezTo>
                  <a:pt x="37" y="121"/>
                  <a:pt x="37" y="121"/>
                  <a:pt x="38" y="121"/>
                </a:cubicBezTo>
                <a:cubicBezTo>
                  <a:pt x="39" y="121"/>
                  <a:pt x="39" y="121"/>
                  <a:pt x="40" y="122"/>
                </a:cubicBezTo>
                <a:cubicBezTo>
                  <a:pt x="43" y="120"/>
                  <a:pt x="46" y="119"/>
                  <a:pt x="47" y="116"/>
                </a:cubicBezTo>
                <a:cubicBezTo>
                  <a:pt x="45" y="113"/>
                  <a:pt x="44" y="110"/>
                  <a:pt x="41" y="109"/>
                </a:cubicBezTo>
                <a:moveTo>
                  <a:pt x="156" y="114"/>
                </a:moveTo>
                <a:cubicBezTo>
                  <a:pt x="155" y="114"/>
                  <a:pt x="155" y="114"/>
                  <a:pt x="154" y="114"/>
                </a:cubicBezTo>
                <a:cubicBezTo>
                  <a:pt x="154" y="115"/>
                  <a:pt x="154" y="115"/>
                  <a:pt x="154" y="116"/>
                </a:cubicBezTo>
                <a:cubicBezTo>
                  <a:pt x="155" y="116"/>
                  <a:pt x="155" y="116"/>
                  <a:pt x="156" y="116"/>
                </a:cubicBezTo>
                <a:cubicBezTo>
                  <a:pt x="156" y="115"/>
                  <a:pt x="156" y="115"/>
                  <a:pt x="156" y="114"/>
                </a:cubicBezTo>
                <a:moveTo>
                  <a:pt x="94" y="115"/>
                </a:moveTo>
                <a:cubicBezTo>
                  <a:pt x="94" y="115"/>
                  <a:pt x="94" y="115"/>
                  <a:pt x="94" y="115"/>
                </a:cubicBezTo>
                <a:cubicBezTo>
                  <a:pt x="93" y="116"/>
                  <a:pt x="94" y="116"/>
                  <a:pt x="94" y="116"/>
                </a:cubicBezTo>
                <a:cubicBezTo>
                  <a:pt x="95" y="116"/>
                  <a:pt x="96" y="116"/>
                  <a:pt x="96" y="116"/>
                </a:cubicBezTo>
                <a:cubicBezTo>
                  <a:pt x="95" y="116"/>
                  <a:pt x="95" y="115"/>
                  <a:pt x="94" y="115"/>
                </a:cubicBezTo>
                <a:moveTo>
                  <a:pt x="93" y="118"/>
                </a:moveTo>
                <a:cubicBezTo>
                  <a:pt x="90" y="118"/>
                  <a:pt x="87" y="121"/>
                  <a:pt x="88" y="126"/>
                </a:cubicBezTo>
                <a:cubicBezTo>
                  <a:pt x="90" y="128"/>
                  <a:pt x="92" y="129"/>
                  <a:pt x="94" y="129"/>
                </a:cubicBezTo>
                <a:cubicBezTo>
                  <a:pt x="96" y="129"/>
                  <a:pt x="99" y="128"/>
                  <a:pt x="101" y="127"/>
                </a:cubicBezTo>
                <a:cubicBezTo>
                  <a:pt x="103" y="126"/>
                  <a:pt x="106" y="125"/>
                  <a:pt x="108" y="125"/>
                </a:cubicBezTo>
                <a:cubicBezTo>
                  <a:pt x="108" y="125"/>
                  <a:pt x="109" y="125"/>
                  <a:pt x="109" y="125"/>
                </a:cubicBezTo>
                <a:cubicBezTo>
                  <a:pt x="109" y="125"/>
                  <a:pt x="109" y="125"/>
                  <a:pt x="109" y="125"/>
                </a:cubicBezTo>
                <a:cubicBezTo>
                  <a:pt x="107" y="125"/>
                  <a:pt x="106" y="126"/>
                  <a:pt x="106" y="128"/>
                </a:cubicBezTo>
                <a:cubicBezTo>
                  <a:pt x="107" y="129"/>
                  <a:pt x="108" y="129"/>
                  <a:pt x="108" y="131"/>
                </a:cubicBezTo>
                <a:cubicBezTo>
                  <a:pt x="108" y="131"/>
                  <a:pt x="108" y="131"/>
                  <a:pt x="109" y="131"/>
                </a:cubicBezTo>
                <a:cubicBezTo>
                  <a:pt x="110" y="131"/>
                  <a:pt x="111" y="130"/>
                  <a:pt x="112" y="130"/>
                </a:cubicBezTo>
                <a:cubicBezTo>
                  <a:pt x="112" y="128"/>
                  <a:pt x="112" y="126"/>
                  <a:pt x="112" y="124"/>
                </a:cubicBezTo>
                <a:cubicBezTo>
                  <a:pt x="110" y="124"/>
                  <a:pt x="109" y="122"/>
                  <a:pt x="107" y="121"/>
                </a:cubicBezTo>
                <a:cubicBezTo>
                  <a:pt x="103" y="124"/>
                  <a:pt x="96" y="126"/>
                  <a:pt x="92" y="126"/>
                </a:cubicBezTo>
                <a:cubicBezTo>
                  <a:pt x="91" y="126"/>
                  <a:pt x="89" y="121"/>
                  <a:pt x="92" y="120"/>
                </a:cubicBezTo>
                <a:cubicBezTo>
                  <a:pt x="92" y="121"/>
                  <a:pt x="92" y="123"/>
                  <a:pt x="92" y="124"/>
                </a:cubicBezTo>
                <a:cubicBezTo>
                  <a:pt x="93" y="124"/>
                  <a:pt x="94" y="124"/>
                  <a:pt x="95" y="124"/>
                </a:cubicBezTo>
                <a:cubicBezTo>
                  <a:pt x="95" y="124"/>
                  <a:pt x="96" y="124"/>
                  <a:pt x="97" y="124"/>
                </a:cubicBezTo>
                <a:cubicBezTo>
                  <a:pt x="97" y="121"/>
                  <a:pt x="97" y="121"/>
                  <a:pt x="97" y="119"/>
                </a:cubicBezTo>
                <a:cubicBezTo>
                  <a:pt x="95" y="118"/>
                  <a:pt x="94" y="118"/>
                  <a:pt x="93" y="118"/>
                </a:cubicBezTo>
                <a:moveTo>
                  <a:pt x="85" y="118"/>
                </a:moveTo>
                <a:cubicBezTo>
                  <a:pt x="83" y="118"/>
                  <a:pt x="82" y="123"/>
                  <a:pt x="85" y="124"/>
                </a:cubicBezTo>
                <a:cubicBezTo>
                  <a:pt x="86" y="123"/>
                  <a:pt x="87" y="121"/>
                  <a:pt x="87" y="120"/>
                </a:cubicBezTo>
                <a:cubicBezTo>
                  <a:pt x="87" y="119"/>
                  <a:pt x="86" y="118"/>
                  <a:pt x="85" y="118"/>
                </a:cubicBezTo>
                <a:moveTo>
                  <a:pt x="49" y="122"/>
                </a:moveTo>
                <a:cubicBezTo>
                  <a:pt x="49" y="122"/>
                  <a:pt x="49" y="122"/>
                  <a:pt x="49" y="122"/>
                </a:cubicBezTo>
                <a:cubicBezTo>
                  <a:pt x="49" y="123"/>
                  <a:pt x="49" y="123"/>
                  <a:pt x="48" y="123"/>
                </a:cubicBezTo>
                <a:cubicBezTo>
                  <a:pt x="48" y="123"/>
                  <a:pt x="48" y="123"/>
                  <a:pt x="48" y="123"/>
                </a:cubicBezTo>
                <a:cubicBezTo>
                  <a:pt x="47" y="123"/>
                  <a:pt x="47" y="123"/>
                  <a:pt x="47" y="123"/>
                </a:cubicBezTo>
                <a:cubicBezTo>
                  <a:pt x="47" y="123"/>
                  <a:pt x="47" y="123"/>
                  <a:pt x="47" y="123"/>
                </a:cubicBezTo>
                <a:cubicBezTo>
                  <a:pt x="46" y="124"/>
                  <a:pt x="46" y="125"/>
                  <a:pt x="46" y="125"/>
                </a:cubicBezTo>
                <a:cubicBezTo>
                  <a:pt x="45" y="125"/>
                  <a:pt x="45" y="125"/>
                  <a:pt x="44" y="125"/>
                </a:cubicBezTo>
                <a:cubicBezTo>
                  <a:pt x="42" y="125"/>
                  <a:pt x="40" y="128"/>
                  <a:pt x="38" y="129"/>
                </a:cubicBezTo>
                <a:cubicBezTo>
                  <a:pt x="39" y="129"/>
                  <a:pt x="39" y="130"/>
                  <a:pt x="39" y="131"/>
                </a:cubicBezTo>
                <a:cubicBezTo>
                  <a:pt x="41" y="131"/>
                  <a:pt x="42" y="130"/>
                  <a:pt x="43" y="130"/>
                </a:cubicBezTo>
                <a:cubicBezTo>
                  <a:pt x="45" y="132"/>
                  <a:pt x="43" y="133"/>
                  <a:pt x="44" y="136"/>
                </a:cubicBezTo>
                <a:cubicBezTo>
                  <a:pt x="50" y="135"/>
                  <a:pt x="50" y="129"/>
                  <a:pt x="54" y="126"/>
                </a:cubicBezTo>
                <a:cubicBezTo>
                  <a:pt x="53" y="124"/>
                  <a:pt x="52" y="122"/>
                  <a:pt x="49" y="122"/>
                </a:cubicBezTo>
                <a:moveTo>
                  <a:pt x="135" y="125"/>
                </a:moveTo>
                <a:cubicBezTo>
                  <a:pt x="134" y="125"/>
                  <a:pt x="134" y="125"/>
                  <a:pt x="134" y="125"/>
                </a:cubicBezTo>
                <a:cubicBezTo>
                  <a:pt x="134" y="126"/>
                  <a:pt x="134" y="126"/>
                  <a:pt x="134" y="126"/>
                </a:cubicBezTo>
                <a:cubicBezTo>
                  <a:pt x="135" y="126"/>
                  <a:pt x="135" y="126"/>
                  <a:pt x="135" y="126"/>
                </a:cubicBezTo>
                <a:cubicBezTo>
                  <a:pt x="135" y="125"/>
                  <a:pt x="135" y="125"/>
                  <a:pt x="135" y="125"/>
                </a:cubicBezTo>
                <a:moveTo>
                  <a:pt x="33" y="128"/>
                </a:moveTo>
                <a:cubicBezTo>
                  <a:pt x="33" y="128"/>
                  <a:pt x="32" y="129"/>
                  <a:pt x="33" y="129"/>
                </a:cubicBezTo>
                <a:cubicBezTo>
                  <a:pt x="33" y="129"/>
                  <a:pt x="33" y="129"/>
                  <a:pt x="33" y="129"/>
                </a:cubicBezTo>
                <a:cubicBezTo>
                  <a:pt x="33" y="129"/>
                  <a:pt x="34" y="129"/>
                  <a:pt x="34" y="129"/>
                </a:cubicBezTo>
                <a:cubicBezTo>
                  <a:pt x="33" y="129"/>
                  <a:pt x="33" y="128"/>
                  <a:pt x="33" y="128"/>
                </a:cubicBezTo>
                <a:moveTo>
                  <a:pt x="101" y="132"/>
                </a:moveTo>
                <a:cubicBezTo>
                  <a:pt x="100" y="133"/>
                  <a:pt x="100" y="133"/>
                  <a:pt x="101" y="133"/>
                </a:cubicBezTo>
                <a:cubicBezTo>
                  <a:pt x="101" y="133"/>
                  <a:pt x="102" y="133"/>
                  <a:pt x="101" y="132"/>
                </a:cubicBezTo>
                <a:moveTo>
                  <a:pt x="126" y="134"/>
                </a:moveTo>
                <a:cubicBezTo>
                  <a:pt x="126" y="134"/>
                  <a:pt x="125" y="134"/>
                  <a:pt x="125" y="134"/>
                </a:cubicBezTo>
                <a:cubicBezTo>
                  <a:pt x="125" y="135"/>
                  <a:pt x="126" y="136"/>
                  <a:pt x="125" y="136"/>
                </a:cubicBezTo>
                <a:cubicBezTo>
                  <a:pt x="124" y="136"/>
                  <a:pt x="124" y="136"/>
                  <a:pt x="124" y="136"/>
                </a:cubicBezTo>
                <a:cubicBezTo>
                  <a:pt x="124" y="142"/>
                  <a:pt x="128" y="149"/>
                  <a:pt x="133" y="151"/>
                </a:cubicBezTo>
                <a:cubicBezTo>
                  <a:pt x="135" y="151"/>
                  <a:pt x="137" y="150"/>
                  <a:pt x="138" y="148"/>
                </a:cubicBezTo>
                <a:cubicBezTo>
                  <a:pt x="137" y="142"/>
                  <a:pt x="135" y="134"/>
                  <a:pt x="126" y="134"/>
                </a:cubicBezTo>
                <a:moveTo>
                  <a:pt x="56" y="134"/>
                </a:moveTo>
                <a:cubicBezTo>
                  <a:pt x="56" y="134"/>
                  <a:pt x="56" y="134"/>
                  <a:pt x="56" y="134"/>
                </a:cubicBezTo>
                <a:cubicBezTo>
                  <a:pt x="56" y="134"/>
                  <a:pt x="56" y="135"/>
                  <a:pt x="56" y="135"/>
                </a:cubicBezTo>
                <a:cubicBezTo>
                  <a:pt x="56" y="135"/>
                  <a:pt x="57" y="135"/>
                  <a:pt x="57" y="135"/>
                </a:cubicBezTo>
                <a:cubicBezTo>
                  <a:pt x="58" y="135"/>
                  <a:pt x="58" y="135"/>
                  <a:pt x="58" y="134"/>
                </a:cubicBezTo>
                <a:cubicBezTo>
                  <a:pt x="58" y="134"/>
                  <a:pt x="58" y="134"/>
                  <a:pt x="58" y="134"/>
                </a:cubicBezTo>
                <a:cubicBezTo>
                  <a:pt x="58" y="134"/>
                  <a:pt x="57" y="134"/>
                  <a:pt x="57" y="134"/>
                </a:cubicBezTo>
                <a:cubicBezTo>
                  <a:pt x="57" y="134"/>
                  <a:pt x="57" y="134"/>
                  <a:pt x="56" y="134"/>
                </a:cubicBezTo>
                <a:moveTo>
                  <a:pt x="69" y="134"/>
                </a:moveTo>
                <a:cubicBezTo>
                  <a:pt x="69" y="134"/>
                  <a:pt x="69" y="134"/>
                  <a:pt x="68" y="135"/>
                </a:cubicBezTo>
                <a:cubicBezTo>
                  <a:pt x="68" y="135"/>
                  <a:pt x="68" y="135"/>
                  <a:pt x="68" y="135"/>
                </a:cubicBezTo>
                <a:cubicBezTo>
                  <a:pt x="69" y="135"/>
                  <a:pt x="69" y="135"/>
                  <a:pt x="70" y="135"/>
                </a:cubicBezTo>
                <a:cubicBezTo>
                  <a:pt x="70" y="135"/>
                  <a:pt x="70" y="135"/>
                  <a:pt x="70" y="134"/>
                </a:cubicBezTo>
                <a:cubicBezTo>
                  <a:pt x="70" y="134"/>
                  <a:pt x="70" y="134"/>
                  <a:pt x="70" y="134"/>
                </a:cubicBezTo>
                <a:cubicBezTo>
                  <a:pt x="70" y="134"/>
                  <a:pt x="69" y="134"/>
                  <a:pt x="69" y="134"/>
                </a:cubicBezTo>
                <a:moveTo>
                  <a:pt x="62" y="135"/>
                </a:moveTo>
                <a:cubicBezTo>
                  <a:pt x="60" y="135"/>
                  <a:pt x="57" y="135"/>
                  <a:pt x="56" y="137"/>
                </a:cubicBezTo>
                <a:cubicBezTo>
                  <a:pt x="56" y="137"/>
                  <a:pt x="56" y="137"/>
                  <a:pt x="56" y="137"/>
                </a:cubicBezTo>
                <a:cubicBezTo>
                  <a:pt x="57" y="137"/>
                  <a:pt x="57" y="137"/>
                  <a:pt x="57" y="137"/>
                </a:cubicBezTo>
                <a:cubicBezTo>
                  <a:pt x="58" y="138"/>
                  <a:pt x="58" y="138"/>
                  <a:pt x="58" y="138"/>
                </a:cubicBezTo>
                <a:cubicBezTo>
                  <a:pt x="58" y="138"/>
                  <a:pt x="58" y="138"/>
                  <a:pt x="58" y="138"/>
                </a:cubicBezTo>
                <a:cubicBezTo>
                  <a:pt x="59" y="137"/>
                  <a:pt x="57" y="136"/>
                  <a:pt x="58" y="136"/>
                </a:cubicBezTo>
                <a:cubicBezTo>
                  <a:pt x="58" y="136"/>
                  <a:pt x="58" y="136"/>
                  <a:pt x="58" y="136"/>
                </a:cubicBezTo>
                <a:cubicBezTo>
                  <a:pt x="60" y="136"/>
                  <a:pt x="60" y="138"/>
                  <a:pt x="59" y="139"/>
                </a:cubicBezTo>
                <a:cubicBezTo>
                  <a:pt x="58" y="139"/>
                  <a:pt x="57" y="139"/>
                  <a:pt x="57" y="139"/>
                </a:cubicBezTo>
                <a:cubicBezTo>
                  <a:pt x="56" y="140"/>
                  <a:pt x="57" y="141"/>
                  <a:pt x="56" y="142"/>
                </a:cubicBezTo>
                <a:cubicBezTo>
                  <a:pt x="57" y="142"/>
                  <a:pt x="57" y="142"/>
                  <a:pt x="57" y="142"/>
                </a:cubicBezTo>
                <a:cubicBezTo>
                  <a:pt x="57" y="142"/>
                  <a:pt x="57" y="142"/>
                  <a:pt x="58" y="142"/>
                </a:cubicBezTo>
                <a:cubicBezTo>
                  <a:pt x="58" y="141"/>
                  <a:pt x="58" y="141"/>
                  <a:pt x="59" y="141"/>
                </a:cubicBezTo>
                <a:cubicBezTo>
                  <a:pt x="59" y="141"/>
                  <a:pt x="59" y="141"/>
                  <a:pt x="59" y="141"/>
                </a:cubicBezTo>
                <a:cubicBezTo>
                  <a:pt x="58" y="144"/>
                  <a:pt x="59" y="146"/>
                  <a:pt x="61" y="147"/>
                </a:cubicBezTo>
                <a:cubicBezTo>
                  <a:pt x="60" y="148"/>
                  <a:pt x="59" y="149"/>
                  <a:pt x="58" y="150"/>
                </a:cubicBezTo>
                <a:cubicBezTo>
                  <a:pt x="59" y="147"/>
                  <a:pt x="58" y="145"/>
                  <a:pt x="56" y="143"/>
                </a:cubicBezTo>
                <a:cubicBezTo>
                  <a:pt x="54" y="145"/>
                  <a:pt x="53" y="147"/>
                  <a:pt x="53" y="150"/>
                </a:cubicBezTo>
                <a:cubicBezTo>
                  <a:pt x="55" y="152"/>
                  <a:pt x="58" y="153"/>
                  <a:pt x="60" y="155"/>
                </a:cubicBezTo>
                <a:cubicBezTo>
                  <a:pt x="64" y="153"/>
                  <a:pt x="67" y="144"/>
                  <a:pt x="62" y="141"/>
                </a:cubicBezTo>
                <a:cubicBezTo>
                  <a:pt x="62" y="139"/>
                  <a:pt x="62" y="138"/>
                  <a:pt x="64" y="137"/>
                </a:cubicBezTo>
                <a:cubicBezTo>
                  <a:pt x="65" y="138"/>
                  <a:pt x="65" y="138"/>
                  <a:pt x="66" y="139"/>
                </a:cubicBezTo>
                <a:cubicBezTo>
                  <a:pt x="65" y="140"/>
                  <a:pt x="66" y="142"/>
                  <a:pt x="65" y="143"/>
                </a:cubicBezTo>
                <a:cubicBezTo>
                  <a:pt x="66" y="144"/>
                  <a:pt x="66" y="144"/>
                  <a:pt x="67" y="144"/>
                </a:cubicBezTo>
                <a:cubicBezTo>
                  <a:pt x="67" y="144"/>
                  <a:pt x="67" y="143"/>
                  <a:pt x="68" y="143"/>
                </a:cubicBezTo>
                <a:cubicBezTo>
                  <a:pt x="69" y="141"/>
                  <a:pt x="70" y="140"/>
                  <a:pt x="70" y="138"/>
                </a:cubicBezTo>
                <a:cubicBezTo>
                  <a:pt x="68" y="136"/>
                  <a:pt x="65" y="135"/>
                  <a:pt x="62" y="135"/>
                </a:cubicBezTo>
                <a:moveTo>
                  <a:pt x="74" y="140"/>
                </a:moveTo>
                <a:cubicBezTo>
                  <a:pt x="72" y="146"/>
                  <a:pt x="68" y="150"/>
                  <a:pt x="68" y="158"/>
                </a:cubicBezTo>
                <a:cubicBezTo>
                  <a:pt x="69" y="159"/>
                  <a:pt x="71" y="159"/>
                  <a:pt x="73" y="159"/>
                </a:cubicBezTo>
                <a:cubicBezTo>
                  <a:pt x="73" y="158"/>
                  <a:pt x="73" y="157"/>
                  <a:pt x="74" y="157"/>
                </a:cubicBezTo>
                <a:cubicBezTo>
                  <a:pt x="74" y="157"/>
                  <a:pt x="74" y="157"/>
                  <a:pt x="75" y="157"/>
                </a:cubicBezTo>
                <a:cubicBezTo>
                  <a:pt x="73" y="158"/>
                  <a:pt x="75" y="160"/>
                  <a:pt x="75" y="161"/>
                </a:cubicBezTo>
                <a:cubicBezTo>
                  <a:pt x="76" y="161"/>
                  <a:pt x="77" y="161"/>
                  <a:pt x="78" y="161"/>
                </a:cubicBezTo>
                <a:cubicBezTo>
                  <a:pt x="78" y="160"/>
                  <a:pt x="78" y="159"/>
                  <a:pt x="78" y="158"/>
                </a:cubicBezTo>
                <a:cubicBezTo>
                  <a:pt x="77" y="158"/>
                  <a:pt x="76" y="157"/>
                  <a:pt x="76" y="155"/>
                </a:cubicBezTo>
                <a:cubicBezTo>
                  <a:pt x="76" y="155"/>
                  <a:pt x="76" y="155"/>
                  <a:pt x="75" y="155"/>
                </a:cubicBezTo>
                <a:cubicBezTo>
                  <a:pt x="75" y="155"/>
                  <a:pt x="74" y="155"/>
                  <a:pt x="74" y="156"/>
                </a:cubicBezTo>
                <a:cubicBezTo>
                  <a:pt x="74" y="156"/>
                  <a:pt x="73" y="156"/>
                  <a:pt x="73" y="156"/>
                </a:cubicBezTo>
                <a:cubicBezTo>
                  <a:pt x="73" y="156"/>
                  <a:pt x="73" y="156"/>
                  <a:pt x="73" y="156"/>
                </a:cubicBezTo>
                <a:cubicBezTo>
                  <a:pt x="73" y="156"/>
                  <a:pt x="72" y="155"/>
                  <a:pt x="72" y="155"/>
                </a:cubicBezTo>
                <a:cubicBezTo>
                  <a:pt x="73" y="155"/>
                  <a:pt x="73" y="152"/>
                  <a:pt x="74" y="151"/>
                </a:cubicBezTo>
                <a:cubicBezTo>
                  <a:pt x="75" y="152"/>
                  <a:pt x="77" y="152"/>
                  <a:pt x="79" y="153"/>
                </a:cubicBezTo>
                <a:cubicBezTo>
                  <a:pt x="81" y="149"/>
                  <a:pt x="76" y="149"/>
                  <a:pt x="75" y="147"/>
                </a:cubicBezTo>
                <a:cubicBezTo>
                  <a:pt x="75" y="146"/>
                  <a:pt x="75" y="145"/>
                  <a:pt x="76" y="143"/>
                </a:cubicBezTo>
                <a:cubicBezTo>
                  <a:pt x="76" y="144"/>
                  <a:pt x="76" y="144"/>
                  <a:pt x="77" y="144"/>
                </a:cubicBezTo>
                <a:cubicBezTo>
                  <a:pt x="77" y="144"/>
                  <a:pt x="77" y="143"/>
                  <a:pt x="78" y="143"/>
                </a:cubicBezTo>
                <a:cubicBezTo>
                  <a:pt x="78" y="143"/>
                  <a:pt x="78" y="143"/>
                  <a:pt x="78" y="143"/>
                </a:cubicBezTo>
                <a:cubicBezTo>
                  <a:pt x="78" y="143"/>
                  <a:pt x="79" y="143"/>
                  <a:pt x="79" y="143"/>
                </a:cubicBezTo>
                <a:cubicBezTo>
                  <a:pt x="79" y="145"/>
                  <a:pt x="80" y="146"/>
                  <a:pt x="81" y="146"/>
                </a:cubicBezTo>
                <a:cubicBezTo>
                  <a:pt x="81" y="145"/>
                  <a:pt x="82" y="144"/>
                  <a:pt x="82" y="142"/>
                </a:cubicBezTo>
                <a:cubicBezTo>
                  <a:pt x="81" y="142"/>
                  <a:pt x="81" y="141"/>
                  <a:pt x="80" y="141"/>
                </a:cubicBezTo>
                <a:cubicBezTo>
                  <a:pt x="80" y="142"/>
                  <a:pt x="79" y="142"/>
                  <a:pt x="78" y="142"/>
                </a:cubicBezTo>
                <a:cubicBezTo>
                  <a:pt x="78" y="140"/>
                  <a:pt x="75" y="141"/>
                  <a:pt x="74" y="140"/>
                </a:cubicBezTo>
                <a:moveTo>
                  <a:pt x="99" y="142"/>
                </a:moveTo>
                <a:cubicBezTo>
                  <a:pt x="99" y="142"/>
                  <a:pt x="99" y="142"/>
                  <a:pt x="99" y="142"/>
                </a:cubicBezTo>
                <a:cubicBezTo>
                  <a:pt x="99" y="145"/>
                  <a:pt x="100" y="153"/>
                  <a:pt x="98" y="154"/>
                </a:cubicBezTo>
                <a:cubicBezTo>
                  <a:pt x="98" y="154"/>
                  <a:pt x="98" y="154"/>
                  <a:pt x="98" y="154"/>
                </a:cubicBezTo>
                <a:cubicBezTo>
                  <a:pt x="98" y="154"/>
                  <a:pt x="98" y="154"/>
                  <a:pt x="98" y="154"/>
                </a:cubicBezTo>
                <a:cubicBezTo>
                  <a:pt x="99" y="156"/>
                  <a:pt x="100" y="159"/>
                  <a:pt x="103" y="161"/>
                </a:cubicBezTo>
                <a:cubicBezTo>
                  <a:pt x="103" y="160"/>
                  <a:pt x="104" y="158"/>
                  <a:pt x="105" y="158"/>
                </a:cubicBezTo>
                <a:cubicBezTo>
                  <a:pt x="101" y="154"/>
                  <a:pt x="101" y="146"/>
                  <a:pt x="104" y="146"/>
                </a:cubicBezTo>
                <a:cubicBezTo>
                  <a:pt x="106" y="146"/>
                  <a:pt x="107" y="147"/>
                  <a:pt x="109" y="148"/>
                </a:cubicBezTo>
                <a:cubicBezTo>
                  <a:pt x="109" y="145"/>
                  <a:pt x="107" y="144"/>
                  <a:pt x="106" y="142"/>
                </a:cubicBezTo>
                <a:cubicBezTo>
                  <a:pt x="106" y="142"/>
                  <a:pt x="106" y="142"/>
                  <a:pt x="106" y="142"/>
                </a:cubicBezTo>
                <a:cubicBezTo>
                  <a:pt x="104" y="142"/>
                  <a:pt x="103" y="143"/>
                  <a:pt x="102" y="144"/>
                </a:cubicBezTo>
                <a:cubicBezTo>
                  <a:pt x="102" y="143"/>
                  <a:pt x="101" y="142"/>
                  <a:pt x="99" y="142"/>
                </a:cubicBezTo>
                <a:moveTo>
                  <a:pt x="89" y="144"/>
                </a:moveTo>
                <a:cubicBezTo>
                  <a:pt x="88" y="144"/>
                  <a:pt x="87" y="144"/>
                  <a:pt x="86" y="144"/>
                </a:cubicBezTo>
                <a:cubicBezTo>
                  <a:pt x="87" y="146"/>
                  <a:pt x="84" y="146"/>
                  <a:pt x="85" y="149"/>
                </a:cubicBezTo>
                <a:cubicBezTo>
                  <a:pt x="85" y="149"/>
                  <a:pt x="85" y="149"/>
                  <a:pt x="85" y="149"/>
                </a:cubicBezTo>
                <a:cubicBezTo>
                  <a:pt x="85" y="149"/>
                  <a:pt x="84" y="149"/>
                  <a:pt x="84" y="149"/>
                </a:cubicBezTo>
                <a:cubicBezTo>
                  <a:pt x="84" y="149"/>
                  <a:pt x="84" y="149"/>
                  <a:pt x="84" y="149"/>
                </a:cubicBezTo>
                <a:cubicBezTo>
                  <a:pt x="83" y="149"/>
                  <a:pt x="82" y="149"/>
                  <a:pt x="82" y="150"/>
                </a:cubicBezTo>
                <a:cubicBezTo>
                  <a:pt x="82" y="151"/>
                  <a:pt x="84" y="150"/>
                  <a:pt x="84" y="151"/>
                </a:cubicBezTo>
                <a:cubicBezTo>
                  <a:pt x="82" y="159"/>
                  <a:pt x="85" y="163"/>
                  <a:pt x="92" y="163"/>
                </a:cubicBezTo>
                <a:cubicBezTo>
                  <a:pt x="93" y="163"/>
                  <a:pt x="94" y="163"/>
                  <a:pt x="96" y="163"/>
                </a:cubicBezTo>
                <a:cubicBezTo>
                  <a:pt x="95" y="161"/>
                  <a:pt x="94" y="158"/>
                  <a:pt x="94" y="155"/>
                </a:cubicBezTo>
                <a:cubicBezTo>
                  <a:pt x="92" y="155"/>
                  <a:pt x="92" y="156"/>
                  <a:pt x="91" y="156"/>
                </a:cubicBezTo>
                <a:cubicBezTo>
                  <a:pt x="91" y="156"/>
                  <a:pt x="91" y="156"/>
                  <a:pt x="90" y="156"/>
                </a:cubicBezTo>
                <a:cubicBezTo>
                  <a:pt x="89" y="158"/>
                  <a:pt x="91" y="158"/>
                  <a:pt x="91" y="160"/>
                </a:cubicBezTo>
                <a:cubicBezTo>
                  <a:pt x="91" y="160"/>
                  <a:pt x="90" y="160"/>
                  <a:pt x="90" y="160"/>
                </a:cubicBezTo>
                <a:cubicBezTo>
                  <a:pt x="90" y="160"/>
                  <a:pt x="89" y="160"/>
                  <a:pt x="89" y="160"/>
                </a:cubicBezTo>
                <a:cubicBezTo>
                  <a:pt x="89" y="160"/>
                  <a:pt x="88" y="160"/>
                  <a:pt x="88" y="160"/>
                </a:cubicBezTo>
                <a:cubicBezTo>
                  <a:pt x="88" y="160"/>
                  <a:pt x="88" y="160"/>
                  <a:pt x="87" y="160"/>
                </a:cubicBezTo>
                <a:cubicBezTo>
                  <a:pt x="87" y="154"/>
                  <a:pt x="86" y="151"/>
                  <a:pt x="88" y="146"/>
                </a:cubicBezTo>
                <a:cubicBezTo>
                  <a:pt x="89" y="146"/>
                  <a:pt x="89" y="146"/>
                  <a:pt x="89" y="146"/>
                </a:cubicBezTo>
                <a:cubicBezTo>
                  <a:pt x="90" y="146"/>
                  <a:pt x="92" y="147"/>
                  <a:pt x="92" y="148"/>
                </a:cubicBezTo>
                <a:cubicBezTo>
                  <a:pt x="92" y="149"/>
                  <a:pt x="92" y="151"/>
                  <a:pt x="92" y="151"/>
                </a:cubicBezTo>
                <a:cubicBezTo>
                  <a:pt x="93" y="151"/>
                  <a:pt x="94" y="151"/>
                  <a:pt x="95" y="151"/>
                </a:cubicBezTo>
                <a:cubicBezTo>
                  <a:pt x="97" y="147"/>
                  <a:pt x="94" y="144"/>
                  <a:pt x="89" y="144"/>
                </a:cubicBezTo>
                <a:moveTo>
                  <a:pt x="71" y="146"/>
                </a:moveTo>
                <a:cubicBezTo>
                  <a:pt x="70" y="146"/>
                  <a:pt x="69" y="146"/>
                  <a:pt x="68" y="146"/>
                </a:cubicBezTo>
                <a:cubicBezTo>
                  <a:pt x="68" y="147"/>
                  <a:pt x="69" y="148"/>
                  <a:pt x="70" y="148"/>
                </a:cubicBezTo>
                <a:cubicBezTo>
                  <a:pt x="70" y="148"/>
                  <a:pt x="70" y="148"/>
                  <a:pt x="70" y="148"/>
                </a:cubicBezTo>
                <a:cubicBezTo>
                  <a:pt x="70" y="147"/>
                  <a:pt x="71" y="147"/>
                  <a:pt x="71" y="146"/>
                </a:cubicBezTo>
                <a:moveTo>
                  <a:pt x="108" y="151"/>
                </a:moveTo>
                <a:cubicBezTo>
                  <a:pt x="108" y="151"/>
                  <a:pt x="107" y="152"/>
                  <a:pt x="107" y="152"/>
                </a:cubicBezTo>
                <a:cubicBezTo>
                  <a:pt x="109" y="154"/>
                  <a:pt x="107" y="156"/>
                  <a:pt x="108" y="160"/>
                </a:cubicBezTo>
                <a:cubicBezTo>
                  <a:pt x="109" y="160"/>
                  <a:pt x="110" y="160"/>
                  <a:pt x="110" y="160"/>
                </a:cubicBezTo>
                <a:cubicBezTo>
                  <a:pt x="110" y="156"/>
                  <a:pt x="111" y="151"/>
                  <a:pt x="108" y="151"/>
                </a:cubicBezTo>
                <a:moveTo>
                  <a:pt x="76" y="153"/>
                </a:moveTo>
                <a:cubicBezTo>
                  <a:pt x="76" y="153"/>
                  <a:pt x="76" y="153"/>
                  <a:pt x="76" y="154"/>
                </a:cubicBezTo>
                <a:cubicBezTo>
                  <a:pt x="76" y="154"/>
                  <a:pt x="76" y="154"/>
                  <a:pt x="76" y="154"/>
                </a:cubicBezTo>
                <a:cubicBezTo>
                  <a:pt x="76" y="154"/>
                  <a:pt x="76" y="154"/>
                  <a:pt x="76" y="154"/>
                </a:cubicBezTo>
                <a:cubicBezTo>
                  <a:pt x="76" y="153"/>
                  <a:pt x="76" y="153"/>
                  <a:pt x="76" y="153"/>
                </a:cubicBezTo>
                <a:moveTo>
                  <a:pt x="57" y="155"/>
                </a:moveTo>
                <a:cubicBezTo>
                  <a:pt x="57" y="155"/>
                  <a:pt x="57" y="155"/>
                  <a:pt x="57" y="156"/>
                </a:cubicBezTo>
                <a:cubicBezTo>
                  <a:pt x="57" y="156"/>
                  <a:pt x="57" y="156"/>
                  <a:pt x="57" y="156"/>
                </a:cubicBezTo>
                <a:cubicBezTo>
                  <a:pt x="58" y="156"/>
                  <a:pt x="58" y="156"/>
                  <a:pt x="58" y="156"/>
                </a:cubicBezTo>
                <a:cubicBezTo>
                  <a:pt x="58" y="155"/>
                  <a:pt x="57" y="155"/>
                  <a:pt x="57" y="155"/>
                </a:cubicBezTo>
                <a:moveTo>
                  <a:pt x="89" y="157"/>
                </a:moveTo>
                <a:cubicBezTo>
                  <a:pt x="89" y="157"/>
                  <a:pt x="89" y="158"/>
                  <a:pt x="88" y="158"/>
                </a:cubicBezTo>
                <a:cubicBezTo>
                  <a:pt x="88" y="159"/>
                  <a:pt x="88" y="159"/>
                  <a:pt x="88" y="159"/>
                </a:cubicBezTo>
                <a:cubicBezTo>
                  <a:pt x="88" y="159"/>
                  <a:pt x="88" y="158"/>
                  <a:pt x="88" y="158"/>
                </a:cubicBezTo>
                <a:cubicBezTo>
                  <a:pt x="89" y="158"/>
                  <a:pt x="89" y="157"/>
                  <a:pt x="89" y="157"/>
                </a:cubicBezTo>
                <a:moveTo>
                  <a:pt x="108" y="164"/>
                </a:moveTo>
                <a:cubicBezTo>
                  <a:pt x="108" y="164"/>
                  <a:pt x="108" y="164"/>
                  <a:pt x="108" y="164"/>
                </a:cubicBezTo>
                <a:cubicBezTo>
                  <a:pt x="108" y="164"/>
                  <a:pt x="108" y="164"/>
                  <a:pt x="108" y="164"/>
                </a:cubicBezTo>
                <a:cubicBezTo>
                  <a:pt x="108" y="164"/>
                  <a:pt x="109" y="164"/>
                  <a:pt x="109" y="164"/>
                </a:cubicBezTo>
                <a:cubicBezTo>
                  <a:pt x="109" y="164"/>
                  <a:pt x="109" y="164"/>
                  <a:pt x="108" y="164"/>
                </a:cubicBezTo>
                <a:moveTo>
                  <a:pt x="61" y="163"/>
                </a:moveTo>
                <a:cubicBezTo>
                  <a:pt x="61" y="163"/>
                  <a:pt x="60" y="163"/>
                  <a:pt x="60" y="163"/>
                </a:cubicBezTo>
                <a:cubicBezTo>
                  <a:pt x="61" y="163"/>
                  <a:pt x="62" y="162"/>
                  <a:pt x="63" y="162"/>
                </a:cubicBezTo>
                <a:cubicBezTo>
                  <a:pt x="63" y="162"/>
                  <a:pt x="62" y="163"/>
                  <a:pt x="61" y="163"/>
                </a:cubicBezTo>
                <a:moveTo>
                  <a:pt x="135" y="160"/>
                </a:moveTo>
                <a:cubicBezTo>
                  <a:pt x="135" y="159"/>
                  <a:pt x="135" y="159"/>
                  <a:pt x="135" y="159"/>
                </a:cubicBezTo>
                <a:cubicBezTo>
                  <a:pt x="136" y="159"/>
                  <a:pt x="136" y="159"/>
                  <a:pt x="136" y="159"/>
                </a:cubicBezTo>
                <a:cubicBezTo>
                  <a:pt x="136" y="160"/>
                  <a:pt x="136" y="160"/>
                  <a:pt x="136" y="160"/>
                </a:cubicBezTo>
                <a:cubicBezTo>
                  <a:pt x="135" y="160"/>
                  <a:pt x="135" y="160"/>
                  <a:pt x="135" y="160"/>
                </a:cubicBezTo>
                <a:moveTo>
                  <a:pt x="118" y="153"/>
                </a:moveTo>
                <a:cubicBezTo>
                  <a:pt x="118" y="153"/>
                  <a:pt x="118" y="153"/>
                  <a:pt x="118" y="153"/>
                </a:cubicBezTo>
                <a:cubicBezTo>
                  <a:pt x="118" y="153"/>
                  <a:pt x="118" y="152"/>
                  <a:pt x="118" y="152"/>
                </a:cubicBezTo>
                <a:cubicBezTo>
                  <a:pt x="118" y="152"/>
                  <a:pt x="118" y="153"/>
                  <a:pt x="118" y="153"/>
                </a:cubicBezTo>
                <a:cubicBezTo>
                  <a:pt x="119" y="153"/>
                  <a:pt x="118" y="153"/>
                  <a:pt x="118" y="153"/>
                </a:cubicBezTo>
                <a:moveTo>
                  <a:pt x="118" y="149"/>
                </a:moveTo>
                <a:cubicBezTo>
                  <a:pt x="117" y="149"/>
                  <a:pt x="117" y="149"/>
                  <a:pt x="117" y="149"/>
                </a:cubicBezTo>
                <a:cubicBezTo>
                  <a:pt x="118" y="147"/>
                  <a:pt x="116" y="146"/>
                  <a:pt x="116" y="145"/>
                </a:cubicBezTo>
                <a:cubicBezTo>
                  <a:pt x="116" y="145"/>
                  <a:pt x="116" y="145"/>
                  <a:pt x="116" y="145"/>
                </a:cubicBezTo>
                <a:cubicBezTo>
                  <a:pt x="118" y="145"/>
                  <a:pt x="118" y="147"/>
                  <a:pt x="120" y="147"/>
                </a:cubicBezTo>
                <a:cubicBezTo>
                  <a:pt x="119" y="148"/>
                  <a:pt x="119" y="149"/>
                  <a:pt x="118" y="149"/>
                </a:cubicBezTo>
                <a:moveTo>
                  <a:pt x="116" y="144"/>
                </a:moveTo>
                <a:cubicBezTo>
                  <a:pt x="116" y="144"/>
                  <a:pt x="116" y="144"/>
                  <a:pt x="116" y="144"/>
                </a:cubicBezTo>
                <a:cubicBezTo>
                  <a:pt x="116" y="143"/>
                  <a:pt x="116" y="143"/>
                  <a:pt x="116" y="143"/>
                </a:cubicBezTo>
                <a:cubicBezTo>
                  <a:pt x="116" y="143"/>
                  <a:pt x="116" y="144"/>
                  <a:pt x="116" y="144"/>
                </a:cubicBezTo>
                <a:cubicBezTo>
                  <a:pt x="116" y="144"/>
                  <a:pt x="116" y="144"/>
                  <a:pt x="116" y="144"/>
                </a:cubicBezTo>
                <a:moveTo>
                  <a:pt x="134" y="148"/>
                </a:moveTo>
                <a:cubicBezTo>
                  <a:pt x="130" y="148"/>
                  <a:pt x="127" y="142"/>
                  <a:pt x="126" y="139"/>
                </a:cubicBezTo>
                <a:cubicBezTo>
                  <a:pt x="126" y="137"/>
                  <a:pt x="128" y="137"/>
                  <a:pt x="128" y="136"/>
                </a:cubicBezTo>
                <a:cubicBezTo>
                  <a:pt x="133" y="137"/>
                  <a:pt x="133" y="143"/>
                  <a:pt x="137" y="145"/>
                </a:cubicBezTo>
                <a:cubicBezTo>
                  <a:pt x="136" y="146"/>
                  <a:pt x="133" y="146"/>
                  <a:pt x="135" y="147"/>
                </a:cubicBezTo>
                <a:cubicBezTo>
                  <a:pt x="135" y="148"/>
                  <a:pt x="134" y="148"/>
                  <a:pt x="134" y="148"/>
                </a:cubicBezTo>
                <a:moveTo>
                  <a:pt x="46" y="133"/>
                </a:moveTo>
                <a:cubicBezTo>
                  <a:pt x="46" y="133"/>
                  <a:pt x="45" y="133"/>
                  <a:pt x="45" y="133"/>
                </a:cubicBezTo>
                <a:cubicBezTo>
                  <a:pt x="45" y="132"/>
                  <a:pt x="45" y="132"/>
                  <a:pt x="46" y="132"/>
                </a:cubicBezTo>
                <a:cubicBezTo>
                  <a:pt x="46" y="132"/>
                  <a:pt x="46" y="132"/>
                  <a:pt x="46" y="133"/>
                </a:cubicBezTo>
                <a:cubicBezTo>
                  <a:pt x="46" y="133"/>
                  <a:pt x="46" y="133"/>
                  <a:pt x="46" y="133"/>
                </a:cubicBezTo>
                <a:moveTo>
                  <a:pt x="47" y="129"/>
                </a:moveTo>
                <a:cubicBezTo>
                  <a:pt x="46" y="129"/>
                  <a:pt x="46" y="129"/>
                  <a:pt x="46" y="129"/>
                </a:cubicBezTo>
                <a:cubicBezTo>
                  <a:pt x="46" y="127"/>
                  <a:pt x="48" y="127"/>
                  <a:pt x="49" y="126"/>
                </a:cubicBezTo>
                <a:cubicBezTo>
                  <a:pt x="50" y="128"/>
                  <a:pt x="48" y="129"/>
                  <a:pt x="47" y="129"/>
                </a:cubicBezTo>
                <a:moveTo>
                  <a:pt x="79" y="91"/>
                </a:moveTo>
                <a:cubicBezTo>
                  <a:pt x="79" y="90"/>
                  <a:pt x="79" y="90"/>
                  <a:pt x="79" y="90"/>
                </a:cubicBezTo>
                <a:cubicBezTo>
                  <a:pt x="80" y="90"/>
                  <a:pt x="80" y="90"/>
                  <a:pt x="80" y="91"/>
                </a:cubicBezTo>
                <a:cubicBezTo>
                  <a:pt x="80" y="91"/>
                  <a:pt x="80" y="91"/>
                  <a:pt x="81" y="91"/>
                </a:cubicBezTo>
                <a:cubicBezTo>
                  <a:pt x="81" y="91"/>
                  <a:pt x="81" y="91"/>
                  <a:pt x="81" y="91"/>
                </a:cubicBezTo>
                <a:cubicBezTo>
                  <a:pt x="81" y="91"/>
                  <a:pt x="81" y="91"/>
                  <a:pt x="81" y="91"/>
                </a:cubicBezTo>
                <a:cubicBezTo>
                  <a:pt x="81" y="91"/>
                  <a:pt x="81" y="91"/>
                  <a:pt x="81" y="91"/>
                </a:cubicBezTo>
                <a:cubicBezTo>
                  <a:pt x="81" y="92"/>
                  <a:pt x="80" y="92"/>
                  <a:pt x="80" y="92"/>
                </a:cubicBezTo>
                <a:cubicBezTo>
                  <a:pt x="80" y="92"/>
                  <a:pt x="80" y="92"/>
                  <a:pt x="80" y="91"/>
                </a:cubicBezTo>
                <a:cubicBezTo>
                  <a:pt x="80" y="91"/>
                  <a:pt x="79" y="91"/>
                  <a:pt x="79" y="91"/>
                </a:cubicBezTo>
                <a:cubicBezTo>
                  <a:pt x="79" y="91"/>
                  <a:pt x="79" y="91"/>
                  <a:pt x="79" y="91"/>
                </a:cubicBezTo>
                <a:moveTo>
                  <a:pt x="81" y="90"/>
                </a:moveTo>
                <a:cubicBezTo>
                  <a:pt x="78" y="88"/>
                  <a:pt x="80" y="80"/>
                  <a:pt x="84" y="79"/>
                </a:cubicBezTo>
                <a:cubicBezTo>
                  <a:pt x="85" y="81"/>
                  <a:pt x="83" y="85"/>
                  <a:pt x="86" y="85"/>
                </a:cubicBezTo>
                <a:cubicBezTo>
                  <a:pt x="86" y="86"/>
                  <a:pt x="86" y="86"/>
                  <a:pt x="86" y="86"/>
                </a:cubicBezTo>
                <a:cubicBezTo>
                  <a:pt x="85" y="86"/>
                  <a:pt x="84" y="85"/>
                  <a:pt x="84" y="85"/>
                </a:cubicBezTo>
                <a:cubicBezTo>
                  <a:pt x="83" y="85"/>
                  <a:pt x="83" y="87"/>
                  <a:pt x="83" y="88"/>
                </a:cubicBezTo>
                <a:cubicBezTo>
                  <a:pt x="83" y="88"/>
                  <a:pt x="82" y="88"/>
                  <a:pt x="82" y="88"/>
                </a:cubicBezTo>
                <a:cubicBezTo>
                  <a:pt x="81" y="88"/>
                  <a:pt x="81" y="89"/>
                  <a:pt x="81" y="90"/>
                </a:cubicBezTo>
                <a:moveTo>
                  <a:pt x="37" y="65"/>
                </a:moveTo>
                <a:cubicBezTo>
                  <a:pt x="37" y="65"/>
                  <a:pt x="37" y="65"/>
                  <a:pt x="38" y="64"/>
                </a:cubicBezTo>
                <a:cubicBezTo>
                  <a:pt x="38" y="64"/>
                  <a:pt x="38" y="64"/>
                  <a:pt x="39" y="64"/>
                </a:cubicBezTo>
                <a:cubicBezTo>
                  <a:pt x="39" y="64"/>
                  <a:pt x="39" y="64"/>
                  <a:pt x="39" y="64"/>
                </a:cubicBezTo>
                <a:cubicBezTo>
                  <a:pt x="37" y="66"/>
                  <a:pt x="39" y="67"/>
                  <a:pt x="40" y="69"/>
                </a:cubicBezTo>
                <a:cubicBezTo>
                  <a:pt x="40" y="71"/>
                  <a:pt x="39" y="69"/>
                  <a:pt x="39" y="71"/>
                </a:cubicBezTo>
                <a:cubicBezTo>
                  <a:pt x="39" y="71"/>
                  <a:pt x="39" y="71"/>
                  <a:pt x="39" y="71"/>
                </a:cubicBezTo>
                <a:cubicBezTo>
                  <a:pt x="38" y="71"/>
                  <a:pt x="38" y="71"/>
                  <a:pt x="37" y="71"/>
                </a:cubicBezTo>
                <a:cubicBezTo>
                  <a:pt x="36" y="74"/>
                  <a:pt x="37" y="77"/>
                  <a:pt x="37" y="80"/>
                </a:cubicBezTo>
                <a:cubicBezTo>
                  <a:pt x="36" y="80"/>
                  <a:pt x="36" y="80"/>
                  <a:pt x="35" y="80"/>
                </a:cubicBezTo>
                <a:cubicBezTo>
                  <a:pt x="35" y="80"/>
                  <a:pt x="34" y="80"/>
                  <a:pt x="33" y="80"/>
                </a:cubicBezTo>
                <a:cubicBezTo>
                  <a:pt x="33" y="77"/>
                  <a:pt x="33" y="73"/>
                  <a:pt x="36" y="73"/>
                </a:cubicBezTo>
                <a:cubicBezTo>
                  <a:pt x="36" y="73"/>
                  <a:pt x="36" y="73"/>
                  <a:pt x="36" y="73"/>
                </a:cubicBezTo>
                <a:cubicBezTo>
                  <a:pt x="35" y="71"/>
                  <a:pt x="34" y="71"/>
                  <a:pt x="35" y="68"/>
                </a:cubicBezTo>
                <a:cubicBezTo>
                  <a:pt x="35" y="68"/>
                  <a:pt x="36" y="68"/>
                  <a:pt x="36" y="68"/>
                </a:cubicBezTo>
                <a:cubicBezTo>
                  <a:pt x="36" y="68"/>
                  <a:pt x="37" y="67"/>
                  <a:pt x="37" y="67"/>
                </a:cubicBezTo>
                <a:cubicBezTo>
                  <a:pt x="37" y="66"/>
                  <a:pt x="36" y="66"/>
                  <a:pt x="36" y="65"/>
                </a:cubicBezTo>
                <a:cubicBezTo>
                  <a:pt x="36" y="65"/>
                  <a:pt x="36" y="65"/>
                  <a:pt x="37" y="65"/>
                </a:cubicBezTo>
                <a:moveTo>
                  <a:pt x="140" y="60"/>
                </a:moveTo>
                <a:cubicBezTo>
                  <a:pt x="140" y="60"/>
                  <a:pt x="140" y="60"/>
                  <a:pt x="139" y="60"/>
                </a:cubicBezTo>
                <a:cubicBezTo>
                  <a:pt x="139" y="59"/>
                  <a:pt x="140" y="59"/>
                  <a:pt x="140" y="59"/>
                </a:cubicBezTo>
                <a:cubicBezTo>
                  <a:pt x="140" y="59"/>
                  <a:pt x="140" y="59"/>
                  <a:pt x="140" y="59"/>
                </a:cubicBezTo>
                <a:cubicBezTo>
                  <a:pt x="140" y="60"/>
                  <a:pt x="140" y="60"/>
                  <a:pt x="140" y="60"/>
                </a:cubicBezTo>
                <a:cubicBezTo>
                  <a:pt x="140" y="60"/>
                  <a:pt x="140" y="60"/>
                  <a:pt x="140" y="60"/>
                </a:cubicBezTo>
                <a:moveTo>
                  <a:pt x="167" y="51"/>
                </a:moveTo>
                <a:cubicBezTo>
                  <a:pt x="167" y="51"/>
                  <a:pt x="167" y="51"/>
                  <a:pt x="167" y="51"/>
                </a:cubicBezTo>
                <a:cubicBezTo>
                  <a:pt x="167" y="51"/>
                  <a:pt x="167" y="51"/>
                  <a:pt x="167" y="51"/>
                </a:cubicBezTo>
                <a:cubicBezTo>
                  <a:pt x="167" y="51"/>
                  <a:pt x="167" y="51"/>
                  <a:pt x="167" y="51"/>
                </a:cubicBezTo>
                <a:cubicBezTo>
                  <a:pt x="167" y="52"/>
                  <a:pt x="167" y="52"/>
                  <a:pt x="167" y="52"/>
                </a:cubicBezTo>
                <a:cubicBezTo>
                  <a:pt x="167" y="52"/>
                  <a:pt x="167" y="52"/>
                  <a:pt x="167" y="51"/>
                </a:cubicBezTo>
                <a:cubicBezTo>
                  <a:pt x="167" y="51"/>
                  <a:pt x="167" y="51"/>
                  <a:pt x="167" y="51"/>
                </a:cubicBezTo>
                <a:moveTo>
                  <a:pt x="80" y="50"/>
                </a:moveTo>
                <a:cubicBezTo>
                  <a:pt x="80" y="50"/>
                  <a:pt x="80" y="50"/>
                  <a:pt x="80" y="49"/>
                </a:cubicBezTo>
                <a:cubicBezTo>
                  <a:pt x="80" y="49"/>
                  <a:pt x="81" y="49"/>
                  <a:pt x="81" y="49"/>
                </a:cubicBezTo>
                <a:cubicBezTo>
                  <a:pt x="81" y="49"/>
                  <a:pt x="81" y="49"/>
                  <a:pt x="81" y="50"/>
                </a:cubicBezTo>
                <a:cubicBezTo>
                  <a:pt x="81" y="50"/>
                  <a:pt x="81" y="50"/>
                  <a:pt x="80" y="50"/>
                </a:cubicBezTo>
                <a:moveTo>
                  <a:pt x="149" y="44"/>
                </a:moveTo>
                <a:cubicBezTo>
                  <a:pt x="149" y="44"/>
                  <a:pt x="150" y="43"/>
                  <a:pt x="150" y="42"/>
                </a:cubicBezTo>
                <a:cubicBezTo>
                  <a:pt x="152" y="42"/>
                  <a:pt x="149" y="45"/>
                  <a:pt x="151" y="45"/>
                </a:cubicBezTo>
                <a:cubicBezTo>
                  <a:pt x="150" y="47"/>
                  <a:pt x="147" y="48"/>
                  <a:pt x="145" y="49"/>
                </a:cubicBezTo>
                <a:cubicBezTo>
                  <a:pt x="144" y="47"/>
                  <a:pt x="145" y="47"/>
                  <a:pt x="144" y="45"/>
                </a:cubicBezTo>
                <a:cubicBezTo>
                  <a:pt x="145" y="45"/>
                  <a:pt x="146" y="46"/>
                  <a:pt x="146" y="46"/>
                </a:cubicBezTo>
                <a:cubicBezTo>
                  <a:pt x="147" y="46"/>
                  <a:pt x="148" y="45"/>
                  <a:pt x="148" y="44"/>
                </a:cubicBezTo>
                <a:cubicBezTo>
                  <a:pt x="148" y="44"/>
                  <a:pt x="148" y="44"/>
                  <a:pt x="149" y="44"/>
                </a:cubicBezTo>
                <a:moveTo>
                  <a:pt x="158" y="38"/>
                </a:moveTo>
                <a:cubicBezTo>
                  <a:pt x="158" y="37"/>
                  <a:pt x="158" y="37"/>
                  <a:pt x="158" y="37"/>
                </a:cubicBezTo>
                <a:cubicBezTo>
                  <a:pt x="158" y="37"/>
                  <a:pt x="159" y="37"/>
                  <a:pt x="159" y="37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9" y="38"/>
                  <a:pt x="158" y="38"/>
                  <a:pt x="158" y="38"/>
                </a:cubicBezTo>
                <a:moveTo>
                  <a:pt x="130" y="38"/>
                </a:moveTo>
                <a:cubicBezTo>
                  <a:pt x="130" y="38"/>
                  <a:pt x="129" y="38"/>
                  <a:pt x="129" y="38"/>
                </a:cubicBezTo>
                <a:cubicBezTo>
                  <a:pt x="129" y="37"/>
                  <a:pt x="129" y="37"/>
                  <a:pt x="128" y="37"/>
                </a:cubicBezTo>
                <a:cubicBezTo>
                  <a:pt x="128" y="36"/>
                  <a:pt x="128" y="35"/>
                  <a:pt x="128" y="35"/>
                </a:cubicBezTo>
                <a:cubicBezTo>
                  <a:pt x="129" y="35"/>
                  <a:pt x="129" y="35"/>
                  <a:pt x="130" y="35"/>
                </a:cubicBezTo>
                <a:cubicBezTo>
                  <a:pt x="130" y="36"/>
                  <a:pt x="130" y="36"/>
                  <a:pt x="130" y="36"/>
                </a:cubicBezTo>
                <a:cubicBezTo>
                  <a:pt x="131" y="36"/>
                  <a:pt x="131" y="36"/>
                  <a:pt x="132" y="36"/>
                </a:cubicBezTo>
                <a:cubicBezTo>
                  <a:pt x="132" y="36"/>
                  <a:pt x="132" y="36"/>
                  <a:pt x="132" y="36"/>
                </a:cubicBezTo>
                <a:cubicBezTo>
                  <a:pt x="132" y="36"/>
                  <a:pt x="132" y="36"/>
                  <a:pt x="132" y="36"/>
                </a:cubicBezTo>
                <a:cubicBezTo>
                  <a:pt x="132" y="37"/>
                  <a:pt x="131" y="38"/>
                  <a:pt x="130" y="38"/>
                </a:cubicBezTo>
                <a:moveTo>
                  <a:pt x="153" y="34"/>
                </a:moveTo>
                <a:cubicBezTo>
                  <a:pt x="153" y="34"/>
                  <a:pt x="153" y="34"/>
                  <a:pt x="153" y="34"/>
                </a:cubicBezTo>
                <a:cubicBezTo>
                  <a:pt x="153" y="33"/>
                  <a:pt x="153" y="32"/>
                  <a:pt x="153" y="31"/>
                </a:cubicBezTo>
                <a:cubicBezTo>
                  <a:pt x="154" y="31"/>
                  <a:pt x="155" y="34"/>
                  <a:pt x="153" y="34"/>
                </a:cubicBezTo>
                <a:moveTo>
                  <a:pt x="36" y="30"/>
                </a:moveTo>
                <a:cubicBezTo>
                  <a:pt x="36" y="30"/>
                  <a:pt x="36" y="29"/>
                  <a:pt x="36" y="29"/>
                </a:cubicBezTo>
                <a:cubicBezTo>
                  <a:pt x="36" y="29"/>
                  <a:pt x="36" y="29"/>
                  <a:pt x="36" y="29"/>
                </a:cubicBezTo>
                <a:cubicBezTo>
                  <a:pt x="36" y="29"/>
                  <a:pt x="37" y="29"/>
                  <a:pt x="37" y="29"/>
                </a:cubicBezTo>
                <a:cubicBezTo>
                  <a:pt x="37" y="29"/>
                  <a:pt x="37" y="30"/>
                  <a:pt x="36" y="30"/>
                </a:cubicBezTo>
                <a:moveTo>
                  <a:pt x="62" y="25"/>
                </a:moveTo>
                <a:cubicBezTo>
                  <a:pt x="62" y="25"/>
                  <a:pt x="61" y="25"/>
                  <a:pt x="61" y="24"/>
                </a:cubicBezTo>
                <a:cubicBezTo>
                  <a:pt x="62" y="24"/>
                  <a:pt x="62" y="24"/>
                  <a:pt x="62" y="24"/>
                </a:cubicBezTo>
                <a:cubicBezTo>
                  <a:pt x="62" y="24"/>
                  <a:pt x="62" y="24"/>
                  <a:pt x="62" y="24"/>
                </a:cubicBezTo>
                <a:cubicBezTo>
                  <a:pt x="62" y="25"/>
                  <a:pt x="62" y="25"/>
                  <a:pt x="62" y="25"/>
                </a:cubicBezTo>
                <a:moveTo>
                  <a:pt x="72" y="28"/>
                </a:moveTo>
                <a:cubicBezTo>
                  <a:pt x="74" y="26"/>
                  <a:pt x="70" y="21"/>
                  <a:pt x="74" y="20"/>
                </a:cubicBezTo>
                <a:cubicBezTo>
                  <a:pt x="74" y="21"/>
                  <a:pt x="75" y="28"/>
                  <a:pt x="72" y="28"/>
                </a:cubicBezTo>
                <a:moveTo>
                  <a:pt x="138" y="21"/>
                </a:moveTo>
                <a:cubicBezTo>
                  <a:pt x="137" y="21"/>
                  <a:pt x="137" y="20"/>
                  <a:pt x="137" y="19"/>
                </a:cubicBezTo>
                <a:cubicBezTo>
                  <a:pt x="138" y="19"/>
                  <a:pt x="138" y="20"/>
                  <a:pt x="138" y="21"/>
                </a:cubicBezTo>
                <a:cubicBezTo>
                  <a:pt x="138" y="21"/>
                  <a:pt x="138" y="21"/>
                  <a:pt x="138" y="21"/>
                </a:cubicBezTo>
                <a:moveTo>
                  <a:pt x="54" y="19"/>
                </a:moveTo>
                <a:cubicBezTo>
                  <a:pt x="53" y="19"/>
                  <a:pt x="53" y="18"/>
                  <a:pt x="53" y="17"/>
                </a:cubicBezTo>
                <a:cubicBezTo>
                  <a:pt x="53" y="17"/>
                  <a:pt x="53" y="17"/>
                  <a:pt x="53" y="17"/>
                </a:cubicBezTo>
                <a:cubicBezTo>
                  <a:pt x="54" y="17"/>
                  <a:pt x="54" y="18"/>
                  <a:pt x="54" y="18"/>
                </a:cubicBezTo>
                <a:cubicBezTo>
                  <a:pt x="54" y="18"/>
                  <a:pt x="54" y="18"/>
                  <a:pt x="54" y="18"/>
                </a:cubicBezTo>
                <a:cubicBezTo>
                  <a:pt x="54" y="18"/>
                  <a:pt x="54" y="18"/>
                  <a:pt x="54" y="19"/>
                </a:cubicBezTo>
                <a:moveTo>
                  <a:pt x="60" y="15"/>
                </a:moveTo>
                <a:cubicBezTo>
                  <a:pt x="60" y="15"/>
                  <a:pt x="60" y="15"/>
                  <a:pt x="60" y="14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3"/>
                  <a:pt x="60" y="14"/>
                  <a:pt x="60" y="14"/>
                </a:cubicBezTo>
                <a:cubicBezTo>
                  <a:pt x="60" y="15"/>
                  <a:pt x="60" y="15"/>
                  <a:pt x="60" y="15"/>
                </a:cubicBezTo>
                <a:moveTo>
                  <a:pt x="122" y="13"/>
                </a:moveTo>
                <a:cubicBezTo>
                  <a:pt x="122" y="13"/>
                  <a:pt x="123" y="13"/>
                  <a:pt x="123" y="12"/>
                </a:cubicBezTo>
                <a:cubicBezTo>
                  <a:pt x="124" y="12"/>
                  <a:pt x="124" y="12"/>
                  <a:pt x="124" y="12"/>
                </a:cubicBezTo>
                <a:cubicBezTo>
                  <a:pt x="124" y="13"/>
                  <a:pt x="124" y="13"/>
                  <a:pt x="124" y="14"/>
                </a:cubicBezTo>
                <a:cubicBezTo>
                  <a:pt x="123" y="13"/>
                  <a:pt x="123" y="13"/>
                  <a:pt x="122" y="13"/>
                </a:cubicBezTo>
                <a:cubicBezTo>
                  <a:pt x="122" y="13"/>
                  <a:pt x="122" y="13"/>
                  <a:pt x="122" y="13"/>
                </a:cubicBezTo>
                <a:moveTo>
                  <a:pt x="108" y="9"/>
                </a:moveTo>
                <a:cubicBezTo>
                  <a:pt x="107" y="9"/>
                  <a:pt x="106" y="9"/>
                  <a:pt x="106" y="7"/>
                </a:cubicBezTo>
                <a:cubicBezTo>
                  <a:pt x="107" y="7"/>
                  <a:pt x="107" y="7"/>
                  <a:pt x="107" y="7"/>
                </a:cubicBezTo>
                <a:cubicBezTo>
                  <a:pt x="107" y="7"/>
                  <a:pt x="108" y="8"/>
                  <a:pt x="108" y="8"/>
                </a:cubicBezTo>
                <a:cubicBezTo>
                  <a:pt x="108" y="8"/>
                  <a:pt x="109" y="9"/>
                  <a:pt x="109" y="9"/>
                </a:cubicBezTo>
                <a:cubicBezTo>
                  <a:pt x="109" y="9"/>
                  <a:pt x="109" y="9"/>
                  <a:pt x="109" y="9"/>
                </a:cubicBezTo>
                <a:cubicBezTo>
                  <a:pt x="109" y="9"/>
                  <a:pt x="109" y="9"/>
                  <a:pt x="108" y="9"/>
                </a:cubicBezTo>
                <a:moveTo>
                  <a:pt x="112" y="7"/>
                </a:moveTo>
                <a:cubicBezTo>
                  <a:pt x="112" y="7"/>
                  <a:pt x="112" y="7"/>
                  <a:pt x="112" y="7"/>
                </a:cubicBezTo>
                <a:cubicBezTo>
                  <a:pt x="112" y="7"/>
                  <a:pt x="112" y="6"/>
                  <a:pt x="112" y="6"/>
                </a:cubicBezTo>
                <a:cubicBezTo>
                  <a:pt x="113" y="6"/>
                  <a:pt x="113" y="7"/>
                  <a:pt x="113" y="7"/>
                </a:cubicBezTo>
                <a:cubicBezTo>
                  <a:pt x="113" y="7"/>
                  <a:pt x="112" y="7"/>
                  <a:pt x="112" y="7"/>
                </a:cubicBezTo>
                <a:moveTo>
                  <a:pt x="102" y="10"/>
                </a:moveTo>
                <a:cubicBezTo>
                  <a:pt x="103" y="9"/>
                  <a:pt x="103" y="7"/>
                  <a:pt x="103" y="5"/>
                </a:cubicBezTo>
                <a:cubicBezTo>
                  <a:pt x="104" y="7"/>
                  <a:pt x="106" y="11"/>
                  <a:pt x="109" y="11"/>
                </a:cubicBezTo>
                <a:cubicBezTo>
                  <a:pt x="110" y="11"/>
                  <a:pt x="111" y="10"/>
                  <a:pt x="112" y="9"/>
                </a:cubicBezTo>
                <a:cubicBezTo>
                  <a:pt x="113" y="10"/>
                  <a:pt x="112" y="12"/>
                  <a:pt x="114" y="12"/>
                </a:cubicBezTo>
                <a:cubicBezTo>
                  <a:pt x="114" y="12"/>
                  <a:pt x="114" y="12"/>
                  <a:pt x="114" y="12"/>
                </a:cubicBezTo>
                <a:cubicBezTo>
                  <a:pt x="115" y="12"/>
                  <a:pt x="115" y="12"/>
                  <a:pt x="115" y="12"/>
                </a:cubicBezTo>
                <a:cubicBezTo>
                  <a:pt x="115" y="12"/>
                  <a:pt x="116" y="12"/>
                  <a:pt x="116" y="11"/>
                </a:cubicBezTo>
                <a:cubicBezTo>
                  <a:pt x="116" y="11"/>
                  <a:pt x="117" y="11"/>
                  <a:pt x="117" y="11"/>
                </a:cubicBezTo>
                <a:cubicBezTo>
                  <a:pt x="117" y="11"/>
                  <a:pt x="117" y="11"/>
                  <a:pt x="118" y="11"/>
                </a:cubicBezTo>
                <a:cubicBezTo>
                  <a:pt x="117" y="15"/>
                  <a:pt x="125" y="14"/>
                  <a:pt x="128" y="17"/>
                </a:cubicBezTo>
                <a:cubicBezTo>
                  <a:pt x="130" y="17"/>
                  <a:pt x="129" y="14"/>
                  <a:pt x="130" y="14"/>
                </a:cubicBezTo>
                <a:cubicBezTo>
                  <a:pt x="131" y="14"/>
                  <a:pt x="131" y="14"/>
                  <a:pt x="131" y="15"/>
                </a:cubicBezTo>
                <a:cubicBezTo>
                  <a:pt x="132" y="22"/>
                  <a:pt x="141" y="22"/>
                  <a:pt x="146" y="26"/>
                </a:cubicBezTo>
                <a:cubicBezTo>
                  <a:pt x="150" y="34"/>
                  <a:pt x="161" y="40"/>
                  <a:pt x="163" y="49"/>
                </a:cubicBezTo>
                <a:cubicBezTo>
                  <a:pt x="163" y="49"/>
                  <a:pt x="163" y="49"/>
                  <a:pt x="163" y="49"/>
                </a:cubicBezTo>
                <a:cubicBezTo>
                  <a:pt x="164" y="49"/>
                  <a:pt x="164" y="48"/>
                  <a:pt x="164" y="48"/>
                </a:cubicBezTo>
                <a:cubicBezTo>
                  <a:pt x="163" y="47"/>
                  <a:pt x="163" y="46"/>
                  <a:pt x="164" y="46"/>
                </a:cubicBezTo>
                <a:cubicBezTo>
                  <a:pt x="164" y="46"/>
                  <a:pt x="164" y="46"/>
                  <a:pt x="164" y="46"/>
                </a:cubicBezTo>
                <a:cubicBezTo>
                  <a:pt x="176" y="75"/>
                  <a:pt x="176" y="106"/>
                  <a:pt x="161" y="134"/>
                </a:cubicBezTo>
                <a:cubicBezTo>
                  <a:pt x="161" y="133"/>
                  <a:pt x="160" y="133"/>
                  <a:pt x="160" y="133"/>
                </a:cubicBezTo>
                <a:cubicBezTo>
                  <a:pt x="159" y="133"/>
                  <a:pt x="158" y="134"/>
                  <a:pt x="158" y="136"/>
                </a:cubicBezTo>
                <a:cubicBezTo>
                  <a:pt x="157" y="137"/>
                  <a:pt x="156" y="138"/>
                  <a:pt x="154" y="138"/>
                </a:cubicBezTo>
                <a:cubicBezTo>
                  <a:pt x="154" y="138"/>
                  <a:pt x="154" y="138"/>
                  <a:pt x="154" y="138"/>
                </a:cubicBezTo>
                <a:cubicBezTo>
                  <a:pt x="154" y="140"/>
                  <a:pt x="154" y="140"/>
                  <a:pt x="154" y="142"/>
                </a:cubicBezTo>
                <a:cubicBezTo>
                  <a:pt x="152" y="142"/>
                  <a:pt x="150" y="144"/>
                  <a:pt x="148" y="144"/>
                </a:cubicBezTo>
                <a:cubicBezTo>
                  <a:pt x="148" y="144"/>
                  <a:pt x="148" y="144"/>
                  <a:pt x="148" y="144"/>
                </a:cubicBezTo>
                <a:cubicBezTo>
                  <a:pt x="148" y="145"/>
                  <a:pt x="148" y="147"/>
                  <a:pt x="149" y="147"/>
                </a:cubicBezTo>
                <a:cubicBezTo>
                  <a:pt x="149" y="148"/>
                  <a:pt x="145" y="148"/>
                  <a:pt x="144" y="148"/>
                </a:cubicBezTo>
                <a:cubicBezTo>
                  <a:pt x="144" y="150"/>
                  <a:pt x="145" y="151"/>
                  <a:pt x="144" y="151"/>
                </a:cubicBezTo>
                <a:cubicBezTo>
                  <a:pt x="144" y="151"/>
                  <a:pt x="143" y="151"/>
                  <a:pt x="143" y="151"/>
                </a:cubicBezTo>
                <a:cubicBezTo>
                  <a:pt x="140" y="151"/>
                  <a:pt x="138" y="154"/>
                  <a:pt x="137" y="156"/>
                </a:cubicBezTo>
                <a:cubicBezTo>
                  <a:pt x="132" y="157"/>
                  <a:pt x="128" y="159"/>
                  <a:pt x="124" y="162"/>
                </a:cubicBezTo>
                <a:cubicBezTo>
                  <a:pt x="121" y="162"/>
                  <a:pt x="118" y="162"/>
                  <a:pt x="119" y="165"/>
                </a:cubicBezTo>
                <a:cubicBezTo>
                  <a:pt x="119" y="165"/>
                  <a:pt x="118" y="165"/>
                  <a:pt x="118" y="165"/>
                </a:cubicBezTo>
                <a:cubicBezTo>
                  <a:pt x="117" y="165"/>
                  <a:pt x="116" y="164"/>
                  <a:pt x="115" y="163"/>
                </a:cubicBezTo>
                <a:cubicBezTo>
                  <a:pt x="115" y="164"/>
                  <a:pt x="114" y="164"/>
                  <a:pt x="114" y="164"/>
                </a:cubicBezTo>
                <a:cubicBezTo>
                  <a:pt x="114" y="164"/>
                  <a:pt x="114" y="164"/>
                  <a:pt x="112" y="163"/>
                </a:cubicBezTo>
                <a:cubicBezTo>
                  <a:pt x="111" y="164"/>
                  <a:pt x="113" y="164"/>
                  <a:pt x="112" y="165"/>
                </a:cubicBezTo>
                <a:cubicBezTo>
                  <a:pt x="109" y="165"/>
                  <a:pt x="109" y="159"/>
                  <a:pt x="106" y="158"/>
                </a:cubicBezTo>
                <a:cubicBezTo>
                  <a:pt x="105" y="158"/>
                  <a:pt x="105" y="159"/>
                  <a:pt x="104" y="159"/>
                </a:cubicBezTo>
                <a:cubicBezTo>
                  <a:pt x="104" y="162"/>
                  <a:pt x="105" y="162"/>
                  <a:pt x="105" y="165"/>
                </a:cubicBezTo>
                <a:cubicBezTo>
                  <a:pt x="105" y="166"/>
                  <a:pt x="102" y="165"/>
                  <a:pt x="102" y="166"/>
                </a:cubicBezTo>
                <a:cubicBezTo>
                  <a:pt x="101" y="165"/>
                  <a:pt x="101" y="163"/>
                  <a:pt x="100" y="162"/>
                </a:cubicBezTo>
                <a:cubicBezTo>
                  <a:pt x="99" y="163"/>
                  <a:pt x="99" y="165"/>
                  <a:pt x="100" y="166"/>
                </a:cubicBezTo>
                <a:cubicBezTo>
                  <a:pt x="99" y="166"/>
                  <a:pt x="98" y="166"/>
                  <a:pt x="97" y="166"/>
                </a:cubicBezTo>
                <a:cubicBezTo>
                  <a:pt x="95" y="166"/>
                  <a:pt x="93" y="166"/>
                  <a:pt x="92" y="166"/>
                </a:cubicBezTo>
                <a:cubicBezTo>
                  <a:pt x="90" y="166"/>
                  <a:pt x="88" y="166"/>
                  <a:pt x="87" y="166"/>
                </a:cubicBezTo>
                <a:cubicBezTo>
                  <a:pt x="85" y="166"/>
                  <a:pt x="84" y="166"/>
                  <a:pt x="83" y="166"/>
                </a:cubicBezTo>
                <a:cubicBezTo>
                  <a:pt x="79" y="165"/>
                  <a:pt x="72" y="163"/>
                  <a:pt x="68" y="163"/>
                </a:cubicBezTo>
                <a:cubicBezTo>
                  <a:pt x="67" y="163"/>
                  <a:pt x="67" y="163"/>
                  <a:pt x="67" y="163"/>
                </a:cubicBezTo>
                <a:cubicBezTo>
                  <a:pt x="67" y="160"/>
                  <a:pt x="65" y="161"/>
                  <a:pt x="64" y="159"/>
                </a:cubicBezTo>
                <a:cubicBezTo>
                  <a:pt x="64" y="160"/>
                  <a:pt x="63" y="160"/>
                  <a:pt x="63" y="160"/>
                </a:cubicBezTo>
                <a:cubicBezTo>
                  <a:pt x="62" y="160"/>
                  <a:pt x="61" y="159"/>
                  <a:pt x="60" y="159"/>
                </a:cubicBezTo>
                <a:cubicBezTo>
                  <a:pt x="59" y="158"/>
                  <a:pt x="58" y="157"/>
                  <a:pt x="57" y="157"/>
                </a:cubicBezTo>
                <a:cubicBezTo>
                  <a:pt x="56" y="157"/>
                  <a:pt x="56" y="157"/>
                  <a:pt x="56" y="157"/>
                </a:cubicBezTo>
                <a:cubicBezTo>
                  <a:pt x="56" y="156"/>
                  <a:pt x="56" y="155"/>
                  <a:pt x="55" y="155"/>
                </a:cubicBezTo>
                <a:cubicBezTo>
                  <a:pt x="55" y="154"/>
                  <a:pt x="55" y="154"/>
                  <a:pt x="55" y="154"/>
                </a:cubicBezTo>
                <a:cubicBezTo>
                  <a:pt x="54" y="154"/>
                  <a:pt x="54" y="155"/>
                  <a:pt x="54" y="155"/>
                </a:cubicBezTo>
                <a:cubicBezTo>
                  <a:pt x="54" y="155"/>
                  <a:pt x="53" y="155"/>
                  <a:pt x="53" y="155"/>
                </a:cubicBezTo>
                <a:cubicBezTo>
                  <a:pt x="53" y="155"/>
                  <a:pt x="53" y="155"/>
                  <a:pt x="53" y="155"/>
                </a:cubicBezTo>
                <a:cubicBezTo>
                  <a:pt x="54" y="153"/>
                  <a:pt x="53" y="154"/>
                  <a:pt x="52" y="152"/>
                </a:cubicBezTo>
                <a:cubicBezTo>
                  <a:pt x="51" y="152"/>
                  <a:pt x="53" y="153"/>
                  <a:pt x="52" y="154"/>
                </a:cubicBezTo>
                <a:cubicBezTo>
                  <a:pt x="40" y="149"/>
                  <a:pt x="32" y="136"/>
                  <a:pt x="26" y="130"/>
                </a:cubicBezTo>
                <a:cubicBezTo>
                  <a:pt x="14" y="111"/>
                  <a:pt x="12" y="78"/>
                  <a:pt x="20" y="55"/>
                </a:cubicBezTo>
                <a:cubicBezTo>
                  <a:pt x="24" y="53"/>
                  <a:pt x="28" y="46"/>
                  <a:pt x="28" y="43"/>
                </a:cubicBezTo>
                <a:cubicBezTo>
                  <a:pt x="28" y="42"/>
                  <a:pt x="28" y="42"/>
                  <a:pt x="28" y="42"/>
                </a:cubicBezTo>
                <a:cubicBezTo>
                  <a:pt x="29" y="42"/>
                  <a:pt x="29" y="42"/>
                  <a:pt x="30" y="43"/>
                </a:cubicBezTo>
                <a:cubicBezTo>
                  <a:pt x="35" y="35"/>
                  <a:pt x="42" y="30"/>
                  <a:pt x="48" y="23"/>
                </a:cubicBezTo>
                <a:cubicBezTo>
                  <a:pt x="48" y="23"/>
                  <a:pt x="48" y="23"/>
                  <a:pt x="49" y="23"/>
                </a:cubicBezTo>
                <a:cubicBezTo>
                  <a:pt x="49" y="23"/>
                  <a:pt x="49" y="23"/>
                  <a:pt x="49" y="23"/>
                </a:cubicBezTo>
                <a:cubicBezTo>
                  <a:pt x="49" y="23"/>
                  <a:pt x="50" y="21"/>
                  <a:pt x="50" y="19"/>
                </a:cubicBezTo>
                <a:cubicBezTo>
                  <a:pt x="50" y="19"/>
                  <a:pt x="51" y="20"/>
                  <a:pt x="52" y="20"/>
                </a:cubicBezTo>
                <a:cubicBezTo>
                  <a:pt x="57" y="20"/>
                  <a:pt x="61" y="17"/>
                  <a:pt x="63" y="14"/>
                </a:cubicBezTo>
                <a:cubicBezTo>
                  <a:pt x="64" y="14"/>
                  <a:pt x="64" y="14"/>
                  <a:pt x="65" y="14"/>
                </a:cubicBezTo>
                <a:cubicBezTo>
                  <a:pt x="66" y="14"/>
                  <a:pt x="66" y="14"/>
                  <a:pt x="68" y="14"/>
                </a:cubicBezTo>
                <a:cubicBezTo>
                  <a:pt x="68" y="12"/>
                  <a:pt x="68" y="11"/>
                  <a:pt x="68" y="11"/>
                </a:cubicBezTo>
                <a:cubicBezTo>
                  <a:pt x="70" y="11"/>
                  <a:pt x="72" y="11"/>
                  <a:pt x="75" y="11"/>
                </a:cubicBezTo>
                <a:cubicBezTo>
                  <a:pt x="78" y="11"/>
                  <a:pt x="81" y="11"/>
                  <a:pt x="81" y="8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8"/>
                  <a:pt x="83" y="8"/>
                  <a:pt x="83" y="8"/>
                </a:cubicBezTo>
                <a:cubicBezTo>
                  <a:pt x="83" y="8"/>
                  <a:pt x="83" y="8"/>
                  <a:pt x="83" y="8"/>
                </a:cubicBezTo>
                <a:cubicBezTo>
                  <a:pt x="84" y="8"/>
                  <a:pt x="84" y="8"/>
                  <a:pt x="85" y="7"/>
                </a:cubicBezTo>
                <a:cubicBezTo>
                  <a:pt x="85" y="8"/>
                  <a:pt x="84" y="8"/>
                  <a:pt x="84" y="9"/>
                </a:cubicBezTo>
                <a:cubicBezTo>
                  <a:pt x="85" y="9"/>
                  <a:pt x="86" y="9"/>
                  <a:pt x="87" y="9"/>
                </a:cubicBezTo>
                <a:cubicBezTo>
                  <a:pt x="86" y="8"/>
                  <a:pt x="88" y="6"/>
                  <a:pt x="90" y="5"/>
                </a:cubicBezTo>
                <a:cubicBezTo>
                  <a:pt x="90" y="5"/>
                  <a:pt x="90" y="5"/>
                  <a:pt x="90" y="5"/>
                </a:cubicBezTo>
                <a:cubicBezTo>
                  <a:pt x="90" y="5"/>
                  <a:pt x="90" y="5"/>
                  <a:pt x="90" y="5"/>
                </a:cubicBezTo>
                <a:cubicBezTo>
                  <a:pt x="89" y="6"/>
                  <a:pt x="89" y="7"/>
                  <a:pt x="90" y="7"/>
                </a:cubicBezTo>
                <a:cubicBezTo>
                  <a:pt x="90" y="7"/>
                  <a:pt x="91" y="7"/>
                  <a:pt x="91" y="7"/>
                </a:cubicBezTo>
                <a:cubicBezTo>
                  <a:pt x="91" y="7"/>
                  <a:pt x="92" y="6"/>
                  <a:pt x="92" y="6"/>
                </a:cubicBezTo>
                <a:cubicBezTo>
                  <a:pt x="92" y="6"/>
                  <a:pt x="92" y="6"/>
                  <a:pt x="92" y="6"/>
                </a:cubicBezTo>
                <a:cubicBezTo>
                  <a:pt x="92" y="7"/>
                  <a:pt x="92" y="8"/>
                  <a:pt x="92" y="9"/>
                </a:cubicBezTo>
                <a:cubicBezTo>
                  <a:pt x="93" y="9"/>
                  <a:pt x="94" y="9"/>
                  <a:pt x="96" y="10"/>
                </a:cubicBezTo>
                <a:cubicBezTo>
                  <a:pt x="97" y="10"/>
                  <a:pt x="96" y="6"/>
                  <a:pt x="98" y="6"/>
                </a:cubicBezTo>
                <a:cubicBezTo>
                  <a:pt x="98" y="6"/>
                  <a:pt x="98" y="6"/>
                  <a:pt x="98" y="6"/>
                </a:cubicBezTo>
                <a:cubicBezTo>
                  <a:pt x="98" y="8"/>
                  <a:pt x="97" y="8"/>
                  <a:pt x="98" y="10"/>
                </a:cubicBezTo>
                <a:cubicBezTo>
                  <a:pt x="98" y="9"/>
                  <a:pt x="100" y="9"/>
                  <a:pt x="100" y="7"/>
                </a:cubicBezTo>
                <a:cubicBezTo>
                  <a:pt x="100" y="8"/>
                  <a:pt x="100" y="10"/>
                  <a:pt x="102" y="10"/>
                </a:cubicBezTo>
                <a:moveTo>
                  <a:pt x="93" y="6"/>
                </a:moveTo>
                <a:cubicBezTo>
                  <a:pt x="93" y="6"/>
                  <a:pt x="93" y="6"/>
                  <a:pt x="92" y="6"/>
                </a:cubicBezTo>
                <a:cubicBezTo>
                  <a:pt x="92" y="6"/>
                  <a:pt x="93" y="5"/>
                  <a:pt x="93" y="5"/>
                </a:cubicBezTo>
                <a:cubicBezTo>
                  <a:pt x="94" y="5"/>
                  <a:pt x="94" y="6"/>
                  <a:pt x="94" y="6"/>
                </a:cubicBezTo>
                <a:cubicBezTo>
                  <a:pt x="93" y="6"/>
                  <a:pt x="93" y="6"/>
                  <a:pt x="93" y="6"/>
                </a:cubicBezTo>
                <a:moveTo>
                  <a:pt x="82" y="0"/>
                </a:moveTo>
                <a:cubicBezTo>
                  <a:pt x="82" y="1"/>
                  <a:pt x="82" y="2"/>
                  <a:pt x="83" y="2"/>
                </a:cubicBezTo>
                <a:cubicBezTo>
                  <a:pt x="83" y="1"/>
                  <a:pt x="83" y="0"/>
                  <a:pt x="82" y="0"/>
                </a:cubicBezTo>
              </a:path>
            </a:pathLst>
          </a:custGeom>
          <a:solidFill>
            <a:schemeClr val="tx1">
              <a:alpha val="21176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145736" name="直接连接符 372"/>
          <p:cNvCxnSpPr>
            <a:cxnSpLocks noChangeShapeType="1"/>
          </p:cNvCxnSpPr>
          <p:nvPr/>
        </p:nvCxnSpPr>
        <p:spPr bwMode="auto">
          <a:xfrm>
            <a:off x="5413722" y="2476214"/>
            <a:ext cx="3905250" cy="9525"/>
          </a:xfrm>
          <a:prstGeom prst="line">
            <a:avLst/>
          </a:prstGeom>
          <a:noFill/>
          <a:ln w="6350">
            <a:solidFill>
              <a:srgbClr val="884ADA"/>
            </a:solidFill>
            <a:prstDash val="dash"/>
            <a:round/>
          </a:ln>
        </p:spPr>
      </p:cxnSp>
      <p:sp>
        <p:nvSpPr>
          <p:cNvPr id="1048776" name="TextBox 16"/>
          <p:cNvSpPr txBox="1"/>
          <p:nvPr/>
        </p:nvSpPr>
        <p:spPr>
          <a:xfrm>
            <a:off x="5433507" y="2862954"/>
            <a:ext cx="3738425" cy="1577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“习惯源于细节，细节成就美丽。”每一份成功的背后都有共通之处，那就是“扎实+技巧”的磨练。所以今后我们会在以下几方面努力：　　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097163" name="图片 2097162"/>
          <p:cNvPicPr/>
          <p:nvPr/>
        </p:nvPicPr>
        <p:blipFill>
          <a:blip r:embed="rId3"/>
          <a:srcRect l="12460" r="12493"/>
          <a:stretch>
            <a:fillRect/>
          </a:stretch>
        </p:blipFill>
        <p:spPr>
          <a:xfrm>
            <a:off x="156418" y="462104"/>
            <a:ext cx="4087561" cy="4615829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48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48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09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45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048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75" grpId="0" animBg="1"/>
      <p:bldP spid="104877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46"/>
          <p:cNvGrpSpPr/>
          <p:nvPr/>
        </p:nvGrpSpPr>
        <p:grpSpPr>
          <a:xfrm>
            <a:off x="-169489" y="2692992"/>
            <a:ext cx="5086193" cy="952032"/>
            <a:chOff x="-169489" y="2289176"/>
            <a:chExt cx="5086193" cy="952032"/>
          </a:xfrm>
        </p:grpSpPr>
        <p:grpSp>
          <p:nvGrpSpPr>
            <p:cNvPr id="76" name="组合 33"/>
            <p:cNvGrpSpPr/>
            <p:nvPr/>
          </p:nvGrpSpPr>
          <p:grpSpPr>
            <a:xfrm>
              <a:off x="-169489" y="2289176"/>
              <a:ext cx="5086193" cy="952032"/>
              <a:chOff x="0" y="2289175"/>
              <a:chExt cx="6810375" cy="1274763"/>
            </a:xfrm>
          </p:grpSpPr>
          <p:sp>
            <p:nvSpPr>
              <p:cNvPr id="1048636" name="Rectangle 12"/>
              <p:cNvSpPr>
                <a:spLocks noChangeArrowheads="1"/>
              </p:cNvSpPr>
              <p:nvPr/>
            </p:nvSpPr>
            <p:spPr bwMode="auto">
              <a:xfrm>
                <a:off x="0" y="3371850"/>
                <a:ext cx="6186488" cy="192088"/>
              </a:xfrm>
              <a:prstGeom prst="rect">
                <a:avLst/>
              </a:prstGeom>
              <a:solidFill>
                <a:srgbClr val="884ADA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4261D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37" name="Freeform 7"/>
              <p:cNvSpPr>
                <a:spLocks noEditPoints="1"/>
              </p:cNvSpPr>
              <p:nvPr/>
            </p:nvSpPr>
            <p:spPr bwMode="auto">
              <a:xfrm>
                <a:off x="5534025" y="2289175"/>
                <a:ext cx="1276350" cy="1274763"/>
              </a:xfrm>
              <a:custGeom>
                <a:avLst/>
                <a:gdLst>
                  <a:gd name="T0" fmla="*/ 638387601 w 2222"/>
                  <a:gd name="T1" fmla="*/ 0 h 2222"/>
                  <a:gd name="T2" fmla="*/ 1276775202 w 2222"/>
                  <a:gd name="T3" fmla="*/ 638387222 h 2222"/>
                  <a:gd name="T4" fmla="*/ 638387601 w 2222"/>
                  <a:gd name="T5" fmla="*/ 1276773686 h 2222"/>
                  <a:gd name="T6" fmla="*/ 0 w 2222"/>
                  <a:gd name="T7" fmla="*/ 638387222 h 2222"/>
                  <a:gd name="T8" fmla="*/ 638387601 w 2222"/>
                  <a:gd name="T9" fmla="*/ 0 h 2222"/>
                  <a:gd name="T10" fmla="*/ 638387601 w 2222"/>
                  <a:gd name="T11" fmla="*/ 193067318 h 2222"/>
                  <a:gd name="T12" fmla="*/ 1084282354 w 2222"/>
                  <a:gd name="T13" fmla="*/ 638387222 h 2222"/>
                  <a:gd name="T14" fmla="*/ 638387601 w 2222"/>
                  <a:gd name="T15" fmla="*/ 1084280952 h 2222"/>
                  <a:gd name="T16" fmla="*/ 193067433 w 2222"/>
                  <a:gd name="T17" fmla="*/ 638387222 h 2222"/>
                  <a:gd name="T18" fmla="*/ 638387601 w 2222"/>
                  <a:gd name="T19" fmla="*/ 193067318 h 22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22" h="2222">
                    <a:moveTo>
                      <a:pt x="1111" y="0"/>
                    </a:moveTo>
                    <a:cubicBezTo>
                      <a:pt x="1725" y="0"/>
                      <a:pt x="2222" y="498"/>
                      <a:pt x="2222" y="1111"/>
                    </a:cubicBezTo>
                    <a:cubicBezTo>
                      <a:pt x="2222" y="1725"/>
                      <a:pt x="1725" y="2222"/>
                      <a:pt x="1111" y="2222"/>
                    </a:cubicBezTo>
                    <a:cubicBezTo>
                      <a:pt x="498" y="2222"/>
                      <a:pt x="0" y="1725"/>
                      <a:pt x="0" y="1111"/>
                    </a:cubicBezTo>
                    <a:cubicBezTo>
                      <a:pt x="0" y="498"/>
                      <a:pt x="498" y="0"/>
                      <a:pt x="1111" y="0"/>
                    </a:cubicBezTo>
                    <a:close/>
                    <a:moveTo>
                      <a:pt x="1111" y="336"/>
                    </a:moveTo>
                    <a:cubicBezTo>
                      <a:pt x="1540" y="336"/>
                      <a:pt x="1887" y="683"/>
                      <a:pt x="1887" y="1111"/>
                    </a:cubicBezTo>
                    <a:cubicBezTo>
                      <a:pt x="1887" y="1540"/>
                      <a:pt x="1540" y="1887"/>
                      <a:pt x="1111" y="1887"/>
                    </a:cubicBezTo>
                    <a:cubicBezTo>
                      <a:pt x="683" y="1887"/>
                      <a:pt x="336" y="1540"/>
                      <a:pt x="336" y="1111"/>
                    </a:cubicBezTo>
                    <a:cubicBezTo>
                      <a:pt x="336" y="683"/>
                      <a:pt x="683" y="336"/>
                      <a:pt x="1111" y="336"/>
                    </a:cubicBezTo>
                    <a:close/>
                  </a:path>
                </a:pathLst>
              </a:custGeom>
              <a:solidFill>
                <a:srgbClr val="884ADA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48638" name="Freeform 546"/>
            <p:cNvSpPr>
              <a:spLocks noEditPoints="1"/>
            </p:cNvSpPr>
            <p:nvPr/>
          </p:nvSpPr>
          <p:spPr bwMode="auto">
            <a:xfrm>
              <a:off x="4270240" y="2613535"/>
              <a:ext cx="334962" cy="282575"/>
            </a:xfrm>
            <a:custGeom>
              <a:avLst/>
              <a:gdLst>
                <a:gd name="T0" fmla="*/ 304723 w 288"/>
                <a:gd name="T1" fmla="*/ 41691 h 244"/>
                <a:gd name="T2" fmla="*/ 304723 w 288"/>
                <a:gd name="T3" fmla="*/ 0 h 244"/>
                <a:gd name="T4" fmla="*/ 167482 w 288"/>
                <a:gd name="T5" fmla="*/ 40533 h 244"/>
                <a:gd name="T6" fmla="*/ 30240 w 288"/>
                <a:gd name="T7" fmla="*/ 0 h 244"/>
                <a:gd name="T8" fmla="*/ 30240 w 288"/>
                <a:gd name="T9" fmla="*/ 41691 h 244"/>
                <a:gd name="T10" fmla="*/ 0 w 288"/>
                <a:gd name="T11" fmla="*/ 40533 h 244"/>
                <a:gd name="T12" fmla="*/ 0 w 288"/>
                <a:gd name="T13" fmla="*/ 253623 h 244"/>
                <a:gd name="T14" fmla="*/ 138405 w 288"/>
                <a:gd name="T15" fmla="*/ 267520 h 244"/>
                <a:gd name="T16" fmla="*/ 167482 w 288"/>
                <a:gd name="T17" fmla="*/ 282575 h 244"/>
                <a:gd name="T18" fmla="*/ 196558 w 288"/>
                <a:gd name="T19" fmla="*/ 267520 h 244"/>
                <a:gd name="T20" fmla="*/ 334963 w 288"/>
                <a:gd name="T21" fmla="*/ 253623 h 244"/>
                <a:gd name="T22" fmla="*/ 334963 w 288"/>
                <a:gd name="T23" fmla="*/ 40533 h 244"/>
                <a:gd name="T24" fmla="*/ 304723 w 288"/>
                <a:gd name="T25" fmla="*/ 41691 h 244"/>
                <a:gd name="T26" fmla="*/ 45360 w 288"/>
                <a:gd name="T27" fmla="*/ 15055 h 244"/>
                <a:gd name="T28" fmla="*/ 153525 w 288"/>
                <a:gd name="T29" fmla="*/ 47482 h 244"/>
                <a:gd name="T30" fmla="*/ 157014 w 288"/>
                <a:gd name="T31" fmla="*/ 55589 h 244"/>
                <a:gd name="T32" fmla="*/ 157014 w 288"/>
                <a:gd name="T33" fmla="*/ 239726 h 244"/>
                <a:gd name="T34" fmla="*/ 46523 w 288"/>
                <a:gd name="T35" fmla="*/ 217722 h 244"/>
                <a:gd name="T36" fmla="*/ 45360 w 288"/>
                <a:gd name="T37" fmla="*/ 217722 h 244"/>
                <a:gd name="T38" fmla="*/ 45360 w 288"/>
                <a:gd name="T39" fmla="*/ 15055 h 244"/>
                <a:gd name="T40" fmla="*/ 288440 w 288"/>
                <a:gd name="T41" fmla="*/ 15055 h 244"/>
                <a:gd name="T42" fmla="*/ 288440 w 288"/>
                <a:gd name="T43" fmla="*/ 217722 h 244"/>
                <a:gd name="T44" fmla="*/ 287277 w 288"/>
                <a:gd name="T45" fmla="*/ 217722 h 244"/>
                <a:gd name="T46" fmla="*/ 176786 w 288"/>
                <a:gd name="T47" fmla="*/ 239726 h 244"/>
                <a:gd name="T48" fmla="*/ 176786 w 288"/>
                <a:gd name="T49" fmla="*/ 56747 h 244"/>
                <a:gd name="T50" fmla="*/ 181438 w 288"/>
                <a:gd name="T51" fmla="*/ 47482 h 244"/>
                <a:gd name="T52" fmla="*/ 288440 w 288"/>
                <a:gd name="T53" fmla="*/ 15055 h 2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88"/>
                <a:gd name="T82" fmla="*/ 0 h 244"/>
                <a:gd name="T83" fmla="*/ 288 w 288"/>
                <a:gd name="T84" fmla="*/ 244 h 24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88" h="244">
                  <a:moveTo>
                    <a:pt x="262" y="36"/>
                  </a:moveTo>
                  <a:cubicBezTo>
                    <a:pt x="262" y="0"/>
                    <a:pt x="262" y="0"/>
                    <a:pt x="262" y="0"/>
                  </a:cubicBezTo>
                  <a:cubicBezTo>
                    <a:pt x="160" y="0"/>
                    <a:pt x="145" y="33"/>
                    <a:pt x="144" y="35"/>
                  </a:cubicBezTo>
                  <a:cubicBezTo>
                    <a:pt x="143" y="33"/>
                    <a:pt x="127" y="0"/>
                    <a:pt x="26" y="0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18" y="35"/>
                    <a:pt x="9" y="35"/>
                    <a:pt x="0" y="35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19"/>
                    <a:pt x="79" y="210"/>
                    <a:pt x="119" y="231"/>
                  </a:cubicBezTo>
                  <a:cubicBezTo>
                    <a:pt x="126" y="235"/>
                    <a:pt x="133" y="244"/>
                    <a:pt x="144" y="244"/>
                  </a:cubicBezTo>
                  <a:cubicBezTo>
                    <a:pt x="155" y="244"/>
                    <a:pt x="162" y="235"/>
                    <a:pt x="169" y="231"/>
                  </a:cubicBezTo>
                  <a:cubicBezTo>
                    <a:pt x="208" y="210"/>
                    <a:pt x="288" y="219"/>
                    <a:pt x="288" y="219"/>
                  </a:cubicBezTo>
                  <a:cubicBezTo>
                    <a:pt x="288" y="35"/>
                    <a:pt x="288" y="35"/>
                    <a:pt x="288" y="35"/>
                  </a:cubicBezTo>
                  <a:cubicBezTo>
                    <a:pt x="278" y="35"/>
                    <a:pt x="270" y="35"/>
                    <a:pt x="262" y="36"/>
                  </a:cubicBezTo>
                  <a:close/>
                  <a:moveTo>
                    <a:pt x="39" y="13"/>
                  </a:moveTo>
                  <a:cubicBezTo>
                    <a:pt x="117" y="16"/>
                    <a:pt x="131" y="39"/>
                    <a:pt x="132" y="41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5" y="207"/>
                    <a:pt x="135" y="207"/>
                    <a:pt x="135" y="207"/>
                  </a:cubicBezTo>
                  <a:cubicBezTo>
                    <a:pt x="107" y="191"/>
                    <a:pt x="66" y="188"/>
                    <a:pt x="40" y="188"/>
                  </a:cubicBezTo>
                  <a:cubicBezTo>
                    <a:pt x="40" y="188"/>
                    <a:pt x="39" y="188"/>
                    <a:pt x="39" y="188"/>
                  </a:cubicBezTo>
                  <a:lnTo>
                    <a:pt x="39" y="13"/>
                  </a:lnTo>
                  <a:close/>
                  <a:moveTo>
                    <a:pt x="248" y="13"/>
                  </a:moveTo>
                  <a:cubicBezTo>
                    <a:pt x="248" y="188"/>
                    <a:pt x="248" y="188"/>
                    <a:pt x="248" y="188"/>
                  </a:cubicBezTo>
                  <a:cubicBezTo>
                    <a:pt x="248" y="188"/>
                    <a:pt x="248" y="188"/>
                    <a:pt x="247" y="188"/>
                  </a:cubicBezTo>
                  <a:cubicBezTo>
                    <a:pt x="221" y="188"/>
                    <a:pt x="180" y="191"/>
                    <a:pt x="152" y="207"/>
                  </a:cubicBezTo>
                  <a:cubicBezTo>
                    <a:pt x="152" y="49"/>
                    <a:pt x="152" y="49"/>
                    <a:pt x="152" y="49"/>
                  </a:cubicBezTo>
                  <a:cubicBezTo>
                    <a:pt x="156" y="41"/>
                    <a:pt x="156" y="41"/>
                    <a:pt x="156" y="41"/>
                  </a:cubicBezTo>
                  <a:cubicBezTo>
                    <a:pt x="156" y="39"/>
                    <a:pt x="171" y="16"/>
                    <a:pt x="248" y="13"/>
                  </a:cubicBezTo>
                  <a:close/>
                </a:path>
              </a:pathLst>
            </a:custGeom>
            <a:solidFill>
              <a:srgbClr val="9259DD"/>
            </a:solidFill>
            <a:ln w="9525">
              <a:noFill/>
              <a:miter lim="800000"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7" name="组合 47"/>
          <p:cNvGrpSpPr/>
          <p:nvPr/>
        </p:nvGrpSpPr>
        <p:grpSpPr>
          <a:xfrm>
            <a:off x="-169489" y="3198235"/>
            <a:ext cx="7111183" cy="950845"/>
            <a:chOff x="-169489" y="2766187"/>
            <a:chExt cx="7111183" cy="950845"/>
          </a:xfrm>
        </p:grpSpPr>
        <p:grpSp>
          <p:nvGrpSpPr>
            <p:cNvPr id="78" name="组合 34"/>
            <p:cNvGrpSpPr/>
            <p:nvPr/>
          </p:nvGrpSpPr>
          <p:grpSpPr>
            <a:xfrm>
              <a:off x="-169489" y="2766187"/>
              <a:ext cx="7111183" cy="950845"/>
              <a:chOff x="0" y="2635250"/>
              <a:chExt cx="9521825" cy="1273175"/>
            </a:xfrm>
          </p:grpSpPr>
          <p:sp>
            <p:nvSpPr>
              <p:cNvPr id="1048639" name="Rectangle 13"/>
              <p:cNvSpPr>
                <a:spLocks noChangeArrowheads="1"/>
              </p:cNvSpPr>
              <p:nvPr/>
            </p:nvSpPr>
            <p:spPr bwMode="auto">
              <a:xfrm>
                <a:off x="0" y="3716338"/>
                <a:ext cx="8883650" cy="192087"/>
              </a:xfrm>
              <a:prstGeom prst="rect">
                <a:avLst/>
              </a:prstGeom>
              <a:solidFill>
                <a:srgbClr val="CF66E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4261D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40" name="Freeform 8"/>
              <p:cNvSpPr>
                <a:spLocks noEditPoints="1"/>
              </p:cNvSpPr>
              <p:nvPr/>
            </p:nvSpPr>
            <p:spPr bwMode="auto">
              <a:xfrm>
                <a:off x="8245475" y="2635250"/>
                <a:ext cx="1276350" cy="1273175"/>
              </a:xfrm>
              <a:custGeom>
                <a:avLst/>
                <a:gdLst>
                  <a:gd name="T0" fmla="*/ 638387611 w 2221"/>
                  <a:gd name="T1" fmla="*/ 0 h 2222"/>
                  <a:gd name="T2" fmla="*/ 1277350067 w 2221"/>
                  <a:gd name="T3" fmla="*/ 637184420 h 2222"/>
                  <a:gd name="T4" fmla="*/ 638387611 w 2221"/>
                  <a:gd name="T5" fmla="*/ 1274368840 h 2222"/>
                  <a:gd name="T6" fmla="*/ 0 w 2221"/>
                  <a:gd name="T7" fmla="*/ 637184420 h 2222"/>
                  <a:gd name="T8" fmla="*/ 638387611 w 2221"/>
                  <a:gd name="T9" fmla="*/ 0 h 2222"/>
                  <a:gd name="T10" fmla="*/ 638387611 w 2221"/>
                  <a:gd name="T11" fmla="*/ 192130367 h 2222"/>
                  <a:gd name="T12" fmla="*/ 1084683337 w 2221"/>
                  <a:gd name="T13" fmla="*/ 637184420 h 2222"/>
                  <a:gd name="T14" fmla="*/ 638387611 w 2221"/>
                  <a:gd name="T15" fmla="*/ 1081665187 h 2222"/>
                  <a:gd name="T16" fmla="*/ 192666730 w 2221"/>
                  <a:gd name="T17" fmla="*/ 637184420 h 2222"/>
                  <a:gd name="T18" fmla="*/ 638387611 w 2221"/>
                  <a:gd name="T19" fmla="*/ 192130367 h 22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21" h="2222">
                    <a:moveTo>
                      <a:pt x="1110" y="0"/>
                    </a:moveTo>
                    <a:cubicBezTo>
                      <a:pt x="1724" y="0"/>
                      <a:pt x="2221" y="497"/>
                      <a:pt x="2221" y="1111"/>
                    </a:cubicBezTo>
                    <a:cubicBezTo>
                      <a:pt x="2221" y="1724"/>
                      <a:pt x="1724" y="2222"/>
                      <a:pt x="1110" y="2222"/>
                    </a:cubicBezTo>
                    <a:cubicBezTo>
                      <a:pt x="497" y="2222"/>
                      <a:pt x="0" y="1724"/>
                      <a:pt x="0" y="1111"/>
                    </a:cubicBezTo>
                    <a:cubicBezTo>
                      <a:pt x="0" y="497"/>
                      <a:pt x="497" y="0"/>
                      <a:pt x="1110" y="0"/>
                    </a:cubicBezTo>
                    <a:close/>
                    <a:moveTo>
                      <a:pt x="1110" y="335"/>
                    </a:moveTo>
                    <a:cubicBezTo>
                      <a:pt x="1539" y="335"/>
                      <a:pt x="1886" y="682"/>
                      <a:pt x="1886" y="1111"/>
                    </a:cubicBezTo>
                    <a:cubicBezTo>
                      <a:pt x="1886" y="1539"/>
                      <a:pt x="1539" y="1886"/>
                      <a:pt x="1110" y="1886"/>
                    </a:cubicBezTo>
                    <a:cubicBezTo>
                      <a:pt x="682" y="1886"/>
                      <a:pt x="335" y="1539"/>
                      <a:pt x="335" y="1111"/>
                    </a:cubicBezTo>
                    <a:cubicBezTo>
                      <a:pt x="335" y="682"/>
                      <a:pt x="682" y="335"/>
                      <a:pt x="1110" y="335"/>
                    </a:cubicBezTo>
                    <a:close/>
                  </a:path>
                </a:pathLst>
              </a:custGeom>
              <a:solidFill>
                <a:srgbClr val="CF66E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48641" name="Freeform 656"/>
            <p:cNvSpPr>
              <a:spLocks noEditPoints="1"/>
            </p:cNvSpPr>
            <p:nvPr/>
          </p:nvSpPr>
          <p:spPr bwMode="auto">
            <a:xfrm>
              <a:off x="6308366" y="3063960"/>
              <a:ext cx="292100" cy="333375"/>
            </a:xfrm>
            <a:custGeom>
              <a:avLst/>
              <a:gdLst>
                <a:gd name="T0" fmla="*/ 251531 w 252"/>
                <a:gd name="T1" fmla="*/ 236141 h 288"/>
                <a:gd name="T2" fmla="*/ 251531 w 252"/>
                <a:gd name="T3" fmla="*/ 226880 h 288"/>
                <a:gd name="T4" fmla="*/ 251531 w 252"/>
                <a:gd name="T5" fmla="*/ 145852 h 288"/>
                <a:gd name="T6" fmla="*/ 180824 w 252"/>
                <a:gd name="T7" fmla="*/ 46302 h 288"/>
                <a:gd name="T8" fmla="*/ 183142 w 252"/>
                <a:gd name="T9" fmla="*/ 37042 h 288"/>
                <a:gd name="T10" fmla="*/ 146050 w 252"/>
                <a:gd name="T11" fmla="*/ 0 h 288"/>
                <a:gd name="T12" fmla="*/ 108958 w 252"/>
                <a:gd name="T13" fmla="*/ 37042 h 288"/>
                <a:gd name="T14" fmla="*/ 111276 w 252"/>
                <a:gd name="T15" fmla="*/ 46302 h 288"/>
                <a:gd name="T16" fmla="*/ 40569 w 252"/>
                <a:gd name="T17" fmla="*/ 145852 h 288"/>
                <a:gd name="T18" fmla="*/ 40569 w 252"/>
                <a:gd name="T19" fmla="*/ 226880 h 288"/>
                <a:gd name="T20" fmla="*/ 40569 w 252"/>
                <a:gd name="T21" fmla="*/ 236141 h 288"/>
                <a:gd name="T22" fmla="*/ 0 w 252"/>
                <a:gd name="T23" fmla="*/ 275497 h 288"/>
                <a:gd name="T24" fmla="*/ 16228 w 252"/>
                <a:gd name="T25" fmla="*/ 291703 h 288"/>
                <a:gd name="T26" fmla="*/ 110117 w 252"/>
                <a:gd name="T27" fmla="*/ 291703 h 288"/>
                <a:gd name="T28" fmla="*/ 108958 w 252"/>
                <a:gd name="T29" fmla="*/ 296333 h 288"/>
                <a:gd name="T30" fmla="*/ 146050 w 252"/>
                <a:gd name="T31" fmla="*/ 333375 h 288"/>
                <a:gd name="T32" fmla="*/ 183142 w 252"/>
                <a:gd name="T33" fmla="*/ 296333 h 288"/>
                <a:gd name="T34" fmla="*/ 181983 w 252"/>
                <a:gd name="T35" fmla="*/ 291703 h 288"/>
                <a:gd name="T36" fmla="*/ 275872 w 252"/>
                <a:gd name="T37" fmla="*/ 291703 h 288"/>
                <a:gd name="T38" fmla="*/ 292100 w 252"/>
                <a:gd name="T39" fmla="*/ 275497 h 288"/>
                <a:gd name="T40" fmla="*/ 251531 w 252"/>
                <a:gd name="T41" fmla="*/ 236141 h 288"/>
                <a:gd name="T42" fmla="*/ 125186 w 252"/>
                <a:gd name="T43" fmla="*/ 37042 h 288"/>
                <a:gd name="T44" fmla="*/ 146050 w 252"/>
                <a:gd name="T45" fmla="*/ 16206 h 288"/>
                <a:gd name="T46" fmla="*/ 166914 w 252"/>
                <a:gd name="T47" fmla="*/ 37042 h 288"/>
                <a:gd name="T48" fmla="*/ 165755 w 252"/>
                <a:gd name="T49" fmla="*/ 42829 h 288"/>
                <a:gd name="T50" fmla="*/ 146050 w 252"/>
                <a:gd name="T51" fmla="*/ 40514 h 288"/>
                <a:gd name="T52" fmla="*/ 126345 w 252"/>
                <a:gd name="T53" fmla="*/ 42829 h 288"/>
                <a:gd name="T54" fmla="*/ 125186 w 252"/>
                <a:gd name="T55" fmla="*/ 37042 h 28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52"/>
                <a:gd name="T85" fmla="*/ 0 h 288"/>
                <a:gd name="T86" fmla="*/ 252 w 252"/>
                <a:gd name="T87" fmla="*/ 288 h 28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52" h="288">
                  <a:moveTo>
                    <a:pt x="217" y="204"/>
                  </a:moveTo>
                  <a:cubicBezTo>
                    <a:pt x="217" y="202"/>
                    <a:pt x="217" y="199"/>
                    <a:pt x="217" y="196"/>
                  </a:cubicBezTo>
                  <a:cubicBezTo>
                    <a:pt x="217" y="126"/>
                    <a:pt x="217" y="126"/>
                    <a:pt x="217" y="126"/>
                  </a:cubicBezTo>
                  <a:cubicBezTo>
                    <a:pt x="217" y="86"/>
                    <a:pt x="192" y="53"/>
                    <a:pt x="156" y="40"/>
                  </a:cubicBezTo>
                  <a:cubicBezTo>
                    <a:pt x="157" y="37"/>
                    <a:pt x="158" y="35"/>
                    <a:pt x="158" y="32"/>
                  </a:cubicBezTo>
                  <a:cubicBezTo>
                    <a:pt x="158" y="14"/>
                    <a:pt x="143" y="0"/>
                    <a:pt x="126" y="0"/>
                  </a:cubicBezTo>
                  <a:cubicBezTo>
                    <a:pt x="109" y="0"/>
                    <a:pt x="94" y="14"/>
                    <a:pt x="94" y="32"/>
                  </a:cubicBezTo>
                  <a:cubicBezTo>
                    <a:pt x="94" y="35"/>
                    <a:pt x="95" y="37"/>
                    <a:pt x="96" y="40"/>
                  </a:cubicBezTo>
                  <a:cubicBezTo>
                    <a:pt x="60" y="53"/>
                    <a:pt x="35" y="86"/>
                    <a:pt x="35" y="126"/>
                  </a:cubicBezTo>
                  <a:cubicBezTo>
                    <a:pt x="35" y="196"/>
                    <a:pt x="35" y="196"/>
                    <a:pt x="35" y="196"/>
                  </a:cubicBezTo>
                  <a:cubicBezTo>
                    <a:pt x="35" y="199"/>
                    <a:pt x="35" y="202"/>
                    <a:pt x="35" y="204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246"/>
                    <a:pt x="6" y="252"/>
                    <a:pt x="14" y="252"/>
                  </a:cubicBezTo>
                  <a:cubicBezTo>
                    <a:pt x="95" y="252"/>
                    <a:pt x="95" y="252"/>
                    <a:pt x="95" y="252"/>
                  </a:cubicBezTo>
                  <a:cubicBezTo>
                    <a:pt x="95" y="254"/>
                    <a:pt x="94" y="255"/>
                    <a:pt x="94" y="256"/>
                  </a:cubicBezTo>
                  <a:cubicBezTo>
                    <a:pt x="94" y="274"/>
                    <a:pt x="109" y="288"/>
                    <a:pt x="126" y="288"/>
                  </a:cubicBezTo>
                  <a:cubicBezTo>
                    <a:pt x="143" y="288"/>
                    <a:pt x="158" y="274"/>
                    <a:pt x="158" y="256"/>
                  </a:cubicBezTo>
                  <a:cubicBezTo>
                    <a:pt x="158" y="255"/>
                    <a:pt x="157" y="254"/>
                    <a:pt x="157" y="252"/>
                  </a:cubicBezTo>
                  <a:cubicBezTo>
                    <a:pt x="238" y="252"/>
                    <a:pt x="238" y="252"/>
                    <a:pt x="238" y="252"/>
                  </a:cubicBezTo>
                  <a:cubicBezTo>
                    <a:pt x="246" y="252"/>
                    <a:pt x="252" y="246"/>
                    <a:pt x="252" y="238"/>
                  </a:cubicBezTo>
                  <a:lnTo>
                    <a:pt x="217" y="204"/>
                  </a:lnTo>
                  <a:close/>
                  <a:moveTo>
                    <a:pt x="108" y="32"/>
                  </a:moveTo>
                  <a:cubicBezTo>
                    <a:pt x="108" y="22"/>
                    <a:pt x="116" y="14"/>
                    <a:pt x="126" y="14"/>
                  </a:cubicBezTo>
                  <a:cubicBezTo>
                    <a:pt x="136" y="14"/>
                    <a:pt x="144" y="22"/>
                    <a:pt x="144" y="32"/>
                  </a:cubicBezTo>
                  <a:cubicBezTo>
                    <a:pt x="144" y="33"/>
                    <a:pt x="143" y="35"/>
                    <a:pt x="143" y="37"/>
                  </a:cubicBezTo>
                  <a:cubicBezTo>
                    <a:pt x="137" y="36"/>
                    <a:pt x="132" y="35"/>
                    <a:pt x="126" y="35"/>
                  </a:cubicBezTo>
                  <a:cubicBezTo>
                    <a:pt x="120" y="35"/>
                    <a:pt x="115" y="36"/>
                    <a:pt x="109" y="37"/>
                  </a:cubicBezTo>
                  <a:cubicBezTo>
                    <a:pt x="109" y="35"/>
                    <a:pt x="108" y="33"/>
                    <a:pt x="108" y="32"/>
                  </a:cubicBezTo>
                  <a:close/>
                </a:path>
              </a:pathLst>
            </a:custGeom>
            <a:solidFill>
              <a:srgbClr val="CF66E0"/>
            </a:solidFill>
            <a:ln w="9525">
              <a:noFill/>
              <a:miter lim="800000"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9" name="组合 48"/>
          <p:cNvGrpSpPr/>
          <p:nvPr/>
        </p:nvGrpSpPr>
        <p:grpSpPr>
          <a:xfrm>
            <a:off x="-169490" y="4509120"/>
            <a:ext cx="5559242" cy="953216"/>
            <a:chOff x="-169490" y="4059960"/>
            <a:chExt cx="5559242" cy="953216"/>
          </a:xfrm>
        </p:grpSpPr>
        <p:grpSp>
          <p:nvGrpSpPr>
            <p:cNvPr id="80" name="组合 35"/>
            <p:cNvGrpSpPr/>
            <p:nvPr/>
          </p:nvGrpSpPr>
          <p:grpSpPr>
            <a:xfrm>
              <a:off x="-169490" y="4059960"/>
              <a:ext cx="5559242" cy="953216"/>
              <a:chOff x="0" y="4040188"/>
              <a:chExt cx="7443788" cy="1276350"/>
            </a:xfrm>
          </p:grpSpPr>
          <p:sp>
            <p:nvSpPr>
              <p:cNvPr id="1048642" name="Rectangle 14"/>
              <p:cNvSpPr>
                <a:spLocks noChangeArrowheads="1"/>
              </p:cNvSpPr>
              <p:nvPr/>
            </p:nvSpPr>
            <p:spPr bwMode="auto">
              <a:xfrm>
                <a:off x="0" y="4040188"/>
                <a:ext cx="6807200" cy="193675"/>
              </a:xfrm>
              <a:prstGeom prst="rect">
                <a:avLst/>
              </a:prstGeom>
              <a:solidFill>
                <a:srgbClr val="2FB79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4261D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43" name="Freeform 9"/>
              <p:cNvSpPr>
                <a:spLocks noEditPoints="1"/>
              </p:cNvSpPr>
              <p:nvPr/>
            </p:nvSpPr>
            <p:spPr bwMode="auto">
              <a:xfrm>
                <a:off x="6169025" y="4040188"/>
                <a:ext cx="1274763" cy="1276350"/>
              </a:xfrm>
              <a:custGeom>
                <a:avLst/>
                <a:gdLst>
                  <a:gd name="T0" fmla="*/ 638962455 w 2221"/>
                  <a:gd name="T1" fmla="*/ 1276773686 h 2222"/>
                  <a:gd name="T2" fmla="*/ 1277350067 w 2221"/>
                  <a:gd name="T3" fmla="*/ 638387222 h 2222"/>
                  <a:gd name="T4" fmla="*/ 638962455 w 2221"/>
                  <a:gd name="T5" fmla="*/ 0 h 2222"/>
                  <a:gd name="T6" fmla="*/ 0 w 2221"/>
                  <a:gd name="T7" fmla="*/ 638387222 h 2222"/>
                  <a:gd name="T8" fmla="*/ 638962455 w 2221"/>
                  <a:gd name="T9" fmla="*/ 1276773686 h 2222"/>
                  <a:gd name="T10" fmla="*/ 638962455 w 2221"/>
                  <a:gd name="T11" fmla="*/ 1084280952 h 2222"/>
                  <a:gd name="T12" fmla="*/ 1084683337 w 2221"/>
                  <a:gd name="T13" fmla="*/ 638387222 h 2222"/>
                  <a:gd name="T14" fmla="*/ 638962455 w 2221"/>
                  <a:gd name="T15" fmla="*/ 192492733 h 2222"/>
                  <a:gd name="T16" fmla="*/ 192666730 w 2221"/>
                  <a:gd name="T17" fmla="*/ 638387222 h 2222"/>
                  <a:gd name="T18" fmla="*/ 638962455 w 2221"/>
                  <a:gd name="T19" fmla="*/ 1084280952 h 22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21" h="2222">
                    <a:moveTo>
                      <a:pt x="1111" y="2222"/>
                    </a:moveTo>
                    <a:cubicBezTo>
                      <a:pt x="1724" y="2222"/>
                      <a:pt x="2221" y="1724"/>
                      <a:pt x="2221" y="1111"/>
                    </a:cubicBezTo>
                    <a:cubicBezTo>
                      <a:pt x="2221" y="497"/>
                      <a:pt x="1724" y="0"/>
                      <a:pt x="1111" y="0"/>
                    </a:cubicBezTo>
                    <a:cubicBezTo>
                      <a:pt x="497" y="0"/>
                      <a:pt x="0" y="497"/>
                      <a:pt x="0" y="1111"/>
                    </a:cubicBezTo>
                    <a:cubicBezTo>
                      <a:pt x="0" y="1724"/>
                      <a:pt x="497" y="2222"/>
                      <a:pt x="1111" y="2222"/>
                    </a:cubicBezTo>
                    <a:close/>
                    <a:moveTo>
                      <a:pt x="1111" y="1887"/>
                    </a:moveTo>
                    <a:cubicBezTo>
                      <a:pt x="1539" y="1887"/>
                      <a:pt x="1886" y="1539"/>
                      <a:pt x="1886" y="1111"/>
                    </a:cubicBezTo>
                    <a:cubicBezTo>
                      <a:pt x="1886" y="682"/>
                      <a:pt x="1539" y="335"/>
                      <a:pt x="1111" y="335"/>
                    </a:cubicBezTo>
                    <a:cubicBezTo>
                      <a:pt x="682" y="335"/>
                      <a:pt x="335" y="682"/>
                      <a:pt x="335" y="1111"/>
                    </a:cubicBezTo>
                    <a:cubicBezTo>
                      <a:pt x="335" y="1539"/>
                      <a:pt x="682" y="1887"/>
                      <a:pt x="1111" y="1887"/>
                    </a:cubicBezTo>
                    <a:close/>
                  </a:path>
                </a:pathLst>
              </a:custGeom>
              <a:solidFill>
                <a:srgbClr val="2FB79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48644" name="Freeform 699"/>
            <p:cNvSpPr>
              <a:spLocks noEditPoints="1"/>
            </p:cNvSpPr>
            <p:nvPr/>
          </p:nvSpPr>
          <p:spPr bwMode="auto">
            <a:xfrm>
              <a:off x="4738519" y="4372271"/>
              <a:ext cx="349250" cy="327025"/>
            </a:xfrm>
            <a:custGeom>
              <a:avLst/>
              <a:gdLst>
                <a:gd name="T0" fmla="*/ 308640 w 301"/>
                <a:gd name="T1" fmla="*/ 222655 h 282"/>
                <a:gd name="T2" fmla="*/ 271510 w 301"/>
                <a:gd name="T3" fmla="*/ 80017 h 282"/>
                <a:gd name="T4" fmla="*/ 93984 w 301"/>
                <a:gd name="T5" fmla="*/ 41748 h 282"/>
                <a:gd name="T6" fmla="*/ 37130 w 301"/>
                <a:gd name="T7" fmla="*/ 3479 h 282"/>
                <a:gd name="T8" fmla="*/ 13924 w 301"/>
                <a:gd name="T9" fmla="*/ 15076 h 282"/>
                <a:gd name="T10" fmla="*/ 70778 w 301"/>
                <a:gd name="T11" fmla="*/ 66101 h 282"/>
                <a:gd name="T12" fmla="*/ 153159 w 301"/>
                <a:gd name="T13" fmla="*/ 288756 h 282"/>
                <a:gd name="T14" fmla="*/ 349250 w 301"/>
                <a:gd name="T15" fmla="*/ 301512 h 282"/>
                <a:gd name="T16" fmla="*/ 308640 w 301"/>
                <a:gd name="T17" fmla="*/ 222655 h 282"/>
                <a:gd name="T18" fmla="*/ 280792 w 301"/>
                <a:gd name="T19" fmla="*/ 269042 h 282"/>
                <a:gd name="T20" fmla="*/ 278472 w 301"/>
                <a:gd name="T21" fmla="*/ 270201 h 282"/>
                <a:gd name="T22" fmla="*/ 276151 w 301"/>
                <a:gd name="T23" fmla="*/ 269042 h 282"/>
                <a:gd name="T24" fmla="*/ 184488 w 301"/>
                <a:gd name="T25" fmla="*/ 160034 h 282"/>
                <a:gd name="T26" fmla="*/ 122992 w 301"/>
                <a:gd name="T27" fmla="*/ 86975 h 282"/>
                <a:gd name="T28" fmla="*/ 122992 w 301"/>
                <a:gd name="T29" fmla="*/ 82336 h 282"/>
                <a:gd name="T30" fmla="*/ 126473 w 301"/>
                <a:gd name="T31" fmla="*/ 82336 h 282"/>
                <a:gd name="T32" fmla="*/ 206533 w 301"/>
                <a:gd name="T33" fmla="*/ 141479 h 282"/>
                <a:gd name="T34" fmla="*/ 281953 w 301"/>
                <a:gd name="T35" fmla="*/ 265563 h 282"/>
                <a:gd name="T36" fmla="*/ 280792 w 301"/>
                <a:gd name="T37" fmla="*/ 269042 h 2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1"/>
                <a:gd name="T58" fmla="*/ 0 h 282"/>
                <a:gd name="T59" fmla="*/ 301 w 301"/>
                <a:gd name="T60" fmla="*/ 282 h 28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1" h="282">
                  <a:moveTo>
                    <a:pt x="266" y="192"/>
                  </a:moveTo>
                  <a:cubicBezTo>
                    <a:pt x="268" y="152"/>
                    <a:pt x="252" y="95"/>
                    <a:pt x="234" y="69"/>
                  </a:cubicBezTo>
                  <a:cubicBezTo>
                    <a:pt x="197" y="16"/>
                    <a:pt x="116" y="0"/>
                    <a:pt x="81" y="36"/>
                  </a:cubicBezTo>
                  <a:cubicBezTo>
                    <a:pt x="74" y="43"/>
                    <a:pt x="32" y="3"/>
                    <a:pt x="3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1" y="57"/>
                    <a:pt x="0" y="152"/>
                    <a:pt x="132" y="249"/>
                  </a:cubicBezTo>
                  <a:cubicBezTo>
                    <a:pt x="177" y="282"/>
                    <a:pt x="241" y="269"/>
                    <a:pt x="301" y="260"/>
                  </a:cubicBezTo>
                  <a:cubicBezTo>
                    <a:pt x="301" y="260"/>
                    <a:pt x="265" y="248"/>
                    <a:pt x="266" y="192"/>
                  </a:cubicBezTo>
                  <a:close/>
                  <a:moveTo>
                    <a:pt x="242" y="232"/>
                  </a:moveTo>
                  <a:cubicBezTo>
                    <a:pt x="241" y="233"/>
                    <a:pt x="241" y="233"/>
                    <a:pt x="240" y="233"/>
                  </a:cubicBezTo>
                  <a:cubicBezTo>
                    <a:pt x="240" y="233"/>
                    <a:pt x="239" y="232"/>
                    <a:pt x="238" y="232"/>
                  </a:cubicBezTo>
                  <a:cubicBezTo>
                    <a:pt x="238" y="232"/>
                    <a:pt x="198" y="182"/>
                    <a:pt x="159" y="138"/>
                  </a:cubicBezTo>
                  <a:cubicBezTo>
                    <a:pt x="115" y="89"/>
                    <a:pt x="106" y="75"/>
                    <a:pt x="106" y="75"/>
                  </a:cubicBezTo>
                  <a:cubicBezTo>
                    <a:pt x="105" y="74"/>
                    <a:pt x="105" y="72"/>
                    <a:pt x="106" y="71"/>
                  </a:cubicBezTo>
                  <a:cubicBezTo>
                    <a:pt x="107" y="71"/>
                    <a:pt x="108" y="70"/>
                    <a:pt x="109" y="71"/>
                  </a:cubicBezTo>
                  <a:cubicBezTo>
                    <a:pt x="109" y="71"/>
                    <a:pt x="144" y="87"/>
                    <a:pt x="178" y="122"/>
                  </a:cubicBezTo>
                  <a:cubicBezTo>
                    <a:pt x="210" y="156"/>
                    <a:pt x="243" y="229"/>
                    <a:pt x="243" y="229"/>
                  </a:cubicBezTo>
                  <a:cubicBezTo>
                    <a:pt x="243" y="230"/>
                    <a:pt x="243" y="232"/>
                    <a:pt x="242" y="232"/>
                  </a:cubicBezTo>
                  <a:close/>
                </a:path>
              </a:pathLst>
            </a:custGeom>
            <a:solidFill>
              <a:srgbClr val="2FB793"/>
            </a:solidFill>
            <a:ln w="9525">
              <a:noFill/>
              <a:miter lim="800000"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1" name="组合 49"/>
          <p:cNvGrpSpPr/>
          <p:nvPr/>
        </p:nvGrpSpPr>
        <p:grpSpPr>
          <a:xfrm>
            <a:off x="-169489" y="5013176"/>
            <a:ext cx="3816423" cy="950845"/>
            <a:chOff x="-169489" y="4566387"/>
            <a:chExt cx="3816423" cy="950845"/>
          </a:xfrm>
        </p:grpSpPr>
        <p:grpSp>
          <p:nvGrpSpPr>
            <p:cNvPr id="82" name="组合 36"/>
            <p:cNvGrpSpPr/>
            <p:nvPr/>
          </p:nvGrpSpPr>
          <p:grpSpPr>
            <a:xfrm>
              <a:off x="-169489" y="4566387"/>
              <a:ext cx="3816423" cy="950845"/>
              <a:chOff x="0" y="4391025"/>
              <a:chExt cx="5110163" cy="1273175"/>
            </a:xfrm>
          </p:grpSpPr>
          <p:sp>
            <p:nvSpPr>
              <p:cNvPr id="1048645" name="Rectangle 15"/>
              <p:cNvSpPr>
                <a:spLocks noChangeArrowheads="1"/>
              </p:cNvSpPr>
              <p:nvPr/>
            </p:nvSpPr>
            <p:spPr bwMode="auto">
              <a:xfrm>
                <a:off x="0" y="4391025"/>
                <a:ext cx="4473575" cy="190500"/>
              </a:xfrm>
              <a:prstGeom prst="rect">
                <a:avLst/>
              </a:prstGeom>
              <a:solidFill>
                <a:srgbClr val="90C74D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4261D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46" name="Freeform 10"/>
              <p:cNvSpPr>
                <a:spLocks noEditPoints="1"/>
              </p:cNvSpPr>
              <p:nvPr/>
            </p:nvSpPr>
            <p:spPr bwMode="auto">
              <a:xfrm>
                <a:off x="3836988" y="4391025"/>
                <a:ext cx="1273175" cy="1273175"/>
              </a:xfrm>
              <a:custGeom>
                <a:avLst/>
                <a:gdLst>
                  <a:gd name="T0" fmla="*/ 637184420 w 2222"/>
                  <a:gd name="T1" fmla="*/ 1274368840 h 2222"/>
                  <a:gd name="T2" fmla="*/ 1274368840 w 2222"/>
                  <a:gd name="T3" fmla="*/ 637184420 h 2222"/>
                  <a:gd name="T4" fmla="*/ 637184420 w 2222"/>
                  <a:gd name="T5" fmla="*/ 0 h 2222"/>
                  <a:gd name="T6" fmla="*/ 0 w 2222"/>
                  <a:gd name="T7" fmla="*/ 637184420 h 2222"/>
                  <a:gd name="T8" fmla="*/ 637184420 w 2222"/>
                  <a:gd name="T9" fmla="*/ 1274368840 h 2222"/>
                  <a:gd name="T10" fmla="*/ 637184420 w 2222"/>
                  <a:gd name="T11" fmla="*/ 1082238473 h 2222"/>
                  <a:gd name="T12" fmla="*/ 1082238473 w 2222"/>
                  <a:gd name="T13" fmla="*/ 637184420 h 2222"/>
                  <a:gd name="T14" fmla="*/ 637184420 w 2222"/>
                  <a:gd name="T15" fmla="*/ 192130367 h 2222"/>
                  <a:gd name="T16" fmla="*/ 192130367 w 2222"/>
                  <a:gd name="T17" fmla="*/ 637184420 h 2222"/>
                  <a:gd name="T18" fmla="*/ 637184420 w 2222"/>
                  <a:gd name="T19" fmla="*/ 1082238473 h 22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22" h="2222">
                    <a:moveTo>
                      <a:pt x="1111" y="2222"/>
                    </a:moveTo>
                    <a:cubicBezTo>
                      <a:pt x="1724" y="2222"/>
                      <a:pt x="2222" y="1724"/>
                      <a:pt x="2222" y="1111"/>
                    </a:cubicBezTo>
                    <a:cubicBezTo>
                      <a:pt x="2222" y="497"/>
                      <a:pt x="1724" y="0"/>
                      <a:pt x="1111" y="0"/>
                    </a:cubicBezTo>
                    <a:cubicBezTo>
                      <a:pt x="497" y="0"/>
                      <a:pt x="0" y="497"/>
                      <a:pt x="0" y="1111"/>
                    </a:cubicBezTo>
                    <a:cubicBezTo>
                      <a:pt x="0" y="1724"/>
                      <a:pt x="497" y="2222"/>
                      <a:pt x="1111" y="2222"/>
                    </a:cubicBezTo>
                    <a:close/>
                    <a:moveTo>
                      <a:pt x="1111" y="1887"/>
                    </a:moveTo>
                    <a:cubicBezTo>
                      <a:pt x="1539" y="1887"/>
                      <a:pt x="1887" y="1539"/>
                      <a:pt x="1887" y="1111"/>
                    </a:cubicBezTo>
                    <a:cubicBezTo>
                      <a:pt x="1887" y="683"/>
                      <a:pt x="1539" y="335"/>
                      <a:pt x="1111" y="335"/>
                    </a:cubicBezTo>
                    <a:cubicBezTo>
                      <a:pt x="682" y="335"/>
                      <a:pt x="335" y="683"/>
                      <a:pt x="335" y="1111"/>
                    </a:cubicBezTo>
                    <a:cubicBezTo>
                      <a:pt x="335" y="1539"/>
                      <a:pt x="682" y="1887"/>
                      <a:pt x="1111" y="1887"/>
                    </a:cubicBezTo>
                    <a:close/>
                  </a:path>
                </a:pathLst>
              </a:custGeom>
              <a:solidFill>
                <a:srgbClr val="90C74D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83" name="组合 41"/>
            <p:cNvGrpSpPr/>
            <p:nvPr/>
          </p:nvGrpSpPr>
          <p:grpSpPr>
            <a:xfrm>
              <a:off x="3008792" y="4855873"/>
              <a:ext cx="325437" cy="334962"/>
              <a:chOff x="7958138" y="5595938"/>
              <a:chExt cx="325437" cy="334962"/>
            </a:xfrm>
            <a:solidFill>
              <a:srgbClr val="BB81E7"/>
            </a:solidFill>
          </p:grpSpPr>
          <p:sp>
            <p:nvSpPr>
              <p:cNvPr id="1048647" name="Freeform 826"/>
              <p:cNvSpPr/>
              <p:nvPr/>
            </p:nvSpPr>
            <p:spPr bwMode="auto">
              <a:xfrm>
                <a:off x="7958138" y="5805488"/>
                <a:ext cx="325437" cy="125412"/>
              </a:xfrm>
              <a:custGeom>
                <a:avLst/>
                <a:gdLst>
                  <a:gd name="T0" fmla="*/ 39517 w 280"/>
                  <a:gd name="T1" fmla="*/ 87092 h 108"/>
                  <a:gd name="T2" fmla="*/ 11623 w 280"/>
                  <a:gd name="T3" fmla="*/ 87092 h 108"/>
                  <a:gd name="T4" fmla="*/ 0 w 280"/>
                  <a:gd name="T5" fmla="*/ 98705 h 108"/>
                  <a:gd name="T6" fmla="*/ 0 w 280"/>
                  <a:gd name="T7" fmla="*/ 113801 h 108"/>
                  <a:gd name="T8" fmla="*/ 11623 w 280"/>
                  <a:gd name="T9" fmla="*/ 125413 h 108"/>
                  <a:gd name="T10" fmla="*/ 313815 w 280"/>
                  <a:gd name="T11" fmla="*/ 125413 h 108"/>
                  <a:gd name="T12" fmla="*/ 325438 w 280"/>
                  <a:gd name="T13" fmla="*/ 113801 h 108"/>
                  <a:gd name="T14" fmla="*/ 325438 w 280"/>
                  <a:gd name="T15" fmla="*/ 98705 h 108"/>
                  <a:gd name="T16" fmla="*/ 313815 w 280"/>
                  <a:gd name="T17" fmla="*/ 87092 h 108"/>
                  <a:gd name="T18" fmla="*/ 288245 w 280"/>
                  <a:gd name="T19" fmla="*/ 87092 h 108"/>
                  <a:gd name="T20" fmla="*/ 255701 w 280"/>
                  <a:gd name="T21" fmla="*/ 0 h 108"/>
                  <a:gd name="T22" fmla="*/ 72061 w 280"/>
                  <a:gd name="T23" fmla="*/ 0 h 108"/>
                  <a:gd name="T24" fmla="*/ 39517 w 280"/>
                  <a:gd name="T25" fmla="*/ 87092 h 10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"/>
                  <a:gd name="T40" fmla="*/ 0 h 108"/>
                  <a:gd name="T41" fmla="*/ 280 w 280"/>
                  <a:gd name="T42" fmla="*/ 108 h 10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" h="108">
                    <a:moveTo>
                      <a:pt x="34" y="75"/>
                    </a:moveTo>
                    <a:cubicBezTo>
                      <a:pt x="10" y="75"/>
                      <a:pt x="10" y="75"/>
                      <a:pt x="10" y="75"/>
                    </a:cubicBezTo>
                    <a:cubicBezTo>
                      <a:pt x="5" y="75"/>
                      <a:pt x="0" y="79"/>
                      <a:pt x="0" y="85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103"/>
                      <a:pt x="5" y="108"/>
                      <a:pt x="10" y="108"/>
                    </a:cubicBezTo>
                    <a:cubicBezTo>
                      <a:pt x="270" y="108"/>
                      <a:pt x="270" y="108"/>
                      <a:pt x="270" y="108"/>
                    </a:cubicBezTo>
                    <a:cubicBezTo>
                      <a:pt x="276" y="108"/>
                      <a:pt x="280" y="103"/>
                      <a:pt x="280" y="98"/>
                    </a:cubicBezTo>
                    <a:cubicBezTo>
                      <a:pt x="280" y="85"/>
                      <a:pt x="280" y="85"/>
                      <a:pt x="280" y="85"/>
                    </a:cubicBezTo>
                    <a:cubicBezTo>
                      <a:pt x="280" y="79"/>
                      <a:pt x="276" y="75"/>
                      <a:pt x="270" y="75"/>
                    </a:cubicBezTo>
                    <a:cubicBezTo>
                      <a:pt x="248" y="75"/>
                      <a:pt x="248" y="75"/>
                      <a:pt x="248" y="75"/>
                    </a:cubicBezTo>
                    <a:cubicBezTo>
                      <a:pt x="220" y="0"/>
                      <a:pt x="220" y="0"/>
                      <a:pt x="220" y="0"/>
                    </a:cubicBezTo>
                    <a:cubicBezTo>
                      <a:pt x="62" y="0"/>
                      <a:pt x="62" y="0"/>
                      <a:pt x="62" y="0"/>
                    </a:cubicBezTo>
                    <a:lnTo>
                      <a:pt x="34" y="75"/>
                    </a:lnTo>
                    <a:close/>
                  </a:path>
                </a:pathLst>
              </a:custGeom>
              <a:solidFill>
                <a:srgbClr val="90C74D"/>
              </a:solidFill>
              <a:ln w="9525">
                <a:noFill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48" name="Freeform 827"/>
              <p:cNvSpPr/>
              <p:nvPr/>
            </p:nvSpPr>
            <p:spPr bwMode="auto">
              <a:xfrm>
                <a:off x="8077200" y="5595938"/>
                <a:ext cx="90488" cy="85725"/>
              </a:xfrm>
              <a:custGeom>
                <a:avLst/>
                <a:gdLst>
                  <a:gd name="T0" fmla="*/ 62646 w 78"/>
                  <a:gd name="T1" fmla="*/ 10287 h 75"/>
                  <a:gd name="T2" fmla="*/ 45244 w 78"/>
                  <a:gd name="T3" fmla="*/ 0 h 75"/>
                  <a:gd name="T4" fmla="*/ 27842 w 78"/>
                  <a:gd name="T5" fmla="*/ 11430 h 75"/>
                  <a:gd name="T6" fmla="*/ 0 w 78"/>
                  <a:gd name="T7" fmla="*/ 85725 h 75"/>
                  <a:gd name="T8" fmla="*/ 90488 w 78"/>
                  <a:gd name="T9" fmla="*/ 85725 h 75"/>
                  <a:gd name="T10" fmla="*/ 62646 w 78"/>
                  <a:gd name="T11" fmla="*/ 10287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75"/>
                  <a:gd name="T20" fmla="*/ 78 w 78"/>
                  <a:gd name="T21" fmla="*/ 75 h 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75">
                    <a:moveTo>
                      <a:pt x="54" y="9"/>
                    </a:moveTo>
                    <a:cubicBezTo>
                      <a:pt x="54" y="9"/>
                      <a:pt x="52" y="0"/>
                      <a:pt x="39" y="0"/>
                    </a:cubicBezTo>
                    <a:cubicBezTo>
                      <a:pt x="26" y="0"/>
                      <a:pt x="24" y="10"/>
                      <a:pt x="24" y="1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78" y="75"/>
                      <a:pt x="78" y="75"/>
                      <a:pt x="78" y="75"/>
                    </a:cubicBezTo>
                    <a:lnTo>
                      <a:pt x="54" y="9"/>
                    </a:lnTo>
                    <a:close/>
                  </a:path>
                </a:pathLst>
              </a:custGeom>
              <a:solidFill>
                <a:srgbClr val="90C74D"/>
              </a:solidFill>
              <a:ln w="9525">
                <a:noFill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49" name="Freeform 828"/>
              <p:cNvSpPr/>
              <p:nvPr/>
            </p:nvSpPr>
            <p:spPr bwMode="auto">
              <a:xfrm>
                <a:off x="8043863" y="5716588"/>
                <a:ext cx="157162" cy="55562"/>
              </a:xfrm>
              <a:custGeom>
                <a:avLst/>
                <a:gdLst>
                  <a:gd name="T0" fmla="*/ 20638 w 99"/>
                  <a:gd name="T1" fmla="*/ 0 h 35"/>
                  <a:gd name="T2" fmla="*/ 0 w 99"/>
                  <a:gd name="T3" fmla="*/ 55563 h 35"/>
                  <a:gd name="T4" fmla="*/ 157163 w 99"/>
                  <a:gd name="T5" fmla="*/ 55563 h 35"/>
                  <a:gd name="T6" fmla="*/ 136525 w 99"/>
                  <a:gd name="T7" fmla="*/ 0 h 35"/>
                  <a:gd name="T8" fmla="*/ 20638 w 99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5"/>
                  <a:gd name="T17" fmla="*/ 99 w 99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5">
                    <a:moveTo>
                      <a:pt x="13" y="0"/>
                    </a:moveTo>
                    <a:lnTo>
                      <a:pt x="0" y="35"/>
                    </a:lnTo>
                    <a:lnTo>
                      <a:pt x="99" y="35"/>
                    </a:lnTo>
                    <a:lnTo>
                      <a:pt x="8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90C74D"/>
              </a:solidFill>
              <a:ln w="9525">
                <a:noFill/>
                <a:miter lim="800000"/>
              </a:ln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048650" name="TextBox 16"/>
          <p:cNvSpPr txBox="1"/>
          <p:nvPr/>
        </p:nvSpPr>
        <p:spPr>
          <a:xfrm>
            <a:off x="2869120" y="1948852"/>
            <a:ext cx="4272339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BB81E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1、教师锤炼基本功，提升专业素养。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BB81E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651" name="TextBox 16"/>
          <p:cNvSpPr txBox="1"/>
          <p:nvPr/>
        </p:nvSpPr>
        <p:spPr>
          <a:xfrm>
            <a:off x="5087768" y="2501221"/>
            <a:ext cx="4463822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A557D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2、继续专题研究，上好课题研究课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A557D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A557D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652" name="TextBox 16"/>
          <p:cNvSpPr txBox="1"/>
          <p:nvPr/>
        </p:nvSpPr>
        <p:spPr>
          <a:xfrm>
            <a:off x="7261583" y="3198234"/>
            <a:ext cx="4928830" cy="1169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F66E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3、在前期phonics教学的基础上，继续让学生练习拼读，学会利用字母发音拼读新单词和记忆新单词。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CF66E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653" name="TextBox 16"/>
          <p:cNvSpPr txBox="1"/>
          <p:nvPr/>
        </p:nvSpPr>
        <p:spPr>
          <a:xfrm>
            <a:off x="5346094" y="4518073"/>
            <a:ext cx="6768631" cy="799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CA46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4、探索教学新路径，用绘本这块敲门砖打开课外学习的大门。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1CA46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654" name="TextBox 16"/>
          <p:cNvSpPr txBox="1"/>
          <p:nvPr/>
        </p:nvSpPr>
        <p:spPr>
          <a:xfrm>
            <a:off x="3936254" y="5858747"/>
            <a:ext cx="7271520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90C74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5、关注学生在课堂上真实的成长，处理好学得和习得的关系。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90C74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4" name="组合 58"/>
          <p:cNvGrpSpPr/>
          <p:nvPr/>
        </p:nvGrpSpPr>
        <p:grpSpPr>
          <a:xfrm>
            <a:off x="-169489" y="2188938"/>
            <a:ext cx="3373012" cy="952030"/>
            <a:chOff x="-169489" y="1772816"/>
            <a:chExt cx="3373012" cy="952030"/>
          </a:xfrm>
        </p:grpSpPr>
        <p:grpSp>
          <p:nvGrpSpPr>
            <p:cNvPr id="85" name="组合 59"/>
            <p:cNvGrpSpPr/>
            <p:nvPr/>
          </p:nvGrpSpPr>
          <p:grpSpPr>
            <a:xfrm>
              <a:off x="-169489" y="1772816"/>
              <a:ext cx="3373012" cy="952030"/>
              <a:chOff x="0" y="1960563"/>
              <a:chExt cx="4516438" cy="1274762"/>
            </a:xfrm>
          </p:grpSpPr>
          <p:sp>
            <p:nvSpPr>
              <p:cNvPr id="1048655" name="Rectangle 11"/>
              <p:cNvSpPr>
                <a:spLocks noChangeArrowheads="1"/>
              </p:cNvSpPr>
              <p:nvPr/>
            </p:nvSpPr>
            <p:spPr bwMode="auto">
              <a:xfrm>
                <a:off x="0" y="3043238"/>
                <a:ext cx="3878263" cy="192087"/>
              </a:xfrm>
              <a:prstGeom prst="rect">
                <a:avLst/>
              </a:prstGeom>
              <a:solidFill>
                <a:srgbClr val="BB81E7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4261D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56" name="Freeform 6"/>
              <p:cNvSpPr>
                <a:spLocks noEditPoints="1"/>
              </p:cNvSpPr>
              <p:nvPr/>
            </p:nvSpPr>
            <p:spPr bwMode="auto">
              <a:xfrm>
                <a:off x="3240088" y="1960563"/>
                <a:ext cx="1276350" cy="1274762"/>
              </a:xfrm>
              <a:custGeom>
                <a:avLst/>
                <a:gdLst>
                  <a:gd name="T0" fmla="*/ 638387601 w 2222"/>
                  <a:gd name="T1" fmla="*/ 0 h 2222"/>
                  <a:gd name="T2" fmla="*/ 1276775202 w 2222"/>
                  <a:gd name="T3" fmla="*/ 638387222 h 2222"/>
                  <a:gd name="T4" fmla="*/ 638387601 w 2222"/>
                  <a:gd name="T5" fmla="*/ 1276773686 h 2222"/>
                  <a:gd name="T6" fmla="*/ 0 w 2222"/>
                  <a:gd name="T7" fmla="*/ 638387222 h 2222"/>
                  <a:gd name="T8" fmla="*/ 638387601 w 2222"/>
                  <a:gd name="T9" fmla="*/ 0 h 2222"/>
                  <a:gd name="T10" fmla="*/ 638387601 w 2222"/>
                  <a:gd name="T11" fmla="*/ 192492733 h 2222"/>
                  <a:gd name="T12" fmla="*/ 1083707769 w 2222"/>
                  <a:gd name="T13" fmla="*/ 638387222 h 2222"/>
                  <a:gd name="T14" fmla="*/ 638387601 w 2222"/>
                  <a:gd name="T15" fmla="*/ 1084280952 h 2222"/>
                  <a:gd name="T16" fmla="*/ 192492848 w 2222"/>
                  <a:gd name="T17" fmla="*/ 638387222 h 2222"/>
                  <a:gd name="T18" fmla="*/ 638387601 w 2222"/>
                  <a:gd name="T19" fmla="*/ 192492733 h 22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22" h="2222">
                    <a:moveTo>
                      <a:pt x="1111" y="0"/>
                    </a:moveTo>
                    <a:cubicBezTo>
                      <a:pt x="1724" y="0"/>
                      <a:pt x="2222" y="497"/>
                      <a:pt x="2222" y="1111"/>
                    </a:cubicBezTo>
                    <a:cubicBezTo>
                      <a:pt x="2222" y="1724"/>
                      <a:pt x="1724" y="2222"/>
                      <a:pt x="1111" y="2222"/>
                    </a:cubicBezTo>
                    <a:cubicBezTo>
                      <a:pt x="497" y="2222"/>
                      <a:pt x="0" y="1724"/>
                      <a:pt x="0" y="1111"/>
                    </a:cubicBezTo>
                    <a:cubicBezTo>
                      <a:pt x="0" y="497"/>
                      <a:pt x="497" y="0"/>
                      <a:pt x="1111" y="0"/>
                    </a:cubicBezTo>
                    <a:close/>
                    <a:moveTo>
                      <a:pt x="1111" y="335"/>
                    </a:moveTo>
                    <a:cubicBezTo>
                      <a:pt x="1539" y="335"/>
                      <a:pt x="1886" y="683"/>
                      <a:pt x="1886" y="1111"/>
                    </a:cubicBezTo>
                    <a:cubicBezTo>
                      <a:pt x="1886" y="1539"/>
                      <a:pt x="1539" y="1887"/>
                      <a:pt x="1111" y="1887"/>
                    </a:cubicBezTo>
                    <a:cubicBezTo>
                      <a:pt x="682" y="1887"/>
                      <a:pt x="335" y="1539"/>
                      <a:pt x="335" y="1111"/>
                    </a:cubicBezTo>
                    <a:cubicBezTo>
                      <a:pt x="335" y="683"/>
                      <a:pt x="682" y="335"/>
                      <a:pt x="1111" y="335"/>
                    </a:cubicBezTo>
                    <a:close/>
                  </a:path>
                </a:pathLst>
              </a:custGeom>
              <a:solidFill>
                <a:srgbClr val="BB81E7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48657" name="Freeform 560"/>
            <p:cNvSpPr>
              <a:spLocks noEditPoints="1"/>
            </p:cNvSpPr>
            <p:nvPr/>
          </p:nvSpPr>
          <p:spPr bwMode="auto">
            <a:xfrm>
              <a:off x="2556751" y="2081831"/>
              <a:ext cx="334962" cy="333375"/>
            </a:xfrm>
            <a:custGeom>
              <a:avLst/>
              <a:gdLst>
                <a:gd name="T0" fmla="*/ 208189 w 288"/>
                <a:gd name="T1" fmla="*/ 138906 h 288"/>
                <a:gd name="T2" fmla="*/ 212841 w 288"/>
                <a:gd name="T3" fmla="*/ 106495 h 288"/>
                <a:gd name="T4" fmla="*/ 107002 w 288"/>
                <a:gd name="T5" fmla="*/ 0 h 288"/>
                <a:gd name="T6" fmla="*/ 0 w 288"/>
                <a:gd name="T7" fmla="*/ 106495 h 288"/>
                <a:gd name="T8" fmla="*/ 107002 w 288"/>
                <a:gd name="T9" fmla="*/ 211832 h 288"/>
                <a:gd name="T10" fmla="*/ 140731 w 288"/>
                <a:gd name="T11" fmla="*/ 206044 h 288"/>
                <a:gd name="T12" fmla="*/ 165155 w 288"/>
                <a:gd name="T13" fmla="*/ 230353 h 288"/>
                <a:gd name="T14" fmla="*/ 216330 w 288"/>
                <a:gd name="T15" fmla="*/ 230353 h 288"/>
                <a:gd name="T16" fmla="*/ 216330 w 288"/>
                <a:gd name="T17" fmla="*/ 282443 h 288"/>
                <a:gd name="T18" fmla="*/ 216330 w 288"/>
                <a:gd name="T19" fmla="*/ 282443 h 288"/>
                <a:gd name="T20" fmla="*/ 267505 w 288"/>
                <a:gd name="T21" fmla="*/ 282443 h 288"/>
                <a:gd name="T22" fmla="*/ 267505 w 288"/>
                <a:gd name="T23" fmla="*/ 333375 h 288"/>
                <a:gd name="T24" fmla="*/ 267505 w 288"/>
                <a:gd name="T25" fmla="*/ 333375 h 288"/>
                <a:gd name="T26" fmla="*/ 334963 w 288"/>
                <a:gd name="T27" fmla="*/ 333375 h 288"/>
                <a:gd name="T28" fmla="*/ 334963 w 288"/>
                <a:gd name="T29" fmla="*/ 333375 h 288"/>
                <a:gd name="T30" fmla="*/ 334963 w 288"/>
                <a:gd name="T31" fmla="*/ 333375 h 288"/>
                <a:gd name="T32" fmla="*/ 334963 w 288"/>
                <a:gd name="T33" fmla="*/ 266237 h 288"/>
                <a:gd name="T34" fmla="*/ 208189 w 288"/>
                <a:gd name="T35" fmla="*/ 138906 h 288"/>
                <a:gd name="T36" fmla="*/ 84904 w 288"/>
                <a:gd name="T37" fmla="*/ 119228 h 288"/>
                <a:gd name="T38" fmla="*/ 48849 w 288"/>
                <a:gd name="T39" fmla="*/ 83344 h 288"/>
                <a:gd name="T40" fmla="*/ 84904 w 288"/>
                <a:gd name="T41" fmla="*/ 47460 h 288"/>
                <a:gd name="T42" fmla="*/ 120959 w 288"/>
                <a:gd name="T43" fmla="*/ 83344 h 288"/>
                <a:gd name="T44" fmla="*/ 84904 w 288"/>
                <a:gd name="T45" fmla="*/ 119228 h 28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88"/>
                <a:gd name="T70" fmla="*/ 0 h 288"/>
                <a:gd name="T71" fmla="*/ 288 w 288"/>
                <a:gd name="T72" fmla="*/ 288 h 28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88" h="288">
                  <a:moveTo>
                    <a:pt x="179" y="120"/>
                  </a:moveTo>
                  <a:cubicBezTo>
                    <a:pt x="182" y="111"/>
                    <a:pt x="183" y="102"/>
                    <a:pt x="183" y="92"/>
                  </a:cubicBezTo>
                  <a:cubicBezTo>
                    <a:pt x="183" y="41"/>
                    <a:pt x="142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cubicBezTo>
                    <a:pt x="0" y="142"/>
                    <a:pt x="41" y="183"/>
                    <a:pt x="92" y="183"/>
                  </a:cubicBezTo>
                  <a:cubicBezTo>
                    <a:pt x="102" y="183"/>
                    <a:pt x="112" y="181"/>
                    <a:pt x="121" y="178"/>
                  </a:cubicBezTo>
                  <a:cubicBezTo>
                    <a:pt x="142" y="199"/>
                    <a:pt x="142" y="199"/>
                    <a:pt x="142" y="199"/>
                  </a:cubicBezTo>
                  <a:cubicBezTo>
                    <a:pt x="186" y="199"/>
                    <a:pt x="186" y="199"/>
                    <a:pt x="186" y="199"/>
                  </a:cubicBezTo>
                  <a:cubicBezTo>
                    <a:pt x="186" y="244"/>
                    <a:pt x="186" y="244"/>
                    <a:pt x="186" y="244"/>
                  </a:cubicBezTo>
                  <a:cubicBezTo>
                    <a:pt x="186" y="244"/>
                    <a:pt x="186" y="244"/>
                    <a:pt x="186" y="244"/>
                  </a:cubicBezTo>
                  <a:cubicBezTo>
                    <a:pt x="230" y="244"/>
                    <a:pt x="230" y="244"/>
                    <a:pt x="230" y="244"/>
                  </a:cubicBezTo>
                  <a:cubicBezTo>
                    <a:pt x="230" y="288"/>
                    <a:pt x="230" y="288"/>
                    <a:pt x="230" y="288"/>
                  </a:cubicBezTo>
                  <a:cubicBezTo>
                    <a:pt x="230" y="288"/>
                    <a:pt x="230" y="288"/>
                    <a:pt x="230" y="288"/>
                  </a:cubicBezTo>
                  <a:cubicBezTo>
                    <a:pt x="288" y="288"/>
                    <a:pt x="288" y="288"/>
                    <a:pt x="288" y="288"/>
                  </a:cubicBezTo>
                  <a:cubicBezTo>
                    <a:pt x="288" y="288"/>
                    <a:pt x="288" y="288"/>
                    <a:pt x="288" y="288"/>
                  </a:cubicBezTo>
                  <a:cubicBezTo>
                    <a:pt x="288" y="288"/>
                    <a:pt x="288" y="288"/>
                    <a:pt x="288" y="288"/>
                  </a:cubicBezTo>
                  <a:cubicBezTo>
                    <a:pt x="288" y="230"/>
                    <a:pt x="288" y="230"/>
                    <a:pt x="288" y="230"/>
                  </a:cubicBezTo>
                  <a:lnTo>
                    <a:pt x="179" y="120"/>
                  </a:lnTo>
                  <a:close/>
                  <a:moveTo>
                    <a:pt x="73" y="103"/>
                  </a:moveTo>
                  <a:cubicBezTo>
                    <a:pt x="56" y="103"/>
                    <a:pt x="42" y="89"/>
                    <a:pt x="42" y="72"/>
                  </a:cubicBezTo>
                  <a:cubicBezTo>
                    <a:pt x="42" y="55"/>
                    <a:pt x="56" y="41"/>
                    <a:pt x="73" y="41"/>
                  </a:cubicBezTo>
                  <a:cubicBezTo>
                    <a:pt x="90" y="41"/>
                    <a:pt x="104" y="55"/>
                    <a:pt x="104" y="72"/>
                  </a:cubicBezTo>
                  <a:cubicBezTo>
                    <a:pt x="104" y="89"/>
                    <a:pt x="90" y="103"/>
                    <a:pt x="73" y="103"/>
                  </a:cubicBezTo>
                  <a:close/>
                </a:path>
              </a:pathLst>
            </a:custGeom>
            <a:solidFill>
              <a:srgbClr val="BB81E7"/>
            </a:solidFill>
            <a:ln w="9525">
              <a:noFill/>
              <a:miter lim="800000"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097157" name="图片 2097156"/>
          <p:cNvPicPr/>
          <p:nvPr/>
        </p:nvPicPr>
        <p:blipFill>
          <a:blip r:embed="rId1"/>
          <a:srcRect l="5804" t="5645" r="23777" b="463"/>
          <a:stretch>
            <a:fillRect/>
          </a:stretch>
        </p:blipFill>
        <p:spPr>
          <a:xfrm>
            <a:off x="9270171" y="-88914"/>
            <a:ext cx="2920242" cy="2920242"/>
          </a:xfrm>
          <a:prstGeom prst="hear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4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48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48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48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48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0" grpId="0"/>
      <p:bldP spid="1048651" grpId="0"/>
      <p:bldP spid="1048652" grpId="0"/>
      <p:bldP spid="1048653" grpId="0"/>
      <p:bldP spid="10486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组合 83"/>
          <p:cNvGrpSpPr/>
          <p:nvPr/>
        </p:nvGrpSpPr>
        <p:grpSpPr>
          <a:xfrm>
            <a:off x="2250282" y="3452318"/>
            <a:ext cx="1686751" cy="1179425"/>
            <a:chOff x="1880529" y="2602167"/>
            <a:chExt cx="2295524" cy="1605094"/>
          </a:xfrm>
        </p:grpSpPr>
        <p:grpSp>
          <p:nvGrpSpPr>
            <p:cNvPr id="101" name="组合 1"/>
            <p:cNvGrpSpPr/>
            <p:nvPr/>
          </p:nvGrpSpPr>
          <p:grpSpPr>
            <a:xfrm>
              <a:off x="1880529" y="2602167"/>
              <a:ext cx="2295524" cy="1605094"/>
              <a:chOff x="2214563" y="1323975"/>
              <a:chExt cx="2295524" cy="1605094"/>
            </a:xfrm>
            <a:effectLst>
              <a:outerShdw blurRad="101600" dist="635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048686" name="任意多边形 2"/>
              <p:cNvSpPr/>
              <p:nvPr/>
            </p:nvSpPr>
            <p:spPr>
              <a:xfrm>
                <a:off x="3995737" y="1457325"/>
                <a:ext cx="514350" cy="1252538"/>
              </a:xfrm>
              <a:custGeom>
                <a:avLst/>
                <a:gdLst>
                  <a:gd name="connsiteX0" fmla="*/ 28575 w 514350"/>
                  <a:gd name="connsiteY0" fmla="*/ 1252538 h 1252538"/>
                  <a:gd name="connsiteX1" fmla="*/ 366713 w 514350"/>
                  <a:gd name="connsiteY1" fmla="*/ 852488 h 1252538"/>
                  <a:gd name="connsiteX2" fmla="*/ 514350 w 514350"/>
                  <a:gd name="connsiteY2" fmla="*/ 328613 h 1252538"/>
                  <a:gd name="connsiteX3" fmla="*/ 328613 w 514350"/>
                  <a:gd name="connsiteY3" fmla="*/ 0 h 1252538"/>
                  <a:gd name="connsiteX4" fmla="*/ 0 w 514350"/>
                  <a:gd name="connsiteY4" fmla="*/ 619125 h 1252538"/>
                  <a:gd name="connsiteX5" fmla="*/ 28575 w 514350"/>
                  <a:gd name="connsiteY5" fmla="*/ 1252538 h 1252538"/>
                  <a:gd name="connsiteX0-1" fmla="*/ 28575 w 514350"/>
                  <a:gd name="connsiteY0-2" fmla="*/ 1252538 h 1252538"/>
                  <a:gd name="connsiteX1-3" fmla="*/ 366713 w 514350"/>
                  <a:gd name="connsiteY1-4" fmla="*/ 852488 h 1252538"/>
                  <a:gd name="connsiteX2-5" fmla="*/ 514350 w 514350"/>
                  <a:gd name="connsiteY2-6" fmla="*/ 328613 h 1252538"/>
                  <a:gd name="connsiteX3-7" fmla="*/ 314326 w 514350"/>
                  <a:gd name="connsiteY3-8" fmla="*/ 0 h 1252538"/>
                  <a:gd name="connsiteX4-9" fmla="*/ 0 w 514350"/>
                  <a:gd name="connsiteY4-10" fmla="*/ 619125 h 1252538"/>
                  <a:gd name="connsiteX5-11" fmla="*/ 28575 w 514350"/>
                  <a:gd name="connsiteY5-12" fmla="*/ 1252538 h 125253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514350" h="1252538">
                    <a:moveTo>
                      <a:pt x="28575" y="1252538"/>
                    </a:moveTo>
                    <a:lnTo>
                      <a:pt x="366713" y="852488"/>
                    </a:lnTo>
                    <a:lnTo>
                      <a:pt x="514350" y="328613"/>
                    </a:lnTo>
                    <a:lnTo>
                      <a:pt x="314326" y="0"/>
                    </a:lnTo>
                    <a:lnTo>
                      <a:pt x="0" y="619125"/>
                    </a:lnTo>
                    <a:lnTo>
                      <a:pt x="28575" y="125253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87" name="任意多边形 3"/>
              <p:cNvSpPr/>
              <p:nvPr/>
            </p:nvSpPr>
            <p:spPr>
              <a:xfrm>
                <a:off x="2214563" y="1323975"/>
                <a:ext cx="2100262" cy="1166813"/>
              </a:xfrm>
              <a:custGeom>
                <a:avLst/>
                <a:gdLst>
                  <a:gd name="connsiteX0" fmla="*/ 0 w 2100262"/>
                  <a:gd name="connsiteY0" fmla="*/ 704850 h 1166813"/>
                  <a:gd name="connsiteX1" fmla="*/ 566737 w 2100262"/>
                  <a:gd name="connsiteY1" fmla="*/ 0 h 1166813"/>
                  <a:gd name="connsiteX2" fmla="*/ 2100262 w 2100262"/>
                  <a:gd name="connsiteY2" fmla="*/ 128588 h 1166813"/>
                  <a:gd name="connsiteX3" fmla="*/ 1790700 w 2100262"/>
                  <a:gd name="connsiteY3" fmla="*/ 766763 h 1166813"/>
                  <a:gd name="connsiteX4" fmla="*/ 1276350 w 2100262"/>
                  <a:gd name="connsiteY4" fmla="*/ 1166813 h 1166813"/>
                  <a:gd name="connsiteX5" fmla="*/ 476250 w 2100262"/>
                  <a:gd name="connsiteY5" fmla="*/ 1109663 h 1166813"/>
                  <a:gd name="connsiteX6" fmla="*/ 0 w 2100262"/>
                  <a:gd name="connsiteY6" fmla="*/ 704850 h 1166813"/>
                  <a:gd name="connsiteX0-1" fmla="*/ 0 w 2100262"/>
                  <a:gd name="connsiteY0-2" fmla="*/ 704850 h 1166813"/>
                  <a:gd name="connsiteX1-3" fmla="*/ 566737 w 2100262"/>
                  <a:gd name="connsiteY1-4" fmla="*/ 0 h 1166813"/>
                  <a:gd name="connsiteX2-5" fmla="*/ 2100262 w 2100262"/>
                  <a:gd name="connsiteY2-6" fmla="*/ 128588 h 1166813"/>
                  <a:gd name="connsiteX3-7" fmla="*/ 1790700 w 2100262"/>
                  <a:gd name="connsiteY3-8" fmla="*/ 766763 h 1166813"/>
                  <a:gd name="connsiteX4-9" fmla="*/ 1276350 w 2100262"/>
                  <a:gd name="connsiteY4-10" fmla="*/ 1166813 h 1166813"/>
                  <a:gd name="connsiteX5-11" fmla="*/ 476250 w 2100262"/>
                  <a:gd name="connsiteY5-12" fmla="*/ 1109663 h 1166813"/>
                  <a:gd name="connsiteX6-13" fmla="*/ 0 w 2100262"/>
                  <a:gd name="connsiteY6-14" fmla="*/ 704850 h 1166813"/>
                  <a:gd name="connsiteX0-15" fmla="*/ 0 w 2100262"/>
                  <a:gd name="connsiteY0-16" fmla="*/ 704850 h 1166813"/>
                  <a:gd name="connsiteX1-17" fmla="*/ 566737 w 2100262"/>
                  <a:gd name="connsiteY1-18" fmla="*/ 0 h 1166813"/>
                  <a:gd name="connsiteX2-19" fmla="*/ 2100262 w 2100262"/>
                  <a:gd name="connsiteY2-20" fmla="*/ 128588 h 1166813"/>
                  <a:gd name="connsiteX3-21" fmla="*/ 1790700 w 2100262"/>
                  <a:gd name="connsiteY3-22" fmla="*/ 766763 h 1166813"/>
                  <a:gd name="connsiteX4-23" fmla="*/ 1276350 w 2100262"/>
                  <a:gd name="connsiteY4-24" fmla="*/ 1166813 h 1166813"/>
                  <a:gd name="connsiteX5-25" fmla="*/ 476250 w 2100262"/>
                  <a:gd name="connsiteY5-26" fmla="*/ 1109663 h 1166813"/>
                  <a:gd name="connsiteX6-27" fmla="*/ 0 w 2100262"/>
                  <a:gd name="connsiteY6-28" fmla="*/ 704850 h 116681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2100262" h="1166813">
                    <a:moveTo>
                      <a:pt x="0" y="704850"/>
                    </a:moveTo>
                    <a:lnTo>
                      <a:pt x="566737" y="0"/>
                    </a:lnTo>
                    <a:cubicBezTo>
                      <a:pt x="1216024" y="457200"/>
                      <a:pt x="1798637" y="290513"/>
                      <a:pt x="2100262" y="128588"/>
                    </a:cubicBezTo>
                    <a:lnTo>
                      <a:pt x="1790700" y="766763"/>
                    </a:lnTo>
                    <a:lnTo>
                      <a:pt x="1276350" y="1166813"/>
                    </a:lnTo>
                    <a:lnTo>
                      <a:pt x="476250" y="1109663"/>
                    </a:lnTo>
                    <a:lnTo>
                      <a:pt x="0" y="704850"/>
                    </a:lnTo>
                    <a:close/>
                  </a:path>
                </a:pathLst>
              </a:custGeom>
              <a:solidFill>
                <a:srgbClr val="CF66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88" name="矩形 2"/>
              <p:cNvSpPr/>
              <p:nvPr/>
            </p:nvSpPr>
            <p:spPr>
              <a:xfrm>
                <a:off x="2225040" y="2034541"/>
                <a:ext cx="1798320" cy="894528"/>
              </a:xfrm>
              <a:custGeom>
                <a:avLst/>
                <a:gdLst>
                  <a:gd name="connsiteX0" fmla="*/ 0 w 1744980"/>
                  <a:gd name="connsiteY0" fmla="*/ 0 h 624840"/>
                  <a:gd name="connsiteX1" fmla="*/ 1744980 w 1744980"/>
                  <a:gd name="connsiteY1" fmla="*/ 0 h 624840"/>
                  <a:gd name="connsiteX2" fmla="*/ 1744980 w 1744980"/>
                  <a:gd name="connsiteY2" fmla="*/ 624840 h 624840"/>
                  <a:gd name="connsiteX3" fmla="*/ 0 w 1744980"/>
                  <a:gd name="connsiteY3" fmla="*/ 624840 h 624840"/>
                  <a:gd name="connsiteX4" fmla="*/ 0 w 1744980"/>
                  <a:gd name="connsiteY4" fmla="*/ 0 h 624840"/>
                  <a:gd name="connsiteX0-1" fmla="*/ 0 w 1783080"/>
                  <a:gd name="connsiteY0-2" fmla="*/ 0 h 624840"/>
                  <a:gd name="connsiteX1-3" fmla="*/ 1783080 w 1783080"/>
                  <a:gd name="connsiteY1-4" fmla="*/ 45720 h 624840"/>
                  <a:gd name="connsiteX2-5" fmla="*/ 1744980 w 1783080"/>
                  <a:gd name="connsiteY2-6" fmla="*/ 624840 h 624840"/>
                  <a:gd name="connsiteX3-7" fmla="*/ 0 w 1783080"/>
                  <a:gd name="connsiteY3-8" fmla="*/ 624840 h 624840"/>
                  <a:gd name="connsiteX4-9" fmla="*/ 0 w 1783080"/>
                  <a:gd name="connsiteY4-10" fmla="*/ 0 h 624840"/>
                  <a:gd name="connsiteX0-11" fmla="*/ 0 w 1798320"/>
                  <a:gd name="connsiteY0-12" fmla="*/ 0 h 670560"/>
                  <a:gd name="connsiteX1-13" fmla="*/ 1783080 w 1798320"/>
                  <a:gd name="connsiteY1-14" fmla="*/ 45720 h 670560"/>
                  <a:gd name="connsiteX2-15" fmla="*/ 1798320 w 1798320"/>
                  <a:gd name="connsiteY2-16" fmla="*/ 670560 h 670560"/>
                  <a:gd name="connsiteX3-17" fmla="*/ 0 w 1798320"/>
                  <a:gd name="connsiteY3-18" fmla="*/ 624840 h 670560"/>
                  <a:gd name="connsiteX4-19" fmla="*/ 0 w 1798320"/>
                  <a:gd name="connsiteY4-20" fmla="*/ 0 h 670560"/>
                  <a:gd name="connsiteX0-21" fmla="*/ 0 w 1798320"/>
                  <a:gd name="connsiteY0-22" fmla="*/ 0 h 670560"/>
                  <a:gd name="connsiteX1-23" fmla="*/ 1783080 w 1798320"/>
                  <a:gd name="connsiteY1-24" fmla="*/ 45720 h 670560"/>
                  <a:gd name="connsiteX2-25" fmla="*/ 1798320 w 1798320"/>
                  <a:gd name="connsiteY2-26" fmla="*/ 670560 h 670560"/>
                  <a:gd name="connsiteX3-27" fmla="*/ 175260 w 1798320"/>
                  <a:gd name="connsiteY3-28" fmla="*/ 518160 h 670560"/>
                  <a:gd name="connsiteX4-29" fmla="*/ 0 w 1798320"/>
                  <a:gd name="connsiteY4-30" fmla="*/ 0 h 670560"/>
                  <a:gd name="connsiteX0-31" fmla="*/ 0 w 1798320"/>
                  <a:gd name="connsiteY0-32" fmla="*/ 0 h 670560"/>
                  <a:gd name="connsiteX1-33" fmla="*/ 1783080 w 1798320"/>
                  <a:gd name="connsiteY1-34" fmla="*/ 45720 h 670560"/>
                  <a:gd name="connsiteX2-35" fmla="*/ 1798320 w 1798320"/>
                  <a:gd name="connsiteY2-36" fmla="*/ 670560 h 670560"/>
                  <a:gd name="connsiteX3-37" fmla="*/ 60960 w 1798320"/>
                  <a:gd name="connsiteY3-38" fmla="*/ 579120 h 670560"/>
                  <a:gd name="connsiteX4-39" fmla="*/ 0 w 1798320"/>
                  <a:gd name="connsiteY4-40" fmla="*/ 0 h 670560"/>
                  <a:gd name="connsiteX0-41" fmla="*/ 0 w 1798320"/>
                  <a:gd name="connsiteY0-42" fmla="*/ 0 h 744714"/>
                  <a:gd name="connsiteX1-43" fmla="*/ 1783080 w 1798320"/>
                  <a:gd name="connsiteY1-44" fmla="*/ 45720 h 744714"/>
                  <a:gd name="connsiteX2-45" fmla="*/ 1798320 w 1798320"/>
                  <a:gd name="connsiteY2-46" fmla="*/ 670560 h 744714"/>
                  <a:gd name="connsiteX3-47" fmla="*/ 60960 w 1798320"/>
                  <a:gd name="connsiteY3-48" fmla="*/ 579120 h 744714"/>
                  <a:gd name="connsiteX4-49" fmla="*/ 0 w 1798320"/>
                  <a:gd name="connsiteY4-50" fmla="*/ 0 h 744714"/>
                  <a:gd name="connsiteX0-51" fmla="*/ 0 w 1798320"/>
                  <a:gd name="connsiteY0-52" fmla="*/ 0 h 670560"/>
                  <a:gd name="connsiteX1-53" fmla="*/ 1783080 w 1798320"/>
                  <a:gd name="connsiteY1-54" fmla="*/ 45720 h 670560"/>
                  <a:gd name="connsiteX2-55" fmla="*/ 1798320 w 1798320"/>
                  <a:gd name="connsiteY2-56" fmla="*/ 670560 h 670560"/>
                  <a:gd name="connsiteX3-57" fmla="*/ 60960 w 1798320"/>
                  <a:gd name="connsiteY3-58" fmla="*/ 579120 h 670560"/>
                  <a:gd name="connsiteX4-59" fmla="*/ 0 w 1798320"/>
                  <a:gd name="connsiteY4-60" fmla="*/ 0 h 670560"/>
                  <a:gd name="connsiteX0-61" fmla="*/ 0 w 1798320"/>
                  <a:gd name="connsiteY0-62" fmla="*/ 0 h 670560"/>
                  <a:gd name="connsiteX1-63" fmla="*/ 1783080 w 1798320"/>
                  <a:gd name="connsiteY1-64" fmla="*/ 45720 h 670560"/>
                  <a:gd name="connsiteX2-65" fmla="*/ 1798320 w 1798320"/>
                  <a:gd name="connsiteY2-66" fmla="*/ 670560 h 670560"/>
                  <a:gd name="connsiteX3-67" fmla="*/ 60960 w 1798320"/>
                  <a:gd name="connsiteY3-68" fmla="*/ 579120 h 670560"/>
                  <a:gd name="connsiteX4-69" fmla="*/ 0 w 1798320"/>
                  <a:gd name="connsiteY4-70" fmla="*/ 0 h 670560"/>
                  <a:gd name="connsiteX0-71" fmla="*/ 0 w 1798320"/>
                  <a:gd name="connsiteY0-72" fmla="*/ 0 h 812979"/>
                  <a:gd name="connsiteX1-73" fmla="*/ 1783080 w 1798320"/>
                  <a:gd name="connsiteY1-74" fmla="*/ 45720 h 812979"/>
                  <a:gd name="connsiteX2-75" fmla="*/ 1798320 w 1798320"/>
                  <a:gd name="connsiteY2-76" fmla="*/ 670560 h 812979"/>
                  <a:gd name="connsiteX3-77" fmla="*/ 60960 w 1798320"/>
                  <a:gd name="connsiteY3-78" fmla="*/ 579120 h 812979"/>
                  <a:gd name="connsiteX4-79" fmla="*/ 0 w 1798320"/>
                  <a:gd name="connsiteY4-80" fmla="*/ 0 h 812979"/>
                  <a:gd name="connsiteX0-81" fmla="*/ 0 w 1798320"/>
                  <a:gd name="connsiteY0-82" fmla="*/ 0 h 894528"/>
                  <a:gd name="connsiteX1-83" fmla="*/ 1783080 w 1798320"/>
                  <a:gd name="connsiteY1-84" fmla="*/ 45720 h 894528"/>
                  <a:gd name="connsiteX2-85" fmla="*/ 1798320 w 1798320"/>
                  <a:gd name="connsiteY2-86" fmla="*/ 670560 h 894528"/>
                  <a:gd name="connsiteX3-87" fmla="*/ 60960 w 1798320"/>
                  <a:gd name="connsiteY3-88" fmla="*/ 579120 h 894528"/>
                  <a:gd name="connsiteX4-89" fmla="*/ 0 w 1798320"/>
                  <a:gd name="connsiteY4-90" fmla="*/ 0 h 894528"/>
                  <a:gd name="connsiteX0-91" fmla="*/ 0 w 1798320"/>
                  <a:gd name="connsiteY0-92" fmla="*/ 0 h 894528"/>
                  <a:gd name="connsiteX1-93" fmla="*/ 1783080 w 1798320"/>
                  <a:gd name="connsiteY1-94" fmla="*/ 45720 h 894528"/>
                  <a:gd name="connsiteX2-95" fmla="*/ 1798320 w 1798320"/>
                  <a:gd name="connsiteY2-96" fmla="*/ 670560 h 894528"/>
                  <a:gd name="connsiteX3-97" fmla="*/ 60960 w 1798320"/>
                  <a:gd name="connsiteY3-98" fmla="*/ 579120 h 894528"/>
                  <a:gd name="connsiteX4-99" fmla="*/ 0 w 1798320"/>
                  <a:gd name="connsiteY4-100" fmla="*/ 0 h 894528"/>
                  <a:gd name="connsiteX0-101" fmla="*/ 0 w 1798320"/>
                  <a:gd name="connsiteY0-102" fmla="*/ 0 h 894528"/>
                  <a:gd name="connsiteX1-103" fmla="*/ 1783080 w 1798320"/>
                  <a:gd name="connsiteY1-104" fmla="*/ 45720 h 894528"/>
                  <a:gd name="connsiteX2-105" fmla="*/ 1798320 w 1798320"/>
                  <a:gd name="connsiteY2-106" fmla="*/ 670560 h 894528"/>
                  <a:gd name="connsiteX3-107" fmla="*/ 60960 w 1798320"/>
                  <a:gd name="connsiteY3-108" fmla="*/ 579120 h 894528"/>
                  <a:gd name="connsiteX4-109" fmla="*/ 0 w 1798320"/>
                  <a:gd name="connsiteY4-110" fmla="*/ 0 h 89452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798320" h="894528">
                    <a:moveTo>
                      <a:pt x="0" y="0"/>
                    </a:moveTo>
                    <a:cubicBezTo>
                      <a:pt x="826135" y="447040"/>
                      <a:pt x="1271270" y="344805"/>
                      <a:pt x="1783080" y="45720"/>
                    </a:cubicBezTo>
                    <a:lnTo>
                      <a:pt x="1798320" y="670560"/>
                    </a:lnTo>
                    <a:cubicBezTo>
                      <a:pt x="1254125" y="903605"/>
                      <a:pt x="855980" y="1063625"/>
                      <a:pt x="60960" y="57912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59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48689" name="椭圆 33"/>
            <p:cNvSpPr/>
            <p:nvPr/>
          </p:nvSpPr>
          <p:spPr>
            <a:xfrm>
              <a:off x="2694257" y="3027958"/>
              <a:ext cx="394915" cy="394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259DD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A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59DD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2" name="组合 84"/>
          <p:cNvGrpSpPr/>
          <p:nvPr/>
        </p:nvGrpSpPr>
        <p:grpSpPr>
          <a:xfrm rot="21600000">
            <a:off x="3780764" y="3551917"/>
            <a:ext cx="2079027" cy="919320"/>
            <a:chOff x="3780766" y="2639844"/>
            <a:chExt cx="2252661" cy="1543473"/>
          </a:xfrm>
        </p:grpSpPr>
        <p:grpSp>
          <p:nvGrpSpPr>
            <p:cNvPr id="103" name="组合 5"/>
            <p:cNvGrpSpPr/>
            <p:nvPr/>
          </p:nvGrpSpPr>
          <p:grpSpPr>
            <a:xfrm>
              <a:off x="3780766" y="2639844"/>
              <a:ext cx="2252661" cy="1543473"/>
              <a:chOff x="4114800" y="1361652"/>
              <a:chExt cx="2252661" cy="1543473"/>
            </a:xfrm>
            <a:effectLst>
              <a:outerShdw blurRad="101600" dist="635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048690" name="任意多边形 6"/>
              <p:cNvSpPr/>
              <p:nvPr/>
            </p:nvSpPr>
            <p:spPr>
              <a:xfrm>
                <a:off x="5895762" y="1724024"/>
                <a:ext cx="471699" cy="1181101"/>
              </a:xfrm>
              <a:custGeom>
                <a:avLst/>
                <a:gdLst>
                  <a:gd name="connsiteX0" fmla="*/ 0 w 461963"/>
                  <a:gd name="connsiteY0" fmla="*/ 1166813 h 1166813"/>
                  <a:gd name="connsiteX1" fmla="*/ 295275 w 461963"/>
                  <a:gd name="connsiteY1" fmla="*/ 928688 h 1166813"/>
                  <a:gd name="connsiteX2" fmla="*/ 461963 w 461963"/>
                  <a:gd name="connsiteY2" fmla="*/ 442913 h 1166813"/>
                  <a:gd name="connsiteX3" fmla="*/ 447675 w 461963"/>
                  <a:gd name="connsiteY3" fmla="*/ 242888 h 1166813"/>
                  <a:gd name="connsiteX4" fmla="*/ 295275 w 461963"/>
                  <a:gd name="connsiteY4" fmla="*/ 0 h 1166813"/>
                  <a:gd name="connsiteX5" fmla="*/ 4763 w 461963"/>
                  <a:gd name="connsiteY5" fmla="*/ 576263 h 1166813"/>
                  <a:gd name="connsiteX6" fmla="*/ 0 w 461963"/>
                  <a:gd name="connsiteY6" fmla="*/ 1166813 h 1166813"/>
                  <a:gd name="connsiteX0-1" fmla="*/ 0 w 466726"/>
                  <a:gd name="connsiteY0-2" fmla="*/ 1181101 h 1181101"/>
                  <a:gd name="connsiteX1-3" fmla="*/ 300038 w 466726"/>
                  <a:gd name="connsiteY1-4" fmla="*/ 928688 h 1181101"/>
                  <a:gd name="connsiteX2-5" fmla="*/ 466726 w 466726"/>
                  <a:gd name="connsiteY2-6" fmla="*/ 442913 h 1181101"/>
                  <a:gd name="connsiteX3-7" fmla="*/ 452438 w 466726"/>
                  <a:gd name="connsiteY3-8" fmla="*/ 242888 h 1181101"/>
                  <a:gd name="connsiteX4-9" fmla="*/ 300038 w 466726"/>
                  <a:gd name="connsiteY4-10" fmla="*/ 0 h 1181101"/>
                  <a:gd name="connsiteX5-11" fmla="*/ 9526 w 466726"/>
                  <a:gd name="connsiteY5-12" fmla="*/ 576263 h 1181101"/>
                  <a:gd name="connsiteX6-13" fmla="*/ 0 w 466726"/>
                  <a:gd name="connsiteY6-14" fmla="*/ 1181101 h 1181101"/>
                  <a:gd name="connsiteX0-15" fmla="*/ 4973 w 471699"/>
                  <a:gd name="connsiteY0-16" fmla="*/ 1181101 h 1181101"/>
                  <a:gd name="connsiteX1-17" fmla="*/ 305011 w 471699"/>
                  <a:gd name="connsiteY1-18" fmla="*/ 928688 h 1181101"/>
                  <a:gd name="connsiteX2-19" fmla="*/ 471699 w 471699"/>
                  <a:gd name="connsiteY2-20" fmla="*/ 442913 h 1181101"/>
                  <a:gd name="connsiteX3-21" fmla="*/ 457411 w 471699"/>
                  <a:gd name="connsiteY3-22" fmla="*/ 242888 h 1181101"/>
                  <a:gd name="connsiteX4-23" fmla="*/ 305011 w 471699"/>
                  <a:gd name="connsiteY4-24" fmla="*/ 0 h 1181101"/>
                  <a:gd name="connsiteX5-25" fmla="*/ 211 w 471699"/>
                  <a:gd name="connsiteY5-26" fmla="*/ 595313 h 1181101"/>
                  <a:gd name="connsiteX6-27" fmla="*/ 4973 w 471699"/>
                  <a:gd name="connsiteY6-28" fmla="*/ 1181101 h 118110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471699" h="1181101">
                    <a:moveTo>
                      <a:pt x="4973" y="1181101"/>
                    </a:moveTo>
                    <a:lnTo>
                      <a:pt x="305011" y="928688"/>
                    </a:lnTo>
                    <a:lnTo>
                      <a:pt x="471699" y="442913"/>
                    </a:lnTo>
                    <a:lnTo>
                      <a:pt x="457411" y="242888"/>
                    </a:lnTo>
                    <a:lnTo>
                      <a:pt x="305011" y="0"/>
                    </a:lnTo>
                    <a:lnTo>
                      <a:pt x="211" y="595313"/>
                    </a:lnTo>
                    <a:cubicBezTo>
                      <a:pt x="-1377" y="793750"/>
                      <a:pt x="6561" y="987426"/>
                      <a:pt x="4973" y="1181101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91" name="任意多边形 7"/>
              <p:cNvSpPr/>
              <p:nvPr/>
            </p:nvSpPr>
            <p:spPr>
              <a:xfrm>
                <a:off x="4114800" y="1361652"/>
                <a:ext cx="2092325" cy="1011525"/>
              </a:xfrm>
              <a:custGeom>
                <a:avLst/>
                <a:gdLst>
                  <a:gd name="connsiteX0" fmla="*/ 0 w 2092325"/>
                  <a:gd name="connsiteY0" fmla="*/ 644525 h 895350"/>
                  <a:gd name="connsiteX1" fmla="*/ 336550 w 2092325"/>
                  <a:gd name="connsiteY1" fmla="*/ 0 h 895350"/>
                  <a:gd name="connsiteX2" fmla="*/ 1298575 w 2092325"/>
                  <a:gd name="connsiteY2" fmla="*/ 69850 h 895350"/>
                  <a:gd name="connsiteX3" fmla="*/ 2092325 w 2092325"/>
                  <a:gd name="connsiteY3" fmla="*/ 301625 h 895350"/>
                  <a:gd name="connsiteX4" fmla="*/ 1784350 w 2092325"/>
                  <a:gd name="connsiteY4" fmla="*/ 895350 h 895350"/>
                  <a:gd name="connsiteX5" fmla="*/ 0 w 2092325"/>
                  <a:gd name="connsiteY5" fmla="*/ 644525 h 895350"/>
                  <a:gd name="connsiteX0-1" fmla="*/ 0 w 2092325"/>
                  <a:gd name="connsiteY0-2" fmla="*/ 673975 h 924800"/>
                  <a:gd name="connsiteX1-3" fmla="*/ 336550 w 2092325"/>
                  <a:gd name="connsiteY1-4" fmla="*/ 29450 h 924800"/>
                  <a:gd name="connsiteX2-5" fmla="*/ 1298575 w 2092325"/>
                  <a:gd name="connsiteY2-6" fmla="*/ 99300 h 924800"/>
                  <a:gd name="connsiteX3-7" fmla="*/ 2092325 w 2092325"/>
                  <a:gd name="connsiteY3-8" fmla="*/ 331075 h 924800"/>
                  <a:gd name="connsiteX4-9" fmla="*/ 1784350 w 2092325"/>
                  <a:gd name="connsiteY4-10" fmla="*/ 924800 h 924800"/>
                  <a:gd name="connsiteX5-11" fmla="*/ 0 w 2092325"/>
                  <a:gd name="connsiteY5-12" fmla="*/ 673975 h 924800"/>
                  <a:gd name="connsiteX0-13" fmla="*/ 0 w 2092325"/>
                  <a:gd name="connsiteY0-14" fmla="*/ 673975 h 924800"/>
                  <a:gd name="connsiteX1-15" fmla="*/ 336550 w 2092325"/>
                  <a:gd name="connsiteY1-16" fmla="*/ 29450 h 924800"/>
                  <a:gd name="connsiteX2-17" fmla="*/ 1298575 w 2092325"/>
                  <a:gd name="connsiteY2-18" fmla="*/ 99300 h 924800"/>
                  <a:gd name="connsiteX3-19" fmla="*/ 2092325 w 2092325"/>
                  <a:gd name="connsiteY3-20" fmla="*/ 331075 h 924800"/>
                  <a:gd name="connsiteX4-21" fmla="*/ 1784350 w 2092325"/>
                  <a:gd name="connsiteY4-22" fmla="*/ 924800 h 924800"/>
                  <a:gd name="connsiteX5-23" fmla="*/ 0 w 2092325"/>
                  <a:gd name="connsiteY5-24" fmla="*/ 673975 h 924800"/>
                  <a:gd name="connsiteX0-25" fmla="*/ 0 w 2092325"/>
                  <a:gd name="connsiteY0-26" fmla="*/ 686326 h 937151"/>
                  <a:gd name="connsiteX1-27" fmla="*/ 336550 w 2092325"/>
                  <a:gd name="connsiteY1-28" fmla="*/ 41801 h 937151"/>
                  <a:gd name="connsiteX2-29" fmla="*/ 1298575 w 2092325"/>
                  <a:gd name="connsiteY2-30" fmla="*/ 111651 h 937151"/>
                  <a:gd name="connsiteX3-31" fmla="*/ 2092325 w 2092325"/>
                  <a:gd name="connsiteY3-32" fmla="*/ 343426 h 937151"/>
                  <a:gd name="connsiteX4-33" fmla="*/ 1784350 w 2092325"/>
                  <a:gd name="connsiteY4-34" fmla="*/ 937151 h 937151"/>
                  <a:gd name="connsiteX5-35" fmla="*/ 0 w 2092325"/>
                  <a:gd name="connsiteY5-36" fmla="*/ 686326 h 937151"/>
                  <a:gd name="connsiteX0-37" fmla="*/ 0 w 2092325"/>
                  <a:gd name="connsiteY0-38" fmla="*/ 692984 h 943809"/>
                  <a:gd name="connsiteX1-39" fmla="*/ 336550 w 2092325"/>
                  <a:gd name="connsiteY1-40" fmla="*/ 48459 h 943809"/>
                  <a:gd name="connsiteX2-41" fmla="*/ 1254125 w 2092325"/>
                  <a:gd name="connsiteY2-42" fmla="*/ 92909 h 943809"/>
                  <a:gd name="connsiteX3-43" fmla="*/ 2092325 w 2092325"/>
                  <a:gd name="connsiteY3-44" fmla="*/ 350084 h 943809"/>
                  <a:gd name="connsiteX4-45" fmla="*/ 1784350 w 2092325"/>
                  <a:gd name="connsiteY4-46" fmla="*/ 943809 h 943809"/>
                  <a:gd name="connsiteX5-47" fmla="*/ 0 w 2092325"/>
                  <a:gd name="connsiteY5-48" fmla="*/ 692984 h 943809"/>
                  <a:gd name="connsiteX0-49" fmla="*/ 0 w 2092325"/>
                  <a:gd name="connsiteY0-50" fmla="*/ 708447 h 959272"/>
                  <a:gd name="connsiteX1-51" fmla="*/ 336550 w 2092325"/>
                  <a:gd name="connsiteY1-52" fmla="*/ 63922 h 959272"/>
                  <a:gd name="connsiteX2-53" fmla="*/ 1254125 w 2092325"/>
                  <a:gd name="connsiteY2-54" fmla="*/ 108372 h 959272"/>
                  <a:gd name="connsiteX3-55" fmla="*/ 2092325 w 2092325"/>
                  <a:gd name="connsiteY3-56" fmla="*/ 365547 h 959272"/>
                  <a:gd name="connsiteX4-57" fmla="*/ 1784350 w 2092325"/>
                  <a:gd name="connsiteY4-58" fmla="*/ 959272 h 959272"/>
                  <a:gd name="connsiteX5-59" fmla="*/ 0 w 2092325"/>
                  <a:gd name="connsiteY5-60" fmla="*/ 708447 h 959272"/>
                  <a:gd name="connsiteX0-61" fmla="*/ 0 w 2092325"/>
                  <a:gd name="connsiteY0-62" fmla="*/ 708447 h 959272"/>
                  <a:gd name="connsiteX1-63" fmla="*/ 336550 w 2092325"/>
                  <a:gd name="connsiteY1-64" fmla="*/ 63922 h 959272"/>
                  <a:gd name="connsiteX2-65" fmla="*/ 1254125 w 2092325"/>
                  <a:gd name="connsiteY2-66" fmla="*/ 108372 h 959272"/>
                  <a:gd name="connsiteX3-67" fmla="*/ 2092325 w 2092325"/>
                  <a:gd name="connsiteY3-68" fmla="*/ 365547 h 959272"/>
                  <a:gd name="connsiteX4-69" fmla="*/ 1784350 w 2092325"/>
                  <a:gd name="connsiteY4-70" fmla="*/ 959272 h 959272"/>
                  <a:gd name="connsiteX5-71" fmla="*/ 0 w 2092325"/>
                  <a:gd name="connsiteY5-72" fmla="*/ 708447 h 959272"/>
                  <a:gd name="connsiteX0-73" fmla="*/ 0 w 2092325"/>
                  <a:gd name="connsiteY0-74" fmla="*/ 708447 h 959272"/>
                  <a:gd name="connsiteX1-75" fmla="*/ 336550 w 2092325"/>
                  <a:gd name="connsiteY1-76" fmla="*/ 63922 h 959272"/>
                  <a:gd name="connsiteX2-77" fmla="*/ 1254125 w 2092325"/>
                  <a:gd name="connsiteY2-78" fmla="*/ 108372 h 959272"/>
                  <a:gd name="connsiteX3-79" fmla="*/ 2092325 w 2092325"/>
                  <a:gd name="connsiteY3-80" fmla="*/ 365547 h 959272"/>
                  <a:gd name="connsiteX4-81" fmla="*/ 1803400 w 2092325"/>
                  <a:gd name="connsiteY4-82" fmla="*/ 959272 h 959272"/>
                  <a:gd name="connsiteX5-83" fmla="*/ 0 w 2092325"/>
                  <a:gd name="connsiteY5-84" fmla="*/ 708447 h 959272"/>
                  <a:gd name="connsiteX0-85" fmla="*/ 0 w 2092325"/>
                  <a:gd name="connsiteY0-86" fmla="*/ 708447 h 1011525"/>
                  <a:gd name="connsiteX1-87" fmla="*/ 336550 w 2092325"/>
                  <a:gd name="connsiteY1-88" fmla="*/ 63922 h 1011525"/>
                  <a:gd name="connsiteX2-89" fmla="*/ 1254125 w 2092325"/>
                  <a:gd name="connsiteY2-90" fmla="*/ 108372 h 1011525"/>
                  <a:gd name="connsiteX3-91" fmla="*/ 2092325 w 2092325"/>
                  <a:gd name="connsiteY3-92" fmla="*/ 365547 h 1011525"/>
                  <a:gd name="connsiteX4-93" fmla="*/ 1803400 w 2092325"/>
                  <a:gd name="connsiteY4-94" fmla="*/ 959272 h 1011525"/>
                  <a:gd name="connsiteX5-95" fmla="*/ 0 w 2092325"/>
                  <a:gd name="connsiteY5-96" fmla="*/ 708447 h 10115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2092325" h="1011525">
                    <a:moveTo>
                      <a:pt x="0" y="708447"/>
                    </a:moveTo>
                    <a:lnTo>
                      <a:pt x="336550" y="63922"/>
                    </a:lnTo>
                    <a:cubicBezTo>
                      <a:pt x="781579" y="-66782"/>
                      <a:pt x="989542" y="31114"/>
                      <a:pt x="1254125" y="108372"/>
                    </a:cubicBezTo>
                    <a:cubicBezTo>
                      <a:pt x="1518708" y="185630"/>
                      <a:pt x="1754717" y="402589"/>
                      <a:pt x="2092325" y="365547"/>
                    </a:cubicBezTo>
                    <a:lnTo>
                      <a:pt x="1803400" y="959272"/>
                    </a:lnTo>
                    <a:cubicBezTo>
                      <a:pt x="1678517" y="1142364"/>
                      <a:pt x="601133" y="792055"/>
                      <a:pt x="0" y="708447"/>
                    </a:cubicBezTo>
                    <a:close/>
                  </a:path>
                </a:pathLst>
              </a:custGeom>
              <a:solidFill>
                <a:srgbClr val="2FB7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92" name="任意多边形 8"/>
              <p:cNvSpPr/>
              <p:nvPr/>
            </p:nvSpPr>
            <p:spPr>
              <a:xfrm>
                <a:off x="4117657" y="1991410"/>
                <a:ext cx="1798320" cy="911809"/>
              </a:xfrm>
              <a:custGeom>
                <a:avLst/>
                <a:gdLst>
                  <a:gd name="connsiteX0" fmla="*/ 7620 w 1798320"/>
                  <a:gd name="connsiteY0" fmla="*/ 617220 h 830580"/>
                  <a:gd name="connsiteX1" fmla="*/ 0 w 1798320"/>
                  <a:gd name="connsiteY1" fmla="*/ 0 h 830580"/>
                  <a:gd name="connsiteX2" fmla="*/ 982980 w 1798320"/>
                  <a:gd name="connsiteY2" fmla="*/ 15240 h 830580"/>
                  <a:gd name="connsiteX3" fmla="*/ 1798320 w 1798320"/>
                  <a:gd name="connsiteY3" fmla="*/ 251460 h 830580"/>
                  <a:gd name="connsiteX4" fmla="*/ 1790700 w 1798320"/>
                  <a:gd name="connsiteY4" fmla="*/ 830580 h 830580"/>
                  <a:gd name="connsiteX5" fmla="*/ 906780 w 1798320"/>
                  <a:gd name="connsiteY5" fmla="*/ 548640 h 830580"/>
                  <a:gd name="connsiteX6" fmla="*/ 7620 w 1798320"/>
                  <a:gd name="connsiteY6" fmla="*/ 617220 h 830580"/>
                  <a:gd name="connsiteX0-1" fmla="*/ 7620 w 1798320"/>
                  <a:gd name="connsiteY0-2" fmla="*/ 673660 h 887020"/>
                  <a:gd name="connsiteX1-3" fmla="*/ 0 w 1798320"/>
                  <a:gd name="connsiteY1-4" fmla="*/ 56440 h 887020"/>
                  <a:gd name="connsiteX2-5" fmla="*/ 982980 w 1798320"/>
                  <a:gd name="connsiteY2-6" fmla="*/ 71680 h 887020"/>
                  <a:gd name="connsiteX3-7" fmla="*/ 1798320 w 1798320"/>
                  <a:gd name="connsiteY3-8" fmla="*/ 307900 h 887020"/>
                  <a:gd name="connsiteX4-9" fmla="*/ 1790700 w 1798320"/>
                  <a:gd name="connsiteY4-10" fmla="*/ 887020 h 887020"/>
                  <a:gd name="connsiteX5-11" fmla="*/ 906780 w 1798320"/>
                  <a:gd name="connsiteY5-12" fmla="*/ 605080 h 887020"/>
                  <a:gd name="connsiteX6-13" fmla="*/ 7620 w 1798320"/>
                  <a:gd name="connsiteY6-14" fmla="*/ 673660 h 887020"/>
                  <a:gd name="connsiteX0-15" fmla="*/ 7620 w 1798320"/>
                  <a:gd name="connsiteY0-16" fmla="*/ 695675 h 909035"/>
                  <a:gd name="connsiteX1-17" fmla="*/ 0 w 1798320"/>
                  <a:gd name="connsiteY1-18" fmla="*/ 78455 h 909035"/>
                  <a:gd name="connsiteX2-19" fmla="*/ 982980 w 1798320"/>
                  <a:gd name="connsiteY2-20" fmla="*/ 93695 h 909035"/>
                  <a:gd name="connsiteX3-21" fmla="*/ 1798320 w 1798320"/>
                  <a:gd name="connsiteY3-22" fmla="*/ 329915 h 909035"/>
                  <a:gd name="connsiteX4-23" fmla="*/ 1790700 w 1798320"/>
                  <a:gd name="connsiteY4-24" fmla="*/ 909035 h 909035"/>
                  <a:gd name="connsiteX5-25" fmla="*/ 906780 w 1798320"/>
                  <a:gd name="connsiteY5-26" fmla="*/ 627095 h 909035"/>
                  <a:gd name="connsiteX6-27" fmla="*/ 7620 w 1798320"/>
                  <a:gd name="connsiteY6-28" fmla="*/ 695675 h 909035"/>
                  <a:gd name="connsiteX0-29" fmla="*/ 7620 w 1798320"/>
                  <a:gd name="connsiteY0-30" fmla="*/ 695675 h 909035"/>
                  <a:gd name="connsiteX1-31" fmla="*/ 0 w 1798320"/>
                  <a:gd name="connsiteY1-32" fmla="*/ 78455 h 909035"/>
                  <a:gd name="connsiteX2-33" fmla="*/ 982980 w 1798320"/>
                  <a:gd name="connsiteY2-34" fmla="*/ 93695 h 909035"/>
                  <a:gd name="connsiteX3-35" fmla="*/ 1798320 w 1798320"/>
                  <a:gd name="connsiteY3-36" fmla="*/ 329915 h 909035"/>
                  <a:gd name="connsiteX4-37" fmla="*/ 1790700 w 1798320"/>
                  <a:gd name="connsiteY4-38" fmla="*/ 909035 h 909035"/>
                  <a:gd name="connsiteX5-39" fmla="*/ 906780 w 1798320"/>
                  <a:gd name="connsiteY5-40" fmla="*/ 627095 h 909035"/>
                  <a:gd name="connsiteX6-41" fmla="*/ 7620 w 1798320"/>
                  <a:gd name="connsiteY6-42" fmla="*/ 695675 h 909035"/>
                  <a:gd name="connsiteX0-43" fmla="*/ 7620 w 1798320"/>
                  <a:gd name="connsiteY0-44" fmla="*/ 678137 h 891497"/>
                  <a:gd name="connsiteX1-45" fmla="*/ 0 w 1798320"/>
                  <a:gd name="connsiteY1-46" fmla="*/ 60917 h 891497"/>
                  <a:gd name="connsiteX2-47" fmla="*/ 982980 w 1798320"/>
                  <a:gd name="connsiteY2-48" fmla="*/ 76157 h 891497"/>
                  <a:gd name="connsiteX3-49" fmla="*/ 1798320 w 1798320"/>
                  <a:gd name="connsiteY3-50" fmla="*/ 312377 h 891497"/>
                  <a:gd name="connsiteX4-51" fmla="*/ 1790700 w 1798320"/>
                  <a:gd name="connsiteY4-52" fmla="*/ 891497 h 891497"/>
                  <a:gd name="connsiteX5-53" fmla="*/ 906780 w 1798320"/>
                  <a:gd name="connsiteY5-54" fmla="*/ 609557 h 891497"/>
                  <a:gd name="connsiteX6-55" fmla="*/ 7620 w 1798320"/>
                  <a:gd name="connsiteY6-56" fmla="*/ 678137 h 891497"/>
                  <a:gd name="connsiteX0-57" fmla="*/ 7620 w 1798320"/>
                  <a:gd name="connsiteY0-58" fmla="*/ 698449 h 911809"/>
                  <a:gd name="connsiteX1-59" fmla="*/ 0 w 1798320"/>
                  <a:gd name="connsiteY1-60" fmla="*/ 81229 h 911809"/>
                  <a:gd name="connsiteX2-61" fmla="*/ 982980 w 1798320"/>
                  <a:gd name="connsiteY2-62" fmla="*/ 96469 h 911809"/>
                  <a:gd name="connsiteX3-63" fmla="*/ 1798320 w 1798320"/>
                  <a:gd name="connsiteY3-64" fmla="*/ 332689 h 911809"/>
                  <a:gd name="connsiteX4-65" fmla="*/ 1790700 w 1798320"/>
                  <a:gd name="connsiteY4-66" fmla="*/ 911809 h 911809"/>
                  <a:gd name="connsiteX5-67" fmla="*/ 906780 w 1798320"/>
                  <a:gd name="connsiteY5-68" fmla="*/ 629869 h 911809"/>
                  <a:gd name="connsiteX6-69" fmla="*/ 7620 w 1798320"/>
                  <a:gd name="connsiteY6-70" fmla="*/ 698449 h 911809"/>
                  <a:gd name="connsiteX0-71" fmla="*/ 7620 w 1798320"/>
                  <a:gd name="connsiteY0-72" fmla="*/ 698449 h 911809"/>
                  <a:gd name="connsiteX1-73" fmla="*/ 0 w 1798320"/>
                  <a:gd name="connsiteY1-74" fmla="*/ 81229 h 911809"/>
                  <a:gd name="connsiteX2-75" fmla="*/ 982980 w 1798320"/>
                  <a:gd name="connsiteY2-76" fmla="*/ 96469 h 911809"/>
                  <a:gd name="connsiteX3-77" fmla="*/ 1798320 w 1798320"/>
                  <a:gd name="connsiteY3-78" fmla="*/ 332689 h 911809"/>
                  <a:gd name="connsiteX4-79" fmla="*/ 1790700 w 1798320"/>
                  <a:gd name="connsiteY4-80" fmla="*/ 911809 h 911809"/>
                  <a:gd name="connsiteX5-81" fmla="*/ 906780 w 1798320"/>
                  <a:gd name="connsiteY5-82" fmla="*/ 629869 h 911809"/>
                  <a:gd name="connsiteX6-83" fmla="*/ 7620 w 1798320"/>
                  <a:gd name="connsiteY6-84" fmla="*/ 698449 h 911809"/>
                  <a:gd name="connsiteX0-85" fmla="*/ 7620 w 1798320"/>
                  <a:gd name="connsiteY0-86" fmla="*/ 698449 h 911809"/>
                  <a:gd name="connsiteX1-87" fmla="*/ 0 w 1798320"/>
                  <a:gd name="connsiteY1-88" fmla="*/ 81229 h 911809"/>
                  <a:gd name="connsiteX2-89" fmla="*/ 982980 w 1798320"/>
                  <a:gd name="connsiteY2-90" fmla="*/ 96469 h 911809"/>
                  <a:gd name="connsiteX3-91" fmla="*/ 1798320 w 1798320"/>
                  <a:gd name="connsiteY3-92" fmla="*/ 332689 h 911809"/>
                  <a:gd name="connsiteX4-93" fmla="*/ 1790700 w 1798320"/>
                  <a:gd name="connsiteY4-94" fmla="*/ 911809 h 911809"/>
                  <a:gd name="connsiteX5-95" fmla="*/ 906780 w 1798320"/>
                  <a:gd name="connsiteY5-96" fmla="*/ 629869 h 911809"/>
                  <a:gd name="connsiteX6-97" fmla="*/ 7620 w 1798320"/>
                  <a:gd name="connsiteY6-98" fmla="*/ 698449 h 911809"/>
                  <a:gd name="connsiteX0-99" fmla="*/ 7620 w 1798320"/>
                  <a:gd name="connsiteY0-100" fmla="*/ 698449 h 911809"/>
                  <a:gd name="connsiteX1-101" fmla="*/ 0 w 1798320"/>
                  <a:gd name="connsiteY1-102" fmla="*/ 81229 h 911809"/>
                  <a:gd name="connsiteX2-103" fmla="*/ 982980 w 1798320"/>
                  <a:gd name="connsiteY2-104" fmla="*/ 96469 h 911809"/>
                  <a:gd name="connsiteX3-105" fmla="*/ 1798320 w 1798320"/>
                  <a:gd name="connsiteY3-106" fmla="*/ 332689 h 911809"/>
                  <a:gd name="connsiteX4-107" fmla="*/ 1790700 w 1798320"/>
                  <a:gd name="connsiteY4-108" fmla="*/ 911809 h 911809"/>
                  <a:gd name="connsiteX5-109" fmla="*/ 906780 w 1798320"/>
                  <a:gd name="connsiteY5-110" fmla="*/ 629869 h 911809"/>
                  <a:gd name="connsiteX6-111" fmla="*/ 7620 w 1798320"/>
                  <a:gd name="connsiteY6-112" fmla="*/ 698449 h 911809"/>
                  <a:gd name="connsiteX0-113" fmla="*/ 7620 w 1798320"/>
                  <a:gd name="connsiteY0-114" fmla="*/ 698449 h 911809"/>
                  <a:gd name="connsiteX1-115" fmla="*/ 0 w 1798320"/>
                  <a:gd name="connsiteY1-116" fmla="*/ 81229 h 911809"/>
                  <a:gd name="connsiteX2-117" fmla="*/ 982980 w 1798320"/>
                  <a:gd name="connsiteY2-118" fmla="*/ 96469 h 911809"/>
                  <a:gd name="connsiteX3-119" fmla="*/ 1798320 w 1798320"/>
                  <a:gd name="connsiteY3-120" fmla="*/ 332689 h 911809"/>
                  <a:gd name="connsiteX4-121" fmla="*/ 1790700 w 1798320"/>
                  <a:gd name="connsiteY4-122" fmla="*/ 911809 h 911809"/>
                  <a:gd name="connsiteX5-123" fmla="*/ 906780 w 1798320"/>
                  <a:gd name="connsiteY5-124" fmla="*/ 629869 h 911809"/>
                  <a:gd name="connsiteX6-125" fmla="*/ 7620 w 1798320"/>
                  <a:gd name="connsiteY6-126" fmla="*/ 698449 h 911809"/>
                  <a:gd name="connsiteX0-127" fmla="*/ 7620 w 1798320"/>
                  <a:gd name="connsiteY0-128" fmla="*/ 698449 h 911809"/>
                  <a:gd name="connsiteX1-129" fmla="*/ 0 w 1798320"/>
                  <a:gd name="connsiteY1-130" fmla="*/ 81229 h 911809"/>
                  <a:gd name="connsiteX2-131" fmla="*/ 982980 w 1798320"/>
                  <a:gd name="connsiteY2-132" fmla="*/ 96469 h 911809"/>
                  <a:gd name="connsiteX3-133" fmla="*/ 1798320 w 1798320"/>
                  <a:gd name="connsiteY3-134" fmla="*/ 332689 h 911809"/>
                  <a:gd name="connsiteX4-135" fmla="*/ 1790700 w 1798320"/>
                  <a:gd name="connsiteY4-136" fmla="*/ 911809 h 911809"/>
                  <a:gd name="connsiteX5-137" fmla="*/ 906780 w 1798320"/>
                  <a:gd name="connsiteY5-138" fmla="*/ 629869 h 911809"/>
                  <a:gd name="connsiteX6-139" fmla="*/ 7620 w 1798320"/>
                  <a:gd name="connsiteY6-140" fmla="*/ 698449 h 911809"/>
                  <a:gd name="connsiteX0-141" fmla="*/ 7620 w 1798320"/>
                  <a:gd name="connsiteY0-142" fmla="*/ 698449 h 917520"/>
                  <a:gd name="connsiteX1-143" fmla="*/ 0 w 1798320"/>
                  <a:gd name="connsiteY1-144" fmla="*/ 81229 h 917520"/>
                  <a:gd name="connsiteX2-145" fmla="*/ 982980 w 1798320"/>
                  <a:gd name="connsiteY2-146" fmla="*/ 96469 h 917520"/>
                  <a:gd name="connsiteX3-147" fmla="*/ 1798320 w 1798320"/>
                  <a:gd name="connsiteY3-148" fmla="*/ 332689 h 917520"/>
                  <a:gd name="connsiteX4-149" fmla="*/ 1790700 w 1798320"/>
                  <a:gd name="connsiteY4-150" fmla="*/ 911809 h 917520"/>
                  <a:gd name="connsiteX5-151" fmla="*/ 906780 w 1798320"/>
                  <a:gd name="connsiteY5-152" fmla="*/ 629869 h 917520"/>
                  <a:gd name="connsiteX6-153" fmla="*/ 7620 w 1798320"/>
                  <a:gd name="connsiteY6-154" fmla="*/ 698449 h 917520"/>
                  <a:gd name="connsiteX0-155" fmla="*/ 7620 w 1798320"/>
                  <a:gd name="connsiteY0-156" fmla="*/ 698449 h 911809"/>
                  <a:gd name="connsiteX1-157" fmla="*/ 0 w 1798320"/>
                  <a:gd name="connsiteY1-158" fmla="*/ 81229 h 911809"/>
                  <a:gd name="connsiteX2-159" fmla="*/ 982980 w 1798320"/>
                  <a:gd name="connsiteY2-160" fmla="*/ 96469 h 911809"/>
                  <a:gd name="connsiteX3-161" fmla="*/ 1798320 w 1798320"/>
                  <a:gd name="connsiteY3-162" fmla="*/ 332689 h 911809"/>
                  <a:gd name="connsiteX4-163" fmla="*/ 1790700 w 1798320"/>
                  <a:gd name="connsiteY4-164" fmla="*/ 911809 h 911809"/>
                  <a:gd name="connsiteX5-165" fmla="*/ 906780 w 1798320"/>
                  <a:gd name="connsiteY5-166" fmla="*/ 629869 h 911809"/>
                  <a:gd name="connsiteX6-167" fmla="*/ 7620 w 1798320"/>
                  <a:gd name="connsiteY6-168" fmla="*/ 698449 h 911809"/>
                  <a:gd name="connsiteX0-169" fmla="*/ 7620 w 1798320"/>
                  <a:gd name="connsiteY0-170" fmla="*/ 698449 h 911809"/>
                  <a:gd name="connsiteX1-171" fmla="*/ 0 w 1798320"/>
                  <a:gd name="connsiteY1-172" fmla="*/ 81229 h 911809"/>
                  <a:gd name="connsiteX2-173" fmla="*/ 982980 w 1798320"/>
                  <a:gd name="connsiteY2-174" fmla="*/ 96469 h 911809"/>
                  <a:gd name="connsiteX3-175" fmla="*/ 1798320 w 1798320"/>
                  <a:gd name="connsiteY3-176" fmla="*/ 332689 h 911809"/>
                  <a:gd name="connsiteX4-177" fmla="*/ 1790700 w 1798320"/>
                  <a:gd name="connsiteY4-178" fmla="*/ 911809 h 911809"/>
                  <a:gd name="connsiteX5-179" fmla="*/ 906780 w 1798320"/>
                  <a:gd name="connsiteY5-180" fmla="*/ 629869 h 911809"/>
                  <a:gd name="connsiteX6-181" fmla="*/ 7620 w 1798320"/>
                  <a:gd name="connsiteY6-182" fmla="*/ 698449 h 911809"/>
                  <a:gd name="connsiteX0-183" fmla="*/ 7620 w 1798320"/>
                  <a:gd name="connsiteY0-184" fmla="*/ 698449 h 911809"/>
                  <a:gd name="connsiteX1-185" fmla="*/ 0 w 1798320"/>
                  <a:gd name="connsiteY1-186" fmla="*/ 81229 h 911809"/>
                  <a:gd name="connsiteX2-187" fmla="*/ 982980 w 1798320"/>
                  <a:gd name="connsiteY2-188" fmla="*/ 96469 h 911809"/>
                  <a:gd name="connsiteX3-189" fmla="*/ 1798320 w 1798320"/>
                  <a:gd name="connsiteY3-190" fmla="*/ 332689 h 911809"/>
                  <a:gd name="connsiteX4-191" fmla="*/ 1790700 w 1798320"/>
                  <a:gd name="connsiteY4-192" fmla="*/ 911809 h 911809"/>
                  <a:gd name="connsiteX5-193" fmla="*/ 906780 w 1798320"/>
                  <a:gd name="connsiteY5-194" fmla="*/ 629869 h 911809"/>
                  <a:gd name="connsiteX6-195" fmla="*/ 7620 w 1798320"/>
                  <a:gd name="connsiteY6-196" fmla="*/ 698449 h 911809"/>
                  <a:gd name="connsiteX0-197" fmla="*/ 7620 w 1798320"/>
                  <a:gd name="connsiteY0-198" fmla="*/ 698449 h 911809"/>
                  <a:gd name="connsiteX1-199" fmla="*/ 0 w 1798320"/>
                  <a:gd name="connsiteY1-200" fmla="*/ 81229 h 911809"/>
                  <a:gd name="connsiteX2-201" fmla="*/ 982980 w 1798320"/>
                  <a:gd name="connsiteY2-202" fmla="*/ 96469 h 911809"/>
                  <a:gd name="connsiteX3-203" fmla="*/ 1798320 w 1798320"/>
                  <a:gd name="connsiteY3-204" fmla="*/ 332689 h 911809"/>
                  <a:gd name="connsiteX4-205" fmla="*/ 1790700 w 1798320"/>
                  <a:gd name="connsiteY4-206" fmla="*/ 911809 h 911809"/>
                  <a:gd name="connsiteX5-207" fmla="*/ 906780 w 1798320"/>
                  <a:gd name="connsiteY5-208" fmla="*/ 629869 h 911809"/>
                  <a:gd name="connsiteX6-209" fmla="*/ 7620 w 1798320"/>
                  <a:gd name="connsiteY6-210" fmla="*/ 698449 h 91180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798320" h="911809">
                    <a:moveTo>
                      <a:pt x="7620" y="698449"/>
                    </a:moveTo>
                    <a:lnTo>
                      <a:pt x="0" y="81229"/>
                    </a:lnTo>
                    <a:cubicBezTo>
                      <a:pt x="391160" y="-66726"/>
                      <a:pt x="711200" y="17729"/>
                      <a:pt x="982980" y="96469"/>
                    </a:cubicBezTo>
                    <a:cubicBezTo>
                      <a:pt x="1254760" y="175209"/>
                      <a:pt x="1455102" y="339675"/>
                      <a:pt x="1798320" y="332689"/>
                    </a:cubicBezTo>
                    <a:lnTo>
                      <a:pt x="1790700" y="911809"/>
                    </a:lnTo>
                    <a:cubicBezTo>
                      <a:pt x="1346835" y="894664"/>
                      <a:pt x="1152525" y="686384"/>
                      <a:pt x="906780" y="629869"/>
                    </a:cubicBezTo>
                    <a:cubicBezTo>
                      <a:pt x="661035" y="573354"/>
                      <a:pt x="407352" y="572402"/>
                      <a:pt x="7620" y="698449"/>
                    </a:cubicBezTo>
                    <a:close/>
                  </a:path>
                </a:pathLst>
              </a:custGeom>
              <a:solidFill>
                <a:srgbClr val="0194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48693" name="椭圆 34"/>
            <p:cNvSpPr/>
            <p:nvPr/>
          </p:nvSpPr>
          <p:spPr>
            <a:xfrm>
              <a:off x="4527342" y="2823718"/>
              <a:ext cx="394915" cy="394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1B3C5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B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1B3C5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4" name="组合 85"/>
          <p:cNvGrpSpPr/>
          <p:nvPr/>
        </p:nvGrpSpPr>
        <p:grpSpPr>
          <a:xfrm>
            <a:off x="5706700" y="3632480"/>
            <a:ext cx="2066925" cy="862704"/>
            <a:chOff x="5740426" y="2731746"/>
            <a:chExt cx="2066925" cy="1475515"/>
          </a:xfrm>
        </p:grpSpPr>
        <p:grpSp>
          <p:nvGrpSpPr>
            <p:cNvPr id="105" name="组合 9"/>
            <p:cNvGrpSpPr/>
            <p:nvPr/>
          </p:nvGrpSpPr>
          <p:grpSpPr>
            <a:xfrm>
              <a:off x="5740426" y="2731746"/>
              <a:ext cx="2066925" cy="1475515"/>
              <a:chOff x="6029325" y="1447483"/>
              <a:chExt cx="2066925" cy="1475515"/>
            </a:xfrm>
            <a:effectLst>
              <a:outerShdw blurRad="101600" dist="635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048694" name="任意多边形 10"/>
              <p:cNvSpPr/>
              <p:nvPr/>
            </p:nvSpPr>
            <p:spPr>
              <a:xfrm>
                <a:off x="6029325" y="1447483"/>
                <a:ext cx="1900238" cy="976630"/>
              </a:xfrm>
              <a:custGeom>
                <a:avLst/>
                <a:gdLst>
                  <a:gd name="connsiteX0" fmla="*/ 0 w 1900238"/>
                  <a:gd name="connsiteY0" fmla="*/ 819150 h 914400"/>
                  <a:gd name="connsiteX1" fmla="*/ 304800 w 1900238"/>
                  <a:gd name="connsiteY1" fmla="*/ 209550 h 914400"/>
                  <a:gd name="connsiteX2" fmla="*/ 1038225 w 1900238"/>
                  <a:gd name="connsiteY2" fmla="*/ 0 h 914400"/>
                  <a:gd name="connsiteX3" fmla="*/ 1900238 w 1900238"/>
                  <a:gd name="connsiteY3" fmla="*/ 33337 h 914400"/>
                  <a:gd name="connsiteX4" fmla="*/ 1695450 w 1900238"/>
                  <a:gd name="connsiteY4" fmla="*/ 466725 h 914400"/>
                  <a:gd name="connsiteX5" fmla="*/ 842963 w 1900238"/>
                  <a:gd name="connsiteY5" fmla="*/ 842962 h 914400"/>
                  <a:gd name="connsiteX6" fmla="*/ 142875 w 1900238"/>
                  <a:gd name="connsiteY6" fmla="*/ 914400 h 914400"/>
                  <a:gd name="connsiteX7" fmla="*/ 0 w 1900238"/>
                  <a:gd name="connsiteY7" fmla="*/ 819150 h 914400"/>
                  <a:gd name="connsiteX0-1" fmla="*/ 0 w 1900238"/>
                  <a:gd name="connsiteY0-2" fmla="*/ 842962 h 938212"/>
                  <a:gd name="connsiteX1-3" fmla="*/ 304800 w 1900238"/>
                  <a:gd name="connsiteY1-4" fmla="*/ 233362 h 938212"/>
                  <a:gd name="connsiteX2-5" fmla="*/ 1038225 w 1900238"/>
                  <a:gd name="connsiteY2-6" fmla="*/ 23812 h 938212"/>
                  <a:gd name="connsiteX3-7" fmla="*/ 1900238 w 1900238"/>
                  <a:gd name="connsiteY3-8" fmla="*/ 57149 h 938212"/>
                  <a:gd name="connsiteX4-9" fmla="*/ 1695450 w 1900238"/>
                  <a:gd name="connsiteY4-10" fmla="*/ 490537 h 938212"/>
                  <a:gd name="connsiteX5-11" fmla="*/ 842963 w 1900238"/>
                  <a:gd name="connsiteY5-12" fmla="*/ 866774 h 938212"/>
                  <a:gd name="connsiteX6-13" fmla="*/ 142875 w 1900238"/>
                  <a:gd name="connsiteY6-14" fmla="*/ 938212 h 938212"/>
                  <a:gd name="connsiteX7-15" fmla="*/ 0 w 1900238"/>
                  <a:gd name="connsiteY7-16" fmla="*/ 842962 h 938212"/>
                  <a:gd name="connsiteX0-17" fmla="*/ 0 w 1900238"/>
                  <a:gd name="connsiteY0-18" fmla="*/ 865144 h 960394"/>
                  <a:gd name="connsiteX1-19" fmla="*/ 304800 w 1900238"/>
                  <a:gd name="connsiteY1-20" fmla="*/ 255544 h 960394"/>
                  <a:gd name="connsiteX2-21" fmla="*/ 1038225 w 1900238"/>
                  <a:gd name="connsiteY2-22" fmla="*/ 45994 h 960394"/>
                  <a:gd name="connsiteX3-23" fmla="*/ 1900238 w 1900238"/>
                  <a:gd name="connsiteY3-24" fmla="*/ 79331 h 960394"/>
                  <a:gd name="connsiteX4-25" fmla="*/ 1695450 w 1900238"/>
                  <a:gd name="connsiteY4-26" fmla="*/ 512719 h 960394"/>
                  <a:gd name="connsiteX5-27" fmla="*/ 842963 w 1900238"/>
                  <a:gd name="connsiteY5-28" fmla="*/ 888956 h 960394"/>
                  <a:gd name="connsiteX6-29" fmla="*/ 142875 w 1900238"/>
                  <a:gd name="connsiteY6-30" fmla="*/ 960394 h 960394"/>
                  <a:gd name="connsiteX7-31" fmla="*/ 0 w 1900238"/>
                  <a:gd name="connsiteY7-32" fmla="*/ 865144 h 960394"/>
                  <a:gd name="connsiteX0-33" fmla="*/ 0 w 1900238"/>
                  <a:gd name="connsiteY0-34" fmla="*/ 865144 h 960394"/>
                  <a:gd name="connsiteX1-35" fmla="*/ 304800 w 1900238"/>
                  <a:gd name="connsiteY1-36" fmla="*/ 255544 h 960394"/>
                  <a:gd name="connsiteX2-37" fmla="*/ 1038225 w 1900238"/>
                  <a:gd name="connsiteY2-38" fmla="*/ 45994 h 960394"/>
                  <a:gd name="connsiteX3-39" fmla="*/ 1900238 w 1900238"/>
                  <a:gd name="connsiteY3-40" fmla="*/ 79331 h 960394"/>
                  <a:gd name="connsiteX4-41" fmla="*/ 1695450 w 1900238"/>
                  <a:gd name="connsiteY4-42" fmla="*/ 512719 h 960394"/>
                  <a:gd name="connsiteX5-43" fmla="*/ 842963 w 1900238"/>
                  <a:gd name="connsiteY5-44" fmla="*/ 888956 h 960394"/>
                  <a:gd name="connsiteX6-45" fmla="*/ 142875 w 1900238"/>
                  <a:gd name="connsiteY6-46" fmla="*/ 960394 h 960394"/>
                  <a:gd name="connsiteX7-47" fmla="*/ 0 w 1900238"/>
                  <a:gd name="connsiteY7-48" fmla="*/ 865144 h 960394"/>
                  <a:gd name="connsiteX0-49" fmla="*/ 0 w 1900238"/>
                  <a:gd name="connsiteY0-50" fmla="*/ 875490 h 970740"/>
                  <a:gd name="connsiteX1-51" fmla="*/ 304800 w 1900238"/>
                  <a:gd name="connsiteY1-52" fmla="*/ 265890 h 970740"/>
                  <a:gd name="connsiteX2-53" fmla="*/ 1038225 w 1900238"/>
                  <a:gd name="connsiteY2-54" fmla="*/ 56340 h 970740"/>
                  <a:gd name="connsiteX3-55" fmla="*/ 1900238 w 1900238"/>
                  <a:gd name="connsiteY3-56" fmla="*/ 89677 h 970740"/>
                  <a:gd name="connsiteX4-57" fmla="*/ 1695450 w 1900238"/>
                  <a:gd name="connsiteY4-58" fmla="*/ 523065 h 970740"/>
                  <a:gd name="connsiteX5-59" fmla="*/ 842963 w 1900238"/>
                  <a:gd name="connsiteY5-60" fmla="*/ 899302 h 970740"/>
                  <a:gd name="connsiteX6-61" fmla="*/ 142875 w 1900238"/>
                  <a:gd name="connsiteY6-62" fmla="*/ 970740 h 970740"/>
                  <a:gd name="connsiteX7-63" fmla="*/ 0 w 1900238"/>
                  <a:gd name="connsiteY7-64" fmla="*/ 875490 h 970740"/>
                  <a:gd name="connsiteX0-65" fmla="*/ 0 w 1900238"/>
                  <a:gd name="connsiteY0-66" fmla="*/ 875490 h 970740"/>
                  <a:gd name="connsiteX1-67" fmla="*/ 304800 w 1900238"/>
                  <a:gd name="connsiteY1-68" fmla="*/ 265890 h 970740"/>
                  <a:gd name="connsiteX2-69" fmla="*/ 1038225 w 1900238"/>
                  <a:gd name="connsiteY2-70" fmla="*/ 56340 h 970740"/>
                  <a:gd name="connsiteX3-71" fmla="*/ 1900238 w 1900238"/>
                  <a:gd name="connsiteY3-72" fmla="*/ 89677 h 970740"/>
                  <a:gd name="connsiteX4-73" fmla="*/ 1695450 w 1900238"/>
                  <a:gd name="connsiteY4-74" fmla="*/ 523065 h 970740"/>
                  <a:gd name="connsiteX5-75" fmla="*/ 842963 w 1900238"/>
                  <a:gd name="connsiteY5-76" fmla="*/ 899302 h 970740"/>
                  <a:gd name="connsiteX6-77" fmla="*/ 142875 w 1900238"/>
                  <a:gd name="connsiteY6-78" fmla="*/ 970740 h 970740"/>
                  <a:gd name="connsiteX7-79" fmla="*/ 0 w 1900238"/>
                  <a:gd name="connsiteY7-80" fmla="*/ 875490 h 970740"/>
                  <a:gd name="connsiteX0-81" fmla="*/ 0 w 1900238"/>
                  <a:gd name="connsiteY0-82" fmla="*/ 875490 h 970740"/>
                  <a:gd name="connsiteX1-83" fmla="*/ 304800 w 1900238"/>
                  <a:gd name="connsiteY1-84" fmla="*/ 265890 h 970740"/>
                  <a:gd name="connsiteX2-85" fmla="*/ 1038225 w 1900238"/>
                  <a:gd name="connsiteY2-86" fmla="*/ 56340 h 970740"/>
                  <a:gd name="connsiteX3-87" fmla="*/ 1900238 w 1900238"/>
                  <a:gd name="connsiteY3-88" fmla="*/ 89677 h 970740"/>
                  <a:gd name="connsiteX4-89" fmla="*/ 1695450 w 1900238"/>
                  <a:gd name="connsiteY4-90" fmla="*/ 523065 h 970740"/>
                  <a:gd name="connsiteX5-91" fmla="*/ 842963 w 1900238"/>
                  <a:gd name="connsiteY5-92" fmla="*/ 899302 h 970740"/>
                  <a:gd name="connsiteX6-93" fmla="*/ 142875 w 1900238"/>
                  <a:gd name="connsiteY6-94" fmla="*/ 970740 h 970740"/>
                  <a:gd name="connsiteX7-95" fmla="*/ 0 w 1900238"/>
                  <a:gd name="connsiteY7-96" fmla="*/ 875490 h 970740"/>
                  <a:gd name="connsiteX0-97" fmla="*/ 0 w 1900238"/>
                  <a:gd name="connsiteY0-98" fmla="*/ 860525 h 955775"/>
                  <a:gd name="connsiteX1-99" fmla="*/ 304800 w 1900238"/>
                  <a:gd name="connsiteY1-100" fmla="*/ 250925 h 955775"/>
                  <a:gd name="connsiteX2-101" fmla="*/ 1038225 w 1900238"/>
                  <a:gd name="connsiteY2-102" fmla="*/ 41375 h 955775"/>
                  <a:gd name="connsiteX3-103" fmla="*/ 1900238 w 1900238"/>
                  <a:gd name="connsiteY3-104" fmla="*/ 74712 h 955775"/>
                  <a:gd name="connsiteX4-105" fmla="*/ 1695450 w 1900238"/>
                  <a:gd name="connsiteY4-106" fmla="*/ 508100 h 955775"/>
                  <a:gd name="connsiteX5-107" fmla="*/ 842963 w 1900238"/>
                  <a:gd name="connsiteY5-108" fmla="*/ 884337 h 955775"/>
                  <a:gd name="connsiteX6-109" fmla="*/ 142875 w 1900238"/>
                  <a:gd name="connsiteY6-110" fmla="*/ 955775 h 955775"/>
                  <a:gd name="connsiteX7-111" fmla="*/ 0 w 1900238"/>
                  <a:gd name="connsiteY7-112" fmla="*/ 860525 h 955775"/>
                  <a:gd name="connsiteX0-113" fmla="*/ 0 w 1900238"/>
                  <a:gd name="connsiteY0-114" fmla="*/ 881380 h 976630"/>
                  <a:gd name="connsiteX1-115" fmla="*/ 304800 w 1900238"/>
                  <a:gd name="connsiteY1-116" fmla="*/ 271780 h 976630"/>
                  <a:gd name="connsiteX2-117" fmla="*/ 1038225 w 1900238"/>
                  <a:gd name="connsiteY2-118" fmla="*/ 62230 h 976630"/>
                  <a:gd name="connsiteX3-119" fmla="*/ 1900238 w 1900238"/>
                  <a:gd name="connsiteY3-120" fmla="*/ 95567 h 976630"/>
                  <a:gd name="connsiteX4-121" fmla="*/ 1695450 w 1900238"/>
                  <a:gd name="connsiteY4-122" fmla="*/ 528955 h 976630"/>
                  <a:gd name="connsiteX5-123" fmla="*/ 842963 w 1900238"/>
                  <a:gd name="connsiteY5-124" fmla="*/ 905192 h 976630"/>
                  <a:gd name="connsiteX6-125" fmla="*/ 142875 w 1900238"/>
                  <a:gd name="connsiteY6-126" fmla="*/ 976630 h 976630"/>
                  <a:gd name="connsiteX7-127" fmla="*/ 0 w 1900238"/>
                  <a:gd name="connsiteY7-128" fmla="*/ 881380 h 976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900238" h="976630">
                    <a:moveTo>
                      <a:pt x="0" y="881380"/>
                    </a:moveTo>
                    <a:lnTo>
                      <a:pt x="304800" y="271780"/>
                    </a:lnTo>
                    <a:cubicBezTo>
                      <a:pt x="463550" y="311469"/>
                      <a:pt x="810418" y="105887"/>
                      <a:pt x="1038225" y="62230"/>
                    </a:cubicBezTo>
                    <a:cubicBezTo>
                      <a:pt x="1266032" y="18573"/>
                      <a:pt x="1657352" y="-67944"/>
                      <a:pt x="1900238" y="95567"/>
                    </a:cubicBezTo>
                    <a:lnTo>
                      <a:pt x="1695450" y="528955"/>
                    </a:lnTo>
                    <a:lnTo>
                      <a:pt x="842963" y="905192"/>
                    </a:lnTo>
                    <a:lnTo>
                      <a:pt x="142875" y="976630"/>
                    </a:lnTo>
                    <a:lnTo>
                      <a:pt x="0" y="881380"/>
                    </a:lnTo>
                    <a:close/>
                  </a:path>
                </a:pathLst>
              </a:custGeom>
              <a:solidFill>
                <a:srgbClr val="90C7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95" name="任意多边形 11"/>
              <p:cNvSpPr/>
              <p:nvPr/>
            </p:nvSpPr>
            <p:spPr>
              <a:xfrm>
                <a:off x="7710487" y="1547813"/>
                <a:ext cx="385763" cy="995362"/>
              </a:xfrm>
              <a:custGeom>
                <a:avLst/>
                <a:gdLst>
                  <a:gd name="connsiteX0" fmla="*/ 28575 w 385763"/>
                  <a:gd name="connsiteY0" fmla="*/ 995362 h 995362"/>
                  <a:gd name="connsiteX1" fmla="*/ 361950 w 385763"/>
                  <a:gd name="connsiteY1" fmla="*/ 742950 h 995362"/>
                  <a:gd name="connsiteX2" fmla="*/ 385763 w 385763"/>
                  <a:gd name="connsiteY2" fmla="*/ 195262 h 995362"/>
                  <a:gd name="connsiteX3" fmla="*/ 314325 w 385763"/>
                  <a:gd name="connsiteY3" fmla="*/ 161925 h 995362"/>
                  <a:gd name="connsiteX4" fmla="*/ 223838 w 385763"/>
                  <a:gd name="connsiteY4" fmla="*/ 0 h 995362"/>
                  <a:gd name="connsiteX5" fmla="*/ 0 w 385763"/>
                  <a:gd name="connsiteY5" fmla="*/ 433387 h 995362"/>
                  <a:gd name="connsiteX6" fmla="*/ 28575 w 385763"/>
                  <a:gd name="connsiteY6" fmla="*/ 995362 h 995362"/>
                  <a:gd name="connsiteX0-1" fmla="*/ 28575 w 385763"/>
                  <a:gd name="connsiteY0-2" fmla="*/ 995362 h 995362"/>
                  <a:gd name="connsiteX1-3" fmla="*/ 361950 w 385763"/>
                  <a:gd name="connsiteY1-4" fmla="*/ 742950 h 995362"/>
                  <a:gd name="connsiteX2-5" fmla="*/ 385763 w 385763"/>
                  <a:gd name="connsiteY2-6" fmla="*/ 195262 h 995362"/>
                  <a:gd name="connsiteX3-7" fmla="*/ 314325 w 385763"/>
                  <a:gd name="connsiteY3-8" fmla="*/ 161925 h 995362"/>
                  <a:gd name="connsiteX4-9" fmla="*/ 219076 w 385763"/>
                  <a:gd name="connsiteY4-10" fmla="*/ 0 h 995362"/>
                  <a:gd name="connsiteX5-11" fmla="*/ 0 w 385763"/>
                  <a:gd name="connsiteY5-12" fmla="*/ 433387 h 995362"/>
                  <a:gd name="connsiteX6-13" fmla="*/ 28575 w 385763"/>
                  <a:gd name="connsiteY6-14" fmla="*/ 995362 h 9953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385763" h="995362">
                    <a:moveTo>
                      <a:pt x="28575" y="995362"/>
                    </a:moveTo>
                    <a:lnTo>
                      <a:pt x="361950" y="742950"/>
                    </a:lnTo>
                    <a:lnTo>
                      <a:pt x="385763" y="195262"/>
                    </a:lnTo>
                    <a:lnTo>
                      <a:pt x="314325" y="161925"/>
                    </a:lnTo>
                    <a:lnTo>
                      <a:pt x="219076" y="0"/>
                    </a:lnTo>
                    <a:lnTo>
                      <a:pt x="0" y="433387"/>
                    </a:lnTo>
                    <a:lnTo>
                      <a:pt x="28575" y="995362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96" name="任意多边形 12"/>
              <p:cNvSpPr/>
              <p:nvPr/>
            </p:nvSpPr>
            <p:spPr>
              <a:xfrm>
                <a:off x="6034088" y="1947223"/>
                <a:ext cx="1709737" cy="975775"/>
              </a:xfrm>
              <a:custGeom>
                <a:avLst/>
                <a:gdLst>
                  <a:gd name="connsiteX0" fmla="*/ 19050 w 1709737"/>
                  <a:gd name="connsiteY0" fmla="*/ 952500 h 952500"/>
                  <a:gd name="connsiteX1" fmla="*/ 0 w 1709737"/>
                  <a:gd name="connsiteY1" fmla="*/ 352425 h 952500"/>
                  <a:gd name="connsiteX2" fmla="*/ 795337 w 1709737"/>
                  <a:gd name="connsiteY2" fmla="*/ 123825 h 952500"/>
                  <a:gd name="connsiteX3" fmla="*/ 1690687 w 1709737"/>
                  <a:gd name="connsiteY3" fmla="*/ 0 h 952500"/>
                  <a:gd name="connsiteX4" fmla="*/ 1709737 w 1709737"/>
                  <a:gd name="connsiteY4" fmla="*/ 571500 h 952500"/>
                  <a:gd name="connsiteX5" fmla="*/ 876300 w 1709737"/>
                  <a:gd name="connsiteY5" fmla="*/ 695325 h 952500"/>
                  <a:gd name="connsiteX6" fmla="*/ 19050 w 1709737"/>
                  <a:gd name="connsiteY6" fmla="*/ 952500 h 952500"/>
                  <a:gd name="connsiteX0-1" fmla="*/ 19050 w 1709737"/>
                  <a:gd name="connsiteY0-2" fmla="*/ 952500 h 952500"/>
                  <a:gd name="connsiteX1-3" fmla="*/ 0 w 1709737"/>
                  <a:gd name="connsiteY1-4" fmla="*/ 352425 h 952500"/>
                  <a:gd name="connsiteX2-5" fmla="*/ 795337 w 1709737"/>
                  <a:gd name="connsiteY2-6" fmla="*/ 123825 h 952500"/>
                  <a:gd name="connsiteX3-7" fmla="*/ 1690687 w 1709737"/>
                  <a:gd name="connsiteY3-8" fmla="*/ 0 h 952500"/>
                  <a:gd name="connsiteX4-9" fmla="*/ 1709737 w 1709737"/>
                  <a:gd name="connsiteY4-10" fmla="*/ 571500 h 952500"/>
                  <a:gd name="connsiteX5-11" fmla="*/ 876300 w 1709737"/>
                  <a:gd name="connsiteY5-12" fmla="*/ 695325 h 952500"/>
                  <a:gd name="connsiteX6-13" fmla="*/ 19050 w 1709737"/>
                  <a:gd name="connsiteY6-14" fmla="*/ 952500 h 952500"/>
                  <a:gd name="connsiteX0-15" fmla="*/ 19050 w 1709737"/>
                  <a:gd name="connsiteY0-16" fmla="*/ 968269 h 968269"/>
                  <a:gd name="connsiteX1-17" fmla="*/ 0 w 1709737"/>
                  <a:gd name="connsiteY1-18" fmla="*/ 368194 h 968269"/>
                  <a:gd name="connsiteX2-19" fmla="*/ 795337 w 1709737"/>
                  <a:gd name="connsiteY2-20" fmla="*/ 139594 h 968269"/>
                  <a:gd name="connsiteX3-21" fmla="*/ 1690687 w 1709737"/>
                  <a:gd name="connsiteY3-22" fmla="*/ 15769 h 968269"/>
                  <a:gd name="connsiteX4-23" fmla="*/ 1709737 w 1709737"/>
                  <a:gd name="connsiteY4-24" fmla="*/ 587269 h 968269"/>
                  <a:gd name="connsiteX5-25" fmla="*/ 876300 w 1709737"/>
                  <a:gd name="connsiteY5-26" fmla="*/ 711094 h 968269"/>
                  <a:gd name="connsiteX6-27" fmla="*/ 19050 w 1709737"/>
                  <a:gd name="connsiteY6-28" fmla="*/ 968269 h 968269"/>
                  <a:gd name="connsiteX0-29" fmla="*/ 19050 w 1709737"/>
                  <a:gd name="connsiteY0-30" fmla="*/ 968269 h 968269"/>
                  <a:gd name="connsiteX1-31" fmla="*/ 0 w 1709737"/>
                  <a:gd name="connsiteY1-32" fmla="*/ 368194 h 968269"/>
                  <a:gd name="connsiteX2-33" fmla="*/ 795337 w 1709737"/>
                  <a:gd name="connsiteY2-34" fmla="*/ 139594 h 968269"/>
                  <a:gd name="connsiteX3-35" fmla="*/ 1690687 w 1709737"/>
                  <a:gd name="connsiteY3-36" fmla="*/ 15769 h 968269"/>
                  <a:gd name="connsiteX4-37" fmla="*/ 1709737 w 1709737"/>
                  <a:gd name="connsiteY4-38" fmla="*/ 587269 h 968269"/>
                  <a:gd name="connsiteX5-39" fmla="*/ 876300 w 1709737"/>
                  <a:gd name="connsiteY5-40" fmla="*/ 711094 h 968269"/>
                  <a:gd name="connsiteX6-41" fmla="*/ 19050 w 1709737"/>
                  <a:gd name="connsiteY6-42" fmla="*/ 968269 h 968269"/>
                  <a:gd name="connsiteX0-43" fmla="*/ 19050 w 1709737"/>
                  <a:gd name="connsiteY0-44" fmla="*/ 972189 h 972189"/>
                  <a:gd name="connsiteX1-45" fmla="*/ 0 w 1709737"/>
                  <a:gd name="connsiteY1-46" fmla="*/ 372114 h 972189"/>
                  <a:gd name="connsiteX2-47" fmla="*/ 795337 w 1709737"/>
                  <a:gd name="connsiteY2-48" fmla="*/ 143514 h 972189"/>
                  <a:gd name="connsiteX3-49" fmla="*/ 1690687 w 1709737"/>
                  <a:gd name="connsiteY3-50" fmla="*/ 19689 h 972189"/>
                  <a:gd name="connsiteX4-51" fmla="*/ 1709737 w 1709737"/>
                  <a:gd name="connsiteY4-52" fmla="*/ 591189 h 972189"/>
                  <a:gd name="connsiteX5-53" fmla="*/ 876300 w 1709737"/>
                  <a:gd name="connsiteY5-54" fmla="*/ 715014 h 972189"/>
                  <a:gd name="connsiteX6-55" fmla="*/ 19050 w 1709737"/>
                  <a:gd name="connsiteY6-56" fmla="*/ 972189 h 972189"/>
                  <a:gd name="connsiteX0-57" fmla="*/ 19050 w 1709737"/>
                  <a:gd name="connsiteY0-58" fmla="*/ 972189 h 972189"/>
                  <a:gd name="connsiteX1-59" fmla="*/ 0 w 1709737"/>
                  <a:gd name="connsiteY1-60" fmla="*/ 372114 h 972189"/>
                  <a:gd name="connsiteX2-61" fmla="*/ 795337 w 1709737"/>
                  <a:gd name="connsiteY2-62" fmla="*/ 143514 h 972189"/>
                  <a:gd name="connsiteX3-63" fmla="*/ 1690687 w 1709737"/>
                  <a:gd name="connsiteY3-64" fmla="*/ 19689 h 972189"/>
                  <a:gd name="connsiteX4-65" fmla="*/ 1709737 w 1709737"/>
                  <a:gd name="connsiteY4-66" fmla="*/ 591189 h 972189"/>
                  <a:gd name="connsiteX5-67" fmla="*/ 876300 w 1709737"/>
                  <a:gd name="connsiteY5-68" fmla="*/ 715014 h 972189"/>
                  <a:gd name="connsiteX6-69" fmla="*/ 19050 w 1709737"/>
                  <a:gd name="connsiteY6-70" fmla="*/ 972189 h 972189"/>
                  <a:gd name="connsiteX0-71" fmla="*/ 19050 w 1709737"/>
                  <a:gd name="connsiteY0-72" fmla="*/ 972189 h 980590"/>
                  <a:gd name="connsiteX1-73" fmla="*/ 0 w 1709737"/>
                  <a:gd name="connsiteY1-74" fmla="*/ 372114 h 980590"/>
                  <a:gd name="connsiteX2-75" fmla="*/ 795337 w 1709737"/>
                  <a:gd name="connsiteY2-76" fmla="*/ 143514 h 980590"/>
                  <a:gd name="connsiteX3-77" fmla="*/ 1690687 w 1709737"/>
                  <a:gd name="connsiteY3-78" fmla="*/ 19689 h 980590"/>
                  <a:gd name="connsiteX4-79" fmla="*/ 1709737 w 1709737"/>
                  <a:gd name="connsiteY4-80" fmla="*/ 591189 h 980590"/>
                  <a:gd name="connsiteX5-81" fmla="*/ 876300 w 1709737"/>
                  <a:gd name="connsiteY5-82" fmla="*/ 715014 h 980590"/>
                  <a:gd name="connsiteX6-83" fmla="*/ 19050 w 1709737"/>
                  <a:gd name="connsiteY6-84" fmla="*/ 972189 h 980590"/>
                  <a:gd name="connsiteX0-85" fmla="*/ 19050 w 1709737"/>
                  <a:gd name="connsiteY0-86" fmla="*/ 972189 h 975511"/>
                  <a:gd name="connsiteX1-87" fmla="*/ 0 w 1709737"/>
                  <a:gd name="connsiteY1-88" fmla="*/ 372114 h 975511"/>
                  <a:gd name="connsiteX2-89" fmla="*/ 795337 w 1709737"/>
                  <a:gd name="connsiteY2-90" fmla="*/ 143514 h 975511"/>
                  <a:gd name="connsiteX3-91" fmla="*/ 1690687 w 1709737"/>
                  <a:gd name="connsiteY3-92" fmla="*/ 19689 h 975511"/>
                  <a:gd name="connsiteX4-93" fmla="*/ 1709737 w 1709737"/>
                  <a:gd name="connsiteY4-94" fmla="*/ 591189 h 975511"/>
                  <a:gd name="connsiteX5-95" fmla="*/ 876300 w 1709737"/>
                  <a:gd name="connsiteY5-96" fmla="*/ 715014 h 975511"/>
                  <a:gd name="connsiteX6-97" fmla="*/ 19050 w 1709737"/>
                  <a:gd name="connsiteY6-98" fmla="*/ 972189 h 975511"/>
                  <a:gd name="connsiteX0-99" fmla="*/ 19050 w 1709737"/>
                  <a:gd name="connsiteY0-100" fmla="*/ 972189 h 975775"/>
                  <a:gd name="connsiteX1-101" fmla="*/ 0 w 1709737"/>
                  <a:gd name="connsiteY1-102" fmla="*/ 372114 h 975775"/>
                  <a:gd name="connsiteX2-103" fmla="*/ 795337 w 1709737"/>
                  <a:gd name="connsiteY2-104" fmla="*/ 143514 h 975775"/>
                  <a:gd name="connsiteX3-105" fmla="*/ 1690687 w 1709737"/>
                  <a:gd name="connsiteY3-106" fmla="*/ 19689 h 975775"/>
                  <a:gd name="connsiteX4-107" fmla="*/ 1709737 w 1709737"/>
                  <a:gd name="connsiteY4-108" fmla="*/ 591189 h 975775"/>
                  <a:gd name="connsiteX5-109" fmla="*/ 876300 w 1709737"/>
                  <a:gd name="connsiteY5-110" fmla="*/ 715014 h 975775"/>
                  <a:gd name="connsiteX6-111" fmla="*/ 19050 w 1709737"/>
                  <a:gd name="connsiteY6-112" fmla="*/ 972189 h 975775"/>
                  <a:gd name="connsiteX0-113" fmla="*/ 19050 w 1709737"/>
                  <a:gd name="connsiteY0-114" fmla="*/ 972189 h 975775"/>
                  <a:gd name="connsiteX1-115" fmla="*/ 0 w 1709737"/>
                  <a:gd name="connsiteY1-116" fmla="*/ 372114 h 975775"/>
                  <a:gd name="connsiteX2-117" fmla="*/ 795337 w 1709737"/>
                  <a:gd name="connsiteY2-118" fmla="*/ 143514 h 975775"/>
                  <a:gd name="connsiteX3-119" fmla="*/ 1690687 w 1709737"/>
                  <a:gd name="connsiteY3-120" fmla="*/ 19689 h 975775"/>
                  <a:gd name="connsiteX4-121" fmla="*/ 1709737 w 1709737"/>
                  <a:gd name="connsiteY4-122" fmla="*/ 591189 h 975775"/>
                  <a:gd name="connsiteX5-123" fmla="*/ 876300 w 1709737"/>
                  <a:gd name="connsiteY5-124" fmla="*/ 715014 h 975775"/>
                  <a:gd name="connsiteX6-125" fmla="*/ 19050 w 1709737"/>
                  <a:gd name="connsiteY6-126" fmla="*/ 972189 h 97577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709737" h="975775">
                    <a:moveTo>
                      <a:pt x="19050" y="972189"/>
                    </a:moveTo>
                    <a:lnTo>
                      <a:pt x="0" y="372114"/>
                    </a:lnTo>
                    <a:cubicBezTo>
                      <a:pt x="272256" y="424502"/>
                      <a:pt x="592137" y="227652"/>
                      <a:pt x="795337" y="143514"/>
                    </a:cubicBezTo>
                    <a:cubicBezTo>
                      <a:pt x="998537" y="59376"/>
                      <a:pt x="1301749" y="-43811"/>
                      <a:pt x="1690687" y="19689"/>
                    </a:cubicBezTo>
                    <a:lnTo>
                      <a:pt x="1709737" y="591189"/>
                    </a:lnTo>
                    <a:cubicBezTo>
                      <a:pt x="1426368" y="578488"/>
                      <a:pt x="1143793" y="632464"/>
                      <a:pt x="876300" y="715014"/>
                    </a:cubicBezTo>
                    <a:cubicBezTo>
                      <a:pt x="608807" y="797564"/>
                      <a:pt x="460375" y="1005527"/>
                      <a:pt x="19050" y="972189"/>
                    </a:cubicBezTo>
                    <a:close/>
                  </a:path>
                </a:pathLst>
              </a:custGeom>
              <a:solidFill>
                <a:srgbClr val="1CA4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48697" name="椭圆 35"/>
            <p:cNvSpPr/>
            <p:nvPr/>
          </p:nvSpPr>
          <p:spPr>
            <a:xfrm>
              <a:off x="6472688" y="2885766"/>
              <a:ext cx="394915" cy="394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CA46D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C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CA46D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6" name="组合 86"/>
          <p:cNvGrpSpPr/>
          <p:nvPr/>
        </p:nvGrpSpPr>
        <p:grpSpPr>
          <a:xfrm>
            <a:off x="7525406" y="3444521"/>
            <a:ext cx="2616200" cy="858444"/>
            <a:chOff x="7583462" y="2529142"/>
            <a:chExt cx="2616200" cy="1485900"/>
          </a:xfrm>
        </p:grpSpPr>
        <p:grpSp>
          <p:nvGrpSpPr>
            <p:cNvPr id="107" name="组合 13"/>
            <p:cNvGrpSpPr/>
            <p:nvPr/>
          </p:nvGrpSpPr>
          <p:grpSpPr>
            <a:xfrm>
              <a:off x="7583462" y="2529142"/>
              <a:ext cx="2616200" cy="1485900"/>
              <a:chOff x="7835900" y="1250950"/>
              <a:chExt cx="2616200" cy="1485900"/>
            </a:xfrm>
            <a:effectLst>
              <a:outerShdw blurRad="101600" dist="635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048698" name="任意多边形 14"/>
              <p:cNvSpPr/>
              <p:nvPr/>
            </p:nvSpPr>
            <p:spPr>
              <a:xfrm>
                <a:off x="7835900" y="1751331"/>
                <a:ext cx="1631950" cy="896886"/>
              </a:xfrm>
              <a:custGeom>
                <a:avLst/>
                <a:gdLst>
                  <a:gd name="connsiteX0" fmla="*/ 19050 w 1631950"/>
                  <a:gd name="connsiteY0" fmla="*/ 717550 h 717550"/>
                  <a:gd name="connsiteX1" fmla="*/ 0 w 1631950"/>
                  <a:gd name="connsiteY1" fmla="*/ 146050 h 717550"/>
                  <a:gd name="connsiteX2" fmla="*/ 1593850 w 1631950"/>
                  <a:gd name="connsiteY2" fmla="*/ 0 h 717550"/>
                  <a:gd name="connsiteX3" fmla="*/ 1631950 w 1631950"/>
                  <a:gd name="connsiteY3" fmla="*/ 590550 h 717550"/>
                  <a:gd name="connsiteX4" fmla="*/ 19050 w 1631950"/>
                  <a:gd name="connsiteY4" fmla="*/ 717550 h 717550"/>
                  <a:gd name="connsiteX0-1" fmla="*/ 19050 w 1631950"/>
                  <a:gd name="connsiteY0-2" fmla="*/ 717550 h 801167"/>
                  <a:gd name="connsiteX1-3" fmla="*/ 0 w 1631950"/>
                  <a:gd name="connsiteY1-4" fmla="*/ 146050 h 801167"/>
                  <a:gd name="connsiteX2-5" fmla="*/ 1593850 w 1631950"/>
                  <a:gd name="connsiteY2-6" fmla="*/ 0 h 801167"/>
                  <a:gd name="connsiteX3-7" fmla="*/ 1631950 w 1631950"/>
                  <a:gd name="connsiteY3-8" fmla="*/ 590550 h 801167"/>
                  <a:gd name="connsiteX4-9" fmla="*/ 19050 w 1631950"/>
                  <a:gd name="connsiteY4-10" fmla="*/ 717550 h 801167"/>
                  <a:gd name="connsiteX0-11" fmla="*/ 19050 w 1631950"/>
                  <a:gd name="connsiteY0-12" fmla="*/ 717550 h 813066"/>
                  <a:gd name="connsiteX1-13" fmla="*/ 0 w 1631950"/>
                  <a:gd name="connsiteY1-14" fmla="*/ 146050 h 813066"/>
                  <a:gd name="connsiteX2-15" fmla="*/ 1593850 w 1631950"/>
                  <a:gd name="connsiteY2-16" fmla="*/ 0 h 813066"/>
                  <a:gd name="connsiteX3-17" fmla="*/ 1631950 w 1631950"/>
                  <a:gd name="connsiteY3-18" fmla="*/ 590550 h 813066"/>
                  <a:gd name="connsiteX4-19" fmla="*/ 19050 w 1631950"/>
                  <a:gd name="connsiteY4-20" fmla="*/ 717550 h 813066"/>
                  <a:gd name="connsiteX0-21" fmla="*/ 19050 w 1631950"/>
                  <a:gd name="connsiteY0-22" fmla="*/ 717550 h 813066"/>
                  <a:gd name="connsiteX1-23" fmla="*/ 0 w 1631950"/>
                  <a:gd name="connsiteY1-24" fmla="*/ 146050 h 813066"/>
                  <a:gd name="connsiteX2-25" fmla="*/ 1593850 w 1631950"/>
                  <a:gd name="connsiteY2-26" fmla="*/ 0 h 813066"/>
                  <a:gd name="connsiteX3-27" fmla="*/ 1631950 w 1631950"/>
                  <a:gd name="connsiteY3-28" fmla="*/ 590550 h 813066"/>
                  <a:gd name="connsiteX4-29" fmla="*/ 19050 w 1631950"/>
                  <a:gd name="connsiteY4-30" fmla="*/ 717550 h 813066"/>
                  <a:gd name="connsiteX0-31" fmla="*/ 19050 w 1631950"/>
                  <a:gd name="connsiteY0-32" fmla="*/ 717550 h 813066"/>
                  <a:gd name="connsiteX1-33" fmla="*/ 0 w 1631950"/>
                  <a:gd name="connsiteY1-34" fmla="*/ 146050 h 813066"/>
                  <a:gd name="connsiteX2-35" fmla="*/ 1593850 w 1631950"/>
                  <a:gd name="connsiteY2-36" fmla="*/ 0 h 813066"/>
                  <a:gd name="connsiteX3-37" fmla="*/ 1631950 w 1631950"/>
                  <a:gd name="connsiteY3-38" fmla="*/ 590550 h 813066"/>
                  <a:gd name="connsiteX4-39" fmla="*/ 19050 w 1631950"/>
                  <a:gd name="connsiteY4-40" fmla="*/ 717550 h 813066"/>
                  <a:gd name="connsiteX0-41" fmla="*/ 19050 w 1631950"/>
                  <a:gd name="connsiteY0-42" fmla="*/ 717550 h 813066"/>
                  <a:gd name="connsiteX1-43" fmla="*/ 0 w 1631950"/>
                  <a:gd name="connsiteY1-44" fmla="*/ 146050 h 813066"/>
                  <a:gd name="connsiteX2-45" fmla="*/ 1593850 w 1631950"/>
                  <a:gd name="connsiteY2-46" fmla="*/ 0 h 813066"/>
                  <a:gd name="connsiteX3-47" fmla="*/ 1631950 w 1631950"/>
                  <a:gd name="connsiteY3-48" fmla="*/ 590550 h 813066"/>
                  <a:gd name="connsiteX4-49" fmla="*/ 19050 w 1631950"/>
                  <a:gd name="connsiteY4-50" fmla="*/ 717550 h 813066"/>
                  <a:gd name="connsiteX0-51" fmla="*/ 19050 w 1631950"/>
                  <a:gd name="connsiteY0-52" fmla="*/ 793750 h 889266"/>
                  <a:gd name="connsiteX1-53" fmla="*/ 0 w 1631950"/>
                  <a:gd name="connsiteY1-54" fmla="*/ 222250 h 889266"/>
                  <a:gd name="connsiteX2-55" fmla="*/ 1578610 w 1631950"/>
                  <a:gd name="connsiteY2-56" fmla="*/ 0 h 889266"/>
                  <a:gd name="connsiteX3-57" fmla="*/ 1631950 w 1631950"/>
                  <a:gd name="connsiteY3-58" fmla="*/ 666750 h 889266"/>
                  <a:gd name="connsiteX4-59" fmla="*/ 19050 w 1631950"/>
                  <a:gd name="connsiteY4-60" fmla="*/ 793750 h 889266"/>
                  <a:gd name="connsiteX0-61" fmla="*/ 19050 w 1631950"/>
                  <a:gd name="connsiteY0-62" fmla="*/ 793750 h 889266"/>
                  <a:gd name="connsiteX1-63" fmla="*/ 0 w 1631950"/>
                  <a:gd name="connsiteY1-64" fmla="*/ 222250 h 889266"/>
                  <a:gd name="connsiteX2-65" fmla="*/ 1578610 w 1631950"/>
                  <a:gd name="connsiteY2-66" fmla="*/ 0 h 889266"/>
                  <a:gd name="connsiteX3-67" fmla="*/ 1631950 w 1631950"/>
                  <a:gd name="connsiteY3-68" fmla="*/ 666750 h 889266"/>
                  <a:gd name="connsiteX4-69" fmla="*/ 19050 w 1631950"/>
                  <a:gd name="connsiteY4-70" fmla="*/ 793750 h 889266"/>
                  <a:gd name="connsiteX0-71" fmla="*/ 19050 w 1631950"/>
                  <a:gd name="connsiteY0-72" fmla="*/ 801370 h 896886"/>
                  <a:gd name="connsiteX1-73" fmla="*/ 0 w 1631950"/>
                  <a:gd name="connsiteY1-74" fmla="*/ 229870 h 896886"/>
                  <a:gd name="connsiteX2-75" fmla="*/ 1593850 w 1631950"/>
                  <a:gd name="connsiteY2-76" fmla="*/ 0 h 896886"/>
                  <a:gd name="connsiteX3-77" fmla="*/ 1631950 w 1631950"/>
                  <a:gd name="connsiteY3-78" fmla="*/ 674370 h 896886"/>
                  <a:gd name="connsiteX4-79" fmla="*/ 19050 w 1631950"/>
                  <a:gd name="connsiteY4-80" fmla="*/ 801370 h 89688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631950" h="896886">
                    <a:moveTo>
                      <a:pt x="19050" y="801370"/>
                    </a:moveTo>
                    <a:lnTo>
                      <a:pt x="0" y="229870"/>
                    </a:lnTo>
                    <a:cubicBezTo>
                      <a:pt x="519853" y="298027"/>
                      <a:pt x="1081617" y="105833"/>
                      <a:pt x="1593850" y="0"/>
                    </a:cubicBezTo>
                    <a:lnTo>
                      <a:pt x="1631950" y="674370"/>
                    </a:lnTo>
                    <a:cubicBezTo>
                      <a:pt x="1087967" y="786553"/>
                      <a:pt x="340783" y="1032087"/>
                      <a:pt x="19050" y="80137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699" name="任意多边形 15"/>
              <p:cNvSpPr/>
              <p:nvPr/>
            </p:nvSpPr>
            <p:spPr>
              <a:xfrm>
                <a:off x="7835900" y="1250950"/>
                <a:ext cx="2552700" cy="901700"/>
              </a:xfrm>
              <a:custGeom>
                <a:avLst/>
                <a:gdLst>
                  <a:gd name="connsiteX0" fmla="*/ 0 w 2552700"/>
                  <a:gd name="connsiteY0" fmla="*/ 742950 h 901700"/>
                  <a:gd name="connsiteX1" fmla="*/ 203200 w 2552700"/>
                  <a:gd name="connsiteY1" fmla="*/ 304800 h 901700"/>
                  <a:gd name="connsiteX2" fmla="*/ 1085850 w 2552700"/>
                  <a:gd name="connsiteY2" fmla="*/ 254000 h 901700"/>
                  <a:gd name="connsiteX3" fmla="*/ 1079500 w 2552700"/>
                  <a:gd name="connsiteY3" fmla="*/ 0 h 901700"/>
                  <a:gd name="connsiteX4" fmla="*/ 2552700 w 2552700"/>
                  <a:gd name="connsiteY4" fmla="*/ 203200 h 901700"/>
                  <a:gd name="connsiteX5" fmla="*/ 1606550 w 2552700"/>
                  <a:gd name="connsiteY5" fmla="*/ 901700 h 901700"/>
                  <a:gd name="connsiteX6" fmla="*/ 1593850 w 2552700"/>
                  <a:gd name="connsiteY6" fmla="*/ 584200 h 901700"/>
                  <a:gd name="connsiteX7" fmla="*/ 0 w 2552700"/>
                  <a:gd name="connsiteY7" fmla="*/ 742950 h 901700"/>
                  <a:gd name="connsiteX0-1" fmla="*/ 0 w 2552700"/>
                  <a:gd name="connsiteY0-2" fmla="*/ 742950 h 901700"/>
                  <a:gd name="connsiteX1-3" fmla="*/ 203200 w 2552700"/>
                  <a:gd name="connsiteY1-4" fmla="*/ 304800 h 901700"/>
                  <a:gd name="connsiteX2-5" fmla="*/ 1085850 w 2552700"/>
                  <a:gd name="connsiteY2-6" fmla="*/ 254000 h 901700"/>
                  <a:gd name="connsiteX3-7" fmla="*/ 1079500 w 2552700"/>
                  <a:gd name="connsiteY3-8" fmla="*/ 0 h 901700"/>
                  <a:gd name="connsiteX4-9" fmla="*/ 2552700 w 2552700"/>
                  <a:gd name="connsiteY4-10" fmla="*/ 203200 h 901700"/>
                  <a:gd name="connsiteX5-11" fmla="*/ 1606550 w 2552700"/>
                  <a:gd name="connsiteY5-12" fmla="*/ 901700 h 901700"/>
                  <a:gd name="connsiteX6-13" fmla="*/ 1593850 w 2552700"/>
                  <a:gd name="connsiteY6-14" fmla="*/ 584200 h 901700"/>
                  <a:gd name="connsiteX7-15" fmla="*/ 0 w 2552700"/>
                  <a:gd name="connsiteY7-16" fmla="*/ 742950 h 901700"/>
                  <a:gd name="connsiteX0-17" fmla="*/ 0 w 2552700"/>
                  <a:gd name="connsiteY0-18" fmla="*/ 742950 h 901700"/>
                  <a:gd name="connsiteX1-19" fmla="*/ 203200 w 2552700"/>
                  <a:gd name="connsiteY1-20" fmla="*/ 304800 h 901700"/>
                  <a:gd name="connsiteX2-21" fmla="*/ 1085850 w 2552700"/>
                  <a:gd name="connsiteY2-22" fmla="*/ 254000 h 901700"/>
                  <a:gd name="connsiteX3-23" fmla="*/ 1079500 w 2552700"/>
                  <a:gd name="connsiteY3-24" fmla="*/ 0 h 901700"/>
                  <a:gd name="connsiteX4-25" fmla="*/ 2552700 w 2552700"/>
                  <a:gd name="connsiteY4-26" fmla="*/ 203200 h 901700"/>
                  <a:gd name="connsiteX5-27" fmla="*/ 1606550 w 2552700"/>
                  <a:gd name="connsiteY5-28" fmla="*/ 901700 h 901700"/>
                  <a:gd name="connsiteX6-29" fmla="*/ 1593850 w 2552700"/>
                  <a:gd name="connsiteY6-30" fmla="*/ 584200 h 901700"/>
                  <a:gd name="connsiteX7-31" fmla="*/ 0 w 2552700"/>
                  <a:gd name="connsiteY7-32" fmla="*/ 742950 h 901700"/>
                  <a:gd name="connsiteX0-33" fmla="*/ 0 w 2552700"/>
                  <a:gd name="connsiteY0-34" fmla="*/ 742950 h 901700"/>
                  <a:gd name="connsiteX1-35" fmla="*/ 203200 w 2552700"/>
                  <a:gd name="connsiteY1-36" fmla="*/ 304800 h 901700"/>
                  <a:gd name="connsiteX2-37" fmla="*/ 1085850 w 2552700"/>
                  <a:gd name="connsiteY2-38" fmla="*/ 254000 h 901700"/>
                  <a:gd name="connsiteX3-39" fmla="*/ 1079500 w 2552700"/>
                  <a:gd name="connsiteY3-40" fmla="*/ 0 h 901700"/>
                  <a:gd name="connsiteX4-41" fmla="*/ 2552700 w 2552700"/>
                  <a:gd name="connsiteY4-42" fmla="*/ 203200 h 901700"/>
                  <a:gd name="connsiteX5-43" fmla="*/ 1606550 w 2552700"/>
                  <a:gd name="connsiteY5-44" fmla="*/ 901700 h 901700"/>
                  <a:gd name="connsiteX6-45" fmla="*/ 1593850 w 2552700"/>
                  <a:gd name="connsiteY6-46" fmla="*/ 584200 h 901700"/>
                  <a:gd name="connsiteX7-47" fmla="*/ 0 w 2552700"/>
                  <a:gd name="connsiteY7-48" fmla="*/ 742950 h 901700"/>
                  <a:gd name="connsiteX0-49" fmla="*/ 0 w 2552700"/>
                  <a:gd name="connsiteY0-50" fmla="*/ 742950 h 901700"/>
                  <a:gd name="connsiteX1-51" fmla="*/ 203200 w 2552700"/>
                  <a:gd name="connsiteY1-52" fmla="*/ 304800 h 901700"/>
                  <a:gd name="connsiteX2-53" fmla="*/ 1085850 w 2552700"/>
                  <a:gd name="connsiteY2-54" fmla="*/ 254000 h 901700"/>
                  <a:gd name="connsiteX3-55" fmla="*/ 1079500 w 2552700"/>
                  <a:gd name="connsiteY3-56" fmla="*/ 0 h 901700"/>
                  <a:gd name="connsiteX4-57" fmla="*/ 2552700 w 2552700"/>
                  <a:gd name="connsiteY4-58" fmla="*/ 203200 h 901700"/>
                  <a:gd name="connsiteX5-59" fmla="*/ 1606550 w 2552700"/>
                  <a:gd name="connsiteY5-60" fmla="*/ 901700 h 901700"/>
                  <a:gd name="connsiteX6-61" fmla="*/ 1593850 w 2552700"/>
                  <a:gd name="connsiteY6-62" fmla="*/ 584200 h 901700"/>
                  <a:gd name="connsiteX7-63" fmla="*/ 0 w 2552700"/>
                  <a:gd name="connsiteY7-64" fmla="*/ 742950 h 901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2552700" h="901700">
                    <a:moveTo>
                      <a:pt x="0" y="742950"/>
                    </a:moveTo>
                    <a:lnTo>
                      <a:pt x="203200" y="304800"/>
                    </a:lnTo>
                    <a:cubicBezTo>
                      <a:pt x="554567" y="370417"/>
                      <a:pt x="797983" y="296333"/>
                      <a:pt x="1085850" y="254000"/>
                    </a:cubicBezTo>
                    <a:lnTo>
                      <a:pt x="1079500" y="0"/>
                    </a:lnTo>
                    <a:lnTo>
                      <a:pt x="2552700" y="203200"/>
                    </a:lnTo>
                    <a:lnTo>
                      <a:pt x="1606550" y="901700"/>
                    </a:lnTo>
                    <a:lnTo>
                      <a:pt x="1593850" y="584200"/>
                    </a:lnTo>
                    <a:cubicBezTo>
                      <a:pt x="1075267" y="687917"/>
                      <a:pt x="594783" y="937683"/>
                      <a:pt x="0" y="742950"/>
                    </a:cubicBezTo>
                    <a:close/>
                  </a:path>
                </a:pathLst>
              </a:custGeom>
              <a:solidFill>
                <a:srgbClr val="BB81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00" name="任意多边形 16"/>
              <p:cNvSpPr/>
              <p:nvPr/>
            </p:nvSpPr>
            <p:spPr>
              <a:xfrm>
                <a:off x="9442450" y="1454150"/>
                <a:ext cx="1009650" cy="1282700"/>
              </a:xfrm>
              <a:custGeom>
                <a:avLst/>
                <a:gdLst>
                  <a:gd name="connsiteX0" fmla="*/ 31750 w 1009650"/>
                  <a:gd name="connsiteY0" fmla="*/ 1282700 h 1282700"/>
                  <a:gd name="connsiteX1" fmla="*/ 0 w 1009650"/>
                  <a:gd name="connsiteY1" fmla="*/ 698500 h 1282700"/>
                  <a:gd name="connsiteX2" fmla="*/ 939800 w 1009650"/>
                  <a:gd name="connsiteY2" fmla="*/ 0 h 1282700"/>
                  <a:gd name="connsiteX3" fmla="*/ 1009650 w 1009650"/>
                  <a:gd name="connsiteY3" fmla="*/ 615950 h 1282700"/>
                  <a:gd name="connsiteX4" fmla="*/ 31750 w 1009650"/>
                  <a:gd name="connsiteY4" fmla="*/ 1282700 h 1282700"/>
                  <a:gd name="connsiteX0-1" fmla="*/ 46990 w 1024890"/>
                  <a:gd name="connsiteY0-2" fmla="*/ 1282700 h 1282700"/>
                  <a:gd name="connsiteX1-3" fmla="*/ 0 w 1024890"/>
                  <a:gd name="connsiteY1-4" fmla="*/ 706120 h 1282700"/>
                  <a:gd name="connsiteX2-5" fmla="*/ 955040 w 1024890"/>
                  <a:gd name="connsiteY2-6" fmla="*/ 0 h 1282700"/>
                  <a:gd name="connsiteX3-7" fmla="*/ 1024890 w 1024890"/>
                  <a:gd name="connsiteY3-8" fmla="*/ 615950 h 1282700"/>
                  <a:gd name="connsiteX4-9" fmla="*/ 46990 w 1024890"/>
                  <a:gd name="connsiteY4-10" fmla="*/ 1282700 h 1282700"/>
                  <a:gd name="connsiteX0-11" fmla="*/ 31750 w 1009650"/>
                  <a:gd name="connsiteY0-12" fmla="*/ 1282700 h 1282700"/>
                  <a:gd name="connsiteX1-13" fmla="*/ 0 w 1009650"/>
                  <a:gd name="connsiteY1-14" fmla="*/ 713740 h 1282700"/>
                  <a:gd name="connsiteX2-15" fmla="*/ 939800 w 1009650"/>
                  <a:gd name="connsiteY2-16" fmla="*/ 0 h 1282700"/>
                  <a:gd name="connsiteX3-17" fmla="*/ 1009650 w 1009650"/>
                  <a:gd name="connsiteY3-18" fmla="*/ 615950 h 1282700"/>
                  <a:gd name="connsiteX4-19" fmla="*/ 31750 w 1009650"/>
                  <a:gd name="connsiteY4-20" fmla="*/ 1282700 h 1282700"/>
                  <a:gd name="connsiteX0-21" fmla="*/ 31750 w 1009650"/>
                  <a:gd name="connsiteY0-22" fmla="*/ 1282700 h 1282700"/>
                  <a:gd name="connsiteX1-23" fmla="*/ 0 w 1009650"/>
                  <a:gd name="connsiteY1-24" fmla="*/ 698500 h 1282700"/>
                  <a:gd name="connsiteX2-25" fmla="*/ 939800 w 1009650"/>
                  <a:gd name="connsiteY2-26" fmla="*/ 0 h 1282700"/>
                  <a:gd name="connsiteX3-27" fmla="*/ 1009650 w 1009650"/>
                  <a:gd name="connsiteY3-28" fmla="*/ 615950 h 1282700"/>
                  <a:gd name="connsiteX4-29" fmla="*/ 31750 w 1009650"/>
                  <a:gd name="connsiteY4-30" fmla="*/ 1282700 h 1282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009650" h="1282700">
                    <a:moveTo>
                      <a:pt x="31750" y="1282700"/>
                    </a:moveTo>
                    <a:lnTo>
                      <a:pt x="0" y="698500"/>
                    </a:lnTo>
                    <a:lnTo>
                      <a:pt x="939800" y="0"/>
                    </a:lnTo>
                    <a:lnTo>
                      <a:pt x="1009650" y="615950"/>
                    </a:lnTo>
                    <a:lnTo>
                      <a:pt x="31750" y="12827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48701" name="椭圆 36"/>
            <p:cNvSpPr/>
            <p:nvPr/>
          </p:nvSpPr>
          <p:spPr>
            <a:xfrm>
              <a:off x="8175147" y="2885766"/>
              <a:ext cx="394915" cy="394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259DD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D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59DD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8" name="组合 89"/>
          <p:cNvGrpSpPr/>
          <p:nvPr/>
        </p:nvGrpSpPr>
        <p:grpSpPr>
          <a:xfrm>
            <a:off x="2416093" y="4593690"/>
            <a:ext cx="748145" cy="1239530"/>
            <a:chOff x="2416093" y="4305767"/>
            <a:chExt cx="748145" cy="1239530"/>
          </a:xfrm>
        </p:grpSpPr>
        <p:sp>
          <p:nvSpPr>
            <p:cNvPr id="1048702" name="椭圆 17"/>
            <p:cNvSpPr/>
            <p:nvPr/>
          </p:nvSpPr>
          <p:spPr>
            <a:xfrm>
              <a:off x="2416093" y="4797152"/>
              <a:ext cx="748145" cy="748145"/>
            </a:xfrm>
            <a:prstGeom prst="ellipse">
              <a:avLst/>
            </a:prstGeom>
            <a:solidFill>
              <a:srgbClr val="CF6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703" name="椭圆 37"/>
            <p:cNvSpPr/>
            <p:nvPr/>
          </p:nvSpPr>
          <p:spPr>
            <a:xfrm>
              <a:off x="2706240" y="4305767"/>
              <a:ext cx="167850" cy="167850"/>
            </a:xfrm>
            <a:prstGeom prst="ellipse">
              <a:avLst/>
            </a:prstGeom>
            <a:solidFill>
              <a:srgbClr val="CF6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3145732" name="直接连接符 41"/>
            <p:cNvCxnSpPr/>
            <p:nvPr/>
          </p:nvCxnSpPr>
          <p:spPr>
            <a:xfrm>
              <a:off x="2793340" y="4426911"/>
              <a:ext cx="0" cy="450386"/>
            </a:xfrm>
            <a:prstGeom prst="line">
              <a:avLst/>
            </a:prstGeom>
            <a:ln w="15875">
              <a:solidFill>
                <a:srgbClr val="CF66E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组合 45"/>
            <p:cNvGrpSpPr/>
            <p:nvPr/>
          </p:nvGrpSpPr>
          <p:grpSpPr>
            <a:xfrm>
              <a:off x="2628460" y="4998041"/>
              <a:ext cx="323412" cy="320968"/>
              <a:chOff x="7078908" y="5461438"/>
              <a:chExt cx="430461" cy="427208"/>
            </a:xfrm>
            <a:solidFill>
              <a:schemeClr val="bg1"/>
            </a:solidFill>
          </p:grpSpPr>
          <p:sp>
            <p:nvSpPr>
              <p:cNvPr id="1048704" name="Freeform 236"/>
              <p:cNvSpPr/>
              <p:nvPr/>
            </p:nvSpPr>
            <p:spPr bwMode="auto">
              <a:xfrm>
                <a:off x="7078908" y="5461438"/>
                <a:ext cx="418534" cy="417450"/>
              </a:xfrm>
              <a:custGeom>
                <a:avLst/>
                <a:gdLst>
                  <a:gd name="T0" fmla="*/ 84 w 163"/>
                  <a:gd name="T1" fmla="*/ 129 h 163"/>
                  <a:gd name="T2" fmla="*/ 46 w 163"/>
                  <a:gd name="T3" fmla="*/ 50 h 163"/>
                  <a:gd name="T4" fmla="*/ 81 w 163"/>
                  <a:gd name="T5" fmla="*/ 34 h 163"/>
                  <a:gd name="T6" fmla="*/ 127 w 163"/>
                  <a:gd name="T7" fmla="*/ 89 h 163"/>
                  <a:gd name="T8" fmla="*/ 147 w 163"/>
                  <a:gd name="T9" fmla="*/ 94 h 163"/>
                  <a:gd name="T10" fmla="*/ 162 w 163"/>
                  <a:gd name="T11" fmla="*/ 86 h 163"/>
                  <a:gd name="T12" fmla="*/ 162 w 163"/>
                  <a:gd name="T13" fmla="*/ 70 h 163"/>
                  <a:gd name="T14" fmla="*/ 144 w 163"/>
                  <a:gd name="T15" fmla="*/ 59 h 163"/>
                  <a:gd name="T16" fmla="*/ 154 w 163"/>
                  <a:gd name="T17" fmla="*/ 45 h 163"/>
                  <a:gd name="T18" fmla="*/ 145 w 163"/>
                  <a:gd name="T19" fmla="*/ 32 h 163"/>
                  <a:gd name="T20" fmla="*/ 125 w 163"/>
                  <a:gd name="T21" fmla="*/ 30 h 163"/>
                  <a:gd name="T22" fmla="*/ 126 w 163"/>
                  <a:gd name="T23" fmla="*/ 13 h 163"/>
                  <a:gd name="T24" fmla="*/ 112 w 163"/>
                  <a:gd name="T25" fmla="*/ 6 h 163"/>
                  <a:gd name="T26" fmla="*/ 93 w 163"/>
                  <a:gd name="T27" fmla="*/ 15 h 163"/>
                  <a:gd name="T28" fmla="*/ 86 w 163"/>
                  <a:gd name="T29" fmla="*/ 0 h 163"/>
                  <a:gd name="T30" fmla="*/ 70 w 163"/>
                  <a:gd name="T31" fmla="*/ 1 h 163"/>
                  <a:gd name="T32" fmla="*/ 58 w 163"/>
                  <a:gd name="T33" fmla="*/ 18 h 163"/>
                  <a:gd name="T34" fmla="*/ 44 w 163"/>
                  <a:gd name="T35" fmla="*/ 9 h 163"/>
                  <a:gd name="T36" fmla="*/ 31 w 163"/>
                  <a:gd name="T37" fmla="*/ 17 h 163"/>
                  <a:gd name="T38" fmla="*/ 31 w 163"/>
                  <a:gd name="T39" fmla="*/ 36 h 163"/>
                  <a:gd name="T40" fmla="*/ 15 w 163"/>
                  <a:gd name="T41" fmla="*/ 33 h 163"/>
                  <a:gd name="T42" fmla="*/ 8 w 163"/>
                  <a:gd name="T43" fmla="*/ 47 h 163"/>
                  <a:gd name="T44" fmla="*/ 18 w 163"/>
                  <a:gd name="T45" fmla="*/ 59 h 163"/>
                  <a:gd name="T46" fmla="*/ 0 w 163"/>
                  <a:gd name="T47" fmla="*/ 73 h 163"/>
                  <a:gd name="T48" fmla="*/ 0 w 163"/>
                  <a:gd name="T49" fmla="*/ 88 h 163"/>
                  <a:gd name="T50" fmla="*/ 15 w 163"/>
                  <a:gd name="T51" fmla="*/ 94 h 163"/>
                  <a:gd name="T52" fmla="*/ 6 w 163"/>
                  <a:gd name="T53" fmla="*/ 114 h 163"/>
                  <a:gd name="T54" fmla="*/ 15 w 163"/>
                  <a:gd name="T55" fmla="*/ 128 h 163"/>
                  <a:gd name="T56" fmla="*/ 30 w 163"/>
                  <a:gd name="T57" fmla="*/ 125 h 163"/>
                  <a:gd name="T58" fmla="*/ 33 w 163"/>
                  <a:gd name="T59" fmla="*/ 148 h 163"/>
                  <a:gd name="T60" fmla="*/ 47 w 163"/>
                  <a:gd name="T61" fmla="*/ 155 h 163"/>
                  <a:gd name="T62" fmla="*/ 59 w 163"/>
                  <a:gd name="T63" fmla="*/ 145 h 163"/>
                  <a:gd name="T64" fmla="*/ 72 w 163"/>
                  <a:gd name="T65" fmla="*/ 163 h 163"/>
                  <a:gd name="T66" fmla="*/ 88 w 163"/>
                  <a:gd name="T67" fmla="*/ 162 h 163"/>
                  <a:gd name="T68" fmla="*/ 94 w 163"/>
                  <a:gd name="T69" fmla="*/ 148 h 163"/>
                  <a:gd name="T70" fmla="*/ 89 w 163"/>
                  <a:gd name="T71" fmla="*/ 128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3" h="163">
                    <a:moveTo>
                      <a:pt x="89" y="128"/>
                    </a:moveTo>
                    <a:cubicBezTo>
                      <a:pt x="88" y="128"/>
                      <a:pt x="86" y="129"/>
                      <a:pt x="84" y="129"/>
                    </a:cubicBezTo>
                    <a:cubicBezTo>
                      <a:pt x="58" y="130"/>
                      <a:pt x="36" y="110"/>
                      <a:pt x="35" y="84"/>
                    </a:cubicBezTo>
                    <a:cubicBezTo>
                      <a:pt x="34" y="71"/>
                      <a:pt x="38" y="59"/>
                      <a:pt x="46" y="50"/>
                    </a:cubicBezTo>
                    <a:cubicBezTo>
                      <a:pt x="55" y="40"/>
                      <a:pt x="66" y="35"/>
                      <a:pt x="79" y="34"/>
                    </a:cubicBezTo>
                    <a:cubicBezTo>
                      <a:pt x="79" y="34"/>
                      <a:pt x="80" y="34"/>
                      <a:pt x="81" y="34"/>
                    </a:cubicBezTo>
                    <a:cubicBezTo>
                      <a:pt x="106" y="34"/>
                      <a:pt x="127" y="54"/>
                      <a:pt x="128" y="79"/>
                    </a:cubicBezTo>
                    <a:cubicBezTo>
                      <a:pt x="128" y="82"/>
                      <a:pt x="128" y="85"/>
                      <a:pt x="127" y="89"/>
                    </a:cubicBezTo>
                    <a:cubicBezTo>
                      <a:pt x="144" y="105"/>
                      <a:pt x="144" y="105"/>
                      <a:pt x="144" y="105"/>
                    </a:cubicBezTo>
                    <a:cubicBezTo>
                      <a:pt x="145" y="101"/>
                      <a:pt x="146" y="97"/>
                      <a:pt x="147" y="94"/>
                    </a:cubicBezTo>
                    <a:cubicBezTo>
                      <a:pt x="163" y="90"/>
                      <a:pt x="163" y="90"/>
                      <a:pt x="163" y="90"/>
                    </a:cubicBezTo>
                    <a:cubicBezTo>
                      <a:pt x="162" y="86"/>
                      <a:pt x="162" y="86"/>
                      <a:pt x="162" y="86"/>
                    </a:cubicBezTo>
                    <a:cubicBezTo>
                      <a:pt x="162" y="75"/>
                      <a:pt x="162" y="75"/>
                      <a:pt x="162" y="75"/>
                    </a:cubicBezTo>
                    <a:cubicBezTo>
                      <a:pt x="162" y="70"/>
                      <a:pt x="162" y="70"/>
                      <a:pt x="162" y="70"/>
                    </a:cubicBezTo>
                    <a:cubicBezTo>
                      <a:pt x="147" y="69"/>
                      <a:pt x="147" y="69"/>
                      <a:pt x="147" y="69"/>
                    </a:cubicBezTo>
                    <a:cubicBezTo>
                      <a:pt x="146" y="66"/>
                      <a:pt x="145" y="62"/>
                      <a:pt x="144" y="59"/>
                    </a:cubicBezTo>
                    <a:cubicBezTo>
                      <a:pt x="156" y="48"/>
                      <a:pt x="156" y="48"/>
                      <a:pt x="156" y="48"/>
                    </a:cubicBezTo>
                    <a:cubicBezTo>
                      <a:pt x="154" y="45"/>
                      <a:pt x="154" y="45"/>
                      <a:pt x="154" y="45"/>
                    </a:cubicBezTo>
                    <a:cubicBezTo>
                      <a:pt x="148" y="35"/>
                      <a:pt x="148" y="35"/>
                      <a:pt x="148" y="35"/>
                    </a:cubicBezTo>
                    <a:cubicBezTo>
                      <a:pt x="145" y="32"/>
                      <a:pt x="145" y="32"/>
                      <a:pt x="145" y="32"/>
                    </a:cubicBezTo>
                    <a:cubicBezTo>
                      <a:pt x="132" y="38"/>
                      <a:pt x="132" y="38"/>
                      <a:pt x="132" y="38"/>
                    </a:cubicBezTo>
                    <a:cubicBezTo>
                      <a:pt x="130" y="35"/>
                      <a:pt x="127" y="32"/>
                      <a:pt x="125" y="30"/>
                    </a:cubicBezTo>
                    <a:cubicBezTo>
                      <a:pt x="130" y="15"/>
                      <a:pt x="130" y="15"/>
                      <a:pt x="130" y="15"/>
                    </a:cubicBezTo>
                    <a:cubicBezTo>
                      <a:pt x="126" y="13"/>
                      <a:pt x="126" y="13"/>
                      <a:pt x="126" y="13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2" y="6"/>
                      <a:pt x="112" y="6"/>
                      <a:pt x="112" y="6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0" y="17"/>
                      <a:pt x="97" y="16"/>
                      <a:pt x="93" y="15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75" y="1"/>
                      <a:pt x="75" y="1"/>
                      <a:pt x="75" y="1"/>
                    </a:cubicBezTo>
                    <a:cubicBezTo>
                      <a:pt x="70" y="1"/>
                      <a:pt x="70" y="1"/>
                      <a:pt x="70" y="1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5" y="16"/>
                      <a:pt x="62" y="17"/>
                      <a:pt x="58" y="18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5" y="32"/>
                      <a:pt x="33" y="34"/>
                      <a:pt x="31" y="36"/>
                    </a:cubicBezTo>
                    <a:cubicBezTo>
                      <a:pt x="31" y="37"/>
                      <a:pt x="30" y="37"/>
                      <a:pt x="30" y="38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7" y="63"/>
                      <a:pt x="16" y="66"/>
                      <a:pt x="15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1" y="92"/>
                      <a:pt x="1" y="92"/>
                      <a:pt x="1" y="92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6" y="97"/>
                      <a:pt x="17" y="101"/>
                      <a:pt x="18" y="104"/>
                    </a:cubicBezTo>
                    <a:cubicBezTo>
                      <a:pt x="6" y="114"/>
                      <a:pt x="6" y="114"/>
                      <a:pt x="6" y="114"/>
                    </a:cubicBezTo>
                    <a:cubicBezTo>
                      <a:pt x="9" y="118"/>
                      <a:pt x="9" y="118"/>
                      <a:pt x="9" y="118"/>
                    </a:cubicBezTo>
                    <a:cubicBezTo>
                      <a:pt x="15" y="128"/>
                      <a:pt x="15" y="128"/>
                      <a:pt x="15" y="128"/>
                    </a:cubicBezTo>
                    <a:cubicBezTo>
                      <a:pt x="17" y="131"/>
                      <a:pt x="17" y="131"/>
                      <a:pt x="17" y="131"/>
                    </a:cubicBezTo>
                    <a:cubicBezTo>
                      <a:pt x="30" y="125"/>
                      <a:pt x="30" y="125"/>
                      <a:pt x="30" y="125"/>
                    </a:cubicBezTo>
                    <a:cubicBezTo>
                      <a:pt x="33" y="128"/>
                      <a:pt x="35" y="130"/>
                      <a:pt x="38" y="133"/>
                    </a:cubicBezTo>
                    <a:cubicBezTo>
                      <a:pt x="33" y="148"/>
                      <a:pt x="33" y="148"/>
                      <a:pt x="33" y="148"/>
                    </a:cubicBezTo>
                    <a:cubicBezTo>
                      <a:pt x="37" y="150"/>
                      <a:pt x="37" y="150"/>
                      <a:pt x="37" y="150"/>
                    </a:cubicBezTo>
                    <a:cubicBezTo>
                      <a:pt x="47" y="155"/>
                      <a:pt x="47" y="155"/>
                      <a:pt x="47" y="155"/>
                    </a:cubicBezTo>
                    <a:cubicBezTo>
                      <a:pt x="51" y="157"/>
                      <a:pt x="51" y="157"/>
                      <a:pt x="51" y="157"/>
                    </a:cubicBezTo>
                    <a:cubicBezTo>
                      <a:pt x="59" y="145"/>
                      <a:pt x="59" y="145"/>
                      <a:pt x="59" y="145"/>
                    </a:cubicBezTo>
                    <a:cubicBezTo>
                      <a:pt x="62" y="146"/>
                      <a:pt x="66" y="147"/>
                      <a:pt x="69" y="148"/>
                    </a:cubicBezTo>
                    <a:cubicBezTo>
                      <a:pt x="72" y="163"/>
                      <a:pt x="72" y="163"/>
                      <a:pt x="72" y="163"/>
                    </a:cubicBezTo>
                    <a:cubicBezTo>
                      <a:pt x="77" y="163"/>
                      <a:pt x="77" y="163"/>
                      <a:pt x="77" y="163"/>
                    </a:cubicBezTo>
                    <a:cubicBezTo>
                      <a:pt x="88" y="162"/>
                      <a:pt x="88" y="162"/>
                      <a:pt x="88" y="162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94" y="148"/>
                      <a:pt x="94" y="148"/>
                      <a:pt x="94" y="148"/>
                    </a:cubicBezTo>
                    <a:cubicBezTo>
                      <a:pt x="98" y="147"/>
                      <a:pt x="102" y="146"/>
                      <a:pt x="105" y="144"/>
                    </a:cubicBezTo>
                    <a:lnTo>
                      <a:pt x="89" y="12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05" name="Freeform 237"/>
              <p:cNvSpPr/>
              <p:nvPr/>
            </p:nvSpPr>
            <p:spPr bwMode="auto">
              <a:xfrm>
                <a:off x="7197095" y="5576372"/>
                <a:ext cx="312274" cy="312274"/>
              </a:xfrm>
              <a:custGeom>
                <a:avLst/>
                <a:gdLst>
                  <a:gd name="T0" fmla="*/ 122 w 122"/>
                  <a:gd name="T1" fmla="*/ 101 h 122"/>
                  <a:gd name="T2" fmla="*/ 119 w 122"/>
                  <a:gd name="T3" fmla="*/ 94 h 122"/>
                  <a:gd name="T4" fmla="*/ 67 w 122"/>
                  <a:gd name="T5" fmla="*/ 43 h 122"/>
                  <a:gd name="T6" fmla="*/ 58 w 122"/>
                  <a:gd name="T7" fmla="*/ 12 h 122"/>
                  <a:gd name="T8" fmla="*/ 23 w 122"/>
                  <a:gd name="T9" fmla="*/ 5 h 122"/>
                  <a:gd name="T10" fmla="*/ 41 w 122"/>
                  <a:gd name="T11" fmla="*/ 23 h 122"/>
                  <a:gd name="T12" fmla="*/ 41 w 122"/>
                  <a:gd name="T13" fmla="*/ 29 h 122"/>
                  <a:gd name="T14" fmla="*/ 29 w 122"/>
                  <a:gd name="T15" fmla="*/ 41 h 122"/>
                  <a:gd name="T16" fmla="*/ 23 w 122"/>
                  <a:gd name="T17" fmla="*/ 41 h 122"/>
                  <a:gd name="T18" fmla="*/ 5 w 122"/>
                  <a:gd name="T19" fmla="*/ 23 h 122"/>
                  <a:gd name="T20" fmla="*/ 12 w 122"/>
                  <a:gd name="T21" fmla="*/ 58 h 122"/>
                  <a:gd name="T22" fmla="*/ 43 w 122"/>
                  <a:gd name="T23" fmla="*/ 67 h 122"/>
                  <a:gd name="T24" fmla="*/ 94 w 122"/>
                  <a:gd name="T25" fmla="*/ 119 h 122"/>
                  <a:gd name="T26" fmla="*/ 101 w 122"/>
                  <a:gd name="T27" fmla="*/ 122 h 122"/>
                  <a:gd name="T28" fmla="*/ 122 w 122"/>
                  <a:gd name="T29" fmla="*/ 10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2" h="122">
                    <a:moveTo>
                      <a:pt x="122" y="101"/>
                    </a:moveTo>
                    <a:cubicBezTo>
                      <a:pt x="122" y="99"/>
                      <a:pt x="121" y="95"/>
                      <a:pt x="119" y="94"/>
                    </a:cubicBezTo>
                    <a:cubicBezTo>
                      <a:pt x="102" y="77"/>
                      <a:pt x="84" y="60"/>
                      <a:pt x="67" y="43"/>
                    </a:cubicBezTo>
                    <a:cubicBezTo>
                      <a:pt x="69" y="32"/>
                      <a:pt x="66" y="21"/>
                      <a:pt x="58" y="12"/>
                    </a:cubicBezTo>
                    <a:cubicBezTo>
                      <a:pt x="49" y="3"/>
                      <a:pt x="35" y="0"/>
                      <a:pt x="23" y="5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42" y="25"/>
                      <a:pt x="42" y="27"/>
                      <a:pt x="41" y="29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7" y="43"/>
                      <a:pt x="25" y="43"/>
                      <a:pt x="23" y="41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0" y="35"/>
                      <a:pt x="3" y="49"/>
                      <a:pt x="12" y="58"/>
                    </a:cubicBezTo>
                    <a:cubicBezTo>
                      <a:pt x="20" y="66"/>
                      <a:pt x="32" y="69"/>
                      <a:pt x="43" y="67"/>
                    </a:cubicBezTo>
                    <a:cubicBezTo>
                      <a:pt x="60" y="84"/>
                      <a:pt x="77" y="102"/>
                      <a:pt x="94" y="119"/>
                    </a:cubicBezTo>
                    <a:cubicBezTo>
                      <a:pt x="95" y="121"/>
                      <a:pt x="98" y="122"/>
                      <a:pt x="101" y="122"/>
                    </a:cubicBezTo>
                    <a:cubicBezTo>
                      <a:pt x="111" y="120"/>
                      <a:pt x="120" y="112"/>
                      <a:pt x="122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10" name="组合 90"/>
          <p:cNvGrpSpPr/>
          <p:nvPr/>
        </p:nvGrpSpPr>
        <p:grpSpPr>
          <a:xfrm>
            <a:off x="4350727" y="4412715"/>
            <a:ext cx="748145" cy="1420505"/>
            <a:chOff x="4350727" y="4124792"/>
            <a:chExt cx="748145" cy="1420505"/>
          </a:xfrm>
        </p:grpSpPr>
        <p:sp>
          <p:nvSpPr>
            <p:cNvPr id="1048706" name="椭圆 18"/>
            <p:cNvSpPr/>
            <p:nvPr/>
          </p:nvSpPr>
          <p:spPr>
            <a:xfrm>
              <a:off x="4350727" y="4797152"/>
              <a:ext cx="748145" cy="748145"/>
            </a:xfrm>
            <a:prstGeom prst="ellipse">
              <a:avLst/>
            </a:prstGeom>
            <a:solidFill>
              <a:srgbClr val="2FB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707" name="椭圆 39"/>
            <p:cNvSpPr/>
            <p:nvPr/>
          </p:nvSpPr>
          <p:spPr>
            <a:xfrm>
              <a:off x="4640873" y="4124792"/>
              <a:ext cx="167850" cy="167850"/>
            </a:xfrm>
            <a:prstGeom prst="ellipse">
              <a:avLst/>
            </a:prstGeom>
            <a:solidFill>
              <a:srgbClr val="2FB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3145733" name="直接连接符 42"/>
            <p:cNvCxnSpPr/>
            <p:nvPr/>
          </p:nvCxnSpPr>
          <p:spPr>
            <a:xfrm>
              <a:off x="4724798" y="4224766"/>
              <a:ext cx="0" cy="659412"/>
            </a:xfrm>
            <a:prstGeom prst="line">
              <a:avLst/>
            </a:prstGeom>
            <a:ln w="15875">
              <a:solidFill>
                <a:srgbClr val="2FB79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" name="组合 48"/>
            <p:cNvGrpSpPr/>
            <p:nvPr/>
          </p:nvGrpSpPr>
          <p:grpSpPr>
            <a:xfrm>
              <a:off x="4542727" y="4949570"/>
              <a:ext cx="364144" cy="417910"/>
              <a:chOff x="2733098" y="4187405"/>
              <a:chExt cx="484675" cy="556238"/>
            </a:xfrm>
            <a:solidFill>
              <a:schemeClr val="bg1"/>
            </a:solidFill>
          </p:grpSpPr>
          <p:sp>
            <p:nvSpPr>
              <p:cNvPr id="1048708" name="Oval 302"/>
              <p:cNvSpPr>
                <a:spLocks noChangeArrowheads="1"/>
              </p:cNvSpPr>
              <p:nvPr/>
            </p:nvSpPr>
            <p:spPr bwMode="auto">
              <a:xfrm>
                <a:off x="2849117" y="4187405"/>
                <a:ext cx="84574" cy="107344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09" name="Freeform 303"/>
              <p:cNvSpPr>
                <a:spLocks noEditPoints="1"/>
              </p:cNvSpPr>
              <p:nvPr/>
            </p:nvSpPr>
            <p:spPr bwMode="auto">
              <a:xfrm>
                <a:off x="2733098" y="4304508"/>
                <a:ext cx="310105" cy="439135"/>
              </a:xfrm>
              <a:custGeom>
                <a:avLst/>
                <a:gdLst>
                  <a:gd name="T0" fmla="*/ 121 w 121"/>
                  <a:gd name="T1" fmla="*/ 26 h 171"/>
                  <a:gd name="T2" fmla="*/ 120 w 121"/>
                  <a:gd name="T3" fmla="*/ 26 h 171"/>
                  <a:gd name="T4" fmla="*/ 114 w 121"/>
                  <a:gd name="T5" fmla="*/ 21 h 171"/>
                  <a:gd name="T6" fmla="*/ 90 w 121"/>
                  <a:gd name="T7" fmla="*/ 3 h 171"/>
                  <a:gd name="T8" fmla="*/ 84 w 121"/>
                  <a:gd name="T9" fmla="*/ 1 h 171"/>
                  <a:gd name="T10" fmla="*/ 76 w 121"/>
                  <a:gd name="T11" fmla="*/ 1 h 171"/>
                  <a:gd name="T12" fmla="*/ 74 w 121"/>
                  <a:gd name="T13" fmla="*/ 11 h 171"/>
                  <a:gd name="T14" fmla="*/ 67 w 121"/>
                  <a:gd name="T15" fmla="*/ 42 h 171"/>
                  <a:gd name="T16" fmla="*/ 67 w 121"/>
                  <a:gd name="T17" fmla="*/ 7 h 171"/>
                  <a:gd name="T18" fmla="*/ 58 w 121"/>
                  <a:gd name="T19" fmla="*/ 0 h 171"/>
                  <a:gd name="T20" fmla="*/ 58 w 121"/>
                  <a:gd name="T21" fmla="*/ 9 h 171"/>
                  <a:gd name="T22" fmla="*/ 45 w 121"/>
                  <a:gd name="T23" fmla="*/ 18 h 171"/>
                  <a:gd name="T24" fmla="*/ 40 w 121"/>
                  <a:gd name="T25" fmla="*/ 7 h 171"/>
                  <a:gd name="T26" fmla="*/ 47 w 121"/>
                  <a:gd name="T27" fmla="*/ 0 h 171"/>
                  <a:gd name="T28" fmla="*/ 38 w 121"/>
                  <a:gd name="T29" fmla="*/ 1 h 171"/>
                  <a:gd name="T30" fmla="*/ 3 w 121"/>
                  <a:gd name="T31" fmla="*/ 35 h 171"/>
                  <a:gd name="T32" fmla="*/ 3 w 121"/>
                  <a:gd name="T33" fmla="*/ 36 h 171"/>
                  <a:gd name="T34" fmla="*/ 1 w 121"/>
                  <a:gd name="T35" fmla="*/ 48 h 171"/>
                  <a:gd name="T36" fmla="*/ 2 w 121"/>
                  <a:gd name="T37" fmla="*/ 48 h 171"/>
                  <a:gd name="T38" fmla="*/ 2 w 121"/>
                  <a:gd name="T39" fmla="*/ 50 h 171"/>
                  <a:gd name="T40" fmla="*/ 6 w 121"/>
                  <a:gd name="T41" fmla="*/ 57 h 171"/>
                  <a:gd name="T42" fmla="*/ 20 w 121"/>
                  <a:gd name="T43" fmla="*/ 85 h 171"/>
                  <a:gd name="T44" fmla="*/ 33 w 121"/>
                  <a:gd name="T45" fmla="*/ 90 h 171"/>
                  <a:gd name="T46" fmla="*/ 35 w 121"/>
                  <a:gd name="T47" fmla="*/ 90 h 171"/>
                  <a:gd name="T48" fmla="*/ 60 w 121"/>
                  <a:gd name="T49" fmla="*/ 171 h 171"/>
                  <a:gd name="T50" fmla="*/ 56 w 121"/>
                  <a:gd name="T51" fmla="*/ 110 h 171"/>
                  <a:gd name="T52" fmla="*/ 89 w 121"/>
                  <a:gd name="T53" fmla="*/ 33 h 171"/>
                  <a:gd name="T54" fmla="*/ 93 w 121"/>
                  <a:gd name="T55" fmla="*/ 31 h 171"/>
                  <a:gd name="T56" fmla="*/ 75 w 121"/>
                  <a:gd name="T57" fmla="*/ 45 h 171"/>
                  <a:gd name="T58" fmla="*/ 89 w 121"/>
                  <a:gd name="T59" fmla="*/ 33 h 171"/>
                  <a:gd name="T60" fmla="*/ 30 w 121"/>
                  <a:gd name="T61" fmla="*/ 55 h 171"/>
                  <a:gd name="T62" fmla="*/ 24 w 121"/>
                  <a:gd name="T63" fmla="*/ 44 h 171"/>
                  <a:gd name="T64" fmla="*/ 33 w 121"/>
                  <a:gd name="T65" fmla="*/ 6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1" h="171">
                    <a:moveTo>
                      <a:pt x="120" y="42"/>
                    </a:moveTo>
                    <a:cubicBezTo>
                      <a:pt x="120" y="35"/>
                      <a:pt x="121" y="24"/>
                      <a:pt x="121" y="26"/>
                    </a:cubicBezTo>
                    <a:cubicBezTo>
                      <a:pt x="121" y="26"/>
                      <a:pt x="121" y="26"/>
                      <a:pt x="121" y="26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18" y="24"/>
                      <a:pt x="118" y="24"/>
                      <a:pt x="118" y="24"/>
                    </a:cubicBezTo>
                    <a:cubicBezTo>
                      <a:pt x="114" y="21"/>
                      <a:pt x="114" y="21"/>
                      <a:pt x="114" y="21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90" y="3"/>
                      <a:pt x="90" y="3"/>
                      <a:pt x="90" y="3"/>
                    </a:cubicBezTo>
                    <a:cubicBezTo>
                      <a:pt x="88" y="2"/>
                      <a:pt x="86" y="1"/>
                      <a:pt x="84" y="1"/>
                    </a:cubicBezTo>
                    <a:cubicBezTo>
                      <a:pt x="84" y="1"/>
                      <a:pt x="84" y="1"/>
                      <a:pt x="84" y="1"/>
                    </a:cubicBezTo>
                    <a:cubicBezTo>
                      <a:pt x="81" y="1"/>
                      <a:pt x="78" y="1"/>
                      <a:pt x="76" y="0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8" y="18"/>
                      <a:pt x="78" y="18"/>
                      <a:pt x="78" y="18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5" y="1"/>
                      <a:pt x="42" y="1"/>
                      <a:pt x="39" y="1"/>
                    </a:cubicBezTo>
                    <a:cubicBezTo>
                      <a:pt x="39" y="1"/>
                      <a:pt x="39" y="1"/>
                      <a:pt x="38" y="1"/>
                    </a:cubicBezTo>
                    <a:cubicBezTo>
                      <a:pt x="36" y="2"/>
                      <a:pt x="33" y="3"/>
                      <a:pt x="31" y="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0" y="60"/>
                      <a:pt x="2" y="4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11" y="66"/>
                      <a:pt x="11" y="66"/>
                      <a:pt x="11" y="66"/>
                    </a:cubicBezTo>
                    <a:cubicBezTo>
                      <a:pt x="20" y="85"/>
                      <a:pt x="20" y="85"/>
                      <a:pt x="20" y="85"/>
                    </a:cubicBezTo>
                    <a:cubicBezTo>
                      <a:pt x="24" y="82"/>
                      <a:pt x="29" y="80"/>
                      <a:pt x="33" y="78"/>
                    </a:cubicBezTo>
                    <a:cubicBezTo>
                      <a:pt x="33" y="82"/>
                      <a:pt x="33" y="86"/>
                      <a:pt x="33" y="90"/>
                    </a:cubicBezTo>
                    <a:cubicBezTo>
                      <a:pt x="33" y="90"/>
                      <a:pt x="33" y="90"/>
                      <a:pt x="33" y="90"/>
                    </a:cubicBezTo>
                    <a:cubicBezTo>
                      <a:pt x="33" y="90"/>
                      <a:pt x="34" y="90"/>
                      <a:pt x="35" y="90"/>
                    </a:cubicBezTo>
                    <a:cubicBezTo>
                      <a:pt x="37" y="171"/>
                      <a:pt x="37" y="171"/>
                      <a:pt x="37" y="171"/>
                    </a:cubicBezTo>
                    <a:cubicBezTo>
                      <a:pt x="60" y="171"/>
                      <a:pt x="60" y="171"/>
                      <a:pt x="60" y="171"/>
                    </a:cubicBezTo>
                    <a:cubicBezTo>
                      <a:pt x="61" y="161"/>
                      <a:pt x="61" y="148"/>
                      <a:pt x="61" y="134"/>
                    </a:cubicBezTo>
                    <a:cubicBezTo>
                      <a:pt x="58" y="127"/>
                      <a:pt x="56" y="118"/>
                      <a:pt x="56" y="110"/>
                    </a:cubicBezTo>
                    <a:cubicBezTo>
                      <a:pt x="56" y="74"/>
                      <a:pt x="84" y="44"/>
                      <a:pt x="120" y="42"/>
                    </a:cubicBezTo>
                    <a:close/>
                    <a:moveTo>
                      <a:pt x="89" y="33"/>
                    </a:moveTo>
                    <a:cubicBezTo>
                      <a:pt x="89" y="31"/>
                      <a:pt x="89" y="29"/>
                      <a:pt x="89" y="27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6" y="33"/>
                      <a:pt x="96" y="33"/>
                      <a:pt x="96" y="33"/>
                    </a:cubicBezTo>
                    <a:cubicBezTo>
                      <a:pt x="75" y="45"/>
                      <a:pt x="75" y="45"/>
                      <a:pt x="75" y="45"/>
                    </a:cubicBezTo>
                    <a:cubicBezTo>
                      <a:pt x="74" y="42"/>
                      <a:pt x="74" y="42"/>
                      <a:pt x="74" y="42"/>
                    </a:cubicBezTo>
                    <a:lnTo>
                      <a:pt x="89" y="33"/>
                    </a:lnTo>
                    <a:close/>
                    <a:moveTo>
                      <a:pt x="33" y="60"/>
                    </a:moveTo>
                    <a:cubicBezTo>
                      <a:pt x="30" y="55"/>
                      <a:pt x="30" y="55"/>
                      <a:pt x="30" y="55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41"/>
                      <a:pt x="33" y="50"/>
                      <a:pt x="33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10" name="Freeform 304"/>
              <p:cNvSpPr/>
              <p:nvPr/>
            </p:nvSpPr>
            <p:spPr bwMode="auto">
              <a:xfrm>
                <a:off x="2897909" y="4668827"/>
                <a:ext cx="60720" cy="74816"/>
              </a:xfrm>
              <a:custGeom>
                <a:avLst/>
                <a:gdLst>
                  <a:gd name="T0" fmla="*/ 0 w 24"/>
                  <a:gd name="T1" fmla="*/ 0 h 29"/>
                  <a:gd name="T2" fmla="*/ 1 w 24"/>
                  <a:gd name="T3" fmla="*/ 29 h 29"/>
                  <a:gd name="T4" fmla="*/ 24 w 24"/>
                  <a:gd name="T5" fmla="*/ 29 h 29"/>
                  <a:gd name="T6" fmla="*/ 24 w 24"/>
                  <a:gd name="T7" fmla="*/ 26 h 29"/>
                  <a:gd name="T8" fmla="*/ 0 w 24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9">
                    <a:moveTo>
                      <a:pt x="0" y="0"/>
                    </a:moveTo>
                    <a:cubicBezTo>
                      <a:pt x="1" y="29"/>
                      <a:pt x="1" y="29"/>
                      <a:pt x="1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8"/>
                      <a:pt x="24" y="27"/>
                      <a:pt x="24" y="26"/>
                    </a:cubicBezTo>
                    <a:cubicBezTo>
                      <a:pt x="14" y="19"/>
                      <a:pt x="6" y="1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11" name="Freeform 305"/>
              <p:cNvSpPr/>
              <p:nvPr/>
            </p:nvSpPr>
            <p:spPr bwMode="auto">
              <a:xfrm>
                <a:off x="3035614" y="4422694"/>
                <a:ext cx="54214" cy="41203"/>
              </a:xfrm>
              <a:custGeom>
                <a:avLst/>
                <a:gdLst>
                  <a:gd name="T0" fmla="*/ 43 w 50"/>
                  <a:gd name="T1" fmla="*/ 0 h 38"/>
                  <a:gd name="T2" fmla="*/ 36 w 50"/>
                  <a:gd name="T3" fmla="*/ 0 h 38"/>
                  <a:gd name="T4" fmla="*/ 14 w 50"/>
                  <a:gd name="T5" fmla="*/ 0 h 38"/>
                  <a:gd name="T6" fmla="*/ 7 w 50"/>
                  <a:gd name="T7" fmla="*/ 0 h 38"/>
                  <a:gd name="T8" fmla="*/ 0 w 50"/>
                  <a:gd name="T9" fmla="*/ 38 h 38"/>
                  <a:gd name="T10" fmla="*/ 14 w 50"/>
                  <a:gd name="T11" fmla="*/ 38 h 38"/>
                  <a:gd name="T12" fmla="*/ 36 w 50"/>
                  <a:gd name="T13" fmla="*/ 38 h 38"/>
                  <a:gd name="T14" fmla="*/ 50 w 50"/>
                  <a:gd name="T15" fmla="*/ 38 h 38"/>
                  <a:gd name="T16" fmla="*/ 43 w 50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38">
                    <a:moveTo>
                      <a:pt x="43" y="0"/>
                    </a:moveTo>
                    <a:lnTo>
                      <a:pt x="36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38"/>
                    </a:lnTo>
                    <a:lnTo>
                      <a:pt x="14" y="38"/>
                    </a:lnTo>
                    <a:lnTo>
                      <a:pt x="36" y="38"/>
                    </a:lnTo>
                    <a:lnTo>
                      <a:pt x="50" y="38"/>
                    </a:lnTo>
                    <a:lnTo>
                      <a:pt x="4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12" name="Freeform 306"/>
              <p:cNvSpPr/>
              <p:nvPr/>
            </p:nvSpPr>
            <p:spPr bwMode="auto">
              <a:xfrm>
                <a:off x="2964051" y="4430285"/>
                <a:ext cx="61805" cy="59636"/>
              </a:xfrm>
              <a:custGeom>
                <a:avLst/>
                <a:gdLst>
                  <a:gd name="T0" fmla="*/ 33 w 57"/>
                  <a:gd name="T1" fmla="*/ 0 h 55"/>
                  <a:gd name="T2" fmla="*/ 26 w 57"/>
                  <a:gd name="T3" fmla="*/ 5 h 55"/>
                  <a:gd name="T4" fmla="*/ 7 w 57"/>
                  <a:gd name="T5" fmla="*/ 14 h 55"/>
                  <a:gd name="T6" fmla="*/ 0 w 57"/>
                  <a:gd name="T7" fmla="*/ 19 h 55"/>
                  <a:gd name="T8" fmla="*/ 14 w 57"/>
                  <a:gd name="T9" fmla="*/ 55 h 55"/>
                  <a:gd name="T10" fmla="*/ 28 w 57"/>
                  <a:gd name="T11" fmla="*/ 47 h 55"/>
                  <a:gd name="T12" fmla="*/ 45 w 57"/>
                  <a:gd name="T13" fmla="*/ 38 h 55"/>
                  <a:gd name="T14" fmla="*/ 57 w 57"/>
                  <a:gd name="T15" fmla="*/ 31 h 55"/>
                  <a:gd name="T16" fmla="*/ 33 w 57"/>
                  <a:gd name="T1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5">
                    <a:moveTo>
                      <a:pt x="33" y="0"/>
                    </a:moveTo>
                    <a:lnTo>
                      <a:pt x="26" y="5"/>
                    </a:lnTo>
                    <a:lnTo>
                      <a:pt x="7" y="14"/>
                    </a:lnTo>
                    <a:lnTo>
                      <a:pt x="0" y="19"/>
                    </a:lnTo>
                    <a:lnTo>
                      <a:pt x="14" y="55"/>
                    </a:lnTo>
                    <a:lnTo>
                      <a:pt x="28" y="47"/>
                    </a:lnTo>
                    <a:lnTo>
                      <a:pt x="45" y="38"/>
                    </a:lnTo>
                    <a:lnTo>
                      <a:pt x="57" y="31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13" name="Freeform 307"/>
              <p:cNvSpPr/>
              <p:nvPr/>
            </p:nvSpPr>
            <p:spPr bwMode="auto">
              <a:xfrm>
                <a:off x="2909837" y="4479077"/>
                <a:ext cx="61805" cy="61805"/>
              </a:xfrm>
              <a:custGeom>
                <a:avLst/>
                <a:gdLst>
                  <a:gd name="T0" fmla="*/ 19 w 57"/>
                  <a:gd name="T1" fmla="*/ 0 h 57"/>
                  <a:gd name="T2" fmla="*/ 15 w 57"/>
                  <a:gd name="T3" fmla="*/ 7 h 57"/>
                  <a:gd name="T4" fmla="*/ 5 w 57"/>
                  <a:gd name="T5" fmla="*/ 26 h 57"/>
                  <a:gd name="T6" fmla="*/ 0 w 57"/>
                  <a:gd name="T7" fmla="*/ 33 h 57"/>
                  <a:gd name="T8" fmla="*/ 31 w 57"/>
                  <a:gd name="T9" fmla="*/ 57 h 57"/>
                  <a:gd name="T10" fmla="*/ 38 w 57"/>
                  <a:gd name="T11" fmla="*/ 45 h 57"/>
                  <a:gd name="T12" fmla="*/ 50 w 57"/>
                  <a:gd name="T13" fmla="*/ 26 h 57"/>
                  <a:gd name="T14" fmla="*/ 57 w 57"/>
                  <a:gd name="T15" fmla="*/ 14 h 57"/>
                  <a:gd name="T16" fmla="*/ 19 w 57"/>
                  <a:gd name="T1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7">
                    <a:moveTo>
                      <a:pt x="19" y="0"/>
                    </a:moveTo>
                    <a:lnTo>
                      <a:pt x="15" y="7"/>
                    </a:lnTo>
                    <a:lnTo>
                      <a:pt x="5" y="26"/>
                    </a:lnTo>
                    <a:lnTo>
                      <a:pt x="0" y="33"/>
                    </a:lnTo>
                    <a:lnTo>
                      <a:pt x="31" y="57"/>
                    </a:lnTo>
                    <a:lnTo>
                      <a:pt x="38" y="45"/>
                    </a:lnTo>
                    <a:lnTo>
                      <a:pt x="50" y="26"/>
                    </a:lnTo>
                    <a:lnTo>
                      <a:pt x="57" y="14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14" name="Freeform 308"/>
              <p:cNvSpPr/>
              <p:nvPr/>
            </p:nvSpPr>
            <p:spPr bwMode="auto">
              <a:xfrm>
                <a:off x="2897909" y="4550640"/>
                <a:ext cx="40119" cy="52046"/>
              </a:xfrm>
              <a:custGeom>
                <a:avLst/>
                <a:gdLst>
                  <a:gd name="T0" fmla="*/ 0 w 37"/>
                  <a:gd name="T1" fmla="*/ 5 h 48"/>
                  <a:gd name="T2" fmla="*/ 0 w 37"/>
                  <a:gd name="T3" fmla="*/ 14 h 48"/>
                  <a:gd name="T4" fmla="*/ 0 w 37"/>
                  <a:gd name="T5" fmla="*/ 33 h 48"/>
                  <a:gd name="T6" fmla="*/ 0 w 37"/>
                  <a:gd name="T7" fmla="*/ 43 h 48"/>
                  <a:gd name="T8" fmla="*/ 37 w 37"/>
                  <a:gd name="T9" fmla="*/ 48 h 48"/>
                  <a:gd name="T10" fmla="*/ 37 w 37"/>
                  <a:gd name="T11" fmla="*/ 33 h 48"/>
                  <a:gd name="T12" fmla="*/ 37 w 37"/>
                  <a:gd name="T13" fmla="*/ 14 h 48"/>
                  <a:gd name="T14" fmla="*/ 37 w 37"/>
                  <a:gd name="T15" fmla="*/ 0 h 48"/>
                  <a:gd name="T16" fmla="*/ 0 w 37"/>
                  <a:gd name="T17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48">
                    <a:moveTo>
                      <a:pt x="0" y="5"/>
                    </a:moveTo>
                    <a:lnTo>
                      <a:pt x="0" y="14"/>
                    </a:lnTo>
                    <a:lnTo>
                      <a:pt x="0" y="33"/>
                    </a:lnTo>
                    <a:lnTo>
                      <a:pt x="0" y="43"/>
                    </a:lnTo>
                    <a:lnTo>
                      <a:pt x="37" y="48"/>
                    </a:lnTo>
                    <a:lnTo>
                      <a:pt x="37" y="33"/>
                    </a:lnTo>
                    <a:lnTo>
                      <a:pt x="37" y="14"/>
                    </a:lnTo>
                    <a:lnTo>
                      <a:pt x="37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15" name="Freeform 309"/>
              <p:cNvSpPr/>
              <p:nvPr/>
            </p:nvSpPr>
            <p:spPr bwMode="auto">
              <a:xfrm>
                <a:off x="2905500" y="4612444"/>
                <a:ext cx="58551" cy="61805"/>
              </a:xfrm>
              <a:custGeom>
                <a:avLst/>
                <a:gdLst>
                  <a:gd name="T0" fmla="*/ 0 w 54"/>
                  <a:gd name="T1" fmla="*/ 26 h 57"/>
                  <a:gd name="T2" fmla="*/ 4 w 54"/>
                  <a:gd name="T3" fmla="*/ 33 h 57"/>
                  <a:gd name="T4" fmla="*/ 14 w 54"/>
                  <a:gd name="T5" fmla="*/ 50 h 57"/>
                  <a:gd name="T6" fmla="*/ 19 w 54"/>
                  <a:gd name="T7" fmla="*/ 57 h 57"/>
                  <a:gd name="T8" fmla="*/ 54 w 54"/>
                  <a:gd name="T9" fmla="*/ 43 h 57"/>
                  <a:gd name="T10" fmla="*/ 47 w 54"/>
                  <a:gd name="T11" fmla="*/ 31 h 57"/>
                  <a:gd name="T12" fmla="*/ 37 w 54"/>
                  <a:gd name="T13" fmla="*/ 14 h 57"/>
                  <a:gd name="T14" fmla="*/ 30 w 54"/>
                  <a:gd name="T15" fmla="*/ 0 h 57"/>
                  <a:gd name="T16" fmla="*/ 0 w 54"/>
                  <a:gd name="T17" fmla="*/ 2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57">
                    <a:moveTo>
                      <a:pt x="0" y="26"/>
                    </a:moveTo>
                    <a:lnTo>
                      <a:pt x="4" y="33"/>
                    </a:lnTo>
                    <a:lnTo>
                      <a:pt x="14" y="50"/>
                    </a:lnTo>
                    <a:lnTo>
                      <a:pt x="19" y="57"/>
                    </a:lnTo>
                    <a:lnTo>
                      <a:pt x="54" y="43"/>
                    </a:lnTo>
                    <a:lnTo>
                      <a:pt x="47" y="31"/>
                    </a:lnTo>
                    <a:lnTo>
                      <a:pt x="37" y="14"/>
                    </a:lnTo>
                    <a:lnTo>
                      <a:pt x="30" y="0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16" name="Freeform 310"/>
              <p:cNvSpPr/>
              <p:nvPr/>
            </p:nvSpPr>
            <p:spPr bwMode="auto">
              <a:xfrm>
                <a:off x="2954292" y="4668827"/>
                <a:ext cx="60720" cy="58551"/>
              </a:xfrm>
              <a:custGeom>
                <a:avLst/>
                <a:gdLst>
                  <a:gd name="T0" fmla="*/ 0 w 56"/>
                  <a:gd name="T1" fmla="*/ 35 h 54"/>
                  <a:gd name="T2" fmla="*/ 7 w 56"/>
                  <a:gd name="T3" fmla="*/ 40 h 54"/>
                  <a:gd name="T4" fmla="*/ 26 w 56"/>
                  <a:gd name="T5" fmla="*/ 50 h 54"/>
                  <a:gd name="T6" fmla="*/ 30 w 56"/>
                  <a:gd name="T7" fmla="*/ 54 h 54"/>
                  <a:gd name="T8" fmla="*/ 56 w 56"/>
                  <a:gd name="T9" fmla="*/ 24 h 54"/>
                  <a:gd name="T10" fmla="*/ 45 w 56"/>
                  <a:gd name="T11" fmla="*/ 17 h 54"/>
                  <a:gd name="T12" fmla="*/ 26 w 56"/>
                  <a:gd name="T13" fmla="*/ 7 h 54"/>
                  <a:gd name="T14" fmla="*/ 14 w 56"/>
                  <a:gd name="T15" fmla="*/ 0 h 54"/>
                  <a:gd name="T16" fmla="*/ 0 w 56"/>
                  <a:gd name="T17" fmla="*/ 3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54">
                    <a:moveTo>
                      <a:pt x="0" y="35"/>
                    </a:moveTo>
                    <a:lnTo>
                      <a:pt x="7" y="40"/>
                    </a:lnTo>
                    <a:lnTo>
                      <a:pt x="26" y="50"/>
                    </a:lnTo>
                    <a:lnTo>
                      <a:pt x="30" y="54"/>
                    </a:lnTo>
                    <a:lnTo>
                      <a:pt x="56" y="24"/>
                    </a:lnTo>
                    <a:lnTo>
                      <a:pt x="45" y="17"/>
                    </a:lnTo>
                    <a:lnTo>
                      <a:pt x="26" y="7"/>
                    </a:lnTo>
                    <a:lnTo>
                      <a:pt x="14" y="0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17" name="Freeform 311"/>
              <p:cNvSpPr/>
              <p:nvPr/>
            </p:nvSpPr>
            <p:spPr bwMode="auto">
              <a:xfrm>
                <a:off x="3022602" y="4699187"/>
                <a:ext cx="54214" cy="44456"/>
              </a:xfrm>
              <a:custGeom>
                <a:avLst/>
                <a:gdLst>
                  <a:gd name="T0" fmla="*/ 8 w 50"/>
                  <a:gd name="T1" fmla="*/ 41 h 41"/>
                  <a:gd name="T2" fmla="*/ 15 w 50"/>
                  <a:gd name="T3" fmla="*/ 41 h 41"/>
                  <a:gd name="T4" fmla="*/ 36 w 50"/>
                  <a:gd name="T5" fmla="*/ 41 h 41"/>
                  <a:gd name="T6" fmla="*/ 43 w 50"/>
                  <a:gd name="T7" fmla="*/ 41 h 41"/>
                  <a:gd name="T8" fmla="*/ 50 w 50"/>
                  <a:gd name="T9" fmla="*/ 0 h 41"/>
                  <a:gd name="T10" fmla="*/ 36 w 50"/>
                  <a:gd name="T11" fmla="*/ 0 h 41"/>
                  <a:gd name="T12" fmla="*/ 15 w 50"/>
                  <a:gd name="T13" fmla="*/ 0 h 41"/>
                  <a:gd name="T14" fmla="*/ 0 w 50"/>
                  <a:gd name="T15" fmla="*/ 0 h 41"/>
                  <a:gd name="T16" fmla="*/ 8 w 50"/>
                  <a:gd name="T1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41">
                    <a:moveTo>
                      <a:pt x="8" y="41"/>
                    </a:moveTo>
                    <a:lnTo>
                      <a:pt x="15" y="41"/>
                    </a:lnTo>
                    <a:lnTo>
                      <a:pt x="36" y="41"/>
                    </a:lnTo>
                    <a:lnTo>
                      <a:pt x="43" y="41"/>
                    </a:lnTo>
                    <a:lnTo>
                      <a:pt x="50" y="0"/>
                    </a:lnTo>
                    <a:lnTo>
                      <a:pt x="36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8" y="4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18" name="Freeform 312"/>
              <p:cNvSpPr/>
              <p:nvPr/>
            </p:nvSpPr>
            <p:spPr bwMode="auto">
              <a:xfrm>
                <a:off x="3087659" y="4674248"/>
                <a:ext cx="60720" cy="58551"/>
              </a:xfrm>
              <a:custGeom>
                <a:avLst/>
                <a:gdLst>
                  <a:gd name="T0" fmla="*/ 26 w 56"/>
                  <a:gd name="T1" fmla="*/ 54 h 54"/>
                  <a:gd name="T2" fmla="*/ 30 w 56"/>
                  <a:gd name="T3" fmla="*/ 52 h 54"/>
                  <a:gd name="T4" fmla="*/ 49 w 56"/>
                  <a:gd name="T5" fmla="*/ 40 h 54"/>
                  <a:gd name="T6" fmla="*/ 56 w 56"/>
                  <a:gd name="T7" fmla="*/ 38 h 54"/>
                  <a:gd name="T8" fmla="*/ 42 w 56"/>
                  <a:gd name="T9" fmla="*/ 0 h 54"/>
                  <a:gd name="T10" fmla="*/ 30 w 56"/>
                  <a:gd name="T11" fmla="*/ 7 h 54"/>
                  <a:gd name="T12" fmla="*/ 11 w 56"/>
                  <a:gd name="T13" fmla="*/ 19 h 54"/>
                  <a:gd name="T14" fmla="*/ 0 w 56"/>
                  <a:gd name="T15" fmla="*/ 26 h 54"/>
                  <a:gd name="T16" fmla="*/ 26 w 56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54">
                    <a:moveTo>
                      <a:pt x="26" y="54"/>
                    </a:moveTo>
                    <a:lnTo>
                      <a:pt x="30" y="52"/>
                    </a:lnTo>
                    <a:lnTo>
                      <a:pt x="49" y="40"/>
                    </a:lnTo>
                    <a:lnTo>
                      <a:pt x="56" y="38"/>
                    </a:lnTo>
                    <a:lnTo>
                      <a:pt x="42" y="0"/>
                    </a:lnTo>
                    <a:lnTo>
                      <a:pt x="30" y="7"/>
                    </a:lnTo>
                    <a:lnTo>
                      <a:pt x="11" y="19"/>
                    </a:lnTo>
                    <a:lnTo>
                      <a:pt x="0" y="26"/>
                    </a:lnTo>
                    <a:lnTo>
                      <a:pt x="26" y="5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19" name="Freeform 313"/>
              <p:cNvSpPr/>
              <p:nvPr/>
            </p:nvSpPr>
            <p:spPr bwMode="auto">
              <a:xfrm>
                <a:off x="3144042" y="4625456"/>
                <a:ext cx="58551" cy="58551"/>
              </a:xfrm>
              <a:custGeom>
                <a:avLst/>
                <a:gdLst>
                  <a:gd name="T0" fmla="*/ 35 w 54"/>
                  <a:gd name="T1" fmla="*/ 54 h 54"/>
                  <a:gd name="T2" fmla="*/ 40 w 54"/>
                  <a:gd name="T3" fmla="*/ 47 h 54"/>
                  <a:gd name="T4" fmla="*/ 49 w 54"/>
                  <a:gd name="T5" fmla="*/ 31 h 54"/>
                  <a:gd name="T6" fmla="*/ 54 w 54"/>
                  <a:gd name="T7" fmla="*/ 23 h 54"/>
                  <a:gd name="T8" fmla="*/ 23 w 54"/>
                  <a:gd name="T9" fmla="*/ 0 h 54"/>
                  <a:gd name="T10" fmla="*/ 16 w 54"/>
                  <a:gd name="T11" fmla="*/ 12 h 54"/>
                  <a:gd name="T12" fmla="*/ 7 w 54"/>
                  <a:gd name="T13" fmla="*/ 28 h 54"/>
                  <a:gd name="T14" fmla="*/ 0 w 54"/>
                  <a:gd name="T15" fmla="*/ 40 h 54"/>
                  <a:gd name="T16" fmla="*/ 35 w 54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54">
                    <a:moveTo>
                      <a:pt x="35" y="54"/>
                    </a:moveTo>
                    <a:lnTo>
                      <a:pt x="40" y="47"/>
                    </a:lnTo>
                    <a:lnTo>
                      <a:pt x="49" y="31"/>
                    </a:lnTo>
                    <a:lnTo>
                      <a:pt x="54" y="23"/>
                    </a:lnTo>
                    <a:lnTo>
                      <a:pt x="23" y="0"/>
                    </a:lnTo>
                    <a:lnTo>
                      <a:pt x="16" y="12"/>
                    </a:lnTo>
                    <a:lnTo>
                      <a:pt x="7" y="28"/>
                    </a:lnTo>
                    <a:lnTo>
                      <a:pt x="0" y="40"/>
                    </a:lnTo>
                    <a:lnTo>
                      <a:pt x="35" y="5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20" name="Freeform 314"/>
              <p:cNvSpPr/>
              <p:nvPr/>
            </p:nvSpPr>
            <p:spPr bwMode="auto">
              <a:xfrm>
                <a:off x="3174402" y="4563651"/>
                <a:ext cx="43371" cy="50962"/>
              </a:xfrm>
              <a:custGeom>
                <a:avLst/>
                <a:gdLst>
                  <a:gd name="T0" fmla="*/ 40 w 40"/>
                  <a:gd name="T1" fmla="*/ 43 h 47"/>
                  <a:gd name="T2" fmla="*/ 40 w 40"/>
                  <a:gd name="T3" fmla="*/ 33 h 47"/>
                  <a:gd name="T4" fmla="*/ 40 w 40"/>
                  <a:gd name="T5" fmla="*/ 14 h 47"/>
                  <a:gd name="T6" fmla="*/ 40 w 40"/>
                  <a:gd name="T7" fmla="*/ 5 h 47"/>
                  <a:gd name="T8" fmla="*/ 0 w 40"/>
                  <a:gd name="T9" fmla="*/ 0 h 47"/>
                  <a:gd name="T10" fmla="*/ 0 w 40"/>
                  <a:gd name="T11" fmla="*/ 14 h 47"/>
                  <a:gd name="T12" fmla="*/ 0 w 40"/>
                  <a:gd name="T13" fmla="*/ 33 h 47"/>
                  <a:gd name="T14" fmla="*/ 0 w 40"/>
                  <a:gd name="T15" fmla="*/ 47 h 47"/>
                  <a:gd name="T16" fmla="*/ 40 w 40"/>
                  <a:gd name="T17" fmla="*/ 4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47">
                    <a:moveTo>
                      <a:pt x="40" y="43"/>
                    </a:moveTo>
                    <a:lnTo>
                      <a:pt x="40" y="33"/>
                    </a:lnTo>
                    <a:lnTo>
                      <a:pt x="40" y="14"/>
                    </a:lnTo>
                    <a:lnTo>
                      <a:pt x="40" y="5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0" y="33"/>
                    </a:lnTo>
                    <a:lnTo>
                      <a:pt x="0" y="47"/>
                    </a:lnTo>
                    <a:lnTo>
                      <a:pt x="40" y="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21" name="Freeform 315"/>
              <p:cNvSpPr/>
              <p:nvPr/>
            </p:nvSpPr>
            <p:spPr bwMode="auto">
              <a:xfrm>
                <a:off x="3148379" y="4492088"/>
                <a:ext cx="59636" cy="58551"/>
              </a:xfrm>
              <a:custGeom>
                <a:avLst/>
                <a:gdLst>
                  <a:gd name="T0" fmla="*/ 55 w 55"/>
                  <a:gd name="T1" fmla="*/ 31 h 54"/>
                  <a:gd name="T2" fmla="*/ 52 w 55"/>
                  <a:gd name="T3" fmla="*/ 24 h 54"/>
                  <a:gd name="T4" fmla="*/ 40 w 55"/>
                  <a:gd name="T5" fmla="*/ 7 h 54"/>
                  <a:gd name="T6" fmla="*/ 38 w 55"/>
                  <a:gd name="T7" fmla="*/ 0 h 54"/>
                  <a:gd name="T8" fmla="*/ 0 w 55"/>
                  <a:gd name="T9" fmla="*/ 14 h 54"/>
                  <a:gd name="T10" fmla="*/ 7 w 55"/>
                  <a:gd name="T11" fmla="*/ 26 h 54"/>
                  <a:gd name="T12" fmla="*/ 17 w 55"/>
                  <a:gd name="T13" fmla="*/ 42 h 54"/>
                  <a:gd name="T14" fmla="*/ 24 w 55"/>
                  <a:gd name="T15" fmla="*/ 54 h 54"/>
                  <a:gd name="T16" fmla="*/ 55 w 55"/>
                  <a:gd name="T17" fmla="*/ 3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54">
                    <a:moveTo>
                      <a:pt x="55" y="31"/>
                    </a:moveTo>
                    <a:lnTo>
                      <a:pt x="52" y="24"/>
                    </a:lnTo>
                    <a:lnTo>
                      <a:pt x="40" y="7"/>
                    </a:lnTo>
                    <a:lnTo>
                      <a:pt x="38" y="0"/>
                    </a:lnTo>
                    <a:lnTo>
                      <a:pt x="0" y="14"/>
                    </a:lnTo>
                    <a:lnTo>
                      <a:pt x="7" y="26"/>
                    </a:lnTo>
                    <a:lnTo>
                      <a:pt x="17" y="42"/>
                    </a:lnTo>
                    <a:lnTo>
                      <a:pt x="24" y="54"/>
                    </a:lnTo>
                    <a:lnTo>
                      <a:pt x="55" y="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22" name="Freeform 316"/>
              <p:cNvSpPr/>
              <p:nvPr/>
            </p:nvSpPr>
            <p:spPr bwMode="auto">
              <a:xfrm>
                <a:off x="3097418" y="4437874"/>
                <a:ext cx="61805" cy="59636"/>
              </a:xfrm>
              <a:custGeom>
                <a:avLst/>
                <a:gdLst>
                  <a:gd name="T0" fmla="*/ 57 w 57"/>
                  <a:gd name="T1" fmla="*/ 17 h 55"/>
                  <a:gd name="T2" fmla="*/ 50 w 57"/>
                  <a:gd name="T3" fmla="*/ 14 h 55"/>
                  <a:gd name="T4" fmla="*/ 33 w 57"/>
                  <a:gd name="T5" fmla="*/ 3 h 55"/>
                  <a:gd name="T6" fmla="*/ 26 w 57"/>
                  <a:gd name="T7" fmla="*/ 0 h 55"/>
                  <a:gd name="T8" fmla="*/ 0 w 57"/>
                  <a:gd name="T9" fmla="*/ 31 h 55"/>
                  <a:gd name="T10" fmla="*/ 14 w 57"/>
                  <a:gd name="T11" fmla="*/ 38 h 55"/>
                  <a:gd name="T12" fmla="*/ 31 w 57"/>
                  <a:gd name="T13" fmla="*/ 48 h 55"/>
                  <a:gd name="T14" fmla="*/ 43 w 57"/>
                  <a:gd name="T15" fmla="*/ 55 h 55"/>
                  <a:gd name="T16" fmla="*/ 57 w 57"/>
                  <a:gd name="T17" fmla="*/ 1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5">
                    <a:moveTo>
                      <a:pt x="57" y="17"/>
                    </a:moveTo>
                    <a:lnTo>
                      <a:pt x="50" y="14"/>
                    </a:lnTo>
                    <a:lnTo>
                      <a:pt x="33" y="3"/>
                    </a:lnTo>
                    <a:lnTo>
                      <a:pt x="26" y="0"/>
                    </a:lnTo>
                    <a:lnTo>
                      <a:pt x="0" y="31"/>
                    </a:lnTo>
                    <a:lnTo>
                      <a:pt x="14" y="38"/>
                    </a:lnTo>
                    <a:lnTo>
                      <a:pt x="31" y="48"/>
                    </a:lnTo>
                    <a:lnTo>
                      <a:pt x="43" y="55"/>
                    </a:lnTo>
                    <a:lnTo>
                      <a:pt x="57" y="1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23" name="Freeform 317"/>
              <p:cNvSpPr>
                <a:spLocks noEditPoints="1"/>
              </p:cNvSpPr>
              <p:nvPr/>
            </p:nvSpPr>
            <p:spPr bwMode="auto">
              <a:xfrm>
                <a:off x="2926101" y="4448717"/>
                <a:ext cx="263481" cy="266734"/>
              </a:xfrm>
              <a:custGeom>
                <a:avLst/>
                <a:gdLst>
                  <a:gd name="T0" fmla="*/ 51 w 103"/>
                  <a:gd name="T1" fmla="*/ 104 h 104"/>
                  <a:gd name="T2" fmla="*/ 0 w 103"/>
                  <a:gd name="T3" fmla="*/ 52 h 104"/>
                  <a:gd name="T4" fmla="*/ 51 w 103"/>
                  <a:gd name="T5" fmla="*/ 0 h 104"/>
                  <a:gd name="T6" fmla="*/ 103 w 103"/>
                  <a:gd name="T7" fmla="*/ 52 h 104"/>
                  <a:gd name="T8" fmla="*/ 51 w 103"/>
                  <a:gd name="T9" fmla="*/ 104 h 104"/>
                  <a:gd name="T10" fmla="*/ 51 w 103"/>
                  <a:gd name="T11" fmla="*/ 16 h 104"/>
                  <a:gd name="T12" fmla="*/ 15 w 103"/>
                  <a:gd name="T13" fmla="*/ 52 h 104"/>
                  <a:gd name="T14" fmla="*/ 51 w 103"/>
                  <a:gd name="T15" fmla="*/ 89 h 104"/>
                  <a:gd name="T16" fmla="*/ 87 w 103"/>
                  <a:gd name="T17" fmla="*/ 52 h 104"/>
                  <a:gd name="T18" fmla="*/ 51 w 103"/>
                  <a:gd name="T19" fmla="*/ 1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" h="104">
                    <a:moveTo>
                      <a:pt x="51" y="104"/>
                    </a:moveTo>
                    <a:cubicBezTo>
                      <a:pt x="23" y="104"/>
                      <a:pt x="0" y="81"/>
                      <a:pt x="0" y="52"/>
                    </a:cubicBezTo>
                    <a:cubicBezTo>
                      <a:pt x="0" y="24"/>
                      <a:pt x="23" y="0"/>
                      <a:pt x="51" y="0"/>
                    </a:cubicBezTo>
                    <a:cubicBezTo>
                      <a:pt x="80" y="0"/>
                      <a:pt x="103" y="24"/>
                      <a:pt x="103" y="52"/>
                    </a:cubicBezTo>
                    <a:cubicBezTo>
                      <a:pt x="103" y="81"/>
                      <a:pt x="80" y="104"/>
                      <a:pt x="51" y="104"/>
                    </a:cubicBezTo>
                    <a:close/>
                    <a:moveTo>
                      <a:pt x="51" y="16"/>
                    </a:moveTo>
                    <a:cubicBezTo>
                      <a:pt x="31" y="16"/>
                      <a:pt x="15" y="32"/>
                      <a:pt x="15" y="52"/>
                    </a:cubicBezTo>
                    <a:cubicBezTo>
                      <a:pt x="15" y="73"/>
                      <a:pt x="31" y="89"/>
                      <a:pt x="51" y="89"/>
                    </a:cubicBezTo>
                    <a:cubicBezTo>
                      <a:pt x="71" y="89"/>
                      <a:pt x="87" y="73"/>
                      <a:pt x="87" y="52"/>
                    </a:cubicBezTo>
                    <a:cubicBezTo>
                      <a:pt x="87" y="32"/>
                      <a:pt x="71" y="16"/>
                      <a:pt x="51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24" name="Oval 318"/>
              <p:cNvSpPr>
                <a:spLocks noChangeArrowheads="1"/>
              </p:cNvSpPr>
              <p:nvPr/>
            </p:nvSpPr>
            <p:spPr bwMode="auto">
              <a:xfrm>
                <a:off x="2999832" y="4525702"/>
                <a:ext cx="112766" cy="112766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12" name="组合 91"/>
          <p:cNvGrpSpPr/>
          <p:nvPr/>
        </p:nvGrpSpPr>
        <p:grpSpPr>
          <a:xfrm>
            <a:off x="6285360" y="4498440"/>
            <a:ext cx="748145" cy="1334780"/>
            <a:chOff x="6285360" y="4210517"/>
            <a:chExt cx="748145" cy="1334780"/>
          </a:xfrm>
        </p:grpSpPr>
        <p:sp>
          <p:nvSpPr>
            <p:cNvPr id="1048725" name="椭圆 19"/>
            <p:cNvSpPr/>
            <p:nvPr/>
          </p:nvSpPr>
          <p:spPr>
            <a:xfrm>
              <a:off x="6285360" y="4797152"/>
              <a:ext cx="748145" cy="748145"/>
            </a:xfrm>
            <a:prstGeom prst="ellipse">
              <a:avLst/>
            </a:prstGeom>
            <a:solidFill>
              <a:srgbClr val="90C7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726" name="椭圆 38"/>
            <p:cNvSpPr/>
            <p:nvPr/>
          </p:nvSpPr>
          <p:spPr>
            <a:xfrm>
              <a:off x="6575507" y="4210517"/>
              <a:ext cx="167850" cy="167850"/>
            </a:xfrm>
            <a:prstGeom prst="ellipse">
              <a:avLst/>
            </a:prstGeom>
            <a:solidFill>
              <a:srgbClr val="90C7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3145734" name="直接连接符 43"/>
            <p:cNvCxnSpPr/>
            <p:nvPr/>
          </p:nvCxnSpPr>
          <p:spPr>
            <a:xfrm>
              <a:off x="6659432" y="4280932"/>
              <a:ext cx="0" cy="599465"/>
            </a:xfrm>
            <a:prstGeom prst="line">
              <a:avLst/>
            </a:prstGeom>
            <a:ln w="15875">
              <a:solidFill>
                <a:srgbClr val="90C74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组合 66"/>
            <p:cNvGrpSpPr/>
            <p:nvPr/>
          </p:nvGrpSpPr>
          <p:grpSpPr>
            <a:xfrm>
              <a:off x="6444775" y="5012297"/>
              <a:ext cx="429315" cy="292455"/>
              <a:chOff x="4895160" y="4287159"/>
              <a:chExt cx="571418" cy="389258"/>
            </a:xfrm>
            <a:solidFill>
              <a:schemeClr val="bg1"/>
            </a:solidFill>
          </p:grpSpPr>
          <p:sp>
            <p:nvSpPr>
              <p:cNvPr id="1048727" name="Freeform 327"/>
              <p:cNvSpPr>
                <a:spLocks noEditPoints="1"/>
              </p:cNvSpPr>
              <p:nvPr/>
            </p:nvSpPr>
            <p:spPr bwMode="auto">
              <a:xfrm>
                <a:off x="4895160" y="4287159"/>
                <a:ext cx="438051" cy="389258"/>
              </a:xfrm>
              <a:custGeom>
                <a:avLst/>
                <a:gdLst>
                  <a:gd name="T0" fmla="*/ 166 w 171"/>
                  <a:gd name="T1" fmla="*/ 0 h 152"/>
                  <a:gd name="T2" fmla="*/ 5 w 171"/>
                  <a:gd name="T3" fmla="*/ 0 h 152"/>
                  <a:gd name="T4" fmla="*/ 0 w 171"/>
                  <a:gd name="T5" fmla="*/ 5 h 152"/>
                  <a:gd name="T6" fmla="*/ 0 w 171"/>
                  <a:gd name="T7" fmla="*/ 146 h 152"/>
                  <a:gd name="T8" fmla="*/ 5 w 171"/>
                  <a:gd name="T9" fmla="*/ 152 h 152"/>
                  <a:gd name="T10" fmla="*/ 166 w 171"/>
                  <a:gd name="T11" fmla="*/ 152 h 152"/>
                  <a:gd name="T12" fmla="*/ 171 w 171"/>
                  <a:gd name="T13" fmla="*/ 146 h 152"/>
                  <a:gd name="T14" fmla="*/ 171 w 171"/>
                  <a:gd name="T15" fmla="*/ 5 h 152"/>
                  <a:gd name="T16" fmla="*/ 166 w 171"/>
                  <a:gd name="T17" fmla="*/ 0 h 152"/>
                  <a:gd name="T18" fmla="*/ 132 w 171"/>
                  <a:gd name="T19" fmla="*/ 12 h 152"/>
                  <a:gd name="T20" fmla="*/ 139 w 171"/>
                  <a:gd name="T21" fmla="*/ 19 h 152"/>
                  <a:gd name="T22" fmla="*/ 132 w 171"/>
                  <a:gd name="T23" fmla="*/ 26 h 152"/>
                  <a:gd name="T24" fmla="*/ 124 w 171"/>
                  <a:gd name="T25" fmla="*/ 19 h 152"/>
                  <a:gd name="T26" fmla="*/ 132 w 171"/>
                  <a:gd name="T27" fmla="*/ 12 h 152"/>
                  <a:gd name="T28" fmla="*/ 110 w 171"/>
                  <a:gd name="T29" fmla="*/ 12 h 152"/>
                  <a:gd name="T30" fmla="*/ 118 w 171"/>
                  <a:gd name="T31" fmla="*/ 19 h 152"/>
                  <a:gd name="T32" fmla="*/ 110 w 171"/>
                  <a:gd name="T33" fmla="*/ 26 h 152"/>
                  <a:gd name="T34" fmla="*/ 103 w 171"/>
                  <a:gd name="T35" fmla="*/ 19 h 152"/>
                  <a:gd name="T36" fmla="*/ 110 w 171"/>
                  <a:gd name="T37" fmla="*/ 12 h 152"/>
                  <a:gd name="T38" fmla="*/ 160 w 171"/>
                  <a:gd name="T39" fmla="*/ 141 h 152"/>
                  <a:gd name="T40" fmla="*/ 11 w 171"/>
                  <a:gd name="T41" fmla="*/ 141 h 152"/>
                  <a:gd name="T42" fmla="*/ 11 w 171"/>
                  <a:gd name="T43" fmla="*/ 38 h 152"/>
                  <a:gd name="T44" fmla="*/ 160 w 171"/>
                  <a:gd name="T45" fmla="*/ 38 h 152"/>
                  <a:gd name="T46" fmla="*/ 160 w 171"/>
                  <a:gd name="T47" fmla="*/ 141 h 152"/>
                  <a:gd name="T48" fmla="*/ 153 w 171"/>
                  <a:gd name="T49" fmla="*/ 26 h 152"/>
                  <a:gd name="T50" fmla="*/ 146 w 171"/>
                  <a:gd name="T51" fmla="*/ 19 h 152"/>
                  <a:gd name="T52" fmla="*/ 153 w 171"/>
                  <a:gd name="T53" fmla="*/ 12 h 152"/>
                  <a:gd name="T54" fmla="*/ 160 w 171"/>
                  <a:gd name="T55" fmla="*/ 19 h 152"/>
                  <a:gd name="T56" fmla="*/ 153 w 171"/>
                  <a:gd name="T57" fmla="*/ 2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1" h="152">
                    <a:moveTo>
                      <a:pt x="16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0" y="149"/>
                      <a:pt x="2" y="152"/>
                      <a:pt x="5" y="152"/>
                    </a:cubicBezTo>
                    <a:cubicBezTo>
                      <a:pt x="166" y="152"/>
                      <a:pt x="166" y="152"/>
                      <a:pt x="166" y="152"/>
                    </a:cubicBezTo>
                    <a:cubicBezTo>
                      <a:pt x="169" y="152"/>
                      <a:pt x="171" y="149"/>
                      <a:pt x="171" y="146"/>
                    </a:cubicBezTo>
                    <a:cubicBezTo>
                      <a:pt x="171" y="5"/>
                      <a:pt x="171" y="5"/>
                      <a:pt x="171" y="5"/>
                    </a:cubicBezTo>
                    <a:cubicBezTo>
                      <a:pt x="171" y="2"/>
                      <a:pt x="169" y="0"/>
                      <a:pt x="166" y="0"/>
                    </a:cubicBezTo>
                    <a:close/>
                    <a:moveTo>
                      <a:pt x="132" y="12"/>
                    </a:moveTo>
                    <a:cubicBezTo>
                      <a:pt x="136" y="12"/>
                      <a:pt x="139" y="15"/>
                      <a:pt x="139" y="19"/>
                    </a:cubicBezTo>
                    <a:cubicBezTo>
                      <a:pt x="139" y="23"/>
                      <a:pt x="136" y="26"/>
                      <a:pt x="132" y="26"/>
                    </a:cubicBezTo>
                    <a:cubicBezTo>
                      <a:pt x="128" y="26"/>
                      <a:pt x="124" y="23"/>
                      <a:pt x="124" y="19"/>
                    </a:cubicBezTo>
                    <a:cubicBezTo>
                      <a:pt x="124" y="15"/>
                      <a:pt x="128" y="12"/>
                      <a:pt x="132" y="12"/>
                    </a:cubicBezTo>
                    <a:close/>
                    <a:moveTo>
                      <a:pt x="110" y="12"/>
                    </a:moveTo>
                    <a:cubicBezTo>
                      <a:pt x="114" y="12"/>
                      <a:pt x="118" y="15"/>
                      <a:pt x="118" y="19"/>
                    </a:cubicBezTo>
                    <a:cubicBezTo>
                      <a:pt x="118" y="23"/>
                      <a:pt x="114" y="26"/>
                      <a:pt x="110" y="26"/>
                    </a:cubicBezTo>
                    <a:cubicBezTo>
                      <a:pt x="106" y="26"/>
                      <a:pt x="103" y="23"/>
                      <a:pt x="103" y="19"/>
                    </a:cubicBezTo>
                    <a:cubicBezTo>
                      <a:pt x="103" y="15"/>
                      <a:pt x="106" y="12"/>
                      <a:pt x="110" y="12"/>
                    </a:cubicBezTo>
                    <a:close/>
                    <a:moveTo>
                      <a:pt x="160" y="141"/>
                    </a:moveTo>
                    <a:cubicBezTo>
                      <a:pt x="11" y="141"/>
                      <a:pt x="11" y="141"/>
                      <a:pt x="11" y="141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60" y="38"/>
                      <a:pt x="160" y="38"/>
                      <a:pt x="160" y="38"/>
                    </a:cubicBezTo>
                    <a:lnTo>
                      <a:pt x="160" y="141"/>
                    </a:lnTo>
                    <a:close/>
                    <a:moveTo>
                      <a:pt x="153" y="26"/>
                    </a:moveTo>
                    <a:cubicBezTo>
                      <a:pt x="149" y="26"/>
                      <a:pt x="146" y="23"/>
                      <a:pt x="146" y="19"/>
                    </a:cubicBezTo>
                    <a:cubicBezTo>
                      <a:pt x="146" y="15"/>
                      <a:pt x="149" y="12"/>
                      <a:pt x="153" y="12"/>
                    </a:cubicBezTo>
                    <a:cubicBezTo>
                      <a:pt x="157" y="12"/>
                      <a:pt x="160" y="15"/>
                      <a:pt x="160" y="19"/>
                    </a:cubicBezTo>
                    <a:cubicBezTo>
                      <a:pt x="160" y="23"/>
                      <a:pt x="157" y="26"/>
                      <a:pt x="153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28" name="Rectangle 328"/>
              <p:cNvSpPr>
                <a:spLocks noChangeArrowheads="1"/>
              </p:cNvSpPr>
              <p:nvPr/>
            </p:nvSpPr>
            <p:spPr bwMode="auto">
              <a:xfrm>
                <a:off x="4953712" y="4417273"/>
                <a:ext cx="315527" cy="5963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29" name="Rectangle 329"/>
              <p:cNvSpPr>
                <a:spLocks noChangeArrowheads="1"/>
              </p:cNvSpPr>
              <p:nvPr/>
            </p:nvSpPr>
            <p:spPr bwMode="auto">
              <a:xfrm>
                <a:off x="4953712" y="4501847"/>
                <a:ext cx="99754" cy="10517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30" name="Rectangle 330"/>
              <p:cNvSpPr>
                <a:spLocks noChangeArrowheads="1"/>
              </p:cNvSpPr>
              <p:nvPr/>
            </p:nvSpPr>
            <p:spPr bwMode="auto">
              <a:xfrm>
                <a:off x="5071899" y="4505100"/>
                <a:ext cx="107344" cy="1301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31" name="Rectangle 331"/>
              <p:cNvSpPr>
                <a:spLocks noChangeArrowheads="1"/>
              </p:cNvSpPr>
              <p:nvPr/>
            </p:nvSpPr>
            <p:spPr bwMode="auto">
              <a:xfrm>
                <a:off x="5071899" y="4548471"/>
                <a:ext cx="107344" cy="1301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32" name="Rectangle 332"/>
              <p:cNvSpPr>
                <a:spLocks noChangeArrowheads="1"/>
              </p:cNvSpPr>
              <p:nvPr/>
            </p:nvSpPr>
            <p:spPr bwMode="auto">
              <a:xfrm>
                <a:off x="5071899" y="4589674"/>
                <a:ext cx="107344" cy="1518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33" name="Freeform 333"/>
              <p:cNvSpPr/>
              <p:nvPr/>
            </p:nvSpPr>
            <p:spPr bwMode="auto">
              <a:xfrm>
                <a:off x="5225867" y="4569073"/>
                <a:ext cx="40119" cy="41203"/>
              </a:xfrm>
              <a:custGeom>
                <a:avLst/>
                <a:gdLst>
                  <a:gd name="T0" fmla="*/ 11 w 37"/>
                  <a:gd name="T1" fmla="*/ 0 h 38"/>
                  <a:gd name="T2" fmla="*/ 11 w 37"/>
                  <a:gd name="T3" fmla="*/ 2 h 38"/>
                  <a:gd name="T4" fmla="*/ 0 w 37"/>
                  <a:gd name="T5" fmla="*/ 38 h 38"/>
                  <a:gd name="T6" fmla="*/ 35 w 37"/>
                  <a:gd name="T7" fmla="*/ 26 h 38"/>
                  <a:gd name="T8" fmla="*/ 37 w 37"/>
                  <a:gd name="T9" fmla="*/ 26 h 38"/>
                  <a:gd name="T10" fmla="*/ 11 w 37"/>
                  <a:gd name="T1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38">
                    <a:moveTo>
                      <a:pt x="11" y="0"/>
                    </a:moveTo>
                    <a:lnTo>
                      <a:pt x="11" y="2"/>
                    </a:lnTo>
                    <a:lnTo>
                      <a:pt x="0" y="38"/>
                    </a:lnTo>
                    <a:lnTo>
                      <a:pt x="35" y="26"/>
                    </a:lnTo>
                    <a:lnTo>
                      <a:pt x="37" y="26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34" name="Freeform 334"/>
              <p:cNvSpPr/>
              <p:nvPr/>
            </p:nvSpPr>
            <p:spPr bwMode="auto">
              <a:xfrm>
                <a:off x="5389594" y="4366311"/>
                <a:ext cx="76984" cy="79153"/>
              </a:xfrm>
              <a:custGeom>
                <a:avLst/>
                <a:gdLst>
                  <a:gd name="T0" fmla="*/ 23 w 30"/>
                  <a:gd name="T1" fmla="*/ 31 h 31"/>
                  <a:gd name="T2" fmla="*/ 28 w 30"/>
                  <a:gd name="T3" fmla="*/ 25 h 31"/>
                  <a:gd name="T4" fmla="*/ 28 w 30"/>
                  <a:gd name="T5" fmla="*/ 18 h 31"/>
                  <a:gd name="T6" fmla="*/ 13 w 30"/>
                  <a:gd name="T7" fmla="*/ 2 h 31"/>
                  <a:gd name="T8" fmla="*/ 6 w 30"/>
                  <a:gd name="T9" fmla="*/ 2 h 31"/>
                  <a:gd name="T10" fmla="*/ 0 w 30"/>
                  <a:gd name="T11" fmla="*/ 8 h 31"/>
                  <a:gd name="T12" fmla="*/ 23 w 30"/>
                  <a:gd name="T1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1">
                    <a:moveTo>
                      <a:pt x="23" y="31"/>
                    </a:moveTo>
                    <a:cubicBezTo>
                      <a:pt x="28" y="25"/>
                      <a:pt x="28" y="25"/>
                      <a:pt x="28" y="25"/>
                    </a:cubicBezTo>
                    <a:cubicBezTo>
                      <a:pt x="30" y="23"/>
                      <a:pt x="30" y="20"/>
                      <a:pt x="28" y="18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8" y="0"/>
                      <a:pt x="6" y="2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23" y="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35" name="Freeform 335"/>
              <p:cNvSpPr/>
              <p:nvPr/>
            </p:nvSpPr>
            <p:spPr bwMode="auto">
              <a:xfrm>
                <a:off x="5258396" y="4394503"/>
                <a:ext cx="182160" cy="182160"/>
              </a:xfrm>
              <a:custGeom>
                <a:avLst/>
                <a:gdLst>
                  <a:gd name="T0" fmla="*/ 49 w 71"/>
                  <a:gd name="T1" fmla="*/ 0 h 71"/>
                  <a:gd name="T2" fmla="*/ 48 w 71"/>
                  <a:gd name="T3" fmla="*/ 0 h 71"/>
                  <a:gd name="T4" fmla="*/ 2 w 71"/>
                  <a:gd name="T5" fmla="*/ 47 h 71"/>
                  <a:gd name="T6" fmla="*/ 2 w 71"/>
                  <a:gd name="T7" fmla="*/ 54 h 71"/>
                  <a:gd name="T8" fmla="*/ 2 w 71"/>
                  <a:gd name="T9" fmla="*/ 55 h 71"/>
                  <a:gd name="T10" fmla="*/ 8 w 71"/>
                  <a:gd name="T11" fmla="*/ 56 h 71"/>
                  <a:gd name="T12" fmla="*/ 9 w 71"/>
                  <a:gd name="T13" fmla="*/ 62 h 71"/>
                  <a:gd name="T14" fmla="*/ 9 w 71"/>
                  <a:gd name="T15" fmla="*/ 62 h 71"/>
                  <a:gd name="T16" fmla="*/ 15 w 71"/>
                  <a:gd name="T17" fmla="*/ 63 h 71"/>
                  <a:gd name="T18" fmla="*/ 16 w 71"/>
                  <a:gd name="T19" fmla="*/ 69 h 71"/>
                  <a:gd name="T20" fmla="*/ 17 w 71"/>
                  <a:gd name="T21" fmla="*/ 69 h 71"/>
                  <a:gd name="T22" fmla="*/ 24 w 71"/>
                  <a:gd name="T23" fmla="*/ 69 h 71"/>
                  <a:gd name="T24" fmla="*/ 71 w 71"/>
                  <a:gd name="T25" fmla="*/ 23 h 71"/>
                  <a:gd name="T26" fmla="*/ 71 w 71"/>
                  <a:gd name="T27" fmla="*/ 22 h 71"/>
                  <a:gd name="T28" fmla="*/ 49 w 71"/>
                  <a:gd name="T2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1" h="71">
                    <a:moveTo>
                      <a:pt x="49" y="0"/>
                    </a:moveTo>
                    <a:cubicBezTo>
                      <a:pt x="49" y="0"/>
                      <a:pt x="48" y="0"/>
                      <a:pt x="48" y="0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0" y="49"/>
                      <a:pt x="0" y="52"/>
                      <a:pt x="2" y="54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4" y="56"/>
                      <a:pt x="6" y="57"/>
                      <a:pt x="8" y="56"/>
                    </a:cubicBezTo>
                    <a:cubicBezTo>
                      <a:pt x="7" y="58"/>
                      <a:pt x="7" y="60"/>
                      <a:pt x="9" y="62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11" y="64"/>
                      <a:pt x="13" y="64"/>
                      <a:pt x="15" y="63"/>
                    </a:cubicBezTo>
                    <a:cubicBezTo>
                      <a:pt x="14" y="65"/>
                      <a:pt x="15" y="67"/>
                      <a:pt x="16" y="69"/>
                    </a:cubicBezTo>
                    <a:cubicBezTo>
                      <a:pt x="17" y="69"/>
                      <a:pt x="17" y="69"/>
                      <a:pt x="17" y="69"/>
                    </a:cubicBezTo>
                    <a:cubicBezTo>
                      <a:pt x="19" y="71"/>
                      <a:pt x="22" y="71"/>
                      <a:pt x="24" y="69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3"/>
                      <a:pt x="71" y="22"/>
                      <a:pt x="71" y="22"/>
                    </a:cubicBez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14" name="组合 92"/>
          <p:cNvGrpSpPr/>
          <p:nvPr/>
        </p:nvGrpSpPr>
        <p:grpSpPr>
          <a:xfrm>
            <a:off x="8219993" y="4346040"/>
            <a:ext cx="748145" cy="1487180"/>
            <a:chOff x="8219993" y="4058117"/>
            <a:chExt cx="748145" cy="1487180"/>
          </a:xfrm>
        </p:grpSpPr>
        <p:sp>
          <p:nvSpPr>
            <p:cNvPr id="1048736" name="椭圆 20"/>
            <p:cNvSpPr/>
            <p:nvPr/>
          </p:nvSpPr>
          <p:spPr>
            <a:xfrm>
              <a:off x="8219993" y="4797152"/>
              <a:ext cx="748145" cy="748145"/>
            </a:xfrm>
            <a:prstGeom prst="ellipse">
              <a:avLst/>
            </a:prstGeom>
            <a:solidFill>
              <a:srgbClr val="925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737" name="椭圆 40"/>
            <p:cNvSpPr/>
            <p:nvPr/>
          </p:nvSpPr>
          <p:spPr>
            <a:xfrm>
              <a:off x="8510140" y="4058117"/>
              <a:ext cx="167850" cy="16785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3145735" name="直接连接符 44"/>
            <p:cNvCxnSpPr/>
            <p:nvPr/>
          </p:nvCxnSpPr>
          <p:spPr>
            <a:xfrm>
              <a:off x="8594065" y="4160838"/>
              <a:ext cx="0" cy="725353"/>
            </a:xfrm>
            <a:prstGeom prst="line">
              <a:avLst/>
            </a:prstGeom>
            <a:ln w="15875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5" name="组合 76"/>
            <p:cNvGrpSpPr/>
            <p:nvPr/>
          </p:nvGrpSpPr>
          <p:grpSpPr>
            <a:xfrm>
              <a:off x="8408328" y="4981341"/>
              <a:ext cx="371476" cy="354368"/>
              <a:chOff x="8145843" y="5425657"/>
              <a:chExt cx="494435" cy="471664"/>
            </a:xfrm>
            <a:solidFill>
              <a:schemeClr val="bg1"/>
            </a:solidFill>
          </p:grpSpPr>
          <p:sp>
            <p:nvSpPr>
              <p:cNvPr id="1048738" name="Freeform 850"/>
              <p:cNvSpPr/>
              <p:nvPr/>
            </p:nvSpPr>
            <p:spPr bwMode="auto">
              <a:xfrm>
                <a:off x="8294391" y="5425657"/>
                <a:ext cx="89996" cy="101923"/>
              </a:xfrm>
              <a:custGeom>
                <a:avLst/>
                <a:gdLst>
                  <a:gd name="T0" fmla="*/ 9 w 35"/>
                  <a:gd name="T1" fmla="*/ 35 h 40"/>
                  <a:gd name="T2" fmla="*/ 5 w 35"/>
                  <a:gd name="T3" fmla="*/ 13 h 40"/>
                  <a:gd name="T4" fmla="*/ 27 w 35"/>
                  <a:gd name="T5" fmla="*/ 4 h 40"/>
                  <a:gd name="T6" fmla="*/ 30 w 35"/>
                  <a:gd name="T7" fmla="*/ 27 h 40"/>
                  <a:gd name="T8" fmla="*/ 9 w 35"/>
                  <a:gd name="T9" fmla="*/ 3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40">
                    <a:moveTo>
                      <a:pt x="9" y="35"/>
                    </a:moveTo>
                    <a:cubicBezTo>
                      <a:pt x="2" y="31"/>
                      <a:pt x="0" y="21"/>
                      <a:pt x="5" y="13"/>
                    </a:cubicBezTo>
                    <a:cubicBezTo>
                      <a:pt x="10" y="4"/>
                      <a:pt x="20" y="0"/>
                      <a:pt x="27" y="4"/>
                    </a:cubicBezTo>
                    <a:cubicBezTo>
                      <a:pt x="34" y="8"/>
                      <a:pt x="35" y="19"/>
                      <a:pt x="30" y="27"/>
                    </a:cubicBezTo>
                    <a:cubicBezTo>
                      <a:pt x="25" y="36"/>
                      <a:pt x="16" y="40"/>
                      <a:pt x="9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39" name="Freeform 851"/>
              <p:cNvSpPr/>
              <p:nvPr/>
            </p:nvSpPr>
            <p:spPr bwMode="auto">
              <a:xfrm>
                <a:off x="8145843" y="5499388"/>
                <a:ext cx="489012" cy="397933"/>
              </a:xfrm>
              <a:custGeom>
                <a:avLst/>
                <a:gdLst>
                  <a:gd name="T0" fmla="*/ 3 w 191"/>
                  <a:gd name="T1" fmla="*/ 12 h 155"/>
                  <a:gd name="T2" fmla="*/ 4 w 191"/>
                  <a:gd name="T3" fmla="*/ 12 h 155"/>
                  <a:gd name="T4" fmla="*/ 10 w 191"/>
                  <a:gd name="T5" fmla="*/ 10 h 155"/>
                  <a:gd name="T6" fmla="*/ 35 w 191"/>
                  <a:gd name="T7" fmla="*/ 1 h 155"/>
                  <a:gd name="T8" fmla="*/ 58 w 191"/>
                  <a:gd name="T9" fmla="*/ 6 h 155"/>
                  <a:gd name="T10" fmla="*/ 52 w 191"/>
                  <a:gd name="T11" fmla="*/ 9 h 155"/>
                  <a:gd name="T12" fmla="*/ 50 w 191"/>
                  <a:gd name="T13" fmla="*/ 19 h 155"/>
                  <a:gd name="T14" fmla="*/ 60 w 191"/>
                  <a:gd name="T15" fmla="*/ 14 h 155"/>
                  <a:gd name="T16" fmla="*/ 64 w 191"/>
                  <a:gd name="T17" fmla="*/ 7 h 155"/>
                  <a:gd name="T18" fmla="*/ 65 w 191"/>
                  <a:gd name="T19" fmla="*/ 15 h 155"/>
                  <a:gd name="T20" fmla="*/ 53 w 191"/>
                  <a:gd name="T21" fmla="*/ 41 h 155"/>
                  <a:gd name="T22" fmla="*/ 65 w 191"/>
                  <a:gd name="T23" fmla="*/ 20 h 155"/>
                  <a:gd name="T24" fmla="*/ 70 w 191"/>
                  <a:gd name="T25" fmla="*/ 19 h 155"/>
                  <a:gd name="T26" fmla="*/ 75 w 191"/>
                  <a:gd name="T27" fmla="*/ 50 h 155"/>
                  <a:gd name="T28" fmla="*/ 95 w 191"/>
                  <a:gd name="T29" fmla="*/ 63 h 155"/>
                  <a:gd name="T30" fmla="*/ 130 w 191"/>
                  <a:gd name="T31" fmla="*/ 35 h 155"/>
                  <a:gd name="T32" fmla="*/ 191 w 191"/>
                  <a:gd name="T33" fmla="*/ 79 h 155"/>
                  <a:gd name="T34" fmla="*/ 183 w 191"/>
                  <a:gd name="T35" fmla="*/ 81 h 155"/>
                  <a:gd name="T36" fmla="*/ 92 w 191"/>
                  <a:gd name="T37" fmla="*/ 81 h 155"/>
                  <a:gd name="T38" fmla="*/ 77 w 191"/>
                  <a:gd name="T39" fmla="*/ 79 h 155"/>
                  <a:gd name="T40" fmla="*/ 71 w 191"/>
                  <a:gd name="T41" fmla="*/ 71 h 155"/>
                  <a:gd name="T42" fmla="*/ 61 w 191"/>
                  <a:gd name="T43" fmla="*/ 63 h 155"/>
                  <a:gd name="T44" fmla="*/ 61 w 191"/>
                  <a:gd name="T45" fmla="*/ 63 h 155"/>
                  <a:gd name="T46" fmla="*/ 61 w 191"/>
                  <a:gd name="T47" fmla="*/ 63 h 155"/>
                  <a:gd name="T48" fmla="*/ 57 w 191"/>
                  <a:gd name="T49" fmla="*/ 57 h 155"/>
                  <a:gd name="T50" fmla="*/ 57 w 191"/>
                  <a:gd name="T51" fmla="*/ 55 h 155"/>
                  <a:gd name="T52" fmla="*/ 56 w 191"/>
                  <a:gd name="T53" fmla="*/ 50 h 155"/>
                  <a:gd name="T54" fmla="*/ 60 w 191"/>
                  <a:gd name="T55" fmla="*/ 94 h 155"/>
                  <a:gd name="T56" fmla="*/ 46 w 191"/>
                  <a:gd name="T57" fmla="*/ 155 h 155"/>
                  <a:gd name="T58" fmla="*/ 41 w 191"/>
                  <a:gd name="T59" fmla="*/ 105 h 155"/>
                  <a:gd name="T60" fmla="*/ 40 w 191"/>
                  <a:gd name="T61" fmla="*/ 104 h 155"/>
                  <a:gd name="T62" fmla="*/ 32 w 191"/>
                  <a:gd name="T63" fmla="*/ 87 h 155"/>
                  <a:gd name="T64" fmla="*/ 5 w 191"/>
                  <a:gd name="T65" fmla="*/ 152 h 155"/>
                  <a:gd name="T66" fmla="*/ 2 w 191"/>
                  <a:gd name="T67" fmla="*/ 66 h 155"/>
                  <a:gd name="T68" fmla="*/ 15 w 191"/>
                  <a:gd name="T69" fmla="*/ 40 h 155"/>
                  <a:gd name="T70" fmla="*/ 1 w 191"/>
                  <a:gd name="T71" fmla="*/ 29 h 155"/>
                  <a:gd name="T72" fmla="*/ 0 w 191"/>
                  <a:gd name="T73" fmla="*/ 28 h 155"/>
                  <a:gd name="T74" fmla="*/ 3 w 191"/>
                  <a:gd name="T75" fmla="*/ 1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1" h="155">
                    <a:moveTo>
                      <a:pt x="3" y="12"/>
                    </a:move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7" y="0"/>
                      <a:pt x="44" y="0"/>
                      <a:pt x="46" y="1"/>
                    </a:cubicBezTo>
                    <a:cubicBezTo>
                      <a:pt x="51" y="2"/>
                      <a:pt x="54" y="4"/>
                      <a:pt x="58" y="6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60" y="14"/>
                      <a:pt x="60" y="14"/>
                      <a:pt x="60" y="1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7" y="9"/>
                      <a:pt x="67" y="9"/>
                      <a:pt x="67" y="9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53" y="41"/>
                      <a:pt x="53" y="41"/>
                      <a:pt x="53" y="41"/>
                    </a:cubicBezTo>
                    <a:cubicBezTo>
                      <a:pt x="65" y="26"/>
                      <a:pt x="65" y="26"/>
                      <a:pt x="65" y="26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9" y="19"/>
                      <a:pt x="69" y="19"/>
                      <a:pt x="70" y="19"/>
                    </a:cubicBezTo>
                    <a:cubicBezTo>
                      <a:pt x="75" y="50"/>
                      <a:pt x="75" y="50"/>
                      <a:pt x="75" y="50"/>
                    </a:cubicBezTo>
                    <a:cubicBezTo>
                      <a:pt x="75" y="50"/>
                      <a:pt x="75" y="50"/>
                      <a:pt x="75" y="50"/>
                    </a:cubicBezTo>
                    <a:cubicBezTo>
                      <a:pt x="82" y="55"/>
                      <a:pt x="82" y="55"/>
                      <a:pt x="82" y="55"/>
                    </a:cubicBezTo>
                    <a:cubicBezTo>
                      <a:pt x="95" y="63"/>
                      <a:pt x="95" y="63"/>
                      <a:pt x="95" y="63"/>
                    </a:cubicBezTo>
                    <a:cubicBezTo>
                      <a:pt x="95" y="64"/>
                      <a:pt x="95" y="64"/>
                      <a:pt x="95" y="64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2" y="33"/>
                      <a:pt x="136" y="33"/>
                      <a:pt x="138" y="35"/>
                    </a:cubicBezTo>
                    <a:cubicBezTo>
                      <a:pt x="191" y="79"/>
                      <a:pt x="191" y="79"/>
                      <a:pt x="191" y="79"/>
                    </a:cubicBezTo>
                    <a:cubicBezTo>
                      <a:pt x="190" y="80"/>
                      <a:pt x="189" y="81"/>
                      <a:pt x="187" y="81"/>
                    </a:cubicBezTo>
                    <a:cubicBezTo>
                      <a:pt x="183" y="81"/>
                      <a:pt x="183" y="81"/>
                      <a:pt x="183" y="81"/>
                    </a:cubicBezTo>
                    <a:cubicBezTo>
                      <a:pt x="94" y="67"/>
                      <a:pt x="94" y="67"/>
                      <a:pt x="94" y="67"/>
                    </a:cubicBezTo>
                    <a:cubicBezTo>
                      <a:pt x="92" y="81"/>
                      <a:pt x="92" y="81"/>
                      <a:pt x="92" y="81"/>
                    </a:cubicBezTo>
                    <a:cubicBezTo>
                      <a:pt x="80" y="81"/>
                      <a:pt x="80" y="81"/>
                      <a:pt x="80" y="81"/>
                    </a:cubicBezTo>
                    <a:cubicBezTo>
                      <a:pt x="79" y="81"/>
                      <a:pt x="78" y="80"/>
                      <a:pt x="77" y="79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71" y="71"/>
                      <a:pt x="71" y="71"/>
                      <a:pt x="71" y="71"/>
                    </a:cubicBezTo>
                    <a:cubicBezTo>
                      <a:pt x="65" y="66"/>
                      <a:pt x="65" y="66"/>
                      <a:pt x="65" y="66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53" y="50"/>
                      <a:pt x="59" y="59"/>
                      <a:pt x="57" y="57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7" y="56"/>
                      <a:pt x="57" y="56"/>
                      <a:pt x="57" y="56"/>
                    </a:cubicBezTo>
                    <a:cubicBezTo>
                      <a:pt x="57" y="55"/>
                      <a:pt x="57" y="55"/>
                      <a:pt x="57" y="55"/>
                    </a:cubicBezTo>
                    <a:cubicBezTo>
                      <a:pt x="57" y="53"/>
                      <a:pt x="57" y="53"/>
                      <a:pt x="57" y="53"/>
                    </a:cubicBezTo>
                    <a:cubicBezTo>
                      <a:pt x="56" y="50"/>
                      <a:pt x="56" y="50"/>
                      <a:pt x="56" y="50"/>
                    </a:cubicBezTo>
                    <a:cubicBezTo>
                      <a:pt x="54" y="56"/>
                      <a:pt x="51" y="63"/>
                      <a:pt x="49" y="71"/>
                    </a:cubicBezTo>
                    <a:cubicBezTo>
                      <a:pt x="51" y="76"/>
                      <a:pt x="55" y="85"/>
                      <a:pt x="60" y="94"/>
                    </a:cubicBezTo>
                    <a:cubicBezTo>
                      <a:pt x="65" y="120"/>
                      <a:pt x="64" y="137"/>
                      <a:pt x="65" y="154"/>
                    </a:cubicBezTo>
                    <a:cubicBezTo>
                      <a:pt x="46" y="155"/>
                      <a:pt x="46" y="155"/>
                      <a:pt x="46" y="155"/>
                    </a:cubicBezTo>
                    <a:cubicBezTo>
                      <a:pt x="41" y="111"/>
                      <a:pt x="41" y="111"/>
                      <a:pt x="41" y="111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04"/>
                      <a:pt x="40" y="104"/>
                      <a:pt x="40" y="104"/>
                    </a:cubicBezTo>
                    <a:cubicBezTo>
                      <a:pt x="35" y="94"/>
                      <a:pt x="35" y="94"/>
                      <a:pt x="35" y="94"/>
                    </a:cubicBezTo>
                    <a:cubicBezTo>
                      <a:pt x="32" y="87"/>
                      <a:pt x="32" y="87"/>
                      <a:pt x="32" y="87"/>
                    </a:cubicBezTo>
                    <a:cubicBezTo>
                      <a:pt x="31" y="106"/>
                      <a:pt x="28" y="136"/>
                      <a:pt x="25" y="154"/>
                    </a:cubicBezTo>
                    <a:cubicBezTo>
                      <a:pt x="5" y="152"/>
                      <a:pt x="5" y="152"/>
                      <a:pt x="5" y="152"/>
                    </a:cubicBezTo>
                    <a:cubicBezTo>
                      <a:pt x="8" y="124"/>
                      <a:pt x="10" y="98"/>
                      <a:pt x="11" y="70"/>
                    </a:cubicBezTo>
                    <a:cubicBezTo>
                      <a:pt x="8" y="69"/>
                      <a:pt x="5" y="67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6" y="57"/>
                      <a:pt x="11" y="49"/>
                      <a:pt x="15" y="4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3" y="8"/>
                      <a:pt x="3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40" name="Freeform 852"/>
              <p:cNvSpPr>
                <a:spLocks noEditPoints="1"/>
              </p:cNvSpPr>
              <p:nvPr/>
            </p:nvSpPr>
            <p:spPr bwMode="auto">
              <a:xfrm>
                <a:off x="8337762" y="5711908"/>
                <a:ext cx="302516" cy="176739"/>
              </a:xfrm>
              <a:custGeom>
                <a:avLst/>
                <a:gdLst>
                  <a:gd name="T0" fmla="*/ 63 w 118"/>
                  <a:gd name="T1" fmla="*/ 46 h 69"/>
                  <a:gd name="T2" fmla="*/ 118 w 118"/>
                  <a:gd name="T3" fmla="*/ 0 h 69"/>
                  <a:gd name="T4" fmla="*/ 118 w 118"/>
                  <a:gd name="T5" fmla="*/ 63 h 69"/>
                  <a:gd name="T6" fmla="*/ 112 w 118"/>
                  <a:gd name="T7" fmla="*/ 69 h 69"/>
                  <a:gd name="T8" fmla="*/ 5 w 118"/>
                  <a:gd name="T9" fmla="*/ 69 h 69"/>
                  <a:gd name="T10" fmla="*/ 0 w 118"/>
                  <a:gd name="T11" fmla="*/ 63 h 69"/>
                  <a:gd name="T12" fmla="*/ 0 w 118"/>
                  <a:gd name="T13" fmla="*/ 0 h 69"/>
                  <a:gd name="T14" fmla="*/ 55 w 118"/>
                  <a:gd name="T15" fmla="*/ 46 h 69"/>
                  <a:gd name="T16" fmla="*/ 63 w 118"/>
                  <a:gd name="T17" fmla="*/ 46 h 69"/>
                  <a:gd name="T18" fmla="*/ 84 w 118"/>
                  <a:gd name="T19" fmla="*/ 39 h 69"/>
                  <a:gd name="T20" fmla="*/ 110 w 118"/>
                  <a:gd name="T21" fmla="*/ 64 h 69"/>
                  <a:gd name="T22" fmla="*/ 111 w 118"/>
                  <a:gd name="T23" fmla="*/ 64 h 69"/>
                  <a:gd name="T24" fmla="*/ 113 w 118"/>
                  <a:gd name="T25" fmla="*/ 64 h 69"/>
                  <a:gd name="T26" fmla="*/ 113 w 118"/>
                  <a:gd name="T27" fmla="*/ 61 h 69"/>
                  <a:gd name="T28" fmla="*/ 87 w 118"/>
                  <a:gd name="T29" fmla="*/ 36 h 69"/>
                  <a:gd name="T30" fmla="*/ 84 w 118"/>
                  <a:gd name="T31" fmla="*/ 37 h 69"/>
                  <a:gd name="T32" fmla="*/ 84 w 118"/>
                  <a:gd name="T33" fmla="*/ 39 h 69"/>
                  <a:gd name="T34" fmla="*/ 34 w 118"/>
                  <a:gd name="T35" fmla="*/ 37 h 69"/>
                  <a:gd name="T36" fmla="*/ 31 w 118"/>
                  <a:gd name="T37" fmla="*/ 36 h 69"/>
                  <a:gd name="T38" fmla="*/ 5 w 118"/>
                  <a:gd name="T39" fmla="*/ 61 h 69"/>
                  <a:gd name="T40" fmla="*/ 5 w 118"/>
                  <a:gd name="T41" fmla="*/ 64 h 69"/>
                  <a:gd name="T42" fmla="*/ 6 w 118"/>
                  <a:gd name="T43" fmla="*/ 64 h 69"/>
                  <a:gd name="T44" fmla="*/ 8 w 118"/>
                  <a:gd name="T45" fmla="*/ 64 h 69"/>
                  <a:gd name="T46" fmla="*/ 34 w 118"/>
                  <a:gd name="T47" fmla="*/ 39 h 69"/>
                  <a:gd name="T48" fmla="*/ 34 w 118"/>
                  <a:gd name="T49" fmla="*/ 3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8" h="69">
                    <a:moveTo>
                      <a:pt x="63" y="46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63"/>
                      <a:pt x="118" y="63"/>
                      <a:pt x="118" y="63"/>
                    </a:cubicBezTo>
                    <a:cubicBezTo>
                      <a:pt x="118" y="66"/>
                      <a:pt x="116" y="69"/>
                      <a:pt x="112" y="69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2" y="69"/>
                      <a:pt x="0" y="66"/>
                      <a:pt x="0" y="6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7" y="47"/>
                      <a:pt x="61" y="47"/>
                      <a:pt x="63" y="46"/>
                    </a:cubicBezTo>
                    <a:close/>
                    <a:moveTo>
                      <a:pt x="84" y="39"/>
                    </a:moveTo>
                    <a:cubicBezTo>
                      <a:pt x="110" y="64"/>
                      <a:pt x="110" y="64"/>
                      <a:pt x="110" y="64"/>
                    </a:cubicBezTo>
                    <a:cubicBezTo>
                      <a:pt x="110" y="64"/>
                      <a:pt x="111" y="64"/>
                      <a:pt x="111" y="64"/>
                    </a:cubicBezTo>
                    <a:cubicBezTo>
                      <a:pt x="112" y="64"/>
                      <a:pt x="112" y="64"/>
                      <a:pt x="113" y="64"/>
                    </a:cubicBezTo>
                    <a:cubicBezTo>
                      <a:pt x="113" y="63"/>
                      <a:pt x="113" y="62"/>
                      <a:pt x="113" y="61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6" y="36"/>
                      <a:pt x="85" y="36"/>
                      <a:pt x="84" y="37"/>
                    </a:cubicBezTo>
                    <a:cubicBezTo>
                      <a:pt x="84" y="37"/>
                      <a:pt x="84" y="38"/>
                      <a:pt x="84" y="39"/>
                    </a:cubicBezTo>
                    <a:close/>
                    <a:moveTo>
                      <a:pt x="34" y="37"/>
                    </a:moveTo>
                    <a:cubicBezTo>
                      <a:pt x="33" y="36"/>
                      <a:pt x="32" y="36"/>
                      <a:pt x="31" y="36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4" y="62"/>
                      <a:pt x="4" y="63"/>
                      <a:pt x="5" y="64"/>
                    </a:cubicBezTo>
                    <a:cubicBezTo>
                      <a:pt x="5" y="64"/>
                      <a:pt x="6" y="64"/>
                      <a:pt x="6" y="64"/>
                    </a:cubicBezTo>
                    <a:cubicBezTo>
                      <a:pt x="7" y="64"/>
                      <a:pt x="7" y="64"/>
                      <a:pt x="8" y="64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4" y="38"/>
                      <a:pt x="34" y="37"/>
                      <a:pt x="34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41" name="Freeform 853"/>
              <p:cNvSpPr/>
              <p:nvPr/>
            </p:nvSpPr>
            <p:spPr bwMode="auto">
              <a:xfrm>
                <a:off x="8414746" y="5709740"/>
                <a:ext cx="169148" cy="43371"/>
              </a:xfrm>
              <a:custGeom>
                <a:avLst/>
                <a:gdLst>
                  <a:gd name="T0" fmla="*/ 4 w 66"/>
                  <a:gd name="T1" fmla="*/ 1 h 17"/>
                  <a:gd name="T2" fmla="*/ 63 w 66"/>
                  <a:gd name="T3" fmla="*/ 11 h 17"/>
                  <a:gd name="T4" fmla="*/ 66 w 66"/>
                  <a:gd name="T5" fmla="*/ 15 h 17"/>
                  <a:gd name="T6" fmla="*/ 62 w 66"/>
                  <a:gd name="T7" fmla="*/ 17 h 17"/>
                  <a:gd name="T8" fmla="*/ 62 w 66"/>
                  <a:gd name="T9" fmla="*/ 17 h 17"/>
                  <a:gd name="T10" fmla="*/ 2 w 66"/>
                  <a:gd name="T11" fmla="*/ 7 h 17"/>
                  <a:gd name="T12" fmla="*/ 0 w 66"/>
                  <a:gd name="T13" fmla="*/ 3 h 17"/>
                  <a:gd name="T14" fmla="*/ 4 w 66"/>
                  <a:gd name="T15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17">
                    <a:moveTo>
                      <a:pt x="4" y="1"/>
                    </a:moveTo>
                    <a:cubicBezTo>
                      <a:pt x="63" y="11"/>
                      <a:pt x="63" y="11"/>
                      <a:pt x="63" y="11"/>
                    </a:cubicBezTo>
                    <a:cubicBezTo>
                      <a:pt x="65" y="11"/>
                      <a:pt x="66" y="13"/>
                      <a:pt x="66" y="15"/>
                    </a:cubicBezTo>
                    <a:cubicBezTo>
                      <a:pt x="65" y="16"/>
                      <a:pt x="64" y="17"/>
                      <a:pt x="62" y="17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2"/>
                      <a:pt x="2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42" name="Freeform 854"/>
              <p:cNvSpPr/>
              <p:nvPr/>
            </p:nvSpPr>
            <p:spPr bwMode="auto">
              <a:xfrm>
                <a:off x="8407156" y="5743352"/>
                <a:ext cx="135536" cy="35782"/>
              </a:xfrm>
              <a:custGeom>
                <a:avLst/>
                <a:gdLst>
                  <a:gd name="T0" fmla="*/ 1 w 53"/>
                  <a:gd name="T1" fmla="*/ 3 h 14"/>
                  <a:gd name="T2" fmla="*/ 4 w 53"/>
                  <a:gd name="T3" fmla="*/ 0 h 14"/>
                  <a:gd name="T4" fmla="*/ 50 w 53"/>
                  <a:gd name="T5" fmla="*/ 8 h 14"/>
                  <a:gd name="T6" fmla="*/ 53 w 53"/>
                  <a:gd name="T7" fmla="*/ 12 h 14"/>
                  <a:gd name="T8" fmla="*/ 50 w 53"/>
                  <a:gd name="T9" fmla="*/ 14 h 14"/>
                  <a:gd name="T10" fmla="*/ 49 w 53"/>
                  <a:gd name="T11" fmla="*/ 14 h 14"/>
                  <a:gd name="T12" fmla="*/ 3 w 53"/>
                  <a:gd name="T13" fmla="*/ 7 h 14"/>
                  <a:gd name="T14" fmla="*/ 1 w 53"/>
                  <a:gd name="T1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14">
                    <a:moveTo>
                      <a:pt x="1" y="3"/>
                    </a:moveTo>
                    <a:cubicBezTo>
                      <a:pt x="1" y="1"/>
                      <a:pt x="2" y="0"/>
                      <a:pt x="4" y="0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2" y="8"/>
                      <a:pt x="53" y="10"/>
                      <a:pt x="53" y="12"/>
                    </a:cubicBezTo>
                    <a:cubicBezTo>
                      <a:pt x="53" y="13"/>
                      <a:pt x="51" y="14"/>
                      <a:pt x="50" y="14"/>
                    </a:cubicBezTo>
                    <a:cubicBezTo>
                      <a:pt x="50" y="14"/>
                      <a:pt x="49" y="14"/>
                      <a:pt x="49" y="14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" y="6"/>
                      <a:pt x="0" y="5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743" name="Freeform 855"/>
              <p:cNvSpPr/>
              <p:nvPr/>
            </p:nvSpPr>
            <p:spPr bwMode="auto">
              <a:xfrm>
                <a:off x="8450527" y="5784555"/>
                <a:ext cx="61805" cy="22770"/>
              </a:xfrm>
              <a:custGeom>
                <a:avLst/>
                <a:gdLst>
                  <a:gd name="T0" fmla="*/ 21 w 24"/>
                  <a:gd name="T1" fmla="*/ 3 h 9"/>
                  <a:gd name="T2" fmla="*/ 24 w 24"/>
                  <a:gd name="T3" fmla="*/ 6 h 9"/>
                  <a:gd name="T4" fmla="*/ 21 w 24"/>
                  <a:gd name="T5" fmla="*/ 9 h 9"/>
                  <a:gd name="T6" fmla="*/ 20 w 24"/>
                  <a:gd name="T7" fmla="*/ 9 h 9"/>
                  <a:gd name="T8" fmla="*/ 3 w 24"/>
                  <a:gd name="T9" fmla="*/ 6 h 9"/>
                  <a:gd name="T10" fmla="*/ 0 w 24"/>
                  <a:gd name="T11" fmla="*/ 3 h 9"/>
                  <a:gd name="T12" fmla="*/ 4 w 24"/>
                  <a:gd name="T13" fmla="*/ 0 h 9"/>
                  <a:gd name="T14" fmla="*/ 21 w 24"/>
                  <a:gd name="T1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9">
                    <a:moveTo>
                      <a:pt x="21" y="3"/>
                    </a:moveTo>
                    <a:cubicBezTo>
                      <a:pt x="23" y="3"/>
                      <a:pt x="24" y="5"/>
                      <a:pt x="24" y="6"/>
                    </a:cubicBezTo>
                    <a:cubicBezTo>
                      <a:pt x="24" y="8"/>
                      <a:pt x="22" y="9"/>
                      <a:pt x="21" y="9"/>
                    </a:cubicBezTo>
                    <a:cubicBezTo>
                      <a:pt x="21" y="9"/>
                      <a:pt x="21" y="9"/>
                      <a:pt x="20" y="9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lnTo>
                      <a:pt x="21" y="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048744" name="MH_Text_1"/>
          <p:cNvSpPr txBox="1"/>
          <p:nvPr>
            <p:custDataLst>
              <p:tags r:id="rId1"/>
            </p:custDataLst>
          </p:nvPr>
        </p:nvSpPr>
        <p:spPr>
          <a:xfrm>
            <a:off x="1891006" y="5868829"/>
            <a:ext cx="1688766" cy="584507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84ADA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合作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884ADA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745" name="MH_Text_1"/>
          <p:cNvSpPr txBox="1"/>
          <p:nvPr>
            <p:custDataLst>
              <p:tags r:id="rId2"/>
            </p:custDataLst>
          </p:nvPr>
        </p:nvSpPr>
        <p:spPr>
          <a:xfrm>
            <a:off x="3780766" y="5868828"/>
            <a:ext cx="1688766" cy="584507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84ADA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努力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884ADA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746" name="MH_Text_1"/>
          <p:cNvSpPr txBox="1"/>
          <p:nvPr>
            <p:custDataLst>
              <p:tags r:id="rId3"/>
            </p:custDataLst>
          </p:nvPr>
        </p:nvSpPr>
        <p:spPr>
          <a:xfrm>
            <a:off x="5846600" y="5940837"/>
            <a:ext cx="1688766" cy="584507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84ADA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研究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884ADA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747" name="MH_Text_1"/>
          <p:cNvSpPr txBox="1"/>
          <p:nvPr>
            <p:custDataLst>
              <p:tags r:id="rId4"/>
            </p:custDataLst>
          </p:nvPr>
        </p:nvSpPr>
        <p:spPr>
          <a:xfrm>
            <a:off x="7760273" y="5805155"/>
            <a:ext cx="1688766" cy="584507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84ADA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创新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884ADA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748" name="TextBox 16"/>
          <p:cNvSpPr txBox="1"/>
          <p:nvPr/>
        </p:nvSpPr>
        <p:spPr>
          <a:xfrm>
            <a:off x="1975942" y="1282457"/>
            <a:ext cx="8238528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BB81E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而今踏步从头跃，弹指一瞬间，我们收获无限。杰出的成绩源于耐心的累积，骄傲的成就来自于不懈的努力。前方不再是遥远的地平线，而终将成为我们新的起点。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B81E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新学年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BB81E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，我们继续团结互助，携手共进。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BB81E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48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48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48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48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48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48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48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48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8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48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48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44" grpId="0"/>
      <p:bldP spid="1048745" grpId="0"/>
      <p:bldP spid="1048746" grpId="0"/>
      <p:bldP spid="1048747" grpId="0"/>
      <p:bldP spid="10487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/>
          <p:cNvSpPr/>
          <p:nvPr/>
        </p:nvSpPr>
        <p:spPr>
          <a:xfrm>
            <a:off x="2514999" y="1206603"/>
            <a:ext cx="1326580" cy="1326580"/>
          </a:xfrm>
          <a:prstGeom prst="ellipse">
            <a:avLst/>
          </a:prstGeom>
          <a:solidFill>
            <a:srgbClr val="05DD86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484296" y="1000525"/>
            <a:ext cx="1878963" cy="1878963"/>
          </a:xfrm>
          <a:prstGeom prst="ellipse">
            <a:avLst/>
          </a:prstGeom>
          <a:solidFill>
            <a:srgbClr val="90C74D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692647" y="702069"/>
            <a:ext cx="2427184" cy="2427184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386681" y="1810577"/>
            <a:ext cx="448586" cy="44858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2271828" y="1740854"/>
            <a:ext cx="486342" cy="48634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3549358" y="948037"/>
            <a:ext cx="2245446" cy="2245446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3135199" y="2134936"/>
            <a:ext cx="750538" cy="750538"/>
          </a:xfrm>
          <a:prstGeom prst="ellipse">
            <a:avLst/>
          </a:prstGeom>
          <a:solidFill>
            <a:srgbClr val="BB81E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4219121" y="2288719"/>
            <a:ext cx="947051" cy="947051"/>
          </a:xfrm>
          <a:prstGeom prst="ellipse">
            <a:avLst/>
          </a:prstGeom>
          <a:solidFill>
            <a:srgbClr val="CF66E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3549358" y="885726"/>
            <a:ext cx="912992" cy="912992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5855879" y="764704"/>
            <a:ext cx="2327559" cy="2327559"/>
          </a:xfrm>
          <a:prstGeom prst="ellipse">
            <a:avLst/>
          </a:prstGeom>
          <a:solidFill>
            <a:srgbClr val="05DD86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6435149" y="994811"/>
            <a:ext cx="648072" cy="648072"/>
          </a:xfrm>
          <a:prstGeom prst="ellipse">
            <a:avLst/>
          </a:prstGeom>
          <a:solidFill>
            <a:srgbClr val="9259DD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4665472" y="647400"/>
            <a:ext cx="694822" cy="69482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8038186" y="1245185"/>
            <a:ext cx="694822" cy="69482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9849601" y="1672490"/>
            <a:ext cx="486342" cy="486342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8865089" y="1358874"/>
            <a:ext cx="776062" cy="776062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7691036" y="2239100"/>
            <a:ext cx="902779" cy="902779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"/>
          <p:cNvSpPr txBox="1"/>
          <p:nvPr/>
        </p:nvSpPr>
        <p:spPr>
          <a:xfrm>
            <a:off x="2998862" y="1340768"/>
            <a:ext cx="6176342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FF0000"/>
                </a:solidFill>
                <a:effectLst>
                  <a:outerShdw blurRad="50800" dist="101600" dir="8100000" algn="tr" rotWithShape="0">
                    <a:srgbClr val="321547">
                      <a:alpha val="4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谢谢您的聆听</a:t>
            </a:r>
            <a:endParaRPr lang="zh-CN" altLang="en-US" sz="5400" b="1" dirty="0">
              <a:solidFill>
                <a:srgbClr val="FF0000"/>
              </a:solidFill>
              <a:effectLst>
                <a:outerShdw blurRad="50800" dist="101600" dir="8100000" algn="tr" rotWithShape="0">
                  <a:srgbClr val="321547">
                    <a:alpha val="4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923" y="4996112"/>
            <a:ext cx="1366808" cy="131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048" y="4298716"/>
            <a:ext cx="1389438" cy="133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4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5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"/>
                            </p:stCondLst>
                            <p:childTnLst>
                              <p:par>
                                <p:cTn id="10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0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525456" y="1628800"/>
            <a:ext cx="4958637" cy="1272445"/>
            <a:chOff x="4525456" y="1628800"/>
            <a:chExt cx="4958637" cy="1272445"/>
          </a:xfrm>
        </p:grpSpPr>
        <p:sp>
          <p:nvSpPr>
            <p:cNvPr id="56" name="圆角矩形 55"/>
            <p:cNvSpPr/>
            <p:nvPr/>
          </p:nvSpPr>
          <p:spPr>
            <a:xfrm>
              <a:off x="4525456" y="1628800"/>
              <a:ext cx="4958637" cy="1272445"/>
            </a:xfrm>
            <a:prstGeom prst="roundRect">
              <a:avLst/>
            </a:prstGeom>
            <a:solidFill>
              <a:srgbClr val="BB81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4790623" y="1839100"/>
              <a:ext cx="4405438" cy="864939"/>
            </a:xfrm>
            <a:prstGeom prst="roundRect">
              <a:avLst/>
            </a:prstGeom>
            <a:solidFill>
              <a:srgbClr val="9E4BDD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8" name="文本框 3"/>
          <p:cNvSpPr txBox="1"/>
          <p:nvPr/>
        </p:nvSpPr>
        <p:spPr>
          <a:xfrm>
            <a:off x="5697066" y="2014785"/>
            <a:ext cx="417646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前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延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后续，绘本接力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椭圆 19"/>
          <p:cNvSpPr/>
          <p:nvPr/>
        </p:nvSpPr>
        <p:spPr>
          <a:xfrm flipH="1">
            <a:off x="2378320" y="1291827"/>
            <a:ext cx="722958" cy="722958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椭圆 20"/>
          <p:cNvSpPr/>
          <p:nvPr/>
        </p:nvSpPr>
        <p:spPr>
          <a:xfrm flipH="1">
            <a:off x="3951222" y="1863605"/>
            <a:ext cx="1026042" cy="1026042"/>
          </a:xfrm>
          <a:prstGeom prst="ellipse">
            <a:avLst/>
          </a:prstGeom>
          <a:solidFill>
            <a:srgbClr val="92D05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椭圆 39"/>
          <p:cNvSpPr/>
          <p:nvPr/>
        </p:nvSpPr>
        <p:spPr>
          <a:xfrm flipH="1">
            <a:off x="2293991" y="1581134"/>
            <a:ext cx="1325408" cy="1325408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椭圆 40"/>
          <p:cNvSpPr/>
          <p:nvPr/>
        </p:nvSpPr>
        <p:spPr>
          <a:xfrm flipH="1">
            <a:off x="3026095" y="699438"/>
            <a:ext cx="244959" cy="244959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椭圆 41"/>
          <p:cNvSpPr/>
          <p:nvPr/>
        </p:nvSpPr>
        <p:spPr>
          <a:xfrm flipH="1">
            <a:off x="2040234" y="1913653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椭圆 42"/>
          <p:cNvSpPr/>
          <p:nvPr/>
        </p:nvSpPr>
        <p:spPr>
          <a:xfrm flipH="1">
            <a:off x="1761020" y="2126832"/>
            <a:ext cx="824004" cy="824004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椭圆 43"/>
          <p:cNvSpPr/>
          <p:nvPr/>
        </p:nvSpPr>
        <p:spPr>
          <a:xfrm flipH="1">
            <a:off x="1516583" y="2243838"/>
            <a:ext cx="409845" cy="40984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椭圆 44"/>
          <p:cNvSpPr/>
          <p:nvPr/>
        </p:nvSpPr>
        <p:spPr>
          <a:xfrm flipH="1">
            <a:off x="2750462" y="2559544"/>
            <a:ext cx="732415" cy="73241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椭圆 45"/>
          <p:cNvSpPr/>
          <p:nvPr/>
        </p:nvSpPr>
        <p:spPr>
          <a:xfrm flipH="1">
            <a:off x="3154653" y="3015209"/>
            <a:ext cx="498556" cy="49855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椭圆 46"/>
          <p:cNvSpPr/>
          <p:nvPr/>
        </p:nvSpPr>
        <p:spPr>
          <a:xfrm flipH="1">
            <a:off x="3039043" y="1531238"/>
            <a:ext cx="1425200" cy="1425200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椭圆 47"/>
          <p:cNvSpPr/>
          <p:nvPr/>
        </p:nvSpPr>
        <p:spPr>
          <a:xfrm flipH="1">
            <a:off x="3162731" y="1145483"/>
            <a:ext cx="640295" cy="64029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椭圆 48"/>
          <p:cNvSpPr/>
          <p:nvPr/>
        </p:nvSpPr>
        <p:spPr>
          <a:xfrm flipH="1">
            <a:off x="3537599" y="2818122"/>
            <a:ext cx="265427" cy="265427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椭圆 49"/>
          <p:cNvSpPr/>
          <p:nvPr/>
        </p:nvSpPr>
        <p:spPr>
          <a:xfrm flipH="1">
            <a:off x="4098697" y="2538834"/>
            <a:ext cx="379420" cy="379420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椭圆 50"/>
          <p:cNvSpPr/>
          <p:nvPr/>
        </p:nvSpPr>
        <p:spPr>
          <a:xfrm flipH="1">
            <a:off x="2131825" y="3529749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椭圆 51"/>
          <p:cNvSpPr/>
          <p:nvPr/>
        </p:nvSpPr>
        <p:spPr>
          <a:xfrm flipH="1">
            <a:off x="4098697" y="1356643"/>
            <a:ext cx="423783" cy="423783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文本框 3"/>
          <p:cNvSpPr txBox="1"/>
          <p:nvPr/>
        </p:nvSpPr>
        <p:spPr>
          <a:xfrm>
            <a:off x="1846734" y="1867471"/>
            <a:ext cx="285426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06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华文彩云" panose="02010800040101010101" pitchFamily="2" charset="-122"/>
              <a:ea typeface="华文彩云" panose="02010800040101010101" pitchFamily="2" charset="-122"/>
              <a:cs typeface="+mn-cs"/>
            </a:endParaRPr>
          </a:p>
        </p:txBody>
      </p:sp>
      <p:sp>
        <p:nvSpPr>
          <p:cNvPr id="54" name="椭圆 53"/>
          <p:cNvSpPr/>
          <p:nvPr/>
        </p:nvSpPr>
        <p:spPr>
          <a:xfrm flipH="1">
            <a:off x="4844476" y="2280009"/>
            <a:ext cx="265576" cy="26557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7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912" y="5010173"/>
            <a:ext cx="1332756" cy="12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978" y="4307334"/>
            <a:ext cx="1397904" cy="134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50"/>
                            </p:stCondLst>
                            <p:childTnLst>
                              <p:par>
                                <p:cTn id="10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750"/>
                            </p:stCondLst>
                            <p:childTnLst>
                              <p:par>
                                <p:cTn id="10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99"/>
                            </p:stCondLst>
                            <p:childTnLst>
                              <p:par>
                                <p:cTn id="1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3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0" dur="3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0" grpId="0" animBg="1"/>
      <p:bldP spid="21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1" name="文本框 3"/>
          <p:cNvSpPr txBox="1"/>
          <p:nvPr/>
        </p:nvSpPr>
        <p:spPr>
          <a:xfrm>
            <a:off x="728229" y="404664"/>
            <a:ext cx="5395208" cy="4089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赛事驱动，促团队教师抱团发展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097161" name="图片 354"/>
          <p:cNvPicPr>
            <a:picLocks noChangeAspect="1" noChangeArrowheads="1"/>
          </p:cNvPicPr>
          <p:nvPr/>
        </p:nvPicPr>
        <p:blipFill>
          <a:blip r:embed="rId1">
            <a:duotone>
              <a:prstClr val="black"/>
              <a:srgbClr val="CF66E0">
                <a:tint val="45000"/>
                <a:satMod val="400000"/>
              </a:srgbClr>
            </a:duotone>
            <a:lum bright="20000"/>
          </a:blip>
          <a:srcRect l="-12820"/>
          <a:stretch>
            <a:fillRect/>
          </a:stretch>
        </p:blipFill>
        <p:spPr bwMode="auto">
          <a:xfrm rot="1256130" flipH="1">
            <a:off x="7658232" y="743610"/>
            <a:ext cx="3378200" cy="2126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组合 356"/>
          <p:cNvGrpSpPr>
            <a:grpSpLocks noChangeAspect="1"/>
          </p:cNvGrpSpPr>
          <p:nvPr/>
        </p:nvGrpSpPr>
        <p:grpSpPr bwMode="auto">
          <a:xfrm>
            <a:off x="1341549" y="3002286"/>
            <a:ext cx="4806778" cy="3398669"/>
            <a:chOff x="-3510781" y="-3187311"/>
            <a:chExt cx="10340401" cy="7310099"/>
          </a:xfrm>
        </p:grpSpPr>
        <p:pic>
          <p:nvPicPr>
            <p:cNvPr id="2097162" name="图片 357"/>
            <p:cNvPicPr>
              <a:picLocks noChangeAspect="1" noChangeArrowheads="1"/>
            </p:cNvPicPr>
            <p:nvPr/>
          </p:nvPicPr>
          <p:blipFill>
            <a:blip r:embed="rId1" cstate="print">
              <a:duotone>
                <a:prstClr val="black"/>
                <a:srgbClr val="CF66E0">
                  <a:tint val="45000"/>
                  <a:satMod val="400000"/>
                </a:srgbClr>
              </a:duotone>
              <a:lum bright="20000"/>
            </a:blip>
            <a:srcRect r="46722" b="35516"/>
            <a:stretch>
              <a:fillRect/>
            </a:stretch>
          </p:blipFill>
          <p:spPr bwMode="auto">
            <a:xfrm rot="3973013" flipH="1">
              <a:off x="4248830" y="1541997"/>
              <a:ext cx="2775454" cy="2386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7163" name="图片 358"/>
            <p:cNvPicPr>
              <a:picLocks noChangeAspect="1" noChangeArrowheads="1"/>
            </p:cNvPicPr>
            <p:nvPr/>
          </p:nvPicPr>
          <p:blipFill>
            <a:blip r:embed="rId1">
              <a:duotone>
                <a:prstClr val="black"/>
                <a:srgbClr val="CF66E0">
                  <a:tint val="45000"/>
                  <a:satMod val="400000"/>
                </a:srgbClr>
              </a:duotone>
              <a:lum bright="20000"/>
            </a:blip>
            <a:srcRect r="46722" b="35516"/>
            <a:stretch>
              <a:fillRect/>
            </a:stretch>
          </p:blipFill>
          <p:spPr bwMode="auto">
            <a:xfrm rot="-635907">
              <a:off x="0" y="85535"/>
              <a:ext cx="3285494" cy="2824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7164" name="图片 359"/>
            <p:cNvPicPr>
              <a:picLocks noChangeAspect="1" noChangeArrowheads="1"/>
            </p:cNvPicPr>
            <p:nvPr/>
          </p:nvPicPr>
          <p:blipFill>
            <a:blip r:embed="rId1" cstate="print">
              <a:duotone>
                <a:prstClr val="black"/>
                <a:srgbClr val="CF66E0">
                  <a:tint val="45000"/>
                  <a:satMod val="400000"/>
                </a:srgbClr>
              </a:duotone>
              <a:lum bright="20000"/>
            </a:blip>
            <a:srcRect l="-2" r="-568"/>
            <a:stretch>
              <a:fillRect/>
            </a:stretch>
          </p:blipFill>
          <p:spPr bwMode="auto">
            <a:xfrm rot="16200000">
              <a:off x="-4278849" y="-2419243"/>
              <a:ext cx="5230414" cy="36942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6" name="组合 355"/>
          <p:cNvGrpSpPr/>
          <p:nvPr/>
        </p:nvGrpSpPr>
        <p:grpSpPr bwMode="auto">
          <a:xfrm rot="21445180">
            <a:off x="2747828" y="1462949"/>
            <a:ext cx="8158717" cy="3840162"/>
            <a:chOff x="0" y="0"/>
            <a:chExt cx="8158215" cy="383931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48792" name="任意多边形 48"/>
            <p:cNvSpPr/>
            <p:nvPr/>
          </p:nvSpPr>
          <p:spPr bwMode="auto">
            <a:xfrm rot="157902">
              <a:off x="554" y="0"/>
              <a:ext cx="7244904" cy="3839317"/>
            </a:xfrm>
            <a:custGeom>
              <a:avLst/>
              <a:gdLst>
                <a:gd name="T0" fmla="*/ 863046 w 7245131"/>
                <a:gd name="T1" fmla="*/ 3707 h 3408812"/>
                <a:gd name="T2" fmla="*/ 1033632 w 7245131"/>
                <a:gd name="T3" fmla="*/ 29260 h 3408812"/>
                <a:gd name="T4" fmla="*/ 1391671 w 7245131"/>
                <a:gd name="T5" fmla="*/ 10708 h 3408812"/>
                <a:gd name="T6" fmla="*/ 1929813 w 7245131"/>
                <a:gd name="T7" fmla="*/ 3707 h 3408812"/>
                <a:gd name="T8" fmla="*/ 2672739 w 7245131"/>
                <a:gd name="T9" fmla="*/ 132442 h 3408812"/>
                <a:gd name="T10" fmla="*/ 3072777 w 7245131"/>
                <a:gd name="T11" fmla="*/ 3707 h 3408812"/>
                <a:gd name="T12" fmla="*/ 4308137 w 7245131"/>
                <a:gd name="T13" fmla="*/ 9093 h 3408812"/>
                <a:gd name="T14" fmla="*/ 4634828 w 7245131"/>
                <a:gd name="T15" fmla="*/ 153898 h 3408812"/>
                <a:gd name="T16" fmla="*/ 4920569 w 7245131"/>
                <a:gd name="T17" fmla="*/ 46618 h 3408812"/>
                <a:gd name="T18" fmla="*/ 5511100 w 7245131"/>
                <a:gd name="T19" fmla="*/ 68074 h 3408812"/>
                <a:gd name="T20" fmla="*/ 5853990 w 7245131"/>
                <a:gd name="T21" fmla="*/ 25162 h 3408812"/>
                <a:gd name="T22" fmla="*/ 6693386 w 7245131"/>
                <a:gd name="T23" fmla="*/ 0 h 3408812"/>
                <a:gd name="T24" fmla="*/ 7130300 w 7245131"/>
                <a:gd name="T25" fmla="*/ 68074 h 3408812"/>
                <a:gd name="T26" fmla="*/ 7244904 w 7245131"/>
                <a:gd name="T27" fmla="*/ 131446 h 3408812"/>
                <a:gd name="T28" fmla="*/ 7182636 w 7245131"/>
                <a:gd name="T29" fmla="*/ 1311518 h 3408812"/>
                <a:gd name="T30" fmla="*/ 7144537 w 7245131"/>
                <a:gd name="T31" fmla="*/ 1719180 h 3408812"/>
                <a:gd name="T32" fmla="*/ 7201785 w 7245131"/>
                <a:gd name="T33" fmla="*/ 2083929 h 3408812"/>
                <a:gd name="T34" fmla="*/ 7068340 w 7245131"/>
                <a:gd name="T35" fmla="*/ 2513046 h 3408812"/>
                <a:gd name="T36" fmla="*/ 7239784 w 7245131"/>
                <a:gd name="T37" fmla="*/ 2791973 h 3408812"/>
                <a:gd name="T38" fmla="*/ 7239784 w 7245131"/>
                <a:gd name="T39" fmla="*/ 3306913 h 3408812"/>
                <a:gd name="T40" fmla="*/ 7182636 w 7245131"/>
                <a:gd name="T41" fmla="*/ 3650207 h 3408812"/>
                <a:gd name="T42" fmla="*/ 7244904 w 7245131"/>
                <a:gd name="T43" fmla="*/ 3839317 h 3408812"/>
                <a:gd name="T44" fmla="*/ 6550436 w 7245131"/>
                <a:gd name="T45" fmla="*/ 3714702 h 3408812"/>
                <a:gd name="T46" fmla="*/ 6207547 w 7245131"/>
                <a:gd name="T47" fmla="*/ 3736158 h 3408812"/>
                <a:gd name="T48" fmla="*/ 5559867 w 7245131"/>
                <a:gd name="T49" fmla="*/ 3757614 h 3408812"/>
                <a:gd name="T50" fmla="*/ 5140780 w 7245131"/>
                <a:gd name="T51" fmla="*/ 3800525 h 3408812"/>
                <a:gd name="T52" fmla="*/ 4645495 w 7245131"/>
                <a:gd name="T53" fmla="*/ 3779069 h 3408812"/>
                <a:gd name="T54" fmla="*/ 4054964 w 7245131"/>
                <a:gd name="T55" fmla="*/ 3779069 h 3408812"/>
                <a:gd name="T56" fmla="*/ 3689629 w 7245131"/>
                <a:gd name="T57" fmla="*/ 3837195 h 3408812"/>
                <a:gd name="T58" fmla="*/ 3110197 w 7245131"/>
                <a:gd name="T59" fmla="*/ 3824510 h 3408812"/>
                <a:gd name="T60" fmla="*/ 2702456 w 7245131"/>
                <a:gd name="T61" fmla="*/ 3757614 h 3408812"/>
                <a:gd name="T62" fmla="*/ 2400564 w 7245131"/>
                <a:gd name="T63" fmla="*/ 3839317 h 3408812"/>
                <a:gd name="T64" fmla="*/ 949911 w 7245131"/>
                <a:gd name="T65" fmla="*/ 3779069 h 3408812"/>
                <a:gd name="T66" fmla="*/ 187935 w 7245131"/>
                <a:gd name="T67" fmla="*/ 3821981 h 3408812"/>
                <a:gd name="T68" fmla="*/ 16651 w 7245131"/>
                <a:gd name="T69" fmla="*/ 3838985 h 3408812"/>
                <a:gd name="T70" fmla="*/ 96448 w 7245131"/>
                <a:gd name="T71" fmla="*/ 3522736 h 3408812"/>
                <a:gd name="T72" fmla="*/ 0 w 7245131"/>
                <a:gd name="T73" fmla="*/ 2988713 h 3408812"/>
                <a:gd name="T74" fmla="*/ 172646 w 7245131"/>
                <a:gd name="T75" fmla="*/ 2879060 h 3408812"/>
                <a:gd name="T76" fmla="*/ 153596 w 7245131"/>
                <a:gd name="T77" fmla="*/ 2685957 h 3408812"/>
                <a:gd name="T78" fmla="*/ 1201 w 7245131"/>
                <a:gd name="T79" fmla="*/ 2449943 h 3408812"/>
                <a:gd name="T80" fmla="*/ 96448 w 7245131"/>
                <a:gd name="T81" fmla="*/ 2020825 h 3408812"/>
                <a:gd name="T82" fmla="*/ 0 w 7245131"/>
                <a:gd name="T83" fmla="*/ 1824788 h 3408812"/>
                <a:gd name="T84" fmla="*/ 39300 w 7245131"/>
                <a:gd name="T85" fmla="*/ 1291326 h 3408812"/>
                <a:gd name="T86" fmla="*/ 0 w 7245131"/>
                <a:gd name="T87" fmla="*/ 0 h 340881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7245131" h="3408812">
                  <a:moveTo>
                    <a:pt x="0" y="0"/>
                  </a:moveTo>
                  <a:lnTo>
                    <a:pt x="861412" y="0"/>
                  </a:lnTo>
                  <a:lnTo>
                    <a:pt x="863073" y="3291"/>
                  </a:lnTo>
                  <a:lnTo>
                    <a:pt x="864719" y="0"/>
                  </a:lnTo>
                  <a:lnTo>
                    <a:pt x="944475" y="0"/>
                  </a:lnTo>
                  <a:lnTo>
                    <a:pt x="1033664" y="25979"/>
                  </a:lnTo>
                  <a:cubicBezTo>
                    <a:pt x="1103228" y="46242"/>
                    <a:pt x="1173078" y="65292"/>
                    <a:pt x="1244073" y="79491"/>
                  </a:cubicBezTo>
                  <a:cubicBezTo>
                    <a:pt x="1280008" y="86678"/>
                    <a:pt x="1333468" y="33410"/>
                    <a:pt x="1358373" y="22341"/>
                  </a:cubicBezTo>
                  <a:cubicBezTo>
                    <a:pt x="1367548" y="18263"/>
                    <a:pt x="1379279" y="13843"/>
                    <a:pt x="1391715" y="9507"/>
                  </a:cubicBezTo>
                  <a:lnTo>
                    <a:pt x="1420677" y="0"/>
                  </a:lnTo>
                  <a:lnTo>
                    <a:pt x="1889061" y="0"/>
                  </a:lnTo>
                  <a:lnTo>
                    <a:pt x="1929873" y="3291"/>
                  </a:lnTo>
                  <a:cubicBezTo>
                    <a:pt x="1952628" y="5819"/>
                    <a:pt x="1966545" y="31152"/>
                    <a:pt x="1987023" y="41391"/>
                  </a:cubicBezTo>
                  <a:cubicBezTo>
                    <a:pt x="2004984" y="50371"/>
                    <a:pt x="2024315" y="57462"/>
                    <a:pt x="2044173" y="60441"/>
                  </a:cubicBezTo>
                  <a:cubicBezTo>
                    <a:pt x="2311999" y="100615"/>
                    <a:pt x="2406696" y="100958"/>
                    <a:pt x="2672823" y="117591"/>
                  </a:cubicBezTo>
                  <a:cubicBezTo>
                    <a:pt x="2749023" y="111241"/>
                    <a:pt x="2827748" y="119006"/>
                    <a:pt x="2901423" y="98541"/>
                  </a:cubicBezTo>
                  <a:cubicBezTo>
                    <a:pt x="2945543" y="86285"/>
                    <a:pt x="2972282" y="36821"/>
                    <a:pt x="3015723" y="22341"/>
                  </a:cubicBezTo>
                  <a:lnTo>
                    <a:pt x="3072873" y="3291"/>
                  </a:lnTo>
                  <a:lnTo>
                    <a:pt x="3074843" y="0"/>
                  </a:lnTo>
                  <a:lnTo>
                    <a:pt x="4296332" y="0"/>
                  </a:lnTo>
                  <a:lnTo>
                    <a:pt x="4308272" y="8073"/>
                  </a:lnTo>
                  <a:cubicBezTo>
                    <a:pt x="4368319" y="49048"/>
                    <a:pt x="4292937" y="-3328"/>
                    <a:pt x="4501623" y="41391"/>
                  </a:cubicBezTo>
                  <a:cubicBezTo>
                    <a:pt x="4535060" y="48556"/>
                    <a:pt x="4565123" y="66791"/>
                    <a:pt x="4596873" y="79491"/>
                  </a:cubicBezTo>
                  <a:cubicBezTo>
                    <a:pt x="4609573" y="98541"/>
                    <a:pt x="4615923" y="123941"/>
                    <a:pt x="4634973" y="136641"/>
                  </a:cubicBezTo>
                  <a:cubicBezTo>
                    <a:pt x="4691809" y="174532"/>
                    <a:pt x="4769197" y="146020"/>
                    <a:pt x="4825473" y="136641"/>
                  </a:cubicBezTo>
                  <a:cubicBezTo>
                    <a:pt x="4844523" y="123941"/>
                    <a:pt x="4866434" y="114730"/>
                    <a:pt x="4882623" y="98541"/>
                  </a:cubicBezTo>
                  <a:cubicBezTo>
                    <a:pt x="4898812" y="82352"/>
                    <a:pt x="4902845" y="55694"/>
                    <a:pt x="4920723" y="41391"/>
                  </a:cubicBezTo>
                  <a:cubicBezTo>
                    <a:pt x="4936403" y="28847"/>
                    <a:pt x="4958823" y="28691"/>
                    <a:pt x="4977873" y="22341"/>
                  </a:cubicBezTo>
                  <a:cubicBezTo>
                    <a:pt x="5136623" y="28691"/>
                    <a:pt x="5295650" y="30071"/>
                    <a:pt x="5454123" y="41391"/>
                  </a:cubicBezTo>
                  <a:cubicBezTo>
                    <a:pt x="5474152" y="42822"/>
                    <a:pt x="5493312" y="51461"/>
                    <a:pt x="5511273" y="60441"/>
                  </a:cubicBezTo>
                  <a:cubicBezTo>
                    <a:pt x="5531751" y="70680"/>
                    <a:pt x="5549373" y="85841"/>
                    <a:pt x="5568423" y="98541"/>
                  </a:cubicBezTo>
                  <a:cubicBezTo>
                    <a:pt x="5619223" y="92191"/>
                    <a:pt x="5671156" y="91908"/>
                    <a:pt x="5720823" y="79491"/>
                  </a:cubicBezTo>
                  <a:cubicBezTo>
                    <a:pt x="5968660" y="17532"/>
                    <a:pt x="5661417" y="60892"/>
                    <a:pt x="5854173" y="22341"/>
                  </a:cubicBezTo>
                  <a:cubicBezTo>
                    <a:pt x="5886186" y="15939"/>
                    <a:pt x="5914295" y="10510"/>
                    <a:pt x="5939540" y="5880"/>
                  </a:cubicBezTo>
                  <a:lnTo>
                    <a:pt x="5973877" y="0"/>
                  </a:lnTo>
                  <a:lnTo>
                    <a:pt x="6693596" y="0"/>
                  </a:lnTo>
                  <a:lnTo>
                    <a:pt x="6711423" y="3291"/>
                  </a:lnTo>
                  <a:cubicBezTo>
                    <a:pt x="6750555" y="12322"/>
                    <a:pt x="6785640" y="38886"/>
                    <a:pt x="6825723" y="41391"/>
                  </a:cubicBezTo>
                  <a:lnTo>
                    <a:pt x="7130523" y="60441"/>
                  </a:lnTo>
                  <a:cubicBezTo>
                    <a:pt x="7203032" y="84611"/>
                    <a:pt x="7221761" y="96105"/>
                    <a:pt x="7239193" y="98191"/>
                  </a:cubicBezTo>
                  <a:lnTo>
                    <a:pt x="7245131" y="97532"/>
                  </a:lnTo>
                  <a:lnTo>
                    <a:pt x="7245131" y="116707"/>
                  </a:lnTo>
                  <a:lnTo>
                    <a:pt x="7245131" y="1034797"/>
                  </a:lnTo>
                  <a:lnTo>
                    <a:pt x="7240011" y="1050157"/>
                  </a:lnTo>
                  <a:cubicBezTo>
                    <a:pt x="7166153" y="1197873"/>
                    <a:pt x="7230744" y="1020809"/>
                    <a:pt x="7182861" y="1164457"/>
                  </a:cubicBezTo>
                  <a:cubicBezTo>
                    <a:pt x="7176511" y="1227957"/>
                    <a:pt x="7175572" y="1292233"/>
                    <a:pt x="7163811" y="1354957"/>
                  </a:cubicBezTo>
                  <a:cubicBezTo>
                    <a:pt x="7156410" y="1394430"/>
                    <a:pt x="7125711" y="1469257"/>
                    <a:pt x="7125711" y="1469257"/>
                  </a:cubicBezTo>
                  <a:cubicBezTo>
                    <a:pt x="7132061" y="1488307"/>
                    <a:pt x="7139477" y="1507034"/>
                    <a:pt x="7144761" y="1526407"/>
                  </a:cubicBezTo>
                  <a:cubicBezTo>
                    <a:pt x="7158539" y="1576925"/>
                    <a:pt x="7166302" y="1629131"/>
                    <a:pt x="7182861" y="1678807"/>
                  </a:cubicBezTo>
                  <a:lnTo>
                    <a:pt x="7220961" y="1793107"/>
                  </a:lnTo>
                  <a:cubicBezTo>
                    <a:pt x="7214611" y="1812157"/>
                    <a:pt x="7214455" y="1834577"/>
                    <a:pt x="7201911" y="1850257"/>
                  </a:cubicBezTo>
                  <a:cubicBezTo>
                    <a:pt x="7187608" y="1868135"/>
                    <a:pt x="7162144" y="1873457"/>
                    <a:pt x="7144761" y="1888357"/>
                  </a:cubicBezTo>
                  <a:cubicBezTo>
                    <a:pt x="7117488" y="1911734"/>
                    <a:pt x="7093961" y="1939157"/>
                    <a:pt x="7068561" y="1964557"/>
                  </a:cubicBezTo>
                  <a:cubicBezTo>
                    <a:pt x="7032267" y="2073439"/>
                    <a:pt x="7030454" y="2053425"/>
                    <a:pt x="7068561" y="2231257"/>
                  </a:cubicBezTo>
                  <a:cubicBezTo>
                    <a:pt x="7073358" y="2253644"/>
                    <a:pt x="7093353" y="2269776"/>
                    <a:pt x="7106661" y="2288407"/>
                  </a:cubicBezTo>
                  <a:cubicBezTo>
                    <a:pt x="7125115" y="2314243"/>
                    <a:pt x="7145604" y="2338596"/>
                    <a:pt x="7163811" y="2364607"/>
                  </a:cubicBezTo>
                  <a:cubicBezTo>
                    <a:pt x="7190070" y="2402120"/>
                    <a:pt x="7214611" y="2440807"/>
                    <a:pt x="7240011" y="2478907"/>
                  </a:cubicBezTo>
                  <a:lnTo>
                    <a:pt x="7245131" y="2486587"/>
                  </a:lnTo>
                  <a:lnTo>
                    <a:pt x="7245131" y="2921644"/>
                  </a:lnTo>
                  <a:lnTo>
                    <a:pt x="7240011" y="2936107"/>
                  </a:lnTo>
                  <a:cubicBezTo>
                    <a:pt x="7229772" y="2956585"/>
                    <a:pt x="7214611" y="2974207"/>
                    <a:pt x="7201911" y="2993257"/>
                  </a:cubicBezTo>
                  <a:cubicBezTo>
                    <a:pt x="7189211" y="3044057"/>
                    <a:pt x="7153542" y="3094310"/>
                    <a:pt x="7163811" y="3145657"/>
                  </a:cubicBezTo>
                  <a:cubicBezTo>
                    <a:pt x="7170161" y="3177407"/>
                    <a:pt x="7169463" y="3211430"/>
                    <a:pt x="7182861" y="3240907"/>
                  </a:cubicBezTo>
                  <a:cubicBezTo>
                    <a:pt x="7195813" y="3269401"/>
                    <a:pt x="7216364" y="3301608"/>
                    <a:pt x="7240071" y="3332020"/>
                  </a:cubicBezTo>
                  <a:lnTo>
                    <a:pt x="7245131" y="3337921"/>
                  </a:lnTo>
                  <a:lnTo>
                    <a:pt x="7245131" y="3408812"/>
                  </a:lnTo>
                  <a:lnTo>
                    <a:pt x="6643452" y="3408812"/>
                  </a:lnTo>
                  <a:lnTo>
                    <a:pt x="6607791" y="3355320"/>
                  </a:lnTo>
                  <a:cubicBezTo>
                    <a:pt x="6590544" y="3334624"/>
                    <a:pt x="6569691" y="3317220"/>
                    <a:pt x="6550641" y="3298170"/>
                  </a:cubicBezTo>
                  <a:cubicBezTo>
                    <a:pt x="6340791" y="3245707"/>
                    <a:pt x="6586414" y="3281698"/>
                    <a:pt x="6436341" y="3336270"/>
                  </a:cubicBezTo>
                  <a:cubicBezTo>
                    <a:pt x="6382301" y="3355921"/>
                    <a:pt x="6322041" y="3348970"/>
                    <a:pt x="6264891" y="3355320"/>
                  </a:cubicBezTo>
                  <a:cubicBezTo>
                    <a:pt x="6245841" y="3342620"/>
                    <a:pt x="6228219" y="3327459"/>
                    <a:pt x="6207741" y="3317220"/>
                  </a:cubicBezTo>
                  <a:cubicBezTo>
                    <a:pt x="6133477" y="3280088"/>
                    <a:pt x="5959545" y="3276616"/>
                    <a:pt x="5921991" y="3279120"/>
                  </a:cubicBezTo>
                  <a:cubicBezTo>
                    <a:pt x="5899146" y="3280643"/>
                    <a:pt x="5883891" y="3304520"/>
                    <a:pt x="5864841" y="3317220"/>
                  </a:cubicBezTo>
                  <a:lnTo>
                    <a:pt x="5560041" y="3336270"/>
                  </a:lnTo>
                  <a:cubicBezTo>
                    <a:pt x="5519958" y="3338775"/>
                    <a:pt x="5485355" y="3367768"/>
                    <a:pt x="5445741" y="3374370"/>
                  </a:cubicBezTo>
                  <a:cubicBezTo>
                    <a:pt x="5370317" y="3386941"/>
                    <a:pt x="5293341" y="3387070"/>
                    <a:pt x="5217141" y="3393420"/>
                  </a:cubicBezTo>
                  <a:cubicBezTo>
                    <a:pt x="5191741" y="3387070"/>
                    <a:pt x="5166499" y="3380050"/>
                    <a:pt x="5140941" y="3374370"/>
                  </a:cubicBezTo>
                  <a:cubicBezTo>
                    <a:pt x="4923279" y="3326001"/>
                    <a:pt x="5155327" y="3382729"/>
                    <a:pt x="4969491" y="3336270"/>
                  </a:cubicBezTo>
                  <a:cubicBezTo>
                    <a:pt x="4880591" y="3329920"/>
                    <a:pt x="4791764" y="3311986"/>
                    <a:pt x="4702791" y="3317220"/>
                  </a:cubicBezTo>
                  <a:cubicBezTo>
                    <a:pt x="4679935" y="3318564"/>
                    <a:pt x="4667361" y="3348080"/>
                    <a:pt x="4645641" y="3355320"/>
                  </a:cubicBezTo>
                  <a:cubicBezTo>
                    <a:pt x="4608998" y="3367534"/>
                    <a:pt x="4569441" y="3368020"/>
                    <a:pt x="4531341" y="3374370"/>
                  </a:cubicBezTo>
                  <a:lnTo>
                    <a:pt x="4112241" y="3393420"/>
                  </a:lnTo>
                  <a:cubicBezTo>
                    <a:pt x="4089364" y="3392505"/>
                    <a:pt x="4077542" y="3359810"/>
                    <a:pt x="4055091" y="3355320"/>
                  </a:cubicBezTo>
                  <a:cubicBezTo>
                    <a:pt x="3980112" y="3340324"/>
                    <a:pt x="3902691" y="3342620"/>
                    <a:pt x="3826491" y="3336270"/>
                  </a:cubicBezTo>
                  <a:cubicBezTo>
                    <a:pt x="3794741" y="3348970"/>
                    <a:pt x="3761827" y="3359077"/>
                    <a:pt x="3731241" y="3374370"/>
                  </a:cubicBezTo>
                  <a:cubicBezTo>
                    <a:pt x="3715883" y="3382050"/>
                    <a:pt x="3704220" y="3398269"/>
                    <a:pt x="3689745" y="3406928"/>
                  </a:cubicBezTo>
                  <a:lnTo>
                    <a:pt x="3684423" y="3408812"/>
                  </a:lnTo>
                  <a:lnTo>
                    <a:pt x="3134075" y="3408812"/>
                  </a:lnTo>
                  <a:lnTo>
                    <a:pt x="3110294" y="3395665"/>
                  </a:lnTo>
                  <a:cubicBezTo>
                    <a:pt x="3056296" y="3361754"/>
                    <a:pt x="3106853" y="3362072"/>
                    <a:pt x="2969241" y="3336270"/>
                  </a:cubicBezTo>
                  <a:cubicBezTo>
                    <a:pt x="2906517" y="3324509"/>
                    <a:pt x="2842241" y="3323570"/>
                    <a:pt x="2778741" y="3317220"/>
                  </a:cubicBezTo>
                  <a:lnTo>
                    <a:pt x="2702541" y="3336270"/>
                  </a:lnTo>
                  <a:cubicBezTo>
                    <a:pt x="2651741" y="3348970"/>
                    <a:pt x="2600659" y="3360592"/>
                    <a:pt x="2550141" y="3374370"/>
                  </a:cubicBezTo>
                  <a:cubicBezTo>
                    <a:pt x="2530768" y="3379654"/>
                    <a:pt x="2512593" y="3389064"/>
                    <a:pt x="2492991" y="3393420"/>
                  </a:cubicBezTo>
                  <a:lnTo>
                    <a:pt x="2400639" y="3408812"/>
                  </a:lnTo>
                  <a:lnTo>
                    <a:pt x="1015784" y="3408812"/>
                  </a:lnTo>
                  <a:lnTo>
                    <a:pt x="1004964" y="3400688"/>
                  </a:lnTo>
                  <a:cubicBezTo>
                    <a:pt x="987105" y="3384775"/>
                    <a:pt x="969955" y="3366439"/>
                    <a:pt x="949941" y="3355320"/>
                  </a:cubicBezTo>
                  <a:cubicBezTo>
                    <a:pt x="932388" y="3345568"/>
                    <a:pt x="912598" y="3332969"/>
                    <a:pt x="892791" y="3336270"/>
                  </a:cubicBezTo>
                  <a:cubicBezTo>
                    <a:pt x="870207" y="3340034"/>
                    <a:pt x="858461" y="3372520"/>
                    <a:pt x="835641" y="3374370"/>
                  </a:cubicBezTo>
                  <a:cubicBezTo>
                    <a:pt x="620354" y="3391826"/>
                    <a:pt x="403841" y="3387070"/>
                    <a:pt x="187941" y="3393420"/>
                  </a:cubicBezTo>
                  <a:lnTo>
                    <a:pt x="218725" y="3408812"/>
                  </a:lnTo>
                  <a:lnTo>
                    <a:pt x="16442" y="3408812"/>
                  </a:lnTo>
                  <a:lnTo>
                    <a:pt x="16652" y="3408517"/>
                  </a:lnTo>
                  <a:cubicBezTo>
                    <a:pt x="23282" y="3399069"/>
                    <a:pt x="30773" y="3388171"/>
                    <a:pt x="39301" y="3375379"/>
                  </a:cubicBezTo>
                  <a:cubicBezTo>
                    <a:pt x="64701" y="3362679"/>
                    <a:pt x="98995" y="3360387"/>
                    <a:pt x="115501" y="3337279"/>
                  </a:cubicBezTo>
                  <a:cubicBezTo>
                    <a:pt x="164458" y="3268740"/>
                    <a:pt x="117465" y="3190770"/>
                    <a:pt x="96451" y="3127729"/>
                  </a:cubicBezTo>
                  <a:cubicBezTo>
                    <a:pt x="64701" y="3121379"/>
                    <a:pt x="32809" y="3115703"/>
                    <a:pt x="1201" y="3108679"/>
                  </a:cubicBezTo>
                  <a:lnTo>
                    <a:pt x="0" y="3108514"/>
                  </a:lnTo>
                  <a:lnTo>
                    <a:pt x="0" y="2653587"/>
                  </a:lnTo>
                  <a:lnTo>
                    <a:pt x="18193" y="2637287"/>
                  </a:lnTo>
                  <a:cubicBezTo>
                    <a:pt x="48044" y="2613292"/>
                    <a:pt x="20175" y="2656971"/>
                    <a:pt x="96451" y="2613379"/>
                  </a:cubicBezTo>
                  <a:cubicBezTo>
                    <a:pt x="124018" y="2597627"/>
                    <a:pt x="147251" y="2575279"/>
                    <a:pt x="172651" y="2556229"/>
                  </a:cubicBezTo>
                  <a:cubicBezTo>
                    <a:pt x="210299" y="2543680"/>
                    <a:pt x="260094" y="2532651"/>
                    <a:pt x="286951" y="2499079"/>
                  </a:cubicBezTo>
                  <a:cubicBezTo>
                    <a:pt x="299495" y="2483399"/>
                    <a:pt x="299651" y="2460979"/>
                    <a:pt x="306001" y="2441929"/>
                  </a:cubicBezTo>
                  <a:cubicBezTo>
                    <a:pt x="243162" y="2420983"/>
                    <a:pt x="221938" y="2415151"/>
                    <a:pt x="153601" y="2384779"/>
                  </a:cubicBezTo>
                  <a:cubicBezTo>
                    <a:pt x="127651" y="2373245"/>
                    <a:pt x="103503" y="2357866"/>
                    <a:pt x="77401" y="2346679"/>
                  </a:cubicBezTo>
                  <a:cubicBezTo>
                    <a:pt x="58944" y="2338769"/>
                    <a:pt x="28406" y="2345979"/>
                    <a:pt x="20251" y="2327629"/>
                  </a:cubicBezTo>
                  <a:cubicBezTo>
                    <a:pt x="-541" y="2280846"/>
                    <a:pt x="7551" y="2226029"/>
                    <a:pt x="1201" y="2175229"/>
                  </a:cubicBezTo>
                  <a:cubicBezTo>
                    <a:pt x="20251" y="2156179"/>
                    <a:pt x="43407" y="2140495"/>
                    <a:pt x="58351" y="2118079"/>
                  </a:cubicBezTo>
                  <a:cubicBezTo>
                    <a:pt x="69490" y="2101371"/>
                    <a:pt x="75055" y="2080872"/>
                    <a:pt x="77401" y="2060929"/>
                  </a:cubicBezTo>
                  <a:cubicBezTo>
                    <a:pt x="87815" y="1972413"/>
                    <a:pt x="90101" y="1883129"/>
                    <a:pt x="96451" y="1794229"/>
                  </a:cubicBezTo>
                  <a:cubicBezTo>
                    <a:pt x="80905" y="1747590"/>
                    <a:pt x="68726" y="1702074"/>
                    <a:pt x="39301" y="1660879"/>
                  </a:cubicBezTo>
                  <a:cubicBezTo>
                    <a:pt x="31472" y="1649918"/>
                    <a:pt x="21947" y="1640393"/>
                    <a:pt x="11998" y="1631227"/>
                  </a:cubicBezTo>
                  <a:lnTo>
                    <a:pt x="0" y="1620173"/>
                  </a:lnTo>
                  <a:lnTo>
                    <a:pt x="0" y="1162856"/>
                  </a:lnTo>
                  <a:lnTo>
                    <a:pt x="17311" y="1160215"/>
                  </a:lnTo>
                  <a:cubicBezTo>
                    <a:pt x="29303" y="1159085"/>
                    <a:pt x="39100" y="1156567"/>
                    <a:pt x="39301" y="1146529"/>
                  </a:cubicBezTo>
                  <a:cubicBezTo>
                    <a:pt x="45528" y="835182"/>
                    <a:pt x="13901" y="524229"/>
                    <a:pt x="1201" y="213079"/>
                  </a:cubicBezTo>
                  <a:lnTo>
                    <a:pt x="0" y="2256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C3F3"/>
            </a:solidFill>
            <a:ln>
              <a:noFill/>
            </a:ln>
            <a:effectLst>
              <a:outerShdw sx="98000" sy="98000" algn="ctr" rotWithShape="0">
                <a:schemeClr val="tx1">
                  <a:alpha val="39000"/>
                </a:scheme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2097165" name="组合 49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33369" y="972415"/>
              <a:ext cx="3322116" cy="26877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8793" name="Freeform 5"/>
          <p:cNvSpPr>
            <a:spLocks noEditPoints="1"/>
          </p:cNvSpPr>
          <p:nvPr/>
        </p:nvSpPr>
        <p:spPr bwMode="auto">
          <a:xfrm>
            <a:off x="3494351" y="1972919"/>
            <a:ext cx="1701905" cy="1594201"/>
          </a:xfrm>
          <a:custGeom>
            <a:avLst/>
            <a:gdLst>
              <a:gd name="T0" fmla="*/ 2147483647 w 184"/>
              <a:gd name="T1" fmla="*/ 2147483647 h 172"/>
              <a:gd name="T2" fmla="*/ 2147483647 w 184"/>
              <a:gd name="T3" fmla="*/ 2147483647 h 172"/>
              <a:gd name="T4" fmla="*/ 2147483647 w 184"/>
              <a:gd name="T5" fmla="*/ 1717382611 h 172"/>
              <a:gd name="T6" fmla="*/ 2147483647 w 184"/>
              <a:gd name="T7" fmla="*/ 1717382611 h 172"/>
              <a:gd name="T8" fmla="*/ 2147483647 w 184"/>
              <a:gd name="T9" fmla="*/ 1974993159 h 172"/>
              <a:gd name="T10" fmla="*/ 2147483647 w 184"/>
              <a:gd name="T11" fmla="*/ 2147483647 h 172"/>
              <a:gd name="T12" fmla="*/ 2147483647 w 184"/>
              <a:gd name="T13" fmla="*/ 2147483647 h 172"/>
              <a:gd name="T14" fmla="*/ 2147483647 w 184"/>
              <a:gd name="T15" fmla="*/ 2147483647 h 172"/>
              <a:gd name="T16" fmla="*/ 2147483647 w 184"/>
              <a:gd name="T17" fmla="*/ 2147483647 h 172"/>
              <a:gd name="T18" fmla="*/ 2147483647 w 184"/>
              <a:gd name="T19" fmla="*/ 2147483647 h 172"/>
              <a:gd name="T20" fmla="*/ 2147483647 w 184"/>
              <a:gd name="T21" fmla="*/ 2147483647 h 172"/>
              <a:gd name="T22" fmla="*/ 2147483647 w 184"/>
              <a:gd name="T23" fmla="*/ 2147483647 h 172"/>
              <a:gd name="T24" fmla="*/ 2147483647 w 184"/>
              <a:gd name="T25" fmla="*/ 2147483647 h 172"/>
              <a:gd name="T26" fmla="*/ 2147483647 w 184"/>
              <a:gd name="T27" fmla="*/ 2147483647 h 172"/>
              <a:gd name="T28" fmla="*/ 2147483647 w 184"/>
              <a:gd name="T29" fmla="*/ 2147483647 h 172"/>
              <a:gd name="T30" fmla="*/ 2147483647 w 184"/>
              <a:gd name="T31" fmla="*/ 2147483647 h 172"/>
              <a:gd name="T32" fmla="*/ 2147483647 w 184"/>
              <a:gd name="T33" fmla="*/ 2147483647 h 172"/>
              <a:gd name="T34" fmla="*/ 2147483647 w 184"/>
              <a:gd name="T35" fmla="*/ 2147483647 h 172"/>
              <a:gd name="T36" fmla="*/ 2147483647 w 184"/>
              <a:gd name="T37" fmla="*/ 2147483647 h 172"/>
              <a:gd name="T38" fmla="*/ 2147483647 w 184"/>
              <a:gd name="T39" fmla="*/ 2147483647 h 172"/>
              <a:gd name="T40" fmla="*/ 2147483647 w 184"/>
              <a:gd name="T41" fmla="*/ 2147483647 h 172"/>
              <a:gd name="T42" fmla="*/ 2147483647 w 184"/>
              <a:gd name="T43" fmla="*/ 2147483647 h 172"/>
              <a:gd name="T44" fmla="*/ 2147483647 w 184"/>
              <a:gd name="T45" fmla="*/ 2147483647 h 172"/>
              <a:gd name="T46" fmla="*/ 2147483647 w 184"/>
              <a:gd name="T47" fmla="*/ 2147483647 h 172"/>
              <a:gd name="T48" fmla="*/ 2147483647 w 184"/>
              <a:gd name="T49" fmla="*/ 2147483647 h 172"/>
              <a:gd name="T50" fmla="*/ 2147483647 w 184"/>
              <a:gd name="T51" fmla="*/ 2147483647 h 172"/>
              <a:gd name="T52" fmla="*/ 2147483647 w 184"/>
              <a:gd name="T53" fmla="*/ 2147483647 h 172"/>
              <a:gd name="T54" fmla="*/ 2147483647 w 184"/>
              <a:gd name="T55" fmla="*/ 2147483647 h 172"/>
              <a:gd name="T56" fmla="*/ 2147483647 w 184"/>
              <a:gd name="T57" fmla="*/ 2147483647 h 172"/>
              <a:gd name="T58" fmla="*/ 513249906 w 184"/>
              <a:gd name="T59" fmla="*/ 2147483647 h 172"/>
              <a:gd name="T60" fmla="*/ 2147483647 w 184"/>
              <a:gd name="T61" fmla="*/ 2147483647 h 172"/>
              <a:gd name="T62" fmla="*/ 2147483647 w 184"/>
              <a:gd name="T63" fmla="*/ 2147483647 h 172"/>
              <a:gd name="T64" fmla="*/ 2147483647 w 184"/>
              <a:gd name="T65" fmla="*/ 2147483647 h 172"/>
              <a:gd name="T66" fmla="*/ 2147483647 w 184"/>
              <a:gd name="T67" fmla="*/ 2147483647 h 172"/>
              <a:gd name="T68" fmla="*/ 2147483647 w 184"/>
              <a:gd name="T69" fmla="*/ 2147483647 h 172"/>
              <a:gd name="T70" fmla="*/ 2147483647 w 184"/>
              <a:gd name="T71" fmla="*/ 2147483647 h 172"/>
              <a:gd name="T72" fmla="*/ 2147483647 w 184"/>
              <a:gd name="T73" fmla="*/ 2147483647 h 172"/>
              <a:gd name="T74" fmla="*/ 2147483647 w 184"/>
              <a:gd name="T75" fmla="*/ 2147483647 h 172"/>
              <a:gd name="T76" fmla="*/ 2147483647 w 184"/>
              <a:gd name="T77" fmla="*/ 2147483647 h 172"/>
              <a:gd name="T78" fmla="*/ 2147483647 w 184"/>
              <a:gd name="T79" fmla="*/ 2147483647 h 172"/>
              <a:gd name="T80" fmla="*/ 2147483647 w 184"/>
              <a:gd name="T81" fmla="*/ 2147483647 h 172"/>
              <a:gd name="T82" fmla="*/ 2147483647 w 184"/>
              <a:gd name="T83" fmla="*/ 2147483647 h 172"/>
              <a:gd name="T84" fmla="*/ 2147483647 w 184"/>
              <a:gd name="T85" fmla="*/ 2147483647 h 172"/>
              <a:gd name="T86" fmla="*/ 2147483647 w 184"/>
              <a:gd name="T87" fmla="*/ 2147483647 h 172"/>
              <a:gd name="T88" fmla="*/ 2147483647 w 184"/>
              <a:gd name="T89" fmla="*/ 2147483647 h 172"/>
              <a:gd name="T90" fmla="*/ 2147483647 w 184"/>
              <a:gd name="T91" fmla="*/ 2147483647 h 172"/>
              <a:gd name="T92" fmla="*/ 2147483647 w 184"/>
              <a:gd name="T93" fmla="*/ 2147483647 h 172"/>
              <a:gd name="T94" fmla="*/ 2147483647 w 184"/>
              <a:gd name="T95" fmla="*/ 2147483647 h 172"/>
              <a:gd name="T96" fmla="*/ 2147483647 w 184"/>
              <a:gd name="T97" fmla="*/ 2147483647 h 172"/>
              <a:gd name="T98" fmla="*/ 2147483647 w 184"/>
              <a:gd name="T99" fmla="*/ 2147483647 h 172"/>
              <a:gd name="T100" fmla="*/ 2147483647 w 184"/>
              <a:gd name="T101" fmla="*/ 2147483647 h 172"/>
              <a:gd name="T102" fmla="*/ 2147483647 w 184"/>
              <a:gd name="T103" fmla="*/ 2147483647 h 172"/>
              <a:gd name="T104" fmla="*/ 2147483647 w 184"/>
              <a:gd name="T105" fmla="*/ 2147483647 h 172"/>
              <a:gd name="T106" fmla="*/ 2147483647 w 184"/>
              <a:gd name="T107" fmla="*/ 2147483647 h 172"/>
              <a:gd name="T108" fmla="*/ 2147483647 w 184"/>
              <a:gd name="T109" fmla="*/ 1631518606 h 172"/>
              <a:gd name="T110" fmla="*/ 2147483647 w 184"/>
              <a:gd name="T111" fmla="*/ 601085246 h 172"/>
              <a:gd name="T112" fmla="*/ 2147483647 w 184"/>
              <a:gd name="T113" fmla="*/ 2147483647 h 172"/>
              <a:gd name="T114" fmla="*/ 2147483647 w 184"/>
              <a:gd name="T115" fmla="*/ 2147483647 h 172"/>
              <a:gd name="T116" fmla="*/ 2147483647 w 184"/>
              <a:gd name="T117" fmla="*/ 2147483647 h 172"/>
              <a:gd name="T118" fmla="*/ 2147483647 w 184"/>
              <a:gd name="T119" fmla="*/ 944559944 h 172"/>
              <a:gd name="T120" fmla="*/ 2147483647 w 184"/>
              <a:gd name="T121" fmla="*/ 858695939 h 17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4"/>
              <a:gd name="T184" fmla="*/ 0 h 172"/>
              <a:gd name="T185" fmla="*/ 184 w 184"/>
              <a:gd name="T186" fmla="*/ 172 h 17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4" h="172">
                <a:moveTo>
                  <a:pt x="87" y="3"/>
                </a:moveTo>
                <a:cubicBezTo>
                  <a:pt x="86" y="3"/>
                  <a:pt x="86" y="6"/>
                  <a:pt x="84" y="6"/>
                </a:cubicBezTo>
                <a:cubicBezTo>
                  <a:pt x="84" y="6"/>
                  <a:pt x="84" y="6"/>
                  <a:pt x="84" y="6"/>
                </a:cubicBezTo>
                <a:cubicBezTo>
                  <a:pt x="84" y="5"/>
                  <a:pt x="86" y="6"/>
                  <a:pt x="85" y="4"/>
                </a:cubicBezTo>
                <a:cubicBezTo>
                  <a:pt x="76" y="5"/>
                  <a:pt x="66" y="7"/>
                  <a:pt x="60" y="12"/>
                </a:cubicBezTo>
                <a:cubicBezTo>
                  <a:pt x="59" y="12"/>
                  <a:pt x="59" y="12"/>
                  <a:pt x="59" y="12"/>
                </a:cubicBezTo>
                <a:cubicBezTo>
                  <a:pt x="55" y="12"/>
                  <a:pt x="52" y="16"/>
                  <a:pt x="52" y="18"/>
                </a:cubicBezTo>
                <a:cubicBezTo>
                  <a:pt x="50" y="17"/>
                  <a:pt x="53" y="16"/>
                  <a:pt x="51" y="15"/>
                </a:cubicBezTo>
                <a:cubicBezTo>
                  <a:pt x="50" y="16"/>
                  <a:pt x="49" y="17"/>
                  <a:pt x="49" y="18"/>
                </a:cubicBezTo>
                <a:cubicBezTo>
                  <a:pt x="33" y="21"/>
                  <a:pt x="27" y="39"/>
                  <a:pt x="17" y="51"/>
                </a:cubicBezTo>
                <a:cubicBezTo>
                  <a:pt x="18" y="54"/>
                  <a:pt x="17" y="54"/>
                  <a:pt x="17" y="57"/>
                </a:cubicBezTo>
                <a:cubicBezTo>
                  <a:pt x="0" y="80"/>
                  <a:pt x="14" y="126"/>
                  <a:pt x="28" y="144"/>
                </a:cubicBezTo>
                <a:cubicBezTo>
                  <a:pt x="43" y="163"/>
                  <a:pt x="66" y="172"/>
                  <a:pt x="90" y="172"/>
                </a:cubicBezTo>
                <a:cubicBezTo>
                  <a:pt x="136" y="172"/>
                  <a:pt x="184" y="139"/>
                  <a:pt x="178" y="88"/>
                </a:cubicBezTo>
                <a:cubicBezTo>
                  <a:pt x="179" y="88"/>
                  <a:pt x="179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ubicBezTo>
                  <a:pt x="179" y="84"/>
                  <a:pt x="180" y="80"/>
                  <a:pt x="179" y="77"/>
                </a:cubicBezTo>
                <a:cubicBezTo>
                  <a:pt x="180" y="77"/>
                  <a:pt x="179" y="80"/>
                  <a:pt x="181" y="80"/>
                </a:cubicBezTo>
                <a:cubicBezTo>
                  <a:pt x="181" y="80"/>
                  <a:pt x="181" y="80"/>
                  <a:pt x="181" y="80"/>
                </a:cubicBezTo>
                <a:cubicBezTo>
                  <a:pt x="181" y="77"/>
                  <a:pt x="182" y="75"/>
                  <a:pt x="180" y="73"/>
                </a:cubicBezTo>
                <a:cubicBezTo>
                  <a:pt x="181" y="72"/>
                  <a:pt x="182" y="71"/>
                  <a:pt x="182" y="70"/>
                </a:cubicBezTo>
                <a:cubicBezTo>
                  <a:pt x="181" y="69"/>
                  <a:pt x="181" y="67"/>
                  <a:pt x="180" y="66"/>
                </a:cubicBezTo>
                <a:cubicBezTo>
                  <a:pt x="180" y="66"/>
                  <a:pt x="180" y="66"/>
                  <a:pt x="180" y="66"/>
                </a:cubicBezTo>
                <a:cubicBezTo>
                  <a:pt x="182" y="66"/>
                  <a:pt x="181" y="64"/>
                  <a:pt x="182" y="63"/>
                </a:cubicBezTo>
                <a:cubicBezTo>
                  <a:pt x="176" y="58"/>
                  <a:pt x="169" y="51"/>
                  <a:pt x="168" y="44"/>
                </a:cubicBezTo>
                <a:cubicBezTo>
                  <a:pt x="160" y="37"/>
                  <a:pt x="152" y="21"/>
                  <a:pt x="138" y="18"/>
                </a:cubicBezTo>
                <a:cubicBezTo>
                  <a:pt x="135" y="12"/>
                  <a:pt x="124" y="8"/>
                  <a:pt x="119" y="8"/>
                </a:cubicBezTo>
                <a:cubicBezTo>
                  <a:pt x="115" y="4"/>
                  <a:pt x="107" y="3"/>
                  <a:pt x="100" y="3"/>
                </a:cubicBezTo>
                <a:cubicBezTo>
                  <a:pt x="99" y="3"/>
                  <a:pt x="98" y="3"/>
                  <a:pt x="97" y="3"/>
                </a:cubicBezTo>
                <a:cubicBezTo>
                  <a:pt x="95" y="3"/>
                  <a:pt x="94" y="3"/>
                  <a:pt x="93" y="3"/>
                </a:cubicBezTo>
                <a:cubicBezTo>
                  <a:pt x="91" y="3"/>
                  <a:pt x="89" y="3"/>
                  <a:pt x="87" y="3"/>
                </a:cubicBezTo>
                <a:moveTo>
                  <a:pt x="87" y="13"/>
                </a:moveTo>
                <a:cubicBezTo>
                  <a:pt x="87" y="17"/>
                  <a:pt x="81" y="15"/>
                  <a:pt x="79" y="18"/>
                </a:cubicBezTo>
                <a:cubicBezTo>
                  <a:pt x="83" y="20"/>
                  <a:pt x="79" y="27"/>
                  <a:pt x="83" y="28"/>
                </a:cubicBezTo>
                <a:cubicBezTo>
                  <a:pt x="80" y="31"/>
                  <a:pt x="83" y="35"/>
                  <a:pt x="85" y="35"/>
                </a:cubicBezTo>
                <a:cubicBezTo>
                  <a:pt x="85" y="35"/>
                  <a:pt x="86" y="35"/>
                  <a:pt x="86" y="34"/>
                </a:cubicBezTo>
                <a:cubicBezTo>
                  <a:pt x="86" y="34"/>
                  <a:pt x="86" y="34"/>
                  <a:pt x="86" y="34"/>
                </a:cubicBezTo>
                <a:cubicBezTo>
                  <a:pt x="85" y="34"/>
                  <a:pt x="85" y="34"/>
                  <a:pt x="85" y="34"/>
                </a:cubicBezTo>
                <a:cubicBezTo>
                  <a:pt x="85" y="34"/>
                  <a:pt x="85" y="34"/>
                  <a:pt x="85" y="34"/>
                </a:cubicBezTo>
                <a:cubicBezTo>
                  <a:pt x="84" y="34"/>
                  <a:pt x="84" y="34"/>
                  <a:pt x="84" y="34"/>
                </a:cubicBezTo>
                <a:cubicBezTo>
                  <a:pt x="85" y="28"/>
                  <a:pt x="81" y="23"/>
                  <a:pt x="84" y="19"/>
                </a:cubicBezTo>
                <a:cubicBezTo>
                  <a:pt x="87" y="21"/>
                  <a:pt x="87" y="30"/>
                  <a:pt x="86" y="33"/>
                </a:cubicBezTo>
                <a:cubicBezTo>
                  <a:pt x="87" y="33"/>
                  <a:pt x="86" y="35"/>
                  <a:pt x="88" y="36"/>
                </a:cubicBezTo>
                <a:cubicBezTo>
                  <a:pt x="91" y="32"/>
                  <a:pt x="86" y="25"/>
                  <a:pt x="90" y="21"/>
                </a:cubicBezTo>
                <a:cubicBezTo>
                  <a:pt x="86" y="19"/>
                  <a:pt x="90" y="14"/>
                  <a:pt x="87" y="13"/>
                </a:cubicBezTo>
                <a:moveTo>
                  <a:pt x="96" y="14"/>
                </a:moveTo>
                <a:cubicBezTo>
                  <a:pt x="91" y="14"/>
                  <a:pt x="90" y="31"/>
                  <a:pt x="93" y="35"/>
                </a:cubicBezTo>
                <a:cubicBezTo>
                  <a:pt x="94" y="32"/>
                  <a:pt x="92" y="28"/>
                  <a:pt x="96" y="26"/>
                </a:cubicBezTo>
                <a:cubicBezTo>
                  <a:pt x="95" y="23"/>
                  <a:pt x="96" y="20"/>
                  <a:pt x="98" y="20"/>
                </a:cubicBezTo>
                <a:cubicBezTo>
                  <a:pt x="98" y="20"/>
                  <a:pt x="98" y="20"/>
                  <a:pt x="99" y="20"/>
                </a:cubicBezTo>
                <a:cubicBezTo>
                  <a:pt x="99" y="19"/>
                  <a:pt x="99" y="17"/>
                  <a:pt x="99" y="15"/>
                </a:cubicBezTo>
                <a:cubicBezTo>
                  <a:pt x="98" y="14"/>
                  <a:pt x="97" y="14"/>
                  <a:pt x="96" y="14"/>
                </a:cubicBezTo>
                <a:moveTo>
                  <a:pt x="115" y="15"/>
                </a:moveTo>
                <a:cubicBezTo>
                  <a:pt x="105" y="15"/>
                  <a:pt x="105" y="29"/>
                  <a:pt x="107" y="36"/>
                </a:cubicBezTo>
                <a:cubicBezTo>
                  <a:pt x="109" y="36"/>
                  <a:pt x="112" y="36"/>
                  <a:pt x="111" y="33"/>
                </a:cubicBezTo>
                <a:cubicBezTo>
                  <a:pt x="111" y="32"/>
                  <a:pt x="111" y="32"/>
                  <a:pt x="111" y="32"/>
                </a:cubicBezTo>
                <a:cubicBezTo>
                  <a:pt x="110" y="32"/>
                  <a:pt x="110" y="33"/>
                  <a:pt x="110" y="33"/>
                </a:cubicBezTo>
                <a:cubicBezTo>
                  <a:pt x="109" y="33"/>
                  <a:pt x="109" y="33"/>
                  <a:pt x="109" y="33"/>
                </a:cubicBezTo>
                <a:cubicBezTo>
                  <a:pt x="108" y="33"/>
                  <a:pt x="108" y="33"/>
                  <a:pt x="108" y="33"/>
                </a:cubicBezTo>
                <a:cubicBezTo>
                  <a:pt x="110" y="30"/>
                  <a:pt x="108" y="22"/>
                  <a:pt x="112" y="20"/>
                </a:cubicBezTo>
                <a:cubicBezTo>
                  <a:pt x="112" y="20"/>
                  <a:pt x="113" y="21"/>
                  <a:pt x="113" y="21"/>
                </a:cubicBezTo>
                <a:cubicBezTo>
                  <a:pt x="114" y="23"/>
                  <a:pt x="113" y="26"/>
                  <a:pt x="114" y="26"/>
                </a:cubicBezTo>
                <a:cubicBezTo>
                  <a:pt x="115" y="23"/>
                  <a:pt x="117" y="22"/>
                  <a:pt x="118" y="21"/>
                </a:cubicBezTo>
                <a:cubicBezTo>
                  <a:pt x="117" y="19"/>
                  <a:pt x="117" y="17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moveTo>
                  <a:pt x="74" y="17"/>
                </a:moveTo>
                <a:cubicBezTo>
                  <a:pt x="71" y="18"/>
                  <a:pt x="70" y="19"/>
                  <a:pt x="68" y="20"/>
                </a:cubicBezTo>
                <a:cubicBezTo>
                  <a:pt x="70" y="24"/>
                  <a:pt x="71" y="34"/>
                  <a:pt x="76" y="38"/>
                </a:cubicBezTo>
                <a:cubicBezTo>
                  <a:pt x="75" y="35"/>
                  <a:pt x="76" y="32"/>
                  <a:pt x="73" y="31"/>
                </a:cubicBezTo>
                <a:cubicBezTo>
                  <a:pt x="73" y="30"/>
                  <a:pt x="73" y="28"/>
                  <a:pt x="74" y="28"/>
                </a:cubicBezTo>
                <a:cubicBezTo>
                  <a:pt x="74" y="28"/>
                  <a:pt x="74" y="28"/>
                  <a:pt x="74" y="28"/>
                </a:cubicBezTo>
                <a:cubicBezTo>
                  <a:pt x="75" y="29"/>
                  <a:pt x="77" y="29"/>
                  <a:pt x="78" y="29"/>
                </a:cubicBezTo>
                <a:cubicBezTo>
                  <a:pt x="78" y="32"/>
                  <a:pt x="78" y="34"/>
                  <a:pt x="77" y="36"/>
                </a:cubicBezTo>
                <a:cubicBezTo>
                  <a:pt x="77" y="36"/>
                  <a:pt x="78" y="37"/>
                  <a:pt x="79" y="37"/>
                </a:cubicBezTo>
                <a:cubicBezTo>
                  <a:pt x="79" y="37"/>
                  <a:pt x="79" y="37"/>
                  <a:pt x="79" y="37"/>
                </a:cubicBezTo>
                <a:cubicBezTo>
                  <a:pt x="81" y="32"/>
                  <a:pt x="80" y="30"/>
                  <a:pt x="78" y="27"/>
                </a:cubicBezTo>
                <a:cubicBezTo>
                  <a:pt x="79" y="25"/>
                  <a:pt x="78" y="22"/>
                  <a:pt x="78" y="20"/>
                </a:cubicBezTo>
                <a:cubicBezTo>
                  <a:pt x="78" y="20"/>
                  <a:pt x="78" y="20"/>
                  <a:pt x="78" y="20"/>
                </a:cubicBezTo>
                <a:cubicBezTo>
                  <a:pt x="76" y="20"/>
                  <a:pt x="75" y="18"/>
                  <a:pt x="74" y="17"/>
                </a:cubicBezTo>
                <a:moveTo>
                  <a:pt x="121" y="20"/>
                </a:moveTo>
                <a:cubicBezTo>
                  <a:pt x="120" y="21"/>
                  <a:pt x="120" y="23"/>
                  <a:pt x="121" y="25"/>
                </a:cubicBezTo>
                <a:cubicBezTo>
                  <a:pt x="120" y="25"/>
                  <a:pt x="120" y="24"/>
                  <a:pt x="119" y="24"/>
                </a:cubicBezTo>
                <a:cubicBezTo>
                  <a:pt x="117" y="29"/>
                  <a:pt x="115" y="32"/>
                  <a:pt x="113" y="38"/>
                </a:cubicBezTo>
                <a:cubicBezTo>
                  <a:pt x="116" y="38"/>
                  <a:pt x="117" y="40"/>
                  <a:pt x="120" y="40"/>
                </a:cubicBezTo>
                <a:cubicBezTo>
                  <a:pt x="120" y="40"/>
                  <a:pt x="120" y="40"/>
                  <a:pt x="120" y="40"/>
                </a:cubicBezTo>
                <a:cubicBezTo>
                  <a:pt x="120" y="39"/>
                  <a:pt x="121" y="37"/>
                  <a:pt x="119" y="37"/>
                </a:cubicBezTo>
                <a:cubicBezTo>
                  <a:pt x="119" y="37"/>
                  <a:pt x="118" y="38"/>
                  <a:pt x="117" y="38"/>
                </a:cubicBezTo>
                <a:cubicBezTo>
                  <a:pt x="117" y="38"/>
                  <a:pt x="117" y="38"/>
                  <a:pt x="117" y="38"/>
                </a:cubicBezTo>
                <a:cubicBezTo>
                  <a:pt x="118" y="35"/>
                  <a:pt x="118" y="33"/>
                  <a:pt x="119" y="31"/>
                </a:cubicBezTo>
                <a:cubicBezTo>
                  <a:pt x="119" y="31"/>
                  <a:pt x="119" y="31"/>
                  <a:pt x="119" y="31"/>
                </a:cubicBezTo>
                <a:cubicBezTo>
                  <a:pt x="120" y="31"/>
                  <a:pt x="121" y="31"/>
                  <a:pt x="121" y="32"/>
                </a:cubicBezTo>
                <a:cubicBezTo>
                  <a:pt x="121" y="32"/>
                  <a:pt x="122" y="32"/>
                  <a:pt x="123" y="32"/>
                </a:cubicBezTo>
                <a:cubicBezTo>
                  <a:pt x="123" y="32"/>
                  <a:pt x="123" y="32"/>
                  <a:pt x="124" y="32"/>
                </a:cubicBezTo>
                <a:cubicBezTo>
                  <a:pt x="125" y="31"/>
                  <a:pt x="122" y="29"/>
                  <a:pt x="124" y="28"/>
                </a:cubicBezTo>
                <a:cubicBezTo>
                  <a:pt x="123" y="28"/>
                  <a:pt x="123" y="28"/>
                  <a:pt x="123" y="28"/>
                </a:cubicBezTo>
                <a:cubicBezTo>
                  <a:pt x="122" y="28"/>
                  <a:pt x="122" y="28"/>
                  <a:pt x="122" y="29"/>
                </a:cubicBezTo>
                <a:cubicBezTo>
                  <a:pt x="121" y="29"/>
                  <a:pt x="121" y="29"/>
                  <a:pt x="121" y="29"/>
                </a:cubicBezTo>
                <a:cubicBezTo>
                  <a:pt x="121" y="29"/>
                  <a:pt x="121" y="29"/>
                  <a:pt x="121" y="29"/>
                </a:cubicBezTo>
                <a:cubicBezTo>
                  <a:pt x="121" y="25"/>
                  <a:pt x="123" y="25"/>
                  <a:pt x="123" y="22"/>
                </a:cubicBezTo>
                <a:cubicBezTo>
                  <a:pt x="124" y="22"/>
                  <a:pt x="124" y="23"/>
                  <a:pt x="125" y="23"/>
                </a:cubicBezTo>
                <a:cubicBezTo>
                  <a:pt x="125" y="23"/>
                  <a:pt x="126" y="22"/>
                  <a:pt x="126" y="22"/>
                </a:cubicBezTo>
                <a:cubicBezTo>
                  <a:pt x="124" y="21"/>
                  <a:pt x="123" y="20"/>
                  <a:pt x="121" y="20"/>
                </a:cubicBezTo>
                <a:moveTo>
                  <a:pt x="128" y="21"/>
                </a:moveTo>
                <a:cubicBezTo>
                  <a:pt x="126" y="21"/>
                  <a:pt x="126" y="25"/>
                  <a:pt x="128" y="25"/>
                </a:cubicBezTo>
                <a:cubicBezTo>
                  <a:pt x="128" y="24"/>
                  <a:pt x="130" y="23"/>
                  <a:pt x="129" y="21"/>
                </a:cubicBezTo>
                <a:cubicBezTo>
                  <a:pt x="129" y="21"/>
                  <a:pt x="129" y="21"/>
                  <a:pt x="128" y="21"/>
                </a:cubicBezTo>
                <a:moveTo>
                  <a:pt x="65" y="22"/>
                </a:moveTo>
                <a:cubicBezTo>
                  <a:pt x="64" y="22"/>
                  <a:pt x="64" y="22"/>
                  <a:pt x="63" y="22"/>
                </a:cubicBezTo>
                <a:cubicBezTo>
                  <a:pt x="62" y="22"/>
                  <a:pt x="61" y="22"/>
                  <a:pt x="60" y="22"/>
                </a:cubicBezTo>
                <a:cubicBezTo>
                  <a:pt x="60" y="22"/>
                  <a:pt x="60" y="22"/>
                  <a:pt x="59" y="22"/>
                </a:cubicBezTo>
                <a:cubicBezTo>
                  <a:pt x="58" y="24"/>
                  <a:pt x="58" y="25"/>
                  <a:pt x="59" y="27"/>
                </a:cubicBezTo>
                <a:cubicBezTo>
                  <a:pt x="59" y="27"/>
                  <a:pt x="59" y="27"/>
                  <a:pt x="59" y="27"/>
                </a:cubicBezTo>
                <a:cubicBezTo>
                  <a:pt x="60" y="27"/>
                  <a:pt x="60" y="26"/>
                  <a:pt x="61" y="26"/>
                </a:cubicBezTo>
                <a:cubicBezTo>
                  <a:pt x="61" y="26"/>
                  <a:pt x="61" y="26"/>
                  <a:pt x="61" y="26"/>
                </a:cubicBezTo>
                <a:cubicBezTo>
                  <a:pt x="61" y="26"/>
                  <a:pt x="61" y="26"/>
                  <a:pt x="61" y="26"/>
                </a:cubicBezTo>
                <a:cubicBezTo>
                  <a:pt x="61" y="27"/>
                  <a:pt x="62" y="28"/>
                  <a:pt x="61" y="28"/>
                </a:cubicBezTo>
                <a:cubicBezTo>
                  <a:pt x="60" y="28"/>
                  <a:pt x="60" y="28"/>
                  <a:pt x="60" y="27"/>
                </a:cubicBezTo>
                <a:cubicBezTo>
                  <a:pt x="58" y="31"/>
                  <a:pt x="61" y="33"/>
                  <a:pt x="64" y="33"/>
                </a:cubicBezTo>
                <a:cubicBezTo>
                  <a:pt x="65" y="33"/>
                  <a:pt x="66" y="33"/>
                  <a:pt x="67" y="32"/>
                </a:cubicBezTo>
                <a:cubicBezTo>
                  <a:pt x="68" y="35"/>
                  <a:pt x="68" y="35"/>
                  <a:pt x="68" y="38"/>
                </a:cubicBezTo>
                <a:cubicBezTo>
                  <a:pt x="68" y="38"/>
                  <a:pt x="68" y="38"/>
                  <a:pt x="68" y="38"/>
                </a:cubicBezTo>
                <a:cubicBezTo>
                  <a:pt x="68" y="38"/>
                  <a:pt x="68" y="39"/>
                  <a:pt x="67" y="39"/>
                </a:cubicBezTo>
                <a:cubicBezTo>
                  <a:pt x="66" y="38"/>
                  <a:pt x="67" y="35"/>
                  <a:pt x="65" y="35"/>
                </a:cubicBezTo>
                <a:cubicBezTo>
                  <a:pt x="64" y="35"/>
                  <a:pt x="64" y="36"/>
                  <a:pt x="64" y="36"/>
                </a:cubicBezTo>
                <a:cubicBezTo>
                  <a:pt x="63" y="38"/>
                  <a:pt x="66" y="40"/>
                  <a:pt x="68" y="40"/>
                </a:cubicBezTo>
                <a:cubicBezTo>
                  <a:pt x="70" y="40"/>
                  <a:pt x="72" y="38"/>
                  <a:pt x="71" y="33"/>
                </a:cubicBezTo>
                <a:cubicBezTo>
                  <a:pt x="69" y="33"/>
                  <a:pt x="69" y="30"/>
                  <a:pt x="67" y="29"/>
                </a:cubicBezTo>
                <a:cubicBezTo>
                  <a:pt x="67" y="30"/>
                  <a:pt x="66" y="30"/>
                  <a:pt x="66" y="30"/>
                </a:cubicBezTo>
                <a:cubicBezTo>
                  <a:pt x="65" y="30"/>
                  <a:pt x="63" y="29"/>
                  <a:pt x="63" y="29"/>
                </a:cubicBezTo>
                <a:cubicBezTo>
                  <a:pt x="63" y="28"/>
                  <a:pt x="64" y="28"/>
                  <a:pt x="64" y="28"/>
                </a:cubicBezTo>
                <a:cubicBezTo>
                  <a:pt x="64" y="28"/>
                  <a:pt x="64" y="28"/>
                  <a:pt x="65" y="28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6" y="29"/>
                  <a:pt x="66" y="28"/>
                </a:cubicBezTo>
                <a:cubicBezTo>
                  <a:pt x="66" y="26"/>
                  <a:pt x="66" y="25"/>
                  <a:pt x="67" y="24"/>
                </a:cubicBezTo>
                <a:cubicBezTo>
                  <a:pt x="66" y="22"/>
                  <a:pt x="66" y="22"/>
                  <a:pt x="65" y="22"/>
                </a:cubicBezTo>
                <a:moveTo>
                  <a:pt x="99" y="22"/>
                </a:moveTo>
                <a:cubicBezTo>
                  <a:pt x="99" y="22"/>
                  <a:pt x="99" y="22"/>
                  <a:pt x="99" y="22"/>
                </a:cubicBezTo>
                <a:cubicBezTo>
                  <a:pt x="99" y="22"/>
                  <a:pt x="99" y="22"/>
                  <a:pt x="99" y="22"/>
                </a:cubicBezTo>
                <a:moveTo>
                  <a:pt x="99" y="22"/>
                </a:moveTo>
                <a:cubicBezTo>
                  <a:pt x="95" y="23"/>
                  <a:pt x="95" y="31"/>
                  <a:pt x="98" y="34"/>
                </a:cubicBezTo>
                <a:cubicBezTo>
                  <a:pt x="101" y="30"/>
                  <a:pt x="98" y="26"/>
                  <a:pt x="99" y="22"/>
                </a:cubicBezTo>
                <a:moveTo>
                  <a:pt x="132" y="24"/>
                </a:moveTo>
                <a:cubicBezTo>
                  <a:pt x="131" y="24"/>
                  <a:pt x="130" y="24"/>
                  <a:pt x="130" y="25"/>
                </a:cubicBezTo>
                <a:cubicBezTo>
                  <a:pt x="131" y="29"/>
                  <a:pt x="126" y="31"/>
                  <a:pt x="129" y="33"/>
                </a:cubicBezTo>
                <a:cubicBezTo>
                  <a:pt x="128" y="32"/>
                  <a:pt x="128" y="32"/>
                  <a:pt x="128" y="32"/>
                </a:cubicBezTo>
                <a:cubicBezTo>
                  <a:pt x="127" y="32"/>
                  <a:pt x="127" y="34"/>
                  <a:pt x="127" y="36"/>
                </a:cubicBezTo>
                <a:cubicBezTo>
                  <a:pt x="124" y="36"/>
                  <a:pt x="121" y="40"/>
                  <a:pt x="124" y="42"/>
                </a:cubicBezTo>
                <a:cubicBezTo>
                  <a:pt x="124" y="41"/>
                  <a:pt x="126" y="40"/>
                  <a:pt x="125" y="38"/>
                </a:cubicBezTo>
                <a:cubicBezTo>
                  <a:pt x="125" y="38"/>
                  <a:pt x="126" y="38"/>
                  <a:pt x="126" y="38"/>
                </a:cubicBezTo>
                <a:cubicBezTo>
                  <a:pt x="127" y="38"/>
                  <a:pt x="127" y="38"/>
                  <a:pt x="128" y="37"/>
                </a:cubicBezTo>
                <a:cubicBezTo>
                  <a:pt x="128" y="40"/>
                  <a:pt x="124" y="41"/>
                  <a:pt x="126" y="44"/>
                </a:cubicBezTo>
                <a:cubicBezTo>
                  <a:pt x="127" y="44"/>
                  <a:pt x="128" y="44"/>
                  <a:pt x="128" y="44"/>
                </a:cubicBezTo>
                <a:cubicBezTo>
                  <a:pt x="129" y="43"/>
                  <a:pt x="128" y="40"/>
                  <a:pt x="128" y="40"/>
                </a:cubicBezTo>
                <a:cubicBezTo>
                  <a:pt x="128" y="40"/>
                  <a:pt x="128" y="40"/>
                  <a:pt x="128" y="40"/>
                </a:cubicBezTo>
                <a:cubicBezTo>
                  <a:pt x="129" y="40"/>
                  <a:pt x="129" y="41"/>
                  <a:pt x="129" y="41"/>
                </a:cubicBezTo>
                <a:cubicBezTo>
                  <a:pt x="129" y="41"/>
                  <a:pt x="129" y="42"/>
                  <a:pt x="129" y="42"/>
                </a:cubicBezTo>
                <a:cubicBezTo>
                  <a:pt x="129" y="42"/>
                  <a:pt x="130" y="42"/>
                  <a:pt x="130" y="42"/>
                </a:cubicBezTo>
                <a:cubicBezTo>
                  <a:pt x="132" y="41"/>
                  <a:pt x="131" y="38"/>
                  <a:pt x="133" y="38"/>
                </a:cubicBezTo>
                <a:cubicBezTo>
                  <a:pt x="133" y="34"/>
                  <a:pt x="131" y="34"/>
                  <a:pt x="133" y="31"/>
                </a:cubicBezTo>
                <a:cubicBezTo>
                  <a:pt x="133" y="31"/>
                  <a:pt x="133" y="30"/>
                  <a:pt x="133" y="30"/>
                </a:cubicBezTo>
                <a:cubicBezTo>
                  <a:pt x="132" y="30"/>
                  <a:pt x="132" y="31"/>
                  <a:pt x="132" y="31"/>
                </a:cubicBezTo>
                <a:cubicBezTo>
                  <a:pt x="132" y="31"/>
                  <a:pt x="131" y="31"/>
                  <a:pt x="131" y="31"/>
                </a:cubicBezTo>
                <a:cubicBezTo>
                  <a:pt x="131" y="31"/>
                  <a:pt x="131" y="31"/>
                  <a:pt x="131" y="30"/>
                </a:cubicBezTo>
                <a:cubicBezTo>
                  <a:pt x="131" y="30"/>
                  <a:pt x="131" y="28"/>
                  <a:pt x="132" y="28"/>
                </a:cubicBezTo>
                <a:cubicBezTo>
                  <a:pt x="132" y="29"/>
                  <a:pt x="132" y="30"/>
                  <a:pt x="133" y="30"/>
                </a:cubicBezTo>
                <a:cubicBezTo>
                  <a:pt x="133" y="30"/>
                  <a:pt x="134" y="30"/>
                  <a:pt x="134" y="30"/>
                </a:cubicBezTo>
                <a:cubicBezTo>
                  <a:pt x="134" y="28"/>
                  <a:pt x="132" y="29"/>
                  <a:pt x="132" y="27"/>
                </a:cubicBezTo>
                <a:cubicBezTo>
                  <a:pt x="133" y="27"/>
                  <a:pt x="133" y="27"/>
                  <a:pt x="133" y="27"/>
                </a:cubicBezTo>
                <a:cubicBezTo>
                  <a:pt x="133" y="27"/>
                  <a:pt x="134" y="27"/>
                  <a:pt x="134" y="28"/>
                </a:cubicBezTo>
                <a:cubicBezTo>
                  <a:pt x="134" y="28"/>
                  <a:pt x="135" y="28"/>
                  <a:pt x="135" y="28"/>
                </a:cubicBezTo>
                <a:cubicBezTo>
                  <a:pt x="135" y="28"/>
                  <a:pt x="135" y="28"/>
                  <a:pt x="135" y="27"/>
                </a:cubicBezTo>
                <a:cubicBezTo>
                  <a:pt x="133" y="27"/>
                  <a:pt x="133" y="27"/>
                  <a:pt x="133" y="24"/>
                </a:cubicBezTo>
                <a:cubicBezTo>
                  <a:pt x="133" y="24"/>
                  <a:pt x="132" y="24"/>
                  <a:pt x="132" y="24"/>
                </a:cubicBezTo>
                <a:moveTo>
                  <a:pt x="53" y="25"/>
                </a:moveTo>
                <a:cubicBezTo>
                  <a:pt x="51" y="26"/>
                  <a:pt x="54" y="27"/>
                  <a:pt x="51" y="28"/>
                </a:cubicBezTo>
                <a:cubicBezTo>
                  <a:pt x="54" y="34"/>
                  <a:pt x="58" y="37"/>
                  <a:pt x="61" y="43"/>
                </a:cubicBezTo>
                <a:cubicBezTo>
                  <a:pt x="59" y="44"/>
                  <a:pt x="58" y="45"/>
                  <a:pt x="57" y="45"/>
                </a:cubicBezTo>
                <a:cubicBezTo>
                  <a:pt x="53" y="45"/>
                  <a:pt x="51" y="38"/>
                  <a:pt x="47" y="35"/>
                </a:cubicBezTo>
                <a:cubicBezTo>
                  <a:pt x="47" y="35"/>
                  <a:pt x="47" y="35"/>
                  <a:pt x="48" y="35"/>
                </a:cubicBezTo>
                <a:cubicBezTo>
                  <a:pt x="48" y="35"/>
                  <a:pt x="49" y="35"/>
                  <a:pt x="49" y="34"/>
                </a:cubicBezTo>
                <a:cubicBezTo>
                  <a:pt x="48" y="33"/>
                  <a:pt x="48" y="31"/>
                  <a:pt x="46" y="31"/>
                </a:cubicBezTo>
                <a:cubicBezTo>
                  <a:pt x="45" y="33"/>
                  <a:pt x="47" y="34"/>
                  <a:pt x="43" y="35"/>
                </a:cubicBezTo>
                <a:cubicBezTo>
                  <a:pt x="47" y="40"/>
                  <a:pt x="52" y="44"/>
                  <a:pt x="55" y="49"/>
                </a:cubicBezTo>
                <a:cubicBezTo>
                  <a:pt x="55" y="49"/>
                  <a:pt x="55" y="49"/>
                  <a:pt x="55" y="49"/>
                </a:cubicBezTo>
                <a:cubicBezTo>
                  <a:pt x="60" y="49"/>
                  <a:pt x="59" y="44"/>
                  <a:pt x="64" y="44"/>
                </a:cubicBezTo>
                <a:cubicBezTo>
                  <a:pt x="64" y="38"/>
                  <a:pt x="55" y="37"/>
                  <a:pt x="59" y="30"/>
                </a:cubicBezTo>
                <a:cubicBezTo>
                  <a:pt x="58" y="30"/>
                  <a:pt x="58" y="30"/>
                  <a:pt x="58" y="30"/>
                </a:cubicBezTo>
                <a:cubicBezTo>
                  <a:pt x="57" y="30"/>
                  <a:pt x="57" y="32"/>
                  <a:pt x="56" y="32"/>
                </a:cubicBezTo>
                <a:cubicBezTo>
                  <a:pt x="56" y="30"/>
                  <a:pt x="54" y="31"/>
                  <a:pt x="55" y="29"/>
                </a:cubicBezTo>
                <a:cubicBezTo>
                  <a:pt x="55" y="29"/>
                  <a:pt x="56" y="29"/>
                  <a:pt x="56" y="28"/>
                </a:cubicBezTo>
                <a:cubicBezTo>
                  <a:pt x="56" y="26"/>
                  <a:pt x="54" y="25"/>
                  <a:pt x="53" y="25"/>
                </a:cubicBezTo>
                <a:moveTo>
                  <a:pt x="138" y="26"/>
                </a:moveTo>
                <a:cubicBezTo>
                  <a:pt x="138" y="26"/>
                  <a:pt x="138" y="26"/>
                  <a:pt x="137" y="26"/>
                </a:cubicBezTo>
                <a:cubicBezTo>
                  <a:pt x="136" y="27"/>
                  <a:pt x="138" y="27"/>
                  <a:pt x="138" y="28"/>
                </a:cubicBezTo>
                <a:cubicBezTo>
                  <a:pt x="138" y="28"/>
                  <a:pt x="138" y="28"/>
                  <a:pt x="138" y="28"/>
                </a:cubicBezTo>
                <a:cubicBezTo>
                  <a:pt x="136" y="28"/>
                  <a:pt x="136" y="30"/>
                  <a:pt x="135" y="30"/>
                </a:cubicBezTo>
                <a:cubicBezTo>
                  <a:pt x="135" y="32"/>
                  <a:pt x="135" y="33"/>
                  <a:pt x="134" y="35"/>
                </a:cubicBezTo>
                <a:cubicBezTo>
                  <a:pt x="134" y="35"/>
                  <a:pt x="134" y="35"/>
                  <a:pt x="134" y="35"/>
                </a:cubicBezTo>
                <a:cubicBezTo>
                  <a:pt x="137" y="35"/>
                  <a:pt x="138" y="30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ubicBezTo>
                  <a:pt x="139" y="28"/>
                  <a:pt x="139" y="28"/>
                  <a:pt x="139" y="27"/>
                </a:cubicBezTo>
                <a:cubicBezTo>
                  <a:pt x="138" y="27"/>
                  <a:pt x="138" y="26"/>
                  <a:pt x="138" y="26"/>
                </a:cubicBezTo>
                <a:moveTo>
                  <a:pt x="112" y="28"/>
                </a:moveTo>
                <a:cubicBezTo>
                  <a:pt x="111" y="30"/>
                  <a:pt x="111" y="32"/>
                  <a:pt x="112" y="33"/>
                </a:cubicBezTo>
                <a:cubicBezTo>
                  <a:pt x="113" y="31"/>
                  <a:pt x="114" y="29"/>
                  <a:pt x="112" y="28"/>
                </a:cubicBezTo>
                <a:moveTo>
                  <a:pt x="142" y="29"/>
                </a:moveTo>
                <a:cubicBezTo>
                  <a:pt x="141" y="29"/>
                  <a:pt x="140" y="29"/>
                  <a:pt x="139" y="29"/>
                </a:cubicBezTo>
                <a:cubicBezTo>
                  <a:pt x="139" y="30"/>
                  <a:pt x="139" y="32"/>
                  <a:pt x="138" y="33"/>
                </a:cubicBezTo>
                <a:cubicBezTo>
                  <a:pt x="141" y="33"/>
                  <a:pt x="143" y="34"/>
                  <a:pt x="143" y="38"/>
                </a:cubicBezTo>
                <a:cubicBezTo>
                  <a:pt x="144" y="38"/>
                  <a:pt x="145" y="39"/>
                  <a:pt x="146" y="39"/>
                </a:cubicBezTo>
                <a:cubicBezTo>
                  <a:pt x="146" y="39"/>
                  <a:pt x="147" y="39"/>
                  <a:pt x="148" y="38"/>
                </a:cubicBezTo>
                <a:cubicBezTo>
                  <a:pt x="148" y="38"/>
                  <a:pt x="148" y="38"/>
                  <a:pt x="148" y="38"/>
                </a:cubicBezTo>
                <a:cubicBezTo>
                  <a:pt x="148" y="38"/>
                  <a:pt x="148" y="38"/>
                  <a:pt x="148" y="38"/>
                </a:cubicBezTo>
                <a:cubicBezTo>
                  <a:pt x="147" y="46"/>
                  <a:pt x="135" y="46"/>
                  <a:pt x="135" y="53"/>
                </a:cubicBezTo>
                <a:cubicBezTo>
                  <a:pt x="138" y="53"/>
                  <a:pt x="140" y="49"/>
                  <a:pt x="143" y="49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2" y="51"/>
                  <a:pt x="142" y="54"/>
                  <a:pt x="138" y="54"/>
                </a:cubicBezTo>
                <a:cubicBezTo>
                  <a:pt x="138" y="57"/>
                  <a:pt x="138" y="63"/>
                  <a:pt x="141" y="63"/>
                </a:cubicBezTo>
                <a:cubicBezTo>
                  <a:pt x="141" y="63"/>
                  <a:pt x="142" y="63"/>
                  <a:pt x="142" y="63"/>
                </a:cubicBezTo>
                <a:cubicBezTo>
                  <a:pt x="143" y="63"/>
                  <a:pt x="141" y="62"/>
                  <a:pt x="142" y="61"/>
                </a:cubicBezTo>
                <a:cubicBezTo>
                  <a:pt x="142" y="61"/>
                  <a:pt x="142" y="61"/>
                  <a:pt x="142" y="61"/>
                </a:cubicBezTo>
                <a:cubicBezTo>
                  <a:pt x="143" y="61"/>
                  <a:pt x="143" y="60"/>
                  <a:pt x="144" y="60"/>
                </a:cubicBezTo>
                <a:cubicBezTo>
                  <a:pt x="144" y="59"/>
                  <a:pt x="145" y="59"/>
                  <a:pt x="146" y="59"/>
                </a:cubicBezTo>
                <a:cubicBezTo>
                  <a:pt x="146" y="59"/>
                  <a:pt x="146" y="59"/>
                  <a:pt x="146" y="59"/>
                </a:cubicBezTo>
                <a:cubicBezTo>
                  <a:pt x="146" y="60"/>
                  <a:pt x="147" y="60"/>
                  <a:pt x="147" y="60"/>
                </a:cubicBezTo>
                <a:cubicBezTo>
                  <a:pt x="144" y="62"/>
                  <a:pt x="148" y="65"/>
                  <a:pt x="145" y="66"/>
                </a:cubicBezTo>
                <a:cubicBezTo>
                  <a:pt x="144" y="65"/>
                  <a:pt x="143" y="65"/>
                  <a:pt x="142" y="65"/>
                </a:cubicBezTo>
                <a:cubicBezTo>
                  <a:pt x="141" y="65"/>
                  <a:pt x="140" y="65"/>
                  <a:pt x="139" y="65"/>
                </a:cubicBezTo>
                <a:cubicBezTo>
                  <a:pt x="137" y="58"/>
                  <a:pt x="129" y="54"/>
                  <a:pt x="125" y="48"/>
                </a:cubicBezTo>
                <a:cubicBezTo>
                  <a:pt x="125" y="48"/>
                  <a:pt x="125" y="48"/>
                  <a:pt x="124" y="48"/>
                </a:cubicBezTo>
                <a:cubicBezTo>
                  <a:pt x="123" y="48"/>
                  <a:pt x="119" y="45"/>
                  <a:pt x="118" y="43"/>
                </a:cubicBezTo>
                <a:cubicBezTo>
                  <a:pt x="118" y="43"/>
                  <a:pt x="118" y="43"/>
                  <a:pt x="118" y="43"/>
                </a:cubicBezTo>
                <a:cubicBezTo>
                  <a:pt x="117" y="43"/>
                  <a:pt x="116" y="43"/>
                  <a:pt x="116" y="43"/>
                </a:cubicBezTo>
                <a:cubicBezTo>
                  <a:pt x="116" y="41"/>
                  <a:pt x="115" y="40"/>
                  <a:pt x="113" y="40"/>
                </a:cubicBezTo>
                <a:cubicBezTo>
                  <a:pt x="112" y="41"/>
                  <a:pt x="111" y="42"/>
                  <a:pt x="109" y="43"/>
                </a:cubicBezTo>
                <a:cubicBezTo>
                  <a:pt x="109" y="42"/>
                  <a:pt x="110" y="42"/>
                  <a:pt x="110" y="41"/>
                </a:cubicBezTo>
                <a:cubicBezTo>
                  <a:pt x="105" y="40"/>
                  <a:pt x="97" y="38"/>
                  <a:pt x="91" y="38"/>
                </a:cubicBezTo>
                <a:cubicBezTo>
                  <a:pt x="90" y="38"/>
                  <a:pt x="89" y="38"/>
                  <a:pt x="88" y="38"/>
                </a:cubicBezTo>
                <a:cubicBezTo>
                  <a:pt x="88" y="39"/>
                  <a:pt x="87" y="40"/>
                  <a:pt x="87" y="41"/>
                </a:cubicBezTo>
                <a:cubicBezTo>
                  <a:pt x="103" y="41"/>
                  <a:pt x="112" y="45"/>
                  <a:pt x="124" y="50"/>
                </a:cubicBezTo>
                <a:cubicBezTo>
                  <a:pt x="123" y="53"/>
                  <a:pt x="125" y="53"/>
                  <a:pt x="127" y="53"/>
                </a:cubicBezTo>
                <a:cubicBezTo>
                  <a:pt x="127" y="53"/>
                  <a:pt x="128" y="53"/>
                  <a:pt x="128" y="53"/>
                </a:cubicBezTo>
                <a:cubicBezTo>
                  <a:pt x="128" y="58"/>
                  <a:pt x="134" y="58"/>
                  <a:pt x="133" y="63"/>
                </a:cubicBezTo>
                <a:cubicBezTo>
                  <a:pt x="134" y="63"/>
                  <a:pt x="135" y="64"/>
                  <a:pt x="136" y="65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5" y="65"/>
                  <a:pt x="135" y="65"/>
                  <a:pt x="135" y="65"/>
                </a:cubicBezTo>
                <a:cubicBezTo>
                  <a:pt x="135" y="65"/>
                  <a:pt x="134" y="65"/>
                  <a:pt x="134" y="65"/>
                </a:cubicBezTo>
                <a:cubicBezTo>
                  <a:pt x="134" y="65"/>
                  <a:pt x="134" y="65"/>
                  <a:pt x="134" y="65"/>
                </a:cubicBezTo>
                <a:cubicBezTo>
                  <a:pt x="138" y="68"/>
                  <a:pt x="139" y="73"/>
                  <a:pt x="142" y="77"/>
                </a:cubicBezTo>
                <a:cubicBezTo>
                  <a:pt x="138" y="76"/>
                  <a:pt x="137" y="74"/>
                  <a:pt x="133" y="74"/>
                </a:cubicBezTo>
                <a:cubicBezTo>
                  <a:pt x="132" y="74"/>
                  <a:pt x="131" y="74"/>
                  <a:pt x="131" y="74"/>
                </a:cubicBezTo>
                <a:cubicBezTo>
                  <a:pt x="136" y="84"/>
                  <a:pt x="153" y="80"/>
                  <a:pt x="161" y="86"/>
                </a:cubicBezTo>
                <a:cubicBezTo>
                  <a:pt x="160" y="88"/>
                  <a:pt x="160" y="90"/>
                  <a:pt x="160" y="92"/>
                </a:cubicBezTo>
                <a:cubicBezTo>
                  <a:pt x="165" y="92"/>
                  <a:pt x="165" y="97"/>
                  <a:pt x="167" y="100"/>
                </a:cubicBezTo>
                <a:cubicBezTo>
                  <a:pt x="166" y="108"/>
                  <a:pt x="163" y="118"/>
                  <a:pt x="153" y="119"/>
                </a:cubicBezTo>
                <a:cubicBezTo>
                  <a:pt x="152" y="121"/>
                  <a:pt x="153" y="124"/>
                  <a:pt x="151" y="124"/>
                </a:cubicBezTo>
                <a:cubicBezTo>
                  <a:pt x="150" y="124"/>
                  <a:pt x="149" y="124"/>
                  <a:pt x="149" y="124"/>
                </a:cubicBezTo>
                <a:cubicBezTo>
                  <a:pt x="148" y="124"/>
                  <a:pt x="147" y="124"/>
                  <a:pt x="147" y="125"/>
                </a:cubicBezTo>
                <a:cubicBezTo>
                  <a:pt x="142" y="119"/>
                  <a:pt x="129" y="120"/>
                  <a:pt x="121" y="116"/>
                </a:cubicBezTo>
                <a:cubicBezTo>
                  <a:pt x="120" y="118"/>
                  <a:pt x="119" y="118"/>
                  <a:pt x="120" y="120"/>
                </a:cubicBezTo>
                <a:cubicBezTo>
                  <a:pt x="122" y="121"/>
                  <a:pt x="128" y="120"/>
                  <a:pt x="129" y="124"/>
                </a:cubicBezTo>
                <a:cubicBezTo>
                  <a:pt x="121" y="127"/>
                  <a:pt x="114" y="135"/>
                  <a:pt x="105" y="135"/>
                </a:cubicBezTo>
                <a:cubicBezTo>
                  <a:pt x="104" y="135"/>
                  <a:pt x="104" y="135"/>
                  <a:pt x="103" y="135"/>
                </a:cubicBezTo>
                <a:cubicBezTo>
                  <a:pt x="102" y="136"/>
                  <a:pt x="101" y="136"/>
                  <a:pt x="100" y="137"/>
                </a:cubicBezTo>
                <a:cubicBezTo>
                  <a:pt x="99" y="136"/>
                  <a:pt x="98" y="135"/>
                  <a:pt x="97" y="135"/>
                </a:cubicBezTo>
                <a:cubicBezTo>
                  <a:pt x="96" y="135"/>
                  <a:pt x="96" y="135"/>
                  <a:pt x="96" y="135"/>
                </a:cubicBezTo>
                <a:cubicBezTo>
                  <a:pt x="96" y="136"/>
                  <a:pt x="97" y="138"/>
                  <a:pt x="96" y="138"/>
                </a:cubicBezTo>
                <a:cubicBezTo>
                  <a:pt x="96" y="138"/>
                  <a:pt x="96" y="138"/>
                  <a:pt x="96" y="138"/>
                </a:cubicBezTo>
                <a:cubicBezTo>
                  <a:pt x="95" y="137"/>
                  <a:pt x="93" y="136"/>
                  <a:pt x="93" y="135"/>
                </a:cubicBezTo>
                <a:cubicBezTo>
                  <a:pt x="93" y="135"/>
                  <a:pt x="92" y="135"/>
                  <a:pt x="92" y="135"/>
                </a:cubicBezTo>
                <a:cubicBezTo>
                  <a:pt x="91" y="135"/>
                  <a:pt x="90" y="135"/>
                  <a:pt x="89" y="136"/>
                </a:cubicBezTo>
                <a:cubicBezTo>
                  <a:pt x="78" y="134"/>
                  <a:pt x="64" y="129"/>
                  <a:pt x="58" y="118"/>
                </a:cubicBezTo>
                <a:cubicBezTo>
                  <a:pt x="58" y="118"/>
                  <a:pt x="59" y="118"/>
                  <a:pt x="59" y="118"/>
                </a:cubicBezTo>
                <a:cubicBezTo>
                  <a:pt x="60" y="118"/>
                  <a:pt x="61" y="119"/>
                  <a:pt x="62" y="119"/>
                </a:cubicBezTo>
                <a:cubicBezTo>
                  <a:pt x="65" y="118"/>
                  <a:pt x="63" y="116"/>
                  <a:pt x="63" y="115"/>
                </a:cubicBezTo>
                <a:cubicBezTo>
                  <a:pt x="66" y="118"/>
                  <a:pt x="73" y="124"/>
                  <a:pt x="77" y="124"/>
                </a:cubicBezTo>
                <a:cubicBezTo>
                  <a:pt x="80" y="124"/>
                  <a:pt x="82" y="122"/>
                  <a:pt x="82" y="116"/>
                </a:cubicBezTo>
                <a:cubicBezTo>
                  <a:pt x="81" y="115"/>
                  <a:pt x="80" y="114"/>
                  <a:pt x="79" y="114"/>
                </a:cubicBezTo>
                <a:cubicBezTo>
                  <a:pt x="76" y="114"/>
                  <a:pt x="74" y="116"/>
                  <a:pt x="75" y="119"/>
                </a:cubicBezTo>
                <a:cubicBezTo>
                  <a:pt x="75" y="119"/>
                  <a:pt x="75" y="119"/>
                  <a:pt x="75" y="119"/>
                </a:cubicBezTo>
                <a:cubicBezTo>
                  <a:pt x="76" y="119"/>
                  <a:pt x="76" y="119"/>
                  <a:pt x="77" y="119"/>
                </a:cubicBezTo>
                <a:cubicBezTo>
                  <a:pt x="77" y="120"/>
                  <a:pt x="78" y="120"/>
                  <a:pt x="78" y="120"/>
                </a:cubicBezTo>
                <a:cubicBezTo>
                  <a:pt x="79" y="120"/>
                  <a:pt x="79" y="120"/>
                  <a:pt x="79" y="120"/>
                </a:cubicBezTo>
                <a:cubicBezTo>
                  <a:pt x="79" y="119"/>
                  <a:pt x="79" y="117"/>
                  <a:pt x="80" y="117"/>
                </a:cubicBezTo>
                <a:cubicBezTo>
                  <a:pt x="80" y="117"/>
                  <a:pt x="80" y="117"/>
                  <a:pt x="80" y="117"/>
                </a:cubicBezTo>
                <a:cubicBezTo>
                  <a:pt x="80" y="119"/>
                  <a:pt x="81" y="121"/>
                  <a:pt x="79" y="122"/>
                </a:cubicBezTo>
                <a:cubicBezTo>
                  <a:pt x="79" y="121"/>
                  <a:pt x="78" y="121"/>
                  <a:pt x="77" y="121"/>
                </a:cubicBezTo>
                <a:cubicBezTo>
                  <a:pt x="77" y="121"/>
                  <a:pt x="76" y="121"/>
                  <a:pt x="76" y="121"/>
                </a:cubicBezTo>
                <a:cubicBezTo>
                  <a:pt x="76" y="121"/>
                  <a:pt x="75" y="121"/>
                  <a:pt x="75" y="121"/>
                </a:cubicBezTo>
                <a:cubicBezTo>
                  <a:pt x="75" y="121"/>
                  <a:pt x="74" y="121"/>
                  <a:pt x="74" y="121"/>
                </a:cubicBezTo>
                <a:cubicBezTo>
                  <a:pt x="72" y="117"/>
                  <a:pt x="68" y="115"/>
                  <a:pt x="65" y="111"/>
                </a:cubicBezTo>
                <a:cubicBezTo>
                  <a:pt x="64" y="111"/>
                  <a:pt x="64" y="111"/>
                  <a:pt x="63" y="111"/>
                </a:cubicBezTo>
                <a:cubicBezTo>
                  <a:pt x="61" y="111"/>
                  <a:pt x="59" y="111"/>
                  <a:pt x="58" y="112"/>
                </a:cubicBezTo>
                <a:cubicBezTo>
                  <a:pt x="60" y="113"/>
                  <a:pt x="57" y="116"/>
                  <a:pt x="59" y="118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58" y="118"/>
                  <a:pt x="57" y="118"/>
                  <a:pt x="57" y="118"/>
                </a:cubicBezTo>
                <a:cubicBezTo>
                  <a:pt x="54" y="113"/>
                  <a:pt x="50" y="108"/>
                  <a:pt x="51" y="101"/>
                </a:cubicBezTo>
                <a:cubicBezTo>
                  <a:pt x="50" y="101"/>
                  <a:pt x="49" y="101"/>
                  <a:pt x="49" y="101"/>
                </a:cubicBezTo>
                <a:cubicBezTo>
                  <a:pt x="47" y="101"/>
                  <a:pt x="46" y="101"/>
                  <a:pt x="46" y="102"/>
                </a:cubicBezTo>
                <a:cubicBezTo>
                  <a:pt x="50" y="124"/>
                  <a:pt x="72" y="139"/>
                  <a:pt x="95" y="139"/>
                </a:cubicBezTo>
                <a:cubicBezTo>
                  <a:pt x="102" y="139"/>
                  <a:pt x="109" y="138"/>
                  <a:pt x="116" y="134"/>
                </a:cubicBezTo>
                <a:cubicBezTo>
                  <a:pt x="116" y="134"/>
                  <a:pt x="116" y="134"/>
                  <a:pt x="116" y="134"/>
                </a:cubicBezTo>
                <a:cubicBezTo>
                  <a:pt x="116" y="134"/>
                  <a:pt x="116" y="134"/>
                  <a:pt x="116" y="134"/>
                </a:cubicBezTo>
                <a:cubicBezTo>
                  <a:pt x="115" y="135"/>
                  <a:pt x="116" y="137"/>
                  <a:pt x="115" y="137"/>
                </a:cubicBezTo>
                <a:cubicBezTo>
                  <a:pt x="114" y="137"/>
                  <a:pt x="113" y="137"/>
                  <a:pt x="111" y="137"/>
                </a:cubicBezTo>
                <a:cubicBezTo>
                  <a:pt x="111" y="138"/>
                  <a:pt x="110" y="139"/>
                  <a:pt x="110" y="141"/>
                </a:cubicBezTo>
                <a:cubicBezTo>
                  <a:pt x="111" y="141"/>
                  <a:pt x="111" y="141"/>
                  <a:pt x="111" y="141"/>
                </a:cubicBezTo>
                <a:cubicBezTo>
                  <a:pt x="112" y="141"/>
                  <a:pt x="112" y="141"/>
                  <a:pt x="112" y="141"/>
                </a:cubicBezTo>
                <a:cubicBezTo>
                  <a:pt x="112" y="140"/>
                  <a:pt x="112" y="140"/>
                  <a:pt x="113" y="140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13" y="142"/>
                  <a:pt x="114" y="142"/>
                  <a:pt x="115" y="143"/>
                </a:cubicBezTo>
                <a:cubicBezTo>
                  <a:pt x="114" y="144"/>
                  <a:pt x="114" y="145"/>
                  <a:pt x="113" y="146"/>
                </a:cubicBezTo>
                <a:cubicBezTo>
                  <a:pt x="116" y="149"/>
                  <a:pt x="114" y="157"/>
                  <a:pt x="119" y="159"/>
                </a:cubicBezTo>
                <a:cubicBezTo>
                  <a:pt x="120" y="158"/>
                  <a:pt x="118" y="155"/>
                  <a:pt x="119" y="154"/>
                </a:cubicBezTo>
                <a:cubicBezTo>
                  <a:pt x="121" y="152"/>
                  <a:pt x="122" y="153"/>
                  <a:pt x="123" y="151"/>
                </a:cubicBezTo>
                <a:cubicBezTo>
                  <a:pt x="123" y="154"/>
                  <a:pt x="125" y="155"/>
                  <a:pt x="127" y="156"/>
                </a:cubicBezTo>
                <a:cubicBezTo>
                  <a:pt x="125" y="149"/>
                  <a:pt x="119" y="145"/>
                  <a:pt x="116" y="139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7" y="139"/>
                  <a:pt x="117" y="139"/>
                  <a:pt x="117" y="139"/>
                </a:cubicBezTo>
                <a:cubicBezTo>
                  <a:pt x="117" y="139"/>
                  <a:pt x="117" y="139"/>
                  <a:pt x="117" y="139"/>
                </a:cubicBezTo>
                <a:cubicBezTo>
                  <a:pt x="118" y="139"/>
                  <a:pt x="118" y="139"/>
                  <a:pt x="118" y="139"/>
                </a:cubicBezTo>
                <a:cubicBezTo>
                  <a:pt x="119" y="136"/>
                  <a:pt x="117" y="136"/>
                  <a:pt x="117" y="134"/>
                </a:cubicBezTo>
                <a:cubicBezTo>
                  <a:pt x="117" y="133"/>
                  <a:pt x="118" y="133"/>
                  <a:pt x="118" y="133"/>
                </a:cubicBezTo>
                <a:cubicBezTo>
                  <a:pt x="119" y="133"/>
                  <a:pt x="119" y="134"/>
                  <a:pt x="120" y="134"/>
                </a:cubicBezTo>
                <a:cubicBezTo>
                  <a:pt x="120" y="134"/>
                  <a:pt x="121" y="134"/>
                  <a:pt x="121" y="134"/>
                </a:cubicBezTo>
                <a:cubicBezTo>
                  <a:pt x="122" y="134"/>
                  <a:pt x="122" y="134"/>
                  <a:pt x="122" y="134"/>
                </a:cubicBezTo>
                <a:cubicBezTo>
                  <a:pt x="121" y="131"/>
                  <a:pt x="124" y="131"/>
                  <a:pt x="125" y="129"/>
                </a:cubicBezTo>
                <a:cubicBezTo>
                  <a:pt x="127" y="126"/>
                  <a:pt x="131" y="125"/>
                  <a:pt x="135" y="125"/>
                </a:cubicBezTo>
                <a:cubicBezTo>
                  <a:pt x="141" y="125"/>
                  <a:pt x="147" y="127"/>
                  <a:pt x="154" y="128"/>
                </a:cubicBezTo>
                <a:cubicBezTo>
                  <a:pt x="154" y="125"/>
                  <a:pt x="154" y="122"/>
                  <a:pt x="156" y="121"/>
                </a:cubicBezTo>
                <a:cubicBezTo>
                  <a:pt x="170" y="121"/>
                  <a:pt x="174" y="96"/>
                  <a:pt x="163" y="88"/>
                </a:cubicBezTo>
                <a:cubicBezTo>
                  <a:pt x="164" y="87"/>
                  <a:pt x="164" y="85"/>
                  <a:pt x="164" y="83"/>
                </a:cubicBezTo>
                <a:cubicBezTo>
                  <a:pt x="160" y="81"/>
                  <a:pt x="153" y="81"/>
                  <a:pt x="150" y="78"/>
                </a:cubicBezTo>
                <a:cubicBezTo>
                  <a:pt x="151" y="77"/>
                  <a:pt x="153" y="78"/>
                  <a:pt x="153" y="76"/>
                </a:cubicBezTo>
                <a:cubicBezTo>
                  <a:pt x="152" y="75"/>
                  <a:pt x="151" y="75"/>
                  <a:pt x="151" y="75"/>
                </a:cubicBezTo>
                <a:cubicBezTo>
                  <a:pt x="150" y="75"/>
                  <a:pt x="149" y="75"/>
                  <a:pt x="148" y="76"/>
                </a:cubicBezTo>
                <a:cubicBezTo>
                  <a:pt x="147" y="76"/>
                  <a:pt x="147" y="76"/>
                  <a:pt x="146" y="76"/>
                </a:cubicBezTo>
                <a:cubicBezTo>
                  <a:pt x="145" y="76"/>
                  <a:pt x="145" y="76"/>
                  <a:pt x="144" y="76"/>
                </a:cubicBezTo>
                <a:cubicBezTo>
                  <a:pt x="144" y="80"/>
                  <a:pt x="150" y="76"/>
                  <a:pt x="149" y="79"/>
                </a:cubicBezTo>
                <a:cubicBezTo>
                  <a:pt x="147" y="79"/>
                  <a:pt x="146" y="78"/>
                  <a:pt x="144" y="78"/>
                </a:cubicBezTo>
                <a:cubicBezTo>
                  <a:pt x="144" y="78"/>
                  <a:pt x="144" y="78"/>
                  <a:pt x="143" y="78"/>
                </a:cubicBezTo>
                <a:cubicBezTo>
                  <a:pt x="145" y="76"/>
                  <a:pt x="143" y="74"/>
                  <a:pt x="143" y="72"/>
                </a:cubicBezTo>
                <a:cubicBezTo>
                  <a:pt x="143" y="72"/>
                  <a:pt x="144" y="73"/>
                  <a:pt x="144" y="73"/>
                </a:cubicBezTo>
                <a:cubicBezTo>
                  <a:pt x="144" y="73"/>
                  <a:pt x="145" y="73"/>
                  <a:pt x="145" y="72"/>
                </a:cubicBezTo>
                <a:cubicBezTo>
                  <a:pt x="145" y="70"/>
                  <a:pt x="143" y="71"/>
                  <a:pt x="143" y="69"/>
                </a:cubicBezTo>
                <a:cubicBezTo>
                  <a:pt x="143" y="69"/>
                  <a:pt x="143" y="69"/>
                  <a:pt x="143" y="69"/>
                </a:cubicBezTo>
                <a:cubicBezTo>
                  <a:pt x="144" y="69"/>
                  <a:pt x="144" y="68"/>
                  <a:pt x="145" y="68"/>
                </a:cubicBezTo>
                <a:cubicBezTo>
                  <a:pt x="146" y="69"/>
                  <a:pt x="146" y="70"/>
                  <a:pt x="148" y="71"/>
                </a:cubicBezTo>
                <a:cubicBezTo>
                  <a:pt x="148" y="71"/>
                  <a:pt x="148" y="71"/>
                  <a:pt x="148" y="71"/>
                </a:cubicBezTo>
                <a:cubicBezTo>
                  <a:pt x="148" y="71"/>
                  <a:pt x="148" y="71"/>
                  <a:pt x="148" y="71"/>
                </a:cubicBezTo>
                <a:cubicBezTo>
                  <a:pt x="148" y="71"/>
                  <a:pt x="148" y="71"/>
                  <a:pt x="148" y="71"/>
                </a:cubicBezTo>
                <a:cubicBezTo>
                  <a:pt x="146" y="71"/>
                  <a:pt x="147" y="73"/>
                  <a:pt x="147" y="74"/>
                </a:cubicBezTo>
                <a:cubicBezTo>
                  <a:pt x="147" y="74"/>
                  <a:pt x="147" y="74"/>
                  <a:pt x="147" y="74"/>
                </a:cubicBezTo>
                <a:cubicBezTo>
                  <a:pt x="147" y="74"/>
                  <a:pt x="148" y="74"/>
                  <a:pt x="148" y="74"/>
                </a:cubicBezTo>
                <a:cubicBezTo>
                  <a:pt x="148" y="74"/>
                  <a:pt x="148" y="74"/>
                  <a:pt x="149" y="74"/>
                </a:cubicBezTo>
                <a:cubicBezTo>
                  <a:pt x="149" y="74"/>
                  <a:pt x="150" y="74"/>
                  <a:pt x="151" y="73"/>
                </a:cubicBezTo>
                <a:cubicBezTo>
                  <a:pt x="151" y="72"/>
                  <a:pt x="149" y="71"/>
                  <a:pt x="150" y="69"/>
                </a:cubicBezTo>
                <a:cubicBezTo>
                  <a:pt x="150" y="69"/>
                  <a:pt x="151" y="69"/>
                  <a:pt x="151" y="69"/>
                </a:cubicBezTo>
                <a:cubicBezTo>
                  <a:pt x="152" y="69"/>
                  <a:pt x="151" y="68"/>
                  <a:pt x="151" y="67"/>
                </a:cubicBezTo>
                <a:cubicBezTo>
                  <a:pt x="155" y="65"/>
                  <a:pt x="164" y="65"/>
                  <a:pt x="162" y="59"/>
                </a:cubicBezTo>
                <a:cubicBezTo>
                  <a:pt x="157" y="61"/>
                  <a:pt x="152" y="65"/>
                  <a:pt x="148" y="65"/>
                </a:cubicBezTo>
                <a:cubicBezTo>
                  <a:pt x="147" y="65"/>
                  <a:pt x="147" y="65"/>
                  <a:pt x="147" y="65"/>
                </a:cubicBezTo>
                <a:cubicBezTo>
                  <a:pt x="152" y="62"/>
                  <a:pt x="154" y="58"/>
                  <a:pt x="160" y="56"/>
                </a:cubicBezTo>
                <a:cubicBezTo>
                  <a:pt x="160" y="54"/>
                  <a:pt x="159" y="54"/>
                  <a:pt x="159" y="52"/>
                </a:cubicBezTo>
                <a:cubicBezTo>
                  <a:pt x="159" y="52"/>
                  <a:pt x="158" y="52"/>
                  <a:pt x="158" y="52"/>
                </a:cubicBezTo>
                <a:cubicBezTo>
                  <a:pt x="157" y="52"/>
                  <a:pt x="157" y="52"/>
                  <a:pt x="156" y="52"/>
                </a:cubicBezTo>
                <a:cubicBezTo>
                  <a:pt x="156" y="52"/>
                  <a:pt x="155" y="53"/>
                  <a:pt x="155" y="53"/>
                </a:cubicBezTo>
                <a:cubicBezTo>
                  <a:pt x="155" y="53"/>
                  <a:pt x="154" y="52"/>
                  <a:pt x="154" y="52"/>
                </a:cubicBezTo>
                <a:cubicBezTo>
                  <a:pt x="153" y="54"/>
                  <a:pt x="151" y="56"/>
                  <a:pt x="149" y="57"/>
                </a:cubicBezTo>
                <a:cubicBezTo>
                  <a:pt x="149" y="57"/>
                  <a:pt x="150" y="57"/>
                  <a:pt x="150" y="57"/>
                </a:cubicBezTo>
                <a:cubicBezTo>
                  <a:pt x="151" y="57"/>
                  <a:pt x="151" y="57"/>
                  <a:pt x="152" y="57"/>
                </a:cubicBezTo>
                <a:cubicBezTo>
                  <a:pt x="152" y="56"/>
                  <a:pt x="153" y="56"/>
                  <a:pt x="154" y="56"/>
                </a:cubicBezTo>
                <a:cubicBezTo>
                  <a:pt x="154" y="56"/>
                  <a:pt x="154" y="56"/>
                  <a:pt x="154" y="56"/>
                </a:cubicBezTo>
                <a:cubicBezTo>
                  <a:pt x="153" y="57"/>
                  <a:pt x="152" y="59"/>
                  <a:pt x="149" y="59"/>
                </a:cubicBezTo>
                <a:cubicBezTo>
                  <a:pt x="149" y="59"/>
                  <a:pt x="149" y="59"/>
                  <a:pt x="149" y="59"/>
                </a:cubicBezTo>
                <a:cubicBezTo>
                  <a:pt x="149" y="57"/>
                  <a:pt x="148" y="56"/>
                  <a:pt x="147" y="56"/>
                </a:cubicBezTo>
                <a:cubicBezTo>
                  <a:pt x="145" y="56"/>
                  <a:pt x="145" y="58"/>
                  <a:pt x="145" y="59"/>
                </a:cubicBezTo>
                <a:cubicBezTo>
                  <a:pt x="144" y="58"/>
                  <a:pt x="144" y="57"/>
                  <a:pt x="143" y="57"/>
                </a:cubicBezTo>
                <a:cubicBezTo>
                  <a:pt x="142" y="57"/>
                  <a:pt x="142" y="57"/>
                  <a:pt x="142" y="58"/>
                </a:cubicBezTo>
                <a:cubicBezTo>
                  <a:pt x="140" y="54"/>
                  <a:pt x="144" y="52"/>
                  <a:pt x="148" y="52"/>
                </a:cubicBezTo>
                <a:cubicBezTo>
                  <a:pt x="154" y="48"/>
                  <a:pt x="155" y="44"/>
                  <a:pt x="150" y="38"/>
                </a:cubicBezTo>
                <a:cubicBezTo>
                  <a:pt x="149" y="38"/>
                  <a:pt x="149" y="38"/>
                  <a:pt x="149" y="38"/>
                </a:cubicBezTo>
                <a:cubicBezTo>
                  <a:pt x="148" y="38"/>
                  <a:pt x="148" y="37"/>
                  <a:pt x="148" y="37"/>
                </a:cubicBezTo>
                <a:cubicBezTo>
                  <a:pt x="147" y="37"/>
                  <a:pt x="147" y="36"/>
                  <a:pt x="146" y="36"/>
                </a:cubicBezTo>
                <a:cubicBezTo>
                  <a:pt x="146" y="36"/>
                  <a:pt x="146" y="37"/>
                  <a:pt x="146" y="37"/>
                </a:cubicBezTo>
                <a:cubicBezTo>
                  <a:pt x="145" y="33"/>
                  <a:pt x="141" y="32"/>
                  <a:pt x="142" y="29"/>
                </a:cubicBezTo>
                <a:moveTo>
                  <a:pt x="95" y="34"/>
                </a:moveTo>
                <a:cubicBezTo>
                  <a:pt x="95" y="34"/>
                  <a:pt x="94" y="34"/>
                  <a:pt x="94" y="34"/>
                </a:cubicBezTo>
                <a:cubicBezTo>
                  <a:pt x="94" y="34"/>
                  <a:pt x="94" y="34"/>
                  <a:pt x="94" y="34"/>
                </a:cubicBezTo>
                <a:cubicBezTo>
                  <a:pt x="94" y="35"/>
                  <a:pt x="94" y="35"/>
                  <a:pt x="94" y="35"/>
                </a:cubicBezTo>
                <a:cubicBezTo>
                  <a:pt x="95" y="35"/>
                  <a:pt x="95" y="35"/>
                  <a:pt x="95" y="35"/>
                </a:cubicBezTo>
                <a:cubicBezTo>
                  <a:pt x="96" y="34"/>
                  <a:pt x="96" y="34"/>
                  <a:pt x="95" y="34"/>
                </a:cubicBezTo>
                <a:moveTo>
                  <a:pt x="139" y="35"/>
                </a:moveTo>
                <a:cubicBezTo>
                  <a:pt x="138" y="39"/>
                  <a:pt x="134" y="42"/>
                  <a:pt x="134" y="46"/>
                </a:cubicBezTo>
                <a:cubicBezTo>
                  <a:pt x="134" y="46"/>
                  <a:pt x="133" y="46"/>
                  <a:pt x="133" y="46"/>
                </a:cubicBezTo>
                <a:cubicBezTo>
                  <a:pt x="132" y="46"/>
                  <a:pt x="131" y="47"/>
                  <a:pt x="130" y="48"/>
                </a:cubicBezTo>
                <a:cubicBezTo>
                  <a:pt x="130" y="48"/>
                  <a:pt x="131" y="48"/>
                  <a:pt x="131" y="49"/>
                </a:cubicBezTo>
                <a:cubicBezTo>
                  <a:pt x="135" y="47"/>
                  <a:pt x="141" y="41"/>
                  <a:pt x="140" y="38"/>
                </a:cubicBezTo>
                <a:cubicBezTo>
                  <a:pt x="141" y="38"/>
                  <a:pt x="141" y="39"/>
                  <a:pt x="142" y="39"/>
                </a:cubicBezTo>
                <a:cubicBezTo>
                  <a:pt x="142" y="39"/>
                  <a:pt x="142" y="39"/>
                  <a:pt x="143" y="39"/>
                </a:cubicBezTo>
                <a:cubicBezTo>
                  <a:pt x="143" y="36"/>
                  <a:pt x="141" y="36"/>
                  <a:pt x="139" y="35"/>
                </a:cubicBezTo>
                <a:moveTo>
                  <a:pt x="97" y="35"/>
                </a:moveTo>
                <a:cubicBezTo>
                  <a:pt x="97" y="35"/>
                  <a:pt x="97" y="35"/>
                  <a:pt x="97" y="36"/>
                </a:cubicBezTo>
                <a:cubicBezTo>
                  <a:pt x="97" y="36"/>
                  <a:pt x="98" y="36"/>
                  <a:pt x="98" y="36"/>
                </a:cubicBezTo>
                <a:cubicBezTo>
                  <a:pt x="98" y="36"/>
                  <a:pt x="98" y="35"/>
                  <a:pt x="98" y="35"/>
                </a:cubicBezTo>
                <a:cubicBezTo>
                  <a:pt x="98" y="35"/>
                  <a:pt x="98" y="35"/>
                  <a:pt x="97" y="35"/>
                </a:cubicBezTo>
                <a:moveTo>
                  <a:pt x="110" y="37"/>
                </a:moveTo>
                <a:cubicBezTo>
                  <a:pt x="110" y="37"/>
                  <a:pt x="110" y="37"/>
                  <a:pt x="109" y="37"/>
                </a:cubicBezTo>
                <a:cubicBezTo>
                  <a:pt x="109" y="37"/>
                  <a:pt x="109" y="37"/>
                  <a:pt x="109" y="37"/>
                </a:cubicBezTo>
                <a:cubicBezTo>
                  <a:pt x="109" y="38"/>
                  <a:pt x="109" y="38"/>
                  <a:pt x="109" y="38"/>
                </a:cubicBezTo>
                <a:cubicBezTo>
                  <a:pt x="110" y="38"/>
                  <a:pt x="110" y="38"/>
                  <a:pt x="110" y="38"/>
                </a:cubicBezTo>
                <a:cubicBezTo>
                  <a:pt x="111" y="37"/>
                  <a:pt x="111" y="37"/>
                  <a:pt x="110" y="37"/>
                </a:cubicBezTo>
                <a:moveTo>
                  <a:pt x="81" y="38"/>
                </a:moveTo>
                <a:cubicBezTo>
                  <a:pt x="81" y="39"/>
                  <a:pt x="81" y="40"/>
                  <a:pt x="79" y="41"/>
                </a:cubicBezTo>
                <a:cubicBezTo>
                  <a:pt x="79" y="40"/>
                  <a:pt x="79" y="40"/>
                  <a:pt x="79" y="39"/>
                </a:cubicBezTo>
                <a:cubicBezTo>
                  <a:pt x="77" y="39"/>
                  <a:pt x="77" y="42"/>
                  <a:pt x="76" y="43"/>
                </a:cubicBezTo>
                <a:cubicBezTo>
                  <a:pt x="72" y="44"/>
                  <a:pt x="65" y="48"/>
                  <a:pt x="61" y="52"/>
                </a:cubicBezTo>
                <a:cubicBezTo>
                  <a:pt x="62" y="53"/>
                  <a:pt x="62" y="53"/>
                  <a:pt x="62" y="53"/>
                </a:cubicBezTo>
                <a:cubicBezTo>
                  <a:pt x="70" y="50"/>
                  <a:pt x="76" y="44"/>
                  <a:pt x="84" y="42"/>
                </a:cubicBezTo>
                <a:cubicBezTo>
                  <a:pt x="84" y="40"/>
                  <a:pt x="82" y="39"/>
                  <a:pt x="81" y="38"/>
                </a:cubicBezTo>
                <a:moveTo>
                  <a:pt x="86" y="41"/>
                </a:moveTo>
                <a:cubicBezTo>
                  <a:pt x="85" y="41"/>
                  <a:pt x="85" y="41"/>
                  <a:pt x="85" y="41"/>
                </a:cubicBezTo>
                <a:cubicBezTo>
                  <a:pt x="85" y="41"/>
                  <a:pt x="85" y="41"/>
                  <a:pt x="85" y="42"/>
                </a:cubicBezTo>
                <a:cubicBezTo>
                  <a:pt x="86" y="42"/>
                  <a:pt x="87" y="42"/>
                  <a:pt x="86" y="41"/>
                </a:cubicBezTo>
                <a:moveTo>
                  <a:pt x="98" y="46"/>
                </a:moveTo>
                <a:cubicBezTo>
                  <a:pt x="98" y="46"/>
                  <a:pt x="98" y="46"/>
                  <a:pt x="98" y="46"/>
                </a:cubicBezTo>
                <a:cubicBezTo>
                  <a:pt x="98" y="46"/>
                  <a:pt x="98" y="46"/>
                  <a:pt x="98" y="46"/>
                </a:cubicBezTo>
                <a:moveTo>
                  <a:pt x="98" y="46"/>
                </a:moveTo>
                <a:cubicBezTo>
                  <a:pt x="94" y="48"/>
                  <a:pt x="90" y="48"/>
                  <a:pt x="88" y="51"/>
                </a:cubicBezTo>
                <a:cubicBezTo>
                  <a:pt x="88" y="51"/>
                  <a:pt x="88" y="51"/>
                  <a:pt x="88" y="51"/>
                </a:cubicBezTo>
                <a:cubicBezTo>
                  <a:pt x="89" y="51"/>
                  <a:pt x="89" y="52"/>
                  <a:pt x="90" y="52"/>
                </a:cubicBezTo>
                <a:cubicBezTo>
                  <a:pt x="90" y="50"/>
                  <a:pt x="92" y="49"/>
                  <a:pt x="94" y="49"/>
                </a:cubicBezTo>
                <a:cubicBezTo>
                  <a:pt x="96" y="49"/>
                  <a:pt x="99" y="52"/>
                  <a:pt x="98" y="55"/>
                </a:cubicBezTo>
                <a:cubicBezTo>
                  <a:pt x="97" y="56"/>
                  <a:pt x="97" y="57"/>
                  <a:pt x="96" y="57"/>
                </a:cubicBezTo>
                <a:cubicBezTo>
                  <a:pt x="96" y="57"/>
                  <a:pt x="96" y="57"/>
                  <a:pt x="96" y="57"/>
                </a:cubicBezTo>
                <a:cubicBezTo>
                  <a:pt x="96" y="55"/>
                  <a:pt x="97" y="52"/>
                  <a:pt x="95" y="52"/>
                </a:cubicBezTo>
                <a:cubicBezTo>
                  <a:pt x="95" y="52"/>
                  <a:pt x="95" y="52"/>
                  <a:pt x="95" y="52"/>
                </a:cubicBezTo>
                <a:cubicBezTo>
                  <a:pt x="92" y="53"/>
                  <a:pt x="92" y="57"/>
                  <a:pt x="94" y="59"/>
                </a:cubicBezTo>
                <a:cubicBezTo>
                  <a:pt x="94" y="59"/>
                  <a:pt x="95" y="59"/>
                  <a:pt x="95" y="59"/>
                </a:cubicBezTo>
                <a:cubicBezTo>
                  <a:pt x="96" y="59"/>
                  <a:pt x="97" y="58"/>
                  <a:pt x="98" y="58"/>
                </a:cubicBezTo>
                <a:cubicBezTo>
                  <a:pt x="98" y="57"/>
                  <a:pt x="99" y="57"/>
                  <a:pt x="99" y="57"/>
                </a:cubicBezTo>
                <a:cubicBezTo>
                  <a:pt x="100" y="57"/>
                  <a:pt x="100" y="57"/>
                  <a:pt x="100" y="57"/>
                </a:cubicBezTo>
                <a:cubicBezTo>
                  <a:pt x="100" y="54"/>
                  <a:pt x="102" y="50"/>
                  <a:pt x="100" y="48"/>
                </a:cubicBezTo>
                <a:cubicBezTo>
                  <a:pt x="99" y="48"/>
                  <a:pt x="98" y="48"/>
                  <a:pt x="98" y="48"/>
                </a:cubicBezTo>
                <a:cubicBezTo>
                  <a:pt x="98" y="48"/>
                  <a:pt x="97" y="48"/>
                  <a:pt x="98" y="46"/>
                </a:cubicBezTo>
                <a:moveTo>
                  <a:pt x="82" y="47"/>
                </a:moveTo>
                <a:cubicBezTo>
                  <a:pt x="81" y="47"/>
                  <a:pt x="80" y="47"/>
                  <a:pt x="79" y="47"/>
                </a:cubicBezTo>
                <a:cubicBezTo>
                  <a:pt x="76" y="51"/>
                  <a:pt x="80" y="55"/>
                  <a:pt x="84" y="55"/>
                </a:cubicBezTo>
                <a:cubicBezTo>
                  <a:pt x="85" y="55"/>
                  <a:pt x="87" y="54"/>
                  <a:pt x="87" y="52"/>
                </a:cubicBezTo>
                <a:cubicBezTo>
                  <a:pt x="87" y="52"/>
                  <a:pt x="86" y="52"/>
                  <a:pt x="86" y="52"/>
                </a:cubicBezTo>
                <a:cubicBezTo>
                  <a:pt x="85" y="52"/>
                  <a:pt x="85" y="52"/>
                  <a:pt x="84" y="52"/>
                </a:cubicBezTo>
                <a:cubicBezTo>
                  <a:pt x="83" y="53"/>
                  <a:pt x="83" y="53"/>
                  <a:pt x="82" y="53"/>
                </a:cubicBezTo>
                <a:cubicBezTo>
                  <a:pt x="82" y="53"/>
                  <a:pt x="82" y="53"/>
                  <a:pt x="81" y="52"/>
                </a:cubicBezTo>
                <a:cubicBezTo>
                  <a:pt x="82" y="51"/>
                  <a:pt x="85" y="51"/>
                  <a:pt x="84" y="48"/>
                </a:cubicBezTo>
                <a:cubicBezTo>
                  <a:pt x="83" y="47"/>
                  <a:pt x="83" y="47"/>
                  <a:pt x="82" y="47"/>
                </a:cubicBezTo>
                <a:moveTo>
                  <a:pt x="35" y="48"/>
                </a:moveTo>
                <a:cubicBezTo>
                  <a:pt x="34" y="48"/>
                  <a:pt x="34" y="48"/>
                  <a:pt x="34" y="48"/>
                </a:cubicBezTo>
                <a:cubicBezTo>
                  <a:pt x="34" y="51"/>
                  <a:pt x="33" y="52"/>
                  <a:pt x="32" y="56"/>
                </a:cubicBezTo>
                <a:cubicBezTo>
                  <a:pt x="18" y="58"/>
                  <a:pt x="14" y="78"/>
                  <a:pt x="25" y="87"/>
                </a:cubicBezTo>
                <a:cubicBezTo>
                  <a:pt x="25" y="90"/>
                  <a:pt x="22" y="94"/>
                  <a:pt x="27" y="94"/>
                </a:cubicBezTo>
                <a:cubicBezTo>
                  <a:pt x="28" y="92"/>
                  <a:pt x="26" y="87"/>
                  <a:pt x="28" y="86"/>
                </a:cubicBezTo>
                <a:cubicBezTo>
                  <a:pt x="17" y="81"/>
                  <a:pt x="21" y="57"/>
                  <a:pt x="35" y="57"/>
                </a:cubicBezTo>
                <a:cubicBezTo>
                  <a:pt x="34" y="53"/>
                  <a:pt x="40" y="54"/>
                  <a:pt x="39" y="49"/>
                </a:cubicBezTo>
                <a:cubicBezTo>
                  <a:pt x="38" y="49"/>
                  <a:pt x="36" y="48"/>
                  <a:pt x="35" y="48"/>
                </a:cubicBezTo>
                <a:moveTo>
                  <a:pt x="112" y="51"/>
                </a:moveTo>
                <a:cubicBezTo>
                  <a:pt x="107" y="52"/>
                  <a:pt x="104" y="59"/>
                  <a:pt x="109" y="63"/>
                </a:cubicBezTo>
                <a:cubicBezTo>
                  <a:pt x="111" y="62"/>
                  <a:pt x="113" y="62"/>
                  <a:pt x="114" y="61"/>
                </a:cubicBezTo>
                <a:cubicBezTo>
                  <a:pt x="115" y="59"/>
                  <a:pt x="114" y="58"/>
                  <a:pt x="112" y="58"/>
                </a:cubicBezTo>
                <a:cubicBezTo>
                  <a:pt x="112" y="58"/>
                  <a:pt x="111" y="58"/>
                  <a:pt x="110" y="59"/>
                </a:cubicBezTo>
                <a:cubicBezTo>
                  <a:pt x="110" y="60"/>
                  <a:pt x="111" y="60"/>
                  <a:pt x="110" y="61"/>
                </a:cubicBezTo>
                <a:cubicBezTo>
                  <a:pt x="109" y="60"/>
                  <a:pt x="108" y="59"/>
                  <a:pt x="108" y="58"/>
                </a:cubicBezTo>
                <a:cubicBezTo>
                  <a:pt x="109" y="57"/>
                  <a:pt x="108" y="56"/>
                  <a:pt x="109" y="55"/>
                </a:cubicBezTo>
                <a:cubicBezTo>
                  <a:pt x="109" y="55"/>
                  <a:pt x="109" y="55"/>
                  <a:pt x="110" y="55"/>
                </a:cubicBezTo>
                <a:cubicBezTo>
                  <a:pt x="110" y="55"/>
                  <a:pt x="111" y="55"/>
                  <a:pt x="111" y="55"/>
                </a:cubicBezTo>
                <a:cubicBezTo>
                  <a:pt x="112" y="55"/>
                  <a:pt x="112" y="54"/>
                  <a:pt x="113" y="54"/>
                </a:cubicBezTo>
                <a:cubicBezTo>
                  <a:pt x="113" y="54"/>
                  <a:pt x="113" y="54"/>
                  <a:pt x="113" y="54"/>
                </a:cubicBezTo>
                <a:cubicBezTo>
                  <a:pt x="117" y="57"/>
                  <a:pt x="120" y="66"/>
                  <a:pt x="125" y="66"/>
                </a:cubicBezTo>
                <a:cubicBezTo>
                  <a:pt x="126" y="66"/>
                  <a:pt x="128" y="65"/>
                  <a:pt x="129" y="64"/>
                </a:cubicBezTo>
                <a:cubicBezTo>
                  <a:pt x="129" y="63"/>
                  <a:pt x="129" y="62"/>
                  <a:pt x="129" y="61"/>
                </a:cubicBezTo>
                <a:cubicBezTo>
                  <a:pt x="129" y="61"/>
                  <a:pt x="129" y="61"/>
                  <a:pt x="129" y="61"/>
                </a:cubicBezTo>
                <a:cubicBezTo>
                  <a:pt x="127" y="61"/>
                  <a:pt x="127" y="59"/>
                  <a:pt x="125" y="59"/>
                </a:cubicBezTo>
                <a:cubicBezTo>
                  <a:pt x="124" y="61"/>
                  <a:pt x="127" y="60"/>
                  <a:pt x="127" y="62"/>
                </a:cubicBezTo>
                <a:cubicBezTo>
                  <a:pt x="126" y="63"/>
                  <a:pt x="126" y="63"/>
                  <a:pt x="124" y="63"/>
                </a:cubicBezTo>
                <a:cubicBezTo>
                  <a:pt x="124" y="63"/>
                  <a:pt x="124" y="63"/>
                  <a:pt x="124" y="63"/>
                </a:cubicBezTo>
                <a:cubicBezTo>
                  <a:pt x="122" y="61"/>
                  <a:pt x="118" y="59"/>
                  <a:pt x="119" y="55"/>
                </a:cubicBezTo>
                <a:cubicBezTo>
                  <a:pt x="119" y="55"/>
                  <a:pt x="119" y="55"/>
                  <a:pt x="119" y="55"/>
                </a:cubicBezTo>
                <a:cubicBezTo>
                  <a:pt x="117" y="55"/>
                  <a:pt x="115" y="52"/>
                  <a:pt x="112" y="51"/>
                </a:cubicBezTo>
                <a:moveTo>
                  <a:pt x="104" y="52"/>
                </a:moveTo>
                <a:cubicBezTo>
                  <a:pt x="104" y="52"/>
                  <a:pt x="104" y="52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105" y="53"/>
                  <a:pt x="105" y="53"/>
                  <a:pt x="105" y="53"/>
                </a:cubicBezTo>
                <a:cubicBezTo>
                  <a:pt x="105" y="53"/>
                  <a:pt x="104" y="52"/>
                  <a:pt x="104" y="52"/>
                </a:cubicBezTo>
                <a:moveTo>
                  <a:pt x="174" y="53"/>
                </a:moveTo>
                <a:cubicBezTo>
                  <a:pt x="174" y="53"/>
                  <a:pt x="174" y="53"/>
                  <a:pt x="174" y="53"/>
                </a:cubicBezTo>
                <a:cubicBezTo>
                  <a:pt x="174" y="53"/>
                  <a:pt x="174" y="54"/>
                  <a:pt x="174" y="54"/>
                </a:cubicBezTo>
                <a:cubicBezTo>
                  <a:pt x="175" y="54"/>
                  <a:pt x="175" y="54"/>
                  <a:pt x="175" y="54"/>
                </a:cubicBezTo>
                <a:cubicBezTo>
                  <a:pt x="175" y="54"/>
                  <a:pt x="175" y="54"/>
                  <a:pt x="175" y="53"/>
                </a:cubicBezTo>
                <a:cubicBezTo>
                  <a:pt x="175" y="53"/>
                  <a:pt x="175" y="53"/>
                  <a:pt x="174" y="53"/>
                </a:cubicBezTo>
                <a:moveTo>
                  <a:pt x="103" y="54"/>
                </a:moveTo>
                <a:cubicBezTo>
                  <a:pt x="103" y="54"/>
                  <a:pt x="103" y="54"/>
                  <a:pt x="102" y="54"/>
                </a:cubicBezTo>
                <a:cubicBezTo>
                  <a:pt x="102" y="54"/>
                  <a:pt x="102" y="54"/>
                  <a:pt x="102" y="54"/>
                </a:cubicBezTo>
                <a:cubicBezTo>
                  <a:pt x="102" y="54"/>
                  <a:pt x="102" y="54"/>
                  <a:pt x="102" y="54"/>
                </a:cubicBezTo>
                <a:cubicBezTo>
                  <a:pt x="102" y="55"/>
                  <a:pt x="101" y="57"/>
                  <a:pt x="102" y="58"/>
                </a:cubicBezTo>
                <a:cubicBezTo>
                  <a:pt x="103" y="58"/>
                  <a:pt x="104" y="58"/>
                  <a:pt x="105" y="58"/>
                </a:cubicBezTo>
                <a:cubicBezTo>
                  <a:pt x="104" y="56"/>
                  <a:pt x="105" y="56"/>
                  <a:pt x="105" y="54"/>
                </a:cubicBezTo>
                <a:cubicBezTo>
                  <a:pt x="105" y="54"/>
                  <a:pt x="104" y="54"/>
                  <a:pt x="103" y="54"/>
                </a:cubicBezTo>
                <a:moveTo>
                  <a:pt x="40" y="62"/>
                </a:moveTo>
                <a:cubicBezTo>
                  <a:pt x="35" y="62"/>
                  <a:pt x="31" y="67"/>
                  <a:pt x="30" y="72"/>
                </a:cubicBezTo>
                <a:cubicBezTo>
                  <a:pt x="29" y="77"/>
                  <a:pt x="31" y="82"/>
                  <a:pt x="37" y="82"/>
                </a:cubicBezTo>
                <a:cubicBezTo>
                  <a:pt x="37" y="82"/>
                  <a:pt x="38" y="82"/>
                  <a:pt x="38" y="82"/>
                </a:cubicBezTo>
                <a:cubicBezTo>
                  <a:pt x="39" y="74"/>
                  <a:pt x="44" y="70"/>
                  <a:pt x="40" y="62"/>
                </a:cubicBezTo>
                <a:cubicBezTo>
                  <a:pt x="40" y="62"/>
                  <a:pt x="40" y="62"/>
                  <a:pt x="40" y="62"/>
                </a:cubicBezTo>
                <a:moveTo>
                  <a:pt x="144" y="62"/>
                </a:moveTo>
                <a:cubicBezTo>
                  <a:pt x="144" y="62"/>
                  <a:pt x="143" y="63"/>
                  <a:pt x="143" y="63"/>
                </a:cubicBezTo>
                <a:cubicBezTo>
                  <a:pt x="143" y="63"/>
                  <a:pt x="143" y="63"/>
                  <a:pt x="143" y="63"/>
                </a:cubicBezTo>
                <a:cubicBezTo>
                  <a:pt x="143" y="64"/>
                  <a:pt x="143" y="64"/>
                  <a:pt x="143" y="64"/>
                </a:cubicBezTo>
                <a:cubicBezTo>
                  <a:pt x="144" y="64"/>
                  <a:pt x="144" y="64"/>
                  <a:pt x="144" y="64"/>
                </a:cubicBezTo>
                <a:cubicBezTo>
                  <a:pt x="145" y="63"/>
                  <a:pt x="145" y="62"/>
                  <a:pt x="144" y="62"/>
                </a:cubicBezTo>
                <a:moveTo>
                  <a:pt x="131" y="64"/>
                </a:moveTo>
                <a:cubicBezTo>
                  <a:pt x="130" y="64"/>
                  <a:pt x="130" y="64"/>
                  <a:pt x="130" y="64"/>
                </a:cubicBezTo>
                <a:cubicBezTo>
                  <a:pt x="130" y="65"/>
                  <a:pt x="130" y="65"/>
                  <a:pt x="131" y="65"/>
                </a:cubicBezTo>
                <a:cubicBezTo>
                  <a:pt x="131" y="65"/>
                  <a:pt x="131" y="64"/>
                  <a:pt x="131" y="64"/>
                </a:cubicBezTo>
                <a:cubicBezTo>
                  <a:pt x="131" y="64"/>
                  <a:pt x="131" y="64"/>
                  <a:pt x="131" y="64"/>
                </a:cubicBezTo>
                <a:moveTo>
                  <a:pt x="137" y="69"/>
                </a:moveTo>
                <a:cubicBezTo>
                  <a:pt x="137" y="69"/>
                  <a:pt x="137" y="69"/>
                  <a:pt x="136" y="69"/>
                </a:cubicBezTo>
                <a:cubicBezTo>
                  <a:pt x="137" y="70"/>
                  <a:pt x="137" y="70"/>
                  <a:pt x="137" y="70"/>
                </a:cubicBezTo>
                <a:cubicBezTo>
                  <a:pt x="137" y="70"/>
                  <a:pt x="137" y="70"/>
                  <a:pt x="137" y="69"/>
                </a:cubicBezTo>
                <a:cubicBezTo>
                  <a:pt x="137" y="69"/>
                  <a:pt x="137" y="69"/>
                  <a:pt x="137" y="69"/>
                </a:cubicBezTo>
                <a:moveTo>
                  <a:pt x="42" y="71"/>
                </a:moveTo>
                <a:cubicBezTo>
                  <a:pt x="41" y="71"/>
                  <a:pt x="41" y="72"/>
                  <a:pt x="41" y="73"/>
                </a:cubicBezTo>
                <a:cubicBezTo>
                  <a:pt x="41" y="73"/>
                  <a:pt x="41" y="73"/>
                  <a:pt x="41" y="73"/>
                </a:cubicBezTo>
                <a:cubicBezTo>
                  <a:pt x="42" y="73"/>
                  <a:pt x="43" y="73"/>
                  <a:pt x="42" y="71"/>
                </a:cubicBezTo>
                <a:cubicBezTo>
                  <a:pt x="42" y="71"/>
                  <a:pt x="42" y="71"/>
                  <a:pt x="42" y="71"/>
                </a:cubicBezTo>
                <a:moveTo>
                  <a:pt x="66" y="71"/>
                </a:moveTo>
                <a:cubicBezTo>
                  <a:pt x="66" y="72"/>
                  <a:pt x="66" y="73"/>
                  <a:pt x="66" y="74"/>
                </a:cubicBezTo>
                <a:cubicBezTo>
                  <a:pt x="65" y="74"/>
                  <a:pt x="64" y="74"/>
                  <a:pt x="63" y="74"/>
                </a:cubicBezTo>
                <a:cubicBezTo>
                  <a:pt x="63" y="77"/>
                  <a:pt x="62" y="78"/>
                  <a:pt x="62" y="81"/>
                </a:cubicBezTo>
                <a:cubicBezTo>
                  <a:pt x="65" y="81"/>
                  <a:pt x="65" y="78"/>
                  <a:pt x="66" y="75"/>
                </a:cubicBezTo>
                <a:cubicBezTo>
                  <a:pt x="67" y="76"/>
                  <a:pt x="68" y="75"/>
                  <a:pt x="68" y="76"/>
                </a:cubicBezTo>
                <a:cubicBezTo>
                  <a:pt x="69" y="79"/>
                  <a:pt x="69" y="82"/>
                  <a:pt x="67" y="83"/>
                </a:cubicBezTo>
                <a:cubicBezTo>
                  <a:pt x="67" y="83"/>
                  <a:pt x="66" y="83"/>
                  <a:pt x="66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5" y="83"/>
                  <a:pt x="65" y="83"/>
                  <a:pt x="65" y="83"/>
                </a:cubicBezTo>
                <a:cubicBezTo>
                  <a:pt x="65" y="83"/>
                  <a:pt x="64" y="83"/>
                  <a:pt x="64" y="83"/>
                </a:cubicBezTo>
                <a:cubicBezTo>
                  <a:pt x="65" y="87"/>
                  <a:pt x="62" y="87"/>
                  <a:pt x="59" y="87"/>
                </a:cubicBezTo>
                <a:cubicBezTo>
                  <a:pt x="59" y="90"/>
                  <a:pt x="63" y="92"/>
                  <a:pt x="65" y="92"/>
                </a:cubicBezTo>
                <a:cubicBezTo>
                  <a:pt x="67" y="92"/>
                  <a:pt x="68" y="91"/>
                  <a:pt x="69" y="90"/>
                </a:cubicBezTo>
                <a:cubicBezTo>
                  <a:pt x="68" y="89"/>
                  <a:pt x="65" y="89"/>
                  <a:pt x="63" y="88"/>
                </a:cubicBezTo>
                <a:cubicBezTo>
                  <a:pt x="70" y="88"/>
                  <a:pt x="75" y="74"/>
                  <a:pt x="66" y="71"/>
                </a:cubicBezTo>
                <a:moveTo>
                  <a:pt x="59" y="71"/>
                </a:moveTo>
                <a:cubicBezTo>
                  <a:pt x="59" y="73"/>
                  <a:pt x="58" y="74"/>
                  <a:pt x="57" y="74"/>
                </a:cubicBezTo>
                <a:cubicBezTo>
                  <a:pt x="56" y="74"/>
                  <a:pt x="57" y="72"/>
                  <a:pt x="55" y="72"/>
                </a:cubicBezTo>
                <a:cubicBezTo>
                  <a:pt x="55" y="72"/>
                  <a:pt x="55" y="72"/>
                  <a:pt x="55" y="72"/>
                </a:cubicBezTo>
                <a:cubicBezTo>
                  <a:pt x="55" y="75"/>
                  <a:pt x="55" y="76"/>
                  <a:pt x="56" y="78"/>
                </a:cubicBezTo>
                <a:cubicBezTo>
                  <a:pt x="56" y="78"/>
                  <a:pt x="57" y="78"/>
                  <a:pt x="57" y="78"/>
                </a:cubicBezTo>
                <a:cubicBezTo>
                  <a:pt x="58" y="78"/>
                  <a:pt x="59" y="78"/>
                  <a:pt x="59" y="79"/>
                </a:cubicBezTo>
                <a:cubicBezTo>
                  <a:pt x="56" y="81"/>
                  <a:pt x="57" y="86"/>
                  <a:pt x="54" y="88"/>
                </a:cubicBezTo>
                <a:cubicBezTo>
                  <a:pt x="54" y="88"/>
                  <a:pt x="54" y="88"/>
                  <a:pt x="54" y="88"/>
                </a:cubicBezTo>
                <a:cubicBezTo>
                  <a:pt x="55" y="88"/>
                  <a:pt x="55" y="88"/>
                  <a:pt x="55" y="88"/>
                </a:cubicBezTo>
                <a:cubicBezTo>
                  <a:pt x="55" y="89"/>
                  <a:pt x="55" y="89"/>
                  <a:pt x="56" y="89"/>
                </a:cubicBezTo>
                <a:cubicBezTo>
                  <a:pt x="56" y="89"/>
                  <a:pt x="56" y="89"/>
                  <a:pt x="56" y="89"/>
                </a:cubicBezTo>
                <a:cubicBezTo>
                  <a:pt x="58" y="85"/>
                  <a:pt x="65" y="75"/>
                  <a:pt x="59" y="71"/>
                </a:cubicBezTo>
                <a:moveTo>
                  <a:pt x="41" y="74"/>
                </a:moveTo>
                <a:cubicBezTo>
                  <a:pt x="41" y="75"/>
                  <a:pt x="41" y="76"/>
                  <a:pt x="41" y="78"/>
                </a:cubicBezTo>
                <a:cubicBezTo>
                  <a:pt x="43" y="78"/>
                  <a:pt x="45" y="79"/>
                  <a:pt x="46" y="79"/>
                </a:cubicBezTo>
                <a:cubicBezTo>
                  <a:pt x="47" y="79"/>
                  <a:pt x="47" y="79"/>
                  <a:pt x="48" y="79"/>
                </a:cubicBezTo>
                <a:cubicBezTo>
                  <a:pt x="48" y="77"/>
                  <a:pt x="46" y="77"/>
                  <a:pt x="47" y="75"/>
                </a:cubicBezTo>
                <a:cubicBezTo>
                  <a:pt x="46" y="75"/>
                  <a:pt x="46" y="75"/>
                  <a:pt x="45" y="75"/>
                </a:cubicBezTo>
                <a:cubicBezTo>
                  <a:pt x="44" y="75"/>
                  <a:pt x="42" y="75"/>
                  <a:pt x="41" y="74"/>
                </a:cubicBezTo>
                <a:moveTo>
                  <a:pt x="83" y="75"/>
                </a:moveTo>
                <a:cubicBezTo>
                  <a:pt x="82" y="75"/>
                  <a:pt x="81" y="75"/>
                  <a:pt x="81" y="75"/>
                </a:cubicBezTo>
                <a:cubicBezTo>
                  <a:pt x="81" y="78"/>
                  <a:pt x="80" y="80"/>
                  <a:pt x="79" y="80"/>
                </a:cubicBezTo>
                <a:cubicBezTo>
                  <a:pt x="78" y="80"/>
                  <a:pt x="78" y="80"/>
                  <a:pt x="78" y="79"/>
                </a:cubicBezTo>
                <a:cubicBezTo>
                  <a:pt x="78" y="82"/>
                  <a:pt x="76" y="82"/>
                  <a:pt x="76" y="84"/>
                </a:cubicBezTo>
                <a:cubicBezTo>
                  <a:pt x="76" y="84"/>
                  <a:pt x="78" y="84"/>
                  <a:pt x="77" y="85"/>
                </a:cubicBezTo>
                <a:cubicBezTo>
                  <a:pt x="77" y="85"/>
                  <a:pt x="76" y="85"/>
                  <a:pt x="76" y="85"/>
                </a:cubicBezTo>
                <a:cubicBezTo>
                  <a:pt x="79" y="88"/>
                  <a:pt x="75" y="91"/>
                  <a:pt x="78" y="94"/>
                </a:cubicBezTo>
                <a:cubicBezTo>
                  <a:pt x="78" y="94"/>
                  <a:pt x="79" y="94"/>
                  <a:pt x="79" y="94"/>
                </a:cubicBezTo>
                <a:cubicBezTo>
                  <a:pt x="87" y="94"/>
                  <a:pt x="87" y="87"/>
                  <a:pt x="87" y="79"/>
                </a:cubicBezTo>
                <a:cubicBezTo>
                  <a:pt x="86" y="78"/>
                  <a:pt x="83" y="78"/>
                  <a:pt x="83" y="75"/>
                </a:cubicBezTo>
                <a:moveTo>
                  <a:pt x="53" y="77"/>
                </a:moveTo>
                <a:cubicBezTo>
                  <a:pt x="52" y="77"/>
                  <a:pt x="51" y="78"/>
                  <a:pt x="51" y="78"/>
                </a:cubicBezTo>
                <a:cubicBezTo>
                  <a:pt x="52" y="79"/>
                  <a:pt x="52" y="81"/>
                  <a:pt x="54" y="81"/>
                </a:cubicBezTo>
                <a:cubicBezTo>
                  <a:pt x="54" y="80"/>
                  <a:pt x="55" y="80"/>
                  <a:pt x="55" y="80"/>
                </a:cubicBezTo>
                <a:cubicBezTo>
                  <a:pt x="55" y="80"/>
                  <a:pt x="56" y="80"/>
                  <a:pt x="56" y="80"/>
                </a:cubicBezTo>
                <a:cubicBezTo>
                  <a:pt x="56" y="79"/>
                  <a:pt x="54" y="77"/>
                  <a:pt x="53" y="77"/>
                </a:cubicBezTo>
                <a:moveTo>
                  <a:pt x="92" y="80"/>
                </a:moveTo>
                <a:cubicBezTo>
                  <a:pt x="92" y="80"/>
                  <a:pt x="91" y="80"/>
                  <a:pt x="91" y="81"/>
                </a:cubicBezTo>
                <a:cubicBezTo>
                  <a:pt x="91" y="81"/>
                  <a:pt x="91" y="82"/>
                  <a:pt x="91" y="83"/>
                </a:cubicBezTo>
                <a:cubicBezTo>
                  <a:pt x="92" y="83"/>
                  <a:pt x="94" y="83"/>
                  <a:pt x="94" y="84"/>
                </a:cubicBezTo>
                <a:cubicBezTo>
                  <a:pt x="92" y="87"/>
                  <a:pt x="90" y="93"/>
                  <a:pt x="87" y="94"/>
                </a:cubicBezTo>
                <a:cubicBezTo>
                  <a:pt x="88" y="94"/>
                  <a:pt x="88" y="96"/>
                  <a:pt x="88" y="97"/>
                </a:cubicBezTo>
                <a:cubicBezTo>
                  <a:pt x="89" y="97"/>
                  <a:pt x="90" y="97"/>
                  <a:pt x="90" y="97"/>
                </a:cubicBezTo>
                <a:cubicBezTo>
                  <a:pt x="91" y="95"/>
                  <a:pt x="92" y="93"/>
                  <a:pt x="91" y="90"/>
                </a:cubicBezTo>
                <a:cubicBezTo>
                  <a:pt x="95" y="89"/>
                  <a:pt x="97" y="86"/>
                  <a:pt x="98" y="82"/>
                </a:cubicBezTo>
                <a:cubicBezTo>
                  <a:pt x="96" y="82"/>
                  <a:pt x="94" y="80"/>
                  <a:pt x="92" y="80"/>
                </a:cubicBezTo>
                <a:moveTo>
                  <a:pt x="6" y="80"/>
                </a:moveTo>
                <a:cubicBezTo>
                  <a:pt x="6" y="80"/>
                  <a:pt x="6" y="80"/>
                  <a:pt x="6" y="81"/>
                </a:cubicBezTo>
                <a:cubicBezTo>
                  <a:pt x="6" y="81"/>
                  <a:pt x="6" y="82"/>
                  <a:pt x="6" y="83"/>
                </a:cubicBezTo>
                <a:cubicBezTo>
                  <a:pt x="6" y="83"/>
                  <a:pt x="6" y="83"/>
                  <a:pt x="6" y="83"/>
                </a:cubicBezTo>
                <a:cubicBezTo>
                  <a:pt x="6" y="83"/>
                  <a:pt x="7" y="82"/>
                  <a:pt x="7" y="82"/>
                </a:cubicBezTo>
                <a:cubicBezTo>
                  <a:pt x="7" y="81"/>
                  <a:pt x="7" y="80"/>
                  <a:pt x="6" y="80"/>
                </a:cubicBezTo>
                <a:moveTo>
                  <a:pt x="112" y="83"/>
                </a:moveTo>
                <a:cubicBezTo>
                  <a:pt x="111" y="85"/>
                  <a:pt x="110" y="86"/>
                  <a:pt x="108" y="86"/>
                </a:cubicBezTo>
                <a:cubicBezTo>
                  <a:pt x="108" y="86"/>
                  <a:pt x="108" y="86"/>
                  <a:pt x="108" y="86"/>
                </a:cubicBezTo>
                <a:cubicBezTo>
                  <a:pt x="108" y="88"/>
                  <a:pt x="109" y="88"/>
                  <a:pt x="110" y="89"/>
                </a:cubicBezTo>
                <a:cubicBezTo>
                  <a:pt x="111" y="88"/>
                  <a:pt x="111" y="86"/>
                  <a:pt x="112" y="86"/>
                </a:cubicBezTo>
                <a:cubicBezTo>
                  <a:pt x="114" y="87"/>
                  <a:pt x="114" y="88"/>
                  <a:pt x="114" y="90"/>
                </a:cubicBezTo>
                <a:cubicBezTo>
                  <a:pt x="112" y="91"/>
                  <a:pt x="111" y="93"/>
                  <a:pt x="109" y="94"/>
                </a:cubicBezTo>
                <a:cubicBezTo>
                  <a:pt x="110" y="94"/>
                  <a:pt x="110" y="94"/>
                  <a:pt x="110" y="94"/>
                </a:cubicBezTo>
                <a:cubicBezTo>
                  <a:pt x="112" y="94"/>
                  <a:pt x="113" y="96"/>
                  <a:pt x="113" y="97"/>
                </a:cubicBezTo>
                <a:cubicBezTo>
                  <a:pt x="112" y="99"/>
                  <a:pt x="111" y="100"/>
                  <a:pt x="109" y="100"/>
                </a:cubicBezTo>
                <a:cubicBezTo>
                  <a:pt x="108" y="99"/>
                  <a:pt x="110" y="98"/>
                  <a:pt x="109" y="96"/>
                </a:cubicBezTo>
                <a:cubicBezTo>
                  <a:pt x="109" y="96"/>
                  <a:pt x="109" y="96"/>
                  <a:pt x="109" y="96"/>
                </a:cubicBezTo>
                <a:cubicBezTo>
                  <a:pt x="108" y="96"/>
                  <a:pt x="108" y="96"/>
                  <a:pt x="108" y="96"/>
                </a:cubicBezTo>
                <a:cubicBezTo>
                  <a:pt x="108" y="96"/>
                  <a:pt x="107" y="96"/>
                  <a:pt x="107" y="96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9"/>
                  <a:pt x="108" y="102"/>
                  <a:pt x="111" y="102"/>
                </a:cubicBezTo>
                <a:cubicBezTo>
                  <a:pt x="112" y="102"/>
                  <a:pt x="113" y="101"/>
                  <a:pt x="114" y="101"/>
                </a:cubicBezTo>
                <a:cubicBezTo>
                  <a:pt x="114" y="94"/>
                  <a:pt x="121" y="85"/>
                  <a:pt x="112" y="83"/>
                </a:cubicBezTo>
                <a:moveTo>
                  <a:pt x="73" y="84"/>
                </a:moveTo>
                <a:cubicBezTo>
                  <a:pt x="72" y="84"/>
                  <a:pt x="71" y="84"/>
                  <a:pt x="71" y="85"/>
                </a:cubicBezTo>
                <a:cubicBezTo>
                  <a:pt x="71" y="85"/>
                  <a:pt x="72" y="85"/>
                  <a:pt x="73" y="85"/>
                </a:cubicBezTo>
                <a:cubicBezTo>
                  <a:pt x="74" y="85"/>
                  <a:pt x="75" y="85"/>
                  <a:pt x="75" y="84"/>
                </a:cubicBezTo>
                <a:cubicBezTo>
                  <a:pt x="74" y="84"/>
                  <a:pt x="73" y="84"/>
                  <a:pt x="73" y="84"/>
                </a:cubicBezTo>
                <a:moveTo>
                  <a:pt x="137" y="85"/>
                </a:moveTo>
                <a:cubicBezTo>
                  <a:pt x="137" y="85"/>
                  <a:pt x="137" y="85"/>
                  <a:pt x="136" y="86"/>
                </a:cubicBezTo>
                <a:cubicBezTo>
                  <a:pt x="137" y="86"/>
                  <a:pt x="137" y="86"/>
                  <a:pt x="137" y="86"/>
                </a:cubicBezTo>
                <a:cubicBezTo>
                  <a:pt x="137" y="86"/>
                  <a:pt x="137" y="86"/>
                  <a:pt x="137" y="86"/>
                </a:cubicBezTo>
                <a:cubicBezTo>
                  <a:pt x="137" y="85"/>
                  <a:pt x="137" y="85"/>
                  <a:pt x="137" y="85"/>
                </a:cubicBezTo>
                <a:moveTo>
                  <a:pt x="104" y="87"/>
                </a:moveTo>
                <a:cubicBezTo>
                  <a:pt x="104" y="87"/>
                  <a:pt x="104" y="87"/>
                  <a:pt x="104" y="87"/>
                </a:cubicBezTo>
                <a:cubicBezTo>
                  <a:pt x="104" y="88"/>
                  <a:pt x="103" y="88"/>
                  <a:pt x="103" y="88"/>
                </a:cubicBezTo>
                <a:cubicBezTo>
                  <a:pt x="103" y="88"/>
                  <a:pt x="102" y="88"/>
                  <a:pt x="102" y="88"/>
                </a:cubicBezTo>
                <a:cubicBezTo>
                  <a:pt x="101" y="87"/>
                  <a:pt x="101" y="87"/>
                  <a:pt x="101" y="87"/>
                </a:cubicBezTo>
                <a:cubicBezTo>
                  <a:pt x="100" y="87"/>
                  <a:pt x="100" y="87"/>
                  <a:pt x="100" y="88"/>
                </a:cubicBezTo>
                <a:cubicBezTo>
                  <a:pt x="100" y="90"/>
                  <a:pt x="104" y="89"/>
                  <a:pt x="106" y="90"/>
                </a:cubicBezTo>
                <a:cubicBezTo>
                  <a:pt x="105" y="89"/>
                  <a:pt x="106" y="87"/>
                  <a:pt x="104" y="87"/>
                </a:cubicBezTo>
                <a:moveTo>
                  <a:pt x="123" y="88"/>
                </a:moveTo>
                <a:cubicBezTo>
                  <a:pt x="123" y="88"/>
                  <a:pt x="123" y="88"/>
                  <a:pt x="123" y="88"/>
                </a:cubicBezTo>
                <a:cubicBezTo>
                  <a:pt x="122" y="89"/>
                  <a:pt x="120" y="90"/>
                  <a:pt x="121" y="93"/>
                </a:cubicBezTo>
                <a:cubicBezTo>
                  <a:pt x="121" y="94"/>
                  <a:pt x="121" y="94"/>
                  <a:pt x="121" y="94"/>
                </a:cubicBezTo>
                <a:cubicBezTo>
                  <a:pt x="121" y="94"/>
                  <a:pt x="122" y="94"/>
                  <a:pt x="122" y="93"/>
                </a:cubicBezTo>
                <a:cubicBezTo>
                  <a:pt x="122" y="93"/>
                  <a:pt x="122" y="93"/>
                  <a:pt x="122" y="93"/>
                </a:cubicBezTo>
                <a:cubicBezTo>
                  <a:pt x="122" y="93"/>
                  <a:pt x="123" y="93"/>
                  <a:pt x="123" y="93"/>
                </a:cubicBezTo>
                <a:cubicBezTo>
                  <a:pt x="123" y="94"/>
                  <a:pt x="123" y="96"/>
                  <a:pt x="123" y="97"/>
                </a:cubicBezTo>
                <a:cubicBezTo>
                  <a:pt x="123" y="97"/>
                  <a:pt x="122" y="97"/>
                  <a:pt x="122" y="97"/>
                </a:cubicBezTo>
                <a:cubicBezTo>
                  <a:pt x="122" y="97"/>
                  <a:pt x="122" y="97"/>
                  <a:pt x="122" y="97"/>
                </a:cubicBezTo>
                <a:cubicBezTo>
                  <a:pt x="121" y="97"/>
                  <a:pt x="121" y="96"/>
                  <a:pt x="121" y="96"/>
                </a:cubicBezTo>
                <a:cubicBezTo>
                  <a:pt x="121" y="96"/>
                  <a:pt x="121" y="97"/>
                  <a:pt x="121" y="97"/>
                </a:cubicBezTo>
                <a:cubicBezTo>
                  <a:pt x="122" y="99"/>
                  <a:pt x="123" y="100"/>
                  <a:pt x="123" y="101"/>
                </a:cubicBezTo>
                <a:cubicBezTo>
                  <a:pt x="127" y="99"/>
                  <a:pt x="125" y="92"/>
                  <a:pt x="126" y="89"/>
                </a:cubicBezTo>
                <a:cubicBezTo>
                  <a:pt x="125" y="89"/>
                  <a:pt x="125" y="88"/>
                  <a:pt x="123" y="88"/>
                </a:cubicBezTo>
                <a:moveTo>
                  <a:pt x="134" y="90"/>
                </a:moveTo>
                <a:cubicBezTo>
                  <a:pt x="134" y="92"/>
                  <a:pt x="134" y="95"/>
                  <a:pt x="132" y="95"/>
                </a:cubicBezTo>
                <a:cubicBezTo>
                  <a:pt x="134" y="100"/>
                  <a:pt x="129" y="103"/>
                  <a:pt x="130" y="109"/>
                </a:cubicBezTo>
                <a:cubicBezTo>
                  <a:pt x="130" y="109"/>
                  <a:pt x="130" y="109"/>
                  <a:pt x="131" y="109"/>
                </a:cubicBezTo>
                <a:cubicBezTo>
                  <a:pt x="131" y="109"/>
                  <a:pt x="132" y="109"/>
                  <a:pt x="133" y="109"/>
                </a:cubicBezTo>
                <a:cubicBezTo>
                  <a:pt x="134" y="109"/>
                  <a:pt x="135" y="110"/>
                  <a:pt x="136" y="110"/>
                </a:cubicBezTo>
                <a:cubicBezTo>
                  <a:pt x="136" y="110"/>
                  <a:pt x="137" y="109"/>
                  <a:pt x="137" y="109"/>
                </a:cubicBezTo>
                <a:cubicBezTo>
                  <a:pt x="136" y="108"/>
                  <a:pt x="134" y="108"/>
                  <a:pt x="133" y="106"/>
                </a:cubicBezTo>
                <a:cubicBezTo>
                  <a:pt x="134" y="104"/>
                  <a:pt x="133" y="101"/>
                  <a:pt x="135" y="100"/>
                </a:cubicBezTo>
                <a:cubicBezTo>
                  <a:pt x="136" y="101"/>
                  <a:pt x="136" y="102"/>
                  <a:pt x="138" y="102"/>
                </a:cubicBezTo>
                <a:cubicBezTo>
                  <a:pt x="138" y="102"/>
                  <a:pt x="138" y="102"/>
                  <a:pt x="138" y="102"/>
                </a:cubicBezTo>
                <a:cubicBezTo>
                  <a:pt x="139" y="100"/>
                  <a:pt x="138" y="99"/>
                  <a:pt x="136" y="98"/>
                </a:cubicBezTo>
                <a:cubicBezTo>
                  <a:pt x="136" y="98"/>
                  <a:pt x="136" y="99"/>
                  <a:pt x="136" y="99"/>
                </a:cubicBezTo>
                <a:cubicBezTo>
                  <a:pt x="135" y="99"/>
                  <a:pt x="135" y="99"/>
                  <a:pt x="135" y="99"/>
                </a:cubicBezTo>
                <a:cubicBezTo>
                  <a:pt x="136" y="97"/>
                  <a:pt x="135" y="94"/>
                  <a:pt x="137" y="93"/>
                </a:cubicBezTo>
                <a:cubicBezTo>
                  <a:pt x="137" y="93"/>
                  <a:pt x="137" y="93"/>
                  <a:pt x="137" y="93"/>
                </a:cubicBezTo>
                <a:cubicBezTo>
                  <a:pt x="138" y="93"/>
                  <a:pt x="138" y="94"/>
                  <a:pt x="138" y="94"/>
                </a:cubicBezTo>
                <a:cubicBezTo>
                  <a:pt x="139" y="94"/>
                  <a:pt x="139" y="94"/>
                  <a:pt x="140" y="94"/>
                </a:cubicBezTo>
                <a:cubicBezTo>
                  <a:pt x="140" y="94"/>
                  <a:pt x="140" y="94"/>
                  <a:pt x="140" y="94"/>
                </a:cubicBezTo>
                <a:cubicBezTo>
                  <a:pt x="141" y="93"/>
                  <a:pt x="142" y="93"/>
                  <a:pt x="142" y="92"/>
                </a:cubicBezTo>
                <a:cubicBezTo>
                  <a:pt x="139" y="90"/>
                  <a:pt x="137" y="91"/>
                  <a:pt x="134" y="90"/>
                </a:cubicBezTo>
                <a:moveTo>
                  <a:pt x="99" y="91"/>
                </a:moveTo>
                <a:cubicBezTo>
                  <a:pt x="99" y="91"/>
                  <a:pt x="99" y="91"/>
                  <a:pt x="99" y="91"/>
                </a:cubicBezTo>
                <a:cubicBezTo>
                  <a:pt x="98" y="91"/>
                  <a:pt x="98" y="92"/>
                  <a:pt x="98" y="93"/>
                </a:cubicBezTo>
                <a:cubicBezTo>
                  <a:pt x="99" y="93"/>
                  <a:pt x="100" y="93"/>
                  <a:pt x="101" y="93"/>
                </a:cubicBezTo>
                <a:cubicBezTo>
                  <a:pt x="101" y="92"/>
                  <a:pt x="101" y="91"/>
                  <a:pt x="99" y="91"/>
                </a:cubicBezTo>
                <a:moveTo>
                  <a:pt x="102" y="92"/>
                </a:moveTo>
                <a:cubicBezTo>
                  <a:pt x="102" y="92"/>
                  <a:pt x="102" y="92"/>
                  <a:pt x="101" y="92"/>
                </a:cubicBezTo>
                <a:cubicBezTo>
                  <a:pt x="101" y="94"/>
                  <a:pt x="102" y="94"/>
                  <a:pt x="103" y="94"/>
                </a:cubicBezTo>
                <a:cubicBezTo>
                  <a:pt x="104" y="94"/>
                  <a:pt x="104" y="94"/>
                  <a:pt x="105" y="94"/>
                </a:cubicBezTo>
                <a:cubicBezTo>
                  <a:pt x="105" y="93"/>
                  <a:pt x="104" y="92"/>
                  <a:pt x="102" y="92"/>
                </a:cubicBezTo>
                <a:moveTo>
                  <a:pt x="146" y="93"/>
                </a:moveTo>
                <a:cubicBezTo>
                  <a:pt x="142" y="93"/>
                  <a:pt x="145" y="100"/>
                  <a:pt x="146" y="101"/>
                </a:cubicBezTo>
                <a:cubicBezTo>
                  <a:pt x="144" y="104"/>
                  <a:pt x="138" y="109"/>
                  <a:pt x="142" y="112"/>
                </a:cubicBezTo>
                <a:cubicBezTo>
                  <a:pt x="143" y="110"/>
                  <a:pt x="143" y="106"/>
                  <a:pt x="146" y="106"/>
                </a:cubicBezTo>
                <a:cubicBezTo>
                  <a:pt x="146" y="108"/>
                  <a:pt x="145" y="110"/>
                  <a:pt x="146" y="113"/>
                </a:cubicBezTo>
                <a:cubicBezTo>
                  <a:pt x="146" y="113"/>
                  <a:pt x="147" y="113"/>
                  <a:pt x="148" y="113"/>
                </a:cubicBezTo>
                <a:cubicBezTo>
                  <a:pt x="148" y="107"/>
                  <a:pt x="148" y="104"/>
                  <a:pt x="148" y="99"/>
                </a:cubicBezTo>
                <a:cubicBezTo>
                  <a:pt x="148" y="99"/>
                  <a:pt x="148" y="99"/>
                  <a:pt x="149" y="99"/>
                </a:cubicBezTo>
                <a:cubicBezTo>
                  <a:pt x="151" y="99"/>
                  <a:pt x="150" y="96"/>
                  <a:pt x="152" y="95"/>
                </a:cubicBezTo>
                <a:cubicBezTo>
                  <a:pt x="152" y="95"/>
                  <a:pt x="152" y="95"/>
                  <a:pt x="151" y="95"/>
                </a:cubicBezTo>
                <a:cubicBezTo>
                  <a:pt x="151" y="95"/>
                  <a:pt x="150" y="96"/>
                  <a:pt x="149" y="96"/>
                </a:cubicBezTo>
                <a:cubicBezTo>
                  <a:pt x="149" y="97"/>
                  <a:pt x="148" y="98"/>
                  <a:pt x="148" y="98"/>
                </a:cubicBezTo>
                <a:cubicBezTo>
                  <a:pt x="148" y="98"/>
                  <a:pt x="148" y="97"/>
                  <a:pt x="148" y="97"/>
                </a:cubicBezTo>
                <a:cubicBezTo>
                  <a:pt x="148" y="95"/>
                  <a:pt x="147" y="94"/>
                  <a:pt x="146" y="93"/>
                </a:cubicBezTo>
                <a:moveTo>
                  <a:pt x="120" y="96"/>
                </a:moveTo>
                <a:cubicBezTo>
                  <a:pt x="119" y="96"/>
                  <a:pt x="118" y="96"/>
                  <a:pt x="118" y="96"/>
                </a:cubicBezTo>
                <a:cubicBezTo>
                  <a:pt x="117" y="98"/>
                  <a:pt x="118" y="98"/>
                  <a:pt x="119" y="98"/>
                </a:cubicBezTo>
                <a:cubicBezTo>
                  <a:pt x="119" y="98"/>
                  <a:pt x="120" y="98"/>
                  <a:pt x="120" y="98"/>
                </a:cubicBezTo>
                <a:cubicBezTo>
                  <a:pt x="120" y="98"/>
                  <a:pt x="120" y="97"/>
                  <a:pt x="120" y="96"/>
                </a:cubicBezTo>
                <a:moveTo>
                  <a:pt x="157" y="96"/>
                </a:moveTo>
                <a:cubicBezTo>
                  <a:pt x="151" y="96"/>
                  <a:pt x="151" y="109"/>
                  <a:pt x="150" y="114"/>
                </a:cubicBezTo>
                <a:cubicBezTo>
                  <a:pt x="150" y="114"/>
                  <a:pt x="151" y="114"/>
                  <a:pt x="151" y="114"/>
                </a:cubicBezTo>
                <a:cubicBezTo>
                  <a:pt x="151" y="114"/>
                  <a:pt x="151" y="114"/>
                  <a:pt x="152" y="114"/>
                </a:cubicBezTo>
                <a:cubicBezTo>
                  <a:pt x="152" y="114"/>
                  <a:pt x="152" y="114"/>
                  <a:pt x="152" y="114"/>
                </a:cubicBezTo>
                <a:cubicBezTo>
                  <a:pt x="153" y="114"/>
                  <a:pt x="153" y="114"/>
                  <a:pt x="153" y="114"/>
                </a:cubicBezTo>
                <a:cubicBezTo>
                  <a:pt x="152" y="110"/>
                  <a:pt x="154" y="107"/>
                  <a:pt x="156" y="106"/>
                </a:cubicBezTo>
                <a:cubicBezTo>
                  <a:pt x="153" y="105"/>
                  <a:pt x="154" y="98"/>
                  <a:pt x="157" y="98"/>
                </a:cubicBezTo>
                <a:cubicBezTo>
                  <a:pt x="157" y="98"/>
                  <a:pt x="157" y="98"/>
                  <a:pt x="157" y="98"/>
                </a:cubicBezTo>
                <a:cubicBezTo>
                  <a:pt x="159" y="101"/>
                  <a:pt x="154" y="105"/>
                  <a:pt x="158" y="107"/>
                </a:cubicBezTo>
                <a:cubicBezTo>
                  <a:pt x="161" y="105"/>
                  <a:pt x="161" y="101"/>
                  <a:pt x="161" y="97"/>
                </a:cubicBezTo>
                <a:cubicBezTo>
                  <a:pt x="160" y="97"/>
                  <a:pt x="158" y="96"/>
                  <a:pt x="157" y="96"/>
                </a:cubicBezTo>
                <a:moveTo>
                  <a:pt x="118" y="102"/>
                </a:moveTo>
                <a:cubicBezTo>
                  <a:pt x="117" y="102"/>
                  <a:pt x="116" y="103"/>
                  <a:pt x="115" y="103"/>
                </a:cubicBezTo>
                <a:cubicBezTo>
                  <a:pt x="117" y="103"/>
                  <a:pt x="120" y="106"/>
                  <a:pt x="122" y="106"/>
                </a:cubicBezTo>
                <a:cubicBezTo>
                  <a:pt x="123" y="106"/>
                  <a:pt x="124" y="106"/>
                  <a:pt x="124" y="105"/>
                </a:cubicBezTo>
                <a:cubicBezTo>
                  <a:pt x="123" y="103"/>
                  <a:pt x="120" y="102"/>
                  <a:pt x="118" y="102"/>
                </a:cubicBezTo>
                <a:moveTo>
                  <a:pt x="41" y="109"/>
                </a:moveTo>
                <a:cubicBezTo>
                  <a:pt x="40" y="110"/>
                  <a:pt x="42" y="110"/>
                  <a:pt x="41" y="111"/>
                </a:cubicBezTo>
                <a:cubicBezTo>
                  <a:pt x="41" y="111"/>
                  <a:pt x="41" y="111"/>
                  <a:pt x="40" y="111"/>
                </a:cubicBezTo>
                <a:cubicBezTo>
                  <a:pt x="39" y="111"/>
                  <a:pt x="38" y="112"/>
                  <a:pt x="36" y="112"/>
                </a:cubicBezTo>
                <a:cubicBezTo>
                  <a:pt x="36" y="114"/>
                  <a:pt x="37" y="114"/>
                  <a:pt x="37" y="115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40" y="115"/>
                  <a:pt x="40" y="114"/>
                  <a:pt x="41" y="114"/>
                </a:cubicBezTo>
                <a:cubicBezTo>
                  <a:pt x="42" y="114"/>
                  <a:pt x="43" y="114"/>
                  <a:pt x="43" y="116"/>
                </a:cubicBezTo>
                <a:cubicBezTo>
                  <a:pt x="43" y="117"/>
                  <a:pt x="41" y="117"/>
                  <a:pt x="40" y="118"/>
                </a:cubicBezTo>
                <a:cubicBezTo>
                  <a:pt x="37" y="118"/>
                  <a:pt x="37" y="114"/>
                  <a:pt x="34" y="113"/>
                </a:cubicBezTo>
                <a:cubicBezTo>
                  <a:pt x="33" y="114"/>
                  <a:pt x="35" y="115"/>
                  <a:pt x="34" y="116"/>
                </a:cubicBezTo>
                <a:cubicBezTo>
                  <a:pt x="34" y="116"/>
                  <a:pt x="34" y="116"/>
                  <a:pt x="34" y="116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2" y="116"/>
                  <a:pt x="32" y="115"/>
                  <a:pt x="31" y="115"/>
                </a:cubicBezTo>
                <a:cubicBezTo>
                  <a:pt x="29" y="115"/>
                  <a:pt x="28" y="116"/>
                  <a:pt x="27" y="117"/>
                </a:cubicBezTo>
                <a:cubicBezTo>
                  <a:pt x="28" y="120"/>
                  <a:pt x="30" y="127"/>
                  <a:pt x="33" y="127"/>
                </a:cubicBezTo>
                <a:cubicBezTo>
                  <a:pt x="33" y="127"/>
                  <a:pt x="33" y="127"/>
                  <a:pt x="34" y="126"/>
                </a:cubicBezTo>
                <a:cubicBezTo>
                  <a:pt x="35" y="133"/>
                  <a:pt x="38" y="138"/>
                  <a:pt x="43" y="141"/>
                </a:cubicBezTo>
                <a:cubicBezTo>
                  <a:pt x="45" y="136"/>
                  <a:pt x="39" y="132"/>
                  <a:pt x="36" y="129"/>
                </a:cubicBezTo>
                <a:cubicBezTo>
                  <a:pt x="38" y="128"/>
                  <a:pt x="37" y="126"/>
                  <a:pt x="37" y="124"/>
                </a:cubicBezTo>
                <a:cubicBezTo>
                  <a:pt x="37" y="124"/>
                  <a:pt x="37" y="124"/>
                  <a:pt x="37" y="124"/>
                </a:cubicBezTo>
                <a:cubicBezTo>
                  <a:pt x="36" y="124"/>
                  <a:pt x="36" y="125"/>
                  <a:pt x="36" y="125"/>
                </a:cubicBezTo>
                <a:cubicBezTo>
                  <a:pt x="36" y="126"/>
                  <a:pt x="36" y="126"/>
                  <a:pt x="35" y="126"/>
                </a:cubicBezTo>
                <a:cubicBezTo>
                  <a:pt x="35" y="126"/>
                  <a:pt x="35" y="126"/>
                  <a:pt x="35" y="126"/>
                </a:cubicBezTo>
                <a:cubicBezTo>
                  <a:pt x="33" y="124"/>
                  <a:pt x="32" y="122"/>
                  <a:pt x="32" y="119"/>
                </a:cubicBezTo>
                <a:cubicBezTo>
                  <a:pt x="33" y="120"/>
                  <a:pt x="36" y="119"/>
                  <a:pt x="36" y="121"/>
                </a:cubicBezTo>
                <a:cubicBezTo>
                  <a:pt x="37" y="121"/>
                  <a:pt x="37" y="121"/>
                  <a:pt x="38" y="121"/>
                </a:cubicBezTo>
                <a:cubicBezTo>
                  <a:pt x="39" y="121"/>
                  <a:pt x="39" y="121"/>
                  <a:pt x="40" y="122"/>
                </a:cubicBezTo>
                <a:cubicBezTo>
                  <a:pt x="43" y="120"/>
                  <a:pt x="46" y="119"/>
                  <a:pt x="47" y="116"/>
                </a:cubicBezTo>
                <a:cubicBezTo>
                  <a:pt x="45" y="113"/>
                  <a:pt x="44" y="110"/>
                  <a:pt x="41" y="109"/>
                </a:cubicBezTo>
                <a:moveTo>
                  <a:pt x="156" y="114"/>
                </a:moveTo>
                <a:cubicBezTo>
                  <a:pt x="155" y="114"/>
                  <a:pt x="155" y="114"/>
                  <a:pt x="154" y="114"/>
                </a:cubicBezTo>
                <a:cubicBezTo>
                  <a:pt x="154" y="115"/>
                  <a:pt x="154" y="115"/>
                  <a:pt x="154" y="116"/>
                </a:cubicBezTo>
                <a:cubicBezTo>
                  <a:pt x="155" y="116"/>
                  <a:pt x="155" y="116"/>
                  <a:pt x="156" y="116"/>
                </a:cubicBezTo>
                <a:cubicBezTo>
                  <a:pt x="156" y="115"/>
                  <a:pt x="156" y="115"/>
                  <a:pt x="156" y="114"/>
                </a:cubicBezTo>
                <a:moveTo>
                  <a:pt x="94" y="115"/>
                </a:moveTo>
                <a:cubicBezTo>
                  <a:pt x="94" y="115"/>
                  <a:pt x="94" y="115"/>
                  <a:pt x="94" y="115"/>
                </a:cubicBezTo>
                <a:cubicBezTo>
                  <a:pt x="93" y="116"/>
                  <a:pt x="94" y="116"/>
                  <a:pt x="94" y="116"/>
                </a:cubicBezTo>
                <a:cubicBezTo>
                  <a:pt x="95" y="116"/>
                  <a:pt x="96" y="116"/>
                  <a:pt x="96" y="116"/>
                </a:cubicBezTo>
                <a:cubicBezTo>
                  <a:pt x="95" y="116"/>
                  <a:pt x="95" y="115"/>
                  <a:pt x="94" y="115"/>
                </a:cubicBezTo>
                <a:moveTo>
                  <a:pt x="93" y="118"/>
                </a:moveTo>
                <a:cubicBezTo>
                  <a:pt x="90" y="118"/>
                  <a:pt x="87" y="121"/>
                  <a:pt x="88" y="126"/>
                </a:cubicBezTo>
                <a:cubicBezTo>
                  <a:pt x="90" y="128"/>
                  <a:pt x="92" y="129"/>
                  <a:pt x="94" y="129"/>
                </a:cubicBezTo>
                <a:cubicBezTo>
                  <a:pt x="96" y="129"/>
                  <a:pt x="99" y="128"/>
                  <a:pt x="101" y="127"/>
                </a:cubicBezTo>
                <a:cubicBezTo>
                  <a:pt x="103" y="126"/>
                  <a:pt x="106" y="125"/>
                  <a:pt x="108" y="125"/>
                </a:cubicBezTo>
                <a:cubicBezTo>
                  <a:pt x="108" y="125"/>
                  <a:pt x="109" y="125"/>
                  <a:pt x="109" y="125"/>
                </a:cubicBezTo>
                <a:cubicBezTo>
                  <a:pt x="109" y="125"/>
                  <a:pt x="109" y="125"/>
                  <a:pt x="109" y="125"/>
                </a:cubicBezTo>
                <a:cubicBezTo>
                  <a:pt x="107" y="125"/>
                  <a:pt x="106" y="126"/>
                  <a:pt x="106" y="128"/>
                </a:cubicBezTo>
                <a:cubicBezTo>
                  <a:pt x="107" y="129"/>
                  <a:pt x="108" y="129"/>
                  <a:pt x="108" y="131"/>
                </a:cubicBezTo>
                <a:cubicBezTo>
                  <a:pt x="108" y="131"/>
                  <a:pt x="108" y="131"/>
                  <a:pt x="109" y="131"/>
                </a:cubicBezTo>
                <a:cubicBezTo>
                  <a:pt x="110" y="131"/>
                  <a:pt x="111" y="130"/>
                  <a:pt x="112" y="130"/>
                </a:cubicBezTo>
                <a:cubicBezTo>
                  <a:pt x="112" y="128"/>
                  <a:pt x="112" y="126"/>
                  <a:pt x="112" y="124"/>
                </a:cubicBezTo>
                <a:cubicBezTo>
                  <a:pt x="110" y="124"/>
                  <a:pt x="109" y="122"/>
                  <a:pt x="107" y="121"/>
                </a:cubicBezTo>
                <a:cubicBezTo>
                  <a:pt x="103" y="124"/>
                  <a:pt x="96" y="126"/>
                  <a:pt x="92" y="126"/>
                </a:cubicBezTo>
                <a:cubicBezTo>
                  <a:pt x="91" y="126"/>
                  <a:pt x="89" y="121"/>
                  <a:pt x="92" y="120"/>
                </a:cubicBezTo>
                <a:cubicBezTo>
                  <a:pt x="92" y="121"/>
                  <a:pt x="92" y="123"/>
                  <a:pt x="92" y="124"/>
                </a:cubicBezTo>
                <a:cubicBezTo>
                  <a:pt x="93" y="124"/>
                  <a:pt x="94" y="124"/>
                  <a:pt x="95" y="124"/>
                </a:cubicBezTo>
                <a:cubicBezTo>
                  <a:pt x="95" y="124"/>
                  <a:pt x="96" y="124"/>
                  <a:pt x="97" y="124"/>
                </a:cubicBezTo>
                <a:cubicBezTo>
                  <a:pt x="97" y="121"/>
                  <a:pt x="97" y="121"/>
                  <a:pt x="97" y="119"/>
                </a:cubicBezTo>
                <a:cubicBezTo>
                  <a:pt x="95" y="118"/>
                  <a:pt x="94" y="118"/>
                  <a:pt x="93" y="118"/>
                </a:cubicBezTo>
                <a:moveTo>
                  <a:pt x="85" y="118"/>
                </a:moveTo>
                <a:cubicBezTo>
                  <a:pt x="83" y="118"/>
                  <a:pt x="82" y="123"/>
                  <a:pt x="85" y="124"/>
                </a:cubicBezTo>
                <a:cubicBezTo>
                  <a:pt x="86" y="123"/>
                  <a:pt x="87" y="121"/>
                  <a:pt x="87" y="120"/>
                </a:cubicBezTo>
                <a:cubicBezTo>
                  <a:pt x="87" y="119"/>
                  <a:pt x="86" y="118"/>
                  <a:pt x="85" y="118"/>
                </a:cubicBezTo>
                <a:moveTo>
                  <a:pt x="49" y="122"/>
                </a:moveTo>
                <a:cubicBezTo>
                  <a:pt x="49" y="122"/>
                  <a:pt x="49" y="122"/>
                  <a:pt x="49" y="122"/>
                </a:cubicBezTo>
                <a:cubicBezTo>
                  <a:pt x="49" y="123"/>
                  <a:pt x="49" y="123"/>
                  <a:pt x="48" y="123"/>
                </a:cubicBezTo>
                <a:cubicBezTo>
                  <a:pt x="48" y="123"/>
                  <a:pt x="48" y="123"/>
                  <a:pt x="48" y="123"/>
                </a:cubicBezTo>
                <a:cubicBezTo>
                  <a:pt x="47" y="123"/>
                  <a:pt x="47" y="123"/>
                  <a:pt x="47" y="123"/>
                </a:cubicBezTo>
                <a:cubicBezTo>
                  <a:pt x="47" y="123"/>
                  <a:pt x="47" y="123"/>
                  <a:pt x="47" y="123"/>
                </a:cubicBezTo>
                <a:cubicBezTo>
                  <a:pt x="46" y="124"/>
                  <a:pt x="46" y="125"/>
                  <a:pt x="46" y="125"/>
                </a:cubicBezTo>
                <a:cubicBezTo>
                  <a:pt x="45" y="125"/>
                  <a:pt x="45" y="125"/>
                  <a:pt x="44" y="125"/>
                </a:cubicBezTo>
                <a:cubicBezTo>
                  <a:pt x="42" y="125"/>
                  <a:pt x="40" y="128"/>
                  <a:pt x="38" y="129"/>
                </a:cubicBezTo>
                <a:cubicBezTo>
                  <a:pt x="39" y="129"/>
                  <a:pt x="39" y="130"/>
                  <a:pt x="39" y="131"/>
                </a:cubicBezTo>
                <a:cubicBezTo>
                  <a:pt x="41" y="131"/>
                  <a:pt x="42" y="130"/>
                  <a:pt x="43" y="130"/>
                </a:cubicBezTo>
                <a:cubicBezTo>
                  <a:pt x="45" y="132"/>
                  <a:pt x="43" y="133"/>
                  <a:pt x="44" y="136"/>
                </a:cubicBezTo>
                <a:cubicBezTo>
                  <a:pt x="50" y="135"/>
                  <a:pt x="50" y="129"/>
                  <a:pt x="54" y="126"/>
                </a:cubicBezTo>
                <a:cubicBezTo>
                  <a:pt x="53" y="124"/>
                  <a:pt x="52" y="122"/>
                  <a:pt x="49" y="122"/>
                </a:cubicBezTo>
                <a:moveTo>
                  <a:pt x="135" y="125"/>
                </a:moveTo>
                <a:cubicBezTo>
                  <a:pt x="134" y="125"/>
                  <a:pt x="134" y="125"/>
                  <a:pt x="134" y="125"/>
                </a:cubicBezTo>
                <a:cubicBezTo>
                  <a:pt x="134" y="126"/>
                  <a:pt x="134" y="126"/>
                  <a:pt x="134" y="126"/>
                </a:cubicBezTo>
                <a:cubicBezTo>
                  <a:pt x="135" y="126"/>
                  <a:pt x="135" y="126"/>
                  <a:pt x="135" y="126"/>
                </a:cubicBezTo>
                <a:cubicBezTo>
                  <a:pt x="135" y="125"/>
                  <a:pt x="135" y="125"/>
                  <a:pt x="135" y="125"/>
                </a:cubicBezTo>
                <a:moveTo>
                  <a:pt x="33" y="128"/>
                </a:moveTo>
                <a:cubicBezTo>
                  <a:pt x="33" y="128"/>
                  <a:pt x="32" y="129"/>
                  <a:pt x="33" y="129"/>
                </a:cubicBezTo>
                <a:cubicBezTo>
                  <a:pt x="33" y="129"/>
                  <a:pt x="33" y="129"/>
                  <a:pt x="33" y="129"/>
                </a:cubicBezTo>
                <a:cubicBezTo>
                  <a:pt x="33" y="129"/>
                  <a:pt x="34" y="129"/>
                  <a:pt x="34" y="129"/>
                </a:cubicBezTo>
                <a:cubicBezTo>
                  <a:pt x="33" y="129"/>
                  <a:pt x="33" y="128"/>
                  <a:pt x="33" y="128"/>
                </a:cubicBezTo>
                <a:moveTo>
                  <a:pt x="101" y="132"/>
                </a:moveTo>
                <a:cubicBezTo>
                  <a:pt x="100" y="133"/>
                  <a:pt x="100" y="133"/>
                  <a:pt x="101" y="133"/>
                </a:cubicBezTo>
                <a:cubicBezTo>
                  <a:pt x="101" y="133"/>
                  <a:pt x="102" y="133"/>
                  <a:pt x="101" y="132"/>
                </a:cubicBezTo>
                <a:moveTo>
                  <a:pt x="126" y="134"/>
                </a:moveTo>
                <a:cubicBezTo>
                  <a:pt x="126" y="134"/>
                  <a:pt x="125" y="134"/>
                  <a:pt x="125" y="134"/>
                </a:cubicBezTo>
                <a:cubicBezTo>
                  <a:pt x="125" y="135"/>
                  <a:pt x="126" y="136"/>
                  <a:pt x="125" y="136"/>
                </a:cubicBezTo>
                <a:cubicBezTo>
                  <a:pt x="124" y="136"/>
                  <a:pt x="124" y="136"/>
                  <a:pt x="124" y="136"/>
                </a:cubicBezTo>
                <a:cubicBezTo>
                  <a:pt x="124" y="142"/>
                  <a:pt x="128" y="149"/>
                  <a:pt x="133" y="151"/>
                </a:cubicBezTo>
                <a:cubicBezTo>
                  <a:pt x="135" y="151"/>
                  <a:pt x="137" y="150"/>
                  <a:pt x="138" y="148"/>
                </a:cubicBezTo>
                <a:cubicBezTo>
                  <a:pt x="137" y="142"/>
                  <a:pt x="135" y="134"/>
                  <a:pt x="126" y="134"/>
                </a:cubicBezTo>
                <a:moveTo>
                  <a:pt x="56" y="134"/>
                </a:moveTo>
                <a:cubicBezTo>
                  <a:pt x="56" y="134"/>
                  <a:pt x="56" y="134"/>
                  <a:pt x="56" y="134"/>
                </a:cubicBezTo>
                <a:cubicBezTo>
                  <a:pt x="56" y="134"/>
                  <a:pt x="56" y="135"/>
                  <a:pt x="56" y="135"/>
                </a:cubicBezTo>
                <a:cubicBezTo>
                  <a:pt x="56" y="135"/>
                  <a:pt x="57" y="135"/>
                  <a:pt x="57" y="135"/>
                </a:cubicBezTo>
                <a:cubicBezTo>
                  <a:pt x="58" y="135"/>
                  <a:pt x="58" y="135"/>
                  <a:pt x="58" y="134"/>
                </a:cubicBezTo>
                <a:cubicBezTo>
                  <a:pt x="58" y="134"/>
                  <a:pt x="58" y="134"/>
                  <a:pt x="58" y="134"/>
                </a:cubicBezTo>
                <a:cubicBezTo>
                  <a:pt x="58" y="134"/>
                  <a:pt x="57" y="134"/>
                  <a:pt x="57" y="134"/>
                </a:cubicBezTo>
                <a:cubicBezTo>
                  <a:pt x="57" y="134"/>
                  <a:pt x="57" y="134"/>
                  <a:pt x="56" y="134"/>
                </a:cubicBezTo>
                <a:moveTo>
                  <a:pt x="69" y="134"/>
                </a:moveTo>
                <a:cubicBezTo>
                  <a:pt x="69" y="134"/>
                  <a:pt x="69" y="134"/>
                  <a:pt x="68" y="135"/>
                </a:cubicBezTo>
                <a:cubicBezTo>
                  <a:pt x="68" y="135"/>
                  <a:pt x="68" y="135"/>
                  <a:pt x="68" y="135"/>
                </a:cubicBezTo>
                <a:cubicBezTo>
                  <a:pt x="69" y="135"/>
                  <a:pt x="69" y="135"/>
                  <a:pt x="70" y="135"/>
                </a:cubicBezTo>
                <a:cubicBezTo>
                  <a:pt x="70" y="135"/>
                  <a:pt x="70" y="135"/>
                  <a:pt x="70" y="134"/>
                </a:cubicBezTo>
                <a:cubicBezTo>
                  <a:pt x="70" y="134"/>
                  <a:pt x="70" y="134"/>
                  <a:pt x="70" y="134"/>
                </a:cubicBezTo>
                <a:cubicBezTo>
                  <a:pt x="70" y="134"/>
                  <a:pt x="69" y="134"/>
                  <a:pt x="69" y="134"/>
                </a:cubicBezTo>
                <a:moveTo>
                  <a:pt x="62" y="135"/>
                </a:moveTo>
                <a:cubicBezTo>
                  <a:pt x="60" y="135"/>
                  <a:pt x="57" y="135"/>
                  <a:pt x="56" y="137"/>
                </a:cubicBezTo>
                <a:cubicBezTo>
                  <a:pt x="56" y="137"/>
                  <a:pt x="56" y="137"/>
                  <a:pt x="56" y="137"/>
                </a:cubicBezTo>
                <a:cubicBezTo>
                  <a:pt x="57" y="137"/>
                  <a:pt x="57" y="137"/>
                  <a:pt x="57" y="137"/>
                </a:cubicBezTo>
                <a:cubicBezTo>
                  <a:pt x="58" y="138"/>
                  <a:pt x="58" y="138"/>
                  <a:pt x="58" y="138"/>
                </a:cubicBezTo>
                <a:cubicBezTo>
                  <a:pt x="58" y="138"/>
                  <a:pt x="58" y="138"/>
                  <a:pt x="58" y="138"/>
                </a:cubicBezTo>
                <a:cubicBezTo>
                  <a:pt x="59" y="137"/>
                  <a:pt x="57" y="136"/>
                  <a:pt x="58" y="136"/>
                </a:cubicBezTo>
                <a:cubicBezTo>
                  <a:pt x="58" y="136"/>
                  <a:pt x="58" y="136"/>
                  <a:pt x="58" y="136"/>
                </a:cubicBezTo>
                <a:cubicBezTo>
                  <a:pt x="60" y="136"/>
                  <a:pt x="60" y="138"/>
                  <a:pt x="59" y="139"/>
                </a:cubicBezTo>
                <a:cubicBezTo>
                  <a:pt x="58" y="139"/>
                  <a:pt x="57" y="139"/>
                  <a:pt x="57" y="139"/>
                </a:cubicBezTo>
                <a:cubicBezTo>
                  <a:pt x="56" y="140"/>
                  <a:pt x="57" y="141"/>
                  <a:pt x="56" y="142"/>
                </a:cubicBezTo>
                <a:cubicBezTo>
                  <a:pt x="57" y="142"/>
                  <a:pt x="57" y="142"/>
                  <a:pt x="57" y="142"/>
                </a:cubicBezTo>
                <a:cubicBezTo>
                  <a:pt x="57" y="142"/>
                  <a:pt x="57" y="142"/>
                  <a:pt x="58" y="142"/>
                </a:cubicBezTo>
                <a:cubicBezTo>
                  <a:pt x="58" y="141"/>
                  <a:pt x="58" y="141"/>
                  <a:pt x="59" y="141"/>
                </a:cubicBezTo>
                <a:cubicBezTo>
                  <a:pt x="59" y="141"/>
                  <a:pt x="59" y="141"/>
                  <a:pt x="59" y="141"/>
                </a:cubicBezTo>
                <a:cubicBezTo>
                  <a:pt x="58" y="144"/>
                  <a:pt x="59" y="146"/>
                  <a:pt x="61" y="147"/>
                </a:cubicBezTo>
                <a:cubicBezTo>
                  <a:pt x="60" y="148"/>
                  <a:pt x="59" y="149"/>
                  <a:pt x="58" y="150"/>
                </a:cubicBezTo>
                <a:cubicBezTo>
                  <a:pt x="59" y="147"/>
                  <a:pt x="58" y="145"/>
                  <a:pt x="56" y="143"/>
                </a:cubicBezTo>
                <a:cubicBezTo>
                  <a:pt x="54" y="145"/>
                  <a:pt x="53" y="147"/>
                  <a:pt x="53" y="150"/>
                </a:cubicBezTo>
                <a:cubicBezTo>
                  <a:pt x="55" y="152"/>
                  <a:pt x="58" y="153"/>
                  <a:pt x="60" y="155"/>
                </a:cubicBezTo>
                <a:cubicBezTo>
                  <a:pt x="64" y="153"/>
                  <a:pt x="67" y="144"/>
                  <a:pt x="62" y="141"/>
                </a:cubicBezTo>
                <a:cubicBezTo>
                  <a:pt x="62" y="139"/>
                  <a:pt x="62" y="138"/>
                  <a:pt x="64" y="137"/>
                </a:cubicBezTo>
                <a:cubicBezTo>
                  <a:pt x="65" y="138"/>
                  <a:pt x="65" y="138"/>
                  <a:pt x="66" y="139"/>
                </a:cubicBezTo>
                <a:cubicBezTo>
                  <a:pt x="65" y="140"/>
                  <a:pt x="66" y="142"/>
                  <a:pt x="65" y="143"/>
                </a:cubicBezTo>
                <a:cubicBezTo>
                  <a:pt x="66" y="144"/>
                  <a:pt x="66" y="144"/>
                  <a:pt x="67" y="144"/>
                </a:cubicBezTo>
                <a:cubicBezTo>
                  <a:pt x="67" y="144"/>
                  <a:pt x="67" y="143"/>
                  <a:pt x="68" y="143"/>
                </a:cubicBezTo>
                <a:cubicBezTo>
                  <a:pt x="69" y="141"/>
                  <a:pt x="70" y="140"/>
                  <a:pt x="70" y="138"/>
                </a:cubicBezTo>
                <a:cubicBezTo>
                  <a:pt x="68" y="136"/>
                  <a:pt x="65" y="135"/>
                  <a:pt x="62" y="135"/>
                </a:cubicBezTo>
                <a:moveTo>
                  <a:pt x="74" y="140"/>
                </a:moveTo>
                <a:cubicBezTo>
                  <a:pt x="72" y="146"/>
                  <a:pt x="68" y="150"/>
                  <a:pt x="68" y="158"/>
                </a:cubicBezTo>
                <a:cubicBezTo>
                  <a:pt x="69" y="159"/>
                  <a:pt x="71" y="159"/>
                  <a:pt x="73" y="159"/>
                </a:cubicBezTo>
                <a:cubicBezTo>
                  <a:pt x="73" y="158"/>
                  <a:pt x="73" y="157"/>
                  <a:pt x="74" y="157"/>
                </a:cubicBezTo>
                <a:cubicBezTo>
                  <a:pt x="74" y="157"/>
                  <a:pt x="74" y="157"/>
                  <a:pt x="75" y="157"/>
                </a:cubicBezTo>
                <a:cubicBezTo>
                  <a:pt x="73" y="158"/>
                  <a:pt x="75" y="160"/>
                  <a:pt x="75" y="161"/>
                </a:cubicBezTo>
                <a:cubicBezTo>
                  <a:pt x="76" y="161"/>
                  <a:pt x="77" y="161"/>
                  <a:pt x="78" y="161"/>
                </a:cubicBezTo>
                <a:cubicBezTo>
                  <a:pt x="78" y="160"/>
                  <a:pt x="78" y="159"/>
                  <a:pt x="78" y="158"/>
                </a:cubicBezTo>
                <a:cubicBezTo>
                  <a:pt x="77" y="158"/>
                  <a:pt x="76" y="157"/>
                  <a:pt x="76" y="155"/>
                </a:cubicBezTo>
                <a:cubicBezTo>
                  <a:pt x="76" y="155"/>
                  <a:pt x="76" y="155"/>
                  <a:pt x="75" y="155"/>
                </a:cubicBezTo>
                <a:cubicBezTo>
                  <a:pt x="75" y="155"/>
                  <a:pt x="74" y="155"/>
                  <a:pt x="74" y="156"/>
                </a:cubicBezTo>
                <a:cubicBezTo>
                  <a:pt x="74" y="156"/>
                  <a:pt x="73" y="156"/>
                  <a:pt x="73" y="156"/>
                </a:cubicBezTo>
                <a:cubicBezTo>
                  <a:pt x="73" y="156"/>
                  <a:pt x="73" y="156"/>
                  <a:pt x="73" y="156"/>
                </a:cubicBezTo>
                <a:cubicBezTo>
                  <a:pt x="73" y="156"/>
                  <a:pt x="72" y="155"/>
                  <a:pt x="72" y="155"/>
                </a:cubicBezTo>
                <a:cubicBezTo>
                  <a:pt x="73" y="155"/>
                  <a:pt x="73" y="152"/>
                  <a:pt x="74" y="151"/>
                </a:cubicBezTo>
                <a:cubicBezTo>
                  <a:pt x="75" y="152"/>
                  <a:pt x="77" y="152"/>
                  <a:pt x="79" y="153"/>
                </a:cubicBezTo>
                <a:cubicBezTo>
                  <a:pt x="81" y="149"/>
                  <a:pt x="76" y="149"/>
                  <a:pt x="75" y="147"/>
                </a:cubicBezTo>
                <a:cubicBezTo>
                  <a:pt x="75" y="146"/>
                  <a:pt x="75" y="145"/>
                  <a:pt x="76" y="143"/>
                </a:cubicBezTo>
                <a:cubicBezTo>
                  <a:pt x="76" y="144"/>
                  <a:pt x="76" y="144"/>
                  <a:pt x="77" y="144"/>
                </a:cubicBezTo>
                <a:cubicBezTo>
                  <a:pt x="77" y="144"/>
                  <a:pt x="77" y="143"/>
                  <a:pt x="78" y="143"/>
                </a:cubicBezTo>
                <a:cubicBezTo>
                  <a:pt x="78" y="143"/>
                  <a:pt x="78" y="143"/>
                  <a:pt x="78" y="143"/>
                </a:cubicBezTo>
                <a:cubicBezTo>
                  <a:pt x="78" y="143"/>
                  <a:pt x="79" y="143"/>
                  <a:pt x="79" y="143"/>
                </a:cubicBezTo>
                <a:cubicBezTo>
                  <a:pt x="79" y="145"/>
                  <a:pt x="80" y="146"/>
                  <a:pt x="81" y="146"/>
                </a:cubicBezTo>
                <a:cubicBezTo>
                  <a:pt x="81" y="145"/>
                  <a:pt x="82" y="144"/>
                  <a:pt x="82" y="142"/>
                </a:cubicBezTo>
                <a:cubicBezTo>
                  <a:pt x="81" y="142"/>
                  <a:pt x="81" y="141"/>
                  <a:pt x="80" y="141"/>
                </a:cubicBezTo>
                <a:cubicBezTo>
                  <a:pt x="80" y="142"/>
                  <a:pt x="79" y="142"/>
                  <a:pt x="78" y="142"/>
                </a:cubicBezTo>
                <a:cubicBezTo>
                  <a:pt x="78" y="140"/>
                  <a:pt x="75" y="141"/>
                  <a:pt x="74" y="140"/>
                </a:cubicBezTo>
                <a:moveTo>
                  <a:pt x="99" y="142"/>
                </a:moveTo>
                <a:cubicBezTo>
                  <a:pt x="99" y="142"/>
                  <a:pt x="99" y="142"/>
                  <a:pt x="99" y="142"/>
                </a:cubicBezTo>
                <a:cubicBezTo>
                  <a:pt x="99" y="145"/>
                  <a:pt x="100" y="153"/>
                  <a:pt x="98" y="154"/>
                </a:cubicBezTo>
                <a:cubicBezTo>
                  <a:pt x="98" y="154"/>
                  <a:pt x="98" y="154"/>
                  <a:pt x="98" y="154"/>
                </a:cubicBezTo>
                <a:cubicBezTo>
                  <a:pt x="98" y="154"/>
                  <a:pt x="98" y="154"/>
                  <a:pt x="98" y="154"/>
                </a:cubicBezTo>
                <a:cubicBezTo>
                  <a:pt x="99" y="156"/>
                  <a:pt x="100" y="159"/>
                  <a:pt x="103" y="161"/>
                </a:cubicBezTo>
                <a:cubicBezTo>
                  <a:pt x="103" y="160"/>
                  <a:pt x="104" y="158"/>
                  <a:pt x="105" y="158"/>
                </a:cubicBezTo>
                <a:cubicBezTo>
                  <a:pt x="101" y="154"/>
                  <a:pt x="101" y="146"/>
                  <a:pt x="104" y="146"/>
                </a:cubicBezTo>
                <a:cubicBezTo>
                  <a:pt x="106" y="146"/>
                  <a:pt x="107" y="147"/>
                  <a:pt x="109" y="148"/>
                </a:cubicBezTo>
                <a:cubicBezTo>
                  <a:pt x="109" y="145"/>
                  <a:pt x="107" y="144"/>
                  <a:pt x="106" y="142"/>
                </a:cubicBezTo>
                <a:cubicBezTo>
                  <a:pt x="106" y="142"/>
                  <a:pt x="106" y="142"/>
                  <a:pt x="106" y="142"/>
                </a:cubicBezTo>
                <a:cubicBezTo>
                  <a:pt x="104" y="142"/>
                  <a:pt x="103" y="143"/>
                  <a:pt x="102" y="144"/>
                </a:cubicBezTo>
                <a:cubicBezTo>
                  <a:pt x="102" y="143"/>
                  <a:pt x="101" y="142"/>
                  <a:pt x="99" y="142"/>
                </a:cubicBezTo>
                <a:moveTo>
                  <a:pt x="89" y="144"/>
                </a:moveTo>
                <a:cubicBezTo>
                  <a:pt x="88" y="144"/>
                  <a:pt x="87" y="144"/>
                  <a:pt x="86" y="144"/>
                </a:cubicBezTo>
                <a:cubicBezTo>
                  <a:pt x="87" y="146"/>
                  <a:pt x="84" y="146"/>
                  <a:pt x="85" y="149"/>
                </a:cubicBezTo>
                <a:cubicBezTo>
                  <a:pt x="85" y="149"/>
                  <a:pt x="85" y="149"/>
                  <a:pt x="85" y="149"/>
                </a:cubicBezTo>
                <a:cubicBezTo>
                  <a:pt x="85" y="149"/>
                  <a:pt x="84" y="149"/>
                  <a:pt x="84" y="149"/>
                </a:cubicBezTo>
                <a:cubicBezTo>
                  <a:pt x="84" y="149"/>
                  <a:pt x="84" y="149"/>
                  <a:pt x="84" y="149"/>
                </a:cubicBezTo>
                <a:cubicBezTo>
                  <a:pt x="83" y="149"/>
                  <a:pt x="82" y="149"/>
                  <a:pt x="82" y="150"/>
                </a:cubicBezTo>
                <a:cubicBezTo>
                  <a:pt x="82" y="151"/>
                  <a:pt x="84" y="150"/>
                  <a:pt x="84" y="151"/>
                </a:cubicBezTo>
                <a:cubicBezTo>
                  <a:pt x="82" y="159"/>
                  <a:pt x="85" y="163"/>
                  <a:pt x="92" y="163"/>
                </a:cubicBezTo>
                <a:cubicBezTo>
                  <a:pt x="93" y="163"/>
                  <a:pt x="94" y="163"/>
                  <a:pt x="96" y="163"/>
                </a:cubicBezTo>
                <a:cubicBezTo>
                  <a:pt x="95" y="161"/>
                  <a:pt x="94" y="158"/>
                  <a:pt x="94" y="155"/>
                </a:cubicBezTo>
                <a:cubicBezTo>
                  <a:pt x="92" y="155"/>
                  <a:pt x="92" y="156"/>
                  <a:pt x="91" y="156"/>
                </a:cubicBezTo>
                <a:cubicBezTo>
                  <a:pt x="91" y="156"/>
                  <a:pt x="91" y="156"/>
                  <a:pt x="90" y="156"/>
                </a:cubicBezTo>
                <a:cubicBezTo>
                  <a:pt x="89" y="158"/>
                  <a:pt x="91" y="158"/>
                  <a:pt x="91" y="160"/>
                </a:cubicBezTo>
                <a:cubicBezTo>
                  <a:pt x="91" y="160"/>
                  <a:pt x="90" y="160"/>
                  <a:pt x="90" y="160"/>
                </a:cubicBezTo>
                <a:cubicBezTo>
                  <a:pt x="90" y="160"/>
                  <a:pt x="89" y="160"/>
                  <a:pt x="89" y="160"/>
                </a:cubicBezTo>
                <a:cubicBezTo>
                  <a:pt x="89" y="160"/>
                  <a:pt x="88" y="160"/>
                  <a:pt x="88" y="160"/>
                </a:cubicBezTo>
                <a:cubicBezTo>
                  <a:pt x="88" y="160"/>
                  <a:pt x="88" y="160"/>
                  <a:pt x="87" y="160"/>
                </a:cubicBezTo>
                <a:cubicBezTo>
                  <a:pt x="87" y="154"/>
                  <a:pt x="86" y="151"/>
                  <a:pt x="88" y="146"/>
                </a:cubicBezTo>
                <a:cubicBezTo>
                  <a:pt x="89" y="146"/>
                  <a:pt x="89" y="146"/>
                  <a:pt x="89" y="146"/>
                </a:cubicBezTo>
                <a:cubicBezTo>
                  <a:pt x="90" y="146"/>
                  <a:pt x="92" y="147"/>
                  <a:pt x="92" y="148"/>
                </a:cubicBezTo>
                <a:cubicBezTo>
                  <a:pt x="92" y="149"/>
                  <a:pt x="92" y="151"/>
                  <a:pt x="92" y="151"/>
                </a:cubicBezTo>
                <a:cubicBezTo>
                  <a:pt x="93" y="151"/>
                  <a:pt x="94" y="151"/>
                  <a:pt x="95" y="151"/>
                </a:cubicBezTo>
                <a:cubicBezTo>
                  <a:pt x="97" y="147"/>
                  <a:pt x="94" y="144"/>
                  <a:pt x="89" y="144"/>
                </a:cubicBezTo>
                <a:moveTo>
                  <a:pt x="71" y="146"/>
                </a:moveTo>
                <a:cubicBezTo>
                  <a:pt x="70" y="146"/>
                  <a:pt x="69" y="146"/>
                  <a:pt x="68" y="146"/>
                </a:cubicBezTo>
                <a:cubicBezTo>
                  <a:pt x="68" y="147"/>
                  <a:pt x="69" y="148"/>
                  <a:pt x="70" y="148"/>
                </a:cubicBezTo>
                <a:cubicBezTo>
                  <a:pt x="70" y="148"/>
                  <a:pt x="70" y="148"/>
                  <a:pt x="70" y="148"/>
                </a:cubicBezTo>
                <a:cubicBezTo>
                  <a:pt x="70" y="147"/>
                  <a:pt x="71" y="147"/>
                  <a:pt x="71" y="146"/>
                </a:cubicBezTo>
                <a:moveTo>
                  <a:pt x="108" y="151"/>
                </a:moveTo>
                <a:cubicBezTo>
                  <a:pt x="108" y="151"/>
                  <a:pt x="107" y="152"/>
                  <a:pt x="107" y="152"/>
                </a:cubicBezTo>
                <a:cubicBezTo>
                  <a:pt x="109" y="154"/>
                  <a:pt x="107" y="156"/>
                  <a:pt x="108" y="160"/>
                </a:cubicBezTo>
                <a:cubicBezTo>
                  <a:pt x="109" y="160"/>
                  <a:pt x="110" y="160"/>
                  <a:pt x="110" y="160"/>
                </a:cubicBezTo>
                <a:cubicBezTo>
                  <a:pt x="110" y="156"/>
                  <a:pt x="111" y="151"/>
                  <a:pt x="108" y="151"/>
                </a:cubicBezTo>
                <a:moveTo>
                  <a:pt x="76" y="153"/>
                </a:moveTo>
                <a:cubicBezTo>
                  <a:pt x="76" y="153"/>
                  <a:pt x="76" y="153"/>
                  <a:pt x="76" y="154"/>
                </a:cubicBezTo>
                <a:cubicBezTo>
                  <a:pt x="76" y="154"/>
                  <a:pt x="76" y="154"/>
                  <a:pt x="76" y="154"/>
                </a:cubicBezTo>
                <a:cubicBezTo>
                  <a:pt x="76" y="154"/>
                  <a:pt x="76" y="154"/>
                  <a:pt x="76" y="154"/>
                </a:cubicBezTo>
                <a:cubicBezTo>
                  <a:pt x="76" y="153"/>
                  <a:pt x="76" y="153"/>
                  <a:pt x="76" y="153"/>
                </a:cubicBezTo>
                <a:moveTo>
                  <a:pt x="57" y="155"/>
                </a:moveTo>
                <a:cubicBezTo>
                  <a:pt x="57" y="155"/>
                  <a:pt x="57" y="155"/>
                  <a:pt x="57" y="156"/>
                </a:cubicBezTo>
                <a:cubicBezTo>
                  <a:pt x="57" y="156"/>
                  <a:pt x="57" y="156"/>
                  <a:pt x="57" y="156"/>
                </a:cubicBezTo>
                <a:cubicBezTo>
                  <a:pt x="58" y="156"/>
                  <a:pt x="58" y="156"/>
                  <a:pt x="58" y="156"/>
                </a:cubicBezTo>
                <a:cubicBezTo>
                  <a:pt x="58" y="155"/>
                  <a:pt x="57" y="155"/>
                  <a:pt x="57" y="155"/>
                </a:cubicBezTo>
                <a:moveTo>
                  <a:pt x="89" y="157"/>
                </a:moveTo>
                <a:cubicBezTo>
                  <a:pt x="89" y="157"/>
                  <a:pt x="89" y="158"/>
                  <a:pt x="88" y="158"/>
                </a:cubicBezTo>
                <a:cubicBezTo>
                  <a:pt x="88" y="159"/>
                  <a:pt x="88" y="159"/>
                  <a:pt x="88" y="159"/>
                </a:cubicBezTo>
                <a:cubicBezTo>
                  <a:pt x="88" y="159"/>
                  <a:pt x="88" y="158"/>
                  <a:pt x="88" y="158"/>
                </a:cubicBezTo>
                <a:cubicBezTo>
                  <a:pt x="89" y="158"/>
                  <a:pt x="89" y="157"/>
                  <a:pt x="89" y="157"/>
                </a:cubicBezTo>
                <a:moveTo>
                  <a:pt x="108" y="164"/>
                </a:moveTo>
                <a:cubicBezTo>
                  <a:pt x="108" y="164"/>
                  <a:pt x="108" y="164"/>
                  <a:pt x="108" y="164"/>
                </a:cubicBezTo>
                <a:cubicBezTo>
                  <a:pt x="108" y="164"/>
                  <a:pt x="108" y="164"/>
                  <a:pt x="108" y="164"/>
                </a:cubicBezTo>
                <a:cubicBezTo>
                  <a:pt x="108" y="164"/>
                  <a:pt x="109" y="164"/>
                  <a:pt x="109" y="164"/>
                </a:cubicBezTo>
                <a:cubicBezTo>
                  <a:pt x="109" y="164"/>
                  <a:pt x="109" y="164"/>
                  <a:pt x="108" y="164"/>
                </a:cubicBezTo>
                <a:moveTo>
                  <a:pt x="61" y="163"/>
                </a:moveTo>
                <a:cubicBezTo>
                  <a:pt x="61" y="163"/>
                  <a:pt x="60" y="163"/>
                  <a:pt x="60" y="163"/>
                </a:cubicBezTo>
                <a:cubicBezTo>
                  <a:pt x="61" y="163"/>
                  <a:pt x="62" y="162"/>
                  <a:pt x="63" y="162"/>
                </a:cubicBezTo>
                <a:cubicBezTo>
                  <a:pt x="63" y="162"/>
                  <a:pt x="62" y="163"/>
                  <a:pt x="61" y="163"/>
                </a:cubicBezTo>
                <a:moveTo>
                  <a:pt x="135" y="160"/>
                </a:moveTo>
                <a:cubicBezTo>
                  <a:pt x="135" y="159"/>
                  <a:pt x="135" y="159"/>
                  <a:pt x="135" y="159"/>
                </a:cubicBezTo>
                <a:cubicBezTo>
                  <a:pt x="136" y="159"/>
                  <a:pt x="136" y="159"/>
                  <a:pt x="136" y="159"/>
                </a:cubicBezTo>
                <a:cubicBezTo>
                  <a:pt x="136" y="160"/>
                  <a:pt x="136" y="160"/>
                  <a:pt x="136" y="160"/>
                </a:cubicBezTo>
                <a:cubicBezTo>
                  <a:pt x="135" y="160"/>
                  <a:pt x="135" y="160"/>
                  <a:pt x="135" y="160"/>
                </a:cubicBezTo>
                <a:moveTo>
                  <a:pt x="118" y="153"/>
                </a:moveTo>
                <a:cubicBezTo>
                  <a:pt x="118" y="153"/>
                  <a:pt x="118" y="153"/>
                  <a:pt x="118" y="153"/>
                </a:cubicBezTo>
                <a:cubicBezTo>
                  <a:pt x="118" y="153"/>
                  <a:pt x="118" y="152"/>
                  <a:pt x="118" y="152"/>
                </a:cubicBezTo>
                <a:cubicBezTo>
                  <a:pt x="118" y="152"/>
                  <a:pt x="118" y="153"/>
                  <a:pt x="118" y="153"/>
                </a:cubicBezTo>
                <a:cubicBezTo>
                  <a:pt x="119" y="153"/>
                  <a:pt x="118" y="153"/>
                  <a:pt x="118" y="153"/>
                </a:cubicBezTo>
                <a:moveTo>
                  <a:pt x="118" y="149"/>
                </a:moveTo>
                <a:cubicBezTo>
                  <a:pt x="117" y="149"/>
                  <a:pt x="117" y="149"/>
                  <a:pt x="117" y="149"/>
                </a:cubicBezTo>
                <a:cubicBezTo>
                  <a:pt x="118" y="147"/>
                  <a:pt x="116" y="146"/>
                  <a:pt x="116" y="145"/>
                </a:cubicBezTo>
                <a:cubicBezTo>
                  <a:pt x="116" y="145"/>
                  <a:pt x="116" y="145"/>
                  <a:pt x="116" y="145"/>
                </a:cubicBezTo>
                <a:cubicBezTo>
                  <a:pt x="118" y="145"/>
                  <a:pt x="118" y="147"/>
                  <a:pt x="120" y="147"/>
                </a:cubicBezTo>
                <a:cubicBezTo>
                  <a:pt x="119" y="148"/>
                  <a:pt x="119" y="149"/>
                  <a:pt x="118" y="149"/>
                </a:cubicBezTo>
                <a:moveTo>
                  <a:pt x="116" y="144"/>
                </a:moveTo>
                <a:cubicBezTo>
                  <a:pt x="116" y="144"/>
                  <a:pt x="116" y="144"/>
                  <a:pt x="116" y="144"/>
                </a:cubicBezTo>
                <a:cubicBezTo>
                  <a:pt x="116" y="143"/>
                  <a:pt x="116" y="143"/>
                  <a:pt x="116" y="143"/>
                </a:cubicBezTo>
                <a:cubicBezTo>
                  <a:pt x="116" y="143"/>
                  <a:pt x="116" y="144"/>
                  <a:pt x="116" y="144"/>
                </a:cubicBezTo>
                <a:cubicBezTo>
                  <a:pt x="116" y="144"/>
                  <a:pt x="116" y="144"/>
                  <a:pt x="116" y="144"/>
                </a:cubicBezTo>
                <a:moveTo>
                  <a:pt x="134" y="148"/>
                </a:moveTo>
                <a:cubicBezTo>
                  <a:pt x="130" y="148"/>
                  <a:pt x="127" y="142"/>
                  <a:pt x="126" y="139"/>
                </a:cubicBezTo>
                <a:cubicBezTo>
                  <a:pt x="126" y="137"/>
                  <a:pt x="128" y="137"/>
                  <a:pt x="128" y="136"/>
                </a:cubicBezTo>
                <a:cubicBezTo>
                  <a:pt x="133" y="137"/>
                  <a:pt x="133" y="143"/>
                  <a:pt x="137" y="145"/>
                </a:cubicBezTo>
                <a:cubicBezTo>
                  <a:pt x="136" y="146"/>
                  <a:pt x="133" y="146"/>
                  <a:pt x="135" y="147"/>
                </a:cubicBezTo>
                <a:cubicBezTo>
                  <a:pt x="135" y="148"/>
                  <a:pt x="134" y="148"/>
                  <a:pt x="134" y="148"/>
                </a:cubicBezTo>
                <a:moveTo>
                  <a:pt x="46" y="133"/>
                </a:moveTo>
                <a:cubicBezTo>
                  <a:pt x="46" y="133"/>
                  <a:pt x="45" y="133"/>
                  <a:pt x="45" y="133"/>
                </a:cubicBezTo>
                <a:cubicBezTo>
                  <a:pt x="45" y="132"/>
                  <a:pt x="45" y="132"/>
                  <a:pt x="46" y="132"/>
                </a:cubicBezTo>
                <a:cubicBezTo>
                  <a:pt x="46" y="132"/>
                  <a:pt x="46" y="132"/>
                  <a:pt x="46" y="133"/>
                </a:cubicBezTo>
                <a:cubicBezTo>
                  <a:pt x="46" y="133"/>
                  <a:pt x="46" y="133"/>
                  <a:pt x="46" y="133"/>
                </a:cubicBezTo>
                <a:moveTo>
                  <a:pt x="47" y="129"/>
                </a:moveTo>
                <a:cubicBezTo>
                  <a:pt x="46" y="129"/>
                  <a:pt x="46" y="129"/>
                  <a:pt x="46" y="129"/>
                </a:cubicBezTo>
                <a:cubicBezTo>
                  <a:pt x="46" y="127"/>
                  <a:pt x="48" y="127"/>
                  <a:pt x="49" y="126"/>
                </a:cubicBezTo>
                <a:cubicBezTo>
                  <a:pt x="50" y="128"/>
                  <a:pt x="48" y="129"/>
                  <a:pt x="47" y="129"/>
                </a:cubicBezTo>
                <a:moveTo>
                  <a:pt x="79" y="91"/>
                </a:moveTo>
                <a:cubicBezTo>
                  <a:pt x="79" y="90"/>
                  <a:pt x="79" y="90"/>
                  <a:pt x="79" y="90"/>
                </a:cubicBezTo>
                <a:cubicBezTo>
                  <a:pt x="80" y="90"/>
                  <a:pt x="80" y="90"/>
                  <a:pt x="80" y="91"/>
                </a:cubicBezTo>
                <a:cubicBezTo>
                  <a:pt x="80" y="91"/>
                  <a:pt x="80" y="91"/>
                  <a:pt x="81" y="91"/>
                </a:cubicBezTo>
                <a:cubicBezTo>
                  <a:pt x="81" y="91"/>
                  <a:pt x="81" y="91"/>
                  <a:pt x="81" y="91"/>
                </a:cubicBezTo>
                <a:cubicBezTo>
                  <a:pt x="81" y="91"/>
                  <a:pt x="81" y="91"/>
                  <a:pt x="81" y="91"/>
                </a:cubicBezTo>
                <a:cubicBezTo>
                  <a:pt x="81" y="91"/>
                  <a:pt x="81" y="91"/>
                  <a:pt x="81" y="91"/>
                </a:cubicBezTo>
                <a:cubicBezTo>
                  <a:pt x="81" y="92"/>
                  <a:pt x="80" y="92"/>
                  <a:pt x="80" y="92"/>
                </a:cubicBezTo>
                <a:cubicBezTo>
                  <a:pt x="80" y="92"/>
                  <a:pt x="80" y="92"/>
                  <a:pt x="80" y="91"/>
                </a:cubicBezTo>
                <a:cubicBezTo>
                  <a:pt x="80" y="91"/>
                  <a:pt x="79" y="91"/>
                  <a:pt x="79" y="91"/>
                </a:cubicBezTo>
                <a:cubicBezTo>
                  <a:pt x="79" y="91"/>
                  <a:pt x="79" y="91"/>
                  <a:pt x="79" y="91"/>
                </a:cubicBezTo>
                <a:moveTo>
                  <a:pt x="81" y="90"/>
                </a:moveTo>
                <a:cubicBezTo>
                  <a:pt x="78" y="88"/>
                  <a:pt x="80" y="80"/>
                  <a:pt x="84" y="79"/>
                </a:cubicBezTo>
                <a:cubicBezTo>
                  <a:pt x="85" y="81"/>
                  <a:pt x="83" y="85"/>
                  <a:pt x="86" y="85"/>
                </a:cubicBezTo>
                <a:cubicBezTo>
                  <a:pt x="86" y="86"/>
                  <a:pt x="86" y="86"/>
                  <a:pt x="86" y="86"/>
                </a:cubicBezTo>
                <a:cubicBezTo>
                  <a:pt x="85" y="86"/>
                  <a:pt x="84" y="85"/>
                  <a:pt x="84" y="85"/>
                </a:cubicBezTo>
                <a:cubicBezTo>
                  <a:pt x="83" y="85"/>
                  <a:pt x="83" y="87"/>
                  <a:pt x="83" y="88"/>
                </a:cubicBezTo>
                <a:cubicBezTo>
                  <a:pt x="83" y="88"/>
                  <a:pt x="82" y="88"/>
                  <a:pt x="82" y="88"/>
                </a:cubicBezTo>
                <a:cubicBezTo>
                  <a:pt x="81" y="88"/>
                  <a:pt x="81" y="89"/>
                  <a:pt x="81" y="90"/>
                </a:cubicBezTo>
                <a:moveTo>
                  <a:pt x="37" y="65"/>
                </a:moveTo>
                <a:cubicBezTo>
                  <a:pt x="37" y="65"/>
                  <a:pt x="37" y="65"/>
                  <a:pt x="38" y="64"/>
                </a:cubicBezTo>
                <a:cubicBezTo>
                  <a:pt x="38" y="64"/>
                  <a:pt x="38" y="64"/>
                  <a:pt x="39" y="64"/>
                </a:cubicBezTo>
                <a:cubicBezTo>
                  <a:pt x="39" y="64"/>
                  <a:pt x="39" y="64"/>
                  <a:pt x="39" y="64"/>
                </a:cubicBezTo>
                <a:cubicBezTo>
                  <a:pt x="37" y="66"/>
                  <a:pt x="39" y="67"/>
                  <a:pt x="40" y="69"/>
                </a:cubicBezTo>
                <a:cubicBezTo>
                  <a:pt x="40" y="71"/>
                  <a:pt x="39" y="69"/>
                  <a:pt x="39" y="71"/>
                </a:cubicBezTo>
                <a:cubicBezTo>
                  <a:pt x="39" y="71"/>
                  <a:pt x="39" y="71"/>
                  <a:pt x="39" y="71"/>
                </a:cubicBezTo>
                <a:cubicBezTo>
                  <a:pt x="38" y="71"/>
                  <a:pt x="38" y="71"/>
                  <a:pt x="37" y="71"/>
                </a:cubicBezTo>
                <a:cubicBezTo>
                  <a:pt x="36" y="74"/>
                  <a:pt x="37" y="77"/>
                  <a:pt x="37" y="80"/>
                </a:cubicBezTo>
                <a:cubicBezTo>
                  <a:pt x="36" y="80"/>
                  <a:pt x="36" y="80"/>
                  <a:pt x="35" y="80"/>
                </a:cubicBezTo>
                <a:cubicBezTo>
                  <a:pt x="35" y="80"/>
                  <a:pt x="34" y="80"/>
                  <a:pt x="33" y="80"/>
                </a:cubicBezTo>
                <a:cubicBezTo>
                  <a:pt x="33" y="77"/>
                  <a:pt x="33" y="73"/>
                  <a:pt x="36" y="73"/>
                </a:cubicBezTo>
                <a:cubicBezTo>
                  <a:pt x="36" y="73"/>
                  <a:pt x="36" y="73"/>
                  <a:pt x="36" y="73"/>
                </a:cubicBezTo>
                <a:cubicBezTo>
                  <a:pt x="35" y="71"/>
                  <a:pt x="34" y="71"/>
                  <a:pt x="35" y="68"/>
                </a:cubicBezTo>
                <a:cubicBezTo>
                  <a:pt x="35" y="68"/>
                  <a:pt x="36" y="68"/>
                  <a:pt x="36" y="68"/>
                </a:cubicBezTo>
                <a:cubicBezTo>
                  <a:pt x="36" y="68"/>
                  <a:pt x="37" y="67"/>
                  <a:pt x="37" y="67"/>
                </a:cubicBezTo>
                <a:cubicBezTo>
                  <a:pt x="37" y="66"/>
                  <a:pt x="36" y="66"/>
                  <a:pt x="36" y="65"/>
                </a:cubicBezTo>
                <a:cubicBezTo>
                  <a:pt x="36" y="65"/>
                  <a:pt x="36" y="65"/>
                  <a:pt x="37" y="65"/>
                </a:cubicBezTo>
                <a:moveTo>
                  <a:pt x="140" y="60"/>
                </a:moveTo>
                <a:cubicBezTo>
                  <a:pt x="140" y="60"/>
                  <a:pt x="140" y="60"/>
                  <a:pt x="139" y="60"/>
                </a:cubicBezTo>
                <a:cubicBezTo>
                  <a:pt x="139" y="59"/>
                  <a:pt x="140" y="59"/>
                  <a:pt x="140" y="59"/>
                </a:cubicBezTo>
                <a:cubicBezTo>
                  <a:pt x="140" y="59"/>
                  <a:pt x="140" y="59"/>
                  <a:pt x="140" y="59"/>
                </a:cubicBezTo>
                <a:cubicBezTo>
                  <a:pt x="140" y="60"/>
                  <a:pt x="140" y="60"/>
                  <a:pt x="140" y="60"/>
                </a:cubicBezTo>
                <a:cubicBezTo>
                  <a:pt x="140" y="60"/>
                  <a:pt x="140" y="60"/>
                  <a:pt x="140" y="60"/>
                </a:cubicBezTo>
                <a:moveTo>
                  <a:pt x="167" y="51"/>
                </a:moveTo>
                <a:cubicBezTo>
                  <a:pt x="167" y="51"/>
                  <a:pt x="167" y="51"/>
                  <a:pt x="167" y="51"/>
                </a:cubicBezTo>
                <a:cubicBezTo>
                  <a:pt x="167" y="51"/>
                  <a:pt x="167" y="51"/>
                  <a:pt x="167" y="51"/>
                </a:cubicBezTo>
                <a:cubicBezTo>
                  <a:pt x="167" y="51"/>
                  <a:pt x="167" y="51"/>
                  <a:pt x="167" y="51"/>
                </a:cubicBezTo>
                <a:cubicBezTo>
                  <a:pt x="167" y="52"/>
                  <a:pt x="167" y="52"/>
                  <a:pt x="167" y="52"/>
                </a:cubicBezTo>
                <a:cubicBezTo>
                  <a:pt x="167" y="52"/>
                  <a:pt x="167" y="52"/>
                  <a:pt x="167" y="51"/>
                </a:cubicBezTo>
                <a:cubicBezTo>
                  <a:pt x="167" y="51"/>
                  <a:pt x="167" y="51"/>
                  <a:pt x="167" y="51"/>
                </a:cubicBezTo>
                <a:moveTo>
                  <a:pt x="80" y="50"/>
                </a:moveTo>
                <a:cubicBezTo>
                  <a:pt x="80" y="50"/>
                  <a:pt x="80" y="50"/>
                  <a:pt x="80" y="49"/>
                </a:cubicBezTo>
                <a:cubicBezTo>
                  <a:pt x="80" y="49"/>
                  <a:pt x="81" y="49"/>
                  <a:pt x="81" y="49"/>
                </a:cubicBezTo>
                <a:cubicBezTo>
                  <a:pt x="81" y="49"/>
                  <a:pt x="81" y="49"/>
                  <a:pt x="81" y="50"/>
                </a:cubicBezTo>
                <a:cubicBezTo>
                  <a:pt x="81" y="50"/>
                  <a:pt x="81" y="50"/>
                  <a:pt x="80" y="50"/>
                </a:cubicBezTo>
                <a:moveTo>
                  <a:pt x="149" y="44"/>
                </a:moveTo>
                <a:cubicBezTo>
                  <a:pt x="149" y="44"/>
                  <a:pt x="150" y="43"/>
                  <a:pt x="150" y="42"/>
                </a:cubicBezTo>
                <a:cubicBezTo>
                  <a:pt x="152" y="42"/>
                  <a:pt x="149" y="45"/>
                  <a:pt x="151" y="45"/>
                </a:cubicBezTo>
                <a:cubicBezTo>
                  <a:pt x="150" y="47"/>
                  <a:pt x="147" y="48"/>
                  <a:pt x="145" y="49"/>
                </a:cubicBezTo>
                <a:cubicBezTo>
                  <a:pt x="144" y="47"/>
                  <a:pt x="145" y="47"/>
                  <a:pt x="144" y="45"/>
                </a:cubicBezTo>
                <a:cubicBezTo>
                  <a:pt x="145" y="45"/>
                  <a:pt x="146" y="46"/>
                  <a:pt x="146" y="46"/>
                </a:cubicBezTo>
                <a:cubicBezTo>
                  <a:pt x="147" y="46"/>
                  <a:pt x="148" y="45"/>
                  <a:pt x="148" y="44"/>
                </a:cubicBezTo>
                <a:cubicBezTo>
                  <a:pt x="148" y="44"/>
                  <a:pt x="148" y="44"/>
                  <a:pt x="149" y="44"/>
                </a:cubicBezTo>
                <a:moveTo>
                  <a:pt x="158" y="38"/>
                </a:moveTo>
                <a:cubicBezTo>
                  <a:pt x="158" y="37"/>
                  <a:pt x="158" y="37"/>
                  <a:pt x="158" y="37"/>
                </a:cubicBezTo>
                <a:cubicBezTo>
                  <a:pt x="158" y="37"/>
                  <a:pt x="159" y="37"/>
                  <a:pt x="159" y="37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9" y="38"/>
                  <a:pt x="158" y="38"/>
                  <a:pt x="158" y="38"/>
                </a:cubicBezTo>
                <a:moveTo>
                  <a:pt x="130" y="38"/>
                </a:moveTo>
                <a:cubicBezTo>
                  <a:pt x="130" y="38"/>
                  <a:pt x="129" y="38"/>
                  <a:pt x="129" y="38"/>
                </a:cubicBezTo>
                <a:cubicBezTo>
                  <a:pt x="129" y="37"/>
                  <a:pt x="129" y="37"/>
                  <a:pt x="128" y="37"/>
                </a:cubicBezTo>
                <a:cubicBezTo>
                  <a:pt x="128" y="36"/>
                  <a:pt x="128" y="35"/>
                  <a:pt x="128" y="35"/>
                </a:cubicBezTo>
                <a:cubicBezTo>
                  <a:pt x="129" y="35"/>
                  <a:pt x="129" y="35"/>
                  <a:pt x="130" y="35"/>
                </a:cubicBezTo>
                <a:cubicBezTo>
                  <a:pt x="130" y="36"/>
                  <a:pt x="130" y="36"/>
                  <a:pt x="130" y="36"/>
                </a:cubicBezTo>
                <a:cubicBezTo>
                  <a:pt x="131" y="36"/>
                  <a:pt x="131" y="36"/>
                  <a:pt x="132" y="36"/>
                </a:cubicBezTo>
                <a:cubicBezTo>
                  <a:pt x="132" y="36"/>
                  <a:pt x="132" y="36"/>
                  <a:pt x="132" y="36"/>
                </a:cubicBezTo>
                <a:cubicBezTo>
                  <a:pt x="132" y="36"/>
                  <a:pt x="132" y="36"/>
                  <a:pt x="132" y="36"/>
                </a:cubicBezTo>
                <a:cubicBezTo>
                  <a:pt x="132" y="37"/>
                  <a:pt x="131" y="38"/>
                  <a:pt x="130" y="38"/>
                </a:cubicBezTo>
                <a:moveTo>
                  <a:pt x="153" y="34"/>
                </a:moveTo>
                <a:cubicBezTo>
                  <a:pt x="153" y="34"/>
                  <a:pt x="153" y="34"/>
                  <a:pt x="153" y="34"/>
                </a:cubicBezTo>
                <a:cubicBezTo>
                  <a:pt x="153" y="33"/>
                  <a:pt x="153" y="32"/>
                  <a:pt x="153" y="31"/>
                </a:cubicBezTo>
                <a:cubicBezTo>
                  <a:pt x="154" y="31"/>
                  <a:pt x="155" y="34"/>
                  <a:pt x="153" y="34"/>
                </a:cubicBezTo>
                <a:moveTo>
                  <a:pt x="36" y="30"/>
                </a:moveTo>
                <a:cubicBezTo>
                  <a:pt x="36" y="30"/>
                  <a:pt x="36" y="29"/>
                  <a:pt x="36" y="29"/>
                </a:cubicBezTo>
                <a:cubicBezTo>
                  <a:pt x="36" y="29"/>
                  <a:pt x="36" y="29"/>
                  <a:pt x="36" y="29"/>
                </a:cubicBezTo>
                <a:cubicBezTo>
                  <a:pt x="36" y="29"/>
                  <a:pt x="37" y="29"/>
                  <a:pt x="37" y="29"/>
                </a:cubicBezTo>
                <a:cubicBezTo>
                  <a:pt x="37" y="29"/>
                  <a:pt x="37" y="30"/>
                  <a:pt x="36" y="30"/>
                </a:cubicBezTo>
                <a:moveTo>
                  <a:pt x="62" y="25"/>
                </a:moveTo>
                <a:cubicBezTo>
                  <a:pt x="62" y="25"/>
                  <a:pt x="61" y="25"/>
                  <a:pt x="61" y="24"/>
                </a:cubicBezTo>
                <a:cubicBezTo>
                  <a:pt x="62" y="24"/>
                  <a:pt x="62" y="24"/>
                  <a:pt x="62" y="24"/>
                </a:cubicBezTo>
                <a:cubicBezTo>
                  <a:pt x="62" y="24"/>
                  <a:pt x="62" y="24"/>
                  <a:pt x="62" y="24"/>
                </a:cubicBezTo>
                <a:cubicBezTo>
                  <a:pt x="62" y="25"/>
                  <a:pt x="62" y="25"/>
                  <a:pt x="62" y="25"/>
                </a:cubicBezTo>
                <a:moveTo>
                  <a:pt x="72" y="28"/>
                </a:moveTo>
                <a:cubicBezTo>
                  <a:pt x="74" y="26"/>
                  <a:pt x="70" y="21"/>
                  <a:pt x="74" y="20"/>
                </a:cubicBezTo>
                <a:cubicBezTo>
                  <a:pt x="74" y="21"/>
                  <a:pt x="75" y="28"/>
                  <a:pt x="72" y="28"/>
                </a:cubicBezTo>
                <a:moveTo>
                  <a:pt x="138" y="21"/>
                </a:moveTo>
                <a:cubicBezTo>
                  <a:pt x="137" y="21"/>
                  <a:pt x="137" y="20"/>
                  <a:pt x="137" y="19"/>
                </a:cubicBezTo>
                <a:cubicBezTo>
                  <a:pt x="138" y="19"/>
                  <a:pt x="138" y="20"/>
                  <a:pt x="138" y="21"/>
                </a:cubicBezTo>
                <a:cubicBezTo>
                  <a:pt x="138" y="21"/>
                  <a:pt x="138" y="21"/>
                  <a:pt x="138" y="21"/>
                </a:cubicBezTo>
                <a:moveTo>
                  <a:pt x="54" y="19"/>
                </a:moveTo>
                <a:cubicBezTo>
                  <a:pt x="53" y="19"/>
                  <a:pt x="53" y="18"/>
                  <a:pt x="53" y="17"/>
                </a:cubicBezTo>
                <a:cubicBezTo>
                  <a:pt x="53" y="17"/>
                  <a:pt x="53" y="17"/>
                  <a:pt x="53" y="17"/>
                </a:cubicBezTo>
                <a:cubicBezTo>
                  <a:pt x="54" y="17"/>
                  <a:pt x="54" y="18"/>
                  <a:pt x="54" y="18"/>
                </a:cubicBezTo>
                <a:cubicBezTo>
                  <a:pt x="54" y="18"/>
                  <a:pt x="54" y="18"/>
                  <a:pt x="54" y="18"/>
                </a:cubicBezTo>
                <a:cubicBezTo>
                  <a:pt x="54" y="18"/>
                  <a:pt x="54" y="18"/>
                  <a:pt x="54" y="19"/>
                </a:cubicBezTo>
                <a:moveTo>
                  <a:pt x="60" y="15"/>
                </a:moveTo>
                <a:cubicBezTo>
                  <a:pt x="60" y="15"/>
                  <a:pt x="60" y="15"/>
                  <a:pt x="60" y="14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3"/>
                  <a:pt x="60" y="14"/>
                  <a:pt x="60" y="14"/>
                </a:cubicBezTo>
                <a:cubicBezTo>
                  <a:pt x="60" y="15"/>
                  <a:pt x="60" y="15"/>
                  <a:pt x="60" y="15"/>
                </a:cubicBezTo>
                <a:moveTo>
                  <a:pt x="122" y="13"/>
                </a:moveTo>
                <a:cubicBezTo>
                  <a:pt x="122" y="13"/>
                  <a:pt x="123" y="13"/>
                  <a:pt x="123" y="12"/>
                </a:cubicBezTo>
                <a:cubicBezTo>
                  <a:pt x="124" y="12"/>
                  <a:pt x="124" y="12"/>
                  <a:pt x="124" y="12"/>
                </a:cubicBezTo>
                <a:cubicBezTo>
                  <a:pt x="124" y="13"/>
                  <a:pt x="124" y="13"/>
                  <a:pt x="124" y="14"/>
                </a:cubicBezTo>
                <a:cubicBezTo>
                  <a:pt x="123" y="13"/>
                  <a:pt x="123" y="13"/>
                  <a:pt x="122" y="13"/>
                </a:cubicBezTo>
                <a:cubicBezTo>
                  <a:pt x="122" y="13"/>
                  <a:pt x="122" y="13"/>
                  <a:pt x="122" y="13"/>
                </a:cubicBezTo>
                <a:moveTo>
                  <a:pt x="108" y="9"/>
                </a:moveTo>
                <a:cubicBezTo>
                  <a:pt x="107" y="9"/>
                  <a:pt x="106" y="9"/>
                  <a:pt x="106" y="7"/>
                </a:cubicBezTo>
                <a:cubicBezTo>
                  <a:pt x="107" y="7"/>
                  <a:pt x="107" y="7"/>
                  <a:pt x="107" y="7"/>
                </a:cubicBezTo>
                <a:cubicBezTo>
                  <a:pt x="107" y="7"/>
                  <a:pt x="108" y="8"/>
                  <a:pt x="108" y="8"/>
                </a:cubicBezTo>
                <a:cubicBezTo>
                  <a:pt x="108" y="8"/>
                  <a:pt x="109" y="9"/>
                  <a:pt x="109" y="9"/>
                </a:cubicBezTo>
                <a:cubicBezTo>
                  <a:pt x="109" y="9"/>
                  <a:pt x="109" y="9"/>
                  <a:pt x="109" y="9"/>
                </a:cubicBezTo>
                <a:cubicBezTo>
                  <a:pt x="109" y="9"/>
                  <a:pt x="109" y="9"/>
                  <a:pt x="108" y="9"/>
                </a:cubicBezTo>
                <a:moveTo>
                  <a:pt x="112" y="7"/>
                </a:moveTo>
                <a:cubicBezTo>
                  <a:pt x="112" y="7"/>
                  <a:pt x="112" y="7"/>
                  <a:pt x="112" y="7"/>
                </a:cubicBezTo>
                <a:cubicBezTo>
                  <a:pt x="112" y="7"/>
                  <a:pt x="112" y="6"/>
                  <a:pt x="112" y="6"/>
                </a:cubicBezTo>
                <a:cubicBezTo>
                  <a:pt x="113" y="6"/>
                  <a:pt x="113" y="7"/>
                  <a:pt x="113" y="7"/>
                </a:cubicBezTo>
                <a:cubicBezTo>
                  <a:pt x="113" y="7"/>
                  <a:pt x="112" y="7"/>
                  <a:pt x="112" y="7"/>
                </a:cubicBezTo>
                <a:moveTo>
                  <a:pt x="102" y="10"/>
                </a:moveTo>
                <a:cubicBezTo>
                  <a:pt x="103" y="9"/>
                  <a:pt x="103" y="7"/>
                  <a:pt x="103" y="5"/>
                </a:cubicBezTo>
                <a:cubicBezTo>
                  <a:pt x="104" y="7"/>
                  <a:pt x="106" y="11"/>
                  <a:pt x="109" y="11"/>
                </a:cubicBezTo>
                <a:cubicBezTo>
                  <a:pt x="110" y="11"/>
                  <a:pt x="111" y="10"/>
                  <a:pt x="112" y="9"/>
                </a:cubicBezTo>
                <a:cubicBezTo>
                  <a:pt x="113" y="10"/>
                  <a:pt x="112" y="12"/>
                  <a:pt x="114" y="12"/>
                </a:cubicBezTo>
                <a:cubicBezTo>
                  <a:pt x="114" y="12"/>
                  <a:pt x="114" y="12"/>
                  <a:pt x="114" y="12"/>
                </a:cubicBezTo>
                <a:cubicBezTo>
                  <a:pt x="115" y="12"/>
                  <a:pt x="115" y="12"/>
                  <a:pt x="115" y="12"/>
                </a:cubicBezTo>
                <a:cubicBezTo>
                  <a:pt x="115" y="12"/>
                  <a:pt x="116" y="12"/>
                  <a:pt x="116" y="11"/>
                </a:cubicBezTo>
                <a:cubicBezTo>
                  <a:pt x="116" y="11"/>
                  <a:pt x="117" y="11"/>
                  <a:pt x="117" y="11"/>
                </a:cubicBezTo>
                <a:cubicBezTo>
                  <a:pt x="117" y="11"/>
                  <a:pt x="117" y="11"/>
                  <a:pt x="118" y="11"/>
                </a:cubicBezTo>
                <a:cubicBezTo>
                  <a:pt x="117" y="15"/>
                  <a:pt x="125" y="14"/>
                  <a:pt x="128" y="17"/>
                </a:cubicBezTo>
                <a:cubicBezTo>
                  <a:pt x="130" y="17"/>
                  <a:pt x="129" y="14"/>
                  <a:pt x="130" y="14"/>
                </a:cubicBezTo>
                <a:cubicBezTo>
                  <a:pt x="131" y="14"/>
                  <a:pt x="131" y="14"/>
                  <a:pt x="131" y="15"/>
                </a:cubicBezTo>
                <a:cubicBezTo>
                  <a:pt x="132" y="22"/>
                  <a:pt x="141" y="22"/>
                  <a:pt x="146" y="26"/>
                </a:cubicBezTo>
                <a:cubicBezTo>
                  <a:pt x="150" y="34"/>
                  <a:pt x="161" y="40"/>
                  <a:pt x="163" y="49"/>
                </a:cubicBezTo>
                <a:cubicBezTo>
                  <a:pt x="163" y="49"/>
                  <a:pt x="163" y="49"/>
                  <a:pt x="163" y="49"/>
                </a:cubicBezTo>
                <a:cubicBezTo>
                  <a:pt x="164" y="49"/>
                  <a:pt x="164" y="48"/>
                  <a:pt x="164" y="48"/>
                </a:cubicBezTo>
                <a:cubicBezTo>
                  <a:pt x="163" y="47"/>
                  <a:pt x="163" y="46"/>
                  <a:pt x="164" y="46"/>
                </a:cubicBezTo>
                <a:cubicBezTo>
                  <a:pt x="164" y="46"/>
                  <a:pt x="164" y="46"/>
                  <a:pt x="164" y="46"/>
                </a:cubicBezTo>
                <a:cubicBezTo>
                  <a:pt x="176" y="75"/>
                  <a:pt x="176" y="106"/>
                  <a:pt x="161" y="134"/>
                </a:cubicBezTo>
                <a:cubicBezTo>
                  <a:pt x="161" y="133"/>
                  <a:pt x="160" y="133"/>
                  <a:pt x="160" y="133"/>
                </a:cubicBezTo>
                <a:cubicBezTo>
                  <a:pt x="159" y="133"/>
                  <a:pt x="158" y="134"/>
                  <a:pt x="158" y="136"/>
                </a:cubicBezTo>
                <a:cubicBezTo>
                  <a:pt x="157" y="137"/>
                  <a:pt x="156" y="138"/>
                  <a:pt x="154" y="138"/>
                </a:cubicBezTo>
                <a:cubicBezTo>
                  <a:pt x="154" y="138"/>
                  <a:pt x="154" y="138"/>
                  <a:pt x="154" y="138"/>
                </a:cubicBezTo>
                <a:cubicBezTo>
                  <a:pt x="154" y="140"/>
                  <a:pt x="154" y="140"/>
                  <a:pt x="154" y="142"/>
                </a:cubicBezTo>
                <a:cubicBezTo>
                  <a:pt x="152" y="142"/>
                  <a:pt x="150" y="144"/>
                  <a:pt x="148" y="144"/>
                </a:cubicBezTo>
                <a:cubicBezTo>
                  <a:pt x="148" y="144"/>
                  <a:pt x="148" y="144"/>
                  <a:pt x="148" y="144"/>
                </a:cubicBezTo>
                <a:cubicBezTo>
                  <a:pt x="148" y="145"/>
                  <a:pt x="148" y="147"/>
                  <a:pt x="149" y="147"/>
                </a:cubicBezTo>
                <a:cubicBezTo>
                  <a:pt x="149" y="148"/>
                  <a:pt x="145" y="148"/>
                  <a:pt x="144" y="148"/>
                </a:cubicBezTo>
                <a:cubicBezTo>
                  <a:pt x="144" y="150"/>
                  <a:pt x="145" y="151"/>
                  <a:pt x="144" y="151"/>
                </a:cubicBezTo>
                <a:cubicBezTo>
                  <a:pt x="144" y="151"/>
                  <a:pt x="143" y="151"/>
                  <a:pt x="143" y="151"/>
                </a:cubicBezTo>
                <a:cubicBezTo>
                  <a:pt x="140" y="151"/>
                  <a:pt x="138" y="154"/>
                  <a:pt x="137" y="156"/>
                </a:cubicBezTo>
                <a:cubicBezTo>
                  <a:pt x="132" y="157"/>
                  <a:pt x="128" y="159"/>
                  <a:pt x="124" y="162"/>
                </a:cubicBezTo>
                <a:cubicBezTo>
                  <a:pt x="121" y="162"/>
                  <a:pt x="118" y="162"/>
                  <a:pt x="119" y="165"/>
                </a:cubicBezTo>
                <a:cubicBezTo>
                  <a:pt x="119" y="165"/>
                  <a:pt x="118" y="165"/>
                  <a:pt x="118" y="165"/>
                </a:cubicBezTo>
                <a:cubicBezTo>
                  <a:pt x="117" y="165"/>
                  <a:pt x="116" y="164"/>
                  <a:pt x="115" y="163"/>
                </a:cubicBezTo>
                <a:cubicBezTo>
                  <a:pt x="115" y="164"/>
                  <a:pt x="114" y="164"/>
                  <a:pt x="114" y="164"/>
                </a:cubicBezTo>
                <a:cubicBezTo>
                  <a:pt x="114" y="164"/>
                  <a:pt x="114" y="164"/>
                  <a:pt x="112" y="163"/>
                </a:cubicBezTo>
                <a:cubicBezTo>
                  <a:pt x="111" y="164"/>
                  <a:pt x="113" y="164"/>
                  <a:pt x="112" y="165"/>
                </a:cubicBezTo>
                <a:cubicBezTo>
                  <a:pt x="109" y="165"/>
                  <a:pt x="109" y="159"/>
                  <a:pt x="106" y="158"/>
                </a:cubicBezTo>
                <a:cubicBezTo>
                  <a:pt x="105" y="158"/>
                  <a:pt x="105" y="159"/>
                  <a:pt x="104" y="159"/>
                </a:cubicBezTo>
                <a:cubicBezTo>
                  <a:pt x="104" y="162"/>
                  <a:pt x="105" y="162"/>
                  <a:pt x="105" y="165"/>
                </a:cubicBezTo>
                <a:cubicBezTo>
                  <a:pt x="105" y="166"/>
                  <a:pt x="102" y="165"/>
                  <a:pt x="102" y="166"/>
                </a:cubicBezTo>
                <a:cubicBezTo>
                  <a:pt x="101" y="165"/>
                  <a:pt x="101" y="163"/>
                  <a:pt x="100" y="162"/>
                </a:cubicBezTo>
                <a:cubicBezTo>
                  <a:pt x="99" y="163"/>
                  <a:pt x="99" y="165"/>
                  <a:pt x="100" y="166"/>
                </a:cubicBezTo>
                <a:cubicBezTo>
                  <a:pt x="99" y="166"/>
                  <a:pt x="98" y="166"/>
                  <a:pt x="97" y="166"/>
                </a:cubicBezTo>
                <a:cubicBezTo>
                  <a:pt x="95" y="166"/>
                  <a:pt x="93" y="166"/>
                  <a:pt x="92" y="166"/>
                </a:cubicBezTo>
                <a:cubicBezTo>
                  <a:pt x="90" y="166"/>
                  <a:pt x="88" y="166"/>
                  <a:pt x="87" y="166"/>
                </a:cubicBezTo>
                <a:cubicBezTo>
                  <a:pt x="85" y="166"/>
                  <a:pt x="84" y="166"/>
                  <a:pt x="83" y="166"/>
                </a:cubicBezTo>
                <a:cubicBezTo>
                  <a:pt x="79" y="165"/>
                  <a:pt x="72" y="163"/>
                  <a:pt x="68" y="163"/>
                </a:cubicBezTo>
                <a:cubicBezTo>
                  <a:pt x="67" y="163"/>
                  <a:pt x="67" y="163"/>
                  <a:pt x="67" y="163"/>
                </a:cubicBezTo>
                <a:cubicBezTo>
                  <a:pt x="67" y="160"/>
                  <a:pt x="65" y="161"/>
                  <a:pt x="64" y="159"/>
                </a:cubicBezTo>
                <a:cubicBezTo>
                  <a:pt x="64" y="160"/>
                  <a:pt x="63" y="160"/>
                  <a:pt x="63" y="160"/>
                </a:cubicBezTo>
                <a:cubicBezTo>
                  <a:pt x="62" y="160"/>
                  <a:pt x="61" y="159"/>
                  <a:pt x="60" y="159"/>
                </a:cubicBezTo>
                <a:cubicBezTo>
                  <a:pt x="59" y="158"/>
                  <a:pt x="58" y="157"/>
                  <a:pt x="57" y="157"/>
                </a:cubicBezTo>
                <a:cubicBezTo>
                  <a:pt x="56" y="157"/>
                  <a:pt x="56" y="157"/>
                  <a:pt x="56" y="157"/>
                </a:cubicBezTo>
                <a:cubicBezTo>
                  <a:pt x="56" y="156"/>
                  <a:pt x="56" y="155"/>
                  <a:pt x="55" y="155"/>
                </a:cubicBezTo>
                <a:cubicBezTo>
                  <a:pt x="55" y="154"/>
                  <a:pt x="55" y="154"/>
                  <a:pt x="55" y="154"/>
                </a:cubicBezTo>
                <a:cubicBezTo>
                  <a:pt x="54" y="154"/>
                  <a:pt x="54" y="155"/>
                  <a:pt x="54" y="155"/>
                </a:cubicBezTo>
                <a:cubicBezTo>
                  <a:pt x="54" y="155"/>
                  <a:pt x="53" y="155"/>
                  <a:pt x="53" y="155"/>
                </a:cubicBezTo>
                <a:cubicBezTo>
                  <a:pt x="53" y="155"/>
                  <a:pt x="53" y="155"/>
                  <a:pt x="53" y="155"/>
                </a:cubicBezTo>
                <a:cubicBezTo>
                  <a:pt x="54" y="153"/>
                  <a:pt x="53" y="154"/>
                  <a:pt x="52" y="152"/>
                </a:cubicBezTo>
                <a:cubicBezTo>
                  <a:pt x="51" y="152"/>
                  <a:pt x="53" y="153"/>
                  <a:pt x="52" y="154"/>
                </a:cubicBezTo>
                <a:cubicBezTo>
                  <a:pt x="40" y="149"/>
                  <a:pt x="32" y="136"/>
                  <a:pt x="26" y="130"/>
                </a:cubicBezTo>
                <a:cubicBezTo>
                  <a:pt x="14" y="111"/>
                  <a:pt x="12" y="78"/>
                  <a:pt x="20" y="55"/>
                </a:cubicBezTo>
                <a:cubicBezTo>
                  <a:pt x="24" y="53"/>
                  <a:pt x="28" y="46"/>
                  <a:pt x="28" y="43"/>
                </a:cubicBezTo>
                <a:cubicBezTo>
                  <a:pt x="28" y="42"/>
                  <a:pt x="28" y="42"/>
                  <a:pt x="28" y="42"/>
                </a:cubicBezTo>
                <a:cubicBezTo>
                  <a:pt x="29" y="42"/>
                  <a:pt x="29" y="42"/>
                  <a:pt x="30" y="43"/>
                </a:cubicBezTo>
                <a:cubicBezTo>
                  <a:pt x="35" y="35"/>
                  <a:pt x="42" y="30"/>
                  <a:pt x="48" y="23"/>
                </a:cubicBezTo>
                <a:cubicBezTo>
                  <a:pt x="48" y="23"/>
                  <a:pt x="48" y="23"/>
                  <a:pt x="49" y="23"/>
                </a:cubicBezTo>
                <a:cubicBezTo>
                  <a:pt x="49" y="23"/>
                  <a:pt x="49" y="23"/>
                  <a:pt x="49" y="23"/>
                </a:cubicBezTo>
                <a:cubicBezTo>
                  <a:pt x="49" y="23"/>
                  <a:pt x="50" y="21"/>
                  <a:pt x="50" y="19"/>
                </a:cubicBezTo>
                <a:cubicBezTo>
                  <a:pt x="50" y="19"/>
                  <a:pt x="51" y="20"/>
                  <a:pt x="52" y="20"/>
                </a:cubicBezTo>
                <a:cubicBezTo>
                  <a:pt x="57" y="20"/>
                  <a:pt x="61" y="17"/>
                  <a:pt x="63" y="14"/>
                </a:cubicBezTo>
                <a:cubicBezTo>
                  <a:pt x="64" y="14"/>
                  <a:pt x="64" y="14"/>
                  <a:pt x="65" y="14"/>
                </a:cubicBezTo>
                <a:cubicBezTo>
                  <a:pt x="66" y="14"/>
                  <a:pt x="66" y="14"/>
                  <a:pt x="68" y="14"/>
                </a:cubicBezTo>
                <a:cubicBezTo>
                  <a:pt x="68" y="12"/>
                  <a:pt x="68" y="11"/>
                  <a:pt x="68" y="11"/>
                </a:cubicBezTo>
                <a:cubicBezTo>
                  <a:pt x="70" y="11"/>
                  <a:pt x="72" y="11"/>
                  <a:pt x="75" y="11"/>
                </a:cubicBezTo>
                <a:cubicBezTo>
                  <a:pt x="78" y="11"/>
                  <a:pt x="81" y="11"/>
                  <a:pt x="81" y="8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8"/>
                  <a:pt x="83" y="8"/>
                  <a:pt x="83" y="8"/>
                </a:cubicBezTo>
                <a:cubicBezTo>
                  <a:pt x="83" y="8"/>
                  <a:pt x="83" y="8"/>
                  <a:pt x="83" y="8"/>
                </a:cubicBezTo>
                <a:cubicBezTo>
                  <a:pt x="84" y="8"/>
                  <a:pt x="84" y="8"/>
                  <a:pt x="85" y="7"/>
                </a:cubicBezTo>
                <a:cubicBezTo>
                  <a:pt x="85" y="8"/>
                  <a:pt x="84" y="8"/>
                  <a:pt x="84" y="9"/>
                </a:cubicBezTo>
                <a:cubicBezTo>
                  <a:pt x="85" y="9"/>
                  <a:pt x="86" y="9"/>
                  <a:pt x="87" y="9"/>
                </a:cubicBezTo>
                <a:cubicBezTo>
                  <a:pt x="86" y="8"/>
                  <a:pt x="88" y="6"/>
                  <a:pt x="90" y="5"/>
                </a:cubicBezTo>
                <a:cubicBezTo>
                  <a:pt x="90" y="5"/>
                  <a:pt x="90" y="5"/>
                  <a:pt x="90" y="5"/>
                </a:cubicBezTo>
                <a:cubicBezTo>
                  <a:pt x="90" y="5"/>
                  <a:pt x="90" y="5"/>
                  <a:pt x="90" y="5"/>
                </a:cubicBezTo>
                <a:cubicBezTo>
                  <a:pt x="89" y="6"/>
                  <a:pt x="89" y="7"/>
                  <a:pt x="90" y="7"/>
                </a:cubicBezTo>
                <a:cubicBezTo>
                  <a:pt x="90" y="7"/>
                  <a:pt x="91" y="7"/>
                  <a:pt x="91" y="7"/>
                </a:cubicBezTo>
                <a:cubicBezTo>
                  <a:pt x="91" y="7"/>
                  <a:pt x="92" y="6"/>
                  <a:pt x="92" y="6"/>
                </a:cubicBezTo>
                <a:cubicBezTo>
                  <a:pt x="92" y="6"/>
                  <a:pt x="92" y="6"/>
                  <a:pt x="92" y="6"/>
                </a:cubicBezTo>
                <a:cubicBezTo>
                  <a:pt x="92" y="7"/>
                  <a:pt x="92" y="8"/>
                  <a:pt x="92" y="9"/>
                </a:cubicBezTo>
                <a:cubicBezTo>
                  <a:pt x="93" y="9"/>
                  <a:pt x="94" y="9"/>
                  <a:pt x="96" y="10"/>
                </a:cubicBezTo>
                <a:cubicBezTo>
                  <a:pt x="97" y="10"/>
                  <a:pt x="96" y="6"/>
                  <a:pt x="98" y="6"/>
                </a:cubicBezTo>
                <a:cubicBezTo>
                  <a:pt x="98" y="6"/>
                  <a:pt x="98" y="6"/>
                  <a:pt x="98" y="6"/>
                </a:cubicBezTo>
                <a:cubicBezTo>
                  <a:pt x="98" y="8"/>
                  <a:pt x="97" y="8"/>
                  <a:pt x="98" y="10"/>
                </a:cubicBezTo>
                <a:cubicBezTo>
                  <a:pt x="98" y="9"/>
                  <a:pt x="100" y="9"/>
                  <a:pt x="100" y="7"/>
                </a:cubicBezTo>
                <a:cubicBezTo>
                  <a:pt x="100" y="8"/>
                  <a:pt x="100" y="10"/>
                  <a:pt x="102" y="10"/>
                </a:cubicBezTo>
                <a:moveTo>
                  <a:pt x="93" y="6"/>
                </a:moveTo>
                <a:cubicBezTo>
                  <a:pt x="93" y="6"/>
                  <a:pt x="93" y="6"/>
                  <a:pt x="92" y="6"/>
                </a:cubicBezTo>
                <a:cubicBezTo>
                  <a:pt x="92" y="6"/>
                  <a:pt x="93" y="5"/>
                  <a:pt x="93" y="5"/>
                </a:cubicBezTo>
                <a:cubicBezTo>
                  <a:pt x="94" y="5"/>
                  <a:pt x="94" y="6"/>
                  <a:pt x="94" y="6"/>
                </a:cubicBezTo>
                <a:cubicBezTo>
                  <a:pt x="93" y="6"/>
                  <a:pt x="93" y="6"/>
                  <a:pt x="93" y="6"/>
                </a:cubicBezTo>
                <a:moveTo>
                  <a:pt x="82" y="0"/>
                </a:moveTo>
                <a:cubicBezTo>
                  <a:pt x="82" y="1"/>
                  <a:pt x="82" y="2"/>
                  <a:pt x="83" y="2"/>
                </a:cubicBezTo>
                <a:cubicBezTo>
                  <a:pt x="83" y="1"/>
                  <a:pt x="83" y="0"/>
                  <a:pt x="82" y="0"/>
                </a:cubicBezTo>
              </a:path>
            </a:pathLst>
          </a:custGeom>
          <a:solidFill>
            <a:schemeClr val="tx1">
              <a:alpha val="21176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145733" name="直接连接符 372"/>
          <p:cNvCxnSpPr>
            <a:cxnSpLocks noChangeShapeType="1"/>
          </p:cNvCxnSpPr>
          <p:nvPr/>
        </p:nvCxnSpPr>
        <p:spPr bwMode="auto">
          <a:xfrm>
            <a:off x="5413722" y="2476214"/>
            <a:ext cx="3905250" cy="9525"/>
          </a:xfrm>
          <a:prstGeom prst="line">
            <a:avLst/>
          </a:prstGeom>
          <a:noFill/>
          <a:ln w="6350">
            <a:solidFill>
              <a:srgbClr val="884ADA"/>
            </a:solidFill>
            <a:prstDash val="dash"/>
            <a:round/>
          </a:ln>
        </p:spPr>
      </p:cxnSp>
      <p:sp>
        <p:nvSpPr>
          <p:cNvPr id="1048794" name="TextBox 16"/>
          <p:cNvSpPr txBox="1"/>
          <p:nvPr/>
        </p:nvSpPr>
        <p:spPr>
          <a:xfrm>
            <a:off x="5413721" y="2549104"/>
            <a:ext cx="3738425" cy="2631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三年级的整班朗读比赛是历年来的一个传统项目，今年增加了字母音素儿歌的朗读和cvc拼读的听力练习，内容和难度都有所增加。时间紧，任务重，对三年级英语老师来说是一个不小的挑战。三英团队凝心聚力，群策群力，从开学初就做好了准备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097177" name="图片 2097176"/>
          <p:cNvPicPr/>
          <p:nvPr/>
        </p:nvPicPr>
        <p:blipFill>
          <a:blip r:embed="rId3"/>
          <a:stretch>
            <a:fillRect/>
          </a:stretch>
        </p:blipFill>
        <p:spPr>
          <a:xfrm>
            <a:off x="1133158" y="1083002"/>
            <a:ext cx="4190328" cy="58831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04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048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25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25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48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48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25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9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25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4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25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1048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91" grpId="0"/>
      <p:bldP spid="1048793" grpId="0" animBg="1"/>
      <p:bldP spid="10487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 flipH="1">
            <a:off x="1441159" y="830812"/>
            <a:ext cx="722958" cy="722958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 flipH="1">
            <a:off x="3538978" y="1163179"/>
            <a:ext cx="1026042" cy="1026042"/>
          </a:xfrm>
          <a:prstGeom prst="ellipse">
            <a:avLst/>
          </a:prstGeom>
          <a:solidFill>
            <a:srgbClr val="92D05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 flipH="1">
            <a:off x="1951147" y="880708"/>
            <a:ext cx="1325408" cy="1325408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 flipH="1">
            <a:off x="2323828" y="562790"/>
            <a:ext cx="244959" cy="244959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 flipH="1">
            <a:off x="838622" y="1543412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 flipH="1">
            <a:off x="1348776" y="1426406"/>
            <a:ext cx="824004" cy="824004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 flipH="1">
            <a:off x="1309262" y="1552491"/>
            <a:ext cx="409845" cy="40984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 flipH="1">
            <a:off x="2285874" y="1795478"/>
            <a:ext cx="517155" cy="51715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 flipH="1">
            <a:off x="2626799" y="2342255"/>
            <a:ext cx="498556" cy="49855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 flipH="1">
            <a:off x="2626799" y="830812"/>
            <a:ext cx="1425200" cy="1425200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 flipH="1">
            <a:off x="2850275" y="562790"/>
            <a:ext cx="640295" cy="64029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 flipH="1">
            <a:off x="3125355" y="2117696"/>
            <a:ext cx="265427" cy="265427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 flipH="1">
            <a:off x="3686453" y="1838408"/>
            <a:ext cx="379420" cy="379420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 flipH="1">
            <a:off x="4712217" y="1543412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 flipH="1">
            <a:off x="4193198" y="670934"/>
            <a:ext cx="423783" cy="423783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3"/>
          <p:cNvSpPr txBox="1"/>
          <p:nvPr/>
        </p:nvSpPr>
        <p:spPr>
          <a:xfrm>
            <a:off x="1348776" y="1094717"/>
            <a:ext cx="3437843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101600" dir="8100000" algn="tr" rotWithShape="0">
                    <a:srgbClr val="321547">
                      <a:alpha val="4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101600" dir="8100000" algn="tr" rotWithShape="0">
                  <a:srgbClr val="321547">
                    <a:alpha val="4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3"/>
          <p:cNvSpPr txBox="1"/>
          <p:nvPr/>
        </p:nvSpPr>
        <p:spPr>
          <a:xfrm>
            <a:off x="1034131" y="2911440"/>
            <a:ext cx="4393867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rgbClr val="884A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专题研究，促进教师成长性发展</a:t>
            </a:r>
            <a:endParaRPr lang="zh-CN" altLang="en-US" b="1" dirty="0">
              <a:solidFill>
                <a:srgbClr val="884AD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3"/>
          <p:cNvSpPr txBox="1"/>
          <p:nvPr/>
        </p:nvSpPr>
        <p:spPr>
          <a:xfrm>
            <a:off x="1570005" y="3750628"/>
            <a:ext cx="3536633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884A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赛事驱动，促团队教师抱团发展</a:t>
            </a:r>
            <a:endParaRPr lang="zh-CN" altLang="en-US" b="1" dirty="0">
              <a:solidFill>
                <a:srgbClr val="884AD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"/>
          <p:cNvSpPr txBox="1"/>
          <p:nvPr/>
        </p:nvSpPr>
        <p:spPr>
          <a:xfrm>
            <a:off x="1570005" y="4549322"/>
            <a:ext cx="362871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884A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居家抗疫，促团队教师掌握新技能</a:t>
            </a:r>
            <a:endParaRPr lang="zh-CN" altLang="en-US" b="1" dirty="0">
              <a:solidFill>
                <a:srgbClr val="884AD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"/>
          <p:cNvSpPr txBox="1"/>
          <p:nvPr/>
        </p:nvSpPr>
        <p:spPr>
          <a:xfrm>
            <a:off x="1570004" y="5334897"/>
            <a:ext cx="3536634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884AD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青蓝结对  在同伴互助中同生共长</a:t>
            </a:r>
            <a:endParaRPr lang="zh-CN" altLang="en-US" b="1" dirty="0">
              <a:solidFill>
                <a:srgbClr val="884AD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1558702" y="2922629"/>
            <a:ext cx="3536634" cy="461665"/>
          </a:xfrm>
          <a:prstGeom prst="roundRect">
            <a:avLst/>
          </a:prstGeom>
          <a:noFill/>
          <a:ln>
            <a:solidFill>
              <a:srgbClr val="9E4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12143" y="3619602"/>
            <a:ext cx="582917" cy="645953"/>
            <a:chOff x="946187" y="2814803"/>
            <a:chExt cx="684075" cy="758050"/>
          </a:xfrm>
        </p:grpSpPr>
        <p:sp>
          <p:nvSpPr>
            <p:cNvPr id="41" name="Freeform 5"/>
            <p:cNvSpPr/>
            <p:nvPr/>
          </p:nvSpPr>
          <p:spPr bwMode="auto">
            <a:xfrm rot="5400000">
              <a:off x="909200" y="2851790"/>
              <a:ext cx="758050" cy="68407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BB81E7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  <a:effectLst/>
          </p:spPr>
          <p:txBody>
            <a:bodyPr/>
            <a:lstStyle/>
            <a:p>
              <a:endParaRPr lang="zh-CN" alt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953099" y="2959044"/>
              <a:ext cx="660672" cy="541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912143" y="4424401"/>
            <a:ext cx="582917" cy="645953"/>
            <a:chOff x="946187" y="2814803"/>
            <a:chExt cx="684075" cy="758050"/>
          </a:xfrm>
        </p:grpSpPr>
        <p:sp>
          <p:nvSpPr>
            <p:cNvPr id="44" name="Freeform 5"/>
            <p:cNvSpPr/>
            <p:nvPr/>
          </p:nvSpPr>
          <p:spPr bwMode="auto">
            <a:xfrm rot="5400000">
              <a:off x="909200" y="2851790"/>
              <a:ext cx="758050" cy="68407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BB81E7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  <a:effectLst/>
          </p:spPr>
          <p:txBody>
            <a:bodyPr/>
            <a:lstStyle/>
            <a:p>
              <a:endParaRPr lang="zh-CN" alt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66767" y="2936688"/>
              <a:ext cx="660672" cy="541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912143" y="5229200"/>
            <a:ext cx="582917" cy="645953"/>
            <a:chOff x="946187" y="2814803"/>
            <a:chExt cx="684075" cy="758050"/>
          </a:xfrm>
        </p:grpSpPr>
        <p:sp>
          <p:nvSpPr>
            <p:cNvPr id="47" name="Freeform 5"/>
            <p:cNvSpPr/>
            <p:nvPr/>
          </p:nvSpPr>
          <p:spPr bwMode="auto">
            <a:xfrm rot="5400000">
              <a:off x="909200" y="2851790"/>
              <a:ext cx="758050" cy="68407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BB81E7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  <a:effectLst/>
          </p:spPr>
          <p:txBody>
            <a:bodyPr/>
            <a:lstStyle/>
            <a:p>
              <a:endParaRPr lang="zh-CN" alt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961761" y="2936688"/>
              <a:ext cx="660672" cy="541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9" name="圆角矩形 48"/>
          <p:cNvSpPr/>
          <p:nvPr/>
        </p:nvSpPr>
        <p:spPr>
          <a:xfrm>
            <a:off x="1584057" y="3721323"/>
            <a:ext cx="3536634" cy="461665"/>
          </a:xfrm>
          <a:prstGeom prst="roundRect">
            <a:avLst/>
          </a:prstGeom>
          <a:noFill/>
          <a:ln>
            <a:solidFill>
              <a:srgbClr val="9E4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50" name="圆角矩形 49"/>
          <p:cNvSpPr/>
          <p:nvPr/>
        </p:nvSpPr>
        <p:spPr>
          <a:xfrm>
            <a:off x="1584057" y="4528262"/>
            <a:ext cx="3536634" cy="461665"/>
          </a:xfrm>
          <a:prstGeom prst="roundRect">
            <a:avLst/>
          </a:prstGeom>
          <a:noFill/>
          <a:ln>
            <a:solidFill>
              <a:srgbClr val="9E4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51" name="圆角矩形 50"/>
          <p:cNvSpPr/>
          <p:nvPr/>
        </p:nvSpPr>
        <p:spPr>
          <a:xfrm>
            <a:off x="1590362" y="5324642"/>
            <a:ext cx="3536634" cy="461665"/>
          </a:xfrm>
          <a:prstGeom prst="roundRect">
            <a:avLst/>
          </a:prstGeom>
          <a:noFill/>
          <a:ln>
            <a:solidFill>
              <a:srgbClr val="9E4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grpSp>
        <p:nvGrpSpPr>
          <p:cNvPr id="52" name="组合 51"/>
          <p:cNvGrpSpPr/>
          <p:nvPr/>
        </p:nvGrpSpPr>
        <p:grpSpPr>
          <a:xfrm>
            <a:off x="910494" y="2814803"/>
            <a:ext cx="584566" cy="645953"/>
            <a:chOff x="944252" y="2814803"/>
            <a:chExt cx="686010" cy="758050"/>
          </a:xfrm>
        </p:grpSpPr>
        <p:sp>
          <p:nvSpPr>
            <p:cNvPr id="53" name="Freeform 5"/>
            <p:cNvSpPr/>
            <p:nvPr/>
          </p:nvSpPr>
          <p:spPr bwMode="auto">
            <a:xfrm rot="5400000">
              <a:off x="909200" y="2851790"/>
              <a:ext cx="758050" cy="68407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BB81E7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  <a:effectLst/>
          </p:spPr>
          <p:txBody>
            <a:bodyPr/>
            <a:lstStyle/>
            <a:p>
              <a:endParaRPr lang="zh-CN" alt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944252" y="2959044"/>
              <a:ext cx="5629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250"/>
                            </p:stCondLst>
                            <p:childTnLst>
                              <p:par>
                                <p:cTn id="10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49"/>
                            </p:stCondLst>
                            <p:childTnLst>
                              <p:par>
                                <p:cTn id="1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49"/>
                            </p:stCondLst>
                            <p:childTnLst>
                              <p:par>
                                <p:cTn id="12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274"/>
                            </p:stCondLst>
                            <p:childTnLst>
                              <p:par>
                                <p:cTn id="1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774"/>
                            </p:stCondLst>
                            <p:childTnLst>
                              <p:par>
                                <p:cTn id="13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574"/>
                            </p:stCondLst>
                            <p:childTnLst>
                              <p:par>
                                <p:cTn id="14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074"/>
                            </p:stCondLst>
                            <p:childTnLst>
                              <p:par>
                                <p:cTn id="15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/>
      <p:bldP spid="27" grpId="0"/>
      <p:bldP spid="30" grpId="0"/>
      <p:bldP spid="32" grpId="0"/>
      <p:bldP spid="34" grpId="0"/>
      <p:bldP spid="28" grpId="0" animBg="1"/>
      <p:bldP spid="49" grpId="0" animBg="1"/>
      <p:bldP spid="50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525456" y="1628800"/>
            <a:ext cx="6250270" cy="1272445"/>
            <a:chOff x="4525456" y="1628800"/>
            <a:chExt cx="4958637" cy="1272445"/>
          </a:xfrm>
        </p:grpSpPr>
        <p:sp>
          <p:nvSpPr>
            <p:cNvPr id="56" name="圆角矩形 55"/>
            <p:cNvSpPr/>
            <p:nvPr/>
          </p:nvSpPr>
          <p:spPr>
            <a:xfrm>
              <a:off x="4525456" y="1628800"/>
              <a:ext cx="4958637" cy="1272445"/>
            </a:xfrm>
            <a:prstGeom prst="roundRect">
              <a:avLst/>
            </a:prstGeom>
            <a:solidFill>
              <a:srgbClr val="BB81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4790623" y="1839100"/>
              <a:ext cx="4405438" cy="864939"/>
            </a:xfrm>
            <a:prstGeom prst="roundRect">
              <a:avLst/>
            </a:prstGeom>
            <a:solidFill>
              <a:srgbClr val="9E4BDD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文本框 3"/>
          <p:cNvSpPr txBox="1"/>
          <p:nvPr/>
        </p:nvSpPr>
        <p:spPr>
          <a:xfrm>
            <a:off x="5110052" y="2048094"/>
            <a:ext cx="588337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专题研究，促进教师成长性发展</a:t>
            </a:r>
            <a:endParaRPr lang="zh-CN" altLang="en-US" sz="2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 flipH="1">
            <a:off x="2378320" y="1291827"/>
            <a:ext cx="722958" cy="722958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 flipH="1">
            <a:off x="3951222" y="1863605"/>
            <a:ext cx="1026042" cy="1026042"/>
          </a:xfrm>
          <a:prstGeom prst="ellipse">
            <a:avLst/>
          </a:prstGeom>
          <a:solidFill>
            <a:srgbClr val="92D05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 flipH="1">
            <a:off x="2293991" y="1581134"/>
            <a:ext cx="1325408" cy="1325408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 flipH="1">
            <a:off x="3026095" y="699438"/>
            <a:ext cx="244959" cy="244959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 flipH="1">
            <a:off x="2040234" y="1913653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 flipH="1">
            <a:off x="1761020" y="2126832"/>
            <a:ext cx="824004" cy="824004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 flipH="1">
            <a:off x="1516583" y="2243838"/>
            <a:ext cx="409845" cy="40984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 flipH="1">
            <a:off x="2750462" y="2559544"/>
            <a:ext cx="732415" cy="73241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 flipH="1">
            <a:off x="3154653" y="3015209"/>
            <a:ext cx="498556" cy="49855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 flipH="1">
            <a:off x="3039043" y="1531238"/>
            <a:ext cx="1425200" cy="1425200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 flipH="1">
            <a:off x="3162731" y="1145483"/>
            <a:ext cx="640295" cy="64029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 flipH="1">
            <a:off x="3537599" y="2818122"/>
            <a:ext cx="265427" cy="265427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 flipH="1">
            <a:off x="4098697" y="2538834"/>
            <a:ext cx="379420" cy="379420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 flipH="1">
            <a:off x="2131825" y="3529749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 flipH="1">
            <a:off x="4098697" y="1356643"/>
            <a:ext cx="423783" cy="423783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3"/>
          <p:cNvSpPr txBox="1"/>
          <p:nvPr/>
        </p:nvSpPr>
        <p:spPr>
          <a:xfrm>
            <a:off x="1846734" y="1867471"/>
            <a:ext cx="285426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6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01</a:t>
            </a:r>
            <a:endParaRPr lang="zh-CN" altLang="en-US" sz="4400" b="1" spc="6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54" name="椭圆 53"/>
          <p:cNvSpPr/>
          <p:nvPr/>
        </p:nvSpPr>
        <p:spPr>
          <a:xfrm flipH="1">
            <a:off x="4844476" y="2280009"/>
            <a:ext cx="265576" cy="26557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7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426" y="5010173"/>
            <a:ext cx="1332756" cy="12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979" y="4292821"/>
            <a:ext cx="1397903" cy="134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50"/>
                            </p:stCondLst>
                            <p:childTnLst>
                              <p:par>
                                <p:cTn id="10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750"/>
                            </p:stCondLst>
                            <p:childTnLst>
                              <p:par>
                                <p:cTn id="10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1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974"/>
                            </p:stCondLst>
                            <p:childTnLst>
                              <p:par>
                                <p:cTn id="1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3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0" dur="3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1"/>
      <p:bldP spid="20" grpId="0" animBg="1"/>
      <p:bldP spid="21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组合 83"/>
          <p:cNvGrpSpPr/>
          <p:nvPr/>
        </p:nvGrpSpPr>
        <p:grpSpPr>
          <a:xfrm>
            <a:off x="1880529" y="2890090"/>
            <a:ext cx="2295524" cy="1605094"/>
            <a:chOff x="1880529" y="2602167"/>
            <a:chExt cx="2295524" cy="1605094"/>
          </a:xfrm>
        </p:grpSpPr>
        <p:grpSp>
          <p:nvGrpSpPr>
            <p:cNvPr id="2" name="组合 1"/>
            <p:cNvGrpSpPr/>
            <p:nvPr/>
          </p:nvGrpSpPr>
          <p:grpSpPr>
            <a:xfrm>
              <a:off x="1880529" y="2602167"/>
              <a:ext cx="2295524" cy="1605094"/>
              <a:chOff x="2214563" y="1323975"/>
              <a:chExt cx="2295524" cy="1605094"/>
            </a:xfrm>
            <a:effectLst>
              <a:outerShdw blurRad="101600" dist="635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3" name="任意多边形 2"/>
              <p:cNvSpPr/>
              <p:nvPr/>
            </p:nvSpPr>
            <p:spPr>
              <a:xfrm>
                <a:off x="3995737" y="1457325"/>
                <a:ext cx="514350" cy="1252538"/>
              </a:xfrm>
              <a:custGeom>
                <a:avLst/>
                <a:gdLst>
                  <a:gd name="connsiteX0" fmla="*/ 28575 w 514350"/>
                  <a:gd name="connsiteY0" fmla="*/ 1252538 h 1252538"/>
                  <a:gd name="connsiteX1" fmla="*/ 366713 w 514350"/>
                  <a:gd name="connsiteY1" fmla="*/ 852488 h 1252538"/>
                  <a:gd name="connsiteX2" fmla="*/ 514350 w 514350"/>
                  <a:gd name="connsiteY2" fmla="*/ 328613 h 1252538"/>
                  <a:gd name="connsiteX3" fmla="*/ 328613 w 514350"/>
                  <a:gd name="connsiteY3" fmla="*/ 0 h 1252538"/>
                  <a:gd name="connsiteX4" fmla="*/ 0 w 514350"/>
                  <a:gd name="connsiteY4" fmla="*/ 619125 h 1252538"/>
                  <a:gd name="connsiteX5" fmla="*/ 28575 w 514350"/>
                  <a:gd name="connsiteY5" fmla="*/ 1252538 h 1252538"/>
                  <a:gd name="connsiteX0-1" fmla="*/ 28575 w 514350"/>
                  <a:gd name="connsiteY0-2" fmla="*/ 1252538 h 1252538"/>
                  <a:gd name="connsiteX1-3" fmla="*/ 366713 w 514350"/>
                  <a:gd name="connsiteY1-4" fmla="*/ 852488 h 1252538"/>
                  <a:gd name="connsiteX2-5" fmla="*/ 514350 w 514350"/>
                  <a:gd name="connsiteY2-6" fmla="*/ 328613 h 1252538"/>
                  <a:gd name="connsiteX3-7" fmla="*/ 314326 w 514350"/>
                  <a:gd name="connsiteY3-8" fmla="*/ 0 h 1252538"/>
                  <a:gd name="connsiteX4-9" fmla="*/ 0 w 514350"/>
                  <a:gd name="connsiteY4-10" fmla="*/ 619125 h 1252538"/>
                  <a:gd name="connsiteX5-11" fmla="*/ 28575 w 514350"/>
                  <a:gd name="connsiteY5-12" fmla="*/ 1252538 h 125253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514350" h="1252538">
                    <a:moveTo>
                      <a:pt x="28575" y="1252538"/>
                    </a:moveTo>
                    <a:lnTo>
                      <a:pt x="366713" y="852488"/>
                    </a:lnTo>
                    <a:lnTo>
                      <a:pt x="514350" y="328613"/>
                    </a:lnTo>
                    <a:lnTo>
                      <a:pt x="314326" y="0"/>
                    </a:lnTo>
                    <a:lnTo>
                      <a:pt x="0" y="619125"/>
                    </a:lnTo>
                    <a:lnTo>
                      <a:pt x="28575" y="125253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" name="任意多边形 3"/>
              <p:cNvSpPr/>
              <p:nvPr/>
            </p:nvSpPr>
            <p:spPr>
              <a:xfrm>
                <a:off x="2214563" y="1323975"/>
                <a:ext cx="2100262" cy="1166813"/>
              </a:xfrm>
              <a:custGeom>
                <a:avLst/>
                <a:gdLst>
                  <a:gd name="connsiteX0" fmla="*/ 0 w 2100262"/>
                  <a:gd name="connsiteY0" fmla="*/ 704850 h 1166813"/>
                  <a:gd name="connsiteX1" fmla="*/ 566737 w 2100262"/>
                  <a:gd name="connsiteY1" fmla="*/ 0 h 1166813"/>
                  <a:gd name="connsiteX2" fmla="*/ 2100262 w 2100262"/>
                  <a:gd name="connsiteY2" fmla="*/ 128588 h 1166813"/>
                  <a:gd name="connsiteX3" fmla="*/ 1790700 w 2100262"/>
                  <a:gd name="connsiteY3" fmla="*/ 766763 h 1166813"/>
                  <a:gd name="connsiteX4" fmla="*/ 1276350 w 2100262"/>
                  <a:gd name="connsiteY4" fmla="*/ 1166813 h 1166813"/>
                  <a:gd name="connsiteX5" fmla="*/ 476250 w 2100262"/>
                  <a:gd name="connsiteY5" fmla="*/ 1109663 h 1166813"/>
                  <a:gd name="connsiteX6" fmla="*/ 0 w 2100262"/>
                  <a:gd name="connsiteY6" fmla="*/ 704850 h 1166813"/>
                  <a:gd name="connsiteX0-1" fmla="*/ 0 w 2100262"/>
                  <a:gd name="connsiteY0-2" fmla="*/ 704850 h 1166813"/>
                  <a:gd name="connsiteX1-3" fmla="*/ 566737 w 2100262"/>
                  <a:gd name="connsiteY1-4" fmla="*/ 0 h 1166813"/>
                  <a:gd name="connsiteX2-5" fmla="*/ 2100262 w 2100262"/>
                  <a:gd name="connsiteY2-6" fmla="*/ 128588 h 1166813"/>
                  <a:gd name="connsiteX3-7" fmla="*/ 1790700 w 2100262"/>
                  <a:gd name="connsiteY3-8" fmla="*/ 766763 h 1166813"/>
                  <a:gd name="connsiteX4-9" fmla="*/ 1276350 w 2100262"/>
                  <a:gd name="connsiteY4-10" fmla="*/ 1166813 h 1166813"/>
                  <a:gd name="connsiteX5-11" fmla="*/ 476250 w 2100262"/>
                  <a:gd name="connsiteY5-12" fmla="*/ 1109663 h 1166813"/>
                  <a:gd name="connsiteX6-13" fmla="*/ 0 w 2100262"/>
                  <a:gd name="connsiteY6-14" fmla="*/ 704850 h 1166813"/>
                  <a:gd name="connsiteX0-15" fmla="*/ 0 w 2100262"/>
                  <a:gd name="connsiteY0-16" fmla="*/ 704850 h 1166813"/>
                  <a:gd name="connsiteX1-17" fmla="*/ 566737 w 2100262"/>
                  <a:gd name="connsiteY1-18" fmla="*/ 0 h 1166813"/>
                  <a:gd name="connsiteX2-19" fmla="*/ 2100262 w 2100262"/>
                  <a:gd name="connsiteY2-20" fmla="*/ 128588 h 1166813"/>
                  <a:gd name="connsiteX3-21" fmla="*/ 1790700 w 2100262"/>
                  <a:gd name="connsiteY3-22" fmla="*/ 766763 h 1166813"/>
                  <a:gd name="connsiteX4-23" fmla="*/ 1276350 w 2100262"/>
                  <a:gd name="connsiteY4-24" fmla="*/ 1166813 h 1166813"/>
                  <a:gd name="connsiteX5-25" fmla="*/ 476250 w 2100262"/>
                  <a:gd name="connsiteY5-26" fmla="*/ 1109663 h 1166813"/>
                  <a:gd name="connsiteX6-27" fmla="*/ 0 w 2100262"/>
                  <a:gd name="connsiteY6-28" fmla="*/ 704850 h 116681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2100262" h="1166813">
                    <a:moveTo>
                      <a:pt x="0" y="704850"/>
                    </a:moveTo>
                    <a:lnTo>
                      <a:pt x="566737" y="0"/>
                    </a:lnTo>
                    <a:cubicBezTo>
                      <a:pt x="1216024" y="457200"/>
                      <a:pt x="1798637" y="290513"/>
                      <a:pt x="2100262" y="128588"/>
                    </a:cubicBezTo>
                    <a:lnTo>
                      <a:pt x="1790700" y="766763"/>
                    </a:lnTo>
                    <a:lnTo>
                      <a:pt x="1276350" y="1166813"/>
                    </a:lnTo>
                    <a:lnTo>
                      <a:pt x="476250" y="1109663"/>
                    </a:lnTo>
                    <a:lnTo>
                      <a:pt x="0" y="704850"/>
                    </a:lnTo>
                    <a:close/>
                  </a:path>
                </a:pathLst>
              </a:custGeom>
              <a:solidFill>
                <a:srgbClr val="CF66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" name="矩形 2"/>
              <p:cNvSpPr/>
              <p:nvPr/>
            </p:nvSpPr>
            <p:spPr>
              <a:xfrm>
                <a:off x="2225040" y="2034541"/>
                <a:ext cx="1798320" cy="894528"/>
              </a:xfrm>
              <a:custGeom>
                <a:avLst/>
                <a:gdLst>
                  <a:gd name="connsiteX0" fmla="*/ 0 w 1744980"/>
                  <a:gd name="connsiteY0" fmla="*/ 0 h 624840"/>
                  <a:gd name="connsiteX1" fmla="*/ 1744980 w 1744980"/>
                  <a:gd name="connsiteY1" fmla="*/ 0 h 624840"/>
                  <a:gd name="connsiteX2" fmla="*/ 1744980 w 1744980"/>
                  <a:gd name="connsiteY2" fmla="*/ 624840 h 624840"/>
                  <a:gd name="connsiteX3" fmla="*/ 0 w 1744980"/>
                  <a:gd name="connsiteY3" fmla="*/ 624840 h 624840"/>
                  <a:gd name="connsiteX4" fmla="*/ 0 w 1744980"/>
                  <a:gd name="connsiteY4" fmla="*/ 0 h 624840"/>
                  <a:gd name="connsiteX0-1" fmla="*/ 0 w 1783080"/>
                  <a:gd name="connsiteY0-2" fmla="*/ 0 h 624840"/>
                  <a:gd name="connsiteX1-3" fmla="*/ 1783080 w 1783080"/>
                  <a:gd name="connsiteY1-4" fmla="*/ 45720 h 624840"/>
                  <a:gd name="connsiteX2-5" fmla="*/ 1744980 w 1783080"/>
                  <a:gd name="connsiteY2-6" fmla="*/ 624840 h 624840"/>
                  <a:gd name="connsiteX3-7" fmla="*/ 0 w 1783080"/>
                  <a:gd name="connsiteY3-8" fmla="*/ 624840 h 624840"/>
                  <a:gd name="connsiteX4-9" fmla="*/ 0 w 1783080"/>
                  <a:gd name="connsiteY4-10" fmla="*/ 0 h 624840"/>
                  <a:gd name="connsiteX0-11" fmla="*/ 0 w 1798320"/>
                  <a:gd name="connsiteY0-12" fmla="*/ 0 h 670560"/>
                  <a:gd name="connsiteX1-13" fmla="*/ 1783080 w 1798320"/>
                  <a:gd name="connsiteY1-14" fmla="*/ 45720 h 670560"/>
                  <a:gd name="connsiteX2-15" fmla="*/ 1798320 w 1798320"/>
                  <a:gd name="connsiteY2-16" fmla="*/ 670560 h 670560"/>
                  <a:gd name="connsiteX3-17" fmla="*/ 0 w 1798320"/>
                  <a:gd name="connsiteY3-18" fmla="*/ 624840 h 670560"/>
                  <a:gd name="connsiteX4-19" fmla="*/ 0 w 1798320"/>
                  <a:gd name="connsiteY4-20" fmla="*/ 0 h 670560"/>
                  <a:gd name="connsiteX0-21" fmla="*/ 0 w 1798320"/>
                  <a:gd name="connsiteY0-22" fmla="*/ 0 h 670560"/>
                  <a:gd name="connsiteX1-23" fmla="*/ 1783080 w 1798320"/>
                  <a:gd name="connsiteY1-24" fmla="*/ 45720 h 670560"/>
                  <a:gd name="connsiteX2-25" fmla="*/ 1798320 w 1798320"/>
                  <a:gd name="connsiteY2-26" fmla="*/ 670560 h 670560"/>
                  <a:gd name="connsiteX3-27" fmla="*/ 175260 w 1798320"/>
                  <a:gd name="connsiteY3-28" fmla="*/ 518160 h 670560"/>
                  <a:gd name="connsiteX4-29" fmla="*/ 0 w 1798320"/>
                  <a:gd name="connsiteY4-30" fmla="*/ 0 h 670560"/>
                  <a:gd name="connsiteX0-31" fmla="*/ 0 w 1798320"/>
                  <a:gd name="connsiteY0-32" fmla="*/ 0 h 670560"/>
                  <a:gd name="connsiteX1-33" fmla="*/ 1783080 w 1798320"/>
                  <a:gd name="connsiteY1-34" fmla="*/ 45720 h 670560"/>
                  <a:gd name="connsiteX2-35" fmla="*/ 1798320 w 1798320"/>
                  <a:gd name="connsiteY2-36" fmla="*/ 670560 h 670560"/>
                  <a:gd name="connsiteX3-37" fmla="*/ 60960 w 1798320"/>
                  <a:gd name="connsiteY3-38" fmla="*/ 579120 h 670560"/>
                  <a:gd name="connsiteX4-39" fmla="*/ 0 w 1798320"/>
                  <a:gd name="connsiteY4-40" fmla="*/ 0 h 670560"/>
                  <a:gd name="connsiteX0-41" fmla="*/ 0 w 1798320"/>
                  <a:gd name="connsiteY0-42" fmla="*/ 0 h 744714"/>
                  <a:gd name="connsiteX1-43" fmla="*/ 1783080 w 1798320"/>
                  <a:gd name="connsiteY1-44" fmla="*/ 45720 h 744714"/>
                  <a:gd name="connsiteX2-45" fmla="*/ 1798320 w 1798320"/>
                  <a:gd name="connsiteY2-46" fmla="*/ 670560 h 744714"/>
                  <a:gd name="connsiteX3-47" fmla="*/ 60960 w 1798320"/>
                  <a:gd name="connsiteY3-48" fmla="*/ 579120 h 744714"/>
                  <a:gd name="connsiteX4-49" fmla="*/ 0 w 1798320"/>
                  <a:gd name="connsiteY4-50" fmla="*/ 0 h 744714"/>
                  <a:gd name="connsiteX0-51" fmla="*/ 0 w 1798320"/>
                  <a:gd name="connsiteY0-52" fmla="*/ 0 h 670560"/>
                  <a:gd name="connsiteX1-53" fmla="*/ 1783080 w 1798320"/>
                  <a:gd name="connsiteY1-54" fmla="*/ 45720 h 670560"/>
                  <a:gd name="connsiteX2-55" fmla="*/ 1798320 w 1798320"/>
                  <a:gd name="connsiteY2-56" fmla="*/ 670560 h 670560"/>
                  <a:gd name="connsiteX3-57" fmla="*/ 60960 w 1798320"/>
                  <a:gd name="connsiteY3-58" fmla="*/ 579120 h 670560"/>
                  <a:gd name="connsiteX4-59" fmla="*/ 0 w 1798320"/>
                  <a:gd name="connsiteY4-60" fmla="*/ 0 h 670560"/>
                  <a:gd name="connsiteX0-61" fmla="*/ 0 w 1798320"/>
                  <a:gd name="connsiteY0-62" fmla="*/ 0 h 670560"/>
                  <a:gd name="connsiteX1-63" fmla="*/ 1783080 w 1798320"/>
                  <a:gd name="connsiteY1-64" fmla="*/ 45720 h 670560"/>
                  <a:gd name="connsiteX2-65" fmla="*/ 1798320 w 1798320"/>
                  <a:gd name="connsiteY2-66" fmla="*/ 670560 h 670560"/>
                  <a:gd name="connsiteX3-67" fmla="*/ 60960 w 1798320"/>
                  <a:gd name="connsiteY3-68" fmla="*/ 579120 h 670560"/>
                  <a:gd name="connsiteX4-69" fmla="*/ 0 w 1798320"/>
                  <a:gd name="connsiteY4-70" fmla="*/ 0 h 670560"/>
                  <a:gd name="connsiteX0-71" fmla="*/ 0 w 1798320"/>
                  <a:gd name="connsiteY0-72" fmla="*/ 0 h 812979"/>
                  <a:gd name="connsiteX1-73" fmla="*/ 1783080 w 1798320"/>
                  <a:gd name="connsiteY1-74" fmla="*/ 45720 h 812979"/>
                  <a:gd name="connsiteX2-75" fmla="*/ 1798320 w 1798320"/>
                  <a:gd name="connsiteY2-76" fmla="*/ 670560 h 812979"/>
                  <a:gd name="connsiteX3-77" fmla="*/ 60960 w 1798320"/>
                  <a:gd name="connsiteY3-78" fmla="*/ 579120 h 812979"/>
                  <a:gd name="connsiteX4-79" fmla="*/ 0 w 1798320"/>
                  <a:gd name="connsiteY4-80" fmla="*/ 0 h 812979"/>
                  <a:gd name="connsiteX0-81" fmla="*/ 0 w 1798320"/>
                  <a:gd name="connsiteY0-82" fmla="*/ 0 h 894528"/>
                  <a:gd name="connsiteX1-83" fmla="*/ 1783080 w 1798320"/>
                  <a:gd name="connsiteY1-84" fmla="*/ 45720 h 894528"/>
                  <a:gd name="connsiteX2-85" fmla="*/ 1798320 w 1798320"/>
                  <a:gd name="connsiteY2-86" fmla="*/ 670560 h 894528"/>
                  <a:gd name="connsiteX3-87" fmla="*/ 60960 w 1798320"/>
                  <a:gd name="connsiteY3-88" fmla="*/ 579120 h 894528"/>
                  <a:gd name="connsiteX4-89" fmla="*/ 0 w 1798320"/>
                  <a:gd name="connsiteY4-90" fmla="*/ 0 h 894528"/>
                  <a:gd name="connsiteX0-91" fmla="*/ 0 w 1798320"/>
                  <a:gd name="connsiteY0-92" fmla="*/ 0 h 894528"/>
                  <a:gd name="connsiteX1-93" fmla="*/ 1783080 w 1798320"/>
                  <a:gd name="connsiteY1-94" fmla="*/ 45720 h 894528"/>
                  <a:gd name="connsiteX2-95" fmla="*/ 1798320 w 1798320"/>
                  <a:gd name="connsiteY2-96" fmla="*/ 670560 h 894528"/>
                  <a:gd name="connsiteX3-97" fmla="*/ 60960 w 1798320"/>
                  <a:gd name="connsiteY3-98" fmla="*/ 579120 h 894528"/>
                  <a:gd name="connsiteX4-99" fmla="*/ 0 w 1798320"/>
                  <a:gd name="connsiteY4-100" fmla="*/ 0 h 894528"/>
                  <a:gd name="connsiteX0-101" fmla="*/ 0 w 1798320"/>
                  <a:gd name="connsiteY0-102" fmla="*/ 0 h 894528"/>
                  <a:gd name="connsiteX1-103" fmla="*/ 1783080 w 1798320"/>
                  <a:gd name="connsiteY1-104" fmla="*/ 45720 h 894528"/>
                  <a:gd name="connsiteX2-105" fmla="*/ 1798320 w 1798320"/>
                  <a:gd name="connsiteY2-106" fmla="*/ 670560 h 894528"/>
                  <a:gd name="connsiteX3-107" fmla="*/ 60960 w 1798320"/>
                  <a:gd name="connsiteY3-108" fmla="*/ 579120 h 894528"/>
                  <a:gd name="connsiteX4-109" fmla="*/ 0 w 1798320"/>
                  <a:gd name="connsiteY4-110" fmla="*/ 0 h 89452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798320" h="894528">
                    <a:moveTo>
                      <a:pt x="0" y="0"/>
                    </a:moveTo>
                    <a:cubicBezTo>
                      <a:pt x="826135" y="447040"/>
                      <a:pt x="1271270" y="344805"/>
                      <a:pt x="1783080" y="45720"/>
                    </a:cubicBezTo>
                    <a:lnTo>
                      <a:pt x="1798320" y="670560"/>
                    </a:lnTo>
                    <a:cubicBezTo>
                      <a:pt x="1254125" y="903605"/>
                      <a:pt x="855980" y="1063625"/>
                      <a:pt x="60960" y="57912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59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4" name="椭圆 33"/>
            <p:cNvSpPr/>
            <p:nvPr/>
          </p:nvSpPr>
          <p:spPr>
            <a:xfrm>
              <a:off x="2694257" y="3027958"/>
              <a:ext cx="394915" cy="394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259DD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A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59DD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3780766" y="2927767"/>
            <a:ext cx="2252661" cy="1543473"/>
            <a:chOff x="3780766" y="2639844"/>
            <a:chExt cx="2252661" cy="1543473"/>
          </a:xfrm>
        </p:grpSpPr>
        <p:grpSp>
          <p:nvGrpSpPr>
            <p:cNvPr id="6" name="组合 5"/>
            <p:cNvGrpSpPr/>
            <p:nvPr/>
          </p:nvGrpSpPr>
          <p:grpSpPr>
            <a:xfrm>
              <a:off x="3780766" y="2639844"/>
              <a:ext cx="2252661" cy="1543473"/>
              <a:chOff x="4114800" y="1361652"/>
              <a:chExt cx="2252661" cy="1543473"/>
            </a:xfrm>
            <a:effectLst>
              <a:outerShdw blurRad="101600" dist="635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任意多边形 6"/>
              <p:cNvSpPr/>
              <p:nvPr/>
            </p:nvSpPr>
            <p:spPr>
              <a:xfrm>
                <a:off x="5895762" y="1724024"/>
                <a:ext cx="471699" cy="1181101"/>
              </a:xfrm>
              <a:custGeom>
                <a:avLst/>
                <a:gdLst>
                  <a:gd name="connsiteX0" fmla="*/ 0 w 461963"/>
                  <a:gd name="connsiteY0" fmla="*/ 1166813 h 1166813"/>
                  <a:gd name="connsiteX1" fmla="*/ 295275 w 461963"/>
                  <a:gd name="connsiteY1" fmla="*/ 928688 h 1166813"/>
                  <a:gd name="connsiteX2" fmla="*/ 461963 w 461963"/>
                  <a:gd name="connsiteY2" fmla="*/ 442913 h 1166813"/>
                  <a:gd name="connsiteX3" fmla="*/ 447675 w 461963"/>
                  <a:gd name="connsiteY3" fmla="*/ 242888 h 1166813"/>
                  <a:gd name="connsiteX4" fmla="*/ 295275 w 461963"/>
                  <a:gd name="connsiteY4" fmla="*/ 0 h 1166813"/>
                  <a:gd name="connsiteX5" fmla="*/ 4763 w 461963"/>
                  <a:gd name="connsiteY5" fmla="*/ 576263 h 1166813"/>
                  <a:gd name="connsiteX6" fmla="*/ 0 w 461963"/>
                  <a:gd name="connsiteY6" fmla="*/ 1166813 h 1166813"/>
                  <a:gd name="connsiteX0-1" fmla="*/ 0 w 466726"/>
                  <a:gd name="connsiteY0-2" fmla="*/ 1181101 h 1181101"/>
                  <a:gd name="connsiteX1-3" fmla="*/ 300038 w 466726"/>
                  <a:gd name="connsiteY1-4" fmla="*/ 928688 h 1181101"/>
                  <a:gd name="connsiteX2-5" fmla="*/ 466726 w 466726"/>
                  <a:gd name="connsiteY2-6" fmla="*/ 442913 h 1181101"/>
                  <a:gd name="connsiteX3-7" fmla="*/ 452438 w 466726"/>
                  <a:gd name="connsiteY3-8" fmla="*/ 242888 h 1181101"/>
                  <a:gd name="connsiteX4-9" fmla="*/ 300038 w 466726"/>
                  <a:gd name="connsiteY4-10" fmla="*/ 0 h 1181101"/>
                  <a:gd name="connsiteX5-11" fmla="*/ 9526 w 466726"/>
                  <a:gd name="connsiteY5-12" fmla="*/ 576263 h 1181101"/>
                  <a:gd name="connsiteX6-13" fmla="*/ 0 w 466726"/>
                  <a:gd name="connsiteY6-14" fmla="*/ 1181101 h 1181101"/>
                  <a:gd name="connsiteX0-15" fmla="*/ 4973 w 471699"/>
                  <a:gd name="connsiteY0-16" fmla="*/ 1181101 h 1181101"/>
                  <a:gd name="connsiteX1-17" fmla="*/ 305011 w 471699"/>
                  <a:gd name="connsiteY1-18" fmla="*/ 928688 h 1181101"/>
                  <a:gd name="connsiteX2-19" fmla="*/ 471699 w 471699"/>
                  <a:gd name="connsiteY2-20" fmla="*/ 442913 h 1181101"/>
                  <a:gd name="connsiteX3-21" fmla="*/ 457411 w 471699"/>
                  <a:gd name="connsiteY3-22" fmla="*/ 242888 h 1181101"/>
                  <a:gd name="connsiteX4-23" fmla="*/ 305011 w 471699"/>
                  <a:gd name="connsiteY4-24" fmla="*/ 0 h 1181101"/>
                  <a:gd name="connsiteX5-25" fmla="*/ 211 w 471699"/>
                  <a:gd name="connsiteY5-26" fmla="*/ 595313 h 1181101"/>
                  <a:gd name="connsiteX6-27" fmla="*/ 4973 w 471699"/>
                  <a:gd name="connsiteY6-28" fmla="*/ 1181101 h 118110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471699" h="1181101">
                    <a:moveTo>
                      <a:pt x="4973" y="1181101"/>
                    </a:moveTo>
                    <a:lnTo>
                      <a:pt x="305011" y="928688"/>
                    </a:lnTo>
                    <a:lnTo>
                      <a:pt x="471699" y="442913"/>
                    </a:lnTo>
                    <a:lnTo>
                      <a:pt x="457411" y="242888"/>
                    </a:lnTo>
                    <a:lnTo>
                      <a:pt x="305011" y="0"/>
                    </a:lnTo>
                    <a:lnTo>
                      <a:pt x="211" y="595313"/>
                    </a:lnTo>
                    <a:cubicBezTo>
                      <a:pt x="-1377" y="793750"/>
                      <a:pt x="6561" y="987426"/>
                      <a:pt x="4973" y="1181101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任意多边形 7"/>
              <p:cNvSpPr/>
              <p:nvPr/>
            </p:nvSpPr>
            <p:spPr>
              <a:xfrm>
                <a:off x="4114800" y="1361652"/>
                <a:ext cx="2092325" cy="1011525"/>
              </a:xfrm>
              <a:custGeom>
                <a:avLst/>
                <a:gdLst>
                  <a:gd name="connsiteX0" fmla="*/ 0 w 2092325"/>
                  <a:gd name="connsiteY0" fmla="*/ 644525 h 895350"/>
                  <a:gd name="connsiteX1" fmla="*/ 336550 w 2092325"/>
                  <a:gd name="connsiteY1" fmla="*/ 0 h 895350"/>
                  <a:gd name="connsiteX2" fmla="*/ 1298575 w 2092325"/>
                  <a:gd name="connsiteY2" fmla="*/ 69850 h 895350"/>
                  <a:gd name="connsiteX3" fmla="*/ 2092325 w 2092325"/>
                  <a:gd name="connsiteY3" fmla="*/ 301625 h 895350"/>
                  <a:gd name="connsiteX4" fmla="*/ 1784350 w 2092325"/>
                  <a:gd name="connsiteY4" fmla="*/ 895350 h 895350"/>
                  <a:gd name="connsiteX5" fmla="*/ 0 w 2092325"/>
                  <a:gd name="connsiteY5" fmla="*/ 644525 h 895350"/>
                  <a:gd name="connsiteX0-1" fmla="*/ 0 w 2092325"/>
                  <a:gd name="connsiteY0-2" fmla="*/ 673975 h 924800"/>
                  <a:gd name="connsiteX1-3" fmla="*/ 336550 w 2092325"/>
                  <a:gd name="connsiteY1-4" fmla="*/ 29450 h 924800"/>
                  <a:gd name="connsiteX2-5" fmla="*/ 1298575 w 2092325"/>
                  <a:gd name="connsiteY2-6" fmla="*/ 99300 h 924800"/>
                  <a:gd name="connsiteX3-7" fmla="*/ 2092325 w 2092325"/>
                  <a:gd name="connsiteY3-8" fmla="*/ 331075 h 924800"/>
                  <a:gd name="connsiteX4-9" fmla="*/ 1784350 w 2092325"/>
                  <a:gd name="connsiteY4-10" fmla="*/ 924800 h 924800"/>
                  <a:gd name="connsiteX5-11" fmla="*/ 0 w 2092325"/>
                  <a:gd name="connsiteY5-12" fmla="*/ 673975 h 924800"/>
                  <a:gd name="connsiteX0-13" fmla="*/ 0 w 2092325"/>
                  <a:gd name="connsiteY0-14" fmla="*/ 673975 h 924800"/>
                  <a:gd name="connsiteX1-15" fmla="*/ 336550 w 2092325"/>
                  <a:gd name="connsiteY1-16" fmla="*/ 29450 h 924800"/>
                  <a:gd name="connsiteX2-17" fmla="*/ 1298575 w 2092325"/>
                  <a:gd name="connsiteY2-18" fmla="*/ 99300 h 924800"/>
                  <a:gd name="connsiteX3-19" fmla="*/ 2092325 w 2092325"/>
                  <a:gd name="connsiteY3-20" fmla="*/ 331075 h 924800"/>
                  <a:gd name="connsiteX4-21" fmla="*/ 1784350 w 2092325"/>
                  <a:gd name="connsiteY4-22" fmla="*/ 924800 h 924800"/>
                  <a:gd name="connsiteX5-23" fmla="*/ 0 w 2092325"/>
                  <a:gd name="connsiteY5-24" fmla="*/ 673975 h 924800"/>
                  <a:gd name="connsiteX0-25" fmla="*/ 0 w 2092325"/>
                  <a:gd name="connsiteY0-26" fmla="*/ 686326 h 937151"/>
                  <a:gd name="connsiteX1-27" fmla="*/ 336550 w 2092325"/>
                  <a:gd name="connsiteY1-28" fmla="*/ 41801 h 937151"/>
                  <a:gd name="connsiteX2-29" fmla="*/ 1298575 w 2092325"/>
                  <a:gd name="connsiteY2-30" fmla="*/ 111651 h 937151"/>
                  <a:gd name="connsiteX3-31" fmla="*/ 2092325 w 2092325"/>
                  <a:gd name="connsiteY3-32" fmla="*/ 343426 h 937151"/>
                  <a:gd name="connsiteX4-33" fmla="*/ 1784350 w 2092325"/>
                  <a:gd name="connsiteY4-34" fmla="*/ 937151 h 937151"/>
                  <a:gd name="connsiteX5-35" fmla="*/ 0 w 2092325"/>
                  <a:gd name="connsiteY5-36" fmla="*/ 686326 h 937151"/>
                  <a:gd name="connsiteX0-37" fmla="*/ 0 w 2092325"/>
                  <a:gd name="connsiteY0-38" fmla="*/ 692984 h 943809"/>
                  <a:gd name="connsiteX1-39" fmla="*/ 336550 w 2092325"/>
                  <a:gd name="connsiteY1-40" fmla="*/ 48459 h 943809"/>
                  <a:gd name="connsiteX2-41" fmla="*/ 1254125 w 2092325"/>
                  <a:gd name="connsiteY2-42" fmla="*/ 92909 h 943809"/>
                  <a:gd name="connsiteX3-43" fmla="*/ 2092325 w 2092325"/>
                  <a:gd name="connsiteY3-44" fmla="*/ 350084 h 943809"/>
                  <a:gd name="connsiteX4-45" fmla="*/ 1784350 w 2092325"/>
                  <a:gd name="connsiteY4-46" fmla="*/ 943809 h 943809"/>
                  <a:gd name="connsiteX5-47" fmla="*/ 0 w 2092325"/>
                  <a:gd name="connsiteY5-48" fmla="*/ 692984 h 943809"/>
                  <a:gd name="connsiteX0-49" fmla="*/ 0 w 2092325"/>
                  <a:gd name="connsiteY0-50" fmla="*/ 708447 h 959272"/>
                  <a:gd name="connsiteX1-51" fmla="*/ 336550 w 2092325"/>
                  <a:gd name="connsiteY1-52" fmla="*/ 63922 h 959272"/>
                  <a:gd name="connsiteX2-53" fmla="*/ 1254125 w 2092325"/>
                  <a:gd name="connsiteY2-54" fmla="*/ 108372 h 959272"/>
                  <a:gd name="connsiteX3-55" fmla="*/ 2092325 w 2092325"/>
                  <a:gd name="connsiteY3-56" fmla="*/ 365547 h 959272"/>
                  <a:gd name="connsiteX4-57" fmla="*/ 1784350 w 2092325"/>
                  <a:gd name="connsiteY4-58" fmla="*/ 959272 h 959272"/>
                  <a:gd name="connsiteX5-59" fmla="*/ 0 w 2092325"/>
                  <a:gd name="connsiteY5-60" fmla="*/ 708447 h 959272"/>
                  <a:gd name="connsiteX0-61" fmla="*/ 0 w 2092325"/>
                  <a:gd name="connsiteY0-62" fmla="*/ 708447 h 959272"/>
                  <a:gd name="connsiteX1-63" fmla="*/ 336550 w 2092325"/>
                  <a:gd name="connsiteY1-64" fmla="*/ 63922 h 959272"/>
                  <a:gd name="connsiteX2-65" fmla="*/ 1254125 w 2092325"/>
                  <a:gd name="connsiteY2-66" fmla="*/ 108372 h 959272"/>
                  <a:gd name="connsiteX3-67" fmla="*/ 2092325 w 2092325"/>
                  <a:gd name="connsiteY3-68" fmla="*/ 365547 h 959272"/>
                  <a:gd name="connsiteX4-69" fmla="*/ 1784350 w 2092325"/>
                  <a:gd name="connsiteY4-70" fmla="*/ 959272 h 959272"/>
                  <a:gd name="connsiteX5-71" fmla="*/ 0 w 2092325"/>
                  <a:gd name="connsiteY5-72" fmla="*/ 708447 h 959272"/>
                  <a:gd name="connsiteX0-73" fmla="*/ 0 w 2092325"/>
                  <a:gd name="connsiteY0-74" fmla="*/ 708447 h 959272"/>
                  <a:gd name="connsiteX1-75" fmla="*/ 336550 w 2092325"/>
                  <a:gd name="connsiteY1-76" fmla="*/ 63922 h 959272"/>
                  <a:gd name="connsiteX2-77" fmla="*/ 1254125 w 2092325"/>
                  <a:gd name="connsiteY2-78" fmla="*/ 108372 h 959272"/>
                  <a:gd name="connsiteX3-79" fmla="*/ 2092325 w 2092325"/>
                  <a:gd name="connsiteY3-80" fmla="*/ 365547 h 959272"/>
                  <a:gd name="connsiteX4-81" fmla="*/ 1803400 w 2092325"/>
                  <a:gd name="connsiteY4-82" fmla="*/ 959272 h 959272"/>
                  <a:gd name="connsiteX5-83" fmla="*/ 0 w 2092325"/>
                  <a:gd name="connsiteY5-84" fmla="*/ 708447 h 959272"/>
                  <a:gd name="connsiteX0-85" fmla="*/ 0 w 2092325"/>
                  <a:gd name="connsiteY0-86" fmla="*/ 708447 h 1011525"/>
                  <a:gd name="connsiteX1-87" fmla="*/ 336550 w 2092325"/>
                  <a:gd name="connsiteY1-88" fmla="*/ 63922 h 1011525"/>
                  <a:gd name="connsiteX2-89" fmla="*/ 1254125 w 2092325"/>
                  <a:gd name="connsiteY2-90" fmla="*/ 108372 h 1011525"/>
                  <a:gd name="connsiteX3-91" fmla="*/ 2092325 w 2092325"/>
                  <a:gd name="connsiteY3-92" fmla="*/ 365547 h 1011525"/>
                  <a:gd name="connsiteX4-93" fmla="*/ 1803400 w 2092325"/>
                  <a:gd name="connsiteY4-94" fmla="*/ 959272 h 1011525"/>
                  <a:gd name="connsiteX5-95" fmla="*/ 0 w 2092325"/>
                  <a:gd name="connsiteY5-96" fmla="*/ 708447 h 10115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2092325" h="1011525">
                    <a:moveTo>
                      <a:pt x="0" y="708447"/>
                    </a:moveTo>
                    <a:lnTo>
                      <a:pt x="336550" y="63922"/>
                    </a:lnTo>
                    <a:cubicBezTo>
                      <a:pt x="781579" y="-66782"/>
                      <a:pt x="989542" y="31114"/>
                      <a:pt x="1254125" y="108372"/>
                    </a:cubicBezTo>
                    <a:cubicBezTo>
                      <a:pt x="1518708" y="185630"/>
                      <a:pt x="1754717" y="402589"/>
                      <a:pt x="2092325" y="365547"/>
                    </a:cubicBezTo>
                    <a:lnTo>
                      <a:pt x="1803400" y="959272"/>
                    </a:lnTo>
                    <a:cubicBezTo>
                      <a:pt x="1678517" y="1142364"/>
                      <a:pt x="601133" y="792055"/>
                      <a:pt x="0" y="708447"/>
                    </a:cubicBezTo>
                    <a:close/>
                  </a:path>
                </a:pathLst>
              </a:custGeom>
              <a:solidFill>
                <a:srgbClr val="2FB7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任意多边形 8"/>
              <p:cNvSpPr/>
              <p:nvPr/>
            </p:nvSpPr>
            <p:spPr>
              <a:xfrm>
                <a:off x="4117657" y="1991410"/>
                <a:ext cx="1798320" cy="911809"/>
              </a:xfrm>
              <a:custGeom>
                <a:avLst/>
                <a:gdLst>
                  <a:gd name="connsiteX0" fmla="*/ 7620 w 1798320"/>
                  <a:gd name="connsiteY0" fmla="*/ 617220 h 830580"/>
                  <a:gd name="connsiteX1" fmla="*/ 0 w 1798320"/>
                  <a:gd name="connsiteY1" fmla="*/ 0 h 830580"/>
                  <a:gd name="connsiteX2" fmla="*/ 982980 w 1798320"/>
                  <a:gd name="connsiteY2" fmla="*/ 15240 h 830580"/>
                  <a:gd name="connsiteX3" fmla="*/ 1798320 w 1798320"/>
                  <a:gd name="connsiteY3" fmla="*/ 251460 h 830580"/>
                  <a:gd name="connsiteX4" fmla="*/ 1790700 w 1798320"/>
                  <a:gd name="connsiteY4" fmla="*/ 830580 h 830580"/>
                  <a:gd name="connsiteX5" fmla="*/ 906780 w 1798320"/>
                  <a:gd name="connsiteY5" fmla="*/ 548640 h 830580"/>
                  <a:gd name="connsiteX6" fmla="*/ 7620 w 1798320"/>
                  <a:gd name="connsiteY6" fmla="*/ 617220 h 830580"/>
                  <a:gd name="connsiteX0-1" fmla="*/ 7620 w 1798320"/>
                  <a:gd name="connsiteY0-2" fmla="*/ 673660 h 887020"/>
                  <a:gd name="connsiteX1-3" fmla="*/ 0 w 1798320"/>
                  <a:gd name="connsiteY1-4" fmla="*/ 56440 h 887020"/>
                  <a:gd name="connsiteX2-5" fmla="*/ 982980 w 1798320"/>
                  <a:gd name="connsiteY2-6" fmla="*/ 71680 h 887020"/>
                  <a:gd name="connsiteX3-7" fmla="*/ 1798320 w 1798320"/>
                  <a:gd name="connsiteY3-8" fmla="*/ 307900 h 887020"/>
                  <a:gd name="connsiteX4-9" fmla="*/ 1790700 w 1798320"/>
                  <a:gd name="connsiteY4-10" fmla="*/ 887020 h 887020"/>
                  <a:gd name="connsiteX5-11" fmla="*/ 906780 w 1798320"/>
                  <a:gd name="connsiteY5-12" fmla="*/ 605080 h 887020"/>
                  <a:gd name="connsiteX6-13" fmla="*/ 7620 w 1798320"/>
                  <a:gd name="connsiteY6-14" fmla="*/ 673660 h 887020"/>
                  <a:gd name="connsiteX0-15" fmla="*/ 7620 w 1798320"/>
                  <a:gd name="connsiteY0-16" fmla="*/ 695675 h 909035"/>
                  <a:gd name="connsiteX1-17" fmla="*/ 0 w 1798320"/>
                  <a:gd name="connsiteY1-18" fmla="*/ 78455 h 909035"/>
                  <a:gd name="connsiteX2-19" fmla="*/ 982980 w 1798320"/>
                  <a:gd name="connsiteY2-20" fmla="*/ 93695 h 909035"/>
                  <a:gd name="connsiteX3-21" fmla="*/ 1798320 w 1798320"/>
                  <a:gd name="connsiteY3-22" fmla="*/ 329915 h 909035"/>
                  <a:gd name="connsiteX4-23" fmla="*/ 1790700 w 1798320"/>
                  <a:gd name="connsiteY4-24" fmla="*/ 909035 h 909035"/>
                  <a:gd name="connsiteX5-25" fmla="*/ 906780 w 1798320"/>
                  <a:gd name="connsiteY5-26" fmla="*/ 627095 h 909035"/>
                  <a:gd name="connsiteX6-27" fmla="*/ 7620 w 1798320"/>
                  <a:gd name="connsiteY6-28" fmla="*/ 695675 h 909035"/>
                  <a:gd name="connsiteX0-29" fmla="*/ 7620 w 1798320"/>
                  <a:gd name="connsiteY0-30" fmla="*/ 695675 h 909035"/>
                  <a:gd name="connsiteX1-31" fmla="*/ 0 w 1798320"/>
                  <a:gd name="connsiteY1-32" fmla="*/ 78455 h 909035"/>
                  <a:gd name="connsiteX2-33" fmla="*/ 982980 w 1798320"/>
                  <a:gd name="connsiteY2-34" fmla="*/ 93695 h 909035"/>
                  <a:gd name="connsiteX3-35" fmla="*/ 1798320 w 1798320"/>
                  <a:gd name="connsiteY3-36" fmla="*/ 329915 h 909035"/>
                  <a:gd name="connsiteX4-37" fmla="*/ 1790700 w 1798320"/>
                  <a:gd name="connsiteY4-38" fmla="*/ 909035 h 909035"/>
                  <a:gd name="connsiteX5-39" fmla="*/ 906780 w 1798320"/>
                  <a:gd name="connsiteY5-40" fmla="*/ 627095 h 909035"/>
                  <a:gd name="connsiteX6-41" fmla="*/ 7620 w 1798320"/>
                  <a:gd name="connsiteY6-42" fmla="*/ 695675 h 909035"/>
                  <a:gd name="connsiteX0-43" fmla="*/ 7620 w 1798320"/>
                  <a:gd name="connsiteY0-44" fmla="*/ 678137 h 891497"/>
                  <a:gd name="connsiteX1-45" fmla="*/ 0 w 1798320"/>
                  <a:gd name="connsiteY1-46" fmla="*/ 60917 h 891497"/>
                  <a:gd name="connsiteX2-47" fmla="*/ 982980 w 1798320"/>
                  <a:gd name="connsiteY2-48" fmla="*/ 76157 h 891497"/>
                  <a:gd name="connsiteX3-49" fmla="*/ 1798320 w 1798320"/>
                  <a:gd name="connsiteY3-50" fmla="*/ 312377 h 891497"/>
                  <a:gd name="connsiteX4-51" fmla="*/ 1790700 w 1798320"/>
                  <a:gd name="connsiteY4-52" fmla="*/ 891497 h 891497"/>
                  <a:gd name="connsiteX5-53" fmla="*/ 906780 w 1798320"/>
                  <a:gd name="connsiteY5-54" fmla="*/ 609557 h 891497"/>
                  <a:gd name="connsiteX6-55" fmla="*/ 7620 w 1798320"/>
                  <a:gd name="connsiteY6-56" fmla="*/ 678137 h 891497"/>
                  <a:gd name="connsiteX0-57" fmla="*/ 7620 w 1798320"/>
                  <a:gd name="connsiteY0-58" fmla="*/ 698449 h 911809"/>
                  <a:gd name="connsiteX1-59" fmla="*/ 0 w 1798320"/>
                  <a:gd name="connsiteY1-60" fmla="*/ 81229 h 911809"/>
                  <a:gd name="connsiteX2-61" fmla="*/ 982980 w 1798320"/>
                  <a:gd name="connsiteY2-62" fmla="*/ 96469 h 911809"/>
                  <a:gd name="connsiteX3-63" fmla="*/ 1798320 w 1798320"/>
                  <a:gd name="connsiteY3-64" fmla="*/ 332689 h 911809"/>
                  <a:gd name="connsiteX4-65" fmla="*/ 1790700 w 1798320"/>
                  <a:gd name="connsiteY4-66" fmla="*/ 911809 h 911809"/>
                  <a:gd name="connsiteX5-67" fmla="*/ 906780 w 1798320"/>
                  <a:gd name="connsiteY5-68" fmla="*/ 629869 h 911809"/>
                  <a:gd name="connsiteX6-69" fmla="*/ 7620 w 1798320"/>
                  <a:gd name="connsiteY6-70" fmla="*/ 698449 h 911809"/>
                  <a:gd name="connsiteX0-71" fmla="*/ 7620 w 1798320"/>
                  <a:gd name="connsiteY0-72" fmla="*/ 698449 h 911809"/>
                  <a:gd name="connsiteX1-73" fmla="*/ 0 w 1798320"/>
                  <a:gd name="connsiteY1-74" fmla="*/ 81229 h 911809"/>
                  <a:gd name="connsiteX2-75" fmla="*/ 982980 w 1798320"/>
                  <a:gd name="connsiteY2-76" fmla="*/ 96469 h 911809"/>
                  <a:gd name="connsiteX3-77" fmla="*/ 1798320 w 1798320"/>
                  <a:gd name="connsiteY3-78" fmla="*/ 332689 h 911809"/>
                  <a:gd name="connsiteX4-79" fmla="*/ 1790700 w 1798320"/>
                  <a:gd name="connsiteY4-80" fmla="*/ 911809 h 911809"/>
                  <a:gd name="connsiteX5-81" fmla="*/ 906780 w 1798320"/>
                  <a:gd name="connsiteY5-82" fmla="*/ 629869 h 911809"/>
                  <a:gd name="connsiteX6-83" fmla="*/ 7620 w 1798320"/>
                  <a:gd name="connsiteY6-84" fmla="*/ 698449 h 911809"/>
                  <a:gd name="connsiteX0-85" fmla="*/ 7620 w 1798320"/>
                  <a:gd name="connsiteY0-86" fmla="*/ 698449 h 911809"/>
                  <a:gd name="connsiteX1-87" fmla="*/ 0 w 1798320"/>
                  <a:gd name="connsiteY1-88" fmla="*/ 81229 h 911809"/>
                  <a:gd name="connsiteX2-89" fmla="*/ 982980 w 1798320"/>
                  <a:gd name="connsiteY2-90" fmla="*/ 96469 h 911809"/>
                  <a:gd name="connsiteX3-91" fmla="*/ 1798320 w 1798320"/>
                  <a:gd name="connsiteY3-92" fmla="*/ 332689 h 911809"/>
                  <a:gd name="connsiteX4-93" fmla="*/ 1790700 w 1798320"/>
                  <a:gd name="connsiteY4-94" fmla="*/ 911809 h 911809"/>
                  <a:gd name="connsiteX5-95" fmla="*/ 906780 w 1798320"/>
                  <a:gd name="connsiteY5-96" fmla="*/ 629869 h 911809"/>
                  <a:gd name="connsiteX6-97" fmla="*/ 7620 w 1798320"/>
                  <a:gd name="connsiteY6-98" fmla="*/ 698449 h 911809"/>
                  <a:gd name="connsiteX0-99" fmla="*/ 7620 w 1798320"/>
                  <a:gd name="connsiteY0-100" fmla="*/ 698449 h 911809"/>
                  <a:gd name="connsiteX1-101" fmla="*/ 0 w 1798320"/>
                  <a:gd name="connsiteY1-102" fmla="*/ 81229 h 911809"/>
                  <a:gd name="connsiteX2-103" fmla="*/ 982980 w 1798320"/>
                  <a:gd name="connsiteY2-104" fmla="*/ 96469 h 911809"/>
                  <a:gd name="connsiteX3-105" fmla="*/ 1798320 w 1798320"/>
                  <a:gd name="connsiteY3-106" fmla="*/ 332689 h 911809"/>
                  <a:gd name="connsiteX4-107" fmla="*/ 1790700 w 1798320"/>
                  <a:gd name="connsiteY4-108" fmla="*/ 911809 h 911809"/>
                  <a:gd name="connsiteX5-109" fmla="*/ 906780 w 1798320"/>
                  <a:gd name="connsiteY5-110" fmla="*/ 629869 h 911809"/>
                  <a:gd name="connsiteX6-111" fmla="*/ 7620 w 1798320"/>
                  <a:gd name="connsiteY6-112" fmla="*/ 698449 h 911809"/>
                  <a:gd name="connsiteX0-113" fmla="*/ 7620 w 1798320"/>
                  <a:gd name="connsiteY0-114" fmla="*/ 698449 h 911809"/>
                  <a:gd name="connsiteX1-115" fmla="*/ 0 w 1798320"/>
                  <a:gd name="connsiteY1-116" fmla="*/ 81229 h 911809"/>
                  <a:gd name="connsiteX2-117" fmla="*/ 982980 w 1798320"/>
                  <a:gd name="connsiteY2-118" fmla="*/ 96469 h 911809"/>
                  <a:gd name="connsiteX3-119" fmla="*/ 1798320 w 1798320"/>
                  <a:gd name="connsiteY3-120" fmla="*/ 332689 h 911809"/>
                  <a:gd name="connsiteX4-121" fmla="*/ 1790700 w 1798320"/>
                  <a:gd name="connsiteY4-122" fmla="*/ 911809 h 911809"/>
                  <a:gd name="connsiteX5-123" fmla="*/ 906780 w 1798320"/>
                  <a:gd name="connsiteY5-124" fmla="*/ 629869 h 911809"/>
                  <a:gd name="connsiteX6-125" fmla="*/ 7620 w 1798320"/>
                  <a:gd name="connsiteY6-126" fmla="*/ 698449 h 911809"/>
                  <a:gd name="connsiteX0-127" fmla="*/ 7620 w 1798320"/>
                  <a:gd name="connsiteY0-128" fmla="*/ 698449 h 911809"/>
                  <a:gd name="connsiteX1-129" fmla="*/ 0 w 1798320"/>
                  <a:gd name="connsiteY1-130" fmla="*/ 81229 h 911809"/>
                  <a:gd name="connsiteX2-131" fmla="*/ 982980 w 1798320"/>
                  <a:gd name="connsiteY2-132" fmla="*/ 96469 h 911809"/>
                  <a:gd name="connsiteX3-133" fmla="*/ 1798320 w 1798320"/>
                  <a:gd name="connsiteY3-134" fmla="*/ 332689 h 911809"/>
                  <a:gd name="connsiteX4-135" fmla="*/ 1790700 w 1798320"/>
                  <a:gd name="connsiteY4-136" fmla="*/ 911809 h 911809"/>
                  <a:gd name="connsiteX5-137" fmla="*/ 906780 w 1798320"/>
                  <a:gd name="connsiteY5-138" fmla="*/ 629869 h 911809"/>
                  <a:gd name="connsiteX6-139" fmla="*/ 7620 w 1798320"/>
                  <a:gd name="connsiteY6-140" fmla="*/ 698449 h 911809"/>
                  <a:gd name="connsiteX0-141" fmla="*/ 7620 w 1798320"/>
                  <a:gd name="connsiteY0-142" fmla="*/ 698449 h 917520"/>
                  <a:gd name="connsiteX1-143" fmla="*/ 0 w 1798320"/>
                  <a:gd name="connsiteY1-144" fmla="*/ 81229 h 917520"/>
                  <a:gd name="connsiteX2-145" fmla="*/ 982980 w 1798320"/>
                  <a:gd name="connsiteY2-146" fmla="*/ 96469 h 917520"/>
                  <a:gd name="connsiteX3-147" fmla="*/ 1798320 w 1798320"/>
                  <a:gd name="connsiteY3-148" fmla="*/ 332689 h 917520"/>
                  <a:gd name="connsiteX4-149" fmla="*/ 1790700 w 1798320"/>
                  <a:gd name="connsiteY4-150" fmla="*/ 911809 h 917520"/>
                  <a:gd name="connsiteX5-151" fmla="*/ 906780 w 1798320"/>
                  <a:gd name="connsiteY5-152" fmla="*/ 629869 h 917520"/>
                  <a:gd name="connsiteX6-153" fmla="*/ 7620 w 1798320"/>
                  <a:gd name="connsiteY6-154" fmla="*/ 698449 h 917520"/>
                  <a:gd name="connsiteX0-155" fmla="*/ 7620 w 1798320"/>
                  <a:gd name="connsiteY0-156" fmla="*/ 698449 h 911809"/>
                  <a:gd name="connsiteX1-157" fmla="*/ 0 w 1798320"/>
                  <a:gd name="connsiteY1-158" fmla="*/ 81229 h 911809"/>
                  <a:gd name="connsiteX2-159" fmla="*/ 982980 w 1798320"/>
                  <a:gd name="connsiteY2-160" fmla="*/ 96469 h 911809"/>
                  <a:gd name="connsiteX3-161" fmla="*/ 1798320 w 1798320"/>
                  <a:gd name="connsiteY3-162" fmla="*/ 332689 h 911809"/>
                  <a:gd name="connsiteX4-163" fmla="*/ 1790700 w 1798320"/>
                  <a:gd name="connsiteY4-164" fmla="*/ 911809 h 911809"/>
                  <a:gd name="connsiteX5-165" fmla="*/ 906780 w 1798320"/>
                  <a:gd name="connsiteY5-166" fmla="*/ 629869 h 911809"/>
                  <a:gd name="connsiteX6-167" fmla="*/ 7620 w 1798320"/>
                  <a:gd name="connsiteY6-168" fmla="*/ 698449 h 911809"/>
                  <a:gd name="connsiteX0-169" fmla="*/ 7620 w 1798320"/>
                  <a:gd name="connsiteY0-170" fmla="*/ 698449 h 911809"/>
                  <a:gd name="connsiteX1-171" fmla="*/ 0 w 1798320"/>
                  <a:gd name="connsiteY1-172" fmla="*/ 81229 h 911809"/>
                  <a:gd name="connsiteX2-173" fmla="*/ 982980 w 1798320"/>
                  <a:gd name="connsiteY2-174" fmla="*/ 96469 h 911809"/>
                  <a:gd name="connsiteX3-175" fmla="*/ 1798320 w 1798320"/>
                  <a:gd name="connsiteY3-176" fmla="*/ 332689 h 911809"/>
                  <a:gd name="connsiteX4-177" fmla="*/ 1790700 w 1798320"/>
                  <a:gd name="connsiteY4-178" fmla="*/ 911809 h 911809"/>
                  <a:gd name="connsiteX5-179" fmla="*/ 906780 w 1798320"/>
                  <a:gd name="connsiteY5-180" fmla="*/ 629869 h 911809"/>
                  <a:gd name="connsiteX6-181" fmla="*/ 7620 w 1798320"/>
                  <a:gd name="connsiteY6-182" fmla="*/ 698449 h 911809"/>
                  <a:gd name="connsiteX0-183" fmla="*/ 7620 w 1798320"/>
                  <a:gd name="connsiteY0-184" fmla="*/ 698449 h 911809"/>
                  <a:gd name="connsiteX1-185" fmla="*/ 0 w 1798320"/>
                  <a:gd name="connsiteY1-186" fmla="*/ 81229 h 911809"/>
                  <a:gd name="connsiteX2-187" fmla="*/ 982980 w 1798320"/>
                  <a:gd name="connsiteY2-188" fmla="*/ 96469 h 911809"/>
                  <a:gd name="connsiteX3-189" fmla="*/ 1798320 w 1798320"/>
                  <a:gd name="connsiteY3-190" fmla="*/ 332689 h 911809"/>
                  <a:gd name="connsiteX4-191" fmla="*/ 1790700 w 1798320"/>
                  <a:gd name="connsiteY4-192" fmla="*/ 911809 h 911809"/>
                  <a:gd name="connsiteX5-193" fmla="*/ 906780 w 1798320"/>
                  <a:gd name="connsiteY5-194" fmla="*/ 629869 h 911809"/>
                  <a:gd name="connsiteX6-195" fmla="*/ 7620 w 1798320"/>
                  <a:gd name="connsiteY6-196" fmla="*/ 698449 h 911809"/>
                  <a:gd name="connsiteX0-197" fmla="*/ 7620 w 1798320"/>
                  <a:gd name="connsiteY0-198" fmla="*/ 698449 h 911809"/>
                  <a:gd name="connsiteX1-199" fmla="*/ 0 w 1798320"/>
                  <a:gd name="connsiteY1-200" fmla="*/ 81229 h 911809"/>
                  <a:gd name="connsiteX2-201" fmla="*/ 982980 w 1798320"/>
                  <a:gd name="connsiteY2-202" fmla="*/ 96469 h 911809"/>
                  <a:gd name="connsiteX3-203" fmla="*/ 1798320 w 1798320"/>
                  <a:gd name="connsiteY3-204" fmla="*/ 332689 h 911809"/>
                  <a:gd name="connsiteX4-205" fmla="*/ 1790700 w 1798320"/>
                  <a:gd name="connsiteY4-206" fmla="*/ 911809 h 911809"/>
                  <a:gd name="connsiteX5-207" fmla="*/ 906780 w 1798320"/>
                  <a:gd name="connsiteY5-208" fmla="*/ 629869 h 911809"/>
                  <a:gd name="connsiteX6-209" fmla="*/ 7620 w 1798320"/>
                  <a:gd name="connsiteY6-210" fmla="*/ 698449 h 91180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798320" h="911809">
                    <a:moveTo>
                      <a:pt x="7620" y="698449"/>
                    </a:moveTo>
                    <a:lnTo>
                      <a:pt x="0" y="81229"/>
                    </a:lnTo>
                    <a:cubicBezTo>
                      <a:pt x="391160" y="-66726"/>
                      <a:pt x="711200" y="17729"/>
                      <a:pt x="982980" y="96469"/>
                    </a:cubicBezTo>
                    <a:cubicBezTo>
                      <a:pt x="1254760" y="175209"/>
                      <a:pt x="1455102" y="339675"/>
                      <a:pt x="1798320" y="332689"/>
                    </a:cubicBezTo>
                    <a:lnTo>
                      <a:pt x="1790700" y="911809"/>
                    </a:lnTo>
                    <a:cubicBezTo>
                      <a:pt x="1346835" y="894664"/>
                      <a:pt x="1152525" y="686384"/>
                      <a:pt x="906780" y="629869"/>
                    </a:cubicBezTo>
                    <a:cubicBezTo>
                      <a:pt x="661035" y="573354"/>
                      <a:pt x="407352" y="572402"/>
                      <a:pt x="7620" y="698449"/>
                    </a:cubicBezTo>
                    <a:close/>
                  </a:path>
                </a:pathLst>
              </a:custGeom>
              <a:solidFill>
                <a:srgbClr val="0194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5" name="椭圆 34"/>
            <p:cNvSpPr/>
            <p:nvPr/>
          </p:nvSpPr>
          <p:spPr>
            <a:xfrm>
              <a:off x="4527342" y="2823718"/>
              <a:ext cx="394915" cy="394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1B3C5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B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1B3C5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5706700" y="3019669"/>
            <a:ext cx="2066925" cy="1475515"/>
            <a:chOff x="5740426" y="2731746"/>
            <a:chExt cx="2066925" cy="1475515"/>
          </a:xfrm>
        </p:grpSpPr>
        <p:grpSp>
          <p:nvGrpSpPr>
            <p:cNvPr id="10" name="组合 9"/>
            <p:cNvGrpSpPr/>
            <p:nvPr/>
          </p:nvGrpSpPr>
          <p:grpSpPr>
            <a:xfrm>
              <a:off x="5740426" y="2731746"/>
              <a:ext cx="2066925" cy="1475515"/>
              <a:chOff x="6029325" y="1447483"/>
              <a:chExt cx="2066925" cy="1475515"/>
            </a:xfrm>
            <a:effectLst>
              <a:outerShdw blurRad="101600" dist="635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1" name="任意多边形 10"/>
              <p:cNvSpPr/>
              <p:nvPr/>
            </p:nvSpPr>
            <p:spPr>
              <a:xfrm>
                <a:off x="6029325" y="1447483"/>
                <a:ext cx="1900238" cy="976630"/>
              </a:xfrm>
              <a:custGeom>
                <a:avLst/>
                <a:gdLst>
                  <a:gd name="connsiteX0" fmla="*/ 0 w 1900238"/>
                  <a:gd name="connsiteY0" fmla="*/ 819150 h 914400"/>
                  <a:gd name="connsiteX1" fmla="*/ 304800 w 1900238"/>
                  <a:gd name="connsiteY1" fmla="*/ 209550 h 914400"/>
                  <a:gd name="connsiteX2" fmla="*/ 1038225 w 1900238"/>
                  <a:gd name="connsiteY2" fmla="*/ 0 h 914400"/>
                  <a:gd name="connsiteX3" fmla="*/ 1900238 w 1900238"/>
                  <a:gd name="connsiteY3" fmla="*/ 33337 h 914400"/>
                  <a:gd name="connsiteX4" fmla="*/ 1695450 w 1900238"/>
                  <a:gd name="connsiteY4" fmla="*/ 466725 h 914400"/>
                  <a:gd name="connsiteX5" fmla="*/ 842963 w 1900238"/>
                  <a:gd name="connsiteY5" fmla="*/ 842962 h 914400"/>
                  <a:gd name="connsiteX6" fmla="*/ 142875 w 1900238"/>
                  <a:gd name="connsiteY6" fmla="*/ 914400 h 914400"/>
                  <a:gd name="connsiteX7" fmla="*/ 0 w 1900238"/>
                  <a:gd name="connsiteY7" fmla="*/ 819150 h 914400"/>
                  <a:gd name="connsiteX0-1" fmla="*/ 0 w 1900238"/>
                  <a:gd name="connsiteY0-2" fmla="*/ 842962 h 938212"/>
                  <a:gd name="connsiteX1-3" fmla="*/ 304800 w 1900238"/>
                  <a:gd name="connsiteY1-4" fmla="*/ 233362 h 938212"/>
                  <a:gd name="connsiteX2-5" fmla="*/ 1038225 w 1900238"/>
                  <a:gd name="connsiteY2-6" fmla="*/ 23812 h 938212"/>
                  <a:gd name="connsiteX3-7" fmla="*/ 1900238 w 1900238"/>
                  <a:gd name="connsiteY3-8" fmla="*/ 57149 h 938212"/>
                  <a:gd name="connsiteX4-9" fmla="*/ 1695450 w 1900238"/>
                  <a:gd name="connsiteY4-10" fmla="*/ 490537 h 938212"/>
                  <a:gd name="connsiteX5-11" fmla="*/ 842963 w 1900238"/>
                  <a:gd name="connsiteY5-12" fmla="*/ 866774 h 938212"/>
                  <a:gd name="connsiteX6-13" fmla="*/ 142875 w 1900238"/>
                  <a:gd name="connsiteY6-14" fmla="*/ 938212 h 938212"/>
                  <a:gd name="connsiteX7-15" fmla="*/ 0 w 1900238"/>
                  <a:gd name="connsiteY7-16" fmla="*/ 842962 h 938212"/>
                  <a:gd name="connsiteX0-17" fmla="*/ 0 w 1900238"/>
                  <a:gd name="connsiteY0-18" fmla="*/ 865144 h 960394"/>
                  <a:gd name="connsiteX1-19" fmla="*/ 304800 w 1900238"/>
                  <a:gd name="connsiteY1-20" fmla="*/ 255544 h 960394"/>
                  <a:gd name="connsiteX2-21" fmla="*/ 1038225 w 1900238"/>
                  <a:gd name="connsiteY2-22" fmla="*/ 45994 h 960394"/>
                  <a:gd name="connsiteX3-23" fmla="*/ 1900238 w 1900238"/>
                  <a:gd name="connsiteY3-24" fmla="*/ 79331 h 960394"/>
                  <a:gd name="connsiteX4-25" fmla="*/ 1695450 w 1900238"/>
                  <a:gd name="connsiteY4-26" fmla="*/ 512719 h 960394"/>
                  <a:gd name="connsiteX5-27" fmla="*/ 842963 w 1900238"/>
                  <a:gd name="connsiteY5-28" fmla="*/ 888956 h 960394"/>
                  <a:gd name="connsiteX6-29" fmla="*/ 142875 w 1900238"/>
                  <a:gd name="connsiteY6-30" fmla="*/ 960394 h 960394"/>
                  <a:gd name="connsiteX7-31" fmla="*/ 0 w 1900238"/>
                  <a:gd name="connsiteY7-32" fmla="*/ 865144 h 960394"/>
                  <a:gd name="connsiteX0-33" fmla="*/ 0 w 1900238"/>
                  <a:gd name="connsiteY0-34" fmla="*/ 865144 h 960394"/>
                  <a:gd name="connsiteX1-35" fmla="*/ 304800 w 1900238"/>
                  <a:gd name="connsiteY1-36" fmla="*/ 255544 h 960394"/>
                  <a:gd name="connsiteX2-37" fmla="*/ 1038225 w 1900238"/>
                  <a:gd name="connsiteY2-38" fmla="*/ 45994 h 960394"/>
                  <a:gd name="connsiteX3-39" fmla="*/ 1900238 w 1900238"/>
                  <a:gd name="connsiteY3-40" fmla="*/ 79331 h 960394"/>
                  <a:gd name="connsiteX4-41" fmla="*/ 1695450 w 1900238"/>
                  <a:gd name="connsiteY4-42" fmla="*/ 512719 h 960394"/>
                  <a:gd name="connsiteX5-43" fmla="*/ 842963 w 1900238"/>
                  <a:gd name="connsiteY5-44" fmla="*/ 888956 h 960394"/>
                  <a:gd name="connsiteX6-45" fmla="*/ 142875 w 1900238"/>
                  <a:gd name="connsiteY6-46" fmla="*/ 960394 h 960394"/>
                  <a:gd name="connsiteX7-47" fmla="*/ 0 w 1900238"/>
                  <a:gd name="connsiteY7-48" fmla="*/ 865144 h 960394"/>
                  <a:gd name="connsiteX0-49" fmla="*/ 0 w 1900238"/>
                  <a:gd name="connsiteY0-50" fmla="*/ 875490 h 970740"/>
                  <a:gd name="connsiteX1-51" fmla="*/ 304800 w 1900238"/>
                  <a:gd name="connsiteY1-52" fmla="*/ 265890 h 970740"/>
                  <a:gd name="connsiteX2-53" fmla="*/ 1038225 w 1900238"/>
                  <a:gd name="connsiteY2-54" fmla="*/ 56340 h 970740"/>
                  <a:gd name="connsiteX3-55" fmla="*/ 1900238 w 1900238"/>
                  <a:gd name="connsiteY3-56" fmla="*/ 89677 h 970740"/>
                  <a:gd name="connsiteX4-57" fmla="*/ 1695450 w 1900238"/>
                  <a:gd name="connsiteY4-58" fmla="*/ 523065 h 970740"/>
                  <a:gd name="connsiteX5-59" fmla="*/ 842963 w 1900238"/>
                  <a:gd name="connsiteY5-60" fmla="*/ 899302 h 970740"/>
                  <a:gd name="connsiteX6-61" fmla="*/ 142875 w 1900238"/>
                  <a:gd name="connsiteY6-62" fmla="*/ 970740 h 970740"/>
                  <a:gd name="connsiteX7-63" fmla="*/ 0 w 1900238"/>
                  <a:gd name="connsiteY7-64" fmla="*/ 875490 h 970740"/>
                  <a:gd name="connsiteX0-65" fmla="*/ 0 w 1900238"/>
                  <a:gd name="connsiteY0-66" fmla="*/ 875490 h 970740"/>
                  <a:gd name="connsiteX1-67" fmla="*/ 304800 w 1900238"/>
                  <a:gd name="connsiteY1-68" fmla="*/ 265890 h 970740"/>
                  <a:gd name="connsiteX2-69" fmla="*/ 1038225 w 1900238"/>
                  <a:gd name="connsiteY2-70" fmla="*/ 56340 h 970740"/>
                  <a:gd name="connsiteX3-71" fmla="*/ 1900238 w 1900238"/>
                  <a:gd name="connsiteY3-72" fmla="*/ 89677 h 970740"/>
                  <a:gd name="connsiteX4-73" fmla="*/ 1695450 w 1900238"/>
                  <a:gd name="connsiteY4-74" fmla="*/ 523065 h 970740"/>
                  <a:gd name="connsiteX5-75" fmla="*/ 842963 w 1900238"/>
                  <a:gd name="connsiteY5-76" fmla="*/ 899302 h 970740"/>
                  <a:gd name="connsiteX6-77" fmla="*/ 142875 w 1900238"/>
                  <a:gd name="connsiteY6-78" fmla="*/ 970740 h 970740"/>
                  <a:gd name="connsiteX7-79" fmla="*/ 0 w 1900238"/>
                  <a:gd name="connsiteY7-80" fmla="*/ 875490 h 970740"/>
                  <a:gd name="connsiteX0-81" fmla="*/ 0 w 1900238"/>
                  <a:gd name="connsiteY0-82" fmla="*/ 875490 h 970740"/>
                  <a:gd name="connsiteX1-83" fmla="*/ 304800 w 1900238"/>
                  <a:gd name="connsiteY1-84" fmla="*/ 265890 h 970740"/>
                  <a:gd name="connsiteX2-85" fmla="*/ 1038225 w 1900238"/>
                  <a:gd name="connsiteY2-86" fmla="*/ 56340 h 970740"/>
                  <a:gd name="connsiteX3-87" fmla="*/ 1900238 w 1900238"/>
                  <a:gd name="connsiteY3-88" fmla="*/ 89677 h 970740"/>
                  <a:gd name="connsiteX4-89" fmla="*/ 1695450 w 1900238"/>
                  <a:gd name="connsiteY4-90" fmla="*/ 523065 h 970740"/>
                  <a:gd name="connsiteX5-91" fmla="*/ 842963 w 1900238"/>
                  <a:gd name="connsiteY5-92" fmla="*/ 899302 h 970740"/>
                  <a:gd name="connsiteX6-93" fmla="*/ 142875 w 1900238"/>
                  <a:gd name="connsiteY6-94" fmla="*/ 970740 h 970740"/>
                  <a:gd name="connsiteX7-95" fmla="*/ 0 w 1900238"/>
                  <a:gd name="connsiteY7-96" fmla="*/ 875490 h 970740"/>
                  <a:gd name="connsiteX0-97" fmla="*/ 0 w 1900238"/>
                  <a:gd name="connsiteY0-98" fmla="*/ 860525 h 955775"/>
                  <a:gd name="connsiteX1-99" fmla="*/ 304800 w 1900238"/>
                  <a:gd name="connsiteY1-100" fmla="*/ 250925 h 955775"/>
                  <a:gd name="connsiteX2-101" fmla="*/ 1038225 w 1900238"/>
                  <a:gd name="connsiteY2-102" fmla="*/ 41375 h 955775"/>
                  <a:gd name="connsiteX3-103" fmla="*/ 1900238 w 1900238"/>
                  <a:gd name="connsiteY3-104" fmla="*/ 74712 h 955775"/>
                  <a:gd name="connsiteX4-105" fmla="*/ 1695450 w 1900238"/>
                  <a:gd name="connsiteY4-106" fmla="*/ 508100 h 955775"/>
                  <a:gd name="connsiteX5-107" fmla="*/ 842963 w 1900238"/>
                  <a:gd name="connsiteY5-108" fmla="*/ 884337 h 955775"/>
                  <a:gd name="connsiteX6-109" fmla="*/ 142875 w 1900238"/>
                  <a:gd name="connsiteY6-110" fmla="*/ 955775 h 955775"/>
                  <a:gd name="connsiteX7-111" fmla="*/ 0 w 1900238"/>
                  <a:gd name="connsiteY7-112" fmla="*/ 860525 h 955775"/>
                  <a:gd name="connsiteX0-113" fmla="*/ 0 w 1900238"/>
                  <a:gd name="connsiteY0-114" fmla="*/ 881380 h 976630"/>
                  <a:gd name="connsiteX1-115" fmla="*/ 304800 w 1900238"/>
                  <a:gd name="connsiteY1-116" fmla="*/ 271780 h 976630"/>
                  <a:gd name="connsiteX2-117" fmla="*/ 1038225 w 1900238"/>
                  <a:gd name="connsiteY2-118" fmla="*/ 62230 h 976630"/>
                  <a:gd name="connsiteX3-119" fmla="*/ 1900238 w 1900238"/>
                  <a:gd name="connsiteY3-120" fmla="*/ 95567 h 976630"/>
                  <a:gd name="connsiteX4-121" fmla="*/ 1695450 w 1900238"/>
                  <a:gd name="connsiteY4-122" fmla="*/ 528955 h 976630"/>
                  <a:gd name="connsiteX5-123" fmla="*/ 842963 w 1900238"/>
                  <a:gd name="connsiteY5-124" fmla="*/ 905192 h 976630"/>
                  <a:gd name="connsiteX6-125" fmla="*/ 142875 w 1900238"/>
                  <a:gd name="connsiteY6-126" fmla="*/ 976630 h 976630"/>
                  <a:gd name="connsiteX7-127" fmla="*/ 0 w 1900238"/>
                  <a:gd name="connsiteY7-128" fmla="*/ 881380 h 976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900238" h="976630">
                    <a:moveTo>
                      <a:pt x="0" y="881380"/>
                    </a:moveTo>
                    <a:lnTo>
                      <a:pt x="304800" y="271780"/>
                    </a:lnTo>
                    <a:cubicBezTo>
                      <a:pt x="463550" y="311469"/>
                      <a:pt x="810418" y="105887"/>
                      <a:pt x="1038225" y="62230"/>
                    </a:cubicBezTo>
                    <a:cubicBezTo>
                      <a:pt x="1266032" y="18573"/>
                      <a:pt x="1657352" y="-67944"/>
                      <a:pt x="1900238" y="95567"/>
                    </a:cubicBezTo>
                    <a:lnTo>
                      <a:pt x="1695450" y="528955"/>
                    </a:lnTo>
                    <a:lnTo>
                      <a:pt x="842963" y="905192"/>
                    </a:lnTo>
                    <a:lnTo>
                      <a:pt x="142875" y="976630"/>
                    </a:lnTo>
                    <a:lnTo>
                      <a:pt x="0" y="881380"/>
                    </a:lnTo>
                    <a:close/>
                  </a:path>
                </a:pathLst>
              </a:custGeom>
              <a:solidFill>
                <a:srgbClr val="90C7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任意多边形 11"/>
              <p:cNvSpPr/>
              <p:nvPr/>
            </p:nvSpPr>
            <p:spPr>
              <a:xfrm>
                <a:off x="7710487" y="1547813"/>
                <a:ext cx="385763" cy="995362"/>
              </a:xfrm>
              <a:custGeom>
                <a:avLst/>
                <a:gdLst>
                  <a:gd name="connsiteX0" fmla="*/ 28575 w 385763"/>
                  <a:gd name="connsiteY0" fmla="*/ 995362 h 995362"/>
                  <a:gd name="connsiteX1" fmla="*/ 361950 w 385763"/>
                  <a:gd name="connsiteY1" fmla="*/ 742950 h 995362"/>
                  <a:gd name="connsiteX2" fmla="*/ 385763 w 385763"/>
                  <a:gd name="connsiteY2" fmla="*/ 195262 h 995362"/>
                  <a:gd name="connsiteX3" fmla="*/ 314325 w 385763"/>
                  <a:gd name="connsiteY3" fmla="*/ 161925 h 995362"/>
                  <a:gd name="connsiteX4" fmla="*/ 223838 w 385763"/>
                  <a:gd name="connsiteY4" fmla="*/ 0 h 995362"/>
                  <a:gd name="connsiteX5" fmla="*/ 0 w 385763"/>
                  <a:gd name="connsiteY5" fmla="*/ 433387 h 995362"/>
                  <a:gd name="connsiteX6" fmla="*/ 28575 w 385763"/>
                  <a:gd name="connsiteY6" fmla="*/ 995362 h 995362"/>
                  <a:gd name="connsiteX0-1" fmla="*/ 28575 w 385763"/>
                  <a:gd name="connsiteY0-2" fmla="*/ 995362 h 995362"/>
                  <a:gd name="connsiteX1-3" fmla="*/ 361950 w 385763"/>
                  <a:gd name="connsiteY1-4" fmla="*/ 742950 h 995362"/>
                  <a:gd name="connsiteX2-5" fmla="*/ 385763 w 385763"/>
                  <a:gd name="connsiteY2-6" fmla="*/ 195262 h 995362"/>
                  <a:gd name="connsiteX3-7" fmla="*/ 314325 w 385763"/>
                  <a:gd name="connsiteY3-8" fmla="*/ 161925 h 995362"/>
                  <a:gd name="connsiteX4-9" fmla="*/ 219076 w 385763"/>
                  <a:gd name="connsiteY4-10" fmla="*/ 0 h 995362"/>
                  <a:gd name="connsiteX5-11" fmla="*/ 0 w 385763"/>
                  <a:gd name="connsiteY5-12" fmla="*/ 433387 h 995362"/>
                  <a:gd name="connsiteX6-13" fmla="*/ 28575 w 385763"/>
                  <a:gd name="connsiteY6-14" fmla="*/ 995362 h 9953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385763" h="995362">
                    <a:moveTo>
                      <a:pt x="28575" y="995362"/>
                    </a:moveTo>
                    <a:lnTo>
                      <a:pt x="361950" y="742950"/>
                    </a:lnTo>
                    <a:lnTo>
                      <a:pt x="385763" y="195262"/>
                    </a:lnTo>
                    <a:lnTo>
                      <a:pt x="314325" y="161925"/>
                    </a:lnTo>
                    <a:lnTo>
                      <a:pt x="219076" y="0"/>
                    </a:lnTo>
                    <a:lnTo>
                      <a:pt x="0" y="433387"/>
                    </a:lnTo>
                    <a:lnTo>
                      <a:pt x="28575" y="995362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 12"/>
              <p:cNvSpPr/>
              <p:nvPr/>
            </p:nvSpPr>
            <p:spPr>
              <a:xfrm>
                <a:off x="6034088" y="1947223"/>
                <a:ext cx="1709737" cy="975775"/>
              </a:xfrm>
              <a:custGeom>
                <a:avLst/>
                <a:gdLst>
                  <a:gd name="connsiteX0" fmla="*/ 19050 w 1709737"/>
                  <a:gd name="connsiteY0" fmla="*/ 952500 h 952500"/>
                  <a:gd name="connsiteX1" fmla="*/ 0 w 1709737"/>
                  <a:gd name="connsiteY1" fmla="*/ 352425 h 952500"/>
                  <a:gd name="connsiteX2" fmla="*/ 795337 w 1709737"/>
                  <a:gd name="connsiteY2" fmla="*/ 123825 h 952500"/>
                  <a:gd name="connsiteX3" fmla="*/ 1690687 w 1709737"/>
                  <a:gd name="connsiteY3" fmla="*/ 0 h 952500"/>
                  <a:gd name="connsiteX4" fmla="*/ 1709737 w 1709737"/>
                  <a:gd name="connsiteY4" fmla="*/ 571500 h 952500"/>
                  <a:gd name="connsiteX5" fmla="*/ 876300 w 1709737"/>
                  <a:gd name="connsiteY5" fmla="*/ 695325 h 952500"/>
                  <a:gd name="connsiteX6" fmla="*/ 19050 w 1709737"/>
                  <a:gd name="connsiteY6" fmla="*/ 952500 h 952500"/>
                  <a:gd name="connsiteX0-1" fmla="*/ 19050 w 1709737"/>
                  <a:gd name="connsiteY0-2" fmla="*/ 952500 h 952500"/>
                  <a:gd name="connsiteX1-3" fmla="*/ 0 w 1709737"/>
                  <a:gd name="connsiteY1-4" fmla="*/ 352425 h 952500"/>
                  <a:gd name="connsiteX2-5" fmla="*/ 795337 w 1709737"/>
                  <a:gd name="connsiteY2-6" fmla="*/ 123825 h 952500"/>
                  <a:gd name="connsiteX3-7" fmla="*/ 1690687 w 1709737"/>
                  <a:gd name="connsiteY3-8" fmla="*/ 0 h 952500"/>
                  <a:gd name="connsiteX4-9" fmla="*/ 1709737 w 1709737"/>
                  <a:gd name="connsiteY4-10" fmla="*/ 571500 h 952500"/>
                  <a:gd name="connsiteX5-11" fmla="*/ 876300 w 1709737"/>
                  <a:gd name="connsiteY5-12" fmla="*/ 695325 h 952500"/>
                  <a:gd name="connsiteX6-13" fmla="*/ 19050 w 1709737"/>
                  <a:gd name="connsiteY6-14" fmla="*/ 952500 h 952500"/>
                  <a:gd name="connsiteX0-15" fmla="*/ 19050 w 1709737"/>
                  <a:gd name="connsiteY0-16" fmla="*/ 968269 h 968269"/>
                  <a:gd name="connsiteX1-17" fmla="*/ 0 w 1709737"/>
                  <a:gd name="connsiteY1-18" fmla="*/ 368194 h 968269"/>
                  <a:gd name="connsiteX2-19" fmla="*/ 795337 w 1709737"/>
                  <a:gd name="connsiteY2-20" fmla="*/ 139594 h 968269"/>
                  <a:gd name="connsiteX3-21" fmla="*/ 1690687 w 1709737"/>
                  <a:gd name="connsiteY3-22" fmla="*/ 15769 h 968269"/>
                  <a:gd name="connsiteX4-23" fmla="*/ 1709737 w 1709737"/>
                  <a:gd name="connsiteY4-24" fmla="*/ 587269 h 968269"/>
                  <a:gd name="connsiteX5-25" fmla="*/ 876300 w 1709737"/>
                  <a:gd name="connsiteY5-26" fmla="*/ 711094 h 968269"/>
                  <a:gd name="connsiteX6-27" fmla="*/ 19050 w 1709737"/>
                  <a:gd name="connsiteY6-28" fmla="*/ 968269 h 968269"/>
                  <a:gd name="connsiteX0-29" fmla="*/ 19050 w 1709737"/>
                  <a:gd name="connsiteY0-30" fmla="*/ 968269 h 968269"/>
                  <a:gd name="connsiteX1-31" fmla="*/ 0 w 1709737"/>
                  <a:gd name="connsiteY1-32" fmla="*/ 368194 h 968269"/>
                  <a:gd name="connsiteX2-33" fmla="*/ 795337 w 1709737"/>
                  <a:gd name="connsiteY2-34" fmla="*/ 139594 h 968269"/>
                  <a:gd name="connsiteX3-35" fmla="*/ 1690687 w 1709737"/>
                  <a:gd name="connsiteY3-36" fmla="*/ 15769 h 968269"/>
                  <a:gd name="connsiteX4-37" fmla="*/ 1709737 w 1709737"/>
                  <a:gd name="connsiteY4-38" fmla="*/ 587269 h 968269"/>
                  <a:gd name="connsiteX5-39" fmla="*/ 876300 w 1709737"/>
                  <a:gd name="connsiteY5-40" fmla="*/ 711094 h 968269"/>
                  <a:gd name="connsiteX6-41" fmla="*/ 19050 w 1709737"/>
                  <a:gd name="connsiteY6-42" fmla="*/ 968269 h 968269"/>
                  <a:gd name="connsiteX0-43" fmla="*/ 19050 w 1709737"/>
                  <a:gd name="connsiteY0-44" fmla="*/ 972189 h 972189"/>
                  <a:gd name="connsiteX1-45" fmla="*/ 0 w 1709737"/>
                  <a:gd name="connsiteY1-46" fmla="*/ 372114 h 972189"/>
                  <a:gd name="connsiteX2-47" fmla="*/ 795337 w 1709737"/>
                  <a:gd name="connsiteY2-48" fmla="*/ 143514 h 972189"/>
                  <a:gd name="connsiteX3-49" fmla="*/ 1690687 w 1709737"/>
                  <a:gd name="connsiteY3-50" fmla="*/ 19689 h 972189"/>
                  <a:gd name="connsiteX4-51" fmla="*/ 1709737 w 1709737"/>
                  <a:gd name="connsiteY4-52" fmla="*/ 591189 h 972189"/>
                  <a:gd name="connsiteX5-53" fmla="*/ 876300 w 1709737"/>
                  <a:gd name="connsiteY5-54" fmla="*/ 715014 h 972189"/>
                  <a:gd name="connsiteX6-55" fmla="*/ 19050 w 1709737"/>
                  <a:gd name="connsiteY6-56" fmla="*/ 972189 h 972189"/>
                  <a:gd name="connsiteX0-57" fmla="*/ 19050 w 1709737"/>
                  <a:gd name="connsiteY0-58" fmla="*/ 972189 h 972189"/>
                  <a:gd name="connsiteX1-59" fmla="*/ 0 w 1709737"/>
                  <a:gd name="connsiteY1-60" fmla="*/ 372114 h 972189"/>
                  <a:gd name="connsiteX2-61" fmla="*/ 795337 w 1709737"/>
                  <a:gd name="connsiteY2-62" fmla="*/ 143514 h 972189"/>
                  <a:gd name="connsiteX3-63" fmla="*/ 1690687 w 1709737"/>
                  <a:gd name="connsiteY3-64" fmla="*/ 19689 h 972189"/>
                  <a:gd name="connsiteX4-65" fmla="*/ 1709737 w 1709737"/>
                  <a:gd name="connsiteY4-66" fmla="*/ 591189 h 972189"/>
                  <a:gd name="connsiteX5-67" fmla="*/ 876300 w 1709737"/>
                  <a:gd name="connsiteY5-68" fmla="*/ 715014 h 972189"/>
                  <a:gd name="connsiteX6-69" fmla="*/ 19050 w 1709737"/>
                  <a:gd name="connsiteY6-70" fmla="*/ 972189 h 972189"/>
                  <a:gd name="connsiteX0-71" fmla="*/ 19050 w 1709737"/>
                  <a:gd name="connsiteY0-72" fmla="*/ 972189 h 980590"/>
                  <a:gd name="connsiteX1-73" fmla="*/ 0 w 1709737"/>
                  <a:gd name="connsiteY1-74" fmla="*/ 372114 h 980590"/>
                  <a:gd name="connsiteX2-75" fmla="*/ 795337 w 1709737"/>
                  <a:gd name="connsiteY2-76" fmla="*/ 143514 h 980590"/>
                  <a:gd name="connsiteX3-77" fmla="*/ 1690687 w 1709737"/>
                  <a:gd name="connsiteY3-78" fmla="*/ 19689 h 980590"/>
                  <a:gd name="connsiteX4-79" fmla="*/ 1709737 w 1709737"/>
                  <a:gd name="connsiteY4-80" fmla="*/ 591189 h 980590"/>
                  <a:gd name="connsiteX5-81" fmla="*/ 876300 w 1709737"/>
                  <a:gd name="connsiteY5-82" fmla="*/ 715014 h 980590"/>
                  <a:gd name="connsiteX6-83" fmla="*/ 19050 w 1709737"/>
                  <a:gd name="connsiteY6-84" fmla="*/ 972189 h 980590"/>
                  <a:gd name="connsiteX0-85" fmla="*/ 19050 w 1709737"/>
                  <a:gd name="connsiteY0-86" fmla="*/ 972189 h 975511"/>
                  <a:gd name="connsiteX1-87" fmla="*/ 0 w 1709737"/>
                  <a:gd name="connsiteY1-88" fmla="*/ 372114 h 975511"/>
                  <a:gd name="connsiteX2-89" fmla="*/ 795337 w 1709737"/>
                  <a:gd name="connsiteY2-90" fmla="*/ 143514 h 975511"/>
                  <a:gd name="connsiteX3-91" fmla="*/ 1690687 w 1709737"/>
                  <a:gd name="connsiteY3-92" fmla="*/ 19689 h 975511"/>
                  <a:gd name="connsiteX4-93" fmla="*/ 1709737 w 1709737"/>
                  <a:gd name="connsiteY4-94" fmla="*/ 591189 h 975511"/>
                  <a:gd name="connsiteX5-95" fmla="*/ 876300 w 1709737"/>
                  <a:gd name="connsiteY5-96" fmla="*/ 715014 h 975511"/>
                  <a:gd name="connsiteX6-97" fmla="*/ 19050 w 1709737"/>
                  <a:gd name="connsiteY6-98" fmla="*/ 972189 h 975511"/>
                  <a:gd name="connsiteX0-99" fmla="*/ 19050 w 1709737"/>
                  <a:gd name="connsiteY0-100" fmla="*/ 972189 h 975775"/>
                  <a:gd name="connsiteX1-101" fmla="*/ 0 w 1709737"/>
                  <a:gd name="connsiteY1-102" fmla="*/ 372114 h 975775"/>
                  <a:gd name="connsiteX2-103" fmla="*/ 795337 w 1709737"/>
                  <a:gd name="connsiteY2-104" fmla="*/ 143514 h 975775"/>
                  <a:gd name="connsiteX3-105" fmla="*/ 1690687 w 1709737"/>
                  <a:gd name="connsiteY3-106" fmla="*/ 19689 h 975775"/>
                  <a:gd name="connsiteX4-107" fmla="*/ 1709737 w 1709737"/>
                  <a:gd name="connsiteY4-108" fmla="*/ 591189 h 975775"/>
                  <a:gd name="connsiteX5-109" fmla="*/ 876300 w 1709737"/>
                  <a:gd name="connsiteY5-110" fmla="*/ 715014 h 975775"/>
                  <a:gd name="connsiteX6-111" fmla="*/ 19050 w 1709737"/>
                  <a:gd name="connsiteY6-112" fmla="*/ 972189 h 975775"/>
                  <a:gd name="connsiteX0-113" fmla="*/ 19050 w 1709737"/>
                  <a:gd name="connsiteY0-114" fmla="*/ 972189 h 975775"/>
                  <a:gd name="connsiteX1-115" fmla="*/ 0 w 1709737"/>
                  <a:gd name="connsiteY1-116" fmla="*/ 372114 h 975775"/>
                  <a:gd name="connsiteX2-117" fmla="*/ 795337 w 1709737"/>
                  <a:gd name="connsiteY2-118" fmla="*/ 143514 h 975775"/>
                  <a:gd name="connsiteX3-119" fmla="*/ 1690687 w 1709737"/>
                  <a:gd name="connsiteY3-120" fmla="*/ 19689 h 975775"/>
                  <a:gd name="connsiteX4-121" fmla="*/ 1709737 w 1709737"/>
                  <a:gd name="connsiteY4-122" fmla="*/ 591189 h 975775"/>
                  <a:gd name="connsiteX5-123" fmla="*/ 876300 w 1709737"/>
                  <a:gd name="connsiteY5-124" fmla="*/ 715014 h 975775"/>
                  <a:gd name="connsiteX6-125" fmla="*/ 19050 w 1709737"/>
                  <a:gd name="connsiteY6-126" fmla="*/ 972189 h 97577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709737" h="975775">
                    <a:moveTo>
                      <a:pt x="19050" y="972189"/>
                    </a:moveTo>
                    <a:lnTo>
                      <a:pt x="0" y="372114"/>
                    </a:lnTo>
                    <a:cubicBezTo>
                      <a:pt x="272256" y="424502"/>
                      <a:pt x="592137" y="227652"/>
                      <a:pt x="795337" y="143514"/>
                    </a:cubicBezTo>
                    <a:cubicBezTo>
                      <a:pt x="998537" y="59376"/>
                      <a:pt x="1301749" y="-43811"/>
                      <a:pt x="1690687" y="19689"/>
                    </a:cubicBezTo>
                    <a:lnTo>
                      <a:pt x="1709737" y="591189"/>
                    </a:lnTo>
                    <a:cubicBezTo>
                      <a:pt x="1426368" y="578488"/>
                      <a:pt x="1143793" y="632464"/>
                      <a:pt x="876300" y="715014"/>
                    </a:cubicBezTo>
                    <a:cubicBezTo>
                      <a:pt x="608807" y="797564"/>
                      <a:pt x="460375" y="1005527"/>
                      <a:pt x="19050" y="972189"/>
                    </a:cubicBezTo>
                    <a:close/>
                  </a:path>
                </a:pathLst>
              </a:custGeom>
              <a:solidFill>
                <a:srgbClr val="1CA4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6" name="椭圆 35"/>
            <p:cNvSpPr/>
            <p:nvPr/>
          </p:nvSpPr>
          <p:spPr>
            <a:xfrm>
              <a:off x="6472688" y="2885766"/>
              <a:ext cx="394915" cy="394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CA46D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C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CA46D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7525406" y="2817065"/>
            <a:ext cx="2616200" cy="1485900"/>
            <a:chOff x="7583462" y="2529142"/>
            <a:chExt cx="2616200" cy="1485900"/>
          </a:xfrm>
        </p:grpSpPr>
        <p:grpSp>
          <p:nvGrpSpPr>
            <p:cNvPr id="14" name="组合 13"/>
            <p:cNvGrpSpPr/>
            <p:nvPr/>
          </p:nvGrpSpPr>
          <p:grpSpPr>
            <a:xfrm>
              <a:off x="7583462" y="2529142"/>
              <a:ext cx="2616200" cy="1485900"/>
              <a:chOff x="7835900" y="1250950"/>
              <a:chExt cx="2616200" cy="1485900"/>
            </a:xfrm>
            <a:effectLst>
              <a:outerShdw blurRad="101600" dist="635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15" name="任意多边形 14"/>
              <p:cNvSpPr/>
              <p:nvPr/>
            </p:nvSpPr>
            <p:spPr>
              <a:xfrm>
                <a:off x="7835900" y="1751331"/>
                <a:ext cx="1631950" cy="896886"/>
              </a:xfrm>
              <a:custGeom>
                <a:avLst/>
                <a:gdLst>
                  <a:gd name="connsiteX0" fmla="*/ 19050 w 1631950"/>
                  <a:gd name="connsiteY0" fmla="*/ 717550 h 717550"/>
                  <a:gd name="connsiteX1" fmla="*/ 0 w 1631950"/>
                  <a:gd name="connsiteY1" fmla="*/ 146050 h 717550"/>
                  <a:gd name="connsiteX2" fmla="*/ 1593850 w 1631950"/>
                  <a:gd name="connsiteY2" fmla="*/ 0 h 717550"/>
                  <a:gd name="connsiteX3" fmla="*/ 1631950 w 1631950"/>
                  <a:gd name="connsiteY3" fmla="*/ 590550 h 717550"/>
                  <a:gd name="connsiteX4" fmla="*/ 19050 w 1631950"/>
                  <a:gd name="connsiteY4" fmla="*/ 717550 h 717550"/>
                  <a:gd name="connsiteX0-1" fmla="*/ 19050 w 1631950"/>
                  <a:gd name="connsiteY0-2" fmla="*/ 717550 h 801167"/>
                  <a:gd name="connsiteX1-3" fmla="*/ 0 w 1631950"/>
                  <a:gd name="connsiteY1-4" fmla="*/ 146050 h 801167"/>
                  <a:gd name="connsiteX2-5" fmla="*/ 1593850 w 1631950"/>
                  <a:gd name="connsiteY2-6" fmla="*/ 0 h 801167"/>
                  <a:gd name="connsiteX3-7" fmla="*/ 1631950 w 1631950"/>
                  <a:gd name="connsiteY3-8" fmla="*/ 590550 h 801167"/>
                  <a:gd name="connsiteX4-9" fmla="*/ 19050 w 1631950"/>
                  <a:gd name="connsiteY4-10" fmla="*/ 717550 h 801167"/>
                  <a:gd name="connsiteX0-11" fmla="*/ 19050 w 1631950"/>
                  <a:gd name="connsiteY0-12" fmla="*/ 717550 h 813066"/>
                  <a:gd name="connsiteX1-13" fmla="*/ 0 w 1631950"/>
                  <a:gd name="connsiteY1-14" fmla="*/ 146050 h 813066"/>
                  <a:gd name="connsiteX2-15" fmla="*/ 1593850 w 1631950"/>
                  <a:gd name="connsiteY2-16" fmla="*/ 0 h 813066"/>
                  <a:gd name="connsiteX3-17" fmla="*/ 1631950 w 1631950"/>
                  <a:gd name="connsiteY3-18" fmla="*/ 590550 h 813066"/>
                  <a:gd name="connsiteX4-19" fmla="*/ 19050 w 1631950"/>
                  <a:gd name="connsiteY4-20" fmla="*/ 717550 h 813066"/>
                  <a:gd name="connsiteX0-21" fmla="*/ 19050 w 1631950"/>
                  <a:gd name="connsiteY0-22" fmla="*/ 717550 h 813066"/>
                  <a:gd name="connsiteX1-23" fmla="*/ 0 w 1631950"/>
                  <a:gd name="connsiteY1-24" fmla="*/ 146050 h 813066"/>
                  <a:gd name="connsiteX2-25" fmla="*/ 1593850 w 1631950"/>
                  <a:gd name="connsiteY2-26" fmla="*/ 0 h 813066"/>
                  <a:gd name="connsiteX3-27" fmla="*/ 1631950 w 1631950"/>
                  <a:gd name="connsiteY3-28" fmla="*/ 590550 h 813066"/>
                  <a:gd name="connsiteX4-29" fmla="*/ 19050 w 1631950"/>
                  <a:gd name="connsiteY4-30" fmla="*/ 717550 h 813066"/>
                  <a:gd name="connsiteX0-31" fmla="*/ 19050 w 1631950"/>
                  <a:gd name="connsiteY0-32" fmla="*/ 717550 h 813066"/>
                  <a:gd name="connsiteX1-33" fmla="*/ 0 w 1631950"/>
                  <a:gd name="connsiteY1-34" fmla="*/ 146050 h 813066"/>
                  <a:gd name="connsiteX2-35" fmla="*/ 1593850 w 1631950"/>
                  <a:gd name="connsiteY2-36" fmla="*/ 0 h 813066"/>
                  <a:gd name="connsiteX3-37" fmla="*/ 1631950 w 1631950"/>
                  <a:gd name="connsiteY3-38" fmla="*/ 590550 h 813066"/>
                  <a:gd name="connsiteX4-39" fmla="*/ 19050 w 1631950"/>
                  <a:gd name="connsiteY4-40" fmla="*/ 717550 h 813066"/>
                  <a:gd name="connsiteX0-41" fmla="*/ 19050 w 1631950"/>
                  <a:gd name="connsiteY0-42" fmla="*/ 717550 h 813066"/>
                  <a:gd name="connsiteX1-43" fmla="*/ 0 w 1631950"/>
                  <a:gd name="connsiteY1-44" fmla="*/ 146050 h 813066"/>
                  <a:gd name="connsiteX2-45" fmla="*/ 1593850 w 1631950"/>
                  <a:gd name="connsiteY2-46" fmla="*/ 0 h 813066"/>
                  <a:gd name="connsiteX3-47" fmla="*/ 1631950 w 1631950"/>
                  <a:gd name="connsiteY3-48" fmla="*/ 590550 h 813066"/>
                  <a:gd name="connsiteX4-49" fmla="*/ 19050 w 1631950"/>
                  <a:gd name="connsiteY4-50" fmla="*/ 717550 h 813066"/>
                  <a:gd name="connsiteX0-51" fmla="*/ 19050 w 1631950"/>
                  <a:gd name="connsiteY0-52" fmla="*/ 793750 h 889266"/>
                  <a:gd name="connsiteX1-53" fmla="*/ 0 w 1631950"/>
                  <a:gd name="connsiteY1-54" fmla="*/ 222250 h 889266"/>
                  <a:gd name="connsiteX2-55" fmla="*/ 1578610 w 1631950"/>
                  <a:gd name="connsiteY2-56" fmla="*/ 0 h 889266"/>
                  <a:gd name="connsiteX3-57" fmla="*/ 1631950 w 1631950"/>
                  <a:gd name="connsiteY3-58" fmla="*/ 666750 h 889266"/>
                  <a:gd name="connsiteX4-59" fmla="*/ 19050 w 1631950"/>
                  <a:gd name="connsiteY4-60" fmla="*/ 793750 h 889266"/>
                  <a:gd name="connsiteX0-61" fmla="*/ 19050 w 1631950"/>
                  <a:gd name="connsiteY0-62" fmla="*/ 793750 h 889266"/>
                  <a:gd name="connsiteX1-63" fmla="*/ 0 w 1631950"/>
                  <a:gd name="connsiteY1-64" fmla="*/ 222250 h 889266"/>
                  <a:gd name="connsiteX2-65" fmla="*/ 1578610 w 1631950"/>
                  <a:gd name="connsiteY2-66" fmla="*/ 0 h 889266"/>
                  <a:gd name="connsiteX3-67" fmla="*/ 1631950 w 1631950"/>
                  <a:gd name="connsiteY3-68" fmla="*/ 666750 h 889266"/>
                  <a:gd name="connsiteX4-69" fmla="*/ 19050 w 1631950"/>
                  <a:gd name="connsiteY4-70" fmla="*/ 793750 h 889266"/>
                  <a:gd name="connsiteX0-71" fmla="*/ 19050 w 1631950"/>
                  <a:gd name="connsiteY0-72" fmla="*/ 801370 h 896886"/>
                  <a:gd name="connsiteX1-73" fmla="*/ 0 w 1631950"/>
                  <a:gd name="connsiteY1-74" fmla="*/ 229870 h 896886"/>
                  <a:gd name="connsiteX2-75" fmla="*/ 1593850 w 1631950"/>
                  <a:gd name="connsiteY2-76" fmla="*/ 0 h 896886"/>
                  <a:gd name="connsiteX3-77" fmla="*/ 1631950 w 1631950"/>
                  <a:gd name="connsiteY3-78" fmla="*/ 674370 h 896886"/>
                  <a:gd name="connsiteX4-79" fmla="*/ 19050 w 1631950"/>
                  <a:gd name="connsiteY4-80" fmla="*/ 801370 h 89688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631950" h="896886">
                    <a:moveTo>
                      <a:pt x="19050" y="801370"/>
                    </a:moveTo>
                    <a:lnTo>
                      <a:pt x="0" y="229870"/>
                    </a:lnTo>
                    <a:cubicBezTo>
                      <a:pt x="519853" y="298027"/>
                      <a:pt x="1081617" y="105833"/>
                      <a:pt x="1593850" y="0"/>
                    </a:cubicBezTo>
                    <a:lnTo>
                      <a:pt x="1631950" y="674370"/>
                    </a:lnTo>
                    <a:cubicBezTo>
                      <a:pt x="1087967" y="786553"/>
                      <a:pt x="340783" y="1032087"/>
                      <a:pt x="19050" y="80137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 15"/>
              <p:cNvSpPr/>
              <p:nvPr/>
            </p:nvSpPr>
            <p:spPr>
              <a:xfrm>
                <a:off x="7835900" y="1250950"/>
                <a:ext cx="2552700" cy="901700"/>
              </a:xfrm>
              <a:custGeom>
                <a:avLst/>
                <a:gdLst>
                  <a:gd name="connsiteX0" fmla="*/ 0 w 2552700"/>
                  <a:gd name="connsiteY0" fmla="*/ 742950 h 901700"/>
                  <a:gd name="connsiteX1" fmla="*/ 203200 w 2552700"/>
                  <a:gd name="connsiteY1" fmla="*/ 304800 h 901700"/>
                  <a:gd name="connsiteX2" fmla="*/ 1085850 w 2552700"/>
                  <a:gd name="connsiteY2" fmla="*/ 254000 h 901700"/>
                  <a:gd name="connsiteX3" fmla="*/ 1079500 w 2552700"/>
                  <a:gd name="connsiteY3" fmla="*/ 0 h 901700"/>
                  <a:gd name="connsiteX4" fmla="*/ 2552700 w 2552700"/>
                  <a:gd name="connsiteY4" fmla="*/ 203200 h 901700"/>
                  <a:gd name="connsiteX5" fmla="*/ 1606550 w 2552700"/>
                  <a:gd name="connsiteY5" fmla="*/ 901700 h 901700"/>
                  <a:gd name="connsiteX6" fmla="*/ 1593850 w 2552700"/>
                  <a:gd name="connsiteY6" fmla="*/ 584200 h 901700"/>
                  <a:gd name="connsiteX7" fmla="*/ 0 w 2552700"/>
                  <a:gd name="connsiteY7" fmla="*/ 742950 h 901700"/>
                  <a:gd name="connsiteX0-1" fmla="*/ 0 w 2552700"/>
                  <a:gd name="connsiteY0-2" fmla="*/ 742950 h 901700"/>
                  <a:gd name="connsiteX1-3" fmla="*/ 203200 w 2552700"/>
                  <a:gd name="connsiteY1-4" fmla="*/ 304800 h 901700"/>
                  <a:gd name="connsiteX2-5" fmla="*/ 1085850 w 2552700"/>
                  <a:gd name="connsiteY2-6" fmla="*/ 254000 h 901700"/>
                  <a:gd name="connsiteX3-7" fmla="*/ 1079500 w 2552700"/>
                  <a:gd name="connsiteY3-8" fmla="*/ 0 h 901700"/>
                  <a:gd name="connsiteX4-9" fmla="*/ 2552700 w 2552700"/>
                  <a:gd name="connsiteY4-10" fmla="*/ 203200 h 901700"/>
                  <a:gd name="connsiteX5-11" fmla="*/ 1606550 w 2552700"/>
                  <a:gd name="connsiteY5-12" fmla="*/ 901700 h 901700"/>
                  <a:gd name="connsiteX6-13" fmla="*/ 1593850 w 2552700"/>
                  <a:gd name="connsiteY6-14" fmla="*/ 584200 h 901700"/>
                  <a:gd name="connsiteX7-15" fmla="*/ 0 w 2552700"/>
                  <a:gd name="connsiteY7-16" fmla="*/ 742950 h 901700"/>
                  <a:gd name="connsiteX0-17" fmla="*/ 0 w 2552700"/>
                  <a:gd name="connsiteY0-18" fmla="*/ 742950 h 901700"/>
                  <a:gd name="connsiteX1-19" fmla="*/ 203200 w 2552700"/>
                  <a:gd name="connsiteY1-20" fmla="*/ 304800 h 901700"/>
                  <a:gd name="connsiteX2-21" fmla="*/ 1085850 w 2552700"/>
                  <a:gd name="connsiteY2-22" fmla="*/ 254000 h 901700"/>
                  <a:gd name="connsiteX3-23" fmla="*/ 1079500 w 2552700"/>
                  <a:gd name="connsiteY3-24" fmla="*/ 0 h 901700"/>
                  <a:gd name="connsiteX4-25" fmla="*/ 2552700 w 2552700"/>
                  <a:gd name="connsiteY4-26" fmla="*/ 203200 h 901700"/>
                  <a:gd name="connsiteX5-27" fmla="*/ 1606550 w 2552700"/>
                  <a:gd name="connsiteY5-28" fmla="*/ 901700 h 901700"/>
                  <a:gd name="connsiteX6-29" fmla="*/ 1593850 w 2552700"/>
                  <a:gd name="connsiteY6-30" fmla="*/ 584200 h 901700"/>
                  <a:gd name="connsiteX7-31" fmla="*/ 0 w 2552700"/>
                  <a:gd name="connsiteY7-32" fmla="*/ 742950 h 901700"/>
                  <a:gd name="connsiteX0-33" fmla="*/ 0 w 2552700"/>
                  <a:gd name="connsiteY0-34" fmla="*/ 742950 h 901700"/>
                  <a:gd name="connsiteX1-35" fmla="*/ 203200 w 2552700"/>
                  <a:gd name="connsiteY1-36" fmla="*/ 304800 h 901700"/>
                  <a:gd name="connsiteX2-37" fmla="*/ 1085850 w 2552700"/>
                  <a:gd name="connsiteY2-38" fmla="*/ 254000 h 901700"/>
                  <a:gd name="connsiteX3-39" fmla="*/ 1079500 w 2552700"/>
                  <a:gd name="connsiteY3-40" fmla="*/ 0 h 901700"/>
                  <a:gd name="connsiteX4-41" fmla="*/ 2552700 w 2552700"/>
                  <a:gd name="connsiteY4-42" fmla="*/ 203200 h 901700"/>
                  <a:gd name="connsiteX5-43" fmla="*/ 1606550 w 2552700"/>
                  <a:gd name="connsiteY5-44" fmla="*/ 901700 h 901700"/>
                  <a:gd name="connsiteX6-45" fmla="*/ 1593850 w 2552700"/>
                  <a:gd name="connsiteY6-46" fmla="*/ 584200 h 901700"/>
                  <a:gd name="connsiteX7-47" fmla="*/ 0 w 2552700"/>
                  <a:gd name="connsiteY7-48" fmla="*/ 742950 h 901700"/>
                  <a:gd name="connsiteX0-49" fmla="*/ 0 w 2552700"/>
                  <a:gd name="connsiteY0-50" fmla="*/ 742950 h 901700"/>
                  <a:gd name="connsiteX1-51" fmla="*/ 203200 w 2552700"/>
                  <a:gd name="connsiteY1-52" fmla="*/ 304800 h 901700"/>
                  <a:gd name="connsiteX2-53" fmla="*/ 1085850 w 2552700"/>
                  <a:gd name="connsiteY2-54" fmla="*/ 254000 h 901700"/>
                  <a:gd name="connsiteX3-55" fmla="*/ 1079500 w 2552700"/>
                  <a:gd name="connsiteY3-56" fmla="*/ 0 h 901700"/>
                  <a:gd name="connsiteX4-57" fmla="*/ 2552700 w 2552700"/>
                  <a:gd name="connsiteY4-58" fmla="*/ 203200 h 901700"/>
                  <a:gd name="connsiteX5-59" fmla="*/ 1606550 w 2552700"/>
                  <a:gd name="connsiteY5-60" fmla="*/ 901700 h 901700"/>
                  <a:gd name="connsiteX6-61" fmla="*/ 1593850 w 2552700"/>
                  <a:gd name="connsiteY6-62" fmla="*/ 584200 h 901700"/>
                  <a:gd name="connsiteX7-63" fmla="*/ 0 w 2552700"/>
                  <a:gd name="connsiteY7-64" fmla="*/ 742950 h 901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2552700" h="901700">
                    <a:moveTo>
                      <a:pt x="0" y="742950"/>
                    </a:moveTo>
                    <a:lnTo>
                      <a:pt x="203200" y="304800"/>
                    </a:lnTo>
                    <a:cubicBezTo>
                      <a:pt x="554567" y="370417"/>
                      <a:pt x="797983" y="296333"/>
                      <a:pt x="1085850" y="254000"/>
                    </a:cubicBezTo>
                    <a:lnTo>
                      <a:pt x="1079500" y="0"/>
                    </a:lnTo>
                    <a:lnTo>
                      <a:pt x="2552700" y="203200"/>
                    </a:lnTo>
                    <a:lnTo>
                      <a:pt x="1606550" y="901700"/>
                    </a:lnTo>
                    <a:lnTo>
                      <a:pt x="1593850" y="584200"/>
                    </a:lnTo>
                    <a:cubicBezTo>
                      <a:pt x="1075267" y="687917"/>
                      <a:pt x="594783" y="937683"/>
                      <a:pt x="0" y="742950"/>
                    </a:cubicBezTo>
                    <a:close/>
                  </a:path>
                </a:pathLst>
              </a:custGeom>
              <a:solidFill>
                <a:srgbClr val="BB81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任意多边形 16"/>
              <p:cNvSpPr/>
              <p:nvPr/>
            </p:nvSpPr>
            <p:spPr>
              <a:xfrm>
                <a:off x="9442450" y="1454150"/>
                <a:ext cx="1009650" cy="1282700"/>
              </a:xfrm>
              <a:custGeom>
                <a:avLst/>
                <a:gdLst>
                  <a:gd name="connsiteX0" fmla="*/ 31750 w 1009650"/>
                  <a:gd name="connsiteY0" fmla="*/ 1282700 h 1282700"/>
                  <a:gd name="connsiteX1" fmla="*/ 0 w 1009650"/>
                  <a:gd name="connsiteY1" fmla="*/ 698500 h 1282700"/>
                  <a:gd name="connsiteX2" fmla="*/ 939800 w 1009650"/>
                  <a:gd name="connsiteY2" fmla="*/ 0 h 1282700"/>
                  <a:gd name="connsiteX3" fmla="*/ 1009650 w 1009650"/>
                  <a:gd name="connsiteY3" fmla="*/ 615950 h 1282700"/>
                  <a:gd name="connsiteX4" fmla="*/ 31750 w 1009650"/>
                  <a:gd name="connsiteY4" fmla="*/ 1282700 h 1282700"/>
                  <a:gd name="connsiteX0-1" fmla="*/ 46990 w 1024890"/>
                  <a:gd name="connsiteY0-2" fmla="*/ 1282700 h 1282700"/>
                  <a:gd name="connsiteX1-3" fmla="*/ 0 w 1024890"/>
                  <a:gd name="connsiteY1-4" fmla="*/ 706120 h 1282700"/>
                  <a:gd name="connsiteX2-5" fmla="*/ 955040 w 1024890"/>
                  <a:gd name="connsiteY2-6" fmla="*/ 0 h 1282700"/>
                  <a:gd name="connsiteX3-7" fmla="*/ 1024890 w 1024890"/>
                  <a:gd name="connsiteY3-8" fmla="*/ 615950 h 1282700"/>
                  <a:gd name="connsiteX4-9" fmla="*/ 46990 w 1024890"/>
                  <a:gd name="connsiteY4-10" fmla="*/ 1282700 h 1282700"/>
                  <a:gd name="connsiteX0-11" fmla="*/ 31750 w 1009650"/>
                  <a:gd name="connsiteY0-12" fmla="*/ 1282700 h 1282700"/>
                  <a:gd name="connsiteX1-13" fmla="*/ 0 w 1009650"/>
                  <a:gd name="connsiteY1-14" fmla="*/ 713740 h 1282700"/>
                  <a:gd name="connsiteX2-15" fmla="*/ 939800 w 1009650"/>
                  <a:gd name="connsiteY2-16" fmla="*/ 0 h 1282700"/>
                  <a:gd name="connsiteX3-17" fmla="*/ 1009650 w 1009650"/>
                  <a:gd name="connsiteY3-18" fmla="*/ 615950 h 1282700"/>
                  <a:gd name="connsiteX4-19" fmla="*/ 31750 w 1009650"/>
                  <a:gd name="connsiteY4-20" fmla="*/ 1282700 h 1282700"/>
                  <a:gd name="connsiteX0-21" fmla="*/ 31750 w 1009650"/>
                  <a:gd name="connsiteY0-22" fmla="*/ 1282700 h 1282700"/>
                  <a:gd name="connsiteX1-23" fmla="*/ 0 w 1009650"/>
                  <a:gd name="connsiteY1-24" fmla="*/ 698500 h 1282700"/>
                  <a:gd name="connsiteX2-25" fmla="*/ 939800 w 1009650"/>
                  <a:gd name="connsiteY2-26" fmla="*/ 0 h 1282700"/>
                  <a:gd name="connsiteX3-27" fmla="*/ 1009650 w 1009650"/>
                  <a:gd name="connsiteY3-28" fmla="*/ 615950 h 1282700"/>
                  <a:gd name="connsiteX4-29" fmla="*/ 31750 w 1009650"/>
                  <a:gd name="connsiteY4-30" fmla="*/ 1282700 h 12827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009650" h="1282700">
                    <a:moveTo>
                      <a:pt x="31750" y="1282700"/>
                    </a:moveTo>
                    <a:lnTo>
                      <a:pt x="0" y="698500"/>
                    </a:lnTo>
                    <a:lnTo>
                      <a:pt x="939800" y="0"/>
                    </a:lnTo>
                    <a:lnTo>
                      <a:pt x="1009650" y="615950"/>
                    </a:lnTo>
                    <a:lnTo>
                      <a:pt x="31750" y="12827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7" name="椭圆 36"/>
            <p:cNvSpPr/>
            <p:nvPr/>
          </p:nvSpPr>
          <p:spPr>
            <a:xfrm>
              <a:off x="8175147" y="2885766"/>
              <a:ext cx="394915" cy="394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259DD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D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59DD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2416093" y="4593690"/>
            <a:ext cx="748145" cy="1239530"/>
            <a:chOff x="2416093" y="4305767"/>
            <a:chExt cx="748145" cy="1239530"/>
          </a:xfrm>
        </p:grpSpPr>
        <p:sp>
          <p:nvSpPr>
            <p:cNvPr id="18" name="椭圆 17"/>
            <p:cNvSpPr/>
            <p:nvPr/>
          </p:nvSpPr>
          <p:spPr>
            <a:xfrm>
              <a:off x="2416093" y="4797152"/>
              <a:ext cx="748145" cy="748145"/>
            </a:xfrm>
            <a:prstGeom prst="ellipse">
              <a:avLst/>
            </a:prstGeom>
            <a:solidFill>
              <a:srgbClr val="CF6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2706240" y="4305767"/>
              <a:ext cx="167850" cy="167850"/>
            </a:xfrm>
            <a:prstGeom prst="ellipse">
              <a:avLst/>
            </a:prstGeom>
            <a:solidFill>
              <a:srgbClr val="CF6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2793340" y="4426911"/>
              <a:ext cx="0" cy="450386"/>
            </a:xfrm>
            <a:prstGeom prst="line">
              <a:avLst/>
            </a:prstGeom>
            <a:ln w="15875">
              <a:solidFill>
                <a:srgbClr val="CF66E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组合 45"/>
            <p:cNvGrpSpPr/>
            <p:nvPr/>
          </p:nvGrpSpPr>
          <p:grpSpPr>
            <a:xfrm>
              <a:off x="2628460" y="4998041"/>
              <a:ext cx="323412" cy="320968"/>
              <a:chOff x="7078908" y="5461438"/>
              <a:chExt cx="430461" cy="427208"/>
            </a:xfrm>
            <a:solidFill>
              <a:schemeClr val="bg1"/>
            </a:solidFill>
          </p:grpSpPr>
          <p:sp>
            <p:nvSpPr>
              <p:cNvPr id="47" name="Freeform 236"/>
              <p:cNvSpPr/>
              <p:nvPr/>
            </p:nvSpPr>
            <p:spPr bwMode="auto">
              <a:xfrm>
                <a:off x="7078908" y="5461438"/>
                <a:ext cx="418534" cy="417450"/>
              </a:xfrm>
              <a:custGeom>
                <a:avLst/>
                <a:gdLst>
                  <a:gd name="T0" fmla="*/ 84 w 163"/>
                  <a:gd name="T1" fmla="*/ 129 h 163"/>
                  <a:gd name="T2" fmla="*/ 46 w 163"/>
                  <a:gd name="T3" fmla="*/ 50 h 163"/>
                  <a:gd name="T4" fmla="*/ 81 w 163"/>
                  <a:gd name="T5" fmla="*/ 34 h 163"/>
                  <a:gd name="T6" fmla="*/ 127 w 163"/>
                  <a:gd name="T7" fmla="*/ 89 h 163"/>
                  <a:gd name="T8" fmla="*/ 147 w 163"/>
                  <a:gd name="T9" fmla="*/ 94 h 163"/>
                  <a:gd name="T10" fmla="*/ 162 w 163"/>
                  <a:gd name="T11" fmla="*/ 86 h 163"/>
                  <a:gd name="T12" fmla="*/ 162 w 163"/>
                  <a:gd name="T13" fmla="*/ 70 h 163"/>
                  <a:gd name="T14" fmla="*/ 144 w 163"/>
                  <a:gd name="T15" fmla="*/ 59 h 163"/>
                  <a:gd name="T16" fmla="*/ 154 w 163"/>
                  <a:gd name="T17" fmla="*/ 45 h 163"/>
                  <a:gd name="T18" fmla="*/ 145 w 163"/>
                  <a:gd name="T19" fmla="*/ 32 h 163"/>
                  <a:gd name="T20" fmla="*/ 125 w 163"/>
                  <a:gd name="T21" fmla="*/ 30 h 163"/>
                  <a:gd name="T22" fmla="*/ 126 w 163"/>
                  <a:gd name="T23" fmla="*/ 13 h 163"/>
                  <a:gd name="T24" fmla="*/ 112 w 163"/>
                  <a:gd name="T25" fmla="*/ 6 h 163"/>
                  <a:gd name="T26" fmla="*/ 93 w 163"/>
                  <a:gd name="T27" fmla="*/ 15 h 163"/>
                  <a:gd name="T28" fmla="*/ 86 w 163"/>
                  <a:gd name="T29" fmla="*/ 0 h 163"/>
                  <a:gd name="T30" fmla="*/ 70 w 163"/>
                  <a:gd name="T31" fmla="*/ 1 h 163"/>
                  <a:gd name="T32" fmla="*/ 58 w 163"/>
                  <a:gd name="T33" fmla="*/ 18 h 163"/>
                  <a:gd name="T34" fmla="*/ 44 w 163"/>
                  <a:gd name="T35" fmla="*/ 9 h 163"/>
                  <a:gd name="T36" fmla="*/ 31 w 163"/>
                  <a:gd name="T37" fmla="*/ 17 h 163"/>
                  <a:gd name="T38" fmla="*/ 31 w 163"/>
                  <a:gd name="T39" fmla="*/ 36 h 163"/>
                  <a:gd name="T40" fmla="*/ 15 w 163"/>
                  <a:gd name="T41" fmla="*/ 33 h 163"/>
                  <a:gd name="T42" fmla="*/ 8 w 163"/>
                  <a:gd name="T43" fmla="*/ 47 h 163"/>
                  <a:gd name="T44" fmla="*/ 18 w 163"/>
                  <a:gd name="T45" fmla="*/ 59 h 163"/>
                  <a:gd name="T46" fmla="*/ 0 w 163"/>
                  <a:gd name="T47" fmla="*/ 73 h 163"/>
                  <a:gd name="T48" fmla="*/ 0 w 163"/>
                  <a:gd name="T49" fmla="*/ 88 h 163"/>
                  <a:gd name="T50" fmla="*/ 15 w 163"/>
                  <a:gd name="T51" fmla="*/ 94 h 163"/>
                  <a:gd name="T52" fmla="*/ 6 w 163"/>
                  <a:gd name="T53" fmla="*/ 114 h 163"/>
                  <a:gd name="T54" fmla="*/ 15 w 163"/>
                  <a:gd name="T55" fmla="*/ 128 h 163"/>
                  <a:gd name="T56" fmla="*/ 30 w 163"/>
                  <a:gd name="T57" fmla="*/ 125 h 163"/>
                  <a:gd name="T58" fmla="*/ 33 w 163"/>
                  <a:gd name="T59" fmla="*/ 148 h 163"/>
                  <a:gd name="T60" fmla="*/ 47 w 163"/>
                  <a:gd name="T61" fmla="*/ 155 h 163"/>
                  <a:gd name="T62" fmla="*/ 59 w 163"/>
                  <a:gd name="T63" fmla="*/ 145 h 163"/>
                  <a:gd name="T64" fmla="*/ 72 w 163"/>
                  <a:gd name="T65" fmla="*/ 163 h 163"/>
                  <a:gd name="T66" fmla="*/ 88 w 163"/>
                  <a:gd name="T67" fmla="*/ 162 h 163"/>
                  <a:gd name="T68" fmla="*/ 94 w 163"/>
                  <a:gd name="T69" fmla="*/ 148 h 163"/>
                  <a:gd name="T70" fmla="*/ 89 w 163"/>
                  <a:gd name="T71" fmla="*/ 128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3" h="163">
                    <a:moveTo>
                      <a:pt x="89" y="128"/>
                    </a:moveTo>
                    <a:cubicBezTo>
                      <a:pt x="88" y="128"/>
                      <a:pt x="86" y="129"/>
                      <a:pt x="84" y="129"/>
                    </a:cubicBezTo>
                    <a:cubicBezTo>
                      <a:pt x="58" y="130"/>
                      <a:pt x="36" y="110"/>
                      <a:pt x="35" y="84"/>
                    </a:cubicBezTo>
                    <a:cubicBezTo>
                      <a:pt x="34" y="71"/>
                      <a:pt x="38" y="59"/>
                      <a:pt x="46" y="50"/>
                    </a:cubicBezTo>
                    <a:cubicBezTo>
                      <a:pt x="55" y="40"/>
                      <a:pt x="66" y="35"/>
                      <a:pt x="79" y="34"/>
                    </a:cubicBezTo>
                    <a:cubicBezTo>
                      <a:pt x="79" y="34"/>
                      <a:pt x="80" y="34"/>
                      <a:pt x="81" y="34"/>
                    </a:cubicBezTo>
                    <a:cubicBezTo>
                      <a:pt x="106" y="34"/>
                      <a:pt x="127" y="54"/>
                      <a:pt x="128" y="79"/>
                    </a:cubicBezTo>
                    <a:cubicBezTo>
                      <a:pt x="128" y="82"/>
                      <a:pt x="128" y="85"/>
                      <a:pt x="127" y="89"/>
                    </a:cubicBezTo>
                    <a:cubicBezTo>
                      <a:pt x="144" y="105"/>
                      <a:pt x="144" y="105"/>
                      <a:pt x="144" y="105"/>
                    </a:cubicBezTo>
                    <a:cubicBezTo>
                      <a:pt x="145" y="101"/>
                      <a:pt x="146" y="97"/>
                      <a:pt x="147" y="94"/>
                    </a:cubicBezTo>
                    <a:cubicBezTo>
                      <a:pt x="163" y="90"/>
                      <a:pt x="163" y="90"/>
                      <a:pt x="163" y="90"/>
                    </a:cubicBezTo>
                    <a:cubicBezTo>
                      <a:pt x="162" y="86"/>
                      <a:pt x="162" y="86"/>
                      <a:pt x="162" y="86"/>
                    </a:cubicBezTo>
                    <a:cubicBezTo>
                      <a:pt x="162" y="75"/>
                      <a:pt x="162" y="75"/>
                      <a:pt x="162" y="75"/>
                    </a:cubicBezTo>
                    <a:cubicBezTo>
                      <a:pt x="162" y="70"/>
                      <a:pt x="162" y="70"/>
                      <a:pt x="162" y="70"/>
                    </a:cubicBezTo>
                    <a:cubicBezTo>
                      <a:pt x="147" y="69"/>
                      <a:pt x="147" y="69"/>
                      <a:pt x="147" y="69"/>
                    </a:cubicBezTo>
                    <a:cubicBezTo>
                      <a:pt x="146" y="66"/>
                      <a:pt x="145" y="62"/>
                      <a:pt x="144" y="59"/>
                    </a:cubicBezTo>
                    <a:cubicBezTo>
                      <a:pt x="156" y="48"/>
                      <a:pt x="156" y="48"/>
                      <a:pt x="156" y="48"/>
                    </a:cubicBezTo>
                    <a:cubicBezTo>
                      <a:pt x="154" y="45"/>
                      <a:pt x="154" y="45"/>
                      <a:pt x="154" y="45"/>
                    </a:cubicBezTo>
                    <a:cubicBezTo>
                      <a:pt x="148" y="35"/>
                      <a:pt x="148" y="35"/>
                      <a:pt x="148" y="35"/>
                    </a:cubicBezTo>
                    <a:cubicBezTo>
                      <a:pt x="145" y="32"/>
                      <a:pt x="145" y="32"/>
                      <a:pt x="145" y="32"/>
                    </a:cubicBezTo>
                    <a:cubicBezTo>
                      <a:pt x="132" y="38"/>
                      <a:pt x="132" y="38"/>
                      <a:pt x="132" y="38"/>
                    </a:cubicBezTo>
                    <a:cubicBezTo>
                      <a:pt x="130" y="35"/>
                      <a:pt x="127" y="32"/>
                      <a:pt x="125" y="30"/>
                    </a:cubicBezTo>
                    <a:cubicBezTo>
                      <a:pt x="130" y="15"/>
                      <a:pt x="130" y="15"/>
                      <a:pt x="130" y="15"/>
                    </a:cubicBezTo>
                    <a:cubicBezTo>
                      <a:pt x="126" y="13"/>
                      <a:pt x="126" y="13"/>
                      <a:pt x="126" y="13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2" y="6"/>
                      <a:pt x="112" y="6"/>
                      <a:pt x="112" y="6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0" y="17"/>
                      <a:pt x="97" y="16"/>
                      <a:pt x="93" y="15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75" y="1"/>
                      <a:pt x="75" y="1"/>
                      <a:pt x="75" y="1"/>
                    </a:cubicBezTo>
                    <a:cubicBezTo>
                      <a:pt x="70" y="1"/>
                      <a:pt x="70" y="1"/>
                      <a:pt x="70" y="1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5" y="16"/>
                      <a:pt x="62" y="17"/>
                      <a:pt x="58" y="18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5" y="32"/>
                      <a:pt x="33" y="34"/>
                      <a:pt x="31" y="36"/>
                    </a:cubicBezTo>
                    <a:cubicBezTo>
                      <a:pt x="31" y="37"/>
                      <a:pt x="30" y="37"/>
                      <a:pt x="30" y="38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7" y="63"/>
                      <a:pt x="16" y="66"/>
                      <a:pt x="15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1" y="92"/>
                      <a:pt x="1" y="92"/>
                      <a:pt x="1" y="92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6" y="97"/>
                      <a:pt x="17" y="101"/>
                      <a:pt x="18" y="104"/>
                    </a:cubicBezTo>
                    <a:cubicBezTo>
                      <a:pt x="6" y="114"/>
                      <a:pt x="6" y="114"/>
                      <a:pt x="6" y="114"/>
                    </a:cubicBezTo>
                    <a:cubicBezTo>
                      <a:pt x="9" y="118"/>
                      <a:pt x="9" y="118"/>
                      <a:pt x="9" y="118"/>
                    </a:cubicBezTo>
                    <a:cubicBezTo>
                      <a:pt x="15" y="128"/>
                      <a:pt x="15" y="128"/>
                      <a:pt x="15" y="128"/>
                    </a:cubicBezTo>
                    <a:cubicBezTo>
                      <a:pt x="17" y="131"/>
                      <a:pt x="17" y="131"/>
                      <a:pt x="17" y="131"/>
                    </a:cubicBezTo>
                    <a:cubicBezTo>
                      <a:pt x="30" y="125"/>
                      <a:pt x="30" y="125"/>
                      <a:pt x="30" y="125"/>
                    </a:cubicBezTo>
                    <a:cubicBezTo>
                      <a:pt x="33" y="128"/>
                      <a:pt x="35" y="130"/>
                      <a:pt x="38" y="133"/>
                    </a:cubicBezTo>
                    <a:cubicBezTo>
                      <a:pt x="33" y="148"/>
                      <a:pt x="33" y="148"/>
                      <a:pt x="33" y="148"/>
                    </a:cubicBezTo>
                    <a:cubicBezTo>
                      <a:pt x="37" y="150"/>
                      <a:pt x="37" y="150"/>
                      <a:pt x="37" y="150"/>
                    </a:cubicBezTo>
                    <a:cubicBezTo>
                      <a:pt x="47" y="155"/>
                      <a:pt x="47" y="155"/>
                      <a:pt x="47" y="155"/>
                    </a:cubicBezTo>
                    <a:cubicBezTo>
                      <a:pt x="51" y="157"/>
                      <a:pt x="51" y="157"/>
                      <a:pt x="51" y="157"/>
                    </a:cubicBezTo>
                    <a:cubicBezTo>
                      <a:pt x="59" y="145"/>
                      <a:pt x="59" y="145"/>
                      <a:pt x="59" y="145"/>
                    </a:cubicBezTo>
                    <a:cubicBezTo>
                      <a:pt x="62" y="146"/>
                      <a:pt x="66" y="147"/>
                      <a:pt x="69" y="148"/>
                    </a:cubicBezTo>
                    <a:cubicBezTo>
                      <a:pt x="72" y="163"/>
                      <a:pt x="72" y="163"/>
                      <a:pt x="72" y="163"/>
                    </a:cubicBezTo>
                    <a:cubicBezTo>
                      <a:pt x="77" y="163"/>
                      <a:pt x="77" y="163"/>
                      <a:pt x="77" y="163"/>
                    </a:cubicBezTo>
                    <a:cubicBezTo>
                      <a:pt x="88" y="162"/>
                      <a:pt x="88" y="162"/>
                      <a:pt x="88" y="162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94" y="148"/>
                      <a:pt x="94" y="148"/>
                      <a:pt x="94" y="148"/>
                    </a:cubicBezTo>
                    <a:cubicBezTo>
                      <a:pt x="98" y="147"/>
                      <a:pt x="102" y="146"/>
                      <a:pt x="105" y="144"/>
                    </a:cubicBezTo>
                    <a:lnTo>
                      <a:pt x="89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237"/>
              <p:cNvSpPr/>
              <p:nvPr/>
            </p:nvSpPr>
            <p:spPr bwMode="auto">
              <a:xfrm>
                <a:off x="7197095" y="5576372"/>
                <a:ext cx="312274" cy="312274"/>
              </a:xfrm>
              <a:custGeom>
                <a:avLst/>
                <a:gdLst>
                  <a:gd name="T0" fmla="*/ 122 w 122"/>
                  <a:gd name="T1" fmla="*/ 101 h 122"/>
                  <a:gd name="T2" fmla="*/ 119 w 122"/>
                  <a:gd name="T3" fmla="*/ 94 h 122"/>
                  <a:gd name="T4" fmla="*/ 67 w 122"/>
                  <a:gd name="T5" fmla="*/ 43 h 122"/>
                  <a:gd name="T6" fmla="*/ 58 w 122"/>
                  <a:gd name="T7" fmla="*/ 12 h 122"/>
                  <a:gd name="T8" fmla="*/ 23 w 122"/>
                  <a:gd name="T9" fmla="*/ 5 h 122"/>
                  <a:gd name="T10" fmla="*/ 41 w 122"/>
                  <a:gd name="T11" fmla="*/ 23 h 122"/>
                  <a:gd name="T12" fmla="*/ 41 w 122"/>
                  <a:gd name="T13" fmla="*/ 29 h 122"/>
                  <a:gd name="T14" fmla="*/ 29 w 122"/>
                  <a:gd name="T15" fmla="*/ 41 h 122"/>
                  <a:gd name="T16" fmla="*/ 23 w 122"/>
                  <a:gd name="T17" fmla="*/ 41 h 122"/>
                  <a:gd name="T18" fmla="*/ 5 w 122"/>
                  <a:gd name="T19" fmla="*/ 23 h 122"/>
                  <a:gd name="T20" fmla="*/ 12 w 122"/>
                  <a:gd name="T21" fmla="*/ 58 h 122"/>
                  <a:gd name="T22" fmla="*/ 43 w 122"/>
                  <a:gd name="T23" fmla="*/ 67 h 122"/>
                  <a:gd name="T24" fmla="*/ 94 w 122"/>
                  <a:gd name="T25" fmla="*/ 119 h 122"/>
                  <a:gd name="T26" fmla="*/ 101 w 122"/>
                  <a:gd name="T27" fmla="*/ 122 h 122"/>
                  <a:gd name="T28" fmla="*/ 122 w 122"/>
                  <a:gd name="T29" fmla="*/ 10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2" h="122">
                    <a:moveTo>
                      <a:pt x="122" y="101"/>
                    </a:moveTo>
                    <a:cubicBezTo>
                      <a:pt x="122" y="99"/>
                      <a:pt x="121" y="95"/>
                      <a:pt x="119" y="94"/>
                    </a:cubicBezTo>
                    <a:cubicBezTo>
                      <a:pt x="102" y="77"/>
                      <a:pt x="84" y="60"/>
                      <a:pt x="67" y="43"/>
                    </a:cubicBezTo>
                    <a:cubicBezTo>
                      <a:pt x="69" y="32"/>
                      <a:pt x="66" y="21"/>
                      <a:pt x="58" y="12"/>
                    </a:cubicBezTo>
                    <a:cubicBezTo>
                      <a:pt x="49" y="3"/>
                      <a:pt x="35" y="0"/>
                      <a:pt x="23" y="5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42" y="25"/>
                      <a:pt x="42" y="27"/>
                      <a:pt x="41" y="29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7" y="43"/>
                      <a:pt x="25" y="43"/>
                      <a:pt x="23" y="41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0" y="35"/>
                      <a:pt x="3" y="49"/>
                      <a:pt x="12" y="58"/>
                    </a:cubicBezTo>
                    <a:cubicBezTo>
                      <a:pt x="20" y="66"/>
                      <a:pt x="32" y="69"/>
                      <a:pt x="43" y="67"/>
                    </a:cubicBezTo>
                    <a:cubicBezTo>
                      <a:pt x="60" y="84"/>
                      <a:pt x="77" y="102"/>
                      <a:pt x="94" y="119"/>
                    </a:cubicBezTo>
                    <a:cubicBezTo>
                      <a:pt x="95" y="121"/>
                      <a:pt x="98" y="122"/>
                      <a:pt x="101" y="122"/>
                    </a:cubicBezTo>
                    <a:cubicBezTo>
                      <a:pt x="111" y="120"/>
                      <a:pt x="120" y="112"/>
                      <a:pt x="122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91" name="组合 90"/>
          <p:cNvGrpSpPr/>
          <p:nvPr/>
        </p:nvGrpSpPr>
        <p:grpSpPr>
          <a:xfrm>
            <a:off x="4350727" y="4412715"/>
            <a:ext cx="748145" cy="1420505"/>
            <a:chOff x="4350727" y="4124792"/>
            <a:chExt cx="748145" cy="1420505"/>
          </a:xfrm>
        </p:grpSpPr>
        <p:sp>
          <p:nvSpPr>
            <p:cNvPr id="19" name="椭圆 18"/>
            <p:cNvSpPr/>
            <p:nvPr/>
          </p:nvSpPr>
          <p:spPr>
            <a:xfrm>
              <a:off x="4350727" y="4797152"/>
              <a:ext cx="748145" cy="748145"/>
            </a:xfrm>
            <a:prstGeom prst="ellipse">
              <a:avLst/>
            </a:prstGeom>
            <a:solidFill>
              <a:srgbClr val="2FB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4640873" y="4124792"/>
              <a:ext cx="167850" cy="167850"/>
            </a:xfrm>
            <a:prstGeom prst="ellipse">
              <a:avLst/>
            </a:prstGeom>
            <a:solidFill>
              <a:srgbClr val="2FB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4724798" y="4224766"/>
              <a:ext cx="0" cy="659412"/>
            </a:xfrm>
            <a:prstGeom prst="line">
              <a:avLst/>
            </a:prstGeom>
            <a:ln w="15875">
              <a:solidFill>
                <a:srgbClr val="2FB79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组合 48"/>
            <p:cNvGrpSpPr/>
            <p:nvPr/>
          </p:nvGrpSpPr>
          <p:grpSpPr>
            <a:xfrm>
              <a:off x="4542727" y="4949570"/>
              <a:ext cx="364144" cy="417910"/>
              <a:chOff x="2733098" y="4187405"/>
              <a:chExt cx="484675" cy="556238"/>
            </a:xfrm>
            <a:solidFill>
              <a:schemeClr val="bg1"/>
            </a:solidFill>
          </p:grpSpPr>
          <p:sp>
            <p:nvSpPr>
              <p:cNvPr id="50" name="Oval 302"/>
              <p:cNvSpPr>
                <a:spLocks noChangeArrowheads="1"/>
              </p:cNvSpPr>
              <p:nvPr/>
            </p:nvSpPr>
            <p:spPr bwMode="auto">
              <a:xfrm>
                <a:off x="2849117" y="4187405"/>
                <a:ext cx="84574" cy="10734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Freeform 303"/>
              <p:cNvSpPr>
                <a:spLocks noEditPoints="1"/>
              </p:cNvSpPr>
              <p:nvPr/>
            </p:nvSpPr>
            <p:spPr bwMode="auto">
              <a:xfrm>
                <a:off x="2733098" y="4304508"/>
                <a:ext cx="310105" cy="439135"/>
              </a:xfrm>
              <a:custGeom>
                <a:avLst/>
                <a:gdLst>
                  <a:gd name="T0" fmla="*/ 121 w 121"/>
                  <a:gd name="T1" fmla="*/ 26 h 171"/>
                  <a:gd name="T2" fmla="*/ 120 w 121"/>
                  <a:gd name="T3" fmla="*/ 26 h 171"/>
                  <a:gd name="T4" fmla="*/ 114 w 121"/>
                  <a:gd name="T5" fmla="*/ 21 h 171"/>
                  <a:gd name="T6" fmla="*/ 90 w 121"/>
                  <a:gd name="T7" fmla="*/ 3 h 171"/>
                  <a:gd name="T8" fmla="*/ 84 w 121"/>
                  <a:gd name="T9" fmla="*/ 1 h 171"/>
                  <a:gd name="T10" fmla="*/ 76 w 121"/>
                  <a:gd name="T11" fmla="*/ 1 h 171"/>
                  <a:gd name="T12" fmla="*/ 74 w 121"/>
                  <a:gd name="T13" fmla="*/ 11 h 171"/>
                  <a:gd name="T14" fmla="*/ 67 w 121"/>
                  <a:gd name="T15" fmla="*/ 42 h 171"/>
                  <a:gd name="T16" fmla="*/ 67 w 121"/>
                  <a:gd name="T17" fmla="*/ 7 h 171"/>
                  <a:gd name="T18" fmla="*/ 58 w 121"/>
                  <a:gd name="T19" fmla="*/ 0 h 171"/>
                  <a:gd name="T20" fmla="*/ 58 w 121"/>
                  <a:gd name="T21" fmla="*/ 9 h 171"/>
                  <a:gd name="T22" fmla="*/ 45 w 121"/>
                  <a:gd name="T23" fmla="*/ 18 h 171"/>
                  <a:gd name="T24" fmla="*/ 40 w 121"/>
                  <a:gd name="T25" fmla="*/ 7 h 171"/>
                  <a:gd name="T26" fmla="*/ 47 w 121"/>
                  <a:gd name="T27" fmla="*/ 0 h 171"/>
                  <a:gd name="T28" fmla="*/ 38 w 121"/>
                  <a:gd name="T29" fmla="*/ 1 h 171"/>
                  <a:gd name="T30" fmla="*/ 3 w 121"/>
                  <a:gd name="T31" fmla="*/ 35 h 171"/>
                  <a:gd name="T32" fmla="*/ 3 w 121"/>
                  <a:gd name="T33" fmla="*/ 36 h 171"/>
                  <a:gd name="T34" fmla="*/ 1 w 121"/>
                  <a:gd name="T35" fmla="*/ 48 h 171"/>
                  <a:gd name="T36" fmla="*/ 2 w 121"/>
                  <a:gd name="T37" fmla="*/ 48 h 171"/>
                  <a:gd name="T38" fmla="*/ 2 w 121"/>
                  <a:gd name="T39" fmla="*/ 50 h 171"/>
                  <a:gd name="T40" fmla="*/ 6 w 121"/>
                  <a:gd name="T41" fmla="*/ 57 h 171"/>
                  <a:gd name="T42" fmla="*/ 20 w 121"/>
                  <a:gd name="T43" fmla="*/ 85 h 171"/>
                  <a:gd name="T44" fmla="*/ 33 w 121"/>
                  <a:gd name="T45" fmla="*/ 90 h 171"/>
                  <a:gd name="T46" fmla="*/ 35 w 121"/>
                  <a:gd name="T47" fmla="*/ 90 h 171"/>
                  <a:gd name="T48" fmla="*/ 60 w 121"/>
                  <a:gd name="T49" fmla="*/ 171 h 171"/>
                  <a:gd name="T50" fmla="*/ 56 w 121"/>
                  <a:gd name="T51" fmla="*/ 110 h 171"/>
                  <a:gd name="T52" fmla="*/ 89 w 121"/>
                  <a:gd name="T53" fmla="*/ 33 h 171"/>
                  <a:gd name="T54" fmla="*/ 93 w 121"/>
                  <a:gd name="T55" fmla="*/ 31 h 171"/>
                  <a:gd name="T56" fmla="*/ 75 w 121"/>
                  <a:gd name="T57" fmla="*/ 45 h 171"/>
                  <a:gd name="T58" fmla="*/ 89 w 121"/>
                  <a:gd name="T59" fmla="*/ 33 h 171"/>
                  <a:gd name="T60" fmla="*/ 30 w 121"/>
                  <a:gd name="T61" fmla="*/ 55 h 171"/>
                  <a:gd name="T62" fmla="*/ 24 w 121"/>
                  <a:gd name="T63" fmla="*/ 44 h 171"/>
                  <a:gd name="T64" fmla="*/ 33 w 121"/>
                  <a:gd name="T65" fmla="*/ 6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1" h="171">
                    <a:moveTo>
                      <a:pt x="120" y="42"/>
                    </a:moveTo>
                    <a:cubicBezTo>
                      <a:pt x="120" y="35"/>
                      <a:pt x="121" y="24"/>
                      <a:pt x="121" y="26"/>
                    </a:cubicBezTo>
                    <a:cubicBezTo>
                      <a:pt x="121" y="26"/>
                      <a:pt x="121" y="26"/>
                      <a:pt x="121" y="26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18" y="24"/>
                      <a:pt x="118" y="24"/>
                      <a:pt x="118" y="24"/>
                    </a:cubicBezTo>
                    <a:cubicBezTo>
                      <a:pt x="114" y="21"/>
                      <a:pt x="114" y="21"/>
                      <a:pt x="114" y="21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90" y="3"/>
                      <a:pt x="90" y="3"/>
                      <a:pt x="90" y="3"/>
                    </a:cubicBezTo>
                    <a:cubicBezTo>
                      <a:pt x="88" y="2"/>
                      <a:pt x="86" y="1"/>
                      <a:pt x="84" y="1"/>
                    </a:cubicBezTo>
                    <a:cubicBezTo>
                      <a:pt x="84" y="1"/>
                      <a:pt x="84" y="1"/>
                      <a:pt x="84" y="1"/>
                    </a:cubicBezTo>
                    <a:cubicBezTo>
                      <a:pt x="81" y="1"/>
                      <a:pt x="78" y="1"/>
                      <a:pt x="76" y="0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8" y="18"/>
                      <a:pt x="78" y="18"/>
                      <a:pt x="78" y="18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5" y="1"/>
                      <a:pt x="42" y="1"/>
                      <a:pt x="39" y="1"/>
                    </a:cubicBezTo>
                    <a:cubicBezTo>
                      <a:pt x="39" y="1"/>
                      <a:pt x="39" y="1"/>
                      <a:pt x="38" y="1"/>
                    </a:cubicBezTo>
                    <a:cubicBezTo>
                      <a:pt x="36" y="2"/>
                      <a:pt x="33" y="3"/>
                      <a:pt x="31" y="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0" y="60"/>
                      <a:pt x="2" y="4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11" y="66"/>
                      <a:pt x="11" y="66"/>
                      <a:pt x="11" y="66"/>
                    </a:cubicBezTo>
                    <a:cubicBezTo>
                      <a:pt x="20" y="85"/>
                      <a:pt x="20" y="85"/>
                      <a:pt x="20" y="85"/>
                    </a:cubicBezTo>
                    <a:cubicBezTo>
                      <a:pt x="24" y="82"/>
                      <a:pt x="29" y="80"/>
                      <a:pt x="33" y="78"/>
                    </a:cubicBezTo>
                    <a:cubicBezTo>
                      <a:pt x="33" y="82"/>
                      <a:pt x="33" y="86"/>
                      <a:pt x="33" y="90"/>
                    </a:cubicBezTo>
                    <a:cubicBezTo>
                      <a:pt x="33" y="90"/>
                      <a:pt x="33" y="90"/>
                      <a:pt x="33" y="90"/>
                    </a:cubicBezTo>
                    <a:cubicBezTo>
                      <a:pt x="33" y="90"/>
                      <a:pt x="34" y="90"/>
                      <a:pt x="35" y="90"/>
                    </a:cubicBezTo>
                    <a:cubicBezTo>
                      <a:pt x="37" y="171"/>
                      <a:pt x="37" y="171"/>
                      <a:pt x="37" y="171"/>
                    </a:cubicBezTo>
                    <a:cubicBezTo>
                      <a:pt x="60" y="171"/>
                      <a:pt x="60" y="171"/>
                      <a:pt x="60" y="171"/>
                    </a:cubicBezTo>
                    <a:cubicBezTo>
                      <a:pt x="61" y="161"/>
                      <a:pt x="61" y="148"/>
                      <a:pt x="61" y="134"/>
                    </a:cubicBezTo>
                    <a:cubicBezTo>
                      <a:pt x="58" y="127"/>
                      <a:pt x="56" y="118"/>
                      <a:pt x="56" y="110"/>
                    </a:cubicBezTo>
                    <a:cubicBezTo>
                      <a:pt x="56" y="74"/>
                      <a:pt x="84" y="44"/>
                      <a:pt x="120" y="42"/>
                    </a:cubicBezTo>
                    <a:close/>
                    <a:moveTo>
                      <a:pt x="89" y="33"/>
                    </a:moveTo>
                    <a:cubicBezTo>
                      <a:pt x="89" y="31"/>
                      <a:pt x="89" y="29"/>
                      <a:pt x="89" y="27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6" y="33"/>
                      <a:pt x="96" y="33"/>
                      <a:pt x="96" y="33"/>
                    </a:cubicBezTo>
                    <a:cubicBezTo>
                      <a:pt x="75" y="45"/>
                      <a:pt x="75" y="45"/>
                      <a:pt x="75" y="45"/>
                    </a:cubicBezTo>
                    <a:cubicBezTo>
                      <a:pt x="74" y="42"/>
                      <a:pt x="74" y="42"/>
                      <a:pt x="74" y="42"/>
                    </a:cubicBezTo>
                    <a:lnTo>
                      <a:pt x="89" y="33"/>
                    </a:lnTo>
                    <a:close/>
                    <a:moveTo>
                      <a:pt x="33" y="60"/>
                    </a:moveTo>
                    <a:cubicBezTo>
                      <a:pt x="30" y="55"/>
                      <a:pt x="30" y="55"/>
                      <a:pt x="30" y="55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41"/>
                      <a:pt x="33" y="50"/>
                      <a:pt x="33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Freeform 304"/>
              <p:cNvSpPr/>
              <p:nvPr/>
            </p:nvSpPr>
            <p:spPr bwMode="auto">
              <a:xfrm>
                <a:off x="2897909" y="4668827"/>
                <a:ext cx="60720" cy="74816"/>
              </a:xfrm>
              <a:custGeom>
                <a:avLst/>
                <a:gdLst>
                  <a:gd name="T0" fmla="*/ 0 w 24"/>
                  <a:gd name="T1" fmla="*/ 0 h 29"/>
                  <a:gd name="T2" fmla="*/ 1 w 24"/>
                  <a:gd name="T3" fmla="*/ 29 h 29"/>
                  <a:gd name="T4" fmla="*/ 24 w 24"/>
                  <a:gd name="T5" fmla="*/ 29 h 29"/>
                  <a:gd name="T6" fmla="*/ 24 w 24"/>
                  <a:gd name="T7" fmla="*/ 26 h 29"/>
                  <a:gd name="T8" fmla="*/ 0 w 24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9">
                    <a:moveTo>
                      <a:pt x="0" y="0"/>
                    </a:moveTo>
                    <a:cubicBezTo>
                      <a:pt x="1" y="29"/>
                      <a:pt x="1" y="29"/>
                      <a:pt x="1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8"/>
                      <a:pt x="24" y="27"/>
                      <a:pt x="24" y="26"/>
                    </a:cubicBezTo>
                    <a:cubicBezTo>
                      <a:pt x="14" y="19"/>
                      <a:pt x="6" y="1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Freeform 305"/>
              <p:cNvSpPr/>
              <p:nvPr/>
            </p:nvSpPr>
            <p:spPr bwMode="auto">
              <a:xfrm>
                <a:off x="3035614" y="4422694"/>
                <a:ext cx="54214" cy="41203"/>
              </a:xfrm>
              <a:custGeom>
                <a:avLst/>
                <a:gdLst>
                  <a:gd name="T0" fmla="*/ 43 w 50"/>
                  <a:gd name="T1" fmla="*/ 0 h 38"/>
                  <a:gd name="T2" fmla="*/ 36 w 50"/>
                  <a:gd name="T3" fmla="*/ 0 h 38"/>
                  <a:gd name="T4" fmla="*/ 14 w 50"/>
                  <a:gd name="T5" fmla="*/ 0 h 38"/>
                  <a:gd name="T6" fmla="*/ 7 w 50"/>
                  <a:gd name="T7" fmla="*/ 0 h 38"/>
                  <a:gd name="T8" fmla="*/ 0 w 50"/>
                  <a:gd name="T9" fmla="*/ 38 h 38"/>
                  <a:gd name="T10" fmla="*/ 14 w 50"/>
                  <a:gd name="T11" fmla="*/ 38 h 38"/>
                  <a:gd name="T12" fmla="*/ 36 w 50"/>
                  <a:gd name="T13" fmla="*/ 38 h 38"/>
                  <a:gd name="T14" fmla="*/ 50 w 50"/>
                  <a:gd name="T15" fmla="*/ 38 h 38"/>
                  <a:gd name="T16" fmla="*/ 43 w 50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38">
                    <a:moveTo>
                      <a:pt x="43" y="0"/>
                    </a:moveTo>
                    <a:lnTo>
                      <a:pt x="36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38"/>
                    </a:lnTo>
                    <a:lnTo>
                      <a:pt x="14" y="38"/>
                    </a:lnTo>
                    <a:lnTo>
                      <a:pt x="36" y="38"/>
                    </a:lnTo>
                    <a:lnTo>
                      <a:pt x="50" y="38"/>
                    </a:lnTo>
                    <a:lnTo>
                      <a:pt x="4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" name="Freeform 306"/>
              <p:cNvSpPr/>
              <p:nvPr/>
            </p:nvSpPr>
            <p:spPr bwMode="auto">
              <a:xfrm>
                <a:off x="2964051" y="4430285"/>
                <a:ext cx="61805" cy="59636"/>
              </a:xfrm>
              <a:custGeom>
                <a:avLst/>
                <a:gdLst>
                  <a:gd name="T0" fmla="*/ 33 w 57"/>
                  <a:gd name="T1" fmla="*/ 0 h 55"/>
                  <a:gd name="T2" fmla="*/ 26 w 57"/>
                  <a:gd name="T3" fmla="*/ 5 h 55"/>
                  <a:gd name="T4" fmla="*/ 7 w 57"/>
                  <a:gd name="T5" fmla="*/ 14 h 55"/>
                  <a:gd name="T6" fmla="*/ 0 w 57"/>
                  <a:gd name="T7" fmla="*/ 19 h 55"/>
                  <a:gd name="T8" fmla="*/ 14 w 57"/>
                  <a:gd name="T9" fmla="*/ 55 h 55"/>
                  <a:gd name="T10" fmla="*/ 28 w 57"/>
                  <a:gd name="T11" fmla="*/ 47 h 55"/>
                  <a:gd name="T12" fmla="*/ 45 w 57"/>
                  <a:gd name="T13" fmla="*/ 38 h 55"/>
                  <a:gd name="T14" fmla="*/ 57 w 57"/>
                  <a:gd name="T15" fmla="*/ 31 h 55"/>
                  <a:gd name="T16" fmla="*/ 33 w 57"/>
                  <a:gd name="T1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5">
                    <a:moveTo>
                      <a:pt x="33" y="0"/>
                    </a:moveTo>
                    <a:lnTo>
                      <a:pt x="26" y="5"/>
                    </a:lnTo>
                    <a:lnTo>
                      <a:pt x="7" y="14"/>
                    </a:lnTo>
                    <a:lnTo>
                      <a:pt x="0" y="19"/>
                    </a:lnTo>
                    <a:lnTo>
                      <a:pt x="14" y="55"/>
                    </a:lnTo>
                    <a:lnTo>
                      <a:pt x="28" y="47"/>
                    </a:lnTo>
                    <a:lnTo>
                      <a:pt x="45" y="38"/>
                    </a:lnTo>
                    <a:lnTo>
                      <a:pt x="57" y="31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Freeform 307"/>
              <p:cNvSpPr/>
              <p:nvPr/>
            </p:nvSpPr>
            <p:spPr bwMode="auto">
              <a:xfrm>
                <a:off x="2909837" y="4479077"/>
                <a:ext cx="61805" cy="61805"/>
              </a:xfrm>
              <a:custGeom>
                <a:avLst/>
                <a:gdLst>
                  <a:gd name="T0" fmla="*/ 19 w 57"/>
                  <a:gd name="T1" fmla="*/ 0 h 57"/>
                  <a:gd name="T2" fmla="*/ 15 w 57"/>
                  <a:gd name="T3" fmla="*/ 7 h 57"/>
                  <a:gd name="T4" fmla="*/ 5 w 57"/>
                  <a:gd name="T5" fmla="*/ 26 h 57"/>
                  <a:gd name="T6" fmla="*/ 0 w 57"/>
                  <a:gd name="T7" fmla="*/ 33 h 57"/>
                  <a:gd name="T8" fmla="*/ 31 w 57"/>
                  <a:gd name="T9" fmla="*/ 57 h 57"/>
                  <a:gd name="T10" fmla="*/ 38 w 57"/>
                  <a:gd name="T11" fmla="*/ 45 h 57"/>
                  <a:gd name="T12" fmla="*/ 50 w 57"/>
                  <a:gd name="T13" fmla="*/ 26 h 57"/>
                  <a:gd name="T14" fmla="*/ 57 w 57"/>
                  <a:gd name="T15" fmla="*/ 14 h 57"/>
                  <a:gd name="T16" fmla="*/ 19 w 57"/>
                  <a:gd name="T1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7">
                    <a:moveTo>
                      <a:pt x="19" y="0"/>
                    </a:moveTo>
                    <a:lnTo>
                      <a:pt x="15" y="7"/>
                    </a:lnTo>
                    <a:lnTo>
                      <a:pt x="5" y="26"/>
                    </a:lnTo>
                    <a:lnTo>
                      <a:pt x="0" y="33"/>
                    </a:lnTo>
                    <a:lnTo>
                      <a:pt x="31" y="57"/>
                    </a:lnTo>
                    <a:lnTo>
                      <a:pt x="38" y="45"/>
                    </a:lnTo>
                    <a:lnTo>
                      <a:pt x="50" y="26"/>
                    </a:lnTo>
                    <a:lnTo>
                      <a:pt x="57" y="14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Freeform 308"/>
              <p:cNvSpPr/>
              <p:nvPr/>
            </p:nvSpPr>
            <p:spPr bwMode="auto">
              <a:xfrm>
                <a:off x="2897909" y="4550640"/>
                <a:ext cx="40119" cy="52046"/>
              </a:xfrm>
              <a:custGeom>
                <a:avLst/>
                <a:gdLst>
                  <a:gd name="T0" fmla="*/ 0 w 37"/>
                  <a:gd name="T1" fmla="*/ 5 h 48"/>
                  <a:gd name="T2" fmla="*/ 0 w 37"/>
                  <a:gd name="T3" fmla="*/ 14 h 48"/>
                  <a:gd name="T4" fmla="*/ 0 w 37"/>
                  <a:gd name="T5" fmla="*/ 33 h 48"/>
                  <a:gd name="T6" fmla="*/ 0 w 37"/>
                  <a:gd name="T7" fmla="*/ 43 h 48"/>
                  <a:gd name="T8" fmla="*/ 37 w 37"/>
                  <a:gd name="T9" fmla="*/ 48 h 48"/>
                  <a:gd name="T10" fmla="*/ 37 w 37"/>
                  <a:gd name="T11" fmla="*/ 33 h 48"/>
                  <a:gd name="T12" fmla="*/ 37 w 37"/>
                  <a:gd name="T13" fmla="*/ 14 h 48"/>
                  <a:gd name="T14" fmla="*/ 37 w 37"/>
                  <a:gd name="T15" fmla="*/ 0 h 48"/>
                  <a:gd name="T16" fmla="*/ 0 w 37"/>
                  <a:gd name="T17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48">
                    <a:moveTo>
                      <a:pt x="0" y="5"/>
                    </a:moveTo>
                    <a:lnTo>
                      <a:pt x="0" y="14"/>
                    </a:lnTo>
                    <a:lnTo>
                      <a:pt x="0" y="33"/>
                    </a:lnTo>
                    <a:lnTo>
                      <a:pt x="0" y="43"/>
                    </a:lnTo>
                    <a:lnTo>
                      <a:pt x="37" y="48"/>
                    </a:lnTo>
                    <a:lnTo>
                      <a:pt x="37" y="33"/>
                    </a:lnTo>
                    <a:lnTo>
                      <a:pt x="37" y="14"/>
                    </a:lnTo>
                    <a:lnTo>
                      <a:pt x="37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Freeform 309"/>
              <p:cNvSpPr/>
              <p:nvPr/>
            </p:nvSpPr>
            <p:spPr bwMode="auto">
              <a:xfrm>
                <a:off x="2905500" y="4612444"/>
                <a:ext cx="58551" cy="61805"/>
              </a:xfrm>
              <a:custGeom>
                <a:avLst/>
                <a:gdLst>
                  <a:gd name="T0" fmla="*/ 0 w 54"/>
                  <a:gd name="T1" fmla="*/ 26 h 57"/>
                  <a:gd name="T2" fmla="*/ 4 w 54"/>
                  <a:gd name="T3" fmla="*/ 33 h 57"/>
                  <a:gd name="T4" fmla="*/ 14 w 54"/>
                  <a:gd name="T5" fmla="*/ 50 h 57"/>
                  <a:gd name="T6" fmla="*/ 19 w 54"/>
                  <a:gd name="T7" fmla="*/ 57 h 57"/>
                  <a:gd name="T8" fmla="*/ 54 w 54"/>
                  <a:gd name="T9" fmla="*/ 43 h 57"/>
                  <a:gd name="T10" fmla="*/ 47 w 54"/>
                  <a:gd name="T11" fmla="*/ 31 h 57"/>
                  <a:gd name="T12" fmla="*/ 37 w 54"/>
                  <a:gd name="T13" fmla="*/ 14 h 57"/>
                  <a:gd name="T14" fmla="*/ 30 w 54"/>
                  <a:gd name="T15" fmla="*/ 0 h 57"/>
                  <a:gd name="T16" fmla="*/ 0 w 54"/>
                  <a:gd name="T17" fmla="*/ 2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57">
                    <a:moveTo>
                      <a:pt x="0" y="26"/>
                    </a:moveTo>
                    <a:lnTo>
                      <a:pt x="4" y="33"/>
                    </a:lnTo>
                    <a:lnTo>
                      <a:pt x="14" y="50"/>
                    </a:lnTo>
                    <a:lnTo>
                      <a:pt x="19" y="57"/>
                    </a:lnTo>
                    <a:lnTo>
                      <a:pt x="54" y="43"/>
                    </a:lnTo>
                    <a:lnTo>
                      <a:pt x="47" y="31"/>
                    </a:lnTo>
                    <a:lnTo>
                      <a:pt x="37" y="14"/>
                    </a:lnTo>
                    <a:lnTo>
                      <a:pt x="30" y="0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Freeform 310"/>
              <p:cNvSpPr/>
              <p:nvPr/>
            </p:nvSpPr>
            <p:spPr bwMode="auto">
              <a:xfrm>
                <a:off x="2954292" y="4668827"/>
                <a:ext cx="60720" cy="58551"/>
              </a:xfrm>
              <a:custGeom>
                <a:avLst/>
                <a:gdLst>
                  <a:gd name="T0" fmla="*/ 0 w 56"/>
                  <a:gd name="T1" fmla="*/ 35 h 54"/>
                  <a:gd name="T2" fmla="*/ 7 w 56"/>
                  <a:gd name="T3" fmla="*/ 40 h 54"/>
                  <a:gd name="T4" fmla="*/ 26 w 56"/>
                  <a:gd name="T5" fmla="*/ 50 h 54"/>
                  <a:gd name="T6" fmla="*/ 30 w 56"/>
                  <a:gd name="T7" fmla="*/ 54 h 54"/>
                  <a:gd name="T8" fmla="*/ 56 w 56"/>
                  <a:gd name="T9" fmla="*/ 24 h 54"/>
                  <a:gd name="T10" fmla="*/ 45 w 56"/>
                  <a:gd name="T11" fmla="*/ 17 h 54"/>
                  <a:gd name="T12" fmla="*/ 26 w 56"/>
                  <a:gd name="T13" fmla="*/ 7 h 54"/>
                  <a:gd name="T14" fmla="*/ 14 w 56"/>
                  <a:gd name="T15" fmla="*/ 0 h 54"/>
                  <a:gd name="T16" fmla="*/ 0 w 56"/>
                  <a:gd name="T17" fmla="*/ 3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54">
                    <a:moveTo>
                      <a:pt x="0" y="35"/>
                    </a:moveTo>
                    <a:lnTo>
                      <a:pt x="7" y="40"/>
                    </a:lnTo>
                    <a:lnTo>
                      <a:pt x="26" y="50"/>
                    </a:lnTo>
                    <a:lnTo>
                      <a:pt x="30" y="54"/>
                    </a:lnTo>
                    <a:lnTo>
                      <a:pt x="56" y="24"/>
                    </a:lnTo>
                    <a:lnTo>
                      <a:pt x="45" y="17"/>
                    </a:lnTo>
                    <a:lnTo>
                      <a:pt x="26" y="7"/>
                    </a:lnTo>
                    <a:lnTo>
                      <a:pt x="14" y="0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Freeform 311"/>
              <p:cNvSpPr/>
              <p:nvPr/>
            </p:nvSpPr>
            <p:spPr bwMode="auto">
              <a:xfrm>
                <a:off x="3022602" y="4699187"/>
                <a:ext cx="54214" cy="44456"/>
              </a:xfrm>
              <a:custGeom>
                <a:avLst/>
                <a:gdLst>
                  <a:gd name="T0" fmla="*/ 8 w 50"/>
                  <a:gd name="T1" fmla="*/ 41 h 41"/>
                  <a:gd name="T2" fmla="*/ 15 w 50"/>
                  <a:gd name="T3" fmla="*/ 41 h 41"/>
                  <a:gd name="T4" fmla="*/ 36 w 50"/>
                  <a:gd name="T5" fmla="*/ 41 h 41"/>
                  <a:gd name="T6" fmla="*/ 43 w 50"/>
                  <a:gd name="T7" fmla="*/ 41 h 41"/>
                  <a:gd name="T8" fmla="*/ 50 w 50"/>
                  <a:gd name="T9" fmla="*/ 0 h 41"/>
                  <a:gd name="T10" fmla="*/ 36 w 50"/>
                  <a:gd name="T11" fmla="*/ 0 h 41"/>
                  <a:gd name="T12" fmla="*/ 15 w 50"/>
                  <a:gd name="T13" fmla="*/ 0 h 41"/>
                  <a:gd name="T14" fmla="*/ 0 w 50"/>
                  <a:gd name="T15" fmla="*/ 0 h 41"/>
                  <a:gd name="T16" fmla="*/ 8 w 50"/>
                  <a:gd name="T1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41">
                    <a:moveTo>
                      <a:pt x="8" y="41"/>
                    </a:moveTo>
                    <a:lnTo>
                      <a:pt x="15" y="41"/>
                    </a:lnTo>
                    <a:lnTo>
                      <a:pt x="36" y="41"/>
                    </a:lnTo>
                    <a:lnTo>
                      <a:pt x="43" y="41"/>
                    </a:lnTo>
                    <a:lnTo>
                      <a:pt x="50" y="0"/>
                    </a:lnTo>
                    <a:lnTo>
                      <a:pt x="36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8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Freeform 312"/>
              <p:cNvSpPr/>
              <p:nvPr/>
            </p:nvSpPr>
            <p:spPr bwMode="auto">
              <a:xfrm>
                <a:off x="3087659" y="4674248"/>
                <a:ext cx="60720" cy="58551"/>
              </a:xfrm>
              <a:custGeom>
                <a:avLst/>
                <a:gdLst>
                  <a:gd name="T0" fmla="*/ 26 w 56"/>
                  <a:gd name="T1" fmla="*/ 54 h 54"/>
                  <a:gd name="T2" fmla="*/ 30 w 56"/>
                  <a:gd name="T3" fmla="*/ 52 h 54"/>
                  <a:gd name="T4" fmla="*/ 49 w 56"/>
                  <a:gd name="T5" fmla="*/ 40 h 54"/>
                  <a:gd name="T6" fmla="*/ 56 w 56"/>
                  <a:gd name="T7" fmla="*/ 38 h 54"/>
                  <a:gd name="T8" fmla="*/ 42 w 56"/>
                  <a:gd name="T9" fmla="*/ 0 h 54"/>
                  <a:gd name="T10" fmla="*/ 30 w 56"/>
                  <a:gd name="T11" fmla="*/ 7 h 54"/>
                  <a:gd name="T12" fmla="*/ 11 w 56"/>
                  <a:gd name="T13" fmla="*/ 19 h 54"/>
                  <a:gd name="T14" fmla="*/ 0 w 56"/>
                  <a:gd name="T15" fmla="*/ 26 h 54"/>
                  <a:gd name="T16" fmla="*/ 26 w 56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54">
                    <a:moveTo>
                      <a:pt x="26" y="54"/>
                    </a:moveTo>
                    <a:lnTo>
                      <a:pt x="30" y="52"/>
                    </a:lnTo>
                    <a:lnTo>
                      <a:pt x="49" y="40"/>
                    </a:lnTo>
                    <a:lnTo>
                      <a:pt x="56" y="38"/>
                    </a:lnTo>
                    <a:lnTo>
                      <a:pt x="42" y="0"/>
                    </a:lnTo>
                    <a:lnTo>
                      <a:pt x="30" y="7"/>
                    </a:lnTo>
                    <a:lnTo>
                      <a:pt x="11" y="19"/>
                    </a:lnTo>
                    <a:lnTo>
                      <a:pt x="0" y="26"/>
                    </a:lnTo>
                    <a:lnTo>
                      <a:pt x="26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Freeform 313"/>
              <p:cNvSpPr/>
              <p:nvPr/>
            </p:nvSpPr>
            <p:spPr bwMode="auto">
              <a:xfrm>
                <a:off x="3144042" y="4625456"/>
                <a:ext cx="58551" cy="58551"/>
              </a:xfrm>
              <a:custGeom>
                <a:avLst/>
                <a:gdLst>
                  <a:gd name="T0" fmla="*/ 35 w 54"/>
                  <a:gd name="T1" fmla="*/ 54 h 54"/>
                  <a:gd name="T2" fmla="*/ 40 w 54"/>
                  <a:gd name="T3" fmla="*/ 47 h 54"/>
                  <a:gd name="T4" fmla="*/ 49 w 54"/>
                  <a:gd name="T5" fmla="*/ 31 h 54"/>
                  <a:gd name="T6" fmla="*/ 54 w 54"/>
                  <a:gd name="T7" fmla="*/ 23 h 54"/>
                  <a:gd name="T8" fmla="*/ 23 w 54"/>
                  <a:gd name="T9" fmla="*/ 0 h 54"/>
                  <a:gd name="T10" fmla="*/ 16 w 54"/>
                  <a:gd name="T11" fmla="*/ 12 h 54"/>
                  <a:gd name="T12" fmla="*/ 7 w 54"/>
                  <a:gd name="T13" fmla="*/ 28 h 54"/>
                  <a:gd name="T14" fmla="*/ 0 w 54"/>
                  <a:gd name="T15" fmla="*/ 40 h 54"/>
                  <a:gd name="T16" fmla="*/ 35 w 54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54">
                    <a:moveTo>
                      <a:pt x="35" y="54"/>
                    </a:moveTo>
                    <a:lnTo>
                      <a:pt x="40" y="47"/>
                    </a:lnTo>
                    <a:lnTo>
                      <a:pt x="49" y="31"/>
                    </a:lnTo>
                    <a:lnTo>
                      <a:pt x="54" y="23"/>
                    </a:lnTo>
                    <a:lnTo>
                      <a:pt x="23" y="0"/>
                    </a:lnTo>
                    <a:lnTo>
                      <a:pt x="16" y="12"/>
                    </a:lnTo>
                    <a:lnTo>
                      <a:pt x="7" y="28"/>
                    </a:lnTo>
                    <a:lnTo>
                      <a:pt x="0" y="40"/>
                    </a:lnTo>
                    <a:lnTo>
                      <a:pt x="35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Freeform 314"/>
              <p:cNvSpPr/>
              <p:nvPr/>
            </p:nvSpPr>
            <p:spPr bwMode="auto">
              <a:xfrm>
                <a:off x="3174402" y="4563651"/>
                <a:ext cx="43371" cy="50962"/>
              </a:xfrm>
              <a:custGeom>
                <a:avLst/>
                <a:gdLst>
                  <a:gd name="T0" fmla="*/ 40 w 40"/>
                  <a:gd name="T1" fmla="*/ 43 h 47"/>
                  <a:gd name="T2" fmla="*/ 40 w 40"/>
                  <a:gd name="T3" fmla="*/ 33 h 47"/>
                  <a:gd name="T4" fmla="*/ 40 w 40"/>
                  <a:gd name="T5" fmla="*/ 14 h 47"/>
                  <a:gd name="T6" fmla="*/ 40 w 40"/>
                  <a:gd name="T7" fmla="*/ 5 h 47"/>
                  <a:gd name="T8" fmla="*/ 0 w 40"/>
                  <a:gd name="T9" fmla="*/ 0 h 47"/>
                  <a:gd name="T10" fmla="*/ 0 w 40"/>
                  <a:gd name="T11" fmla="*/ 14 h 47"/>
                  <a:gd name="T12" fmla="*/ 0 w 40"/>
                  <a:gd name="T13" fmla="*/ 33 h 47"/>
                  <a:gd name="T14" fmla="*/ 0 w 40"/>
                  <a:gd name="T15" fmla="*/ 47 h 47"/>
                  <a:gd name="T16" fmla="*/ 40 w 40"/>
                  <a:gd name="T17" fmla="*/ 4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47">
                    <a:moveTo>
                      <a:pt x="40" y="43"/>
                    </a:moveTo>
                    <a:lnTo>
                      <a:pt x="40" y="33"/>
                    </a:lnTo>
                    <a:lnTo>
                      <a:pt x="40" y="14"/>
                    </a:lnTo>
                    <a:lnTo>
                      <a:pt x="40" y="5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0" y="33"/>
                    </a:lnTo>
                    <a:lnTo>
                      <a:pt x="0" y="47"/>
                    </a:lnTo>
                    <a:lnTo>
                      <a:pt x="4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Freeform 315"/>
              <p:cNvSpPr/>
              <p:nvPr/>
            </p:nvSpPr>
            <p:spPr bwMode="auto">
              <a:xfrm>
                <a:off x="3148379" y="4492088"/>
                <a:ext cx="59636" cy="58551"/>
              </a:xfrm>
              <a:custGeom>
                <a:avLst/>
                <a:gdLst>
                  <a:gd name="T0" fmla="*/ 55 w 55"/>
                  <a:gd name="T1" fmla="*/ 31 h 54"/>
                  <a:gd name="T2" fmla="*/ 52 w 55"/>
                  <a:gd name="T3" fmla="*/ 24 h 54"/>
                  <a:gd name="T4" fmla="*/ 40 w 55"/>
                  <a:gd name="T5" fmla="*/ 7 h 54"/>
                  <a:gd name="T6" fmla="*/ 38 w 55"/>
                  <a:gd name="T7" fmla="*/ 0 h 54"/>
                  <a:gd name="T8" fmla="*/ 0 w 55"/>
                  <a:gd name="T9" fmla="*/ 14 h 54"/>
                  <a:gd name="T10" fmla="*/ 7 w 55"/>
                  <a:gd name="T11" fmla="*/ 26 h 54"/>
                  <a:gd name="T12" fmla="*/ 17 w 55"/>
                  <a:gd name="T13" fmla="*/ 42 h 54"/>
                  <a:gd name="T14" fmla="*/ 24 w 55"/>
                  <a:gd name="T15" fmla="*/ 54 h 54"/>
                  <a:gd name="T16" fmla="*/ 55 w 55"/>
                  <a:gd name="T17" fmla="*/ 3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54">
                    <a:moveTo>
                      <a:pt x="55" y="31"/>
                    </a:moveTo>
                    <a:lnTo>
                      <a:pt x="52" y="24"/>
                    </a:lnTo>
                    <a:lnTo>
                      <a:pt x="40" y="7"/>
                    </a:lnTo>
                    <a:lnTo>
                      <a:pt x="38" y="0"/>
                    </a:lnTo>
                    <a:lnTo>
                      <a:pt x="0" y="14"/>
                    </a:lnTo>
                    <a:lnTo>
                      <a:pt x="7" y="26"/>
                    </a:lnTo>
                    <a:lnTo>
                      <a:pt x="17" y="42"/>
                    </a:lnTo>
                    <a:lnTo>
                      <a:pt x="24" y="54"/>
                    </a:lnTo>
                    <a:lnTo>
                      <a:pt x="55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Freeform 316"/>
              <p:cNvSpPr/>
              <p:nvPr/>
            </p:nvSpPr>
            <p:spPr bwMode="auto">
              <a:xfrm>
                <a:off x="3097418" y="4437874"/>
                <a:ext cx="61805" cy="59636"/>
              </a:xfrm>
              <a:custGeom>
                <a:avLst/>
                <a:gdLst>
                  <a:gd name="T0" fmla="*/ 57 w 57"/>
                  <a:gd name="T1" fmla="*/ 17 h 55"/>
                  <a:gd name="T2" fmla="*/ 50 w 57"/>
                  <a:gd name="T3" fmla="*/ 14 h 55"/>
                  <a:gd name="T4" fmla="*/ 33 w 57"/>
                  <a:gd name="T5" fmla="*/ 3 h 55"/>
                  <a:gd name="T6" fmla="*/ 26 w 57"/>
                  <a:gd name="T7" fmla="*/ 0 h 55"/>
                  <a:gd name="T8" fmla="*/ 0 w 57"/>
                  <a:gd name="T9" fmla="*/ 31 h 55"/>
                  <a:gd name="T10" fmla="*/ 14 w 57"/>
                  <a:gd name="T11" fmla="*/ 38 h 55"/>
                  <a:gd name="T12" fmla="*/ 31 w 57"/>
                  <a:gd name="T13" fmla="*/ 48 h 55"/>
                  <a:gd name="T14" fmla="*/ 43 w 57"/>
                  <a:gd name="T15" fmla="*/ 55 h 55"/>
                  <a:gd name="T16" fmla="*/ 57 w 57"/>
                  <a:gd name="T17" fmla="*/ 1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5">
                    <a:moveTo>
                      <a:pt x="57" y="17"/>
                    </a:moveTo>
                    <a:lnTo>
                      <a:pt x="50" y="14"/>
                    </a:lnTo>
                    <a:lnTo>
                      <a:pt x="33" y="3"/>
                    </a:lnTo>
                    <a:lnTo>
                      <a:pt x="26" y="0"/>
                    </a:lnTo>
                    <a:lnTo>
                      <a:pt x="0" y="31"/>
                    </a:lnTo>
                    <a:lnTo>
                      <a:pt x="14" y="38"/>
                    </a:lnTo>
                    <a:lnTo>
                      <a:pt x="31" y="48"/>
                    </a:lnTo>
                    <a:lnTo>
                      <a:pt x="43" y="55"/>
                    </a:lnTo>
                    <a:lnTo>
                      <a:pt x="57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Freeform 317"/>
              <p:cNvSpPr>
                <a:spLocks noEditPoints="1"/>
              </p:cNvSpPr>
              <p:nvPr/>
            </p:nvSpPr>
            <p:spPr bwMode="auto">
              <a:xfrm>
                <a:off x="2926101" y="4448717"/>
                <a:ext cx="263481" cy="266734"/>
              </a:xfrm>
              <a:custGeom>
                <a:avLst/>
                <a:gdLst>
                  <a:gd name="T0" fmla="*/ 51 w 103"/>
                  <a:gd name="T1" fmla="*/ 104 h 104"/>
                  <a:gd name="T2" fmla="*/ 0 w 103"/>
                  <a:gd name="T3" fmla="*/ 52 h 104"/>
                  <a:gd name="T4" fmla="*/ 51 w 103"/>
                  <a:gd name="T5" fmla="*/ 0 h 104"/>
                  <a:gd name="T6" fmla="*/ 103 w 103"/>
                  <a:gd name="T7" fmla="*/ 52 h 104"/>
                  <a:gd name="T8" fmla="*/ 51 w 103"/>
                  <a:gd name="T9" fmla="*/ 104 h 104"/>
                  <a:gd name="T10" fmla="*/ 51 w 103"/>
                  <a:gd name="T11" fmla="*/ 16 h 104"/>
                  <a:gd name="T12" fmla="*/ 15 w 103"/>
                  <a:gd name="T13" fmla="*/ 52 h 104"/>
                  <a:gd name="T14" fmla="*/ 51 w 103"/>
                  <a:gd name="T15" fmla="*/ 89 h 104"/>
                  <a:gd name="T16" fmla="*/ 87 w 103"/>
                  <a:gd name="T17" fmla="*/ 52 h 104"/>
                  <a:gd name="T18" fmla="*/ 51 w 103"/>
                  <a:gd name="T19" fmla="*/ 1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" h="104">
                    <a:moveTo>
                      <a:pt x="51" y="104"/>
                    </a:moveTo>
                    <a:cubicBezTo>
                      <a:pt x="23" y="104"/>
                      <a:pt x="0" y="81"/>
                      <a:pt x="0" y="52"/>
                    </a:cubicBezTo>
                    <a:cubicBezTo>
                      <a:pt x="0" y="24"/>
                      <a:pt x="23" y="0"/>
                      <a:pt x="51" y="0"/>
                    </a:cubicBezTo>
                    <a:cubicBezTo>
                      <a:pt x="80" y="0"/>
                      <a:pt x="103" y="24"/>
                      <a:pt x="103" y="52"/>
                    </a:cubicBezTo>
                    <a:cubicBezTo>
                      <a:pt x="103" y="81"/>
                      <a:pt x="80" y="104"/>
                      <a:pt x="51" y="104"/>
                    </a:cubicBezTo>
                    <a:close/>
                    <a:moveTo>
                      <a:pt x="51" y="16"/>
                    </a:moveTo>
                    <a:cubicBezTo>
                      <a:pt x="31" y="16"/>
                      <a:pt x="15" y="32"/>
                      <a:pt x="15" y="52"/>
                    </a:cubicBezTo>
                    <a:cubicBezTo>
                      <a:pt x="15" y="73"/>
                      <a:pt x="31" y="89"/>
                      <a:pt x="51" y="89"/>
                    </a:cubicBezTo>
                    <a:cubicBezTo>
                      <a:pt x="71" y="89"/>
                      <a:pt x="87" y="73"/>
                      <a:pt x="87" y="52"/>
                    </a:cubicBezTo>
                    <a:cubicBezTo>
                      <a:pt x="87" y="32"/>
                      <a:pt x="71" y="16"/>
                      <a:pt x="5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Oval 318"/>
              <p:cNvSpPr>
                <a:spLocks noChangeArrowheads="1"/>
              </p:cNvSpPr>
              <p:nvPr/>
            </p:nvSpPr>
            <p:spPr bwMode="auto">
              <a:xfrm>
                <a:off x="2999832" y="4525702"/>
                <a:ext cx="112766" cy="11276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6285360" y="4498440"/>
            <a:ext cx="748145" cy="1334780"/>
            <a:chOff x="6285360" y="4210517"/>
            <a:chExt cx="748145" cy="1334780"/>
          </a:xfrm>
        </p:grpSpPr>
        <p:sp>
          <p:nvSpPr>
            <p:cNvPr id="20" name="椭圆 19"/>
            <p:cNvSpPr/>
            <p:nvPr/>
          </p:nvSpPr>
          <p:spPr>
            <a:xfrm>
              <a:off x="6285360" y="4797152"/>
              <a:ext cx="748145" cy="748145"/>
            </a:xfrm>
            <a:prstGeom prst="ellipse">
              <a:avLst/>
            </a:prstGeom>
            <a:solidFill>
              <a:srgbClr val="90C7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6575507" y="4210517"/>
              <a:ext cx="167850" cy="167850"/>
            </a:xfrm>
            <a:prstGeom prst="ellipse">
              <a:avLst/>
            </a:prstGeom>
            <a:solidFill>
              <a:srgbClr val="90C7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6659432" y="4280932"/>
              <a:ext cx="0" cy="599465"/>
            </a:xfrm>
            <a:prstGeom prst="line">
              <a:avLst/>
            </a:prstGeom>
            <a:ln w="15875">
              <a:solidFill>
                <a:srgbClr val="90C74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组合 66"/>
            <p:cNvGrpSpPr/>
            <p:nvPr/>
          </p:nvGrpSpPr>
          <p:grpSpPr>
            <a:xfrm>
              <a:off x="6444775" y="5012297"/>
              <a:ext cx="429315" cy="292455"/>
              <a:chOff x="4895160" y="4287159"/>
              <a:chExt cx="571418" cy="389258"/>
            </a:xfrm>
            <a:solidFill>
              <a:schemeClr val="bg1"/>
            </a:solidFill>
          </p:grpSpPr>
          <p:sp>
            <p:nvSpPr>
              <p:cNvPr id="68" name="Freeform 327"/>
              <p:cNvSpPr>
                <a:spLocks noEditPoints="1"/>
              </p:cNvSpPr>
              <p:nvPr/>
            </p:nvSpPr>
            <p:spPr bwMode="auto">
              <a:xfrm>
                <a:off x="4895160" y="4287159"/>
                <a:ext cx="438051" cy="389258"/>
              </a:xfrm>
              <a:custGeom>
                <a:avLst/>
                <a:gdLst>
                  <a:gd name="T0" fmla="*/ 166 w 171"/>
                  <a:gd name="T1" fmla="*/ 0 h 152"/>
                  <a:gd name="T2" fmla="*/ 5 w 171"/>
                  <a:gd name="T3" fmla="*/ 0 h 152"/>
                  <a:gd name="T4" fmla="*/ 0 w 171"/>
                  <a:gd name="T5" fmla="*/ 5 h 152"/>
                  <a:gd name="T6" fmla="*/ 0 w 171"/>
                  <a:gd name="T7" fmla="*/ 146 h 152"/>
                  <a:gd name="T8" fmla="*/ 5 w 171"/>
                  <a:gd name="T9" fmla="*/ 152 h 152"/>
                  <a:gd name="T10" fmla="*/ 166 w 171"/>
                  <a:gd name="T11" fmla="*/ 152 h 152"/>
                  <a:gd name="T12" fmla="*/ 171 w 171"/>
                  <a:gd name="T13" fmla="*/ 146 h 152"/>
                  <a:gd name="T14" fmla="*/ 171 w 171"/>
                  <a:gd name="T15" fmla="*/ 5 h 152"/>
                  <a:gd name="T16" fmla="*/ 166 w 171"/>
                  <a:gd name="T17" fmla="*/ 0 h 152"/>
                  <a:gd name="T18" fmla="*/ 132 w 171"/>
                  <a:gd name="T19" fmla="*/ 12 h 152"/>
                  <a:gd name="T20" fmla="*/ 139 w 171"/>
                  <a:gd name="T21" fmla="*/ 19 h 152"/>
                  <a:gd name="T22" fmla="*/ 132 w 171"/>
                  <a:gd name="T23" fmla="*/ 26 h 152"/>
                  <a:gd name="T24" fmla="*/ 124 w 171"/>
                  <a:gd name="T25" fmla="*/ 19 h 152"/>
                  <a:gd name="T26" fmla="*/ 132 w 171"/>
                  <a:gd name="T27" fmla="*/ 12 h 152"/>
                  <a:gd name="T28" fmla="*/ 110 w 171"/>
                  <a:gd name="T29" fmla="*/ 12 h 152"/>
                  <a:gd name="T30" fmla="*/ 118 w 171"/>
                  <a:gd name="T31" fmla="*/ 19 h 152"/>
                  <a:gd name="T32" fmla="*/ 110 w 171"/>
                  <a:gd name="T33" fmla="*/ 26 h 152"/>
                  <a:gd name="T34" fmla="*/ 103 w 171"/>
                  <a:gd name="T35" fmla="*/ 19 h 152"/>
                  <a:gd name="T36" fmla="*/ 110 w 171"/>
                  <a:gd name="T37" fmla="*/ 12 h 152"/>
                  <a:gd name="T38" fmla="*/ 160 w 171"/>
                  <a:gd name="T39" fmla="*/ 141 h 152"/>
                  <a:gd name="T40" fmla="*/ 11 w 171"/>
                  <a:gd name="T41" fmla="*/ 141 h 152"/>
                  <a:gd name="T42" fmla="*/ 11 w 171"/>
                  <a:gd name="T43" fmla="*/ 38 h 152"/>
                  <a:gd name="T44" fmla="*/ 160 w 171"/>
                  <a:gd name="T45" fmla="*/ 38 h 152"/>
                  <a:gd name="T46" fmla="*/ 160 w 171"/>
                  <a:gd name="T47" fmla="*/ 141 h 152"/>
                  <a:gd name="T48" fmla="*/ 153 w 171"/>
                  <a:gd name="T49" fmla="*/ 26 h 152"/>
                  <a:gd name="T50" fmla="*/ 146 w 171"/>
                  <a:gd name="T51" fmla="*/ 19 h 152"/>
                  <a:gd name="T52" fmla="*/ 153 w 171"/>
                  <a:gd name="T53" fmla="*/ 12 h 152"/>
                  <a:gd name="T54" fmla="*/ 160 w 171"/>
                  <a:gd name="T55" fmla="*/ 19 h 152"/>
                  <a:gd name="T56" fmla="*/ 153 w 171"/>
                  <a:gd name="T57" fmla="*/ 2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1" h="152">
                    <a:moveTo>
                      <a:pt x="16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0" y="149"/>
                      <a:pt x="2" y="152"/>
                      <a:pt x="5" y="152"/>
                    </a:cubicBezTo>
                    <a:cubicBezTo>
                      <a:pt x="166" y="152"/>
                      <a:pt x="166" y="152"/>
                      <a:pt x="166" y="152"/>
                    </a:cubicBezTo>
                    <a:cubicBezTo>
                      <a:pt x="169" y="152"/>
                      <a:pt x="171" y="149"/>
                      <a:pt x="171" y="146"/>
                    </a:cubicBezTo>
                    <a:cubicBezTo>
                      <a:pt x="171" y="5"/>
                      <a:pt x="171" y="5"/>
                      <a:pt x="171" y="5"/>
                    </a:cubicBezTo>
                    <a:cubicBezTo>
                      <a:pt x="171" y="2"/>
                      <a:pt x="169" y="0"/>
                      <a:pt x="166" y="0"/>
                    </a:cubicBezTo>
                    <a:close/>
                    <a:moveTo>
                      <a:pt x="132" y="12"/>
                    </a:moveTo>
                    <a:cubicBezTo>
                      <a:pt x="136" y="12"/>
                      <a:pt x="139" y="15"/>
                      <a:pt x="139" y="19"/>
                    </a:cubicBezTo>
                    <a:cubicBezTo>
                      <a:pt x="139" y="23"/>
                      <a:pt x="136" y="26"/>
                      <a:pt x="132" y="26"/>
                    </a:cubicBezTo>
                    <a:cubicBezTo>
                      <a:pt x="128" y="26"/>
                      <a:pt x="124" y="23"/>
                      <a:pt x="124" y="19"/>
                    </a:cubicBezTo>
                    <a:cubicBezTo>
                      <a:pt x="124" y="15"/>
                      <a:pt x="128" y="12"/>
                      <a:pt x="132" y="12"/>
                    </a:cubicBezTo>
                    <a:close/>
                    <a:moveTo>
                      <a:pt x="110" y="12"/>
                    </a:moveTo>
                    <a:cubicBezTo>
                      <a:pt x="114" y="12"/>
                      <a:pt x="118" y="15"/>
                      <a:pt x="118" y="19"/>
                    </a:cubicBezTo>
                    <a:cubicBezTo>
                      <a:pt x="118" y="23"/>
                      <a:pt x="114" y="26"/>
                      <a:pt x="110" y="26"/>
                    </a:cubicBezTo>
                    <a:cubicBezTo>
                      <a:pt x="106" y="26"/>
                      <a:pt x="103" y="23"/>
                      <a:pt x="103" y="19"/>
                    </a:cubicBezTo>
                    <a:cubicBezTo>
                      <a:pt x="103" y="15"/>
                      <a:pt x="106" y="12"/>
                      <a:pt x="110" y="12"/>
                    </a:cubicBezTo>
                    <a:close/>
                    <a:moveTo>
                      <a:pt x="160" y="141"/>
                    </a:moveTo>
                    <a:cubicBezTo>
                      <a:pt x="11" y="141"/>
                      <a:pt x="11" y="141"/>
                      <a:pt x="11" y="141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60" y="38"/>
                      <a:pt x="160" y="38"/>
                      <a:pt x="160" y="38"/>
                    </a:cubicBezTo>
                    <a:lnTo>
                      <a:pt x="160" y="141"/>
                    </a:lnTo>
                    <a:close/>
                    <a:moveTo>
                      <a:pt x="153" y="26"/>
                    </a:moveTo>
                    <a:cubicBezTo>
                      <a:pt x="149" y="26"/>
                      <a:pt x="146" y="23"/>
                      <a:pt x="146" y="19"/>
                    </a:cubicBezTo>
                    <a:cubicBezTo>
                      <a:pt x="146" y="15"/>
                      <a:pt x="149" y="12"/>
                      <a:pt x="153" y="12"/>
                    </a:cubicBezTo>
                    <a:cubicBezTo>
                      <a:pt x="157" y="12"/>
                      <a:pt x="160" y="15"/>
                      <a:pt x="160" y="19"/>
                    </a:cubicBezTo>
                    <a:cubicBezTo>
                      <a:pt x="160" y="23"/>
                      <a:pt x="157" y="26"/>
                      <a:pt x="15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9" name="Rectangle 328"/>
              <p:cNvSpPr>
                <a:spLocks noChangeArrowheads="1"/>
              </p:cNvSpPr>
              <p:nvPr/>
            </p:nvSpPr>
            <p:spPr bwMode="auto">
              <a:xfrm>
                <a:off x="4953712" y="4417273"/>
                <a:ext cx="315527" cy="5963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Rectangle 329"/>
              <p:cNvSpPr>
                <a:spLocks noChangeArrowheads="1"/>
              </p:cNvSpPr>
              <p:nvPr/>
            </p:nvSpPr>
            <p:spPr bwMode="auto">
              <a:xfrm>
                <a:off x="4953712" y="4501847"/>
                <a:ext cx="99754" cy="10517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Rectangle 330"/>
              <p:cNvSpPr>
                <a:spLocks noChangeArrowheads="1"/>
              </p:cNvSpPr>
              <p:nvPr/>
            </p:nvSpPr>
            <p:spPr bwMode="auto">
              <a:xfrm>
                <a:off x="5071899" y="4505100"/>
                <a:ext cx="107344" cy="1301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2" name="Rectangle 331"/>
              <p:cNvSpPr>
                <a:spLocks noChangeArrowheads="1"/>
              </p:cNvSpPr>
              <p:nvPr/>
            </p:nvSpPr>
            <p:spPr bwMode="auto">
              <a:xfrm>
                <a:off x="5071899" y="4548471"/>
                <a:ext cx="107344" cy="1301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3" name="Rectangle 332"/>
              <p:cNvSpPr>
                <a:spLocks noChangeArrowheads="1"/>
              </p:cNvSpPr>
              <p:nvPr/>
            </p:nvSpPr>
            <p:spPr bwMode="auto">
              <a:xfrm>
                <a:off x="5071899" y="4589674"/>
                <a:ext cx="107344" cy="151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333"/>
              <p:cNvSpPr/>
              <p:nvPr/>
            </p:nvSpPr>
            <p:spPr bwMode="auto">
              <a:xfrm>
                <a:off x="5225867" y="4569073"/>
                <a:ext cx="40119" cy="41203"/>
              </a:xfrm>
              <a:custGeom>
                <a:avLst/>
                <a:gdLst>
                  <a:gd name="T0" fmla="*/ 11 w 37"/>
                  <a:gd name="T1" fmla="*/ 0 h 38"/>
                  <a:gd name="T2" fmla="*/ 11 w 37"/>
                  <a:gd name="T3" fmla="*/ 2 h 38"/>
                  <a:gd name="T4" fmla="*/ 0 w 37"/>
                  <a:gd name="T5" fmla="*/ 38 h 38"/>
                  <a:gd name="T6" fmla="*/ 35 w 37"/>
                  <a:gd name="T7" fmla="*/ 26 h 38"/>
                  <a:gd name="T8" fmla="*/ 37 w 37"/>
                  <a:gd name="T9" fmla="*/ 26 h 38"/>
                  <a:gd name="T10" fmla="*/ 11 w 37"/>
                  <a:gd name="T1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38">
                    <a:moveTo>
                      <a:pt x="11" y="0"/>
                    </a:moveTo>
                    <a:lnTo>
                      <a:pt x="11" y="2"/>
                    </a:lnTo>
                    <a:lnTo>
                      <a:pt x="0" y="38"/>
                    </a:lnTo>
                    <a:lnTo>
                      <a:pt x="35" y="26"/>
                    </a:lnTo>
                    <a:lnTo>
                      <a:pt x="37" y="26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Freeform 334"/>
              <p:cNvSpPr/>
              <p:nvPr/>
            </p:nvSpPr>
            <p:spPr bwMode="auto">
              <a:xfrm>
                <a:off x="5389594" y="4366311"/>
                <a:ext cx="76984" cy="79153"/>
              </a:xfrm>
              <a:custGeom>
                <a:avLst/>
                <a:gdLst>
                  <a:gd name="T0" fmla="*/ 23 w 30"/>
                  <a:gd name="T1" fmla="*/ 31 h 31"/>
                  <a:gd name="T2" fmla="*/ 28 w 30"/>
                  <a:gd name="T3" fmla="*/ 25 h 31"/>
                  <a:gd name="T4" fmla="*/ 28 w 30"/>
                  <a:gd name="T5" fmla="*/ 18 h 31"/>
                  <a:gd name="T6" fmla="*/ 13 w 30"/>
                  <a:gd name="T7" fmla="*/ 2 h 31"/>
                  <a:gd name="T8" fmla="*/ 6 w 30"/>
                  <a:gd name="T9" fmla="*/ 2 h 31"/>
                  <a:gd name="T10" fmla="*/ 0 w 30"/>
                  <a:gd name="T11" fmla="*/ 8 h 31"/>
                  <a:gd name="T12" fmla="*/ 23 w 30"/>
                  <a:gd name="T1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1">
                    <a:moveTo>
                      <a:pt x="23" y="31"/>
                    </a:moveTo>
                    <a:cubicBezTo>
                      <a:pt x="28" y="25"/>
                      <a:pt x="28" y="25"/>
                      <a:pt x="28" y="25"/>
                    </a:cubicBezTo>
                    <a:cubicBezTo>
                      <a:pt x="30" y="23"/>
                      <a:pt x="30" y="20"/>
                      <a:pt x="28" y="18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8" y="0"/>
                      <a:pt x="6" y="2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23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335"/>
              <p:cNvSpPr/>
              <p:nvPr/>
            </p:nvSpPr>
            <p:spPr bwMode="auto">
              <a:xfrm>
                <a:off x="5258396" y="4394503"/>
                <a:ext cx="182160" cy="182160"/>
              </a:xfrm>
              <a:custGeom>
                <a:avLst/>
                <a:gdLst>
                  <a:gd name="T0" fmla="*/ 49 w 71"/>
                  <a:gd name="T1" fmla="*/ 0 h 71"/>
                  <a:gd name="T2" fmla="*/ 48 w 71"/>
                  <a:gd name="T3" fmla="*/ 0 h 71"/>
                  <a:gd name="T4" fmla="*/ 2 w 71"/>
                  <a:gd name="T5" fmla="*/ 47 h 71"/>
                  <a:gd name="T6" fmla="*/ 2 w 71"/>
                  <a:gd name="T7" fmla="*/ 54 h 71"/>
                  <a:gd name="T8" fmla="*/ 2 w 71"/>
                  <a:gd name="T9" fmla="*/ 55 h 71"/>
                  <a:gd name="T10" fmla="*/ 8 w 71"/>
                  <a:gd name="T11" fmla="*/ 56 h 71"/>
                  <a:gd name="T12" fmla="*/ 9 w 71"/>
                  <a:gd name="T13" fmla="*/ 62 h 71"/>
                  <a:gd name="T14" fmla="*/ 9 w 71"/>
                  <a:gd name="T15" fmla="*/ 62 h 71"/>
                  <a:gd name="T16" fmla="*/ 15 w 71"/>
                  <a:gd name="T17" fmla="*/ 63 h 71"/>
                  <a:gd name="T18" fmla="*/ 16 w 71"/>
                  <a:gd name="T19" fmla="*/ 69 h 71"/>
                  <a:gd name="T20" fmla="*/ 17 w 71"/>
                  <a:gd name="T21" fmla="*/ 69 h 71"/>
                  <a:gd name="T22" fmla="*/ 24 w 71"/>
                  <a:gd name="T23" fmla="*/ 69 h 71"/>
                  <a:gd name="T24" fmla="*/ 71 w 71"/>
                  <a:gd name="T25" fmla="*/ 23 h 71"/>
                  <a:gd name="T26" fmla="*/ 71 w 71"/>
                  <a:gd name="T27" fmla="*/ 22 h 71"/>
                  <a:gd name="T28" fmla="*/ 49 w 71"/>
                  <a:gd name="T2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1" h="71">
                    <a:moveTo>
                      <a:pt x="49" y="0"/>
                    </a:moveTo>
                    <a:cubicBezTo>
                      <a:pt x="49" y="0"/>
                      <a:pt x="48" y="0"/>
                      <a:pt x="48" y="0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0" y="49"/>
                      <a:pt x="0" y="52"/>
                      <a:pt x="2" y="54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4" y="56"/>
                      <a:pt x="6" y="57"/>
                      <a:pt x="8" y="56"/>
                    </a:cubicBezTo>
                    <a:cubicBezTo>
                      <a:pt x="7" y="58"/>
                      <a:pt x="7" y="60"/>
                      <a:pt x="9" y="62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11" y="64"/>
                      <a:pt x="13" y="64"/>
                      <a:pt x="15" y="63"/>
                    </a:cubicBezTo>
                    <a:cubicBezTo>
                      <a:pt x="14" y="65"/>
                      <a:pt x="15" y="67"/>
                      <a:pt x="16" y="69"/>
                    </a:cubicBezTo>
                    <a:cubicBezTo>
                      <a:pt x="17" y="69"/>
                      <a:pt x="17" y="69"/>
                      <a:pt x="17" y="69"/>
                    </a:cubicBezTo>
                    <a:cubicBezTo>
                      <a:pt x="19" y="71"/>
                      <a:pt x="22" y="71"/>
                      <a:pt x="24" y="69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3"/>
                      <a:pt x="71" y="22"/>
                      <a:pt x="71" y="22"/>
                    </a:cubicBez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93" name="组合 92"/>
          <p:cNvGrpSpPr/>
          <p:nvPr/>
        </p:nvGrpSpPr>
        <p:grpSpPr>
          <a:xfrm>
            <a:off x="8219993" y="4346040"/>
            <a:ext cx="748145" cy="1487180"/>
            <a:chOff x="8219993" y="4058117"/>
            <a:chExt cx="748145" cy="1487180"/>
          </a:xfrm>
        </p:grpSpPr>
        <p:sp>
          <p:nvSpPr>
            <p:cNvPr id="21" name="椭圆 20"/>
            <p:cNvSpPr/>
            <p:nvPr/>
          </p:nvSpPr>
          <p:spPr>
            <a:xfrm>
              <a:off x="8219993" y="4797152"/>
              <a:ext cx="748145" cy="748145"/>
            </a:xfrm>
            <a:prstGeom prst="ellipse">
              <a:avLst/>
            </a:prstGeom>
            <a:solidFill>
              <a:srgbClr val="925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8510140" y="4058117"/>
              <a:ext cx="167850" cy="16785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45" name="直接连接符 44"/>
            <p:cNvCxnSpPr/>
            <p:nvPr/>
          </p:nvCxnSpPr>
          <p:spPr>
            <a:xfrm>
              <a:off x="8594065" y="4160838"/>
              <a:ext cx="0" cy="725353"/>
            </a:xfrm>
            <a:prstGeom prst="line">
              <a:avLst/>
            </a:prstGeom>
            <a:ln w="15875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组合 76"/>
            <p:cNvGrpSpPr/>
            <p:nvPr/>
          </p:nvGrpSpPr>
          <p:grpSpPr>
            <a:xfrm>
              <a:off x="8408328" y="4981341"/>
              <a:ext cx="371476" cy="354368"/>
              <a:chOff x="8145843" y="5425657"/>
              <a:chExt cx="494435" cy="471664"/>
            </a:xfrm>
            <a:solidFill>
              <a:schemeClr val="bg1"/>
            </a:solidFill>
          </p:grpSpPr>
          <p:sp>
            <p:nvSpPr>
              <p:cNvPr id="78" name="Freeform 850"/>
              <p:cNvSpPr/>
              <p:nvPr/>
            </p:nvSpPr>
            <p:spPr bwMode="auto">
              <a:xfrm>
                <a:off x="8294391" y="5425657"/>
                <a:ext cx="89996" cy="101923"/>
              </a:xfrm>
              <a:custGeom>
                <a:avLst/>
                <a:gdLst>
                  <a:gd name="T0" fmla="*/ 9 w 35"/>
                  <a:gd name="T1" fmla="*/ 35 h 40"/>
                  <a:gd name="T2" fmla="*/ 5 w 35"/>
                  <a:gd name="T3" fmla="*/ 13 h 40"/>
                  <a:gd name="T4" fmla="*/ 27 w 35"/>
                  <a:gd name="T5" fmla="*/ 4 h 40"/>
                  <a:gd name="T6" fmla="*/ 30 w 35"/>
                  <a:gd name="T7" fmla="*/ 27 h 40"/>
                  <a:gd name="T8" fmla="*/ 9 w 35"/>
                  <a:gd name="T9" fmla="*/ 3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40">
                    <a:moveTo>
                      <a:pt x="9" y="35"/>
                    </a:moveTo>
                    <a:cubicBezTo>
                      <a:pt x="2" y="31"/>
                      <a:pt x="0" y="21"/>
                      <a:pt x="5" y="13"/>
                    </a:cubicBezTo>
                    <a:cubicBezTo>
                      <a:pt x="10" y="4"/>
                      <a:pt x="20" y="0"/>
                      <a:pt x="27" y="4"/>
                    </a:cubicBezTo>
                    <a:cubicBezTo>
                      <a:pt x="34" y="8"/>
                      <a:pt x="35" y="19"/>
                      <a:pt x="30" y="27"/>
                    </a:cubicBezTo>
                    <a:cubicBezTo>
                      <a:pt x="25" y="36"/>
                      <a:pt x="16" y="40"/>
                      <a:pt x="9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9" name="Freeform 851"/>
              <p:cNvSpPr/>
              <p:nvPr/>
            </p:nvSpPr>
            <p:spPr bwMode="auto">
              <a:xfrm>
                <a:off x="8145843" y="5499388"/>
                <a:ext cx="489012" cy="397933"/>
              </a:xfrm>
              <a:custGeom>
                <a:avLst/>
                <a:gdLst>
                  <a:gd name="T0" fmla="*/ 3 w 191"/>
                  <a:gd name="T1" fmla="*/ 12 h 155"/>
                  <a:gd name="T2" fmla="*/ 4 w 191"/>
                  <a:gd name="T3" fmla="*/ 12 h 155"/>
                  <a:gd name="T4" fmla="*/ 10 w 191"/>
                  <a:gd name="T5" fmla="*/ 10 h 155"/>
                  <a:gd name="T6" fmla="*/ 35 w 191"/>
                  <a:gd name="T7" fmla="*/ 1 h 155"/>
                  <a:gd name="T8" fmla="*/ 58 w 191"/>
                  <a:gd name="T9" fmla="*/ 6 h 155"/>
                  <a:gd name="T10" fmla="*/ 52 w 191"/>
                  <a:gd name="T11" fmla="*/ 9 h 155"/>
                  <a:gd name="T12" fmla="*/ 50 w 191"/>
                  <a:gd name="T13" fmla="*/ 19 h 155"/>
                  <a:gd name="T14" fmla="*/ 60 w 191"/>
                  <a:gd name="T15" fmla="*/ 14 h 155"/>
                  <a:gd name="T16" fmla="*/ 64 w 191"/>
                  <a:gd name="T17" fmla="*/ 7 h 155"/>
                  <a:gd name="T18" fmla="*/ 65 w 191"/>
                  <a:gd name="T19" fmla="*/ 15 h 155"/>
                  <a:gd name="T20" fmla="*/ 53 w 191"/>
                  <a:gd name="T21" fmla="*/ 41 h 155"/>
                  <a:gd name="T22" fmla="*/ 65 w 191"/>
                  <a:gd name="T23" fmla="*/ 20 h 155"/>
                  <a:gd name="T24" fmla="*/ 70 w 191"/>
                  <a:gd name="T25" fmla="*/ 19 h 155"/>
                  <a:gd name="T26" fmla="*/ 75 w 191"/>
                  <a:gd name="T27" fmla="*/ 50 h 155"/>
                  <a:gd name="T28" fmla="*/ 95 w 191"/>
                  <a:gd name="T29" fmla="*/ 63 h 155"/>
                  <a:gd name="T30" fmla="*/ 130 w 191"/>
                  <a:gd name="T31" fmla="*/ 35 h 155"/>
                  <a:gd name="T32" fmla="*/ 191 w 191"/>
                  <a:gd name="T33" fmla="*/ 79 h 155"/>
                  <a:gd name="T34" fmla="*/ 183 w 191"/>
                  <a:gd name="T35" fmla="*/ 81 h 155"/>
                  <a:gd name="T36" fmla="*/ 92 w 191"/>
                  <a:gd name="T37" fmla="*/ 81 h 155"/>
                  <a:gd name="T38" fmla="*/ 77 w 191"/>
                  <a:gd name="T39" fmla="*/ 79 h 155"/>
                  <a:gd name="T40" fmla="*/ 71 w 191"/>
                  <a:gd name="T41" fmla="*/ 71 h 155"/>
                  <a:gd name="T42" fmla="*/ 61 w 191"/>
                  <a:gd name="T43" fmla="*/ 63 h 155"/>
                  <a:gd name="T44" fmla="*/ 61 w 191"/>
                  <a:gd name="T45" fmla="*/ 63 h 155"/>
                  <a:gd name="T46" fmla="*/ 61 w 191"/>
                  <a:gd name="T47" fmla="*/ 63 h 155"/>
                  <a:gd name="T48" fmla="*/ 57 w 191"/>
                  <a:gd name="T49" fmla="*/ 57 h 155"/>
                  <a:gd name="T50" fmla="*/ 57 w 191"/>
                  <a:gd name="T51" fmla="*/ 55 h 155"/>
                  <a:gd name="T52" fmla="*/ 56 w 191"/>
                  <a:gd name="T53" fmla="*/ 50 h 155"/>
                  <a:gd name="T54" fmla="*/ 60 w 191"/>
                  <a:gd name="T55" fmla="*/ 94 h 155"/>
                  <a:gd name="T56" fmla="*/ 46 w 191"/>
                  <a:gd name="T57" fmla="*/ 155 h 155"/>
                  <a:gd name="T58" fmla="*/ 41 w 191"/>
                  <a:gd name="T59" fmla="*/ 105 h 155"/>
                  <a:gd name="T60" fmla="*/ 40 w 191"/>
                  <a:gd name="T61" fmla="*/ 104 h 155"/>
                  <a:gd name="T62" fmla="*/ 32 w 191"/>
                  <a:gd name="T63" fmla="*/ 87 h 155"/>
                  <a:gd name="T64" fmla="*/ 5 w 191"/>
                  <a:gd name="T65" fmla="*/ 152 h 155"/>
                  <a:gd name="T66" fmla="*/ 2 w 191"/>
                  <a:gd name="T67" fmla="*/ 66 h 155"/>
                  <a:gd name="T68" fmla="*/ 15 w 191"/>
                  <a:gd name="T69" fmla="*/ 40 h 155"/>
                  <a:gd name="T70" fmla="*/ 1 w 191"/>
                  <a:gd name="T71" fmla="*/ 29 h 155"/>
                  <a:gd name="T72" fmla="*/ 0 w 191"/>
                  <a:gd name="T73" fmla="*/ 28 h 155"/>
                  <a:gd name="T74" fmla="*/ 3 w 191"/>
                  <a:gd name="T75" fmla="*/ 1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1" h="155">
                    <a:moveTo>
                      <a:pt x="3" y="12"/>
                    </a:move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7" y="0"/>
                      <a:pt x="44" y="0"/>
                      <a:pt x="46" y="1"/>
                    </a:cubicBezTo>
                    <a:cubicBezTo>
                      <a:pt x="51" y="2"/>
                      <a:pt x="54" y="4"/>
                      <a:pt x="58" y="6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60" y="14"/>
                      <a:pt x="60" y="14"/>
                      <a:pt x="60" y="1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7" y="9"/>
                      <a:pt x="67" y="9"/>
                      <a:pt x="67" y="9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53" y="41"/>
                      <a:pt x="53" y="41"/>
                      <a:pt x="53" y="41"/>
                    </a:cubicBezTo>
                    <a:cubicBezTo>
                      <a:pt x="65" y="26"/>
                      <a:pt x="65" y="26"/>
                      <a:pt x="65" y="26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9" y="19"/>
                      <a:pt x="69" y="19"/>
                      <a:pt x="70" y="19"/>
                    </a:cubicBezTo>
                    <a:cubicBezTo>
                      <a:pt x="75" y="50"/>
                      <a:pt x="75" y="50"/>
                      <a:pt x="75" y="50"/>
                    </a:cubicBezTo>
                    <a:cubicBezTo>
                      <a:pt x="75" y="50"/>
                      <a:pt x="75" y="50"/>
                      <a:pt x="75" y="50"/>
                    </a:cubicBezTo>
                    <a:cubicBezTo>
                      <a:pt x="82" y="55"/>
                      <a:pt x="82" y="55"/>
                      <a:pt x="82" y="55"/>
                    </a:cubicBezTo>
                    <a:cubicBezTo>
                      <a:pt x="95" y="63"/>
                      <a:pt x="95" y="63"/>
                      <a:pt x="95" y="63"/>
                    </a:cubicBezTo>
                    <a:cubicBezTo>
                      <a:pt x="95" y="64"/>
                      <a:pt x="95" y="64"/>
                      <a:pt x="95" y="64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2" y="33"/>
                      <a:pt x="136" y="33"/>
                      <a:pt x="138" y="35"/>
                    </a:cubicBezTo>
                    <a:cubicBezTo>
                      <a:pt x="191" y="79"/>
                      <a:pt x="191" y="79"/>
                      <a:pt x="191" y="79"/>
                    </a:cubicBezTo>
                    <a:cubicBezTo>
                      <a:pt x="190" y="80"/>
                      <a:pt x="189" y="81"/>
                      <a:pt x="187" y="81"/>
                    </a:cubicBezTo>
                    <a:cubicBezTo>
                      <a:pt x="183" y="81"/>
                      <a:pt x="183" y="81"/>
                      <a:pt x="183" y="81"/>
                    </a:cubicBezTo>
                    <a:cubicBezTo>
                      <a:pt x="94" y="67"/>
                      <a:pt x="94" y="67"/>
                      <a:pt x="94" y="67"/>
                    </a:cubicBezTo>
                    <a:cubicBezTo>
                      <a:pt x="92" y="81"/>
                      <a:pt x="92" y="81"/>
                      <a:pt x="92" y="81"/>
                    </a:cubicBezTo>
                    <a:cubicBezTo>
                      <a:pt x="80" y="81"/>
                      <a:pt x="80" y="81"/>
                      <a:pt x="80" y="81"/>
                    </a:cubicBezTo>
                    <a:cubicBezTo>
                      <a:pt x="79" y="81"/>
                      <a:pt x="78" y="80"/>
                      <a:pt x="77" y="79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71" y="71"/>
                      <a:pt x="71" y="71"/>
                      <a:pt x="71" y="71"/>
                    </a:cubicBezTo>
                    <a:cubicBezTo>
                      <a:pt x="65" y="66"/>
                      <a:pt x="65" y="66"/>
                      <a:pt x="65" y="66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53" y="50"/>
                      <a:pt x="59" y="59"/>
                      <a:pt x="57" y="57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7" y="56"/>
                      <a:pt x="57" y="56"/>
                      <a:pt x="57" y="56"/>
                    </a:cubicBezTo>
                    <a:cubicBezTo>
                      <a:pt x="57" y="55"/>
                      <a:pt x="57" y="55"/>
                      <a:pt x="57" y="55"/>
                    </a:cubicBezTo>
                    <a:cubicBezTo>
                      <a:pt x="57" y="53"/>
                      <a:pt x="57" y="53"/>
                      <a:pt x="57" y="53"/>
                    </a:cubicBezTo>
                    <a:cubicBezTo>
                      <a:pt x="56" y="50"/>
                      <a:pt x="56" y="50"/>
                      <a:pt x="56" y="50"/>
                    </a:cubicBezTo>
                    <a:cubicBezTo>
                      <a:pt x="54" y="56"/>
                      <a:pt x="51" y="63"/>
                      <a:pt x="49" y="71"/>
                    </a:cubicBezTo>
                    <a:cubicBezTo>
                      <a:pt x="51" y="76"/>
                      <a:pt x="55" y="85"/>
                      <a:pt x="60" y="94"/>
                    </a:cubicBezTo>
                    <a:cubicBezTo>
                      <a:pt x="65" y="120"/>
                      <a:pt x="64" y="137"/>
                      <a:pt x="65" y="154"/>
                    </a:cubicBezTo>
                    <a:cubicBezTo>
                      <a:pt x="46" y="155"/>
                      <a:pt x="46" y="155"/>
                      <a:pt x="46" y="155"/>
                    </a:cubicBezTo>
                    <a:cubicBezTo>
                      <a:pt x="41" y="111"/>
                      <a:pt x="41" y="111"/>
                      <a:pt x="41" y="111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04"/>
                      <a:pt x="40" y="104"/>
                      <a:pt x="40" y="104"/>
                    </a:cubicBezTo>
                    <a:cubicBezTo>
                      <a:pt x="35" y="94"/>
                      <a:pt x="35" y="94"/>
                      <a:pt x="35" y="94"/>
                    </a:cubicBezTo>
                    <a:cubicBezTo>
                      <a:pt x="32" y="87"/>
                      <a:pt x="32" y="87"/>
                      <a:pt x="32" y="87"/>
                    </a:cubicBezTo>
                    <a:cubicBezTo>
                      <a:pt x="31" y="106"/>
                      <a:pt x="28" y="136"/>
                      <a:pt x="25" y="154"/>
                    </a:cubicBezTo>
                    <a:cubicBezTo>
                      <a:pt x="5" y="152"/>
                      <a:pt x="5" y="152"/>
                      <a:pt x="5" y="152"/>
                    </a:cubicBezTo>
                    <a:cubicBezTo>
                      <a:pt x="8" y="124"/>
                      <a:pt x="10" y="98"/>
                      <a:pt x="11" y="70"/>
                    </a:cubicBezTo>
                    <a:cubicBezTo>
                      <a:pt x="8" y="69"/>
                      <a:pt x="5" y="67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6" y="57"/>
                      <a:pt x="11" y="49"/>
                      <a:pt x="15" y="4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3" y="8"/>
                      <a:pt x="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0" name="Freeform 852"/>
              <p:cNvSpPr>
                <a:spLocks noEditPoints="1"/>
              </p:cNvSpPr>
              <p:nvPr/>
            </p:nvSpPr>
            <p:spPr bwMode="auto">
              <a:xfrm>
                <a:off x="8337762" y="5711908"/>
                <a:ext cx="302516" cy="176739"/>
              </a:xfrm>
              <a:custGeom>
                <a:avLst/>
                <a:gdLst>
                  <a:gd name="T0" fmla="*/ 63 w 118"/>
                  <a:gd name="T1" fmla="*/ 46 h 69"/>
                  <a:gd name="T2" fmla="*/ 118 w 118"/>
                  <a:gd name="T3" fmla="*/ 0 h 69"/>
                  <a:gd name="T4" fmla="*/ 118 w 118"/>
                  <a:gd name="T5" fmla="*/ 63 h 69"/>
                  <a:gd name="T6" fmla="*/ 112 w 118"/>
                  <a:gd name="T7" fmla="*/ 69 h 69"/>
                  <a:gd name="T8" fmla="*/ 5 w 118"/>
                  <a:gd name="T9" fmla="*/ 69 h 69"/>
                  <a:gd name="T10" fmla="*/ 0 w 118"/>
                  <a:gd name="T11" fmla="*/ 63 h 69"/>
                  <a:gd name="T12" fmla="*/ 0 w 118"/>
                  <a:gd name="T13" fmla="*/ 0 h 69"/>
                  <a:gd name="T14" fmla="*/ 55 w 118"/>
                  <a:gd name="T15" fmla="*/ 46 h 69"/>
                  <a:gd name="T16" fmla="*/ 63 w 118"/>
                  <a:gd name="T17" fmla="*/ 46 h 69"/>
                  <a:gd name="T18" fmla="*/ 84 w 118"/>
                  <a:gd name="T19" fmla="*/ 39 h 69"/>
                  <a:gd name="T20" fmla="*/ 110 w 118"/>
                  <a:gd name="T21" fmla="*/ 64 h 69"/>
                  <a:gd name="T22" fmla="*/ 111 w 118"/>
                  <a:gd name="T23" fmla="*/ 64 h 69"/>
                  <a:gd name="T24" fmla="*/ 113 w 118"/>
                  <a:gd name="T25" fmla="*/ 64 h 69"/>
                  <a:gd name="T26" fmla="*/ 113 w 118"/>
                  <a:gd name="T27" fmla="*/ 61 h 69"/>
                  <a:gd name="T28" fmla="*/ 87 w 118"/>
                  <a:gd name="T29" fmla="*/ 36 h 69"/>
                  <a:gd name="T30" fmla="*/ 84 w 118"/>
                  <a:gd name="T31" fmla="*/ 37 h 69"/>
                  <a:gd name="T32" fmla="*/ 84 w 118"/>
                  <a:gd name="T33" fmla="*/ 39 h 69"/>
                  <a:gd name="T34" fmla="*/ 34 w 118"/>
                  <a:gd name="T35" fmla="*/ 37 h 69"/>
                  <a:gd name="T36" fmla="*/ 31 w 118"/>
                  <a:gd name="T37" fmla="*/ 36 h 69"/>
                  <a:gd name="T38" fmla="*/ 5 w 118"/>
                  <a:gd name="T39" fmla="*/ 61 h 69"/>
                  <a:gd name="T40" fmla="*/ 5 w 118"/>
                  <a:gd name="T41" fmla="*/ 64 h 69"/>
                  <a:gd name="T42" fmla="*/ 6 w 118"/>
                  <a:gd name="T43" fmla="*/ 64 h 69"/>
                  <a:gd name="T44" fmla="*/ 8 w 118"/>
                  <a:gd name="T45" fmla="*/ 64 h 69"/>
                  <a:gd name="T46" fmla="*/ 34 w 118"/>
                  <a:gd name="T47" fmla="*/ 39 h 69"/>
                  <a:gd name="T48" fmla="*/ 34 w 118"/>
                  <a:gd name="T49" fmla="*/ 3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8" h="69">
                    <a:moveTo>
                      <a:pt x="63" y="46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63"/>
                      <a:pt x="118" y="63"/>
                      <a:pt x="118" y="63"/>
                    </a:cubicBezTo>
                    <a:cubicBezTo>
                      <a:pt x="118" y="66"/>
                      <a:pt x="116" y="69"/>
                      <a:pt x="112" y="69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2" y="69"/>
                      <a:pt x="0" y="66"/>
                      <a:pt x="0" y="6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7" y="47"/>
                      <a:pt x="61" y="47"/>
                      <a:pt x="63" y="46"/>
                    </a:cubicBezTo>
                    <a:close/>
                    <a:moveTo>
                      <a:pt x="84" y="39"/>
                    </a:moveTo>
                    <a:cubicBezTo>
                      <a:pt x="110" y="64"/>
                      <a:pt x="110" y="64"/>
                      <a:pt x="110" y="64"/>
                    </a:cubicBezTo>
                    <a:cubicBezTo>
                      <a:pt x="110" y="64"/>
                      <a:pt x="111" y="64"/>
                      <a:pt x="111" y="64"/>
                    </a:cubicBezTo>
                    <a:cubicBezTo>
                      <a:pt x="112" y="64"/>
                      <a:pt x="112" y="64"/>
                      <a:pt x="113" y="64"/>
                    </a:cubicBezTo>
                    <a:cubicBezTo>
                      <a:pt x="113" y="63"/>
                      <a:pt x="113" y="62"/>
                      <a:pt x="113" y="61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6" y="36"/>
                      <a:pt x="85" y="36"/>
                      <a:pt x="84" y="37"/>
                    </a:cubicBezTo>
                    <a:cubicBezTo>
                      <a:pt x="84" y="37"/>
                      <a:pt x="84" y="38"/>
                      <a:pt x="84" y="39"/>
                    </a:cubicBezTo>
                    <a:close/>
                    <a:moveTo>
                      <a:pt x="34" y="37"/>
                    </a:moveTo>
                    <a:cubicBezTo>
                      <a:pt x="33" y="36"/>
                      <a:pt x="32" y="36"/>
                      <a:pt x="31" y="36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4" y="62"/>
                      <a:pt x="4" y="63"/>
                      <a:pt x="5" y="64"/>
                    </a:cubicBezTo>
                    <a:cubicBezTo>
                      <a:pt x="5" y="64"/>
                      <a:pt x="6" y="64"/>
                      <a:pt x="6" y="64"/>
                    </a:cubicBezTo>
                    <a:cubicBezTo>
                      <a:pt x="7" y="64"/>
                      <a:pt x="7" y="64"/>
                      <a:pt x="8" y="64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4" y="38"/>
                      <a:pt x="34" y="37"/>
                      <a:pt x="34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1" name="Freeform 853"/>
              <p:cNvSpPr/>
              <p:nvPr/>
            </p:nvSpPr>
            <p:spPr bwMode="auto">
              <a:xfrm>
                <a:off x="8414746" y="5709740"/>
                <a:ext cx="169148" cy="43371"/>
              </a:xfrm>
              <a:custGeom>
                <a:avLst/>
                <a:gdLst>
                  <a:gd name="T0" fmla="*/ 4 w 66"/>
                  <a:gd name="T1" fmla="*/ 1 h 17"/>
                  <a:gd name="T2" fmla="*/ 63 w 66"/>
                  <a:gd name="T3" fmla="*/ 11 h 17"/>
                  <a:gd name="T4" fmla="*/ 66 w 66"/>
                  <a:gd name="T5" fmla="*/ 15 h 17"/>
                  <a:gd name="T6" fmla="*/ 62 w 66"/>
                  <a:gd name="T7" fmla="*/ 17 h 17"/>
                  <a:gd name="T8" fmla="*/ 62 w 66"/>
                  <a:gd name="T9" fmla="*/ 17 h 17"/>
                  <a:gd name="T10" fmla="*/ 2 w 66"/>
                  <a:gd name="T11" fmla="*/ 7 h 17"/>
                  <a:gd name="T12" fmla="*/ 0 w 66"/>
                  <a:gd name="T13" fmla="*/ 3 h 17"/>
                  <a:gd name="T14" fmla="*/ 4 w 66"/>
                  <a:gd name="T15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17">
                    <a:moveTo>
                      <a:pt x="4" y="1"/>
                    </a:moveTo>
                    <a:cubicBezTo>
                      <a:pt x="63" y="11"/>
                      <a:pt x="63" y="11"/>
                      <a:pt x="63" y="11"/>
                    </a:cubicBezTo>
                    <a:cubicBezTo>
                      <a:pt x="65" y="11"/>
                      <a:pt x="66" y="13"/>
                      <a:pt x="66" y="15"/>
                    </a:cubicBezTo>
                    <a:cubicBezTo>
                      <a:pt x="65" y="16"/>
                      <a:pt x="64" y="17"/>
                      <a:pt x="62" y="17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2"/>
                      <a:pt x="2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2" name="Freeform 854"/>
              <p:cNvSpPr/>
              <p:nvPr/>
            </p:nvSpPr>
            <p:spPr bwMode="auto">
              <a:xfrm>
                <a:off x="8407156" y="5743352"/>
                <a:ext cx="135536" cy="35782"/>
              </a:xfrm>
              <a:custGeom>
                <a:avLst/>
                <a:gdLst>
                  <a:gd name="T0" fmla="*/ 1 w 53"/>
                  <a:gd name="T1" fmla="*/ 3 h 14"/>
                  <a:gd name="T2" fmla="*/ 4 w 53"/>
                  <a:gd name="T3" fmla="*/ 0 h 14"/>
                  <a:gd name="T4" fmla="*/ 50 w 53"/>
                  <a:gd name="T5" fmla="*/ 8 h 14"/>
                  <a:gd name="T6" fmla="*/ 53 w 53"/>
                  <a:gd name="T7" fmla="*/ 12 h 14"/>
                  <a:gd name="T8" fmla="*/ 50 w 53"/>
                  <a:gd name="T9" fmla="*/ 14 h 14"/>
                  <a:gd name="T10" fmla="*/ 49 w 53"/>
                  <a:gd name="T11" fmla="*/ 14 h 14"/>
                  <a:gd name="T12" fmla="*/ 3 w 53"/>
                  <a:gd name="T13" fmla="*/ 7 h 14"/>
                  <a:gd name="T14" fmla="*/ 1 w 53"/>
                  <a:gd name="T1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14">
                    <a:moveTo>
                      <a:pt x="1" y="3"/>
                    </a:moveTo>
                    <a:cubicBezTo>
                      <a:pt x="1" y="1"/>
                      <a:pt x="2" y="0"/>
                      <a:pt x="4" y="0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2" y="8"/>
                      <a:pt x="53" y="10"/>
                      <a:pt x="53" y="12"/>
                    </a:cubicBezTo>
                    <a:cubicBezTo>
                      <a:pt x="53" y="13"/>
                      <a:pt x="51" y="14"/>
                      <a:pt x="50" y="14"/>
                    </a:cubicBezTo>
                    <a:cubicBezTo>
                      <a:pt x="50" y="14"/>
                      <a:pt x="49" y="14"/>
                      <a:pt x="49" y="14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" y="6"/>
                      <a:pt x="0" y="5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3" name="Freeform 855"/>
              <p:cNvSpPr/>
              <p:nvPr/>
            </p:nvSpPr>
            <p:spPr bwMode="auto">
              <a:xfrm>
                <a:off x="8450527" y="5784555"/>
                <a:ext cx="61805" cy="22770"/>
              </a:xfrm>
              <a:custGeom>
                <a:avLst/>
                <a:gdLst>
                  <a:gd name="T0" fmla="*/ 21 w 24"/>
                  <a:gd name="T1" fmla="*/ 3 h 9"/>
                  <a:gd name="T2" fmla="*/ 24 w 24"/>
                  <a:gd name="T3" fmla="*/ 6 h 9"/>
                  <a:gd name="T4" fmla="*/ 21 w 24"/>
                  <a:gd name="T5" fmla="*/ 9 h 9"/>
                  <a:gd name="T6" fmla="*/ 20 w 24"/>
                  <a:gd name="T7" fmla="*/ 9 h 9"/>
                  <a:gd name="T8" fmla="*/ 3 w 24"/>
                  <a:gd name="T9" fmla="*/ 6 h 9"/>
                  <a:gd name="T10" fmla="*/ 0 w 24"/>
                  <a:gd name="T11" fmla="*/ 3 h 9"/>
                  <a:gd name="T12" fmla="*/ 4 w 24"/>
                  <a:gd name="T13" fmla="*/ 0 h 9"/>
                  <a:gd name="T14" fmla="*/ 21 w 24"/>
                  <a:gd name="T1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9">
                    <a:moveTo>
                      <a:pt x="21" y="3"/>
                    </a:moveTo>
                    <a:cubicBezTo>
                      <a:pt x="23" y="3"/>
                      <a:pt x="24" y="5"/>
                      <a:pt x="24" y="6"/>
                    </a:cubicBezTo>
                    <a:cubicBezTo>
                      <a:pt x="24" y="8"/>
                      <a:pt x="22" y="9"/>
                      <a:pt x="21" y="9"/>
                    </a:cubicBezTo>
                    <a:cubicBezTo>
                      <a:pt x="21" y="9"/>
                      <a:pt x="21" y="9"/>
                      <a:pt x="20" y="9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lnTo>
                      <a:pt x="21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88" name="MH_Text_1"/>
          <p:cNvSpPr txBox="1"/>
          <p:nvPr>
            <p:custDataLst>
              <p:tags r:id="rId1"/>
            </p:custDataLst>
          </p:nvPr>
        </p:nvSpPr>
        <p:spPr>
          <a:xfrm>
            <a:off x="1891006" y="5868829"/>
            <a:ext cx="1688766" cy="584507"/>
          </a:xfrm>
          <a:prstGeom prst="rect">
            <a:avLst/>
          </a:prstGeom>
          <a:noFill/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1600" b="1" dirty="0">
                <a:solidFill>
                  <a:srgbClr val="FF000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Story time</a:t>
            </a:r>
            <a:endParaRPr lang="zh-CN" altLang="en-US" sz="1600" b="1" dirty="0">
              <a:solidFill>
                <a:srgbClr val="FF0000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4" name="MH_Text_1"/>
          <p:cNvSpPr txBox="1"/>
          <p:nvPr>
            <p:custDataLst>
              <p:tags r:id="rId2"/>
            </p:custDataLst>
          </p:nvPr>
        </p:nvSpPr>
        <p:spPr>
          <a:xfrm>
            <a:off x="3780766" y="5868828"/>
            <a:ext cx="1688766" cy="584507"/>
          </a:xfrm>
          <a:prstGeom prst="rect">
            <a:avLst/>
          </a:prstGeom>
          <a:noFill/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1600" b="1" dirty="0">
                <a:solidFill>
                  <a:srgbClr val="FF000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Cartoon time</a:t>
            </a:r>
            <a:endParaRPr lang="zh-CN" altLang="en-US" sz="1600" b="1" dirty="0">
              <a:solidFill>
                <a:srgbClr val="FF0000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5" name="MH_Text_1"/>
          <p:cNvSpPr txBox="1"/>
          <p:nvPr>
            <p:custDataLst>
              <p:tags r:id="rId3"/>
            </p:custDataLst>
          </p:nvPr>
        </p:nvSpPr>
        <p:spPr>
          <a:xfrm>
            <a:off x="5721074" y="5855814"/>
            <a:ext cx="1688766" cy="584507"/>
          </a:xfrm>
          <a:prstGeom prst="rect">
            <a:avLst/>
          </a:prstGeom>
          <a:noFill/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1600" b="1" dirty="0">
                <a:solidFill>
                  <a:srgbClr val="FF000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Fun time</a:t>
            </a:r>
            <a:endParaRPr lang="zh-CN" altLang="en-US" sz="1600" b="1" dirty="0">
              <a:solidFill>
                <a:srgbClr val="FF0000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6" name="MH_Text_1"/>
          <p:cNvSpPr txBox="1"/>
          <p:nvPr>
            <p:custDataLst>
              <p:tags r:id="rId4"/>
            </p:custDataLst>
          </p:nvPr>
        </p:nvSpPr>
        <p:spPr>
          <a:xfrm>
            <a:off x="7760273" y="5805155"/>
            <a:ext cx="1688766" cy="584507"/>
          </a:xfrm>
          <a:prstGeom prst="rect">
            <a:avLst/>
          </a:prstGeom>
          <a:noFill/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1600" b="1" dirty="0">
                <a:solidFill>
                  <a:srgbClr val="FF000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Checkout time</a:t>
            </a:r>
            <a:endParaRPr lang="zh-CN" altLang="en-US" sz="1600" b="1" dirty="0">
              <a:solidFill>
                <a:srgbClr val="FF0000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7" name="TextBox 16"/>
          <p:cNvSpPr txBox="1"/>
          <p:nvPr/>
        </p:nvSpPr>
        <p:spPr>
          <a:xfrm>
            <a:off x="1816949" y="887702"/>
            <a:ext cx="9244026" cy="2138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b="1" dirty="0">
                <a:solidFill>
                  <a:srgbClr val="BB81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英语课内容丰富，版块固定</a:t>
            </a:r>
            <a:r>
              <a:rPr lang="en-US" altLang="zh-CN" sz="1400" b="1" dirty="0">
                <a:solidFill>
                  <a:srgbClr val="BB81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b="1" dirty="0">
                <a:solidFill>
                  <a:srgbClr val="BB81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每个版块都有其特定的功能</a:t>
            </a:r>
            <a:r>
              <a:rPr lang="en-US" altLang="zh-CN" sz="1400" b="1" dirty="0">
                <a:solidFill>
                  <a:srgbClr val="BB81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400" b="1" dirty="0">
                <a:solidFill>
                  <a:srgbClr val="BB81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但万变不离其宗</a:t>
            </a:r>
            <a:r>
              <a:rPr lang="en-US" altLang="zh-CN" sz="1400" b="1" dirty="0">
                <a:solidFill>
                  <a:srgbClr val="BB81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b="1" dirty="0">
                <a:solidFill>
                  <a:srgbClr val="BB81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三年级课型的主板块为</a:t>
            </a:r>
            <a:r>
              <a:rPr lang="en-US" altLang="zh-CN" sz="1400" b="1" dirty="0" err="1">
                <a:solidFill>
                  <a:srgbClr val="BB81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storytime,cartoontime,funtime</a:t>
            </a:r>
            <a:r>
              <a:rPr lang="zh-CN" altLang="en-US" sz="1400" b="1" dirty="0">
                <a:solidFill>
                  <a:srgbClr val="BB81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b="1" dirty="0" err="1">
                <a:solidFill>
                  <a:srgbClr val="BB81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checkoutime</a:t>
            </a:r>
            <a:r>
              <a:rPr lang="en-US" altLang="zh-CN" sz="1400" b="1" dirty="0">
                <a:solidFill>
                  <a:srgbClr val="BB81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b="1" dirty="0">
                <a:solidFill>
                  <a:srgbClr val="BB81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等版块，教研组团队为了促进教师成长性发展，针对不同教龄段的老师，进行不同课型的研究。刚参加工作的年轻教师，对所教内容不熟悉，缺乏教学经验，针对这一状况，团队会先组织她们进行</a:t>
            </a:r>
            <a:r>
              <a:rPr lang="en-US" altLang="zh-CN" sz="1400" b="1" dirty="0">
                <a:solidFill>
                  <a:srgbClr val="BB81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story time</a:t>
            </a:r>
            <a:r>
              <a:rPr lang="zh-CN" altLang="en-US" sz="1400" b="1" dirty="0">
                <a:solidFill>
                  <a:srgbClr val="BB81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400" b="1" dirty="0">
                <a:solidFill>
                  <a:srgbClr val="BB81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cartoon time</a:t>
            </a:r>
            <a:r>
              <a:rPr lang="zh-CN" altLang="en-US" sz="1400" b="1" dirty="0">
                <a:solidFill>
                  <a:srgbClr val="BB81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的专题研究，帮助他们迅速熟悉课型，把握课堂结构，真正做到“一年入格”。</a:t>
            </a:r>
            <a:r>
              <a:rPr lang="en-US" altLang="zh-CN" sz="1400" b="1" dirty="0">
                <a:solidFill>
                  <a:srgbClr val="BB81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Story time</a:t>
            </a:r>
            <a:r>
              <a:rPr lang="zh-CN" altLang="en-US" sz="1400" b="1" dirty="0">
                <a:solidFill>
                  <a:srgbClr val="BB81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是英语教学中的语篇教学，也是每个单元的核心内容，我们组会根据区教研室提出的“六步法”来打磨新教师课堂，来促进学生语言和思维的发展。</a:t>
            </a:r>
            <a:r>
              <a:rPr lang="en-US" altLang="zh-CN" sz="1400" b="1" dirty="0">
                <a:solidFill>
                  <a:srgbClr val="BB81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Cartoon time</a:t>
            </a:r>
            <a:r>
              <a:rPr lang="zh-CN" altLang="en-US" sz="1400" b="1" dirty="0">
                <a:solidFill>
                  <a:srgbClr val="BB81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每个单元学生们最喜欢的板块，如何教得生动，学得有趣，团队也组织青年教师们进行了成熟型课例的移植和研究，新手教师对于这两大版块的操作路径，如果能够做到了然于心，就把握住了大方向，守住了底线。</a:t>
            </a:r>
            <a:endParaRPr lang="en-US" altLang="zh-CN" sz="1400" b="1" dirty="0">
              <a:solidFill>
                <a:srgbClr val="BB81E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文本框 3"/>
          <p:cNvSpPr txBox="1"/>
          <p:nvPr/>
        </p:nvSpPr>
        <p:spPr>
          <a:xfrm>
            <a:off x="867921" y="445907"/>
            <a:ext cx="3096344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课型研究</a:t>
            </a:r>
            <a:endParaRPr lang="zh-CN" altLang="en-US" sz="2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49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49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49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49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49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49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49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49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49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49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49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49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49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94" grpId="0"/>
      <p:bldP spid="95" grpId="0"/>
      <p:bldP spid="96" grpId="0"/>
      <p:bldP spid="97" grpId="0"/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"/>
          <p:cNvSpPr txBox="1"/>
          <p:nvPr/>
        </p:nvSpPr>
        <p:spPr>
          <a:xfrm>
            <a:off x="1342678" y="404664"/>
            <a:ext cx="2893858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课题研究</a:t>
            </a:r>
            <a:endParaRPr lang="zh-CN" altLang="en-US" sz="2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 useBgFill="1">
        <p:nvSpPr>
          <p:cNvPr id="3" name="椭圆 2"/>
          <p:cNvSpPr>
            <a:spLocks noChangeArrowheads="1"/>
          </p:cNvSpPr>
          <p:nvPr/>
        </p:nvSpPr>
        <p:spPr bwMode="auto">
          <a:xfrm>
            <a:off x="4549130" y="2501362"/>
            <a:ext cx="3006112" cy="3006111"/>
          </a:xfrm>
          <a:prstGeom prst="ellipse">
            <a:avLst/>
          </a:prstGeom>
          <a:ln w="15875" cap="rnd">
            <a:solidFill>
              <a:srgbClr val="9259DD"/>
            </a:solidFill>
            <a:prstDash val="sysDash"/>
            <a:bevel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30"/>
          <p:cNvGrpSpPr/>
          <p:nvPr/>
        </p:nvGrpSpPr>
        <p:grpSpPr bwMode="auto">
          <a:xfrm>
            <a:off x="5084764" y="2675012"/>
            <a:ext cx="1906241" cy="536145"/>
            <a:chOff x="0" y="0"/>
            <a:chExt cx="1764170" cy="536235"/>
          </a:xfrm>
        </p:grpSpPr>
        <p:sp>
          <p:nvSpPr>
            <p:cNvPr id="16" name="任意多边形 3"/>
            <p:cNvSpPr>
              <a:spLocks noChangeArrowheads="1"/>
            </p:cNvSpPr>
            <p:nvPr/>
          </p:nvSpPr>
          <p:spPr bwMode="auto">
            <a:xfrm>
              <a:off x="0" y="0"/>
              <a:ext cx="1764170" cy="536235"/>
            </a:xfrm>
            <a:custGeom>
              <a:avLst/>
              <a:gdLst>
                <a:gd name="T0" fmla="*/ 403514 w 2608353"/>
                <a:gd name="T1" fmla="*/ 0 h 792832"/>
                <a:gd name="T2" fmla="*/ 805401 w 2608353"/>
                <a:gd name="T3" fmla="*/ 166468 h 792832"/>
                <a:gd name="T4" fmla="*/ 807028 w 2608353"/>
                <a:gd name="T5" fmla="*/ 168257 h 792832"/>
                <a:gd name="T6" fmla="*/ 805117 w 2608353"/>
                <a:gd name="T7" fmla="*/ 169515 h 792832"/>
                <a:gd name="T8" fmla="*/ 403514 w 2608353"/>
                <a:gd name="T9" fmla="*/ 245303 h 792832"/>
                <a:gd name="T10" fmla="*/ 1911 w 2608353"/>
                <a:gd name="T11" fmla="*/ 169515 h 792832"/>
                <a:gd name="T12" fmla="*/ 0 w 2608353"/>
                <a:gd name="T13" fmla="*/ 168257 h 792832"/>
                <a:gd name="T14" fmla="*/ 1627 w 2608353"/>
                <a:gd name="T15" fmla="*/ 166468 h 792832"/>
                <a:gd name="T16" fmla="*/ 403514 w 2608353"/>
                <a:gd name="T17" fmla="*/ 0 h 7928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08353"/>
                <a:gd name="T28" fmla="*/ 0 h 792832"/>
                <a:gd name="T29" fmla="*/ 2608353 w 2608353"/>
                <a:gd name="T30" fmla="*/ 792832 h 7928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08353" h="792832">
                  <a:moveTo>
                    <a:pt x="1304176" y="0"/>
                  </a:moveTo>
                  <a:cubicBezTo>
                    <a:pt x="1811435" y="0"/>
                    <a:pt x="2270672" y="205608"/>
                    <a:pt x="2603094" y="538030"/>
                  </a:cubicBezTo>
                  <a:lnTo>
                    <a:pt x="2608353" y="543815"/>
                  </a:lnTo>
                  <a:lnTo>
                    <a:pt x="2602175" y="547882"/>
                  </a:lnTo>
                  <a:cubicBezTo>
                    <a:pt x="2352203" y="693785"/>
                    <a:pt x="1864670" y="792832"/>
                    <a:pt x="1304176" y="792832"/>
                  </a:cubicBezTo>
                  <a:cubicBezTo>
                    <a:pt x="743683" y="792832"/>
                    <a:pt x="256150" y="693785"/>
                    <a:pt x="6177" y="547882"/>
                  </a:cubicBezTo>
                  <a:lnTo>
                    <a:pt x="0" y="543815"/>
                  </a:lnTo>
                  <a:lnTo>
                    <a:pt x="5258" y="538030"/>
                  </a:lnTo>
                  <a:cubicBezTo>
                    <a:pt x="337680" y="205608"/>
                    <a:pt x="796917" y="0"/>
                    <a:pt x="1304176" y="0"/>
                  </a:cubicBez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7" name="文本框 1153"/>
            <p:cNvSpPr>
              <a:spLocks noChangeArrowheads="1"/>
            </p:cNvSpPr>
            <p:nvPr/>
          </p:nvSpPr>
          <p:spPr bwMode="auto">
            <a:xfrm>
              <a:off x="474982" y="37284"/>
              <a:ext cx="839536" cy="346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6" name="组合 29"/>
          <p:cNvGrpSpPr/>
          <p:nvPr/>
        </p:nvGrpSpPr>
        <p:grpSpPr bwMode="auto">
          <a:xfrm>
            <a:off x="4757715" y="3096688"/>
            <a:ext cx="2613130" cy="874468"/>
            <a:chOff x="0" y="0"/>
            <a:chExt cx="2418375" cy="874615"/>
          </a:xfrm>
        </p:grpSpPr>
        <p:sp>
          <p:nvSpPr>
            <p:cNvPr id="14" name="任意多边形 4"/>
            <p:cNvSpPr>
              <a:spLocks noChangeArrowheads="1"/>
            </p:cNvSpPr>
            <p:nvPr/>
          </p:nvSpPr>
          <p:spPr bwMode="auto">
            <a:xfrm>
              <a:off x="0" y="0"/>
              <a:ext cx="2418375" cy="874615"/>
            </a:xfrm>
            <a:custGeom>
              <a:avLst/>
              <a:gdLst>
                <a:gd name="T0" fmla="*/ 956662 w 3575607"/>
                <a:gd name="T1" fmla="*/ 0 h 1293132"/>
                <a:gd name="T2" fmla="*/ 991717 w 3575607"/>
                <a:gd name="T3" fmla="*/ 38571 h 1293132"/>
                <a:gd name="T4" fmla="*/ 1101815 w 3575607"/>
                <a:gd name="T5" fmla="*/ 251263 h 1293132"/>
                <a:gd name="T6" fmla="*/ 1106297 w 3575607"/>
                <a:gd name="T7" fmla="*/ 271256 h 1293132"/>
                <a:gd name="T8" fmla="*/ 1077499 w 3575607"/>
                <a:gd name="T9" fmla="*/ 288617 h 1293132"/>
                <a:gd name="T10" fmla="*/ 553148 w 3575607"/>
                <a:gd name="T11" fmla="*/ 400097 h 1293132"/>
                <a:gd name="T12" fmla="*/ 28798 w 3575607"/>
                <a:gd name="T13" fmla="*/ 288617 h 1293132"/>
                <a:gd name="T14" fmla="*/ 0 w 3575607"/>
                <a:gd name="T15" fmla="*/ 271256 h 1293132"/>
                <a:gd name="T16" fmla="*/ 4482 w 3575607"/>
                <a:gd name="T17" fmla="*/ 251263 h 1293132"/>
                <a:gd name="T18" fmla="*/ 114579 w 3575607"/>
                <a:gd name="T19" fmla="*/ 38571 h 1293132"/>
                <a:gd name="T20" fmla="*/ 149635 w 3575607"/>
                <a:gd name="T21" fmla="*/ 1 h 1293132"/>
                <a:gd name="T22" fmla="*/ 151546 w 3575607"/>
                <a:gd name="T23" fmla="*/ 1259 h 1293132"/>
                <a:gd name="T24" fmla="*/ 553148 w 3575607"/>
                <a:gd name="T25" fmla="*/ 77046 h 1293132"/>
                <a:gd name="T26" fmla="*/ 954751 w 3575607"/>
                <a:gd name="T27" fmla="*/ 1259 h 12931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575607"/>
                <a:gd name="T43" fmla="*/ 0 h 1293132"/>
                <a:gd name="T44" fmla="*/ 3575607 w 3575607"/>
                <a:gd name="T45" fmla="*/ 1293132 h 12931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575607" h="1293132">
                  <a:moveTo>
                    <a:pt x="3091980" y="0"/>
                  </a:moveTo>
                  <a:lnTo>
                    <a:pt x="3205281" y="124664"/>
                  </a:lnTo>
                  <a:cubicBezTo>
                    <a:pt x="3369063" y="323122"/>
                    <a:pt x="3491973" y="556562"/>
                    <a:pt x="3561124" y="812095"/>
                  </a:cubicBezTo>
                  <a:lnTo>
                    <a:pt x="3575607" y="876712"/>
                  </a:lnTo>
                  <a:lnTo>
                    <a:pt x="3482532" y="932824"/>
                  </a:lnTo>
                  <a:cubicBezTo>
                    <a:pt x="3079708" y="1152873"/>
                    <a:pt x="2470089" y="1293132"/>
                    <a:pt x="1787803" y="1293132"/>
                  </a:cubicBezTo>
                  <a:cubicBezTo>
                    <a:pt x="1105518" y="1293132"/>
                    <a:pt x="495898" y="1152873"/>
                    <a:pt x="93075" y="932824"/>
                  </a:cubicBezTo>
                  <a:lnTo>
                    <a:pt x="0" y="876712"/>
                  </a:lnTo>
                  <a:lnTo>
                    <a:pt x="14483" y="812095"/>
                  </a:lnTo>
                  <a:cubicBezTo>
                    <a:pt x="83633" y="556562"/>
                    <a:pt x="206543" y="323122"/>
                    <a:pt x="370325" y="124664"/>
                  </a:cubicBezTo>
                  <a:lnTo>
                    <a:pt x="483627" y="1"/>
                  </a:lnTo>
                  <a:lnTo>
                    <a:pt x="489804" y="4067"/>
                  </a:lnTo>
                  <a:cubicBezTo>
                    <a:pt x="739777" y="149970"/>
                    <a:pt x="1227310" y="249017"/>
                    <a:pt x="1787803" y="249017"/>
                  </a:cubicBezTo>
                  <a:cubicBezTo>
                    <a:pt x="2348296" y="249017"/>
                    <a:pt x="2835829" y="149970"/>
                    <a:pt x="3085802" y="4067"/>
                  </a:cubicBezTo>
                  <a:lnTo>
                    <a:pt x="3091980" y="0"/>
                  </a:ln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5" name="文本框 39"/>
            <p:cNvSpPr>
              <a:spLocks noChangeArrowheads="1"/>
            </p:cNvSpPr>
            <p:nvPr/>
          </p:nvSpPr>
          <p:spPr bwMode="auto">
            <a:xfrm>
              <a:off x="802085" y="317868"/>
              <a:ext cx="839536" cy="346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" name="组合 28"/>
          <p:cNvGrpSpPr/>
          <p:nvPr/>
        </p:nvGrpSpPr>
        <p:grpSpPr bwMode="auto">
          <a:xfrm>
            <a:off x="4724481" y="3755132"/>
            <a:ext cx="2684963" cy="955577"/>
            <a:chOff x="0" y="0"/>
            <a:chExt cx="2484854" cy="955737"/>
          </a:xfrm>
        </p:grpSpPr>
        <p:sp>
          <p:nvSpPr>
            <p:cNvPr id="12" name="任意多边形 5"/>
            <p:cNvSpPr>
              <a:spLocks noChangeArrowheads="1"/>
            </p:cNvSpPr>
            <p:nvPr/>
          </p:nvSpPr>
          <p:spPr bwMode="auto">
            <a:xfrm>
              <a:off x="0" y="0"/>
              <a:ext cx="2484854" cy="955737"/>
            </a:xfrm>
            <a:custGeom>
              <a:avLst/>
              <a:gdLst>
                <a:gd name="T0" fmla="*/ 15205 w 3673896"/>
                <a:gd name="T1" fmla="*/ 0 h 1413072"/>
                <a:gd name="T2" fmla="*/ 44002 w 3673896"/>
                <a:gd name="T3" fmla="*/ 17361 h 1413072"/>
                <a:gd name="T4" fmla="*/ 568354 w 3673896"/>
                <a:gd name="T5" fmla="*/ 128841 h 1413072"/>
                <a:gd name="T6" fmla="*/ 1092705 w 3673896"/>
                <a:gd name="T7" fmla="*/ 17361 h 1413072"/>
                <a:gd name="T8" fmla="*/ 1121502 w 3673896"/>
                <a:gd name="T9" fmla="*/ 0 h 1413072"/>
                <a:gd name="T10" fmla="*/ 1127831 w 3673896"/>
                <a:gd name="T11" fmla="*/ 28233 h 1413072"/>
                <a:gd name="T12" fmla="*/ 1136708 w 3673896"/>
                <a:gd name="T13" fmla="*/ 128841 h 1413072"/>
                <a:gd name="T14" fmla="*/ 1111156 w 3673896"/>
                <a:gd name="T15" fmla="*/ 297853 h 1413072"/>
                <a:gd name="T16" fmla="*/ 1094759 w 3673896"/>
                <a:gd name="T17" fmla="*/ 342651 h 1413072"/>
                <a:gd name="T18" fmla="*/ 1041705 w 3673896"/>
                <a:gd name="T19" fmla="*/ 363009 h 1413072"/>
                <a:gd name="T20" fmla="*/ 568354 w 3673896"/>
                <a:gd name="T21" fmla="*/ 437207 h 1413072"/>
                <a:gd name="T22" fmla="*/ 95003 w 3673896"/>
                <a:gd name="T23" fmla="*/ 363009 h 1413072"/>
                <a:gd name="T24" fmla="*/ 41949 w 3673896"/>
                <a:gd name="T25" fmla="*/ 342651 h 1413072"/>
                <a:gd name="T26" fmla="*/ 25552 w 3673896"/>
                <a:gd name="T27" fmla="*/ 297853 h 1413072"/>
                <a:gd name="T28" fmla="*/ 0 w 3673896"/>
                <a:gd name="T29" fmla="*/ 128841 h 1413072"/>
                <a:gd name="T30" fmla="*/ 8877 w 3673896"/>
                <a:gd name="T31" fmla="*/ 28233 h 14130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73896"/>
                <a:gd name="T49" fmla="*/ 0 h 1413072"/>
                <a:gd name="T50" fmla="*/ 3673896 w 3673896"/>
                <a:gd name="T51" fmla="*/ 1413072 h 141307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73896" h="1413072">
                  <a:moveTo>
                    <a:pt x="49144" y="0"/>
                  </a:moveTo>
                  <a:lnTo>
                    <a:pt x="142219" y="56112"/>
                  </a:lnTo>
                  <a:cubicBezTo>
                    <a:pt x="545043" y="276161"/>
                    <a:pt x="1154663" y="416420"/>
                    <a:pt x="1836948" y="416420"/>
                  </a:cubicBezTo>
                  <a:cubicBezTo>
                    <a:pt x="2519233" y="416420"/>
                    <a:pt x="3128853" y="276161"/>
                    <a:pt x="3531677" y="56112"/>
                  </a:cubicBezTo>
                  <a:lnTo>
                    <a:pt x="3624752" y="0"/>
                  </a:lnTo>
                  <a:lnTo>
                    <a:pt x="3645205" y="91251"/>
                  </a:lnTo>
                  <a:cubicBezTo>
                    <a:pt x="3664057" y="196794"/>
                    <a:pt x="3673896" y="305458"/>
                    <a:pt x="3673896" y="416421"/>
                  </a:cubicBezTo>
                  <a:cubicBezTo>
                    <a:pt x="3673896" y="606643"/>
                    <a:pt x="3644982" y="790112"/>
                    <a:pt x="3591310" y="962673"/>
                  </a:cubicBezTo>
                  <a:lnTo>
                    <a:pt x="3538316" y="1107464"/>
                  </a:lnTo>
                  <a:lnTo>
                    <a:pt x="3366842" y="1173264"/>
                  </a:lnTo>
                  <a:cubicBezTo>
                    <a:pt x="2930125" y="1324667"/>
                    <a:pt x="2403655" y="1413072"/>
                    <a:pt x="1836948" y="1413072"/>
                  </a:cubicBezTo>
                  <a:cubicBezTo>
                    <a:pt x="1270241" y="1413072"/>
                    <a:pt x="743772" y="1324667"/>
                    <a:pt x="307055" y="1173264"/>
                  </a:cubicBezTo>
                  <a:lnTo>
                    <a:pt x="135580" y="1107464"/>
                  </a:lnTo>
                  <a:lnTo>
                    <a:pt x="82586" y="962673"/>
                  </a:lnTo>
                  <a:cubicBezTo>
                    <a:pt x="28914" y="790112"/>
                    <a:pt x="0" y="606643"/>
                    <a:pt x="0" y="416421"/>
                  </a:cubicBezTo>
                  <a:cubicBezTo>
                    <a:pt x="0" y="305458"/>
                    <a:pt x="9839" y="196794"/>
                    <a:pt x="28691" y="91251"/>
                  </a:cubicBezTo>
                  <a:lnTo>
                    <a:pt x="49144" y="0"/>
                  </a:lnTo>
                  <a:close/>
                </a:path>
              </a:pathLst>
            </a:custGeom>
            <a:solidFill>
              <a:srgbClr val="9259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" name="文本框 40"/>
            <p:cNvSpPr>
              <a:spLocks noChangeArrowheads="1"/>
            </p:cNvSpPr>
            <p:nvPr/>
          </p:nvSpPr>
          <p:spPr bwMode="auto">
            <a:xfrm>
              <a:off x="835324" y="373297"/>
              <a:ext cx="839536" cy="346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 bwMode="auto">
          <a:xfrm>
            <a:off x="4816167" y="4564401"/>
            <a:ext cx="2486794" cy="774907"/>
            <a:chOff x="0" y="0"/>
            <a:chExt cx="2301454" cy="775037"/>
          </a:xfrm>
        </p:grpSpPr>
        <p:sp>
          <p:nvSpPr>
            <p:cNvPr id="9" name="任意多边形 6"/>
            <p:cNvSpPr>
              <a:spLocks noChangeArrowheads="1"/>
            </p:cNvSpPr>
            <p:nvPr/>
          </p:nvSpPr>
          <p:spPr bwMode="auto">
            <a:xfrm>
              <a:off x="0" y="0"/>
              <a:ext cx="2301454" cy="775037"/>
            </a:xfrm>
            <a:custGeom>
              <a:avLst/>
              <a:gdLst>
                <a:gd name="T0" fmla="*/ 1052811 w 3402736"/>
                <a:gd name="T1" fmla="*/ 0 h 1145905"/>
                <a:gd name="T2" fmla="*/ 1050096 w 3402736"/>
                <a:gd name="T3" fmla="*/ 7420 h 1145905"/>
                <a:gd name="T4" fmla="*/ 526406 w 3402736"/>
                <a:gd name="T5" fmla="*/ 354544 h 1145905"/>
                <a:gd name="T6" fmla="*/ 2716 w 3402736"/>
                <a:gd name="T7" fmla="*/ 7420 h 1145905"/>
                <a:gd name="T8" fmla="*/ 0 w 3402736"/>
                <a:gd name="T9" fmla="*/ 0 h 1145905"/>
                <a:gd name="T10" fmla="*/ 53055 w 3402736"/>
                <a:gd name="T11" fmla="*/ 20358 h 1145905"/>
                <a:gd name="T12" fmla="*/ 526406 w 3402736"/>
                <a:gd name="T13" fmla="*/ 94556 h 1145905"/>
                <a:gd name="T14" fmla="*/ 999757 w 3402736"/>
                <a:gd name="T15" fmla="*/ 20358 h 11459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02736"/>
                <a:gd name="T25" fmla="*/ 0 h 1145905"/>
                <a:gd name="T26" fmla="*/ 3402736 w 3402736"/>
                <a:gd name="T27" fmla="*/ 1145905 h 11459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02736" h="1145905">
                  <a:moveTo>
                    <a:pt x="3402736" y="0"/>
                  </a:moveTo>
                  <a:lnTo>
                    <a:pt x="3393959" y="23980"/>
                  </a:lnTo>
                  <a:cubicBezTo>
                    <a:pt x="3115096" y="683288"/>
                    <a:pt x="2462256" y="1145905"/>
                    <a:pt x="1701368" y="1145905"/>
                  </a:cubicBezTo>
                  <a:cubicBezTo>
                    <a:pt x="940480" y="1145905"/>
                    <a:pt x="287641" y="683288"/>
                    <a:pt x="8777" y="23980"/>
                  </a:cubicBezTo>
                  <a:lnTo>
                    <a:pt x="0" y="0"/>
                  </a:lnTo>
                  <a:lnTo>
                    <a:pt x="171474" y="65800"/>
                  </a:lnTo>
                  <a:cubicBezTo>
                    <a:pt x="608191" y="217203"/>
                    <a:pt x="1134661" y="305608"/>
                    <a:pt x="1701368" y="305608"/>
                  </a:cubicBezTo>
                  <a:cubicBezTo>
                    <a:pt x="2268075" y="305608"/>
                    <a:pt x="2794545" y="217203"/>
                    <a:pt x="3231262" y="65800"/>
                  </a:cubicBezTo>
                  <a:lnTo>
                    <a:pt x="3402736" y="0"/>
                  </a:lnTo>
                  <a:close/>
                </a:path>
              </a:pathLst>
            </a:custGeom>
            <a:solidFill>
              <a:srgbClr val="7F3D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0" name="文本框 41"/>
            <p:cNvSpPr>
              <a:spLocks noChangeArrowheads="1"/>
            </p:cNvSpPr>
            <p:nvPr/>
          </p:nvSpPr>
          <p:spPr bwMode="auto">
            <a:xfrm>
              <a:off x="743624" y="272655"/>
              <a:ext cx="839536" cy="346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04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0" name="任意多边形 14"/>
          <p:cNvSpPr/>
          <p:nvPr/>
        </p:nvSpPr>
        <p:spPr bwMode="auto">
          <a:xfrm>
            <a:off x="2413487" y="5235272"/>
            <a:ext cx="2501495" cy="431800"/>
          </a:xfrm>
          <a:custGeom>
            <a:avLst/>
            <a:gdLst>
              <a:gd name="T0" fmla="*/ 1211759 w 1935480"/>
              <a:gd name="T1" fmla="*/ 0 h 392430"/>
              <a:gd name="T2" fmla="*/ 966068 w 1935480"/>
              <a:gd name="T3" fmla="*/ 522786 h 392430"/>
              <a:gd name="T4" fmla="*/ 0 w 1935480"/>
              <a:gd name="T5" fmla="*/ 522786 h 392430"/>
              <a:gd name="T6" fmla="*/ 0 60000 65536"/>
              <a:gd name="T7" fmla="*/ 0 60000 65536"/>
              <a:gd name="T8" fmla="*/ 0 60000 65536"/>
              <a:gd name="T9" fmla="*/ 0 w 1935480"/>
              <a:gd name="T10" fmla="*/ 0 h 392430"/>
              <a:gd name="T11" fmla="*/ 1935480 w 1935480"/>
              <a:gd name="T12" fmla="*/ 392430 h 3924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35480" h="392430">
                <a:moveTo>
                  <a:pt x="1935480" y="0"/>
                </a:moveTo>
                <a:lnTo>
                  <a:pt x="1543050" y="392430"/>
                </a:lnTo>
                <a:lnTo>
                  <a:pt x="0" y="392430"/>
                </a:lnTo>
              </a:path>
            </a:pathLst>
          </a:custGeom>
          <a:noFill/>
          <a:ln w="15875" cap="rnd" cmpd="sng">
            <a:solidFill>
              <a:srgbClr val="9259DD"/>
            </a:solidFill>
            <a:prstDash val="sysDash"/>
            <a:bevel/>
            <a:headEnd type="oval" w="sm" len="sm"/>
            <a:tailEnd type="oval" w="sm" len="sm"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sp>
        <p:nvSpPr>
          <p:cNvPr id="21" name="任意多边形 15"/>
          <p:cNvSpPr/>
          <p:nvPr/>
        </p:nvSpPr>
        <p:spPr bwMode="auto">
          <a:xfrm>
            <a:off x="2293575" y="3129649"/>
            <a:ext cx="2320130" cy="190500"/>
          </a:xfrm>
          <a:custGeom>
            <a:avLst/>
            <a:gdLst>
              <a:gd name="T0" fmla="*/ 1000387 w 1625600"/>
              <a:gd name="T1" fmla="*/ 0 h 254000"/>
              <a:gd name="T2" fmla="*/ 851892 w 1625600"/>
              <a:gd name="T3" fmla="*/ 107156 h 254000"/>
              <a:gd name="T4" fmla="*/ 0 w 1625600"/>
              <a:gd name="T5" fmla="*/ 107156 h 254000"/>
              <a:gd name="T6" fmla="*/ 0 60000 65536"/>
              <a:gd name="T7" fmla="*/ 0 60000 65536"/>
              <a:gd name="T8" fmla="*/ 0 60000 65536"/>
              <a:gd name="T9" fmla="*/ 0 w 1625600"/>
              <a:gd name="T10" fmla="*/ 0 h 254000"/>
              <a:gd name="T11" fmla="*/ 1625600 w 1625600"/>
              <a:gd name="T12" fmla="*/ 254000 h 2540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5600" h="254000">
                <a:moveTo>
                  <a:pt x="1625600" y="0"/>
                </a:moveTo>
                <a:lnTo>
                  <a:pt x="1384300" y="254000"/>
                </a:lnTo>
                <a:lnTo>
                  <a:pt x="0" y="254000"/>
                </a:lnTo>
              </a:path>
            </a:pathLst>
          </a:custGeom>
          <a:noFill/>
          <a:ln w="15875" cap="rnd" cmpd="sng">
            <a:solidFill>
              <a:srgbClr val="9259DD"/>
            </a:solidFill>
            <a:prstDash val="sysDash"/>
            <a:bevel/>
            <a:headEnd type="oval" w="sm" len="sm"/>
            <a:tailEnd type="oval" w="sm" len="sm"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sp>
        <p:nvSpPr>
          <p:cNvPr id="22" name="Freeform 24"/>
          <p:cNvSpPr>
            <a:spLocks noEditPoints="1" noChangeArrowheads="1"/>
          </p:cNvSpPr>
          <p:nvPr/>
        </p:nvSpPr>
        <p:spPr bwMode="auto">
          <a:xfrm flipH="1">
            <a:off x="1858252" y="5313139"/>
            <a:ext cx="463550" cy="492125"/>
          </a:xfrm>
          <a:custGeom>
            <a:avLst/>
            <a:gdLst>
              <a:gd name="T0" fmla="*/ 2147483647 w 358"/>
              <a:gd name="T1" fmla="*/ 2147483647 h 382"/>
              <a:gd name="T2" fmla="*/ 2147483647 w 358"/>
              <a:gd name="T3" fmla="*/ 2147483647 h 382"/>
              <a:gd name="T4" fmla="*/ 2147483647 w 358"/>
              <a:gd name="T5" fmla="*/ 2147483647 h 382"/>
              <a:gd name="T6" fmla="*/ 2147483647 w 358"/>
              <a:gd name="T7" fmla="*/ 2147483647 h 382"/>
              <a:gd name="T8" fmla="*/ 2147483647 w 358"/>
              <a:gd name="T9" fmla="*/ 2147483647 h 382"/>
              <a:gd name="T10" fmla="*/ 2147483647 w 358"/>
              <a:gd name="T11" fmla="*/ 2147483647 h 382"/>
              <a:gd name="T12" fmla="*/ 2147483647 w 358"/>
              <a:gd name="T13" fmla="*/ 2147483647 h 382"/>
              <a:gd name="T14" fmla="*/ 2147483647 w 358"/>
              <a:gd name="T15" fmla="*/ 2147483647 h 382"/>
              <a:gd name="T16" fmla="*/ 2147483647 w 358"/>
              <a:gd name="T17" fmla="*/ 2147483647 h 382"/>
              <a:gd name="T18" fmla="*/ 2147483647 w 358"/>
              <a:gd name="T19" fmla="*/ 2147483647 h 382"/>
              <a:gd name="T20" fmla="*/ 2147483647 w 358"/>
              <a:gd name="T21" fmla="*/ 2147483647 h 382"/>
              <a:gd name="T22" fmla="*/ 2147483647 w 358"/>
              <a:gd name="T23" fmla="*/ 2147483647 h 382"/>
              <a:gd name="T24" fmla="*/ 2147483647 w 358"/>
              <a:gd name="T25" fmla="*/ 2147483647 h 382"/>
              <a:gd name="T26" fmla="*/ 2147483647 w 358"/>
              <a:gd name="T27" fmla="*/ 2147483647 h 382"/>
              <a:gd name="T28" fmla="*/ 2147483647 w 358"/>
              <a:gd name="T29" fmla="*/ 2147483647 h 382"/>
              <a:gd name="T30" fmla="*/ 2147483647 w 358"/>
              <a:gd name="T31" fmla="*/ 2147483647 h 382"/>
              <a:gd name="T32" fmla="*/ 2147483647 w 358"/>
              <a:gd name="T33" fmla="*/ 2147483647 h 382"/>
              <a:gd name="T34" fmla="*/ 2147483647 w 358"/>
              <a:gd name="T35" fmla="*/ 2147483647 h 382"/>
              <a:gd name="T36" fmla="*/ 2147483647 w 358"/>
              <a:gd name="T37" fmla="*/ 2147483647 h 382"/>
              <a:gd name="T38" fmla="*/ 2147483647 w 358"/>
              <a:gd name="T39" fmla="*/ 2147483647 h 382"/>
              <a:gd name="T40" fmla="*/ 2147483647 w 358"/>
              <a:gd name="T41" fmla="*/ 2147483647 h 382"/>
              <a:gd name="T42" fmla="*/ 2147483647 w 358"/>
              <a:gd name="T43" fmla="*/ 2147483647 h 382"/>
              <a:gd name="T44" fmla="*/ 2147483647 w 358"/>
              <a:gd name="T45" fmla="*/ 2147483647 h 382"/>
              <a:gd name="T46" fmla="*/ 2147483647 w 358"/>
              <a:gd name="T47" fmla="*/ 2147483647 h 382"/>
              <a:gd name="T48" fmla="*/ 2147483647 w 358"/>
              <a:gd name="T49" fmla="*/ 2147483647 h 382"/>
              <a:gd name="T50" fmla="*/ 2147483647 w 358"/>
              <a:gd name="T51" fmla="*/ 2147483647 h 382"/>
              <a:gd name="T52" fmla="*/ 2147483647 w 358"/>
              <a:gd name="T53" fmla="*/ 2147483647 h 382"/>
              <a:gd name="T54" fmla="*/ 2147483647 w 358"/>
              <a:gd name="T55" fmla="*/ 2147483647 h 382"/>
              <a:gd name="T56" fmla="*/ 2147483647 w 358"/>
              <a:gd name="T57" fmla="*/ 2147483647 h 382"/>
              <a:gd name="T58" fmla="*/ 2147483647 w 358"/>
              <a:gd name="T59" fmla="*/ 2147483647 h 382"/>
              <a:gd name="T60" fmla="*/ 2147483647 w 358"/>
              <a:gd name="T61" fmla="*/ 2147483647 h 382"/>
              <a:gd name="T62" fmla="*/ 2147483647 w 358"/>
              <a:gd name="T63" fmla="*/ 2147483647 h 382"/>
              <a:gd name="T64" fmla="*/ 2147483647 w 358"/>
              <a:gd name="T65" fmla="*/ 2147483647 h 382"/>
              <a:gd name="T66" fmla="*/ 2147483647 w 358"/>
              <a:gd name="T67" fmla="*/ 2147483647 h 38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58"/>
              <a:gd name="T103" fmla="*/ 0 h 382"/>
              <a:gd name="T104" fmla="*/ 358 w 358"/>
              <a:gd name="T105" fmla="*/ 382 h 38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58" h="382">
                <a:moveTo>
                  <a:pt x="131" y="382"/>
                </a:moveTo>
                <a:cubicBezTo>
                  <a:pt x="135" y="352"/>
                  <a:pt x="135" y="320"/>
                  <a:pt x="127" y="292"/>
                </a:cubicBezTo>
                <a:cubicBezTo>
                  <a:pt x="0" y="220"/>
                  <a:pt x="34" y="56"/>
                  <a:pt x="140" y="23"/>
                </a:cubicBezTo>
                <a:cubicBezTo>
                  <a:pt x="196" y="0"/>
                  <a:pt x="272" y="14"/>
                  <a:pt x="322" y="63"/>
                </a:cubicBezTo>
                <a:cubicBezTo>
                  <a:pt x="358" y="99"/>
                  <a:pt x="340" y="109"/>
                  <a:pt x="340" y="109"/>
                </a:cubicBezTo>
                <a:cubicBezTo>
                  <a:pt x="333" y="113"/>
                  <a:pt x="333" y="113"/>
                  <a:pt x="333" y="113"/>
                </a:cubicBezTo>
                <a:cubicBezTo>
                  <a:pt x="337" y="130"/>
                  <a:pt x="345" y="162"/>
                  <a:pt x="344" y="166"/>
                </a:cubicBezTo>
                <a:cubicBezTo>
                  <a:pt x="342" y="172"/>
                  <a:pt x="336" y="178"/>
                  <a:pt x="336" y="178"/>
                </a:cubicBezTo>
                <a:cubicBezTo>
                  <a:pt x="354" y="239"/>
                  <a:pt x="354" y="239"/>
                  <a:pt x="354" y="239"/>
                </a:cubicBezTo>
                <a:cubicBezTo>
                  <a:pt x="338" y="245"/>
                  <a:pt x="338" y="245"/>
                  <a:pt x="338" y="245"/>
                </a:cubicBezTo>
                <a:cubicBezTo>
                  <a:pt x="341" y="265"/>
                  <a:pt x="343" y="281"/>
                  <a:pt x="341" y="300"/>
                </a:cubicBezTo>
                <a:cubicBezTo>
                  <a:pt x="341" y="304"/>
                  <a:pt x="330" y="313"/>
                  <a:pt x="321" y="314"/>
                </a:cubicBezTo>
                <a:cubicBezTo>
                  <a:pt x="267" y="317"/>
                  <a:pt x="267" y="317"/>
                  <a:pt x="267" y="317"/>
                </a:cubicBezTo>
                <a:cubicBezTo>
                  <a:pt x="271" y="382"/>
                  <a:pt x="271" y="382"/>
                  <a:pt x="271" y="382"/>
                </a:cubicBezTo>
                <a:cubicBezTo>
                  <a:pt x="131" y="382"/>
                  <a:pt x="131" y="382"/>
                  <a:pt x="131" y="382"/>
                </a:cubicBezTo>
                <a:close/>
                <a:moveTo>
                  <a:pt x="172" y="226"/>
                </a:moveTo>
                <a:cubicBezTo>
                  <a:pt x="132" y="196"/>
                  <a:pt x="132" y="196"/>
                  <a:pt x="132" y="196"/>
                </a:cubicBezTo>
                <a:cubicBezTo>
                  <a:pt x="129" y="193"/>
                  <a:pt x="125" y="194"/>
                  <a:pt x="123" y="197"/>
                </a:cubicBezTo>
                <a:cubicBezTo>
                  <a:pt x="123" y="197"/>
                  <a:pt x="123" y="197"/>
                  <a:pt x="123" y="197"/>
                </a:cubicBezTo>
                <a:cubicBezTo>
                  <a:pt x="121" y="201"/>
                  <a:pt x="122" y="205"/>
                  <a:pt x="125" y="208"/>
                </a:cubicBezTo>
                <a:cubicBezTo>
                  <a:pt x="165" y="238"/>
                  <a:pt x="165" y="238"/>
                  <a:pt x="165" y="238"/>
                </a:cubicBezTo>
                <a:cubicBezTo>
                  <a:pt x="168" y="240"/>
                  <a:pt x="172" y="239"/>
                  <a:pt x="174" y="236"/>
                </a:cubicBezTo>
                <a:cubicBezTo>
                  <a:pt x="174" y="236"/>
                  <a:pt x="174" y="236"/>
                  <a:pt x="174" y="236"/>
                </a:cubicBezTo>
                <a:cubicBezTo>
                  <a:pt x="176" y="233"/>
                  <a:pt x="175" y="228"/>
                  <a:pt x="172" y="226"/>
                </a:cubicBezTo>
                <a:close/>
                <a:moveTo>
                  <a:pt x="263" y="136"/>
                </a:moveTo>
                <a:cubicBezTo>
                  <a:pt x="288" y="136"/>
                  <a:pt x="288" y="136"/>
                  <a:pt x="288" y="136"/>
                </a:cubicBezTo>
                <a:cubicBezTo>
                  <a:pt x="288" y="125"/>
                  <a:pt x="288" y="125"/>
                  <a:pt x="288" y="125"/>
                </a:cubicBezTo>
                <a:cubicBezTo>
                  <a:pt x="263" y="125"/>
                  <a:pt x="263" y="125"/>
                  <a:pt x="263" y="125"/>
                </a:cubicBezTo>
                <a:cubicBezTo>
                  <a:pt x="263" y="136"/>
                  <a:pt x="263" y="136"/>
                  <a:pt x="263" y="136"/>
                </a:cubicBezTo>
                <a:close/>
                <a:moveTo>
                  <a:pt x="171" y="70"/>
                </a:moveTo>
                <a:cubicBezTo>
                  <a:pt x="158" y="48"/>
                  <a:pt x="158" y="48"/>
                  <a:pt x="158" y="48"/>
                </a:cubicBezTo>
                <a:cubicBezTo>
                  <a:pt x="148" y="54"/>
                  <a:pt x="148" y="54"/>
                  <a:pt x="148" y="54"/>
                </a:cubicBezTo>
                <a:cubicBezTo>
                  <a:pt x="161" y="76"/>
                  <a:pt x="161" y="76"/>
                  <a:pt x="161" y="76"/>
                </a:cubicBezTo>
                <a:cubicBezTo>
                  <a:pt x="171" y="70"/>
                  <a:pt x="171" y="70"/>
                  <a:pt x="171" y="70"/>
                </a:cubicBezTo>
                <a:close/>
                <a:moveTo>
                  <a:pt x="204" y="64"/>
                </a:moveTo>
                <a:cubicBezTo>
                  <a:pt x="204" y="39"/>
                  <a:pt x="204" y="39"/>
                  <a:pt x="204" y="39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3" y="64"/>
                  <a:pt x="193" y="64"/>
                  <a:pt x="193" y="64"/>
                </a:cubicBezTo>
                <a:cubicBezTo>
                  <a:pt x="204" y="64"/>
                  <a:pt x="204" y="64"/>
                  <a:pt x="204" y="64"/>
                </a:cubicBezTo>
                <a:close/>
                <a:moveTo>
                  <a:pt x="258" y="103"/>
                </a:moveTo>
                <a:cubicBezTo>
                  <a:pt x="279" y="90"/>
                  <a:pt x="279" y="90"/>
                  <a:pt x="279" y="90"/>
                </a:cubicBezTo>
                <a:cubicBezTo>
                  <a:pt x="274" y="80"/>
                  <a:pt x="274" y="80"/>
                  <a:pt x="274" y="80"/>
                </a:cubicBezTo>
                <a:cubicBezTo>
                  <a:pt x="252" y="93"/>
                  <a:pt x="252" y="93"/>
                  <a:pt x="252" y="93"/>
                </a:cubicBezTo>
                <a:cubicBezTo>
                  <a:pt x="258" y="103"/>
                  <a:pt x="258" y="103"/>
                  <a:pt x="258" y="103"/>
                </a:cubicBezTo>
                <a:close/>
                <a:moveTo>
                  <a:pt x="236" y="76"/>
                </a:moveTo>
                <a:cubicBezTo>
                  <a:pt x="249" y="55"/>
                  <a:pt x="249" y="55"/>
                  <a:pt x="249" y="55"/>
                </a:cubicBezTo>
                <a:cubicBezTo>
                  <a:pt x="239" y="49"/>
                  <a:pt x="239" y="49"/>
                  <a:pt x="239" y="49"/>
                </a:cubicBezTo>
                <a:cubicBezTo>
                  <a:pt x="226" y="71"/>
                  <a:pt x="226" y="71"/>
                  <a:pt x="226" y="71"/>
                </a:cubicBezTo>
                <a:cubicBezTo>
                  <a:pt x="236" y="76"/>
                  <a:pt x="236" y="76"/>
                  <a:pt x="236" y="76"/>
                </a:cubicBezTo>
                <a:close/>
                <a:moveTo>
                  <a:pt x="182" y="209"/>
                </a:moveTo>
                <a:cubicBezTo>
                  <a:pt x="142" y="178"/>
                  <a:pt x="142" y="178"/>
                  <a:pt x="142" y="178"/>
                </a:cubicBezTo>
                <a:cubicBezTo>
                  <a:pt x="139" y="176"/>
                  <a:pt x="135" y="177"/>
                  <a:pt x="133" y="180"/>
                </a:cubicBezTo>
                <a:cubicBezTo>
                  <a:pt x="133" y="180"/>
                  <a:pt x="133" y="180"/>
                  <a:pt x="133" y="180"/>
                </a:cubicBezTo>
                <a:cubicBezTo>
                  <a:pt x="131" y="183"/>
                  <a:pt x="132" y="188"/>
                  <a:pt x="135" y="190"/>
                </a:cubicBezTo>
                <a:cubicBezTo>
                  <a:pt x="175" y="221"/>
                  <a:pt x="175" y="221"/>
                  <a:pt x="175" y="221"/>
                </a:cubicBezTo>
                <a:cubicBezTo>
                  <a:pt x="178" y="223"/>
                  <a:pt x="182" y="222"/>
                  <a:pt x="184" y="219"/>
                </a:cubicBezTo>
                <a:cubicBezTo>
                  <a:pt x="184" y="219"/>
                  <a:pt x="184" y="219"/>
                  <a:pt x="184" y="219"/>
                </a:cubicBezTo>
                <a:cubicBezTo>
                  <a:pt x="186" y="216"/>
                  <a:pt x="185" y="211"/>
                  <a:pt x="182" y="209"/>
                </a:cubicBezTo>
                <a:close/>
                <a:moveTo>
                  <a:pt x="222" y="90"/>
                </a:moveTo>
                <a:cubicBezTo>
                  <a:pt x="198" y="76"/>
                  <a:pt x="169" y="83"/>
                  <a:pt x="157" y="104"/>
                </a:cubicBezTo>
                <a:cubicBezTo>
                  <a:pt x="144" y="126"/>
                  <a:pt x="160" y="151"/>
                  <a:pt x="149" y="174"/>
                </a:cubicBezTo>
                <a:cubicBezTo>
                  <a:pt x="186" y="195"/>
                  <a:pt x="186" y="195"/>
                  <a:pt x="186" y="195"/>
                </a:cubicBezTo>
                <a:cubicBezTo>
                  <a:pt x="200" y="174"/>
                  <a:pt x="229" y="176"/>
                  <a:pt x="242" y="154"/>
                </a:cubicBezTo>
                <a:cubicBezTo>
                  <a:pt x="255" y="132"/>
                  <a:pt x="245" y="104"/>
                  <a:pt x="222" y="90"/>
                </a:cubicBezTo>
                <a:close/>
                <a:moveTo>
                  <a:pt x="129" y="216"/>
                </a:moveTo>
                <a:cubicBezTo>
                  <a:pt x="125" y="224"/>
                  <a:pt x="128" y="233"/>
                  <a:pt x="136" y="238"/>
                </a:cubicBezTo>
                <a:cubicBezTo>
                  <a:pt x="142" y="241"/>
                  <a:pt x="150" y="240"/>
                  <a:pt x="155" y="236"/>
                </a:cubicBezTo>
                <a:lnTo>
                  <a:pt x="129" y="216"/>
                </a:lnTo>
                <a:close/>
              </a:path>
            </a:pathLst>
          </a:custGeom>
          <a:solidFill>
            <a:srgbClr val="BB81E7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" name="Freeform 25"/>
          <p:cNvSpPr>
            <a:spLocks noEditPoints="1" noChangeArrowheads="1"/>
          </p:cNvSpPr>
          <p:nvPr/>
        </p:nvSpPr>
        <p:spPr bwMode="auto">
          <a:xfrm flipH="1">
            <a:off x="1580922" y="3049161"/>
            <a:ext cx="464024" cy="437356"/>
          </a:xfrm>
          <a:custGeom>
            <a:avLst/>
            <a:gdLst>
              <a:gd name="T0" fmla="*/ 2147483647 w 376"/>
              <a:gd name="T1" fmla="*/ 2147483647 h 355"/>
              <a:gd name="T2" fmla="*/ 2147483647 w 376"/>
              <a:gd name="T3" fmla="*/ 2147483647 h 355"/>
              <a:gd name="T4" fmla="*/ 2147483647 w 376"/>
              <a:gd name="T5" fmla="*/ 2147483647 h 355"/>
              <a:gd name="T6" fmla="*/ 2147483647 w 376"/>
              <a:gd name="T7" fmla="*/ 2147483647 h 355"/>
              <a:gd name="T8" fmla="*/ 2147483647 w 376"/>
              <a:gd name="T9" fmla="*/ 2147483647 h 355"/>
              <a:gd name="T10" fmla="*/ 2147483647 w 376"/>
              <a:gd name="T11" fmla="*/ 2147483647 h 355"/>
              <a:gd name="T12" fmla="*/ 2147483647 w 376"/>
              <a:gd name="T13" fmla="*/ 2147483647 h 355"/>
              <a:gd name="T14" fmla="*/ 2147483647 w 376"/>
              <a:gd name="T15" fmla="*/ 2147483647 h 355"/>
              <a:gd name="T16" fmla="*/ 2147483647 w 376"/>
              <a:gd name="T17" fmla="*/ 2147483647 h 355"/>
              <a:gd name="T18" fmla="*/ 2147483647 w 376"/>
              <a:gd name="T19" fmla="*/ 2147483647 h 355"/>
              <a:gd name="T20" fmla="*/ 2147483647 w 376"/>
              <a:gd name="T21" fmla="*/ 2147483647 h 355"/>
              <a:gd name="T22" fmla="*/ 2147483647 w 376"/>
              <a:gd name="T23" fmla="*/ 2147483647 h 355"/>
              <a:gd name="T24" fmla="*/ 2147483647 w 376"/>
              <a:gd name="T25" fmla="*/ 2147483647 h 355"/>
              <a:gd name="T26" fmla="*/ 2147483647 w 376"/>
              <a:gd name="T27" fmla="*/ 2147483647 h 355"/>
              <a:gd name="T28" fmla="*/ 2147483647 w 376"/>
              <a:gd name="T29" fmla="*/ 2147483647 h 355"/>
              <a:gd name="T30" fmla="*/ 0 w 376"/>
              <a:gd name="T31" fmla="*/ 2147483647 h 355"/>
              <a:gd name="T32" fmla="*/ 2147483647 w 376"/>
              <a:gd name="T33" fmla="*/ 2147483647 h 355"/>
              <a:gd name="T34" fmla="*/ 2147483647 w 376"/>
              <a:gd name="T35" fmla="*/ 2147483647 h 355"/>
              <a:gd name="T36" fmla="*/ 2147483647 w 376"/>
              <a:gd name="T37" fmla="*/ 2147483647 h 355"/>
              <a:gd name="T38" fmla="*/ 2147483647 w 376"/>
              <a:gd name="T39" fmla="*/ 2147483647 h 355"/>
              <a:gd name="T40" fmla="*/ 2147483647 w 376"/>
              <a:gd name="T41" fmla="*/ 2147483647 h 355"/>
              <a:gd name="T42" fmla="*/ 2147483647 w 376"/>
              <a:gd name="T43" fmla="*/ 2147483647 h 355"/>
              <a:gd name="T44" fmla="*/ 2147483647 w 376"/>
              <a:gd name="T45" fmla="*/ 2147483647 h 355"/>
              <a:gd name="T46" fmla="*/ 2147483647 w 376"/>
              <a:gd name="T47" fmla="*/ 2147483647 h 355"/>
              <a:gd name="T48" fmla="*/ 2147483647 w 376"/>
              <a:gd name="T49" fmla="*/ 2147483647 h 355"/>
              <a:gd name="T50" fmla="*/ 2147483647 w 376"/>
              <a:gd name="T51" fmla="*/ 2147483647 h 355"/>
              <a:gd name="T52" fmla="*/ 2147483647 w 376"/>
              <a:gd name="T53" fmla="*/ 2147483647 h 355"/>
              <a:gd name="T54" fmla="*/ 2147483647 w 376"/>
              <a:gd name="T55" fmla="*/ 2147483647 h 355"/>
              <a:gd name="T56" fmla="*/ 2147483647 w 376"/>
              <a:gd name="T57" fmla="*/ 2147483647 h 355"/>
              <a:gd name="T58" fmla="*/ 2147483647 w 376"/>
              <a:gd name="T59" fmla="*/ 2147483647 h 355"/>
              <a:gd name="T60" fmla="*/ 2147483647 w 376"/>
              <a:gd name="T61" fmla="*/ 2147483647 h 355"/>
              <a:gd name="T62" fmla="*/ 2147483647 w 376"/>
              <a:gd name="T63" fmla="*/ 2147483647 h 355"/>
              <a:gd name="T64" fmla="*/ 2147483647 w 376"/>
              <a:gd name="T65" fmla="*/ 2147483647 h 355"/>
              <a:gd name="T66" fmla="*/ 2147483647 w 376"/>
              <a:gd name="T67" fmla="*/ 2147483647 h 355"/>
              <a:gd name="T68" fmla="*/ 2147483647 w 376"/>
              <a:gd name="T69" fmla="*/ 2147483647 h 355"/>
              <a:gd name="T70" fmla="*/ 2147483647 w 376"/>
              <a:gd name="T71" fmla="*/ 2147483647 h 355"/>
              <a:gd name="T72" fmla="*/ 2147483647 w 376"/>
              <a:gd name="T73" fmla="*/ 2147483647 h 355"/>
              <a:gd name="T74" fmla="*/ 2147483647 w 376"/>
              <a:gd name="T75" fmla="*/ 2147483647 h 355"/>
              <a:gd name="T76" fmla="*/ 2147483647 w 376"/>
              <a:gd name="T77" fmla="*/ 2147483647 h 355"/>
              <a:gd name="T78" fmla="*/ 2147483647 w 376"/>
              <a:gd name="T79" fmla="*/ 2147483647 h 355"/>
              <a:gd name="T80" fmla="*/ 2147483647 w 376"/>
              <a:gd name="T81" fmla="*/ 2147483647 h 355"/>
              <a:gd name="T82" fmla="*/ 2147483647 w 376"/>
              <a:gd name="T83" fmla="*/ 2147483647 h 355"/>
              <a:gd name="T84" fmla="*/ 2147483647 w 376"/>
              <a:gd name="T85" fmla="*/ 2147483647 h 355"/>
              <a:gd name="T86" fmla="*/ 2147483647 w 376"/>
              <a:gd name="T87" fmla="*/ 2147483647 h 355"/>
              <a:gd name="T88" fmla="*/ 2147483647 w 376"/>
              <a:gd name="T89" fmla="*/ 2147483647 h 355"/>
              <a:gd name="T90" fmla="*/ 2147483647 w 376"/>
              <a:gd name="T91" fmla="*/ 2147483647 h 355"/>
              <a:gd name="T92" fmla="*/ 2147483647 w 376"/>
              <a:gd name="T93" fmla="*/ 2147483647 h 355"/>
              <a:gd name="T94" fmla="*/ 2147483647 w 376"/>
              <a:gd name="T95" fmla="*/ 2147483647 h 355"/>
              <a:gd name="T96" fmla="*/ 2147483647 w 376"/>
              <a:gd name="T97" fmla="*/ 2147483647 h 3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76"/>
              <a:gd name="T148" fmla="*/ 0 h 355"/>
              <a:gd name="T149" fmla="*/ 376 w 376"/>
              <a:gd name="T150" fmla="*/ 355 h 3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76" h="355">
                <a:moveTo>
                  <a:pt x="90" y="0"/>
                </a:moveTo>
                <a:cubicBezTo>
                  <a:pt x="104" y="0"/>
                  <a:pt x="115" y="12"/>
                  <a:pt x="115" y="26"/>
                </a:cubicBezTo>
                <a:cubicBezTo>
                  <a:pt x="115" y="40"/>
                  <a:pt x="104" y="52"/>
                  <a:pt x="90" y="52"/>
                </a:cubicBezTo>
                <a:cubicBezTo>
                  <a:pt x="75" y="52"/>
                  <a:pt x="64" y="40"/>
                  <a:pt x="64" y="26"/>
                </a:cubicBezTo>
                <a:cubicBezTo>
                  <a:pt x="64" y="12"/>
                  <a:pt x="75" y="0"/>
                  <a:pt x="90" y="0"/>
                </a:cubicBezTo>
                <a:close/>
                <a:moveTo>
                  <a:pt x="37" y="264"/>
                </a:moveTo>
                <a:cubicBezTo>
                  <a:pt x="95" y="264"/>
                  <a:pt x="95" y="264"/>
                  <a:pt x="95" y="264"/>
                </a:cubicBezTo>
                <a:cubicBezTo>
                  <a:pt x="108" y="264"/>
                  <a:pt x="118" y="274"/>
                  <a:pt x="118" y="287"/>
                </a:cubicBezTo>
                <a:cubicBezTo>
                  <a:pt x="118" y="310"/>
                  <a:pt x="118" y="310"/>
                  <a:pt x="118" y="310"/>
                </a:cubicBezTo>
                <a:cubicBezTo>
                  <a:pt x="120" y="310"/>
                  <a:pt x="120" y="310"/>
                  <a:pt x="120" y="310"/>
                </a:cubicBezTo>
                <a:cubicBezTo>
                  <a:pt x="131" y="310"/>
                  <a:pt x="131" y="310"/>
                  <a:pt x="131" y="310"/>
                </a:cubicBezTo>
                <a:cubicBezTo>
                  <a:pt x="134" y="310"/>
                  <a:pt x="134" y="310"/>
                  <a:pt x="134" y="310"/>
                </a:cubicBezTo>
                <a:cubicBezTo>
                  <a:pt x="134" y="287"/>
                  <a:pt x="134" y="287"/>
                  <a:pt x="134" y="287"/>
                </a:cubicBezTo>
                <a:cubicBezTo>
                  <a:pt x="134" y="274"/>
                  <a:pt x="144" y="264"/>
                  <a:pt x="156" y="264"/>
                </a:cubicBezTo>
                <a:cubicBezTo>
                  <a:pt x="215" y="264"/>
                  <a:pt x="215" y="264"/>
                  <a:pt x="215" y="264"/>
                </a:cubicBezTo>
                <a:cubicBezTo>
                  <a:pt x="227" y="264"/>
                  <a:pt x="237" y="274"/>
                  <a:pt x="237" y="287"/>
                </a:cubicBezTo>
                <a:cubicBezTo>
                  <a:pt x="237" y="310"/>
                  <a:pt x="237" y="310"/>
                  <a:pt x="237" y="310"/>
                </a:cubicBezTo>
                <a:cubicBezTo>
                  <a:pt x="241" y="310"/>
                  <a:pt x="241" y="310"/>
                  <a:pt x="241" y="310"/>
                </a:cubicBezTo>
                <a:cubicBezTo>
                  <a:pt x="250" y="310"/>
                  <a:pt x="250" y="310"/>
                  <a:pt x="250" y="310"/>
                </a:cubicBezTo>
                <a:cubicBezTo>
                  <a:pt x="255" y="310"/>
                  <a:pt x="255" y="310"/>
                  <a:pt x="255" y="310"/>
                </a:cubicBezTo>
                <a:cubicBezTo>
                  <a:pt x="255" y="287"/>
                  <a:pt x="255" y="287"/>
                  <a:pt x="255" y="287"/>
                </a:cubicBezTo>
                <a:cubicBezTo>
                  <a:pt x="255" y="274"/>
                  <a:pt x="265" y="264"/>
                  <a:pt x="278" y="264"/>
                </a:cubicBezTo>
                <a:cubicBezTo>
                  <a:pt x="336" y="264"/>
                  <a:pt x="336" y="264"/>
                  <a:pt x="336" y="264"/>
                </a:cubicBezTo>
                <a:cubicBezTo>
                  <a:pt x="348" y="264"/>
                  <a:pt x="358" y="274"/>
                  <a:pt x="358" y="287"/>
                </a:cubicBezTo>
                <a:cubicBezTo>
                  <a:pt x="358" y="310"/>
                  <a:pt x="358" y="310"/>
                  <a:pt x="358" y="310"/>
                </a:cubicBezTo>
                <a:cubicBezTo>
                  <a:pt x="362" y="310"/>
                  <a:pt x="362" y="310"/>
                  <a:pt x="362" y="310"/>
                </a:cubicBezTo>
                <a:cubicBezTo>
                  <a:pt x="371" y="310"/>
                  <a:pt x="371" y="310"/>
                  <a:pt x="371" y="310"/>
                </a:cubicBezTo>
                <a:cubicBezTo>
                  <a:pt x="376" y="310"/>
                  <a:pt x="376" y="310"/>
                  <a:pt x="376" y="310"/>
                </a:cubicBezTo>
                <a:cubicBezTo>
                  <a:pt x="376" y="323"/>
                  <a:pt x="376" y="323"/>
                  <a:pt x="376" y="323"/>
                </a:cubicBezTo>
                <a:cubicBezTo>
                  <a:pt x="371" y="323"/>
                  <a:pt x="371" y="323"/>
                  <a:pt x="371" y="323"/>
                </a:cubicBezTo>
                <a:cubicBezTo>
                  <a:pt x="362" y="323"/>
                  <a:pt x="362" y="323"/>
                  <a:pt x="362" y="323"/>
                </a:cubicBezTo>
                <a:cubicBezTo>
                  <a:pt x="358" y="323"/>
                  <a:pt x="358" y="323"/>
                  <a:pt x="358" y="323"/>
                </a:cubicBezTo>
                <a:cubicBezTo>
                  <a:pt x="358" y="355"/>
                  <a:pt x="358" y="355"/>
                  <a:pt x="358" y="355"/>
                </a:cubicBezTo>
                <a:cubicBezTo>
                  <a:pt x="255" y="355"/>
                  <a:pt x="255" y="355"/>
                  <a:pt x="255" y="355"/>
                </a:cubicBezTo>
                <a:cubicBezTo>
                  <a:pt x="255" y="323"/>
                  <a:pt x="255" y="323"/>
                  <a:pt x="255" y="323"/>
                </a:cubicBezTo>
                <a:cubicBezTo>
                  <a:pt x="250" y="323"/>
                  <a:pt x="250" y="323"/>
                  <a:pt x="250" y="323"/>
                </a:cubicBezTo>
                <a:cubicBezTo>
                  <a:pt x="241" y="323"/>
                  <a:pt x="241" y="323"/>
                  <a:pt x="241" y="323"/>
                </a:cubicBezTo>
                <a:cubicBezTo>
                  <a:pt x="237" y="323"/>
                  <a:pt x="237" y="323"/>
                  <a:pt x="237" y="323"/>
                </a:cubicBezTo>
                <a:cubicBezTo>
                  <a:pt x="237" y="355"/>
                  <a:pt x="237" y="355"/>
                  <a:pt x="237" y="355"/>
                </a:cubicBezTo>
                <a:cubicBezTo>
                  <a:pt x="134" y="355"/>
                  <a:pt x="134" y="355"/>
                  <a:pt x="134" y="355"/>
                </a:cubicBezTo>
                <a:cubicBezTo>
                  <a:pt x="134" y="323"/>
                  <a:pt x="134" y="323"/>
                  <a:pt x="134" y="323"/>
                </a:cubicBezTo>
                <a:cubicBezTo>
                  <a:pt x="131" y="323"/>
                  <a:pt x="131" y="323"/>
                  <a:pt x="131" y="323"/>
                </a:cubicBezTo>
                <a:cubicBezTo>
                  <a:pt x="120" y="323"/>
                  <a:pt x="120" y="323"/>
                  <a:pt x="120" y="323"/>
                </a:cubicBezTo>
                <a:cubicBezTo>
                  <a:pt x="118" y="323"/>
                  <a:pt x="118" y="323"/>
                  <a:pt x="118" y="323"/>
                </a:cubicBezTo>
                <a:cubicBezTo>
                  <a:pt x="118" y="355"/>
                  <a:pt x="118" y="355"/>
                  <a:pt x="118" y="355"/>
                </a:cubicBezTo>
                <a:cubicBezTo>
                  <a:pt x="14" y="355"/>
                  <a:pt x="14" y="355"/>
                  <a:pt x="14" y="355"/>
                </a:cubicBezTo>
                <a:cubicBezTo>
                  <a:pt x="14" y="323"/>
                  <a:pt x="14" y="323"/>
                  <a:pt x="1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310"/>
                  <a:pt x="0" y="310"/>
                  <a:pt x="0" y="310"/>
                </a:cubicBezTo>
                <a:cubicBezTo>
                  <a:pt x="14" y="310"/>
                  <a:pt x="14" y="310"/>
                  <a:pt x="14" y="310"/>
                </a:cubicBezTo>
                <a:cubicBezTo>
                  <a:pt x="14" y="287"/>
                  <a:pt x="14" y="287"/>
                  <a:pt x="14" y="287"/>
                </a:cubicBezTo>
                <a:cubicBezTo>
                  <a:pt x="14" y="274"/>
                  <a:pt x="24" y="264"/>
                  <a:pt x="37" y="264"/>
                </a:cubicBezTo>
                <a:close/>
                <a:moveTo>
                  <a:pt x="307" y="220"/>
                </a:moveTo>
                <a:cubicBezTo>
                  <a:pt x="323" y="220"/>
                  <a:pt x="336" y="232"/>
                  <a:pt x="336" y="248"/>
                </a:cubicBezTo>
                <a:cubicBezTo>
                  <a:pt x="336" y="251"/>
                  <a:pt x="335" y="255"/>
                  <a:pt x="334" y="258"/>
                </a:cubicBezTo>
                <a:cubicBezTo>
                  <a:pt x="281" y="258"/>
                  <a:pt x="281" y="258"/>
                  <a:pt x="281" y="258"/>
                </a:cubicBezTo>
                <a:cubicBezTo>
                  <a:pt x="280" y="255"/>
                  <a:pt x="279" y="251"/>
                  <a:pt x="279" y="248"/>
                </a:cubicBezTo>
                <a:cubicBezTo>
                  <a:pt x="279" y="232"/>
                  <a:pt x="292" y="220"/>
                  <a:pt x="307" y="220"/>
                </a:cubicBezTo>
                <a:close/>
                <a:moveTo>
                  <a:pt x="186" y="220"/>
                </a:moveTo>
                <a:cubicBezTo>
                  <a:pt x="202" y="220"/>
                  <a:pt x="215" y="232"/>
                  <a:pt x="215" y="248"/>
                </a:cubicBezTo>
                <a:cubicBezTo>
                  <a:pt x="215" y="251"/>
                  <a:pt x="214" y="255"/>
                  <a:pt x="213" y="258"/>
                </a:cubicBezTo>
                <a:cubicBezTo>
                  <a:pt x="160" y="258"/>
                  <a:pt x="160" y="258"/>
                  <a:pt x="160" y="258"/>
                </a:cubicBezTo>
                <a:cubicBezTo>
                  <a:pt x="159" y="255"/>
                  <a:pt x="158" y="251"/>
                  <a:pt x="158" y="248"/>
                </a:cubicBezTo>
                <a:cubicBezTo>
                  <a:pt x="158" y="232"/>
                  <a:pt x="171" y="220"/>
                  <a:pt x="186" y="220"/>
                </a:cubicBezTo>
                <a:close/>
                <a:moveTo>
                  <a:pt x="67" y="220"/>
                </a:moveTo>
                <a:cubicBezTo>
                  <a:pt x="82" y="220"/>
                  <a:pt x="95" y="232"/>
                  <a:pt x="95" y="248"/>
                </a:cubicBezTo>
                <a:cubicBezTo>
                  <a:pt x="95" y="251"/>
                  <a:pt x="94" y="255"/>
                  <a:pt x="93" y="258"/>
                </a:cubicBezTo>
                <a:cubicBezTo>
                  <a:pt x="40" y="258"/>
                  <a:pt x="40" y="258"/>
                  <a:pt x="40" y="258"/>
                </a:cubicBezTo>
                <a:cubicBezTo>
                  <a:pt x="39" y="255"/>
                  <a:pt x="38" y="251"/>
                  <a:pt x="38" y="248"/>
                </a:cubicBezTo>
                <a:cubicBezTo>
                  <a:pt x="38" y="232"/>
                  <a:pt x="51" y="220"/>
                  <a:pt x="67" y="220"/>
                </a:cubicBezTo>
                <a:close/>
                <a:moveTo>
                  <a:pt x="307" y="130"/>
                </a:moveTo>
                <a:cubicBezTo>
                  <a:pt x="307" y="147"/>
                  <a:pt x="307" y="147"/>
                  <a:pt x="307" y="147"/>
                </a:cubicBezTo>
                <a:cubicBezTo>
                  <a:pt x="293" y="147"/>
                  <a:pt x="293" y="147"/>
                  <a:pt x="293" y="147"/>
                </a:cubicBezTo>
                <a:cubicBezTo>
                  <a:pt x="308" y="201"/>
                  <a:pt x="308" y="201"/>
                  <a:pt x="308" y="201"/>
                </a:cubicBezTo>
                <a:cubicBezTo>
                  <a:pt x="289" y="201"/>
                  <a:pt x="289" y="201"/>
                  <a:pt x="289" y="201"/>
                </a:cubicBezTo>
                <a:cubicBezTo>
                  <a:pt x="273" y="147"/>
                  <a:pt x="273" y="147"/>
                  <a:pt x="273" y="147"/>
                </a:cubicBezTo>
                <a:cubicBezTo>
                  <a:pt x="216" y="147"/>
                  <a:pt x="216" y="147"/>
                  <a:pt x="216" y="147"/>
                </a:cubicBezTo>
                <a:cubicBezTo>
                  <a:pt x="201" y="201"/>
                  <a:pt x="201" y="201"/>
                  <a:pt x="201" y="201"/>
                </a:cubicBezTo>
                <a:cubicBezTo>
                  <a:pt x="181" y="201"/>
                  <a:pt x="181" y="201"/>
                  <a:pt x="181" y="201"/>
                </a:cubicBezTo>
                <a:cubicBezTo>
                  <a:pt x="197" y="147"/>
                  <a:pt x="197" y="147"/>
                  <a:pt x="197" y="147"/>
                </a:cubicBezTo>
                <a:cubicBezTo>
                  <a:pt x="181" y="147"/>
                  <a:pt x="181" y="147"/>
                  <a:pt x="181" y="147"/>
                </a:cubicBezTo>
                <a:cubicBezTo>
                  <a:pt x="181" y="130"/>
                  <a:pt x="181" y="130"/>
                  <a:pt x="181" y="130"/>
                </a:cubicBezTo>
                <a:cubicBezTo>
                  <a:pt x="307" y="130"/>
                  <a:pt x="307" y="130"/>
                  <a:pt x="307" y="130"/>
                </a:cubicBezTo>
                <a:close/>
                <a:moveTo>
                  <a:pt x="180" y="16"/>
                </a:moveTo>
                <a:cubicBezTo>
                  <a:pt x="175" y="16"/>
                  <a:pt x="170" y="18"/>
                  <a:pt x="166" y="21"/>
                </a:cubicBezTo>
                <a:cubicBezTo>
                  <a:pt x="166" y="21"/>
                  <a:pt x="166" y="21"/>
                  <a:pt x="166" y="21"/>
                </a:cubicBezTo>
                <a:cubicBezTo>
                  <a:pt x="163" y="25"/>
                  <a:pt x="161" y="30"/>
                  <a:pt x="161" y="35"/>
                </a:cubicBezTo>
                <a:cubicBezTo>
                  <a:pt x="161" y="72"/>
                  <a:pt x="161" y="72"/>
                  <a:pt x="161" y="72"/>
                </a:cubicBezTo>
                <a:cubicBezTo>
                  <a:pt x="155" y="73"/>
                  <a:pt x="155" y="73"/>
                  <a:pt x="155" y="73"/>
                </a:cubicBezTo>
                <a:cubicBezTo>
                  <a:pt x="155" y="67"/>
                  <a:pt x="155" y="67"/>
                  <a:pt x="155" y="67"/>
                </a:cubicBezTo>
                <a:cubicBezTo>
                  <a:pt x="128" y="67"/>
                  <a:pt x="128" y="67"/>
                  <a:pt x="128" y="67"/>
                </a:cubicBezTo>
                <a:cubicBezTo>
                  <a:pt x="109" y="55"/>
                  <a:pt x="109" y="55"/>
                  <a:pt x="109" y="55"/>
                </a:cubicBezTo>
                <a:cubicBezTo>
                  <a:pt x="63" y="55"/>
                  <a:pt x="117" y="55"/>
                  <a:pt x="66" y="55"/>
                </a:cubicBezTo>
                <a:cubicBezTo>
                  <a:pt x="57" y="55"/>
                  <a:pt x="50" y="63"/>
                  <a:pt x="50" y="71"/>
                </a:cubicBezTo>
                <a:cubicBezTo>
                  <a:pt x="50" y="122"/>
                  <a:pt x="50" y="122"/>
                  <a:pt x="50" y="122"/>
                </a:cubicBezTo>
                <a:cubicBezTo>
                  <a:pt x="66" y="122"/>
                  <a:pt x="66" y="122"/>
                  <a:pt x="66" y="122"/>
                </a:cubicBezTo>
                <a:cubicBezTo>
                  <a:pt x="66" y="85"/>
                  <a:pt x="66" y="85"/>
                  <a:pt x="66" y="85"/>
                </a:cubicBezTo>
                <a:cubicBezTo>
                  <a:pt x="69" y="85"/>
                  <a:pt x="69" y="85"/>
                  <a:pt x="69" y="85"/>
                </a:cubicBezTo>
                <a:cubicBezTo>
                  <a:pt x="69" y="122"/>
                  <a:pt x="69" y="122"/>
                  <a:pt x="69" y="122"/>
                </a:cubicBezTo>
                <a:cubicBezTo>
                  <a:pt x="69" y="132"/>
                  <a:pt x="69" y="132"/>
                  <a:pt x="69" y="132"/>
                </a:cubicBezTo>
                <a:cubicBezTo>
                  <a:pt x="69" y="199"/>
                  <a:pt x="69" y="199"/>
                  <a:pt x="69" y="199"/>
                </a:cubicBezTo>
                <a:cubicBezTo>
                  <a:pt x="87" y="199"/>
                  <a:pt x="87" y="199"/>
                  <a:pt x="87" y="199"/>
                </a:cubicBezTo>
                <a:cubicBezTo>
                  <a:pt x="87" y="143"/>
                  <a:pt x="87" y="143"/>
                  <a:pt x="87" y="143"/>
                </a:cubicBezTo>
                <a:cubicBezTo>
                  <a:pt x="91" y="143"/>
                  <a:pt x="91" y="143"/>
                  <a:pt x="91" y="143"/>
                </a:cubicBezTo>
                <a:cubicBezTo>
                  <a:pt x="91" y="199"/>
                  <a:pt x="91" y="199"/>
                  <a:pt x="91" y="199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109" y="189"/>
                  <a:pt x="109" y="189"/>
                  <a:pt x="109" y="189"/>
                </a:cubicBezTo>
                <a:cubicBezTo>
                  <a:pt x="109" y="132"/>
                  <a:pt x="109" y="132"/>
                  <a:pt x="109" y="132"/>
                </a:cubicBezTo>
                <a:cubicBezTo>
                  <a:pt x="109" y="122"/>
                  <a:pt x="109" y="122"/>
                  <a:pt x="109" y="122"/>
                </a:cubicBezTo>
                <a:cubicBezTo>
                  <a:pt x="109" y="85"/>
                  <a:pt x="109" y="85"/>
                  <a:pt x="109" y="85"/>
                </a:cubicBezTo>
                <a:cubicBezTo>
                  <a:pt x="109" y="75"/>
                  <a:pt x="109" y="75"/>
                  <a:pt x="109" y="75"/>
                </a:cubicBezTo>
                <a:cubicBezTo>
                  <a:pt x="128" y="85"/>
                  <a:pt x="128" y="85"/>
                  <a:pt x="128" y="85"/>
                </a:cubicBezTo>
                <a:cubicBezTo>
                  <a:pt x="155" y="85"/>
                  <a:pt x="155" y="85"/>
                  <a:pt x="155" y="85"/>
                </a:cubicBezTo>
                <a:cubicBezTo>
                  <a:pt x="155" y="80"/>
                  <a:pt x="155" y="80"/>
                  <a:pt x="155" y="80"/>
                </a:cubicBezTo>
                <a:cubicBezTo>
                  <a:pt x="161" y="79"/>
                  <a:pt x="161" y="79"/>
                  <a:pt x="161" y="79"/>
                </a:cubicBezTo>
                <a:cubicBezTo>
                  <a:pt x="161" y="107"/>
                  <a:pt x="161" y="107"/>
                  <a:pt x="161" y="107"/>
                </a:cubicBezTo>
                <a:cubicBezTo>
                  <a:pt x="161" y="112"/>
                  <a:pt x="163" y="117"/>
                  <a:pt x="166" y="120"/>
                </a:cubicBezTo>
                <a:cubicBezTo>
                  <a:pt x="166" y="120"/>
                  <a:pt x="166" y="120"/>
                  <a:pt x="166" y="120"/>
                </a:cubicBezTo>
                <a:cubicBezTo>
                  <a:pt x="166" y="120"/>
                  <a:pt x="166" y="120"/>
                  <a:pt x="166" y="120"/>
                </a:cubicBezTo>
                <a:cubicBezTo>
                  <a:pt x="170" y="124"/>
                  <a:pt x="175" y="126"/>
                  <a:pt x="180" y="126"/>
                </a:cubicBezTo>
                <a:cubicBezTo>
                  <a:pt x="304" y="126"/>
                  <a:pt x="304" y="126"/>
                  <a:pt x="304" y="126"/>
                </a:cubicBezTo>
                <a:cubicBezTo>
                  <a:pt x="309" y="126"/>
                  <a:pt x="314" y="124"/>
                  <a:pt x="317" y="120"/>
                </a:cubicBezTo>
                <a:cubicBezTo>
                  <a:pt x="317" y="120"/>
                  <a:pt x="317" y="120"/>
                  <a:pt x="317" y="120"/>
                </a:cubicBezTo>
                <a:cubicBezTo>
                  <a:pt x="321" y="117"/>
                  <a:pt x="323" y="112"/>
                  <a:pt x="323" y="107"/>
                </a:cubicBezTo>
                <a:cubicBezTo>
                  <a:pt x="323" y="35"/>
                  <a:pt x="323" y="35"/>
                  <a:pt x="323" y="35"/>
                </a:cubicBezTo>
                <a:cubicBezTo>
                  <a:pt x="323" y="30"/>
                  <a:pt x="321" y="25"/>
                  <a:pt x="317" y="21"/>
                </a:cubicBezTo>
                <a:cubicBezTo>
                  <a:pt x="314" y="18"/>
                  <a:pt x="309" y="16"/>
                  <a:pt x="304" y="16"/>
                </a:cubicBezTo>
                <a:cubicBezTo>
                  <a:pt x="180" y="16"/>
                  <a:pt x="180" y="16"/>
                  <a:pt x="180" y="16"/>
                </a:cubicBezTo>
                <a:close/>
                <a:moveTo>
                  <a:pt x="304" y="31"/>
                </a:moveTo>
                <a:cubicBezTo>
                  <a:pt x="305" y="31"/>
                  <a:pt x="306" y="31"/>
                  <a:pt x="307" y="32"/>
                </a:cubicBezTo>
                <a:cubicBezTo>
                  <a:pt x="307" y="33"/>
                  <a:pt x="308" y="34"/>
                  <a:pt x="308" y="35"/>
                </a:cubicBezTo>
                <a:cubicBezTo>
                  <a:pt x="308" y="107"/>
                  <a:pt x="308" y="107"/>
                  <a:pt x="308" y="107"/>
                </a:cubicBezTo>
                <a:cubicBezTo>
                  <a:pt x="308" y="108"/>
                  <a:pt x="307" y="109"/>
                  <a:pt x="307" y="109"/>
                </a:cubicBezTo>
                <a:cubicBezTo>
                  <a:pt x="307" y="110"/>
                  <a:pt x="307" y="110"/>
                  <a:pt x="307" y="110"/>
                </a:cubicBezTo>
                <a:cubicBezTo>
                  <a:pt x="306" y="110"/>
                  <a:pt x="305" y="111"/>
                  <a:pt x="304" y="111"/>
                </a:cubicBezTo>
                <a:cubicBezTo>
                  <a:pt x="180" y="111"/>
                  <a:pt x="180" y="111"/>
                  <a:pt x="180" y="111"/>
                </a:cubicBezTo>
                <a:cubicBezTo>
                  <a:pt x="179" y="111"/>
                  <a:pt x="178" y="110"/>
                  <a:pt x="177" y="110"/>
                </a:cubicBezTo>
                <a:cubicBezTo>
                  <a:pt x="177" y="109"/>
                  <a:pt x="177" y="109"/>
                  <a:pt x="177" y="109"/>
                </a:cubicBezTo>
                <a:cubicBezTo>
                  <a:pt x="176" y="109"/>
                  <a:pt x="176" y="108"/>
                  <a:pt x="176" y="107"/>
                </a:cubicBezTo>
                <a:cubicBezTo>
                  <a:pt x="176" y="76"/>
                  <a:pt x="176" y="76"/>
                  <a:pt x="176" y="76"/>
                </a:cubicBezTo>
                <a:cubicBezTo>
                  <a:pt x="238" y="63"/>
                  <a:pt x="238" y="63"/>
                  <a:pt x="238" y="63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176" y="70"/>
                  <a:pt x="176" y="70"/>
                  <a:pt x="176" y="70"/>
                </a:cubicBezTo>
                <a:cubicBezTo>
                  <a:pt x="176" y="35"/>
                  <a:pt x="176" y="35"/>
                  <a:pt x="176" y="35"/>
                </a:cubicBezTo>
                <a:cubicBezTo>
                  <a:pt x="176" y="34"/>
                  <a:pt x="176" y="33"/>
                  <a:pt x="177" y="32"/>
                </a:cubicBezTo>
                <a:cubicBezTo>
                  <a:pt x="177" y="32"/>
                  <a:pt x="177" y="32"/>
                  <a:pt x="177" y="32"/>
                </a:cubicBezTo>
                <a:cubicBezTo>
                  <a:pt x="178" y="31"/>
                  <a:pt x="179" y="31"/>
                  <a:pt x="180" y="31"/>
                </a:cubicBezTo>
                <a:lnTo>
                  <a:pt x="304" y="31"/>
                </a:lnTo>
                <a:close/>
              </a:path>
            </a:pathLst>
          </a:custGeom>
          <a:solidFill>
            <a:srgbClr val="BB81E7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4" name="Freeform 73"/>
          <p:cNvSpPr>
            <a:spLocks noEditPoints="1" noChangeArrowheads="1"/>
          </p:cNvSpPr>
          <p:nvPr/>
        </p:nvSpPr>
        <p:spPr bwMode="auto">
          <a:xfrm>
            <a:off x="9649796" y="5211093"/>
            <a:ext cx="412369" cy="336076"/>
          </a:xfrm>
          <a:custGeom>
            <a:avLst/>
            <a:gdLst>
              <a:gd name="T0" fmla="*/ 2147483647 w 126"/>
              <a:gd name="T1" fmla="*/ 0 h 103"/>
              <a:gd name="T2" fmla="*/ 2147483647 w 126"/>
              <a:gd name="T3" fmla="*/ 2147483647 h 103"/>
              <a:gd name="T4" fmla="*/ 2147483647 w 126"/>
              <a:gd name="T5" fmla="*/ 2147483647 h 103"/>
              <a:gd name="T6" fmla="*/ 2147483647 w 126"/>
              <a:gd name="T7" fmla="*/ 2147483647 h 103"/>
              <a:gd name="T8" fmla="*/ 2147483647 w 126"/>
              <a:gd name="T9" fmla="*/ 2147483647 h 103"/>
              <a:gd name="T10" fmla="*/ 2147483647 w 126"/>
              <a:gd name="T11" fmla="*/ 2147483647 h 103"/>
              <a:gd name="T12" fmla="*/ 2147483647 w 126"/>
              <a:gd name="T13" fmla="*/ 2147483647 h 103"/>
              <a:gd name="T14" fmla="*/ 2147483647 w 126"/>
              <a:gd name="T15" fmla="*/ 2147483647 h 103"/>
              <a:gd name="T16" fmla="*/ 2147483647 w 126"/>
              <a:gd name="T17" fmla="*/ 2147483647 h 103"/>
              <a:gd name="T18" fmla="*/ 2147483647 w 126"/>
              <a:gd name="T19" fmla="*/ 2147483647 h 103"/>
              <a:gd name="T20" fmla="*/ 2147483647 w 126"/>
              <a:gd name="T21" fmla="*/ 2147483647 h 103"/>
              <a:gd name="T22" fmla="*/ 2147483647 w 126"/>
              <a:gd name="T23" fmla="*/ 2147483647 h 103"/>
              <a:gd name="T24" fmla="*/ 2147483647 w 126"/>
              <a:gd name="T25" fmla="*/ 2147483647 h 103"/>
              <a:gd name="T26" fmla="*/ 2147483647 w 126"/>
              <a:gd name="T27" fmla="*/ 2147483647 h 103"/>
              <a:gd name="T28" fmla="*/ 2147483647 w 126"/>
              <a:gd name="T29" fmla="*/ 2147483647 h 103"/>
              <a:gd name="T30" fmla="*/ 2147483647 w 126"/>
              <a:gd name="T31" fmla="*/ 2147483647 h 103"/>
              <a:gd name="T32" fmla="*/ 2147483647 w 126"/>
              <a:gd name="T33" fmla="*/ 2147483647 h 103"/>
              <a:gd name="T34" fmla="*/ 2147483647 w 126"/>
              <a:gd name="T35" fmla="*/ 2147483647 h 103"/>
              <a:gd name="T36" fmla="*/ 2147483647 w 126"/>
              <a:gd name="T37" fmla="*/ 2147483647 h 103"/>
              <a:gd name="T38" fmla="*/ 2147483647 w 126"/>
              <a:gd name="T39" fmla="*/ 2147483647 h 103"/>
              <a:gd name="T40" fmla="*/ 2147483647 w 126"/>
              <a:gd name="T41" fmla="*/ 2147483647 h 103"/>
              <a:gd name="T42" fmla="*/ 2147483647 w 126"/>
              <a:gd name="T43" fmla="*/ 2147483647 h 103"/>
              <a:gd name="T44" fmla="*/ 2147483647 w 126"/>
              <a:gd name="T45" fmla="*/ 2147483647 h 103"/>
              <a:gd name="T46" fmla="*/ 2147483647 w 126"/>
              <a:gd name="T47" fmla="*/ 2147483647 h 103"/>
              <a:gd name="T48" fmla="*/ 2147483647 w 126"/>
              <a:gd name="T49" fmla="*/ 2147483647 h 103"/>
              <a:gd name="T50" fmla="*/ 2147483647 w 126"/>
              <a:gd name="T51" fmla="*/ 2147483647 h 103"/>
              <a:gd name="T52" fmla="*/ 2147483647 w 126"/>
              <a:gd name="T53" fmla="*/ 2147483647 h 103"/>
              <a:gd name="T54" fmla="*/ 2147483647 w 126"/>
              <a:gd name="T55" fmla="*/ 2147483647 h 103"/>
              <a:gd name="T56" fmla="*/ 2147483647 w 126"/>
              <a:gd name="T57" fmla="*/ 2147483647 h 103"/>
              <a:gd name="T58" fmla="*/ 2147483647 w 126"/>
              <a:gd name="T59" fmla="*/ 2147483647 h 103"/>
              <a:gd name="T60" fmla="*/ 2147483647 w 126"/>
              <a:gd name="T61" fmla="*/ 2147483647 h 103"/>
              <a:gd name="T62" fmla="*/ 2147483647 w 126"/>
              <a:gd name="T63" fmla="*/ 2147483647 h 103"/>
              <a:gd name="T64" fmla="*/ 2147483647 w 126"/>
              <a:gd name="T65" fmla="*/ 2147483647 h 103"/>
              <a:gd name="T66" fmla="*/ 2147483647 w 126"/>
              <a:gd name="T67" fmla="*/ 2147483647 h 103"/>
              <a:gd name="T68" fmla="*/ 2147483647 w 126"/>
              <a:gd name="T69" fmla="*/ 2147483647 h 103"/>
              <a:gd name="T70" fmla="*/ 2147483647 w 126"/>
              <a:gd name="T71" fmla="*/ 2147483647 h 103"/>
              <a:gd name="T72" fmla="*/ 2147483647 w 126"/>
              <a:gd name="T73" fmla="*/ 2147483647 h 103"/>
              <a:gd name="T74" fmla="*/ 2147483647 w 126"/>
              <a:gd name="T75" fmla="*/ 2147483647 h 103"/>
              <a:gd name="T76" fmla="*/ 0 w 126"/>
              <a:gd name="T77" fmla="*/ 2147483647 h 103"/>
              <a:gd name="T78" fmla="*/ 2147483647 w 126"/>
              <a:gd name="T79" fmla="*/ 2147483647 h 103"/>
              <a:gd name="T80" fmla="*/ 2147483647 w 126"/>
              <a:gd name="T81" fmla="*/ 2147483647 h 103"/>
              <a:gd name="T82" fmla="*/ 2147483647 w 126"/>
              <a:gd name="T83" fmla="*/ 2147483647 h 103"/>
              <a:gd name="T84" fmla="*/ 2147483647 w 126"/>
              <a:gd name="T85" fmla="*/ 2147483647 h 103"/>
              <a:gd name="T86" fmla="*/ 2147483647 w 126"/>
              <a:gd name="T87" fmla="*/ 2147483647 h 103"/>
              <a:gd name="T88" fmla="*/ 2147483647 w 126"/>
              <a:gd name="T89" fmla="*/ 2147483647 h 103"/>
              <a:gd name="T90" fmla="*/ 2147483647 w 126"/>
              <a:gd name="T91" fmla="*/ 2147483647 h 103"/>
              <a:gd name="T92" fmla="*/ 2147483647 w 126"/>
              <a:gd name="T93" fmla="*/ 2147483647 h 103"/>
              <a:gd name="T94" fmla="*/ 2147483647 w 126"/>
              <a:gd name="T95" fmla="*/ 2147483647 h 103"/>
              <a:gd name="T96" fmla="*/ 2147483647 w 126"/>
              <a:gd name="T97" fmla="*/ 2147483647 h 103"/>
              <a:gd name="T98" fmla="*/ 2147483647 w 126"/>
              <a:gd name="T99" fmla="*/ 2147483647 h 103"/>
              <a:gd name="T100" fmla="*/ 2147483647 w 126"/>
              <a:gd name="T101" fmla="*/ 2147483647 h 103"/>
              <a:gd name="T102" fmla="*/ 2147483647 w 126"/>
              <a:gd name="T103" fmla="*/ 2147483647 h 103"/>
              <a:gd name="T104" fmla="*/ 2147483647 w 126"/>
              <a:gd name="T105" fmla="*/ 2147483647 h 103"/>
              <a:gd name="T106" fmla="*/ 2147483647 w 126"/>
              <a:gd name="T107" fmla="*/ 2147483647 h 103"/>
              <a:gd name="T108" fmla="*/ 2147483647 w 126"/>
              <a:gd name="T109" fmla="*/ 2147483647 h 103"/>
              <a:gd name="T110" fmla="*/ 2147483647 w 126"/>
              <a:gd name="T111" fmla="*/ 2147483647 h 103"/>
              <a:gd name="T112" fmla="*/ 2147483647 w 126"/>
              <a:gd name="T113" fmla="*/ 2147483647 h 103"/>
              <a:gd name="T114" fmla="*/ 2147483647 w 126"/>
              <a:gd name="T115" fmla="*/ 2147483647 h 103"/>
              <a:gd name="T116" fmla="*/ 2147483647 w 126"/>
              <a:gd name="T117" fmla="*/ 2147483647 h 103"/>
              <a:gd name="T118" fmla="*/ 2147483647 w 126"/>
              <a:gd name="T119" fmla="*/ 2147483647 h 103"/>
              <a:gd name="T120" fmla="*/ 2147483647 w 126"/>
              <a:gd name="T121" fmla="*/ 2147483647 h 103"/>
              <a:gd name="T122" fmla="*/ 2147483647 w 126"/>
              <a:gd name="T123" fmla="*/ 2147483647 h 103"/>
              <a:gd name="T124" fmla="*/ 2147483647 w 126"/>
              <a:gd name="T125" fmla="*/ 2147483647 h 10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26"/>
              <a:gd name="T190" fmla="*/ 0 h 103"/>
              <a:gd name="T191" fmla="*/ 126 w 126"/>
              <a:gd name="T192" fmla="*/ 103 h 10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26" h="103">
                <a:moveTo>
                  <a:pt x="11" y="64"/>
                </a:moveTo>
                <a:cubicBezTo>
                  <a:pt x="11" y="56"/>
                  <a:pt x="11" y="56"/>
                  <a:pt x="11" y="56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0"/>
                  <a:pt x="11" y="0"/>
                  <a:pt x="11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8" y="6"/>
                  <a:pt x="118" y="6"/>
                  <a:pt x="118" y="6"/>
                </a:cubicBezTo>
                <a:cubicBezTo>
                  <a:pt x="118" y="56"/>
                  <a:pt x="118" y="56"/>
                  <a:pt x="118" y="56"/>
                </a:cubicBezTo>
                <a:cubicBezTo>
                  <a:pt x="118" y="64"/>
                  <a:pt x="118" y="64"/>
                  <a:pt x="118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22" y="64"/>
                  <a:pt x="22" y="64"/>
                  <a:pt x="22" y="64"/>
                </a:cubicBezTo>
                <a:cubicBezTo>
                  <a:pt x="11" y="64"/>
                  <a:pt x="11" y="64"/>
                  <a:pt x="11" y="64"/>
                </a:cubicBezTo>
                <a:close/>
                <a:moveTo>
                  <a:pt x="90" y="27"/>
                </a:moveTo>
                <a:cubicBezTo>
                  <a:pt x="90" y="29"/>
                  <a:pt x="90" y="29"/>
                  <a:pt x="90" y="29"/>
                </a:cubicBezTo>
                <a:cubicBezTo>
                  <a:pt x="90" y="29"/>
                  <a:pt x="90" y="29"/>
                  <a:pt x="91" y="29"/>
                </a:cubicBezTo>
                <a:cubicBezTo>
                  <a:pt x="92" y="30"/>
                  <a:pt x="93" y="31"/>
                  <a:pt x="93" y="32"/>
                </a:cubicBezTo>
                <a:cubicBezTo>
                  <a:pt x="94" y="33"/>
                  <a:pt x="94" y="34"/>
                  <a:pt x="93" y="35"/>
                </a:cubicBezTo>
                <a:cubicBezTo>
                  <a:pt x="93" y="36"/>
                  <a:pt x="93" y="36"/>
                  <a:pt x="93" y="36"/>
                </a:cubicBezTo>
                <a:cubicBezTo>
                  <a:pt x="95" y="37"/>
                  <a:pt x="95" y="37"/>
                  <a:pt x="95" y="37"/>
                </a:cubicBezTo>
                <a:cubicBezTo>
                  <a:pt x="95" y="36"/>
                  <a:pt x="95" y="36"/>
                  <a:pt x="95" y="36"/>
                </a:cubicBezTo>
                <a:cubicBezTo>
                  <a:pt x="96" y="34"/>
                  <a:pt x="96" y="32"/>
                  <a:pt x="95" y="31"/>
                </a:cubicBezTo>
                <a:cubicBezTo>
                  <a:pt x="95" y="30"/>
                  <a:pt x="93" y="28"/>
                  <a:pt x="91" y="27"/>
                </a:cubicBezTo>
                <a:cubicBezTo>
                  <a:pt x="91" y="27"/>
                  <a:pt x="91" y="27"/>
                  <a:pt x="90" y="27"/>
                </a:cubicBezTo>
                <a:close/>
                <a:moveTo>
                  <a:pt x="92" y="45"/>
                </a:moveTo>
                <a:cubicBezTo>
                  <a:pt x="94" y="45"/>
                  <a:pt x="94" y="45"/>
                  <a:pt x="94" y="45"/>
                </a:cubicBezTo>
                <a:cubicBezTo>
                  <a:pt x="93" y="42"/>
                  <a:pt x="90" y="38"/>
                  <a:pt x="90" y="38"/>
                </a:cubicBezTo>
                <a:cubicBezTo>
                  <a:pt x="89" y="38"/>
                  <a:pt x="89" y="38"/>
                  <a:pt x="89" y="38"/>
                </a:cubicBezTo>
                <a:cubicBezTo>
                  <a:pt x="88" y="39"/>
                  <a:pt x="88" y="39"/>
                  <a:pt x="88" y="39"/>
                </a:cubicBezTo>
                <a:cubicBezTo>
                  <a:pt x="88" y="39"/>
                  <a:pt x="88" y="39"/>
                  <a:pt x="88" y="39"/>
                </a:cubicBezTo>
                <a:cubicBezTo>
                  <a:pt x="87" y="39"/>
                  <a:pt x="87" y="39"/>
                  <a:pt x="87" y="39"/>
                </a:cubicBezTo>
                <a:cubicBezTo>
                  <a:pt x="86" y="40"/>
                  <a:pt x="86" y="40"/>
                  <a:pt x="86" y="40"/>
                </a:cubicBezTo>
                <a:cubicBezTo>
                  <a:pt x="84" y="37"/>
                  <a:pt x="84" y="36"/>
                  <a:pt x="82" y="33"/>
                </a:cubicBezTo>
                <a:cubicBezTo>
                  <a:pt x="84" y="32"/>
                  <a:pt x="84" y="32"/>
                  <a:pt x="84" y="32"/>
                </a:cubicBezTo>
                <a:cubicBezTo>
                  <a:pt x="85" y="31"/>
                  <a:pt x="85" y="31"/>
                  <a:pt x="85" y="31"/>
                </a:cubicBezTo>
                <a:cubicBezTo>
                  <a:pt x="86" y="31"/>
                  <a:pt x="86" y="31"/>
                  <a:pt x="86" y="31"/>
                </a:cubicBezTo>
                <a:cubicBezTo>
                  <a:pt x="86" y="30"/>
                  <a:pt x="84" y="25"/>
                  <a:pt x="83" y="24"/>
                </a:cubicBezTo>
                <a:cubicBezTo>
                  <a:pt x="82" y="24"/>
                  <a:pt x="82" y="24"/>
                  <a:pt x="82" y="24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0" y="25"/>
                  <a:pt x="80" y="25"/>
                  <a:pt x="80" y="25"/>
                </a:cubicBezTo>
                <a:cubicBezTo>
                  <a:pt x="78" y="26"/>
                  <a:pt x="78" y="27"/>
                  <a:pt x="78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9" y="36"/>
                  <a:pt x="82" y="41"/>
                  <a:pt x="86" y="46"/>
                </a:cubicBezTo>
                <a:cubicBezTo>
                  <a:pt x="87" y="47"/>
                  <a:pt x="89" y="47"/>
                  <a:pt x="91" y="46"/>
                </a:cubicBezTo>
                <a:cubicBezTo>
                  <a:pt x="91" y="46"/>
                  <a:pt x="91" y="46"/>
                  <a:pt x="91" y="46"/>
                </a:cubicBezTo>
                <a:cubicBezTo>
                  <a:pt x="92" y="45"/>
                  <a:pt x="92" y="45"/>
                  <a:pt x="92" y="45"/>
                </a:cubicBezTo>
                <a:cubicBezTo>
                  <a:pt x="92" y="45"/>
                  <a:pt x="92" y="45"/>
                  <a:pt x="92" y="45"/>
                </a:cubicBezTo>
                <a:close/>
                <a:moveTo>
                  <a:pt x="90" y="32"/>
                </a:moveTo>
                <a:cubicBezTo>
                  <a:pt x="89" y="32"/>
                  <a:pt x="88" y="32"/>
                  <a:pt x="88" y="33"/>
                </a:cubicBezTo>
                <a:cubicBezTo>
                  <a:pt x="87" y="34"/>
                  <a:pt x="88" y="35"/>
                  <a:pt x="89" y="36"/>
                </a:cubicBezTo>
                <a:cubicBezTo>
                  <a:pt x="90" y="36"/>
                  <a:pt x="91" y="35"/>
                  <a:pt x="91" y="34"/>
                </a:cubicBezTo>
                <a:cubicBezTo>
                  <a:pt x="91" y="33"/>
                  <a:pt x="91" y="32"/>
                  <a:pt x="90" y="32"/>
                </a:cubicBezTo>
                <a:close/>
                <a:moveTo>
                  <a:pt x="92" y="23"/>
                </a:moveTo>
                <a:cubicBezTo>
                  <a:pt x="91" y="25"/>
                  <a:pt x="91" y="25"/>
                  <a:pt x="91" y="25"/>
                </a:cubicBezTo>
                <a:cubicBezTo>
                  <a:pt x="91" y="25"/>
                  <a:pt x="92" y="25"/>
                  <a:pt x="92" y="25"/>
                </a:cubicBezTo>
                <a:cubicBezTo>
                  <a:pt x="94" y="26"/>
                  <a:pt x="96" y="27"/>
                  <a:pt x="97" y="29"/>
                </a:cubicBezTo>
                <a:cubicBezTo>
                  <a:pt x="98" y="31"/>
                  <a:pt x="98" y="33"/>
                  <a:pt x="98" y="36"/>
                </a:cubicBezTo>
                <a:cubicBezTo>
                  <a:pt x="98" y="36"/>
                  <a:pt x="97" y="37"/>
                  <a:pt x="97" y="37"/>
                </a:cubicBezTo>
                <a:cubicBezTo>
                  <a:pt x="99" y="38"/>
                  <a:pt x="99" y="38"/>
                  <a:pt x="99" y="38"/>
                </a:cubicBezTo>
                <a:cubicBezTo>
                  <a:pt x="99" y="37"/>
                  <a:pt x="100" y="37"/>
                  <a:pt x="100" y="36"/>
                </a:cubicBezTo>
                <a:cubicBezTo>
                  <a:pt x="100" y="33"/>
                  <a:pt x="100" y="30"/>
                  <a:pt x="99" y="28"/>
                </a:cubicBezTo>
                <a:cubicBezTo>
                  <a:pt x="97" y="26"/>
                  <a:pt x="95" y="24"/>
                  <a:pt x="93" y="23"/>
                </a:cubicBezTo>
                <a:cubicBezTo>
                  <a:pt x="92" y="23"/>
                  <a:pt x="92" y="23"/>
                  <a:pt x="92" y="23"/>
                </a:cubicBezTo>
                <a:close/>
                <a:moveTo>
                  <a:pt x="51" y="14"/>
                </a:moveTo>
                <a:cubicBezTo>
                  <a:pt x="49" y="14"/>
                  <a:pt x="48" y="15"/>
                  <a:pt x="47" y="16"/>
                </a:cubicBezTo>
                <a:cubicBezTo>
                  <a:pt x="46" y="17"/>
                  <a:pt x="46" y="18"/>
                  <a:pt x="46" y="19"/>
                </a:cubicBezTo>
                <a:cubicBezTo>
                  <a:pt x="46" y="20"/>
                  <a:pt x="46" y="20"/>
                  <a:pt x="46" y="20"/>
                </a:cubicBezTo>
                <a:cubicBezTo>
                  <a:pt x="47" y="20"/>
                  <a:pt x="48" y="20"/>
                  <a:pt x="48" y="20"/>
                </a:cubicBezTo>
                <a:cubicBezTo>
                  <a:pt x="48" y="19"/>
                  <a:pt x="48" y="19"/>
                  <a:pt x="48" y="19"/>
                </a:cubicBezTo>
                <a:cubicBezTo>
                  <a:pt x="48" y="19"/>
                  <a:pt x="49" y="18"/>
                  <a:pt x="49" y="18"/>
                </a:cubicBezTo>
                <a:cubicBezTo>
                  <a:pt x="49" y="17"/>
                  <a:pt x="50" y="17"/>
                  <a:pt x="51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69" y="17"/>
                  <a:pt x="69" y="17"/>
                  <a:pt x="70" y="18"/>
                </a:cubicBezTo>
                <a:cubicBezTo>
                  <a:pt x="70" y="18"/>
                  <a:pt x="70" y="19"/>
                  <a:pt x="70" y="19"/>
                </a:cubicBezTo>
                <a:cubicBezTo>
                  <a:pt x="70" y="30"/>
                  <a:pt x="70" y="30"/>
                  <a:pt x="70" y="30"/>
                </a:cubicBezTo>
                <a:cubicBezTo>
                  <a:pt x="70" y="31"/>
                  <a:pt x="70" y="31"/>
                  <a:pt x="70" y="32"/>
                </a:cubicBezTo>
                <a:cubicBezTo>
                  <a:pt x="69" y="32"/>
                  <a:pt x="69" y="32"/>
                  <a:pt x="68" y="32"/>
                </a:cubicBez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33"/>
                  <a:pt x="64" y="33"/>
                  <a:pt x="64" y="33"/>
                </a:cubicBezTo>
                <a:cubicBezTo>
                  <a:pt x="62" y="34"/>
                  <a:pt x="62" y="34"/>
                  <a:pt x="62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63" y="32"/>
                  <a:pt x="63" y="32"/>
                  <a:pt x="63" y="32"/>
                </a:cubicBezTo>
                <a:cubicBezTo>
                  <a:pt x="61" y="32"/>
                  <a:pt x="61" y="32"/>
                  <a:pt x="61" y="32"/>
                </a:cubicBezTo>
                <a:cubicBezTo>
                  <a:pt x="54" y="32"/>
                  <a:pt x="54" y="32"/>
                  <a:pt x="54" y="32"/>
                </a:cubicBezTo>
                <a:cubicBezTo>
                  <a:pt x="54" y="33"/>
                  <a:pt x="53" y="33"/>
                  <a:pt x="53" y="34"/>
                </a:cubicBezTo>
                <a:cubicBezTo>
                  <a:pt x="53" y="34"/>
                  <a:pt x="53" y="34"/>
                  <a:pt x="52" y="35"/>
                </a:cubicBezTo>
                <a:cubicBezTo>
                  <a:pt x="60" y="35"/>
                  <a:pt x="60" y="35"/>
                  <a:pt x="60" y="35"/>
                </a:cubicBezTo>
                <a:cubicBezTo>
                  <a:pt x="59" y="37"/>
                  <a:pt x="59" y="37"/>
                  <a:pt x="59" y="37"/>
                </a:cubicBezTo>
                <a:cubicBezTo>
                  <a:pt x="59" y="38"/>
                  <a:pt x="59" y="38"/>
                  <a:pt x="59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1" y="39"/>
                  <a:pt x="61" y="39"/>
                  <a:pt x="61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5" y="35"/>
                  <a:pt x="65" y="35"/>
                  <a:pt x="65" y="35"/>
                </a:cubicBezTo>
                <a:cubicBezTo>
                  <a:pt x="68" y="35"/>
                  <a:pt x="68" y="35"/>
                  <a:pt x="68" y="35"/>
                </a:cubicBezTo>
                <a:cubicBezTo>
                  <a:pt x="70" y="35"/>
                  <a:pt x="71" y="34"/>
                  <a:pt x="72" y="33"/>
                </a:cubicBezTo>
                <a:cubicBezTo>
                  <a:pt x="73" y="33"/>
                  <a:pt x="73" y="31"/>
                  <a:pt x="73" y="30"/>
                </a:cubicBezTo>
                <a:cubicBezTo>
                  <a:pt x="73" y="19"/>
                  <a:pt x="73" y="19"/>
                  <a:pt x="73" y="19"/>
                </a:cubicBezTo>
                <a:cubicBezTo>
                  <a:pt x="73" y="18"/>
                  <a:pt x="73" y="17"/>
                  <a:pt x="72" y="16"/>
                </a:cubicBezTo>
                <a:cubicBezTo>
                  <a:pt x="71" y="15"/>
                  <a:pt x="70" y="14"/>
                  <a:pt x="68" y="14"/>
                </a:cubicBezTo>
                <a:cubicBezTo>
                  <a:pt x="51" y="14"/>
                  <a:pt x="51" y="14"/>
                  <a:pt x="51" y="14"/>
                </a:cubicBezTo>
                <a:close/>
                <a:moveTo>
                  <a:pt x="55" y="27"/>
                </a:moveTo>
                <a:cubicBezTo>
                  <a:pt x="55" y="29"/>
                  <a:pt x="55" y="29"/>
                  <a:pt x="55" y="29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27"/>
                  <a:pt x="68" y="27"/>
                  <a:pt x="68" y="27"/>
                </a:cubicBezTo>
                <a:cubicBezTo>
                  <a:pt x="55" y="27"/>
                  <a:pt x="55" y="27"/>
                  <a:pt x="55" y="27"/>
                </a:cubicBezTo>
                <a:close/>
                <a:moveTo>
                  <a:pt x="55" y="23"/>
                </a:moveTo>
                <a:cubicBezTo>
                  <a:pt x="55" y="25"/>
                  <a:pt x="55" y="25"/>
                  <a:pt x="55" y="25"/>
                </a:cubicBezTo>
                <a:cubicBezTo>
                  <a:pt x="68" y="25"/>
                  <a:pt x="68" y="25"/>
                  <a:pt x="68" y="25"/>
                </a:cubicBezTo>
                <a:cubicBezTo>
                  <a:pt x="68" y="23"/>
                  <a:pt x="68" y="23"/>
                  <a:pt x="68" y="23"/>
                </a:cubicBezTo>
                <a:cubicBezTo>
                  <a:pt x="55" y="23"/>
                  <a:pt x="55" y="23"/>
                  <a:pt x="55" y="23"/>
                </a:cubicBezTo>
                <a:close/>
                <a:moveTo>
                  <a:pt x="54" y="20"/>
                </a:moveTo>
                <a:cubicBezTo>
                  <a:pt x="54" y="21"/>
                  <a:pt x="54" y="21"/>
                  <a:pt x="54" y="21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20"/>
                  <a:pt x="68" y="20"/>
                  <a:pt x="68" y="20"/>
                </a:cubicBezTo>
                <a:cubicBezTo>
                  <a:pt x="54" y="20"/>
                  <a:pt x="54" y="20"/>
                  <a:pt x="54" y="20"/>
                </a:cubicBezTo>
                <a:close/>
                <a:moveTo>
                  <a:pt x="35" y="40"/>
                </a:moveTo>
                <a:cubicBezTo>
                  <a:pt x="32" y="42"/>
                  <a:pt x="31" y="48"/>
                  <a:pt x="31" y="51"/>
                </a:cubicBezTo>
                <a:cubicBezTo>
                  <a:pt x="34" y="54"/>
                  <a:pt x="54" y="54"/>
                  <a:pt x="58" y="51"/>
                </a:cubicBezTo>
                <a:cubicBezTo>
                  <a:pt x="59" y="47"/>
                  <a:pt x="57" y="42"/>
                  <a:pt x="54" y="39"/>
                </a:cubicBezTo>
                <a:cubicBezTo>
                  <a:pt x="53" y="39"/>
                  <a:pt x="53" y="39"/>
                  <a:pt x="52" y="39"/>
                </a:cubicBezTo>
                <a:cubicBezTo>
                  <a:pt x="51" y="39"/>
                  <a:pt x="50" y="39"/>
                  <a:pt x="50" y="39"/>
                </a:cubicBezTo>
                <a:cubicBezTo>
                  <a:pt x="49" y="39"/>
                  <a:pt x="49" y="38"/>
                  <a:pt x="49" y="37"/>
                </a:cubicBezTo>
                <a:cubicBezTo>
                  <a:pt x="49" y="36"/>
                  <a:pt x="50" y="35"/>
                  <a:pt x="50" y="34"/>
                </a:cubicBezTo>
                <a:cubicBezTo>
                  <a:pt x="51" y="34"/>
                  <a:pt x="51" y="33"/>
                  <a:pt x="51" y="33"/>
                </a:cubicBezTo>
                <a:cubicBezTo>
                  <a:pt x="51" y="32"/>
                  <a:pt x="52" y="31"/>
                  <a:pt x="52" y="31"/>
                </a:cubicBezTo>
                <a:cubicBezTo>
                  <a:pt x="52" y="30"/>
                  <a:pt x="52" y="30"/>
                  <a:pt x="52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7"/>
                  <a:pt x="51" y="25"/>
                  <a:pt x="49" y="23"/>
                </a:cubicBezTo>
                <a:cubicBezTo>
                  <a:pt x="47" y="21"/>
                  <a:pt x="42" y="22"/>
                  <a:pt x="40" y="24"/>
                </a:cubicBezTo>
                <a:cubicBezTo>
                  <a:pt x="38" y="25"/>
                  <a:pt x="38" y="26"/>
                  <a:pt x="38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31"/>
                  <a:pt x="38" y="31"/>
                  <a:pt x="38" y="31"/>
                </a:cubicBezTo>
                <a:cubicBezTo>
                  <a:pt x="38" y="31"/>
                  <a:pt x="38" y="32"/>
                  <a:pt x="38" y="33"/>
                </a:cubicBezTo>
                <a:cubicBezTo>
                  <a:pt x="38" y="33"/>
                  <a:pt x="39" y="34"/>
                  <a:pt x="39" y="34"/>
                </a:cubicBezTo>
                <a:cubicBezTo>
                  <a:pt x="39" y="35"/>
                  <a:pt x="40" y="36"/>
                  <a:pt x="41" y="37"/>
                </a:cubicBezTo>
                <a:cubicBezTo>
                  <a:pt x="41" y="38"/>
                  <a:pt x="40" y="38"/>
                  <a:pt x="40" y="39"/>
                </a:cubicBezTo>
                <a:cubicBezTo>
                  <a:pt x="39" y="39"/>
                  <a:pt x="39" y="40"/>
                  <a:pt x="38" y="40"/>
                </a:cubicBezTo>
                <a:cubicBezTo>
                  <a:pt x="37" y="40"/>
                  <a:pt x="36" y="40"/>
                  <a:pt x="35" y="40"/>
                </a:cubicBezTo>
                <a:close/>
                <a:moveTo>
                  <a:pt x="106" y="56"/>
                </a:moveTo>
                <a:cubicBezTo>
                  <a:pt x="106" y="10"/>
                  <a:pt x="106" y="10"/>
                  <a:pt x="106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56"/>
                  <a:pt x="22" y="56"/>
                  <a:pt x="22" y="56"/>
                </a:cubicBezTo>
                <a:cubicBezTo>
                  <a:pt x="106" y="56"/>
                  <a:pt x="106" y="56"/>
                  <a:pt x="106" y="56"/>
                </a:cubicBezTo>
                <a:close/>
                <a:moveTo>
                  <a:pt x="118" y="67"/>
                </a:moveTo>
                <a:cubicBezTo>
                  <a:pt x="126" y="87"/>
                  <a:pt x="126" y="87"/>
                  <a:pt x="126" y="87"/>
                </a:cubicBezTo>
                <a:cubicBezTo>
                  <a:pt x="126" y="99"/>
                  <a:pt x="126" y="99"/>
                  <a:pt x="126" y="99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6" y="103"/>
                  <a:pt x="6" y="103"/>
                  <a:pt x="6" y="103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87"/>
                  <a:pt x="0" y="87"/>
                  <a:pt x="0" y="87"/>
                </a:cubicBezTo>
                <a:cubicBezTo>
                  <a:pt x="11" y="67"/>
                  <a:pt x="11" y="67"/>
                  <a:pt x="11" y="67"/>
                </a:cubicBezTo>
                <a:cubicBezTo>
                  <a:pt x="22" y="67"/>
                  <a:pt x="22" y="67"/>
                  <a:pt x="22" y="67"/>
                </a:cubicBezTo>
                <a:cubicBezTo>
                  <a:pt x="106" y="67"/>
                  <a:pt x="106" y="67"/>
                  <a:pt x="106" y="67"/>
                </a:cubicBezTo>
                <a:cubicBezTo>
                  <a:pt x="118" y="67"/>
                  <a:pt x="118" y="67"/>
                  <a:pt x="118" y="67"/>
                </a:cubicBezTo>
                <a:close/>
                <a:moveTo>
                  <a:pt x="45" y="72"/>
                </a:moveTo>
                <a:cubicBezTo>
                  <a:pt x="44" y="73"/>
                  <a:pt x="44" y="73"/>
                  <a:pt x="44" y="74"/>
                </a:cubicBezTo>
                <a:cubicBezTo>
                  <a:pt x="47" y="74"/>
                  <a:pt x="50" y="74"/>
                  <a:pt x="54" y="74"/>
                </a:cubicBezTo>
                <a:cubicBezTo>
                  <a:pt x="54" y="73"/>
                  <a:pt x="54" y="73"/>
                  <a:pt x="54" y="72"/>
                </a:cubicBezTo>
                <a:cubicBezTo>
                  <a:pt x="51" y="72"/>
                  <a:pt x="48" y="72"/>
                  <a:pt x="45" y="72"/>
                </a:cubicBezTo>
                <a:close/>
                <a:moveTo>
                  <a:pt x="42" y="82"/>
                </a:moveTo>
                <a:cubicBezTo>
                  <a:pt x="41" y="83"/>
                  <a:pt x="41" y="84"/>
                  <a:pt x="41" y="85"/>
                </a:cubicBezTo>
                <a:cubicBezTo>
                  <a:pt x="45" y="85"/>
                  <a:pt x="48" y="85"/>
                  <a:pt x="52" y="85"/>
                </a:cubicBezTo>
                <a:cubicBezTo>
                  <a:pt x="52" y="84"/>
                  <a:pt x="52" y="83"/>
                  <a:pt x="52" y="82"/>
                </a:cubicBezTo>
                <a:cubicBezTo>
                  <a:pt x="49" y="82"/>
                  <a:pt x="45" y="82"/>
                  <a:pt x="42" y="82"/>
                </a:cubicBezTo>
                <a:close/>
                <a:moveTo>
                  <a:pt x="25" y="82"/>
                </a:moveTo>
                <a:cubicBezTo>
                  <a:pt x="25" y="83"/>
                  <a:pt x="25" y="84"/>
                  <a:pt x="24" y="85"/>
                </a:cubicBezTo>
                <a:cubicBezTo>
                  <a:pt x="28" y="85"/>
                  <a:pt x="31" y="85"/>
                  <a:pt x="35" y="85"/>
                </a:cubicBezTo>
                <a:cubicBezTo>
                  <a:pt x="35" y="84"/>
                  <a:pt x="36" y="83"/>
                  <a:pt x="36" y="82"/>
                </a:cubicBezTo>
                <a:cubicBezTo>
                  <a:pt x="33" y="82"/>
                  <a:pt x="29" y="82"/>
                  <a:pt x="25" y="82"/>
                </a:cubicBezTo>
                <a:close/>
                <a:moveTo>
                  <a:pt x="58" y="82"/>
                </a:moveTo>
                <a:cubicBezTo>
                  <a:pt x="58" y="83"/>
                  <a:pt x="58" y="84"/>
                  <a:pt x="58" y="85"/>
                </a:cubicBezTo>
                <a:cubicBezTo>
                  <a:pt x="61" y="85"/>
                  <a:pt x="65" y="85"/>
                  <a:pt x="69" y="85"/>
                </a:cubicBezTo>
                <a:cubicBezTo>
                  <a:pt x="69" y="84"/>
                  <a:pt x="69" y="83"/>
                  <a:pt x="69" y="82"/>
                </a:cubicBezTo>
                <a:cubicBezTo>
                  <a:pt x="65" y="82"/>
                  <a:pt x="62" y="82"/>
                  <a:pt x="58" y="82"/>
                </a:cubicBezTo>
                <a:close/>
                <a:moveTo>
                  <a:pt x="75" y="82"/>
                </a:moveTo>
                <a:cubicBezTo>
                  <a:pt x="75" y="83"/>
                  <a:pt x="75" y="84"/>
                  <a:pt x="75" y="85"/>
                </a:cubicBezTo>
                <a:cubicBezTo>
                  <a:pt x="78" y="85"/>
                  <a:pt x="82" y="85"/>
                  <a:pt x="86" y="85"/>
                </a:cubicBezTo>
                <a:cubicBezTo>
                  <a:pt x="85" y="84"/>
                  <a:pt x="85" y="83"/>
                  <a:pt x="85" y="82"/>
                </a:cubicBezTo>
                <a:cubicBezTo>
                  <a:pt x="82" y="82"/>
                  <a:pt x="78" y="82"/>
                  <a:pt x="75" y="82"/>
                </a:cubicBezTo>
                <a:close/>
                <a:moveTo>
                  <a:pt x="91" y="82"/>
                </a:moveTo>
                <a:cubicBezTo>
                  <a:pt x="91" y="83"/>
                  <a:pt x="91" y="84"/>
                  <a:pt x="91" y="85"/>
                </a:cubicBezTo>
                <a:cubicBezTo>
                  <a:pt x="95" y="85"/>
                  <a:pt x="99" y="85"/>
                  <a:pt x="102" y="85"/>
                </a:cubicBezTo>
                <a:cubicBezTo>
                  <a:pt x="102" y="84"/>
                  <a:pt x="102" y="83"/>
                  <a:pt x="102" y="82"/>
                </a:cubicBezTo>
                <a:cubicBezTo>
                  <a:pt x="98" y="82"/>
                  <a:pt x="95" y="82"/>
                  <a:pt x="91" y="82"/>
                </a:cubicBezTo>
                <a:close/>
                <a:moveTo>
                  <a:pt x="39" y="76"/>
                </a:moveTo>
                <a:cubicBezTo>
                  <a:pt x="39" y="77"/>
                  <a:pt x="39" y="78"/>
                  <a:pt x="38" y="79"/>
                </a:cubicBezTo>
                <a:cubicBezTo>
                  <a:pt x="42" y="79"/>
                  <a:pt x="45" y="79"/>
                  <a:pt x="49" y="79"/>
                </a:cubicBezTo>
                <a:cubicBezTo>
                  <a:pt x="49" y="78"/>
                  <a:pt x="49" y="77"/>
                  <a:pt x="49" y="76"/>
                </a:cubicBezTo>
                <a:cubicBezTo>
                  <a:pt x="46" y="76"/>
                  <a:pt x="43" y="76"/>
                  <a:pt x="39" y="76"/>
                </a:cubicBezTo>
                <a:close/>
                <a:moveTo>
                  <a:pt x="28" y="76"/>
                </a:moveTo>
                <a:cubicBezTo>
                  <a:pt x="27" y="77"/>
                  <a:pt x="27" y="78"/>
                  <a:pt x="26" y="79"/>
                </a:cubicBezTo>
                <a:cubicBezTo>
                  <a:pt x="29" y="79"/>
                  <a:pt x="31" y="79"/>
                  <a:pt x="33" y="79"/>
                </a:cubicBezTo>
                <a:cubicBezTo>
                  <a:pt x="33" y="78"/>
                  <a:pt x="33" y="77"/>
                  <a:pt x="34" y="76"/>
                </a:cubicBezTo>
                <a:cubicBezTo>
                  <a:pt x="32" y="76"/>
                  <a:pt x="30" y="76"/>
                  <a:pt x="28" y="76"/>
                </a:cubicBezTo>
                <a:close/>
                <a:moveTo>
                  <a:pt x="55" y="76"/>
                </a:moveTo>
                <a:cubicBezTo>
                  <a:pt x="55" y="77"/>
                  <a:pt x="54" y="78"/>
                  <a:pt x="54" y="79"/>
                </a:cubicBezTo>
                <a:cubicBezTo>
                  <a:pt x="58" y="79"/>
                  <a:pt x="61" y="79"/>
                  <a:pt x="65" y="79"/>
                </a:cubicBezTo>
                <a:cubicBezTo>
                  <a:pt x="65" y="78"/>
                  <a:pt x="65" y="77"/>
                  <a:pt x="65" y="76"/>
                </a:cubicBezTo>
                <a:cubicBezTo>
                  <a:pt x="62" y="76"/>
                  <a:pt x="58" y="76"/>
                  <a:pt x="55" y="76"/>
                </a:cubicBezTo>
                <a:close/>
                <a:moveTo>
                  <a:pt x="70" y="76"/>
                </a:moveTo>
                <a:cubicBezTo>
                  <a:pt x="70" y="77"/>
                  <a:pt x="70" y="78"/>
                  <a:pt x="70" y="79"/>
                </a:cubicBezTo>
                <a:cubicBezTo>
                  <a:pt x="74" y="79"/>
                  <a:pt x="77" y="79"/>
                  <a:pt x="81" y="79"/>
                </a:cubicBezTo>
                <a:cubicBezTo>
                  <a:pt x="81" y="78"/>
                  <a:pt x="81" y="77"/>
                  <a:pt x="81" y="76"/>
                </a:cubicBezTo>
                <a:cubicBezTo>
                  <a:pt x="77" y="76"/>
                  <a:pt x="74" y="76"/>
                  <a:pt x="70" y="76"/>
                </a:cubicBezTo>
                <a:close/>
                <a:moveTo>
                  <a:pt x="87" y="76"/>
                </a:moveTo>
                <a:cubicBezTo>
                  <a:pt x="87" y="77"/>
                  <a:pt x="87" y="78"/>
                  <a:pt x="87" y="79"/>
                </a:cubicBezTo>
                <a:cubicBezTo>
                  <a:pt x="92" y="79"/>
                  <a:pt x="96" y="79"/>
                  <a:pt x="101" y="79"/>
                </a:cubicBezTo>
                <a:cubicBezTo>
                  <a:pt x="101" y="78"/>
                  <a:pt x="101" y="77"/>
                  <a:pt x="100" y="76"/>
                </a:cubicBezTo>
                <a:cubicBezTo>
                  <a:pt x="96" y="76"/>
                  <a:pt x="91" y="76"/>
                  <a:pt x="87" y="76"/>
                </a:cubicBezTo>
                <a:close/>
                <a:moveTo>
                  <a:pt x="30" y="72"/>
                </a:moveTo>
                <a:cubicBezTo>
                  <a:pt x="29" y="73"/>
                  <a:pt x="29" y="73"/>
                  <a:pt x="28" y="74"/>
                </a:cubicBezTo>
                <a:cubicBezTo>
                  <a:pt x="32" y="74"/>
                  <a:pt x="35" y="74"/>
                  <a:pt x="38" y="74"/>
                </a:cubicBezTo>
                <a:cubicBezTo>
                  <a:pt x="39" y="73"/>
                  <a:pt x="39" y="73"/>
                  <a:pt x="39" y="72"/>
                </a:cubicBezTo>
                <a:cubicBezTo>
                  <a:pt x="36" y="72"/>
                  <a:pt x="33" y="72"/>
                  <a:pt x="30" y="72"/>
                </a:cubicBezTo>
                <a:close/>
                <a:moveTo>
                  <a:pt x="59" y="72"/>
                </a:moveTo>
                <a:cubicBezTo>
                  <a:pt x="59" y="73"/>
                  <a:pt x="59" y="73"/>
                  <a:pt x="59" y="74"/>
                </a:cubicBezTo>
                <a:cubicBezTo>
                  <a:pt x="62" y="74"/>
                  <a:pt x="66" y="74"/>
                  <a:pt x="69" y="74"/>
                </a:cubicBezTo>
                <a:cubicBezTo>
                  <a:pt x="69" y="73"/>
                  <a:pt x="69" y="73"/>
                  <a:pt x="69" y="72"/>
                </a:cubicBezTo>
                <a:cubicBezTo>
                  <a:pt x="66" y="72"/>
                  <a:pt x="63" y="72"/>
                  <a:pt x="59" y="72"/>
                </a:cubicBezTo>
                <a:close/>
                <a:moveTo>
                  <a:pt x="74" y="72"/>
                </a:moveTo>
                <a:cubicBezTo>
                  <a:pt x="74" y="73"/>
                  <a:pt x="74" y="73"/>
                  <a:pt x="74" y="74"/>
                </a:cubicBezTo>
                <a:cubicBezTo>
                  <a:pt x="78" y="74"/>
                  <a:pt x="81" y="74"/>
                  <a:pt x="85" y="74"/>
                </a:cubicBezTo>
                <a:cubicBezTo>
                  <a:pt x="84" y="73"/>
                  <a:pt x="84" y="73"/>
                  <a:pt x="84" y="72"/>
                </a:cubicBezTo>
                <a:cubicBezTo>
                  <a:pt x="81" y="72"/>
                  <a:pt x="78" y="72"/>
                  <a:pt x="74" y="72"/>
                </a:cubicBezTo>
                <a:close/>
                <a:moveTo>
                  <a:pt x="89" y="72"/>
                </a:moveTo>
                <a:cubicBezTo>
                  <a:pt x="90" y="73"/>
                  <a:pt x="90" y="73"/>
                  <a:pt x="90" y="74"/>
                </a:cubicBezTo>
                <a:cubicBezTo>
                  <a:pt x="93" y="74"/>
                  <a:pt x="97" y="74"/>
                  <a:pt x="100" y="74"/>
                </a:cubicBezTo>
                <a:cubicBezTo>
                  <a:pt x="100" y="73"/>
                  <a:pt x="99" y="73"/>
                  <a:pt x="99" y="72"/>
                </a:cubicBezTo>
                <a:cubicBezTo>
                  <a:pt x="96" y="72"/>
                  <a:pt x="93" y="72"/>
                  <a:pt x="89" y="72"/>
                </a:cubicBezTo>
                <a:close/>
                <a:moveTo>
                  <a:pt x="10" y="91"/>
                </a:moveTo>
                <a:cubicBezTo>
                  <a:pt x="10" y="96"/>
                  <a:pt x="10" y="96"/>
                  <a:pt x="10" y="96"/>
                </a:cubicBezTo>
                <a:cubicBezTo>
                  <a:pt x="20" y="96"/>
                  <a:pt x="20" y="96"/>
                  <a:pt x="20" y="96"/>
                </a:cubicBezTo>
                <a:cubicBezTo>
                  <a:pt x="20" y="91"/>
                  <a:pt x="20" y="91"/>
                  <a:pt x="20" y="91"/>
                </a:cubicBezTo>
                <a:cubicBezTo>
                  <a:pt x="10" y="91"/>
                  <a:pt x="10" y="91"/>
                  <a:pt x="10" y="91"/>
                </a:cubicBezTo>
                <a:close/>
                <a:moveTo>
                  <a:pt x="106" y="91"/>
                </a:moveTo>
                <a:cubicBezTo>
                  <a:pt x="106" y="96"/>
                  <a:pt x="106" y="96"/>
                  <a:pt x="106" y="96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16" y="91"/>
                  <a:pt x="116" y="91"/>
                  <a:pt x="116" y="91"/>
                </a:cubicBezTo>
                <a:cubicBezTo>
                  <a:pt x="106" y="91"/>
                  <a:pt x="106" y="91"/>
                  <a:pt x="106" y="91"/>
                </a:cubicBezTo>
                <a:close/>
                <a:moveTo>
                  <a:pt x="39" y="91"/>
                </a:moveTo>
                <a:cubicBezTo>
                  <a:pt x="39" y="96"/>
                  <a:pt x="39" y="96"/>
                  <a:pt x="39" y="96"/>
                </a:cubicBezTo>
                <a:cubicBezTo>
                  <a:pt x="49" y="96"/>
                  <a:pt x="49" y="96"/>
                  <a:pt x="49" y="96"/>
                </a:cubicBezTo>
                <a:cubicBezTo>
                  <a:pt x="49" y="91"/>
                  <a:pt x="49" y="91"/>
                  <a:pt x="49" y="91"/>
                </a:cubicBezTo>
                <a:cubicBezTo>
                  <a:pt x="39" y="91"/>
                  <a:pt x="39" y="91"/>
                  <a:pt x="39" y="91"/>
                </a:cubicBezTo>
                <a:close/>
                <a:moveTo>
                  <a:pt x="25" y="91"/>
                </a:moveTo>
                <a:cubicBezTo>
                  <a:pt x="25" y="96"/>
                  <a:pt x="25" y="96"/>
                  <a:pt x="25" y="96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1"/>
                  <a:pt x="35" y="91"/>
                  <a:pt x="35" y="91"/>
                </a:cubicBezTo>
                <a:lnTo>
                  <a:pt x="25" y="91"/>
                </a:lnTo>
                <a:close/>
              </a:path>
            </a:pathLst>
          </a:custGeom>
          <a:solidFill>
            <a:srgbClr val="BB81E7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25" name="Freeform 48"/>
          <p:cNvSpPr>
            <a:spLocks noEditPoints="1" noChangeArrowheads="1"/>
          </p:cNvSpPr>
          <p:nvPr/>
        </p:nvSpPr>
        <p:spPr bwMode="auto">
          <a:xfrm>
            <a:off x="9631621" y="2615911"/>
            <a:ext cx="424025" cy="348754"/>
          </a:xfrm>
          <a:custGeom>
            <a:avLst/>
            <a:gdLst>
              <a:gd name="T0" fmla="*/ 2147483647 w 139"/>
              <a:gd name="T1" fmla="*/ 2147483647 h 114"/>
              <a:gd name="T2" fmla="*/ 2147483647 w 139"/>
              <a:gd name="T3" fmla="*/ 2147483647 h 114"/>
              <a:gd name="T4" fmla="*/ 0 w 139"/>
              <a:gd name="T5" fmla="*/ 2147483647 h 114"/>
              <a:gd name="T6" fmla="*/ 2147483647 w 139"/>
              <a:gd name="T7" fmla="*/ 2147483647 h 114"/>
              <a:gd name="T8" fmla="*/ 2147483647 w 139"/>
              <a:gd name="T9" fmla="*/ 2147483647 h 114"/>
              <a:gd name="T10" fmla="*/ 2147483647 w 139"/>
              <a:gd name="T11" fmla="*/ 2147483647 h 114"/>
              <a:gd name="T12" fmla="*/ 2147483647 w 139"/>
              <a:gd name="T13" fmla="*/ 2147483647 h 114"/>
              <a:gd name="T14" fmla="*/ 2147483647 w 139"/>
              <a:gd name="T15" fmla="*/ 2147483647 h 114"/>
              <a:gd name="T16" fmla="*/ 2147483647 w 139"/>
              <a:gd name="T17" fmla="*/ 2147483647 h 114"/>
              <a:gd name="T18" fmla="*/ 2147483647 w 139"/>
              <a:gd name="T19" fmla="*/ 2147483647 h 114"/>
              <a:gd name="T20" fmla="*/ 2147483647 w 139"/>
              <a:gd name="T21" fmla="*/ 2147483647 h 114"/>
              <a:gd name="T22" fmla="*/ 2147483647 w 139"/>
              <a:gd name="T23" fmla="*/ 2147483647 h 114"/>
              <a:gd name="T24" fmla="*/ 2147483647 w 139"/>
              <a:gd name="T25" fmla="*/ 2147483647 h 114"/>
              <a:gd name="T26" fmla="*/ 2147483647 w 139"/>
              <a:gd name="T27" fmla="*/ 2147483647 h 114"/>
              <a:gd name="T28" fmla="*/ 2147483647 w 139"/>
              <a:gd name="T29" fmla="*/ 2147483647 h 114"/>
              <a:gd name="T30" fmla="*/ 2147483647 w 139"/>
              <a:gd name="T31" fmla="*/ 2147483647 h 114"/>
              <a:gd name="T32" fmla="*/ 2147483647 w 139"/>
              <a:gd name="T33" fmla="*/ 2147483647 h 114"/>
              <a:gd name="T34" fmla="*/ 2147483647 w 139"/>
              <a:gd name="T35" fmla="*/ 2147483647 h 114"/>
              <a:gd name="T36" fmla="*/ 2147483647 w 139"/>
              <a:gd name="T37" fmla="*/ 2147483647 h 114"/>
              <a:gd name="T38" fmla="*/ 2147483647 w 139"/>
              <a:gd name="T39" fmla="*/ 2147483647 h 114"/>
              <a:gd name="T40" fmla="*/ 2147483647 w 139"/>
              <a:gd name="T41" fmla="*/ 2147483647 h 114"/>
              <a:gd name="T42" fmla="*/ 2147483647 w 139"/>
              <a:gd name="T43" fmla="*/ 2147483647 h 114"/>
              <a:gd name="T44" fmla="*/ 2147483647 w 139"/>
              <a:gd name="T45" fmla="*/ 2147483647 h 114"/>
              <a:gd name="T46" fmla="*/ 2147483647 w 139"/>
              <a:gd name="T47" fmla="*/ 2147483647 h 114"/>
              <a:gd name="T48" fmla="*/ 2147483647 w 139"/>
              <a:gd name="T49" fmla="*/ 2147483647 h 114"/>
              <a:gd name="T50" fmla="*/ 2147483647 w 139"/>
              <a:gd name="T51" fmla="*/ 2147483647 h 114"/>
              <a:gd name="T52" fmla="*/ 2147483647 w 139"/>
              <a:gd name="T53" fmla="*/ 2147483647 h 114"/>
              <a:gd name="T54" fmla="*/ 2147483647 w 139"/>
              <a:gd name="T55" fmla="*/ 2147483647 h 114"/>
              <a:gd name="T56" fmla="*/ 2147483647 w 139"/>
              <a:gd name="T57" fmla="*/ 2147483647 h 114"/>
              <a:gd name="T58" fmla="*/ 2147483647 w 139"/>
              <a:gd name="T59" fmla="*/ 2147483647 h 114"/>
              <a:gd name="T60" fmla="*/ 2147483647 w 139"/>
              <a:gd name="T61" fmla="*/ 2147483647 h 114"/>
              <a:gd name="T62" fmla="*/ 2147483647 w 139"/>
              <a:gd name="T63" fmla="*/ 2147483647 h 114"/>
              <a:gd name="T64" fmla="*/ 2147483647 w 139"/>
              <a:gd name="T65" fmla="*/ 2147483647 h 114"/>
              <a:gd name="T66" fmla="*/ 2147483647 w 139"/>
              <a:gd name="T67" fmla="*/ 2147483647 h 114"/>
              <a:gd name="T68" fmla="*/ 2147483647 w 139"/>
              <a:gd name="T69" fmla="*/ 2147483647 h 114"/>
              <a:gd name="T70" fmla="*/ 2147483647 w 139"/>
              <a:gd name="T71" fmla="*/ 2147483647 h 114"/>
              <a:gd name="T72" fmla="*/ 2147483647 w 139"/>
              <a:gd name="T73" fmla="*/ 2147483647 h 11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39"/>
              <a:gd name="T112" fmla="*/ 0 h 114"/>
              <a:gd name="T113" fmla="*/ 139 w 139"/>
              <a:gd name="T114" fmla="*/ 114 h 11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39" h="114">
                <a:moveTo>
                  <a:pt x="39" y="72"/>
                </a:moveTo>
                <a:cubicBezTo>
                  <a:pt x="37" y="75"/>
                  <a:pt x="35" y="77"/>
                  <a:pt x="33" y="79"/>
                </a:cubicBezTo>
                <a:cubicBezTo>
                  <a:pt x="33" y="82"/>
                  <a:pt x="34" y="83"/>
                  <a:pt x="35" y="85"/>
                </a:cubicBezTo>
                <a:cubicBezTo>
                  <a:pt x="36" y="85"/>
                  <a:pt x="48" y="85"/>
                  <a:pt x="49" y="87"/>
                </a:cubicBezTo>
                <a:cubicBezTo>
                  <a:pt x="53" y="92"/>
                  <a:pt x="53" y="101"/>
                  <a:pt x="52" y="105"/>
                </a:cubicBezTo>
                <a:cubicBezTo>
                  <a:pt x="40" y="111"/>
                  <a:pt x="13" y="111"/>
                  <a:pt x="0" y="105"/>
                </a:cubicBezTo>
                <a:cubicBezTo>
                  <a:pt x="0" y="101"/>
                  <a:pt x="0" y="92"/>
                  <a:pt x="4" y="87"/>
                </a:cubicBezTo>
                <a:cubicBezTo>
                  <a:pt x="5" y="85"/>
                  <a:pt x="16" y="85"/>
                  <a:pt x="18" y="85"/>
                </a:cubicBezTo>
                <a:cubicBezTo>
                  <a:pt x="19" y="83"/>
                  <a:pt x="19" y="81"/>
                  <a:pt x="19" y="79"/>
                </a:cubicBezTo>
                <a:cubicBezTo>
                  <a:pt x="17" y="77"/>
                  <a:pt x="15" y="75"/>
                  <a:pt x="14" y="72"/>
                </a:cubicBezTo>
                <a:cubicBezTo>
                  <a:pt x="12" y="72"/>
                  <a:pt x="9" y="72"/>
                  <a:pt x="8" y="72"/>
                </a:cubicBezTo>
                <a:cubicBezTo>
                  <a:pt x="7" y="62"/>
                  <a:pt x="9" y="48"/>
                  <a:pt x="13" y="45"/>
                </a:cubicBezTo>
                <a:cubicBezTo>
                  <a:pt x="19" y="40"/>
                  <a:pt x="33" y="40"/>
                  <a:pt x="39" y="44"/>
                </a:cubicBezTo>
                <a:cubicBezTo>
                  <a:pt x="43" y="47"/>
                  <a:pt x="46" y="63"/>
                  <a:pt x="44" y="72"/>
                </a:cubicBezTo>
                <a:cubicBezTo>
                  <a:pt x="44" y="72"/>
                  <a:pt x="39" y="72"/>
                  <a:pt x="39" y="72"/>
                </a:cubicBezTo>
                <a:close/>
                <a:moveTo>
                  <a:pt x="87" y="40"/>
                </a:moveTo>
                <a:cubicBezTo>
                  <a:pt x="89" y="40"/>
                  <a:pt x="92" y="40"/>
                  <a:pt x="94" y="40"/>
                </a:cubicBezTo>
                <a:cubicBezTo>
                  <a:pt x="96" y="41"/>
                  <a:pt x="97" y="40"/>
                  <a:pt x="98" y="39"/>
                </a:cubicBezTo>
                <a:cubicBezTo>
                  <a:pt x="99" y="38"/>
                  <a:pt x="99" y="36"/>
                  <a:pt x="100" y="34"/>
                </a:cubicBezTo>
                <a:cubicBezTo>
                  <a:pt x="98" y="32"/>
                  <a:pt x="97" y="30"/>
                  <a:pt x="96" y="28"/>
                </a:cubicBezTo>
                <a:cubicBezTo>
                  <a:pt x="95" y="27"/>
                  <a:pt x="94" y="26"/>
                  <a:pt x="94" y="25"/>
                </a:cubicBezTo>
                <a:cubicBezTo>
                  <a:pt x="94" y="24"/>
                  <a:pt x="93" y="22"/>
                  <a:pt x="93" y="21"/>
                </a:cubicBezTo>
                <a:cubicBezTo>
                  <a:pt x="93" y="20"/>
                  <a:pt x="93" y="20"/>
                  <a:pt x="93" y="20"/>
                </a:cubicBezTo>
                <a:cubicBezTo>
                  <a:pt x="94" y="20"/>
                  <a:pt x="94" y="20"/>
                  <a:pt x="94" y="20"/>
                </a:cubicBezTo>
                <a:cubicBezTo>
                  <a:pt x="94" y="20"/>
                  <a:pt x="94" y="19"/>
                  <a:pt x="94" y="19"/>
                </a:cubicBezTo>
                <a:cubicBezTo>
                  <a:pt x="93" y="11"/>
                  <a:pt x="94" y="8"/>
                  <a:pt x="97" y="5"/>
                </a:cubicBezTo>
                <a:cubicBezTo>
                  <a:pt x="103" y="0"/>
                  <a:pt x="113" y="0"/>
                  <a:pt x="119" y="4"/>
                </a:cubicBezTo>
                <a:cubicBezTo>
                  <a:pt x="123" y="7"/>
                  <a:pt x="124" y="12"/>
                  <a:pt x="123" y="19"/>
                </a:cubicBezTo>
                <a:cubicBezTo>
                  <a:pt x="123" y="19"/>
                  <a:pt x="123" y="19"/>
                  <a:pt x="123" y="20"/>
                </a:cubicBezTo>
                <a:cubicBezTo>
                  <a:pt x="124" y="20"/>
                  <a:pt x="124" y="20"/>
                  <a:pt x="124" y="20"/>
                </a:cubicBezTo>
                <a:cubicBezTo>
                  <a:pt x="124" y="21"/>
                  <a:pt x="124" y="21"/>
                  <a:pt x="124" y="21"/>
                </a:cubicBezTo>
                <a:cubicBezTo>
                  <a:pt x="124" y="22"/>
                  <a:pt x="124" y="24"/>
                  <a:pt x="123" y="25"/>
                </a:cubicBezTo>
                <a:cubicBezTo>
                  <a:pt x="123" y="26"/>
                  <a:pt x="122" y="27"/>
                  <a:pt x="121" y="28"/>
                </a:cubicBezTo>
                <a:cubicBezTo>
                  <a:pt x="121" y="30"/>
                  <a:pt x="119" y="32"/>
                  <a:pt x="118" y="34"/>
                </a:cubicBezTo>
                <a:cubicBezTo>
                  <a:pt x="118" y="36"/>
                  <a:pt x="119" y="38"/>
                  <a:pt x="120" y="40"/>
                </a:cubicBezTo>
                <a:cubicBezTo>
                  <a:pt x="121" y="40"/>
                  <a:pt x="123" y="40"/>
                  <a:pt x="124" y="40"/>
                </a:cubicBezTo>
                <a:cubicBezTo>
                  <a:pt x="126" y="40"/>
                  <a:pt x="128" y="40"/>
                  <a:pt x="130" y="40"/>
                </a:cubicBezTo>
                <a:cubicBezTo>
                  <a:pt x="136" y="45"/>
                  <a:pt x="139" y="58"/>
                  <a:pt x="139" y="66"/>
                </a:cubicBezTo>
                <a:cubicBezTo>
                  <a:pt x="129" y="72"/>
                  <a:pt x="85" y="73"/>
                  <a:pt x="79" y="66"/>
                </a:cubicBezTo>
                <a:cubicBezTo>
                  <a:pt x="79" y="59"/>
                  <a:pt x="80" y="47"/>
                  <a:pt x="87" y="40"/>
                </a:cubicBezTo>
                <a:close/>
                <a:moveTo>
                  <a:pt x="108" y="41"/>
                </a:moveTo>
                <a:cubicBezTo>
                  <a:pt x="106" y="44"/>
                  <a:pt x="106" y="44"/>
                  <a:pt x="106" y="44"/>
                </a:cubicBezTo>
                <a:cubicBezTo>
                  <a:pt x="108" y="45"/>
                  <a:pt x="108" y="45"/>
                  <a:pt x="108" y="45"/>
                </a:cubicBezTo>
                <a:cubicBezTo>
                  <a:pt x="104" y="62"/>
                  <a:pt x="104" y="62"/>
                  <a:pt x="104" y="62"/>
                </a:cubicBezTo>
                <a:cubicBezTo>
                  <a:pt x="109" y="66"/>
                  <a:pt x="109" y="66"/>
                  <a:pt x="109" y="66"/>
                </a:cubicBezTo>
                <a:cubicBezTo>
                  <a:pt x="109" y="66"/>
                  <a:pt x="109" y="66"/>
                  <a:pt x="109" y="66"/>
                </a:cubicBezTo>
                <a:cubicBezTo>
                  <a:pt x="110" y="66"/>
                  <a:pt x="110" y="66"/>
                  <a:pt x="110" y="66"/>
                </a:cubicBezTo>
                <a:cubicBezTo>
                  <a:pt x="110" y="66"/>
                  <a:pt x="110" y="66"/>
                  <a:pt x="110" y="66"/>
                </a:cubicBezTo>
                <a:cubicBezTo>
                  <a:pt x="110" y="66"/>
                  <a:pt x="110" y="66"/>
                  <a:pt x="110" y="66"/>
                </a:cubicBezTo>
                <a:cubicBezTo>
                  <a:pt x="115" y="62"/>
                  <a:pt x="115" y="62"/>
                  <a:pt x="115" y="62"/>
                </a:cubicBezTo>
                <a:cubicBezTo>
                  <a:pt x="111" y="45"/>
                  <a:pt x="111" y="45"/>
                  <a:pt x="111" y="45"/>
                </a:cubicBezTo>
                <a:cubicBezTo>
                  <a:pt x="113" y="44"/>
                  <a:pt x="113" y="44"/>
                  <a:pt x="113" y="44"/>
                </a:cubicBezTo>
                <a:cubicBezTo>
                  <a:pt x="111" y="41"/>
                  <a:pt x="111" y="41"/>
                  <a:pt x="111" y="41"/>
                </a:cubicBezTo>
                <a:cubicBezTo>
                  <a:pt x="110" y="41"/>
                  <a:pt x="110" y="41"/>
                  <a:pt x="110" y="41"/>
                </a:cubicBezTo>
                <a:cubicBezTo>
                  <a:pt x="108" y="41"/>
                  <a:pt x="108" y="41"/>
                  <a:pt x="108" y="41"/>
                </a:cubicBezTo>
                <a:close/>
                <a:moveTo>
                  <a:pt x="68" y="114"/>
                </a:moveTo>
                <a:cubicBezTo>
                  <a:pt x="57" y="86"/>
                  <a:pt x="57" y="86"/>
                  <a:pt x="57" y="86"/>
                </a:cubicBezTo>
                <a:cubicBezTo>
                  <a:pt x="88" y="83"/>
                  <a:pt x="88" y="83"/>
                  <a:pt x="88" y="83"/>
                </a:cubicBezTo>
                <a:cubicBezTo>
                  <a:pt x="82" y="92"/>
                  <a:pt x="82" y="92"/>
                  <a:pt x="82" y="92"/>
                </a:cubicBezTo>
                <a:cubicBezTo>
                  <a:pt x="92" y="97"/>
                  <a:pt x="103" y="94"/>
                  <a:pt x="110" y="85"/>
                </a:cubicBezTo>
                <a:cubicBezTo>
                  <a:pt x="111" y="83"/>
                  <a:pt x="112" y="81"/>
                  <a:pt x="112" y="78"/>
                </a:cubicBezTo>
                <a:cubicBezTo>
                  <a:pt x="117" y="80"/>
                  <a:pt x="117" y="80"/>
                  <a:pt x="117" y="80"/>
                </a:cubicBezTo>
                <a:cubicBezTo>
                  <a:pt x="117" y="85"/>
                  <a:pt x="115" y="91"/>
                  <a:pt x="112" y="96"/>
                </a:cubicBezTo>
                <a:cubicBezTo>
                  <a:pt x="103" y="109"/>
                  <a:pt x="86" y="113"/>
                  <a:pt x="73" y="106"/>
                </a:cubicBezTo>
                <a:cubicBezTo>
                  <a:pt x="68" y="114"/>
                  <a:pt x="68" y="114"/>
                  <a:pt x="68" y="114"/>
                </a:cubicBezTo>
                <a:close/>
                <a:moveTo>
                  <a:pt x="72" y="1"/>
                </a:moveTo>
                <a:cubicBezTo>
                  <a:pt x="67" y="9"/>
                  <a:pt x="67" y="9"/>
                  <a:pt x="67" y="9"/>
                </a:cubicBezTo>
                <a:cubicBezTo>
                  <a:pt x="53" y="2"/>
                  <a:pt x="36" y="6"/>
                  <a:pt x="28" y="19"/>
                </a:cubicBezTo>
                <a:cubicBezTo>
                  <a:pt x="24" y="24"/>
                  <a:pt x="23" y="30"/>
                  <a:pt x="23" y="35"/>
                </a:cubicBezTo>
                <a:cubicBezTo>
                  <a:pt x="27" y="37"/>
                  <a:pt x="27" y="37"/>
                  <a:pt x="27" y="37"/>
                </a:cubicBezTo>
                <a:cubicBezTo>
                  <a:pt x="28" y="34"/>
                  <a:pt x="29" y="32"/>
                  <a:pt x="30" y="30"/>
                </a:cubicBezTo>
                <a:cubicBezTo>
                  <a:pt x="36" y="21"/>
                  <a:pt x="48" y="18"/>
                  <a:pt x="58" y="23"/>
                </a:cubicBezTo>
                <a:cubicBezTo>
                  <a:pt x="51" y="32"/>
                  <a:pt x="51" y="32"/>
                  <a:pt x="51" y="32"/>
                </a:cubicBezTo>
                <a:cubicBezTo>
                  <a:pt x="83" y="29"/>
                  <a:pt x="83" y="29"/>
                  <a:pt x="83" y="29"/>
                </a:cubicBezTo>
                <a:lnTo>
                  <a:pt x="72" y="1"/>
                </a:lnTo>
                <a:close/>
              </a:path>
            </a:pathLst>
          </a:custGeom>
          <a:solidFill>
            <a:srgbClr val="BB81E7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188956" y="2445346"/>
            <a:ext cx="2081535" cy="740319"/>
            <a:chOff x="3694181" y="1830406"/>
            <a:chExt cx="2081535" cy="740319"/>
          </a:xfrm>
        </p:grpSpPr>
        <p:sp>
          <p:nvSpPr>
            <p:cNvPr id="35" name="TextBox 37"/>
            <p:cNvSpPr txBox="1"/>
            <p:nvPr/>
          </p:nvSpPr>
          <p:spPr>
            <a:xfrm>
              <a:off x="3694181" y="2258717"/>
              <a:ext cx="2081535" cy="312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MH_Text_1"/>
            <p:cNvSpPr txBox="1"/>
            <p:nvPr>
              <p:custDataLst>
                <p:tags r:id="rId1"/>
              </p:custDataLst>
            </p:nvPr>
          </p:nvSpPr>
          <p:spPr>
            <a:xfrm>
              <a:off x="3822756" y="1830406"/>
              <a:ext cx="1833436" cy="584507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1600" b="1" dirty="0">
                  <a:solidFill>
                    <a:srgbClr val="884ADA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成熟型教师</a:t>
              </a:r>
              <a:endParaRPr lang="zh-CN" altLang="en-US" sz="1600" b="1" dirty="0">
                <a:solidFill>
                  <a:srgbClr val="884ADA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272686" y="4580014"/>
            <a:ext cx="2081535" cy="733125"/>
            <a:chOff x="3694181" y="2258717"/>
            <a:chExt cx="2081535" cy="733125"/>
          </a:xfrm>
        </p:grpSpPr>
        <p:sp>
          <p:nvSpPr>
            <p:cNvPr id="41" name="TextBox 37"/>
            <p:cNvSpPr txBox="1"/>
            <p:nvPr/>
          </p:nvSpPr>
          <p:spPr>
            <a:xfrm>
              <a:off x="3694181" y="2258717"/>
              <a:ext cx="2081535" cy="312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MH_Text_1"/>
            <p:cNvSpPr txBox="1"/>
            <p:nvPr>
              <p:custDataLst>
                <p:tags r:id="rId2"/>
              </p:custDataLst>
            </p:nvPr>
          </p:nvSpPr>
          <p:spPr>
            <a:xfrm>
              <a:off x="3831948" y="2407335"/>
              <a:ext cx="1833436" cy="584507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1600" b="1" dirty="0">
                  <a:solidFill>
                    <a:srgbClr val="884ADA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青年教师谢星赟</a:t>
              </a:r>
              <a:endParaRPr lang="zh-CN" altLang="en-US" sz="1600" b="1" dirty="0">
                <a:solidFill>
                  <a:srgbClr val="884ADA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822314" y="1706955"/>
            <a:ext cx="2081535" cy="789885"/>
            <a:chOff x="3694181" y="1830406"/>
            <a:chExt cx="2081535" cy="789885"/>
          </a:xfrm>
        </p:grpSpPr>
        <p:sp>
          <p:nvSpPr>
            <p:cNvPr id="44" name="TextBox 37"/>
            <p:cNvSpPr txBox="1"/>
            <p:nvPr/>
          </p:nvSpPr>
          <p:spPr>
            <a:xfrm>
              <a:off x="3694181" y="2258717"/>
              <a:ext cx="2081535" cy="361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600" b="1" dirty="0">
                  <a:solidFill>
                    <a:srgbClr val="884ADA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年轻老师</a:t>
              </a:r>
              <a:endParaRPr lang="en-US" altLang="zh-CN" sz="1600" b="1" dirty="0">
                <a:solidFill>
                  <a:srgbClr val="884ADA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5" name="MH_Text_1"/>
            <p:cNvSpPr txBox="1"/>
            <p:nvPr>
              <p:custDataLst>
                <p:tags r:id="rId3"/>
              </p:custDataLst>
            </p:nvPr>
          </p:nvSpPr>
          <p:spPr>
            <a:xfrm>
              <a:off x="3822756" y="1830406"/>
              <a:ext cx="1833436" cy="584507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zh-CN" sz="1600" b="1" dirty="0">
                <a:solidFill>
                  <a:srgbClr val="884ADA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  <a:p>
              <a:pPr algn="ctr" eaLnBrk="1" hangingPunct="1">
                <a:defRPr/>
              </a:pPr>
              <a:endParaRPr lang="zh-CN" altLang="en-US" sz="1600" b="1" dirty="0">
                <a:solidFill>
                  <a:srgbClr val="884ADA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8128697" y="4034152"/>
            <a:ext cx="2227333" cy="584507"/>
            <a:chOff x="3548383" y="2216140"/>
            <a:chExt cx="2227333" cy="584507"/>
          </a:xfrm>
        </p:grpSpPr>
        <p:sp>
          <p:nvSpPr>
            <p:cNvPr id="47" name="TextBox 37"/>
            <p:cNvSpPr txBox="1"/>
            <p:nvPr/>
          </p:nvSpPr>
          <p:spPr>
            <a:xfrm>
              <a:off x="3694181" y="2258717"/>
              <a:ext cx="2081535" cy="312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MH_Text_1"/>
            <p:cNvSpPr txBox="1"/>
            <p:nvPr>
              <p:custDataLst>
                <p:tags r:id="rId4"/>
              </p:custDataLst>
            </p:nvPr>
          </p:nvSpPr>
          <p:spPr>
            <a:xfrm>
              <a:off x="3548383" y="2216140"/>
              <a:ext cx="1833436" cy="584507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1600" b="1" dirty="0">
                  <a:solidFill>
                    <a:srgbClr val="884ADA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新教师汪雅婷</a:t>
              </a:r>
              <a:endParaRPr lang="zh-CN" altLang="en-US" sz="1600" b="1" dirty="0">
                <a:solidFill>
                  <a:srgbClr val="884ADA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任意多边形 12"/>
          <p:cNvSpPr/>
          <p:nvPr/>
        </p:nvSpPr>
        <p:spPr bwMode="auto">
          <a:xfrm>
            <a:off x="7450844" y="2798483"/>
            <a:ext cx="2006552" cy="342485"/>
          </a:xfrm>
          <a:custGeom>
            <a:avLst/>
            <a:gdLst>
              <a:gd name="T0" fmla="*/ 0 w 776287"/>
              <a:gd name="T1" fmla="*/ 58979 h 133350"/>
              <a:gd name="T2" fmla="*/ 373971 w 776287"/>
              <a:gd name="T3" fmla="*/ 0 h 133350"/>
              <a:gd name="T4" fmla="*/ 2257682 w 776287"/>
              <a:gd name="T5" fmla="*/ 0 h 133350"/>
              <a:gd name="T6" fmla="*/ 0 60000 65536"/>
              <a:gd name="T7" fmla="*/ 0 60000 65536"/>
              <a:gd name="T8" fmla="*/ 0 60000 65536"/>
              <a:gd name="T9" fmla="*/ 0 w 776287"/>
              <a:gd name="T10" fmla="*/ 0 h 133350"/>
              <a:gd name="T11" fmla="*/ 776287 w 776287"/>
              <a:gd name="T12" fmla="*/ 133350 h 1333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76287" h="133350">
                <a:moveTo>
                  <a:pt x="0" y="133350"/>
                </a:moveTo>
                <a:lnTo>
                  <a:pt x="128587" y="0"/>
                </a:lnTo>
                <a:lnTo>
                  <a:pt x="776287" y="0"/>
                </a:lnTo>
              </a:path>
            </a:pathLst>
          </a:custGeom>
          <a:noFill/>
          <a:ln w="15875" cap="rnd" cmpd="sng">
            <a:solidFill>
              <a:srgbClr val="9259DD"/>
            </a:solidFill>
            <a:prstDash val="sysDash"/>
            <a:bevel/>
            <a:headEnd type="oval" w="sm" len="sm"/>
            <a:tailEnd type="oval" w="sm" len="sm"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sp>
        <p:nvSpPr>
          <p:cNvPr id="38" name="任意多边形 13"/>
          <p:cNvSpPr/>
          <p:nvPr/>
        </p:nvSpPr>
        <p:spPr bwMode="auto">
          <a:xfrm>
            <a:off x="7761275" y="4149055"/>
            <a:ext cx="1663700" cy="1219200"/>
          </a:xfrm>
          <a:custGeom>
            <a:avLst/>
            <a:gdLst>
              <a:gd name="T0" fmla="*/ 0 w 1393825"/>
              <a:gd name="T1" fmla="*/ 0 h 1371600"/>
              <a:gd name="T2" fmla="*/ 383356 w 1393825"/>
              <a:gd name="T3" fmla="*/ 169473 h 1371600"/>
              <a:gd name="T4" fmla="*/ 383356 w 1393825"/>
              <a:gd name="T5" fmla="*/ 963318 h 1371600"/>
              <a:gd name="T6" fmla="*/ 2370329 w 1393825"/>
              <a:gd name="T7" fmla="*/ 963318 h 1371600"/>
              <a:gd name="T8" fmla="*/ 0 60000 65536"/>
              <a:gd name="T9" fmla="*/ 0 60000 65536"/>
              <a:gd name="T10" fmla="*/ 0 60000 65536"/>
              <a:gd name="T11" fmla="*/ 0 60000 65536"/>
              <a:gd name="T12" fmla="*/ 0 w 1393825"/>
              <a:gd name="T13" fmla="*/ 0 h 1371600"/>
              <a:gd name="T14" fmla="*/ 1393825 w 1393825"/>
              <a:gd name="T15" fmla="*/ 1371600 h 137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93825" h="1371600">
                <a:moveTo>
                  <a:pt x="0" y="0"/>
                </a:moveTo>
                <a:lnTo>
                  <a:pt x="225425" y="241300"/>
                </a:lnTo>
                <a:lnTo>
                  <a:pt x="225425" y="1371600"/>
                </a:lnTo>
                <a:lnTo>
                  <a:pt x="1393825" y="1371600"/>
                </a:lnTo>
              </a:path>
            </a:pathLst>
          </a:custGeom>
          <a:noFill/>
          <a:ln w="15875" cap="rnd" cmpd="sng">
            <a:solidFill>
              <a:srgbClr val="9259DD"/>
            </a:solidFill>
            <a:prstDash val="sysDash"/>
            <a:bevel/>
            <a:headEnd type="oval" w="sm" len="sm"/>
            <a:tailEnd type="oval" w="sm" len="sm"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869" y="4514350"/>
            <a:ext cx="3280653" cy="225458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550" y="94911"/>
            <a:ext cx="2893858" cy="20433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7949" y="55713"/>
            <a:ext cx="3006112" cy="2043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49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6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5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0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5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4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5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49"/>
                                </p:stCondLst>
                                <p:childTnLst>
                                  <p:par>
                                    <p:cTn id="2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549"/>
                                </p:stCondLst>
                                <p:childTnLst>
                                  <p:par>
                                    <p:cTn id="3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49"/>
                                </p:stCondLst>
                                <p:childTnLst>
                                  <p:par>
                                    <p:cTn id="3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549"/>
                                </p:stCondLst>
                                <p:childTnLst>
                                  <p:par>
                                    <p:cTn id="4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549"/>
                                </p:stCondLst>
                                <p:childTnLst>
                                  <p:par>
                                    <p:cTn id="4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6049"/>
                                </p:stCondLst>
                                <p:childTnLst>
                                  <p:par>
                                    <p:cTn id="5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6549"/>
                                </p:stCondLst>
                                <p:childTnLst>
                                  <p:par>
                                    <p:cTn id="6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549"/>
                                </p:stCondLst>
                                <p:childTnLst>
                                  <p:par>
                                    <p:cTn id="6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8049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8549"/>
                                </p:stCondLst>
                                <p:childTnLst>
                                  <p:par>
                                    <p:cTn id="7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9549"/>
                                </p:stCondLst>
                                <p:childTnLst>
                                  <p:par>
                                    <p:cTn id="8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10049"/>
                                </p:stCondLst>
                                <p:childTnLst>
                                  <p:par>
                                    <p:cTn id="9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10549"/>
                                </p:stCondLst>
                                <p:childTnLst>
                                  <p:par>
                                    <p:cTn id="9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0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5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3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37" grpId="0" animBg="1"/>
          <p:bldP spid="3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49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49"/>
                                </p:stCondLst>
                                <p:childTnLst>
                                  <p:par>
                                    <p:cTn id="2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549"/>
                                </p:stCondLst>
                                <p:childTnLst>
                                  <p:par>
                                    <p:cTn id="3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49"/>
                                </p:stCondLst>
                                <p:childTnLst>
                                  <p:par>
                                    <p:cTn id="3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549"/>
                                </p:stCondLst>
                                <p:childTnLst>
                                  <p:par>
                                    <p:cTn id="4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549"/>
                                </p:stCondLst>
                                <p:childTnLst>
                                  <p:par>
                                    <p:cTn id="4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6049"/>
                                </p:stCondLst>
                                <p:childTnLst>
                                  <p:par>
                                    <p:cTn id="5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6549"/>
                                </p:stCondLst>
                                <p:childTnLst>
                                  <p:par>
                                    <p:cTn id="6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549"/>
                                </p:stCondLst>
                                <p:childTnLst>
                                  <p:par>
                                    <p:cTn id="6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8049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8549"/>
                                </p:stCondLst>
                                <p:childTnLst>
                                  <p:par>
                                    <p:cTn id="7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9549"/>
                                </p:stCondLst>
                                <p:childTnLst>
                                  <p:par>
                                    <p:cTn id="8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10049"/>
                                </p:stCondLst>
                                <p:childTnLst>
                                  <p:par>
                                    <p:cTn id="9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10549"/>
                                </p:stCondLst>
                                <p:childTnLst>
                                  <p:par>
                                    <p:cTn id="9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0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5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3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37" grpId="0" animBg="1"/>
          <p:bldP spid="38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组合 2"/>
          <p:cNvGrpSpPr/>
          <p:nvPr/>
        </p:nvGrpSpPr>
        <p:grpSpPr>
          <a:xfrm>
            <a:off x="4818151" y="1607616"/>
            <a:ext cx="6196118" cy="1272445"/>
            <a:chOff x="4525456" y="1628800"/>
            <a:chExt cx="4958637" cy="1272445"/>
          </a:xfrm>
        </p:grpSpPr>
        <p:sp>
          <p:nvSpPr>
            <p:cNvPr id="1048848" name="圆角矩形 55"/>
            <p:cNvSpPr/>
            <p:nvPr/>
          </p:nvSpPr>
          <p:spPr>
            <a:xfrm>
              <a:off x="4525456" y="1628800"/>
              <a:ext cx="4958637" cy="1272445"/>
            </a:xfrm>
            <a:prstGeom prst="roundRect">
              <a:avLst/>
            </a:prstGeom>
            <a:solidFill>
              <a:srgbClr val="BB81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849" name="圆角矩形 54"/>
            <p:cNvSpPr/>
            <p:nvPr/>
          </p:nvSpPr>
          <p:spPr>
            <a:xfrm>
              <a:off x="4790623" y="1839100"/>
              <a:ext cx="4405438" cy="864939"/>
            </a:xfrm>
            <a:prstGeom prst="roundRect">
              <a:avLst/>
            </a:prstGeom>
            <a:solidFill>
              <a:srgbClr val="9E4BDD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48850" name="文本框 3"/>
          <p:cNvSpPr txBox="1"/>
          <p:nvPr/>
        </p:nvSpPr>
        <p:spPr>
          <a:xfrm>
            <a:off x="5110052" y="2046441"/>
            <a:ext cx="5607155" cy="5105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赛事驱动，促团队教师抱团发展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851" name="椭圆 19"/>
          <p:cNvSpPr/>
          <p:nvPr/>
        </p:nvSpPr>
        <p:spPr>
          <a:xfrm flipH="1">
            <a:off x="2378320" y="1291827"/>
            <a:ext cx="722958" cy="722958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52" name="椭圆 20"/>
          <p:cNvSpPr/>
          <p:nvPr/>
        </p:nvSpPr>
        <p:spPr>
          <a:xfrm flipH="1">
            <a:off x="3951222" y="1863605"/>
            <a:ext cx="1026042" cy="1026042"/>
          </a:xfrm>
          <a:prstGeom prst="ellipse">
            <a:avLst/>
          </a:prstGeom>
          <a:solidFill>
            <a:srgbClr val="92D05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53" name="椭圆 39"/>
          <p:cNvSpPr/>
          <p:nvPr/>
        </p:nvSpPr>
        <p:spPr>
          <a:xfrm flipH="1">
            <a:off x="2293991" y="1581134"/>
            <a:ext cx="1325408" cy="1325408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54" name="椭圆 40"/>
          <p:cNvSpPr/>
          <p:nvPr/>
        </p:nvSpPr>
        <p:spPr>
          <a:xfrm flipH="1">
            <a:off x="3026095" y="699438"/>
            <a:ext cx="244959" cy="244959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55" name="椭圆 41"/>
          <p:cNvSpPr/>
          <p:nvPr/>
        </p:nvSpPr>
        <p:spPr>
          <a:xfrm flipH="1">
            <a:off x="2040234" y="1913653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56" name="椭圆 42"/>
          <p:cNvSpPr/>
          <p:nvPr/>
        </p:nvSpPr>
        <p:spPr>
          <a:xfrm flipH="1">
            <a:off x="1761020" y="2126832"/>
            <a:ext cx="824004" cy="824004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57" name="椭圆 43"/>
          <p:cNvSpPr/>
          <p:nvPr/>
        </p:nvSpPr>
        <p:spPr>
          <a:xfrm flipH="1">
            <a:off x="1516583" y="2243838"/>
            <a:ext cx="409845" cy="40984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58" name="椭圆 44"/>
          <p:cNvSpPr/>
          <p:nvPr/>
        </p:nvSpPr>
        <p:spPr>
          <a:xfrm flipH="1">
            <a:off x="2750462" y="2559544"/>
            <a:ext cx="732415" cy="73241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59" name="椭圆 45"/>
          <p:cNvSpPr/>
          <p:nvPr/>
        </p:nvSpPr>
        <p:spPr>
          <a:xfrm flipH="1">
            <a:off x="3154653" y="3015209"/>
            <a:ext cx="498556" cy="49855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60" name="椭圆 46"/>
          <p:cNvSpPr/>
          <p:nvPr/>
        </p:nvSpPr>
        <p:spPr>
          <a:xfrm flipH="1">
            <a:off x="3039043" y="1531238"/>
            <a:ext cx="1425200" cy="1425200"/>
          </a:xfrm>
          <a:prstGeom prst="ellipse">
            <a:avLst/>
          </a:prstGeom>
          <a:solidFill>
            <a:srgbClr val="05CD7C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61" name="椭圆 47"/>
          <p:cNvSpPr/>
          <p:nvPr/>
        </p:nvSpPr>
        <p:spPr>
          <a:xfrm flipH="1">
            <a:off x="3162731" y="1145483"/>
            <a:ext cx="640295" cy="640295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62" name="椭圆 48"/>
          <p:cNvSpPr/>
          <p:nvPr/>
        </p:nvSpPr>
        <p:spPr>
          <a:xfrm flipH="1">
            <a:off x="3537599" y="2818122"/>
            <a:ext cx="265427" cy="265427"/>
          </a:xfrm>
          <a:prstGeom prst="ellipse">
            <a:avLst/>
          </a:prstGeom>
          <a:solidFill>
            <a:srgbClr val="C6DB45">
              <a:alpha val="5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63" name="椭圆 49"/>
          <p:cNvSpPr/>
          <p:nvPr/>
        </p:nvSpPr>
        <p:spPr>
          <a:xfrm flipH="1">
            <a:off x="4098697" y="2538834"/>
            <a:ext cx="379420" cy="379420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64" name="椭圆 50"/>
          <p:cNvSpPr/>
          <p:nvPr/>
        </p:nvSpPr>
        <p:spPr>
          <a:xfrm flipH="1">
            <a:off x="2131825" y="3529749"/>
            <a:ext cx="265576" cy="265576"/>
          </a:xfrm>
          <a:prstGeom prst="ellipse">
            <a:avLst/>
          </a:prstGeom>
          <a:solidFill>
            <a:srgbClr val="8C29D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65" name="椭圆 51"/>
          <p:cNvSpPr/>
          <p:nvPr/>
        </p:nvSpPr>
        <p:spPr>
          <a:xfrm flipH="1">
            <a:off x="4098697" y="1356643"/>
            <a:ext cx="423783" cy="423783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866" name="文本框 3"/>
          <p:cNvSpPr txBox="1"/>
          <p:nvPr/>
        </p:nvSpPr>
        <p:spPr>
          <a:xfrm>
            <a:off x="1846734" y="1867471"/>
            <a:ext cx="285426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二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华文彩云" panose="02010800040101010101" pitchFamily="2" charset="-122"/>
              <a:ea typeface="华文彩云" panose="02010800040101010101" pitchFamily="2" charset="-122"/>
              <a:cs typeface="+mn-cs"/>
            </a:endParaRPr>
          </a:p>
        </p:txBody>
      </p:sp>
      <p:sp>
        <p:nvSpPr>
          <p:cNvPr id="1048867" name="椭圆 53"/>
          <p:cNvSpPr/>
          <p:nvPr/>
        </p:nvSpPr>
        <p:spPr>
          <a:xfrm flipH="1">
            <a:off x="4844476" y="2280009"/>
            <a:ext cx="265576" cy="265576"/>
          </a:xfrm>
          <a:prstGeom prst="ellipse">
            <a:avLst/>
          </a:prstGeom>
          <a:solidFill>
            <a:srgbClr val="66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097166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37912" y="5010173"/>
            <a:ext cx="1332756" cy="1280491"/>
          </a:xfrm>
          <a:prstGeom prst="rect">
            <a:avLst/>
          </a:prstGeom>
          <a:noFill/>
        </p:spPr>
      </p:pic>
      <p:pic>
        <p:nvPicPr>
          <p:cNvPr id="2097167" name="Picture 4" descr="C:\Users\user\Desktop\暂存图\rBACFFMuW76juUJBAAJdRSyq8ZM495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002978" y="4307334"/>
            <a:ext cx="1397904" cy="13430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8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8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4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4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8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8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4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048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048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48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48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8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48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48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48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48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48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48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48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48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48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4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048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048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048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048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48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48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48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48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48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48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48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48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048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048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048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048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1048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048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048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104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48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48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48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48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048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048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048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048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48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48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48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48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1048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048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048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048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48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48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48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48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50"/>
                            </p:stCondLst>
                            <p:childTnLst>
                              <p:par>
                                <p:cTn id="10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48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48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48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750"/>
                            </p:stCondLst>
                            <p:childTnLst>
                              <p:par>
                                <p:cTn id="10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1048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1048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10488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104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974"/>
                            </p:stCondLst>
                            <p:childTnLst>
                              <p:par>
                                <p:cTn id="1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500" fill="hold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500" fill="hold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3500" fill="hold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500" fill="hold"/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500" fill="hold"/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0" dur="3500" fill="hold"/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50" grpId="0"/>
      <p:bldP spid="1048851" grpId="0" animBg="1"/>
      <p:bldP spid="1048852" grpId="0" animBg="1"/>
      <p:bldP spid="1048853" grpId="0" animBg="1"/>
      <p:bldP spid="1048854" grpId="0" animBg="1"/>
      <p:bldP spid="1048855" grpId="0" animBg="1"/>
      <p:bldP spid="1048856" grpId="0" animBg="1"/>
      <p:bldP spid="1048857" grpId="0" animBg="1"/>
      <p:bldP spid="1048858" grpId="0" animBg="1"/>
      <p:bldP spid="1048859" grpId="0" animBg="1"/>
      <p:bldP spid="1048860" grpId="0" animBg="1"/>
      <p:bldP spid="1048861" grpId="0" animBg="1"/>
      <p:bldP spid="1048862" grpId="0" animBg="1"/>
      <p:bldP spid="1048863" grpId="0" animBg="1"/>
      <p:bldP spid="1048864" grpId="0" animBg="1"/>
      <p:bldP spid="1048865" grpId="0" animBg="1"/>
      <p:bldP spid="1048866" grpId="0"/>
      <p:bldP spid="10488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组合 2"/>
          <p:cNvGrpSpPr/>
          <p:nvPr/>
        </p:nvGrpSpPr>
        <p:grpSpPr>
          <a:xfrm>
            <a:off x="5074314" y="1777377"/>
            <a:ext cx="2719388" cy="1377868"/>
            <a:chOff x="4222750" y="1485086"/>
            <a:chExt cx="2719388" cy="1377868"/>
          </a:xfrm>
        </p:grpSpPr>
        <p:sp>
          <p:nvSpPr>
            <p:cNvPr id="1048941" name="任意多边形 3"/>
            <p:cNvSpPr/>
            <p:nvPr/>
          </p:nvSpPr>
          <p:spPr bwMode="auto">
            <a:xfrm flipH="1" flipV="1">
              <a:off x="4222750" y="1739900"/>
              <a:ext cx="2719388" cy="862013"/>
            </a:xfrm>
            <a:custGeom>
              <a:avLst/>
              <a:gdLst>
                <a:gd name="connsiteX0" fmla="*/ 1007049 w 3789039"/>
                <a:gd name="connsiteY0" fmla="*/ 0 h 1200155"/>
                <a:gd name="connsiteX1" fmla="*/ 3188962 w 3789039"/>
                <a:gd name="connsiteY1" fmla="*/ 0 h 1200155"/>
                <a:gd name="connsiteX2" fmla="*/ 3789039 w 3789039"/>
                <a:gd name="connsiteY2" fmla="*/ 600078 h 1200155"/>
                <a:gd name="connsiteX3" fmla="*/ 3188962 w 3789039"/>
                <a:gd name="connsiteY3" fmla="*/ 1200155 h 1200155"/>
                <a:gd name="connsiteX4" fmla="*/ 0 w 3789039"/>
                <a:gd name="connsiteY4" fmla="*/ 1200155 h 120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39" h="1200155">
                  <a:moveTo>
                    <a:pt x="1007049" y="0"/>
                  </a:moveTo>
                  <a:lnTo>
                    <a:pt x="3188962" y="0"/>
                  </a:lnTo>
                  <a:lnTo>
                    <a:pt x="3789039" y="600078"/>
                  </a:lnTo>
                  <a:lnTo>
                    <a:pt x="3188962" y="1200155"/>
                  </a:lnTo>
                  <a:lnTo>
                    <a:pt x="0" y="1200155"/>
                  </a:lnTo>
                  <a:close/>
                </a:path>
              </a:pathLst>
            </a:custGeom>
            <a:solidFill>
              <a:srgbClr val="884ADA"/>
            </a:solidFill>
            <a:ln>
              <a:noFill/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83" name="组合 14"/>
            <p:cNvGrpSpPr/>
            <p:nvPr/>
          </p:nvGrpSpPr>
          <p:grpSpPr bwMode="auto">
            <a:xfrm>
              <a:off x="4644876" y="1843416"/>
              <a:ext cx="2173278" cy="653802"/>
              <a:chOff x="4683185" y="812775"/>
              <a:chExt cx="3028263" cy="911055"/>
            </a:xfrm>
          </p:grpSpPr>
          <p:cxnSp>
            <p:nvCxnSpPr>
              <p:cNvPr id="3145737" name="直接连接符 8"/>
              <p:cNvCxnSpPr/>
              <p:nvPr/>
            </p:nvCxnSpPr>
            <p:spPr>
              <a:xfrm>
                <a:off x="4683393" y="812318"/>
                <a:ext cx="3028277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38" name="直接连接符 9"/>
              <p:cNvCxnSpPr/>
              <p:nvPr/>
            </p:nvCxnSpPr>
            <p:spPr>
              <a:xfrm>
                <a:off x="4683393" y="1723719"/>
                <a:ext cx="2267337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8942" name="矩形 48"/>
            <p:cNvSpPr/>
            <p:nvPr/>
          </p:nvSpPr>
          <p:spPr bwMode="auto">
            <a:xfrm rot="18586845">
              <a:off x="5765573" y="1985513"/>
              <a:ext cx="1377868" cy="377014"/>
            </a:xfrm>
            <a:custGeom>
              <a:avLst/>
              <a:gdLst>
                <a:gd name="connsiteX0" fmla="*/ 0 w 1556201"/>
                <a:gd name="connsiteY0" fmla="*/ 0 h 245909"/>
                <a:gd name="connsiteX1" fmla="*/ 1556201 w 1556201"/>
                <a:gd name="connsiteY1" fmla="*/ 0 h 245909"/>
                <a:gd name="connsiteX2" fmla="*/ 1556201 w 1556201"/>
                <a:gd name="connsiteY2" fmla="*/ 245909 h 245909"/>
                <a:gd name="connsiteX3" fmla="*/ 0 w 1556201"/>
                <a:gd name="connsiteY3" fmla="*/ 245909 h 245909"/>
                <a:gd name="connsiteX4" fmla="*/ 0 w 1556201"/>
                <a:gd name="connsiteY4" fmla="*/ 0 h 245909"/>
                <a:gd name="connsiteX0-1" fmla="*/ 0 w 1915878"/>
                <a:gd name="connsiteY0-2" fmla="*/ 0 h 454608"/>
                <a:gd name="connsiteX1-3" fmla="*/ 1556201 w 1915878"/>
                <a:gd name="connsiteY1-4" fmla="*/ 0 h 454608"/>
                <a:gd name="connsiteX2-5" fmla="*/ 1915878 w 1915878"/>
                <a:gd name="connsiteY2-6" fmla="*/ 454608 h 454608"/>
                <a:gd name="connsiteX3-7" fmla="*/ 0 w 1915878"/>
                <a:gd name="connsiteY3-8" fmla="*/ 245909 h 454608"/>
                <a:gd name="connsiteX4-9" fmla="*/ 0 w 1915878"/>
                <a:gd name="connsiteY4-10" fmla="*/ 0 h 454608"/>
                <a:gd name="connsiteX0-11" fmla="*/ 0 w 1915878"/>
                <a:gd name="connsiteY0-12" fmla="*/ 0 h 454608"/>
                <a:gd name="connsiteX1-13" fmla="*/ 1535467 w 1915878"/>
                <a:gd name="connsiteY1-14" fmla="*/ 4869 h 454608"/>
                <a:gd name="connsiteX2-15" fmla="*/ 1915878 w 1915878"/>
                <a:gd name="connsiteY2-16" fmla="*/ 454608 h 454608"/>
                <a:gd name="connsiteX3-17" fmla="*/ 0 w 1915878"/>
                <a:gd name="connsiteY3-18" fmla="*/ 245909 h 454608"/>
                <a:gd name="connsiteX4-19" fmla="*/ 0 w 1915878"/>
                <a:gd name="connsiteY4-20" fmla="*/ 0 h 454608"/>
                <a:gd name="connsiteX0-21" fmla="*/ 0 w 1915878"/>
                <a:gd name="connsiteY0-22" fmla="*/ 0 h 605876"/>
                <a:gd name="connsiteX1-23" fmla="*/ 1535467 w 1915878"/>
                <a:gd name="connsiteY1-24" fmla="*/ 4869 h 605876"/>
                <a:gd name="connsiteX2-25" fmla="*/ 1915878 w 1915878"/>
                <a:gd name="connsiteY2-26" fmla="*/ 454608 h 605876"/>
                <a:gd name="connsiteX3-27" fmla="*/ 460835 w 1915878"/>
                <a:gd name="connsiteY3-28" fmla="*/ 605876 h 605876"/>
                <a:gd name="connsiteX4-29" fmla="*/ 0 w 1915878"/>
                <a:gd name="connsiteY4-30" fmla="*/ 0 h 605876"/>
                <a:gd name="connsiteX0-31" fmla="*/ 0 w 1930518"/>
                <a:gd name="connsiteY0-32" fmla="*/ 7320 h 601007"/>
                <a:gd name="connsiteX1-33" fmla="*/ 1550107 w 1930518"/>
                <a:gd name="connsiteY1-34" fmla="*/ 0 h 601007"/>
                <a:gd name="connsiteX2-35" fmla="*/ 1930518 w 1930518"/>
                <a:gd name="connsiteY2-36" fmla="*/ 449739 h 601007"/>
                <a:gd name="connsiteX3-37" fmla="*/ 475475 w 1930518"/>
                <a:gd name="connsiteY3-38" fmla="*/ 601007 h 601007"/>
                <a:gd name="connsiteX4-39" fmla="*/ 0 w 1930518"/>
                <a:gd name="connsiteY4-40" fmla="*/ 7320 h 601007"/>
                <a:gd name="connsiteX0-41" fmla="*/ 0 w 1930518"/>
                <a:gd name="connsiteY0-42" fmla="*/ 7320 h 637608"/>
                <a:gd name="connsiteX1-43" fmla="*/ 1550107 w 1930518"/>
                <a:gd name="connsiteY1-44" fmla="*/ 0 h 637608"/>
                <a:gd name="connsiteX2-45" fmla="*/ 1930518 w 1930518"/>
                <a:gd name="connsiteY2-46" fmla="*/ 449739 h 637608"/>
                <a:gd name="connsiteX3-47" fmla="*/ 505948 w 1930518"/>
                <a:gd name="connsiteY3-48" fmla="*/ 637608 h 637608"/>
                <a:gd name="connsiteX4-49" fmla="*/ 0 w 1930518"/>
                <a:gd name="connsiteY4-50" fmla="*/ 7320 h 637608"/>
                <a:gd name="connsiteX0-51" fmla="*/ 0 w 1930518"/>
                <a:gd name="connsiteY0-52" fmla="*/ 7320 h 637608"/>
                <a:gd name="connsiteX1-53" fmla="*/ 1550107 w 1930518"/>
                <a:gd name="connsiteY1-54" fmla="*/ 0 h 637608"/>
                <a:gd name="connsiteX2-55" fmla="*/ 1930518 w 1930518"/>
                <a:gd name="connsiteY2-56" fmla="*/ 449739 h 637608"/>
                <a:gd name="connsiteX3-57" fmla="*/ 505948 w 1930518"/>
                <a:gd name="connsiteY3-58" fmla="*/ 637608 h 637608"/>
                <a:gd name="connsiteX4-59" fmla="*/ 0 w 1930518"/>
                <a:gd name="connsiteY4-60" fmla="*/ 7320 h 637608"/>
                <a:gd name="connsiteX0-61" fmla="*/ 0 w 2038995"/>
                <a:gd name="connsiteY0-62" fmla="*/ 7320 h 637608"/>
                <a:gd name="connsiteX1-63" fmla="*/ 1550107 w 2038995"/>
                <a:gd name="connsiteY1-64" fmla="*/ 0 h 637608"/>
                <a:gd name="connsiteX2-65" fmla="*/ 2038995 w 2038995"/>
                <a:gd name="connsiteY2-66" fmla="*/ 594912 h 637608"/>
                <a:gd name="connsiteX3-67" fmla="*/ 505948 w 2038995"/>
                <a:gd name="connsiteY3-68" fmla="*/ 637608 h 637608"/>
                <a:gd name="connsiteX4-69" fmla="*/ 0 w 2038995"/>
                <a:gd name="connsiteY4-70" fmla="*/ 7320 h 637608"/>
                <a:gd name="connsiteX0-71" fmla="*/ 0 w 1920021"/>
                <a:gd name="connsiteY0-72" fmla="*/ 150215 h 637608"/>
                <a:gd name="connsiteX1-73" fmla="*/ 1431133 w 1920021"/>
                <a:gd name="connsiteY1-74" fmla="*/ 0 h 637608"/>
                <a:gd name="connsiteX2-75" fmla="*/ 1920021 w 1920021"/>
                <a:gd name="connsiteY2-76" fmla="*/ 594912 h 637608"/>
                <a:gd name="connsiteX3-77" fmla="*/ 386974 w 1920021"/>
                <a:gd name="connsiteY3-78" fmla="*/ 637608 h 637608"/>
                <a:gd name="connsiteX4-79" fmla="*/ 0 w 1920021"/>
                <a:gd name="connsiteY4-80" fmla="*/ 150215 h 637608"/>
                <a:gd name="connsiteX0-81" fmla="*/ 0 w 1920021"/>
                <a:gd name="connsiteY0-82" fmla="*/ 37941 h 525334"/>
                <a:gd name="connsiteX1-83" fmla="*/ 1524612 w 1920021"/>
                <a:gd name="connsiteY1-84" fmla="*/ 0 h 525334"/>
                <a:gd name="connsiteX2-85" fmla="*/ 1920021 w 1920021"/>
                <a:gd name="connsiteY2-86" fmla="*/ 482638 h 525334"/>
                <a:gd name="connsiteX3-87" fmla="*/ 386974 w 1920021"/>
                <a:gd name="connsiteY3-88" fmla="*/ 525334 h 525334"/>
                <a:gd name="connsiteX4-89" fmla="*/ 0 w 1920021"/>
                <a:gd name="connsiteY4-90" fmla="*/ 37941 h 5253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20021" h="525334">
                  <a:moveTo>
                    <a:pt x="0" y="37941"/>
                  </a:moveTo>
                  <a:lnTo>
                    <a:pt x="1524612" y="0"/>
                  </a:lnTo>
                  <a:lnTo>
                    <a:pt x="1920021" y="482638"/>
                  </a:lnTo>
                  <a:lnTo>
                    <a:pt x="386974" y="525334"/>
                  </a:lnTo>
                  <a:lnTo>
                    <a:pt x="0" y="3794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7CC">
                    <a:alpha val="0"/>
                  </a:srgbClr>
                </a:gs>
                <a:gs pos="94000">
                  <a:schemeClr val="tx1">
                    <a:lumMod val="65000"/>
                    <a:lumOff val="3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943" name="文本框 127"/>
            <p:cNvSpPr txBox="1">
              <a:spLocks noChangeArrowheads="1"/>
            </p:cNvSpPr>
            <p:nvPr/>
          </p:nvSpPr>
          <p:spPr bwMode="auto">
            <a:xfrm>
              <a:off x="4430713" y="1800225"/>
              <a:ext cx="744537" cy="70802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944" name="TextBox 7"/>
            <p:cNvSpPr txBox="1"/>
            <p:nvPr/>
          </p:nvSpPr>
          <p:spPr>
            <a:xfrm>
              <a:off x="5002213" y="1989138"/>
              <a:ext cx="1428750" cy="4978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高度重视</a:t>
              </a: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全力以赴</a:t>
              </a: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84" name="组合 11"/>
          <p:cNvGrpSpPr/>
          <p:nvPr/>
        </p:nvGrpSpPr>
        <p:grpSpPr>
          <a:xfrm>
            <a:off x="3645152" y="3474251"/>
            <a:ext cx="2719388" cy="1365672"/>
            <a:chOff x="2794000" y="3201337"/>
            <a:chExt cx="2719388" cy="1365672"/>
          </a:xfrm>
        </p:grpSpPr>
        <p:sp>
          <p:nvSpPr>
            <p:cNvPr id="1048945" name="任意多边形 12"/>
            <p:cNvSpPr/>
            <p:nvPr/>
          </p:nvSpPr>
          <p:spPr bwMode="auto">
            <a:xfrm flipH="1" flipV="1">
              <a:off x="2794000" y="3452813"/>
              <a:ext cx="2719388" cy="862012"/>
            </a:xfrm>
            <a:custGeom>
              <a:avLst/>
              <a:gdLst>
                <a:gd name="connsiteX0" fmla="*/ 1007049 w 3789039"/>
                <a:gd name="connsiteY0" fmla="*/ 0 h 1200155"/>
                <a:gd name="connsiteX1" fmla="*/ 3188962 w 3789039"/>
                <a:gd name="connsiteY1" fmla="*/ 0 h 1200155"/>
                <a:gd name="connsiteX2" fmla="*/ 3789039 w 3789039"/>
                <a:gd name="connsiteY2" fmla="*/ 600078 h 1200155"/>
                <a:gd name="connsiteX3" fmla="*/ 3188962 w 3789039"/>
                <a:gd name="connsiteY3" fmla="*/ 1200155 h 1200155"/>
                <a:gd name="connsiteX4" fmla="*/ 0 w 3789039"/>
                <a:gd name="connsiteY4" fmla="*/ 1200155 h 120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39" h="1200155">
                  <a:moveTo>
                    <a:pt x="1007049" y="0"/>
                  </a:moveTo>
                  <a:lnTo>
                    <a:pt x="3188962" y="0"/>
                  </a:lnTo>
                  <a:lnTo>
                    <a:pt x="3789039" y="600078"/>
                  </a:lnTo>
                  <a:lnTo>
                    <a:pt x="3188962" y="1200155"/>
                  </a:lnTo>
                  <a:lnTo>
                    <a:pt x="0" y="1200155"/>
                  </a:lnTo>
                  <a:close/>
                </a:path>
              </a:pathLst>
            </a:custGeom>
            <a:solidFill>
              <a:srgbClr val="CF66E0"/>
            </a:solidFill>
            <a:ln>
              <a:noFill/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85" name="组合 15"/>
            <p:cNvGrpSpPr/>
            <p:nvPr/>
          </p:nvGrpSpPr>
          <p:grpSpPr bwMode="auto">
            <a:xfrm>
              <a:off x="3220640" y="3550869"/>
              <a:ext cx="2173278" cy="653802"/>
              <a:chOff x="4683185" y="812775"/>
              <a:chExt cx="3028263" cy="911055"/>
            </a:xfrm>
          </p:grpSpPr>
          <p:cxnSp>
            <p:nvCxnSpPr>
              <p:cNvPr id="3145739" name="直接连接符 17"/>
              <p:cNvCxnSpPr/>
              <p:nvPr/>
            </p:nvCxnSpPr>
            <p:spPr>
              <a:xfrm>
                <a:off x="4683740" y="813289"/>
                <a:ext cx="3028276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40" name="直接连接符 18"/>
              <p:cNvCxnSpPr/>
              <p:nvPr/>
            </p:nvCxnSpPr>
            <p:spPr>
              <a:xfrm>
                <a:off x="4683740" y="1724690"/>
                <a:ext cx="2267335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8946" name="矩形 48"/>
            <p:cNvSpPr/>
            <p:nvPr/>
          </p:nvSpPr>
          <p:spPr bwMode="auto">
            <a:xfrm rot="18586845">
              <a:off x="4372159" y="3709703"/>
              <a:ext cx="1365672" cy="348940"/>
            </a:xfrm>
            <a:custGeom>
              <a:avLst/>
              <a:gdLst>
                <a:gd name="connsiteX0" fmla="*/ 0 w 1556201"/>
                <a:gd name="connsiteY0" fmla="*/ 0 h 245909"/>
                <a:gd name="connsiteX1" fmla="*/ 1556201 w 1556201"/>
                <a:gd name="connsiteY1" fmla="*/ 0 h 245909"/>
                <a:gd name="connsiteX2" fmla="*/ 1556201 w 1556201"/>
                <a:gd name="connsiteY2" fmla="*/ 245909 h 245909"/>
                <a:gd name="connsiteX3" fmla="*/ 0 w 1556201"/>
                <a:gd name="connsiteY3" fmla="*/ 245909 h 245909"/>
                <a:gd name="connsiteX4" fmla="*/ 0 w 1556201"/>
                <a:gd name="connsiteY4" fmla="*/ 0 h 245909"/>
                <a:gd name="connsiteX0-1" fmla="*/ 0 w 1915878"/>
                <a:gd name="connsiteY0-2" fmla="*/ 0 h 454608"/>
                <a:gd name="connsiteX1-3" fmla="*/ 1556201 w 1915878"/>
                <a:gd name="connsiteY1-4" fmla="*/ 0 h 454608"/>
                <a:gd name="connsiteX2-5" fmla="*/ 1915878 w 1915878"/>
                <a:gd name="connsiteY2-6" fmla="*/ 454608 h 454608"/>
                <a:gd name="connsiteX3-7" fmla="*/ 0 w 1915878"/>
                <a:gd name="connsiteY3-8" fmla="*/ 245909 h 454608"/>
                <a:gd name="connsiteX4-9" fmla="*/ 0 w 1915878"/>
                <a:gd name="connsiteY4-10" fmla="*/ 0 h 454608"/>
                <a:gd name="connsiteX0-11" fmla="*/ 0 w 1915878"/>
                <a:gd name="connsiteY0-12" fmla="*/ 0 h 454608"/>
                <a:gd name="connsiteX1-13" fmla="*/ 1535467 w 1915878"/>
                <a:gd name="connsiteY1-14" fmla="*/ 4869 h 454608"/>
                <a:gd name="connsiteX2-15" fmla="*/ 1915878 w 1915878"/>
                <a:gd name="connsiteY2-16" fmla="*/ 454608 h 454608"/>
                <a:gd name="connsiteX3-17" fmla="*/ 0 w 1915878"/>
                <a:gd name="connsiteY3-18" fmla="*/ 245909 h 454608"/>
                <a:gd name="connsiteX4-19" fmla="*/ 0 w 1915878"/>
                <a:gd name="connsiteY4-20" fmla="*/ 0 h 454608"/>
                <a:gd name="connsiteX0-21" fmla="*/ 0 w 1915878"/>
                <a:gd name="connsiteY0-22" fmla="*/ 0 h 605876"/>
                <a:gd name="connsiteX1-23" fmla="*/ 1535467 w 1915878"/>
                <a:gd name="connsiteY1-24" fmla="*/ 4869 h 605876"/>
                <a:gd name="connsiteX2-25" fmla="*/ 1915878 w 1915878"/>
                <a:gd name="connsiteY2-26" fmla="*/ 454608 h 605876"/>
                <a:gd name="connsiteX3-27" fmla="*/ 460835 w 1915878"/>
                <a:gd name="connsiteY3-28" fmla="*/ 605876 h 605876"/>
                <a:gd name="connsiteX4-29" fmla="*/ 0 w 1915878"/>
                <a:gd name="connsiteY4-30" fmla="*/ 0 h 605876"/>
                <a:gd name="connsiteX0-31" fmla="*/ 0 w 1930518"/>
                <a:gd name="connsiteY0-32" fmla="*/ 7320 h 601007"/>
                <a:gd name="connsiteX1-33" fmla="*/ 1550107 w 1930518"/>
                <a:gd name="connsiteY1-34" fmla="*/ 0 h 601007"/>
                <a:gd name="connsiteX2-35" fmla="*/ 1930518 w 1930518"/>
                <a:gd name="connsiteY2-36" fmla="*/ 449739 h 601007"/>
                <a:gd name="connsiteX3-37" fmla="*/ 475475 w 1930518"/>
                <a:gd name="connsiteY3-38" fmla="*/ 601007 h 601007"/>
                <a:gd name="connsiteX4-39" fmla="*/ 0 w 1930518"/>
                <a:gd name="connsiteY4-40" fmla="*/ 7320 h 601007"/>
                <a:gd name="connsiteX0-41" fmla="*/ 0 w 1930518"/>
                <a:gd name="connsiteY0-42" fmla="*/ 7320 h 637608"/>
                <a:gd name="connsiteX1-43" fmla="*/ 1550107 w 1930518"/>
                <a:gd name="connsiteY1-44" fmla="*/ 0 h 637608"/>
                <a:gd name="connsiteX2-45" fmla="*/ 1930518 w 1930518"/>
                <a:gd name="connsiteY2-46" fmla="*/ 449739 h 637608"/>
                <a:gd name="connsiteX3-47" fmla="*/ 505948 w 1930518"/>
                <a:gd name="connsiteY3-48" fmla="*/ 637608 h 637608"/>
                <a:gd name="connsiteX4-49" fmla="*/ 0 w 1930518"/>
                <a:gd name="connsiteY4-50" fmla="*/ 7320 h 637608"/>
                <a:gd name="connsiteX0-51" fmla="*/ 0 w 1930518"/>
                <a:gd name="connsiteY0-52" fmla="*/ 7320 h 637608"/>
                <a:gd name="connsiteX1-53" fmla="*/ 1550107 w 1930518"/>
                <a:gd name="connsiteY1-54" fmla="*/ 0 h 637608"/>
                <a:gd name="connsiteX2-55" fmla="*/ 1930518 w 1930518"/>
                <a:gd name="connsiteY2-56" fmla="*/ 449739 h 637608"/>
                <a:gd name="connsiteX3-57" fmla="*/ 505948 w 1930518"/>
                <a:gd name="connsiteY3-58" fmla="*/ 637608 h 637608"/>
                <a:gd name="connsiteX4-59" fmla="*/ 0 w 1930518"/>
                <a:gd name="connsiteY4-60" fmla="*/ 7320 h 637608"/>
                <a:gd name="connsiteX0-61" fmla="*/ 0 w 2038995"/>
                <a:gd name="connsiteY0-62" fmla="*/ 7320 h 637608"/>
                <a:gd name="connsiteX1-63" fmla="*/ 1550107 w 2038995"/>
                <a:gd name="connsiteY1-64" fmla="*/ 0 h 637608"/>
                <a:gd name="connsiteX2-65" fmla="*/ 2038995 w 2038995"/>
                <a:gd name="connsiteY2-66" fmla="*/ 594912 h 637608"/>
                <a:gd name="connsiteX3-67" fmla="*/ 505948 w 2038995"/>
                <a:gd name="connsiteY3-68" fmla="*/ 637608 h 637608"/>
                <a:gd name="connsiteX4-69" fmla="*/ 0 w 2038995"/>
                <a:gd name="connsiteY4-70" fmla="*/ 7320 h 637608"/>
                <a:gd name="connsiteX0-71" fmla="*/ 0 w 2038995"/>
                <a:gd name="connsiteY0-72" fmla="*/ 0 h 630288"/>
                <a:gd name="connsiteX1-73" fmla="*/ 1601095 w 2038995"/>
                <a:gd name="connsiteY1-74" fmla="*/ 53921 h 630288"/>
                <a:gd name="connsiteX2-75" fmla="*/ 2038995 w 2038995"/>
                <a:gd name="connsiteY2-76" fmla="*/ 587592 h 630288"/>
                <a:gd name="connsiteX3-77" fmla="*/ 505948 w 2038995"/>
                <a:gd name="connsiteY3-78" fmla="*/ 630288 h 630288"/>
                <a:gd name="connsiteX4-79" fmla="*/ 0 w 2038995"/>
                <a:gd name="connsiteY4-80" fmla="*/ 0 h 630288"/>
                <a:gd name="connsiteX0-81" fmla="*/ 0 w 1869033"/>
                <a:gd name="connsiteY0-82" fmla="*/ 150213 h 576367"/>
                <a:gd name="connsiteX1-83" fmla="*/ 1431133 w 1869033"/>
                <a:gd name="connsiteY1-84" fmla="*/ 0 h 576367"/>
                <a:gd name="connsiteX2-85" fmla="*/ 1869033 w 1869033"/>
                <a:gd name="connsiteY2-86" fmla="*/ 533671 h 576367"/>
                <a:gd name="connsiteX3-87" fmla="*/ 335986 w 1869033"/>
                <a:gd name="connsiteY3-88" fmla="*/ 576367 h 576367"/>
                <a:gd name="connsiteX4-89" fmla="*/ 0 w 1869033"/>
                <a:gd name="connsiteY4-90" fmla="*/ 150213 h 576367"/>
                <a:gd name="connsiteX0-91" fmla="*/ 0 w 1903026"/>
                <a:gd name="connsiteY0-92" fmla="*/ 109385 h 576367"/>
                <a:gd name="connsiteX1-93" fmla="*/ 1465126 w 1903026"/>
                <a:gd name="connsiteY1-94" fmla="*/ 0 h 576367"/>
                <a:gd name="connsiteX2-95" fmla="*/ 1903026 w 1903026"/>
                <a:gd name="connsiteY2-96" fmla="*/ 533671 h 576367"/>
                <a:gd name="connsiteX3-97" fmla="*/ 369979 w 1903026"/>
                <a:gd name="connsiteY3-98" fmla="*/ 576367 h 576367"/>
                <a:gd name="connsiteX4-99" fmla="*/ 0 w 1903026"/>
                <a:gd name="connsiteY4-100" fmla="*/ 109385 h 576367"/>
                <a:gd name="connsiteX0-101" fmla="*/ 0 w 1903026"/>
                <a:gd name="connsiteY0-102" fmla="*/ 48146 h 515128"/>
                <a:gd name="connsiteX1-103" fmla="*/ 1516115 w 1903026"/>
                <a:gd name="connsiteY1-104" fmla="*/ 0 h 515128"/>
                <a:gd name="connsiteX2-105" fmla="*/ 1903026 w 1903026"/>
                <a:gd name="connsiteY2-106" fmla="*/ 472432 h 515128"/>
                <a:gd name="connsiteX3-107" fmla="*/ 369979 w 1903026"/>
                <a:gd name="connsiteY3-108" fmla="*/ 515128 h 515128"/>
                <a:gd name="connsiteX4-109" fmla="*/ 0 w 1903026"/>
                <a:gd name="connsiteY4-110" fmla="*/ 48146 h 515128"/>
                <a:gd name="connsiteX0-111" fmla="*/ 0 w 1903026"/>
                <a:gd name="connsiteY0-112" fmla="*/ 19234 h 486216"/>
                <a:gd name="connsiteX1-113" fmla="*/ 1522905 w 1903026"/>
                <a:gd name="connsiteY1-114" fmla="*/ 0 h 486216"/>
                <a:gd name="connsiteX2-115" fmla="*/ 1903026 w 1903026"/>
                <a:gd name="connsiteY2-116" fmla="*/ 443520 h 486216"/>
                <a:gd name="connsiteX3-117" fmla="*/ 369979 w 1903026"/>
                <a:gd name="connsiteY3-118" fmla="*/ 486216 h 486216"/>
                <a:gd name="connsiteX4-119" fmla="*/ 0 w 1903026"/>
                <a:gd name="connsiteY4-120" fmla="*/ 19234 h 4862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03026" h="486216">
                  <a:moveTo>
                    <a:pt x="0" y="19234"/>
                  </a:moveTo>
                  <a:lnTo>
                    <a:pt x="1522905" y="0"/>
                  </a:lnTo>
                  <a:lnTo>
                    <a:pt x="1903026" y="443520"/>
                  </a:lnTo>
                  <a:lnTo>
                    <a:pt x="369979" y="486216"/>
                  </a:lnTo>
                  <a:lnTo>
                    <a:pt x="0" y="1923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5B400">
                    <a:alpha val="0"/>
                  </a:srgbClr>
                </a:gs>
                <a:gs pos="94000">
                  <a:schemeClr val="tx1">
                    <a:lumMod val="65000"/>
                    <a:lumOff val="3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947" name="文本框 129"/>
            <p:cNvSpPr txBox="1">
              <a:spLocks noChangeArrowheads="1"/>
            </p:cNvSpPr>
            <p:nvPr/>
          </p:nvSpPr>
          <p:spPr bwMode="auto">
            <a:xfrm>
              <a:off x="3014663" y="3519488"/>
              <a:ext cx="746125" cy="70802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948" name="TextBox 16"/>
            <p:cNvSpPr txBox="1"/>
            <p:nvPr/>
          </p:nvSpPr>
          <p:spPr>
            <a:xfrm>
              <a:off x="3587750" y="3729038"/>
              <a:ext cx="1428750" cy="4978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常规积累</a:t>
              </a: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展示反馈</a:t>
              </a: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86" name="组合 19"/>
          <p:cNvGrpSpPr/>
          <p:nvPr/>
        </p:nvGrpSpPr>
        <p:grpSpPr>
          <a:xfrm>
            <a:off x="7281711" y="2925084"/>
            <a:ext cx="2719387" cy="1321757"/>
            <a:chOff x="5938838" y="2764730"/>
            <a:chExt cx="2719387" cy="1321757"/>
          </a:xfrm>
        </p:grpSpPr>
        <p:sp>
          <p:nvSpPr>
            <p:cNvPr id="1048949" name="任意多边形 20"/>
            <p:cNvSpPr/>
            <p:nvPr/>
          </p:nvSpPr>
          <p:spPr bwMode="auto">
            <a:xfrm>
              <a:off x="5938838" y="2984500"/>
              <a:ext cx="2719387" cy="862013"/>
            </a:xfrm>
            <a:custGeom>
              <a:avLst/>
              <a:gdLst>
                <a:gd name="connsiteX0" fmla="*/ 1007049 w 3789039"/>
                <a:gd name="connsiteY0" fmla="*/ 0 h 1200155"/>
                <a:gd name="connsiteX1" fmla="*/ 3188962 w 3789039"/>
                <a:gd name="connsiteY1" fmla="*/ 0 h 1200155"/>
                <a:gd name="connsiteX2" fmla="*/ 3789039 w 3789039"/>
                <a:gd name="connsiteY2" fmla="*/ 600078 h 1200155"/>
                <a:gd name="connsiteX3" fmla="*/ 3188962 w 3789039"/>
                <a:gd name="connsiteY3" fmla="*/ 1200155 h 1200155"/>
                <a:gd name="connsiteX4" fmla="*/ 0 w 3789039"/>
                <a:gd name="connsiteY4" fmla="*/ 1200155 h 120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39" h="1200155">
                  <a:moveTo>
                    <a:pt x="1007049" y="0"/>
                  </a:moveTo>
                  <a:lnTo>
                    <a:pt x="3188962" y="0"/>
                  </a:lnTo>
                  <a:lnTo>
                    <a:pt x="3789039" y="600078"/>
                  </a:lnTo>
                  <a:lnTo>
                    <a:pt x="3188962" y="1200155"/>
                  </a:lnTo>
                  <a:lnTo>
                    <a:pt x="0" y="1200155"/>
                  </a:lnTo>
                  <a:close/>
                </a:path>
              </a:pathLst>
            </a:custGeom>
            <a:solidFill>
              <a:srgbClr val="BB81E7"/>
            </a:solidFill>
            <a:ln>
              <a:noFill/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87" name="组合 16"/>
            <p:cNvGrpSpPr/>
            <p:nvPr/>
          </p:nvGrpSpPr>
          <p:grpSpPr bwMode="auto">
            <a:xfrm flipH="1" flipV="1">
              <a:off x="6016584" y="3086669"/>
              <a:ext cx="2173278" cy="653802"/>
              <a:chOff x="4683185" y="812775"/>
              <a:chExt cx="3028263" cy="911055"/>
            </a:xfrm>
          </p:grpSpPr>
          <p:cxnSp>
            <p:nvCxnSpPr>
              <p:cNvPr id="3145741" name="直接连接符 25"/>
              <p:cNvCxnSpPr/>
              <p:nvPr/>
            </p:nvCxnSpPr>
            <p:spPr>
              <a:xfrm>
                <a:off x="4683114" y="813222"/>
                <a:ext cx="3028277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42" name="直接连接符 26"/>
              <p:cNvCxnSpPr/>
              <p:nvPr/>
            </p:nvCxnSpPr>
            <p:spPr>
              <a:xfrm>
                <a:off x="4683114" y="1724623"/>
                <a:ext cx="2267337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8950" name="矩形 48"/>
            <p:cNvSpPr/>
            <p:nvPr/>
          </p:nvSpPr>
          <p:spPr bwMode="auto">
            <a:xfrm rot="18586845">
              <a:off x="5770649" y="3277389"/>
              <a:ext cx="1321757" cy="296439"/>
            </a:xfrm>
            <a:custGeom>
              <a:avLst/>
              <a:gdLst>
                <a:gd name="connsiteX0" fmla="*/ 0 w 1556201"/>
                <a:gd name="connsiteY0" fmla="*/ 0 h 245909"/>
                <a:gd name="connsiteX1" fmla="*/ 1556201 w 1556201"/>
                <a:gd name="connsiteY1" fmla="*/ 0 h 245909"/>
                <a:gd name="connsiteX2" fmla="*/ 1556201 w 1556201"/>
                <a:gd name="connsiteY2" fmla="*/ 245909 h 245909"/>
                <a:gd name="connsiteX3" fmla="*/ 0 w 1556201"/>
                <a:gd name="connsiteY3" fmla="*/ 245909 h 245909"/>
                <a:gd name="connsiteX4" fmla="*/ 0 w 1556201"/>
                <a:gd name="connsiteY4" fmla="*/ 0 h 245909"/>
                <a:gd name="connsiteX0-1" fmla="*/ 0 w 1915878"/>
                <a:gd name="connsiteY0-2" fmla="*/ 0 h 454608"/>
                <a:gd name="connsiteX1-3" fmla="*/ 1556201 w 1915878"/>
                <a:gd name="connsiteY1-4" fmla="*/ 0 h 454608"/>
                <a:gd name="connsiteX2-5" fmla="*/ 1915878 w 1915878"/>
                <a:gd name="connsiteY2-6" fmla="*/ 454608 h 454608"/>
                <a:gd name="connsiteX3-7" fmla="*/ 0 w 1915878"/>
                <a:gd name="connsiteY3-8" fmla="*/ 245909 h 454608"/>
                <a:gd name="connsiteX4-9" fmla="*/ 0 w 1915878"/>
                <a:gd name="connsiteY4-10" fmla="*/ 0 h 454608"/>
                <a:gd name="connsiteX0-11" fmla="*/ 0 w 1915878"/>
                <a:gd name="connsiteY0-12" fmla="*/ 0 h 454608"/>
                <a:gd name="connsiteX1-13" fmla="*/ 1535467 w 1915878"/>
                <a:gd name="connsiteY1-14" fmla="*/ 4869 h 454608"/>
                <a:gd name="connsiteX2-15" fmla="*/ 1915878 w 1915878"/>
                <a:gd name="connsiteY2-16" fmla="*/ 454608 h 454608"/>
                <a:gd name="connsiteX3-17" fmla="*/ 0 w 1915878"/>
                <a:gd name="connsiteY3-18" fmla="*/ 245909 h 454608"/>
                <a:gd name="connsiteX4-19" fmla="*/ 0 w 1915878"/>
                <a:gd name="connsiteY4-20" fmla="*/ 0 h 454608"/>
                <a:gd name="connsiteX0-21" fmla="*/ 0 w 1915878"/>
                <a:gd name="connsiteY0-22" fmla="*/ 0 h 605876"/>
                <a:gd name="connsiteX1-23" fmla="*/ 1535467 w 1915878"/>
                <a:gd name="connsiteY1-24" fmla="*/ 4869 h 605876"/>
                <a:gd name="connsiteX2-25" fmla="*/ 1915878 w 1915878"/>
                <a:gd name="connsiteY2-26" fmla="*/ 454608 h 605876"/>
                <a:gd name="connsiteX3-27" fmla="*/ 460835 w 1915878"/>
                <a:gd name="connsiteY3-28" fmla="*/ 605876 h 605876"/>
                <a:gd name="connsiteX4-29" fmla="*/ 0 w 1915878"/>
                <a:gd name="connsiteY4-30" fmla="*/ 0 h 605876"/>
                <a:gd name="connsiteX0-31" fmla="*/ 0 w 1930518"/>
                <a:gd name="connsiteY0-32" fmla="*/ 7320 h 601007"/>
                <a:gd name="connsiteX1-33" fmla="*/ 1550107 w 1930518"/>
                <a:gd name="connsiteY1-34" fmla="*/ 0 h 601007"/>
                <a:gd name="connsiteX2-35" fmla="*/ 1930518 w 1930518"/>
                <a:gd name="connsiteY2-36" fmla="*/ 449739 h 601007"/>
                <a:gd name="connsiteX3-37" fmla="*/ 475475 w 1930518"/>
                <a:gd name="connsiteY3-38" fmla="*/ 601007 h 601007"/>
                <a:gd name="connsiteX4-39" fmla="*/ 0 w 1930518"/>
                <a:gd name="connsiteY4-40" fmla="*/ 7320 h 601007"/>
                <a:gd name="connsiteX0-41" fmla="*/ 0 w 1930518"/>
                <a:gd name="connsiteY0-42" fmla="*/ 7320 h 637608"/>
                <a:gd name="connsiteX1-43" fmla="*/ 1550107 w 1930518"/>
                <a:gd name="connsiteY1-44" fmla="*/ 0 h 637608"/>
                <a:gd name="connsiteX2-45" fmla="*/ 1930518 w 1930518"/>
                <a:gd name="connsiteY2-46" fmla="*/ 449739 h 637608"/>
                <a:gd name="connsiteX3-47" fmla="*/ 505948 w 1930518"/>
                <a:gd name="connsiteY3-48" fmla="*/ 637608 h 637608"/>
                <a:gd name="connsiteX4-49" fmla="*/ 0 w 1930518"/>
                <a:gd name="connsiteY4-50" fmla="*/ 7320 h 637608"/>
                <a:gd name="connsiteX0-51" fmla="*/ 0 w 1930518"/>
                <a:gd name="connsiteY0-52" fmla="*/ 7320 h 637608"/>
                <a:gd name="connsiteX1-53" fmla="*/ 1550107 w 1930518"/>
                <a:gd name="connsiteY1-54" fmla="*/ 0 h 637608"/>
                <a:gd name="connsiteX2-55" fmla="*/ 1930518 w 1930518"/>
                <a:gd name="connsiteY2-56" fmla="*/ 449739 h 637608"/>
                <a:gd name="connsiteX3-57" fmla="*/ 505948 w 1930518"/>
                <a:gd name="connsiteY3-58" fmla="*/ 637608 h 637608"/>
                <a:gd name="connsiteX4-59" fmla="*/ 0 w 1930518"/>
                <a:gd name="connsiteY4-60" fmla="*/ 7320 h 637608"/>
                <a:gd name="connsiteX0-61" fmla="*/ 0 w 2038995"/>
                <a:gd name="connsiteY0-62" fmla="*/ 7320 h 637608"/>
                <a:gd name="connsiteX1-63" fmla="*/ 1550107 w 2038995"/>
                <a:gd name="connsiteY1-64" fmla="*/ 0 h 637608"/>
                <a:gd name="connsiteX2-65" fmla="*/ 2038995 w 2038995"/>
                <a:gd name="connsiteY2-66" fmla="*/ 594912 h 637608"/>
                <a:gd name="connsiteX3-67" fmla="*/ 505948 w 2038995"/>
                <a:gd name="connsiteY3-68" fmla="*/ 637608 h 637608"/>
                <a:gd name="connsiteX4-69" fmla="*/ 0 w 2038995"/>
                <a:gd name="connsiteY4-70" fmla="*/ 7320 h 637608"/>
                <a:gd name="connsiteX0-71" fmla="*/ 0 w 1841830"/>
                <a:gd name="connsiteY0-72" fmla="*/ 7320 h 637608"/>
                <a:gd name="connsiteX1-73" fmla="*/ 1550107 w 1841830"/>
                <a:gd name="connsiteY1-74" fmla="*/ 0 h 637608"/>
                <a:gd name="connsiteX2-75" fmla="*/ 1841830 w 1841830"/>
                <a:gd name="connsiteY2-76" fmla="*/ 378862 h 637608"/>
                <a:gd name="connsiteX3-77" fmla="*/ 505948 w 1841830"/>
                <a:gd name="connsiteY3-78" fmla="*/ 637608 h 637608"/>
                <a:gd name="connsiteX4-79" fmla="*/ 0 w 1841830"/>
                <a:gd name="connsiteY4-80" fmla="*/ 7320 h 637608"/>
                <a:gd name="connsiteX0-81" fmla="*/ 0 w 1841830"/>
                <a:gd name="connsiteY0-82" fmla="*/ 7320 h 413061"/>
                <a:gd name="connsiteX1-83" fmla="*/ 1550107 w 1841830"/>
                <a:gd name="connsiteY1-84" fmla="*/ 0 h 413061"/>
                <a:gd name="connsiteX2-85" fmla="*/ 1841830 w 1841830"/>
                <a:gd name="connsiteY2-86" fmla="*/ 378862 h 413061"/>
                <a:gd name="connsiteX3-87" fmla="*/ 318989 w 1841830"/>
                <a:gd name="connsiteY3-88" fmla="*/ 413061 h 413061"/>
                <a:gd name="connsiteX4-89" fmla="*/ 0 w 1841830"/>
                <a:gd name="connsiteY4-90" fmla="*/ 7320 h 41306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41830" h="413061">
                  <a:moveTo>
                    <a:pt x="0" y="7320"/>
                  </a:moveTo>
                  <a:lnTo>
                    <a:pt x="1550107" y="0"/>
                  </a:lnTo>
                  <a:lnTo>
                    <a:pt x="1841830" y="378862"/>
                  </a:lnTo>
                  <a:lnTo>
                    <a:pt x="318989" y="413061"/>
                  </a:lnTo>
                  <a:lnTo>
                    <a:pt x="0" y="732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9655D">
                    <a:alpha val="0"/>
                  </a:srgbClr>
                </a:gs>
                <a:gs pos="94000">
                  <a:schemeClr val="tx1">
                    <a:lumMod val="65000"/>
                    <a:lumOff val="3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951" name="文本框 128"/>
            <p:cNvSpPr txBox="1">
              <a:spLocks noChangeArrowheads="1"/>
            </p:cNvSpPr>
            <p:nvPr/>
          </p:nvSpPr>
          <p:spPr bwMode="auto">
            <a:xfrm>
              <a:off x="6300788" y="3051175"/>
              <a:ext cx="746125" cy="70802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952" name="TextBox 24"/>
            <p:cNvSpPr txBox="1"/>
            <p:nvPr/>
          </p:nvSpPr>
          <p:spPr>
            <a:xfrm>
              <a:off x="6824663" y="3209925"/>
              <a:ext cx="1430337" cy="4978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日常研讨</a:t>
              </a: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互相学习</a:t>
              </a: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88" name="组合 27"/>
          <p:cNvGrpSpPr/>
          <p:nvPr/>
        </p:nvGrpSpPr>
        <p:grpSpPr>
          <a:xfrm>
            <a:off x="5693325" y="4648195"/>
            <a:ext cx="2719388" cy="1304686"/>
            <a:chOff x="4489450" y="4473966"/>
            <a:chExt cx="2719388" cy="1304686"/>
          </a:xfrm>
        </p:grpSpPr>
        <p:sp>
          <p:nvSpPr>
            <p:cNvPr id="1048953" name="任意多边形 28"/>
            <p:cNvSpPr/>
            <p:nvPr/>
          </p:nvSpPr>
          <p:spPr bwMode="auto">
            <a:xfrm>
              <a:off x="4489450" y="4697413"/>
              <a:ext cx="2719388" cy="862012"/>
            </a:xfrm>
            <a:custGeom>
              <a:avLst/>
              <a:gdLst>
                <a:gd name="connsiteX0" fmla="*/ 1007049 w 3789039"/>
                <a:gd name="connsiteY0" fmla="*/ 0 h 1200155"/>
                <a:gd name="connsiteX1" fmla="*/ 3188962 w 3789039"/>
                <a:gd name="connsiteY1" fmla="*/ 0 h 1200155"/>
                <a:gd name="connsiteX2" fmla="*/ 3789039 w 3789039"/>
                <a:gd name="connsiteY2" fmla="*/ 600078 h 1200155"/>
                <a:gd name="connsiteX3" fmla="*/ 3188962 w 3789039"/>
                <a:gd name="connsiteY3" fmla="*/ 1200155 h 1200155"/>
                <a:gd name="connsiteX4" fmla="*/ 0 w 3789039"/>
                <a:gd name="connsiteY4" fmla="*/ 1200155 h 120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39" h="1200155">
                  <a:moveTo>
                    <a:pt x="1007049" y="0"/>
                  </a:moveTo>
                  <a:lnTo>
                    <a:pt x="3188962" y="0"/>
                  </a:lnTo>
                  <a:lnTo>
                    <a:pt x="3789039" y="600078"/>
                  </a:lnTo>
                  <a:lnTo>
                    <a:pt x="3188962" y="1200155"/>
                  </a:lnTo>
                  <a:lnTo>
                    <a:pt x="0" y="1200155"/>
                  </a:lnTo>
                  <a:close/>
                </a:path>
              </a:pathLst>
            </a:custGeom>
            <a:solidFill>
              <a:srgbClr val="90C74D"/>
            </a:solidFill>
            <a:ln>
              <a:noFill/>
            </a:ln>
            <a:effectLst>
              <a:outerShdw blurRad="1778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89" name="组合 17"/>
            <p:cNvGrpSpPr/>
            <p:nvPr/>
          </p:nvGrpSpPr>
          <p:grpSpPr bwMode="auto">
            <a:xfrm flipH="1" flipV="1">
              <a:off x="4588564" y="4804975"/>
              <a:ext cx="2173278" cy="653802"/>
              <a:chOff x="4683185" y="812775"/>
              <a:chExt cx="3028263" cy="911055"/>
            </a:xfrm>
          </p:grpSpPr>
          <p:cxnSp>
            <p:nvCxnSpPr>
              <p:cNvPr id="3145743" name="直接连接符 33"/>
              <p:cNvCxnSpPr/>
              <p:nvPr/>
            </p:nvCxnSpPr>
            <p:spPr>
              <a:xfrm>
                <a:off x="4684131" y="811889"/>
                <a:ext cx="3028277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44" name="直接连接符 34"/>
              <p:cNvCxnSpPr/>
              <p:nvPr/>
            </p:nvCxnSpPr>
            <p:spPr>
              <a:xfrm>
                <a:off x="4684131" y="1723289"/>
                <a:ext cx="2267337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8954" name="矩形 48"/>
            <p:cNvSpPr/>
            <p:nvPr/>
          </p:nvSpPr>
          <p:spPr bwMode="auto">
            <a:xfrm rot="18586845">
              <a:off x="4326384" y="4996402"/>
              <a:ext cx="1304686" cy="259814"/>
            </a:xfrm>
            <a:custGeom>
              <a:avLst/>
              <a:gdLst>
                <a:gd name="connsiteX0" fmla="*/ 0 w 1556201"/>
                <a:gd name="connsiteY0" fmla="*/ 0 h 245909"/>
                <a:gd name="connsiteX1" fmla="*/ 1556201 w 1556201"/>
                <a:gd name="connsiteY1" fmla="*/ 0 h 245909"/>
                <a:gd name="connsiteX2" fmla="*/ 1556201 w 1556201"/>
                <a:gd name="connsiteY2" fmla="*/ 245909 h 245909"/>
                <a:gd name="connsiteX3" fmla="*/ 0 w 1556201"/>
                <a:gd name="connsiteY3" fmla="*/ 245909 h 245909"/>
                <a:gd name="connsiteX4" fmla="*/ 0 w 1556201"/>
                <a:gd name="connsiteY4" fmla="*/ 0 h 245909"/>
                <a:gd name="connsiteX0-1" fmla="*/ 0 w 1915878"/>
                <a:gd name="connsiteY0-2" fmla="*/ 0 h 454608"/>
                <a:gd name="connsiteX1-3" fmla="*/ 1556201 w 1915878"/>
                <a:gd name="connsiteY1-4" fmla="*/ 0 h 454608"/>
                <a:gd name="connsiteX2-5" fmla="*/ 1915878 w 1915878"/>
                <a:gd name="connsiteY2-6" fmla="*/ 454608 h 454608"/>
                <a:gd name="connsiteX3-7" fmla="*/ 0 w 1915878"/>
                <a:gd name="connsiteY3-8" fmla="*/ 245909 h 454608"/>
                <a:gd name="connsiteX4-9" fmla="*/ 0 w 1915878"/>
                <a:gd name="connsiteY4-10" fmla="*/ 0 h 454608"/>
                <a:gd name="connsiteX0-11" fmla="*/ 0 w 1915878"/>
                <a:gd name="connsiteY0-12" fmla="*/ 0 h 454608"/>
                <a:gd name="connsiteX1-13" fmla="*/ 1535467 w 1915878"/>
                <a:gd name="connsiteY1-14" fmla="*/ 4869 h 454608"/>
                <a:gd name="connsiteX2-15" fmla="*/ 1915878 w 1915878"/>
                <a:gd name="connsiteY2-16" fmla="*/ 454608 h 454608"/>
                <a:gd name="connsiteX3-17" fmla="*/ 0 w 1915878"/>
                <a:gd name="connsiteY3-18" fmla="*/ 245909 h 454608"/>
                <a:gd name="connsiteX4-19" fmla="*/ 0 w 1915878"/>
                <a:gd name="connsiteY4-20" fmla="*/ 0 h 454608"/>
                <a:gd name="connsiteX0-21" fmla="*/ 0 w 1915878"/>
                <a:gd name="connsiteY0-22" fmla="*/ 0 h 605876"/>
                <a:gd name="connsiteX1-23" fmla="*/ 1535467 w 1915878"/>
                <a:gd name="connsiteY1-24" fmla="*/ 4869 h 605876"/>
                <a:gd name="connsiteX2-25" fmla="*/ 1915878 w 1915878"/>
                <a:gd name="connsiteY2-26" fmla="*/ 454608 h 605876"/>
                <a:gd name="connsiteX3-27" fmla="*/ 460835 w 1915878"/>
                <a:gd name="connsiteY3-28" fmla="*/ 605876 h 605876"/>
                <a:gd name="connsiteX4-29" fmla="*/ 0 w 1915878"/>
                <a:gd name="connsiteY4-30" fmla="*/ 0 h 605876"/>
                <a:gd name="connsiteX0-31" fmla="*/ 0 w 1930518"/>
                <a:gd name="connsiteY0-32" fmla="*/ 7320 h 601007"/>
                <a:gd name="connsiteX1-33" fmla="*/ 1550107 w 1930518"/>
                <a:gd name="connsiteY1-34" fmla="*/ 0 h 601007"/>
                <a:gd name="connsiteX2-35" fmla="*/ 1930518 w 1930518"/>
                <a:gd name="connsiteY2-36" fmla="*/ 449739 h 601007"/>
                <a:gd name="connsiteX3-37" fmla="*/ 475475 w 1930518"/>
                <a:gd name="connsiteY3-38" fmla="*/ 601007 h 601007"/>
                <a:gd name="connsiteX4-39" fmla="*/ 0 w 1930518"/>
                <a:gd name="connsiteY4-40" fmla="*/ 7320 h 601007"/>
                <a:gd name="connsiteX0-41" fmla="*/ 0 w 1930518"/>
                <a:gd name="connsiteY0-42" fmla="*/ 7320 h 637608"/>
                <a:gd name="connsiteX1-43" fmla="*/ 1550107 w 1930518"/>
                <a:gd name="connsiteY1-44" fmla="*/ 0 h 637608"/>
                <a:gd name="connsiteX2-45" fmla="*/ 1930518 w 1930518"/>
                <a:gd name="connsiteY2-46" fmla="*/ 449739 h 637608"/>
                <a:gd name="connsiteX3-47" fmla="*/ 505948 w 1930518"/>
                <a:gd name="connsiteY3-48" fmla="*/ 637608 h 637608"/>
                <a:gd name="connsiteX4-49" fmla="*/ 0 w 1930518"/>
                <a:gd name="connsiteY4-50" fmla="*/ 7320 h 637608"/>
                <a:gd name="connsiteX0-51" fmla="*/ 0 w 1930518"/>
                <a:gd name="connsiteY0-52" fmla="*/ 7320 h 637608"/>
                <a:gd name="connsiteX1-53" fmla="*/ 1550107 w 1930518"/>
                <a:gd name="connsiteY1-54" fmla="*/ 0 h 637608"/>
                <a:gd name="connsiteX2-55" fmla="*/ 1930518 w 1930518"/>
                <a:gd name="connsiteY2-56" fmla="*/ 449739 h 637608"/>
                <a:gd name="connsiteX3-57" fmla="*/ 505948 w 1930518"/>
                <a:gd name="connsiteY3-58" fmla="*/ 637608 h 637608"/>
                <a:gd name="connsiteX4-59" fmla="*/ 0 w 1930518"/>
                <a:gd name="connsiteY4-60" fmla="*/ 7320 h 637608"/>
                <a:gd name="connsiteX0-61" fmla="*/ 0 w 2038995"/>
                <a:gd name="connsiteY0-62" fmla="*/ 7320 h 637608"/>
                <a:gd name="connsiteX1-63" fmla="*/ 1550107 w 2038995"/>
                <a:gd name="connsiteY1-64" fmla="*/ 0 h 637608"/>
                <a:gd name="connsiteX2-65" fmla="*/ 2038995 w 2038995"/>
                <a:gd name="connsiteY2-66" fmla="*/ 594912 h 637608"/>
                <a:gd name="connsiteX3-67" fmla="*/ 505948 w 2038995"/>
                <a:gd name="connsiteY3-68" fmla="*/ 637608 h 637608"/>
                <a:gd name="connsiteX4-69" fmla="*/ 0 w 2038995"/>
                <a:gd name="connsiteY4-70" fmla="*/ 7320 h 637608"/>
                <a:gd name="connsiteX0-71" fmla="*/ 0 w 1828251"/>
                <a:gd name="connsiteY0-72" fmla="*/ 7320 h 637608"/>
                <a:gd name="connsiteX1-73" fmla="*/ 1550107 w 1828251"/>
                <a:gd name="connsiteY1-74" fmla="*/ 0 h 637608"/>
                <a:gd name="connsiteX2-75" fmla="*/ 1828251 w 1828251"/>
                <a:gd name="connsiteY2-76" fmla="*/ 321039 h 637608"/>
                <a:gd name="connsiteX3-77" fmla="*/ 505948 w 1828251"/>
                <a:gd name="connsiteY3-78" fmla="*/ 637608 h 637608"/>
                <a:gd name="connsiteX4-79" fmla="*/ 0 w 1828251"/>
                <a:gd name="connsiteY4-80" fmla="*/ 7320 h 637608"/>
                <a:gd name="connsiteX0-81" fmla="*/ 0 w 1828251"/>
                <a:gd name="connsiteY0-82" fmla="*/ 7320 h 404561"/>
                <a:gd name="connsiteX1-83" fmla="*/ 1550107 w 1828251"/>
                <a:gd name="connsiteY1-84" fmla="*/ 0 h 404561"/>
                <a:gd name="connsiteX2-85" fmla="*/ 1828251 w 1828251"/>
                <a:gd name="connsiteY2-86" fmla="*/ 321039 h 404561"/>
                <a:gd name="connsiteX3-87" fmla="*/ 329196 w 1828251"/>
                <a:gd name="connsiteY3-88" fmla="*/ 404561 h 404561"/>
                <a:gd name="connsiteX4-89" fmla="*/ 0 w 1828251"/>
                <a:gd name="connsiteY4-90" fmla="*/ 7320 h 404561"/>
                <a:gd name="connsiteX0-91" fmla="*/ 0 w 1828251"/>
                <a:gd name="connsiteY0-92" fmla="*/ 7320 h 362026"/>
                <a:gd name="connsiteX1-93" fmla="*/ 1550107 w 1828251"/>
                <a:gd name="connsiteY1-94" fmla="*/ 0 h 362026"/>
                <a:gd name="connsiteX2-95" fmla="*/ 1828251 w 1828251"/>
                <a:gd name="connsiteY2-96" fmla="*/ 321039 h 362026"/>
                <a:gd name="connsiteX3-97" fmla="*/ 276499 w 1828251"/>
                <a:gd name="connsiteY3-98" fmla="*/ 362026 h 362026"/>
                <a:gd name="connsiteX4-99" fmla="*/ 0 w 1828251"/>
                <a:gd name="connsiteY4-100" fmla="*/ 7320 h 362026"/>
                <a:gd name="connsiteX0-101" fmla="*/ 0 w 1818044"/>
                <a:gd name="connsiteY0-102" fmla="*/ 7320 h 362026"/>
                <a:gd name="connsiteX1-103" fmla="*/ 1550107 w 1818044"/>
                <a:gd name="connsiteY1-104" fmla="*/ 0 h 362026"/>
                <a:gd name="connsiteX2-105" fmla="*/ 1818044 w 1818044"/>
                <a:gd name="connsiteY2-106" fmla="*/ 329537 h 362026"/>
                <a:gd name="connsiteX3-107" fmla="*/ 276499 w 1818044"/>
                <a:gd name="connsiteY3-108" fmla="*/ 362026 h 362026"/>
                <a:gd name="connsiteX4-109" fmla="*/ 0 w 1818044"/>
                <a:gd name="connsiteY4-110" fmla="*/ 7320 h 3620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18044" h="362026">
                  <a:moveTo>
                    <a:pt x="0" y="7320"/>
                  </a:moveTo>
                  <a:lnTo>
                    <a:pt x="1550107" y="0"/>
                  </a:lnTo>
                  <a:lnTo>
                    <a:pt x="1818044" y="329537"/>
                  </a:lnTo>
                  <a:lnTo>
                    <a:pt x="276499" y="362026"/>
                  </a:lnTo>
                  <a:lnTo>
                    <a:pt x="0" y="732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99D88">
                    <a:alpha val="0"/>
                  </a:srgbClr>
                </a:gs>
                <a:gs pos="94000">
                  <a:schemeClr val="tx1">
                    <a:lumMod val="65000"/>
                    <a:lumOff val="3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955" name="文本框 130"/>
            <p:cNvSpPr txBox="1">
              <a:spLocks noChangeArrowheads="1"/>
            </p:cNvSpPr>
            <p:nvPr/>
          </p:nvSpPr>
          <p:spPr bwMode="auto">
            <a:xfrm>
              <a:off x="4911725" y="4772025"/>
              <a:ext cx="746125" cy="70802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4</a:t>
              </a: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956" name="TextBox 32"/>
            <p:cNvSpPr txBox="1"/>
            <p:nvPr/>
          </p:nvSpPr>
          <p:spPr>
            <a:xfrm>
              <a:off x="5495925" y="4957763"/>
              <a:ext cx="1430338" cy="4978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分工合作</a:t>
              </a: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资源共享</a:t>
              </a: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0" name="组合 22"/>
          <p:cNvGrpSpPr/>
          <p:nvPr/>
        </p:nvGrpSpPr>
        <p:grpSpPr bwMode="auto">
          <a:xfrm rot="2400000">
            <a:off x="6476600" y="1202622"/>
            <a:ext cx="595096" cy="5283200"/>
            <a:chOff x="5502018" y="-26083"/>
            <a:chExt cx="829211" cy="7361991"/>
          </a:xfrm>
        </p:grpSpPr>
        <p:grpSp>
          <p:nvGrpSpPr>
            <p:cNvPr id="191" name="组合 23"/>
            <p:cNvGrpSpPr/>
            <p:nvPr/>
          </p:nvGrpSpPr>
          <p:grpSpPr bwMode="auto">
            <a:xfrm>
              <a:off x="5502018" y="4642127"/>
              <a:ext cx="829211" cy="2693781"/>
              <a:chOff x="5262593" y="4456196"/>
              <a:chExt cx="587315" cy="1857518"/>
            </a:xfrm>
          </p:grpSpPr>
          <p:sp>
            <p:nvSpPr>
              <p:cNvPr id="1048961" name="矩形 58"/>
              <p:cNvSpPr>
                <a:spLocks noChangeArrowheads="1"/>
              </p:cNvSpPr>
              <p:nvPr/>
            </p:nvSpPr>
            <p:spPr bwMode="auto">
              <a:xfrm flipV="1">
                <a:off x="5267913" y="4509661"/>
                <a:ext cx="175950" cy="1176751"/>
              </a:xfrm>
              <a:prstGeom prst="rect">
                <a:avLst/>
              </a:prstGeom>
              <a:solidFill>
                <a:srgbClr val="90C74D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962" name="矩形 59"/>
              <p:cNvSpPr>
                <a:spLocks noChangeArrowheads="1"/>
              </p:cNvSpPr>
              <p:nvPr/>
            </p:nvSpPr>
            <p:spPr bwMode="auto">
              <a:xfrm flipV="1">
                <a:off x="5443711" y="4509659"/>
                <a:ext cx="224035" cy="1176751"/>
              </a:xfrm>
              <a:prstGeom prst="rect">
                <a:avLst/>
              </a:prstGeom>
              <a:solidFill>
                <a:srgbClr val="90C74D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963" name="矩形 60"/>
              <p:cNvSpPr>
                <a:spLocks noChangeArrowheads="1"/>
              </p:cNvSpPr>
              <p:nvPr/>
            </p:nvSpPr>
            <p:spPr bwMode="auto">
              <a:xfrm flipV="1">
                <a:off x="5667594" y="4509661"/>
                <a:ext cx="175950" cy="1176751"/>
              </a:xfrm>
              <a:prstGeom prst="rect">
                <a:avLst/>
              </a:prstGeom>
              <a:solidFill>
                <a:srgbClr val="90C74D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92" name="组合 61"/>
              <p:cNvGrpSpPr/>
              <p:nvPr/>
            </p:nvGrpSpPr>
            <p:grpSpPr bwMode="auto">
              <a:xfrm>
                <a:off x="5262593" y="5632227"/>
                <a:ext cx="587315" cy="681487"/>
                <a:chOff x="495667" y="2553066"/>
                <a:chExt cx="2921000" cy="2319339"/>
              </a:xfrm>
            </p:grpSpPr>
            <p:grpSp>
              <p:nvGrpSpPr>
                <p:cNvPr id="193" name="组合 65"/>
                <p:cNvGrpSpPr/>
                <p:nvPr/>
              </p:nvGrpSpPr>
              <p:grpSpPr bwMode="auto">
                <a:xfrm>
                  <a:off x="495667" y="2553066"/>
                  <a:ext cx="2921000" cy="2319339"/>
                  <a:chOff x="495667" y="2553066"/>
                  <a:chExt cx="2921000" cy="2319339"/>
                </a:xfrm>
              </p:grpSpPr>
              <p:sp>
                <p:nvSpPr>
                  <p:cNvPr id="1048964" name="Freeform 5"/>
                  <p:cNvSpPr/>
                  <p:nvPr/>
                </p:nvSpPr>
                <p:spPr bwMode="auto">
                  <a:xfrm>
                    <a:off x="495667" y="2557829"/>
                    <a:ext cx="2921000" cy="2308225"/>
                  </a:xfrm>
                  <a:custGeom>
                    <a:avLst/>
                    <a:gdLst>
                      <a:gd name="T0" fmla="*/ 2499413 w 776"/>
                      <a:gd name="T1" fmla="*/ 0 h 613"/>
                      <a:gd name="T2" fmla="*/ 2921000 w 776"/>
                      <a:gd name="T3" fmla="*/ 124260 h 613"/>
                      <a:gd name="T4" fmla="*/ 1460500 w 776"/>
                      <a:gd name="T5" fmla="*/ 2308225 h 613"/>
                      <a:gd name="T6" fmla="*/ 0 w 776"/>
                      <a:gd name="T7" fmla="*/ 124260 h 613"/>
                      <a:gd name="T8" fmla="*/ 421588 w 776"/>
                      <a:gd name="T9" fmla="*/ 0 h 613"/>
                      <a:gd name="T10" fmla="*/ 865760 w 776"/>
                      <a:gd name="T11" fmla="*/ 139322 h 613"/>
                      <a:gd name="T12" fmla="*/ 1460500 w 776"/>
                      <a:gd name="T13" fmla="*/ 0 h 613"/>
                      <a:gd name="T14" fmla="*/ 2055240 w 776"/>
                      <a:gd name="T15" fmla="*/ 143087 h 613"/>
                      <a:gd name="T16" fmla="*/ 2499413 w 776"/>
                      <a:gd name="T17" fmla="*/ 0 h 61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776"/>
                      <a:gd name="T28" fmla="*/ 0 h 613"/>
                      <a:gd name="T29" fmla="*/ 776 w 776"/>
                      <a:gd name="T30" fmla="*/ 613 h 61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776" h="613">
                        <a:moveTo>
                          <a:pt x="664" y="0"/>
                        </a:moveTo>
                        <a:cubicBezTo>
                          <a:pt x="704" y="0"/>
                          <a:pt x="742" y="12"/>
                          <a:pt x="776" y="33"/>
                        </a:cubicBezTo>
                        <a:cubicBezTo>
                          <a:pt x="388" y="613"/>
                          <a:pt x="388" y="613"/>
                          <a:pt x="388" y="613"/>
                        </a:cubicBezTo>
                        <a:cubicBezTo>
                          <a:pt x="0" y="33"/>
                          <a:pt x="0" y="33"/>
                          <a:pt x="0" y="33"/>
                        </a:cubicBezTo>
                        <a:cubicBezTo>
                          <a:pt x="34" y="12"/>
                          <a:pt x="72" y="0"/>
                          <a:pt x="112" y="0"/>
                        </a:cubicBezTo>
                        <a:cubicBezTo>
                          <a:pt x="154" y="0"/>
                          <a:pt x="194" y="14"/>
                          <a:pt x="230" y="37"/>
                        </a:cubicBezTo>
                        <a:cubicBezTo>
                          <a:pt x="277" y="14"/>
                          <a:pt x="331" y="0"/>
                          <a:pt x="388" y="0"/>
                        </a:cubicBezTo>
                        <a:cubicBezTo>
                          <a:pt x="445" y="0"/>
                          <a:pt x="498" y="14"/>
                          <a:pt x="546" y="38"/>
                        </a:cubicBezTo>
                        <a:cubicBezTo>
                          <a:pt x="582" y="14"/>
                          <a:pt x="622" y="0"/>
                          <a:pt x="664" y="0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D7BF7D"/>
                      </a:gs>
                      <a:gs pos="100000">
                        <a:srgbClr val="F0DDA6"/>
                      </a:gs>
                    </a:gsLst>
                    <a:lin ang="16200000" scaled="1"/>
                  </a:gradFill>
                  <a:ln>
                    <a:noFill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48965" name="Freeform 9"/>
                  <p:cNvSpPr/>
                  <p:nvPr/>
                </p:nvSpPr>
                <p:spPr bwMode="auto">
                  <a:xfrm>
                    <a:off x="901701" y="2553066"/>
                    <a:ext cx="1041400" cy="2312988"/>
                  </a:xfrm>
                  <a:custGeom>
                    <a:avLst/>
                    <a:gdLst>
                      <a:gd name="T0" fmla="*/ 0 w 277"/>
                      <a:gd name="T1" fmla="*/ 0 h 614"/>
                      <a:gd name="T2" fmla="*/ 3760 w 277"/>
                      <a:gd name="T3" fmla="*/ 0 h 614"/>
                      <a:gd name="T4" fmla="*/ 447388 w 277"/>
                      <a:gd name="T5" fmla="*/ 143149 h 614"/>
                      <a:gd name="T6" fmla="*/ 706798 w 277"/>
                      <a:gd name="T7" fmla="*/ 45205 h 614"/>
                      <a:gd name="T8" fmla="*/ 1041400 w 277"/>
                      <a:gd name="T9" fmla="*/ 2312988 h 614"/>
                      <a:gd name="T10" fmla="*/ 0 w 277"/>
                      <a:gd name="T11" fmla="*/ 0 h 6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77"/>
                      <a:gd name="T19" fmla="*/ 0 h 614"/>
                      <a:gd name="T20" fmla="*/ 277 w 277"/>
                      <a:gd name="T21" fmla="*/ 614 h 6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77" h="614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43" y="0"/>
                          <a:pt x="83" y="14"/>
                          <a:pt x="119" y="38"/>
                        </a:cubicBezTo>
                        <a:cubicBezTo>
                          <a:pt x="141" y="27"/>
                          <a:pt x="164" y="18"/>
                          <a:pt x="188" y="12"/>
                        </a:cubicBezTo>
                        <a:cubicBezTo>
                          <a:pt x="277" y="614"/>
                          <a:pt x="277" y="614"/>
                          <a:pt x="277" y="61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AF3DD"/>
                      </a:gs>
                      <a:gs pos="86000">
                        <a:srgbClr val="F0DDA6"/>
                      </a:gs>
                      <a:gs pos="100000">
                        <a:srgbClr val="F0DDA6"/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48966" name="Freeform 10"/>
                  <p:cNvSpPr/>
                  <p:nvPr/>
                </p:nvSpPr>
                <p:spPr bwMode="auto">
                  <a:xfrm>
                    <a:off x="1176704" y="2608630"/>
                    <a:ext cx="779463" cy="2263775"/>
                  </a:xfrm>
                  <a:custGeom>
                    <a:avLst/>
                    <a:gdLst>
                      <a:gd name="T0" fmla="*/ 0 w 207"/>
                      <a:gd name="T1" fmla="*/ 0 h 601"/>
                      <a:gd name="T2" fmla="*/ 184511 w 207"/>
                      <a:gd name="T3" fmla="*/ 94167 h 601"/>
                      <a:gd name="T4" fmla="*/ 252290 w 207"/>
                      <a:gd name="T5" fmla="*/ 60267 h 601"/>
                      <a:gd name="T6" fmla="*/ 779463 w 207"/>
                      <a:gd name="T7" fmla="*/ 2263775 h 601"/>
                      <a:gd name="T8" fmla="*/ 0 w 207"/>
                      <a:gd name="T9" fmla="*/ 0 h 6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7"/>
                      <a:gd name="T16" fmla="*/ 0 h 601"/>
                      <a:gd name="T17" fmla="*/ 207 w 207"/>
                      <a:gd name="T18" fmla="*/ 601 h 60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7" h="601">
                        <a:moveTo>
                          <a:pt x="0" y="0"/>
                        </a:moveTo>
                        <a:cubicBezTo>
                          <a:pt x="17" y="6"/>
                          <a:pt x="33" y="14"/>
                          <a:pt x="49" y="25"/>
                        </a:cubicBezTo>
                        <a:cubicBezTo>
                          <a:pt x="55" y="22"/>
                          <a:pt x="61" y="19"/>
                          <a:pt x="67" y="16"/>
                        </a:cubicBezTo>
                        <a:cubicBezTo>
                          <a:pt x="207" y="601"/>
                          <a:pt x="207" y="601"/>
                          <a:pt x="207" y="60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DEB"/>
                      </a:gs>
                      <a:gs pos="86000">
                        <a:srgbClr val="F0DDA6"/>
                      </a:gs>
                      <a:gs pos="100000">
                        <a:srgbClr val="F0DDA6"/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48967" name="Freeform 11"/>
                  <p:cNvSpPr/>
                  <p:nvPr/>
                </p:nvSpPr>
                <p:spPr bwMode="auto">
                  <a:xfrm>
                    <a:off x="1938339" y="2557829"/>
                    <a:ext cx="1285875" cy="2309813"/>
                  </a:xfrm>
                  <a:custGeom>
                    <a:avLst/>
                    <a:gdLst>
                      <a:gd name="T0" fmla="*/ 1041484 w 342"/>
                      <a:gd name="T1" fmla="*/ 0 h 613"/>
                      <a:gd name="T2" fmla="*/ 1285875 w 342"/>
                      <a:gd name="T3" fmla="*/ 37680 h 613"/>
                      <a:gd name="T4" fmla="*/ 0 w 342"/>
                      <a:gd name="T5" fmla="*/ 2309813 h 613"/>
                      <a:gd name="T6" fmla="*/ 526382 w 342"/>
                      <a:gd name="T7" fmla="*/ 105505 h 613"/>
                      <a:gd name="T8" fmla="*/ 594059 w 342"/>
                      <a:gd name="T9" fmla="*/ 139418 h 613"/>
                      <a:gd name="T10" fmla="*/ 1041484 w 342"/>
                      <a:gd name="T11" fmla="*/ 0 h 61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42"/>
                      <a:gd name="T19" fmla="*/ 0 h 613"/>
                      <a:gd name="T20" fmla="*/ 342 w 342"/>
                      <a:gd name="T21" fmla="*/ 613 h 61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42" h="613">
                        <a:moveTo>
                          <a:pt x="277" y="0"/>
                        </a:moveTo>
                        <a:cubicBezTo>
                          <a:pt x="299" y="0"/>
                          <a:pt x="321" y="3"/>
                          <a:pt x="342" y="10"/>
                        </a:cubicBezTo>
                        <a:cubicBezTo>
                          <a:pt x="0" y="613"/>
                          <a:pt x="0" y="613"/>
                          <a:pt x="0" y="613"/>
                        </a:cubicBezTo>
                        <a:cubicBezTo>
                          <a:pt x="140" y="28"/>
                          <a:pt x="140" y="28"/>
                          <a:pt x="140" y="28"/>
                        </a:cubicBezTo>
                        <a:cubicBezTo>
                          <a:pt x="146" y="31"/>
                          <a:pt x="152" y="34"/>
                          <a:pt x="158" y="37"/>
                        </a:cubicBezTo>
                        <a:cubicBezTo>
                          <a:pt x="194" y="13"/>
                          <a:pt x="234" y="0"/>
                          <a:pt x="277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AE8E36"/>
                      </a:gs>
                      <a:gs pos="100000">
                        <a:srgbClr val="F0DDA6"/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194" name="组合 66"/>
                <p:cNvGrpSpPr/>
                <p:nvPr/>
              </p:nvGrpSpPr>
              <p:grpSpPr bwMode="auto">
                <a:xfrm>
                  <a:off x="1572786" y="4210418"/>
                  <a:ext cx="766763" cy="661987"/>
                  <a:chOff x="5972176" y="3408363"/>
                  <a:chExt cx="766763" cy="661987"/>
                </a:xfrm>
              </p:grpSpPr>
              <p:sp>
                <p:nvSpPr>
                  <p:cNvPr id="1048968" name="Freeform 12"/>
                  <p:cNvSpPr/>
                  <p:nvPr/>
                </p:nvSpPr>
                <p:spPr bwMode="auto">
                  <a:xfrm>
                    <a:off x="5972176" y="3408363"/>
                    <a:ext cx="766763" cy="652463"/>
                  </a:xfrm>
                  <a:custGeom>
                    <a:avLst/>
                    <a:gdLst>
                      <a:gd name="T0" fmla="*/ 766763 w 204"/>
                      <a:gd name="T1" fmla="*/ 79201 h 173"/>
                      <a:gd name="T2" fmla="*/ 383382 w 204"/>
                      <a:gd name="T3" fmla="*/ 652463 h 173"/>
                      <a:gd name="T4" fmla="*/ 0 w 204"/>
                      <a:gd name="T5" fmla="*/ 79201 h 173"/>
                      <a:gd name="T6" fmla="*/ 383382 w 204"/>
                      <a:gd name="T7" fmla="*/ 0 h 173"/>
                      <a:gd name="T8" fmla="*/ 766763 w 204"/>
                      <a:gd name="T9" fmla="*/ 79201 h 17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4"/>
                      <a:gd name="T16" fmla="*/ 0 h 173"/>
                      <a:gd name="T17" fmla="*/ 204 w 204"/>
                      <a:gd name="T18" fmla="*/ 173 h 17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4" h="173">
                        <a:moveTo>
                          <a:pt x="204" y="21"/>
                        </a:moveTo>
                        <a:cubicBezTo>
                          <a:pt x="102" y="173"/>
                          <a:pt x="102" y="173"/>
                          <a:pt x="102" y="173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31" y="7"/>
                          <a:pt x="66" y="0"/>
                          <a:pt x="102" y="0"/>
                        </a:cubicBezTo>
                        <a:cubicBezTo>
                          <a:pt x="138" y="0"/>
                          <a:pt x="173" y="7"/>
                          <a:pt x="204" y="21"/>
                        </a:cubicBezTo>
                        <a:close/>
                      </a:path>
                    </a:pathLst>
                  </a:custGeom>
                  <a:solidFill>
                    <a:srgbClr val="312F2E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48969" name="Freeform 13"/>
                  <p:cNvSpPr/>
                  <p:nvPr/>
                </p:nvSpPr>
                <p:spPr bwMode="auto">
                  <a:xfrm>
                    <a:off x="6077744" y="3413126"/>
                    <a:ext cx="277813" cy="647700"/>
                  </a:xfrm>
                  <a:custGeom>
                    <a:avLst/>
                    <a:gdLst>
                      <a:gd name="T0" fmla="*/ 183957 w 74"/>
                      <a:gd name="T1" fmla="*/ 0 h 172"/>
                      <a:gd name="T2" fmla="*/ 277813 w 74"/>
                      <a:gd name="T3" fmla="*/ 647700 h 172"/>
                      <a:gd name="T4" fmla="*/ 0 w 74"/>
                      <a:gd name="T5" fmla="*/ 33891 h 172"/>
                      <a:gd name="T6" fmla="*/ 183957 w 74"/>
                      <a:gd name="T7" fmla="*/ 0 h 17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4"/>
                      <a:gd name="T13" fmla="*/ 0 h 172"/>
                      <a:gd name="T14" fmla="*/ 74 w 74"/>
                      <a:gd name="T15" fmla="*/ 172 h 17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4" h="172">
                        <a:moveTo>
                          <a:pt x="49" y="0"/>
                        </a:moveTo>
                        <a:cubicBezTo>
                          <a:pt x="74" y="172"/>
                          <a:pt x="74" y="172"/>
                          <a:pt x="74" y="172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16" y="5"/>
                          <a:pt x="32" y="2"/>
                          <a:pt x="49" y="0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727171"/>
                      </a:gs>
                      <a:gs pos="86000">
                        <a:srgbClr val="242525"/>
                      </a:gs>
                      <a:gs pos="100000">
                        <a:srgbClr val="242525"/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48970" name="Freeform 14"/>
                  <p:cNvSpPr/>
                  <p:nvPr/>
                </p:nvSpPr>
                <p:spPr bwMode="auto">
                  <a:xfrm>
                    <a:off x="6138069" y="3413125"/>
                    <a:ext cx="217488" cy="642938"/>
                  </a:xfrm>
                  <a:custGeom>
                    <a:avLst/>
                    <a:gdLst>
                      <a:gd name="T0" fmla="*/ 63746 w 58"/>
                      <a:gd name="T1" fmla="*/ 0 h 171"/>
                      <a:gd name="T2" fmla="*/ 217488 w 58"/>
                      <a:gd name="T3" fmla="*/ 642938 h 171"/>
                      <a:gd name="T4" fmla="*/ 0 w 58"/>
                      <a:gd name="T5" fmla="*/ 15039 h 171"/>
                      <a:gd name="T6" fmla="*/ 63746 w 58"/>
                      <a:gd name="T7" fmla="*/ 0 h 17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8"/>
                      <a:gd name="T13" fmla="*/ 0 h 171"/>
                      <a:gd name="T14" fmla="*/ 58 w 58"/>
                      <a:gd name="T15" fmla="*/ 171 h 17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8" h="171">
                        <a:moveTo>
                          <a:pt x="17" y="0"/>
                        </a:moveTo>
                        <a:cubicBezTo>
                          <a:pt x="58" y="171"/>
                          <a:pt x="58" y="171"/>
                          <a:pt x="58" y="17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6" y="2"/>
                          <a:pt x="11" y="1"/>
                          <a:pt x="17" y="0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C9CACA"/>
                      </a:gs>
                      <a:gs pos="86000">
                        <a:srgbClr val="6A6C6C"/>
                      </a:gs>
                      <a:gs pos="100000">
                        <a:srgbClr val="6A6C6C"/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48971" name="Freeform 15"/>
                  <p:cNvSpPr/>
                  <p:nvPr/>
                </p:nvSpPr>
                <p:spPr bwMode="auto">
                  <a:xfrm>
                    <a:off x="6355557" y="3429000"/>
                    <a:ext cx="338138" cy="641350"/>
                  </a:xfrm>
                  <a:custGeom>
                    <a:avLst/>
                    <a:gdLst>
                      <a:gd name="T0" fmla="*/ 338138 w 90"/>
                      <a:gd name="T1" fmla="*/ 45272 h 170"/>
                      <a:gd name="T2" fmla="*/ 0 w 90"/>
                      <a:gd name="T3" fmla="*/ 641350 h 170"/>
                      <a:gd name="T4" fmla="*/ 154041 w 90"/>
                      <a:gd name="T5" fmla="*/ 0 h 170"/>
                      <a:gd name="T6" fmla="*/ 338138 w 90"/>
                      <a:gd name="T7" fmla="*/ 45272 h 17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90"/>
                      <a:gd name="T13" fmla="*/ 0 h 170"/>
                      <a:gd name="T14" fmla="*/ 90 w 90"/>
                      <a:gd name="T15" fmla="*/ 170 h 17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90" h="170">
                        <a:moveTo>
                          <a:pt x="90" y="12"/>
                        </a:moveTo>
                        <a:cubicBezTo>
                          <a:pt x="0" y="170"/>
                          <a:pt x="0" y="170"/>
                          <a:pt x="0" y="170"/>
                        </a:cubicBezTo>
                        <a:cubicBezTo>
                          <a:pt x="41" y="0"/>
                          <a:pt x="41" y="0"/>
                          <a:pt x="41" y="0"/>
                        </a:cubicBezTo>
                        <a:cubicBezTo>
                          <a:pt x="58" y="3"/>
                          <a:pt x="74" y="7"/>
                          <a:pt x="90" y="1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49019"/>
                    </a:srgbClr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95" name="组合 62"/>
              <p:cNvGrpSpPr/>
              <p:nvPr/>
            </p:nvGrpSpPr>
            <p:grpSpPr bwMode="auto">
              <a:xfrm>
                <a:off x="5267912" y="4456196"/>
                <a:ext cx="575632" cy="144000"/>
                <a:chOff x="2615013" y="3846488"/>
                <a:chExt cx="824434" cy="180000"/>
              </a:xfrm>
            </p:grpSpPr>
            <p:sp>
              <p:nvSpPr>
                <p:cNvPr id="1048972" name="椭圆 80"/>
                <p:cNvSpPr/>
                <p:nvPr/>
              </p:nvSpPr>
              <p:spPr>
                <a:xfrm>
                  <a:off x="2609925" y="3845526"/>
                  <a:ext cx="825766" cy="179234"/>
                </a:xfrm>
                <a:prstGeom prst="ellipse">
                  <a:avLst/>
                </a:prstGeom>
                <a:solidFill>
                  <a:srgbClr val="F0DDA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8973" name="椭圆 81"/>
                <p:cNvSpPr/>
                <p:nvPr/>
              </p:nvSpPr>
              <p:spPr>
                <a:xfrm>
                  <a:off x="2830572" y="3876842"/>
                  <a:ext cx="381468" cy="83897"/>
                </a:xfrm>
                <a:prstGeom prst="ellipse">
                  <a:avLst/>
                </a:prstGeom>
                <a:solidFill>
                  <a:srgbClr val="A99D8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  <p:grpSp>
          <p:nvGrpSpPr>
            <p:cNvPr id="196" name="组合 24"/>
            <p:cNvGrpSpPr/>
            <p:nvPr/>
          </p:nvGrpSpPr>
          <p:grpSpPr bwMode="auto">
            <a:xfrm>
              <a:off x="5509449" y="3086149"/>
              <a:ext cx="814350" cy="1779532"/>
              <a:chOff x="5267655" y="3200298"/>
              <a:chExt cx="576789" cy="1227092"/>
            </a:xfrm>
          </p:grpSpPr>
          <p:sp>
            <p:nvSpPr>
              <p:cNvPr id="1048974" name="矩形 48"/>
              <p:cNvSpPr>
                <a:spLocks noChangeArrowheads="1"/>
              </p:cNvSpPr>
              <p:nvPr/>
            </p:nvSpPr>
            <p:spPr bwMode="auto">
              <a:xfrm flipV="1">
                <a:off x="5267655" y="3272298"/>
                <a:ext cx="175950" cy="1080000"/>
              </a:xfrm>
              <a:prstGeom prst="rect">
                <a:avLst/>
              </a:prstGeom>
              <a:solidFill>
                <a:srgbClr val="CF66E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975" name="矩形 49"/>
              <p:cNvSpPr>
                <a:spLocks noChangeArrowheads="1"/>
              </p:cNvSpPr>
              <p:nvPr/>
            </p:nvSpPr>
            <p:spPr bwMode="auto">
              <a:xfrm flipV="1">
                <a:off x="5443453" y="3272298"/>
                <a:ext cx="224035" cy="1080000"/>
              </a:xfrm>
              <a:prstGeom prst="rect">
                <a:avLst/>
              </a:prstGeom>
              <a:solidFill>
                <a:srgbClr val="CF66E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976" name="矩形 50"/>
              <p:cNvSpPr>
                <a:spLocks noChangeArrowheads="1"/>
              </p:cNvSpPr>
              <p:nvPr/>
            </p:nvSpPr>
            <p:spPr bwMode="auto">
              <a:xfrm flipV="1">
                <a:off x="5667337" y="3272298"/>
                <a:ext cx="175950" cy="1080000"/>
              </a:xfrm>
              <a:prstGeom prst="rect">
                <a:avLst/>
              </a:prstGeom>
              <a:solidFill>
                <a:srgbClr val="CF66E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97" name="组合 51"/>
              <p:cNvGrpSpPr/>
              <p:nvPr/>
            </p:nvGrpSpPr>
            <p:grpSpPr bwMode="auto">
              <a:xfrm>
                <a:off x="5268812" y="3200298"/>
                <a:ext cx="575632" cy="144000"/>
                <a:chOff x="2615013" y="3962398"/>
                <a:chExt cx="824434" cy="180000"/>
              </a:xfrm>
            </p:grpSpPr>
            <p:sp>
              <p:nvSpPr>
                <p:cNvPr id="1048977" name="椭圆 73"/>
                <p:cNvSpPr/>
                <p:nvPr/>
              </p:nvSpPr>
              <p:spPr>
                <a:xfrm>
                  <a:off x="2612479" y="3963024"/>
                  <a:ext cx="825764" cy="179235"/>
                </a:xfrm>
                <a:prstGeom prst="ellipse">
                  <a:avLst/>
                </a:prstGeom>
                <a:solidFill>
                  <a:srgbClr val="F0DDA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8978" name="椭圆 74"/>
                <p:cNvSpPr/>
                <p:nvPr/>
              </p:nvSpPr>
              <p:spPr>
                <a:xfrm>
                  <a:off x="2833125" y="3994340"/>
                  <a:ext cx="381467" cy="83897"/>
                </a:xfrm>
                <a:prstGeom prst="ellipse">
                  <a:avLst/>
                </a:prstGeom>
                <a:solidFill>
                  <a:srgbClr val="A99D8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98" name="组合 52"/>
              <p:cNvGrpSpPr/>
              <p:nvPr/>
            </p:nvGrpSpPr>
            <p:grpSpPr bwMode="auto">
              <a:xfrm rot="-5400000">
                <a:off x="5482662" y="4069162"/>
                <a:ext cx="144000" cy="572456"/>
                <a:chOff x="5084397" y="3507435"/>
                <a:chExt cx="144000" cy="819886"/>
              </a:xfrm>
            </p:grpSpPr>
            <p:sp>
              <p:nvSpPr>
                <p:cNvPr id="1048979" name="任意多边形 53"/>
                <p:cNvSpPr/>
                <p:nvPr/>
              </p:nvSpPr>
              <p:spPr bwMode="auto">
                <a:xfrm rot="5400000" flipV="1">
                  <a:off x="5030505" y="3566984"/>
                  <a:ext cx="251784" cy="132685"/>
                </a:xfrm>
                <a:custGeom>
                  <a:avLst/>
                  <a:gdLst>
                    <a:gd name="T0" fmla="*/ 0 w 251783"/>
                    <a:gd name="T1" fmla="*/ 66342 h 132685"/>
                    <a:gd name="T2" fmla="*/ 0 w 251783"/>
                    <a:gd name="T3" fmla="*/ 66344 h 132685"/>
                    <a:gd name="T4" fmla="*/ 8374 w 251783"/>
                    <a:gd name="T5" fmla="*/ 80853 h 132685"/>
                    <a:gd name="T6" fmla="*/ 251764 w 251783"/>
                    <a:gd name="T7" fmla="*/ 132685 h 132685"/>
                    <a:gd name="T8" fmla="*/ 251784 w 251783"/>
                    <a:gd name="T9" fmla="*/ 132685 h 132685"/>
                    <a:gd name="T10" fmla="*/ 251784 w 251783"/>
                    <a:gd name="T11" fmla="*/ 0 h 132685"/>
                    <a:gd name="T12" fmla="*/ 251764 w 251783"/>
                    <a:gd name="T13" fmla="*/ 1 h 132685"/>
                    <a:gd name="T14" fmla="*/ 8374 w 251783"/>
                    <a:gd name="T15" fmla="*/ 51832 h 13268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51783" h="132685">
                      <a:moveTo>
                        <a:pt x="0" y="66342"/>
                      </a:moveTo>
                      <a:lnTo>
                        <a:pt x="0" y="66344"/>
                      </a:lnTo>
                      <a:lnTo>
                        <a:pt x="8374" y="80853"/>
                      </a:lnTo>
                      <a:cubicBezTo>
                        <a:pt x="35830" y="104289"/>
                        <a:pt x="128471" y="123576"/>
                        <a:pt x="251763" y="132685"/>
                      </a:cubicBezTo>
                      <a:lnTo>
                        <a:pt x="251783" y="132685"/>
                      </a:lnTo>
                      <a:lnTo>
                        <a:pt x="251783" y="0"/>
                      </a:lnTo>
                      <a:lnTo>
                        <a:pt x="251763" y="1"/>
                      </a:lnTo>
                      <a:cubicBezTo>
                        <a:pt x="128471" y="9109"/>
                        <a:pt x="35830" y="28397"/>
                        <a:pt x="8374" y="51832"/>
                      </a:cubicBezTo>
                      <a:close/>
                    </a:path>
                  </a:pathLst>
                </a:custGeom>
                <a:solidFill>
                  <a:srgbClr val="CF66E0"/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8980" name="任意多边形 54"/>
                <p:cNvSpPr/>
                <p:nvPr/>
              </p:nvSpPr>
              <p:spPr bwMode="auto">
                <a:xfrm rot="5400000" flipV="1">
                  <a:off x="4995962" y="3843108"/>
                  <a:ext cx="320869" cy="144000"/>
                </a:xfrm>
                <a:custGeom>
                  <a:avLst/>
                  <a:gdLst>
                    <a:gd name="T0" fmla="*/ 0 w 320868"/>
                    <a:gd name="T1" fmla="*/ 5658 h 144000"/>
                    <a:gd name="T2" fmla="*/ 0 w 320868"/>
                    <a:gd name="T3" fmla="*/ 138343 h 144000"/>
                    <a:gd name="T4" fmla="*/ 160435 w 320868"/>
                    <a:gd name="T5" fmla="*/ 144000 h 144000"/>
                    <a:gd name="T6" fmla="*/ 320869 w 320868"/>
                    <a:gd name="T7" fmla="*/ 138343 h 144000"/>
                    <a:gd name="T8" fmla="*/ 320869 w 320868"/>
                    <a:gd name="T9" fmla="*/ 5658 h 144000"/>
                    <a:gd name="T10" fmla="*/ 160435 w 320868"/>
                    <a:gd name="T11" fmla="*/ 0 h 14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20868" h="144000">
                      <a:moveTo>
                        <a:pt x="0" y="5658"/>
                      </a:moveTo>
                      <a:lnTo>
                        <a:pt x="0" y="138343"/>
                      </a:lnTo>
                      <a:lnTo>
                        <a:pt x="160434" y="144000"/>
                      </a:lnTo>
                      <a:lnTo>
                        <a:pt x="320868" y="138343"/>
                      </a:lnTo>
                      <a:lnTo>
                        <a:pt x="320868" y="5658"/>
                      </a:lnTo>
                      <a:lnTo>
                        <a:pt x="160434" y="0"/>
                      </a:lnTo>
                      <a:close/>
                    </a:path>
                  </a:pathLst>
                </a:custGeom>
                <a:solidFill>
                  <a:srgbClr val="CF66E0"/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8981" name="任意多边形 55"/>
                <p:cNvSpPr/>
                <p:nvPr/>
              </p:nvSpPr>
              <p:spPr bwMode="auto">
                <a:xfrm rot="5400000" flipV="1">
                  <a:off x="5030506" y="4135086"/>
                  <a:ext cx="251784" cy="132685"/>
                </a:xfrm>
                <a:custGeom>
                  <a:avLst/>
                  <a:gdLst>
                    <a:gd name="T0" fmla="*/ 0 w 251783"/>
                    <a:gd name="T1" fmla="*/ 0 h 132685"/>
                    <a:gd name="T2" fmla="*/ 0 w 251783"/>
                    <a:gd name="T3" fmla="*/ 132685 h 132685"/>
                    <a:gd name="T4" fmla="*/ 20 w 251783"/>
                    <a:gd name="T5" fmla="*/ 132685 h 132685"/>
                    <a:gd name="T6" fmla="*/ 243410 w 251783"/>
                    <a:gd name="T7" fmla="*/ 80853 h 132685"/>
                    <a:gd name="T8" fmla="*/ 251784 w 251783"/>
                    <a:gd name="T9" fmla="*/ 66344 h 132685"/>
                    <a:gd name="T10" fmla="*/ 251784 w 251783"/>
                    <a:gd name="T11" fmla="*/ 66342 h 132685"/>
                    <a:gd name="T12" fmla="*/ 243410 w 251783"/>
                    <a:gd name="T13" fmla="*/ 51832 h 132685"/>
                    <a:gd name="T14" fmla="*/ 20 w 251783"/>
                    <a:gd name="T15" fmla="*/ 1 h 13268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51783" h="132685">
                      <a:moveTo>
                        <a:pt x="0" y="0"/>
                      </a:moveTo>
                      <a:lnTo>
                        <a:pt x="0" y="132685"/>
                      </a:lnTo>
                      <a:lnTo>
                        <a:pt x="20" y="132685"/>
                      </a:lnTo>
                      <a:cubicBezTo>
                        <a:pt x="123312" y="123576"/>
                        <a:pt x="215953" y="104289"/>
                        <a:pt x="243409" y="80853"/>
                      </a:cubicBezTo>
                      <a:lnTo>
                        <a:pt x="251783" y="66344"/>
                      </a:lnTo>
                      <a:lnTo>
                        <a:pt x="251783" y="66342"/>
                      </a:lnTo>
                      <a:lnTo>
                        <a:pt x="243409" y="51832"/>
                      </a:lnTo>
                      <a:cubicBezTo>
                        <a:pt x="215953" y="28397"/>
                        <a:pt x="123312" y="9109"/>
                        <a:pt x="20" y="1"/>
                      </a:cubicBezTo>
                      <a:close/>
                    </a:path>
                  </a:pathLst>
                </a:custGeom>
                <a:solidFill>
                  <a:srgbClr val="CF66E0"/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  <p:grpSp>
          <p:nvGrpSpPr>
            <p:cNvPr id="199" name="组合 25"/>
            <p:cNvGrpSpPr/>
            <p:nvPr/>
          </p:nvGrpSpPr>
          <p:grpSpPr bwMode="auto">
            <a:xfrm flipH="1">
              <a:off x="5510124" y="1544588"/>
              <a:ext cx="813003" cy="1778563"/>
              <a:chOff x="5269419" y="1825742"/>
              <a:chExt cx="575835" cy="1226424"/>
            </a:xfrm>
          </p:grpSpPr>
          <p:sp>
            <p:nvSpPr>
              <p:cNvPr id="1048982" name="矩形 38"/>
              <p:cNvSpPr>
                <a:spLocks noChangeArrowheads="1"/>
              </p:cNvSpPr>
              <p:nvPr/>
            </p:nvSpPr>
            <p:spPr bwMode="auto">
              <a:xfrm flipH="1" flipV="1">
                <a:off x="5669304" y="1897742"/>
                <a:ext cx="175950" cy="1080000"/>
              </a:xfrm>
              <a:prstGeom prst="rect">
                <a:avLst/>
              </a:prstGeom>
              <a:solidFill>
                <a:srgbClr val="BB81E7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983" name="矩形 39"/>
              <p:cNvSpPr>
                <a:spLocks noChangeArrowheads="1"/>
              </p:cNvSpPr>
              <p:nvPr/>
            </p:nvSpPr>
            <p:spPr bwMode="auto">
              <a:xfrm flipH="1" flipV="1">
                <a:off x="5445421" y="1897743"/>
                <a:ext cx="224035" cy="1080000"/>
              </a:xfrm>
              <a:prstGeom prst="rect">
                <a:avLst/>
              </a:prstGeom>
              <a:solidFill>
                <a:srgbClr val="BB81E7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8984" name="矩形 40"/>
              <p:cNvSpPr>
                <a:spLocks noChangeArrowheads="1"/>
              </p:cNvSpPr>
              <p:nvPr/>
            </p:nvSpPr>
            <p:spPr bwMode="auto">
              <a:xfrm flipH="1" flipV="1">
                <a:off x="5269622" y="1897742"/>
                <a:ext cx="175950" cy="1080000"/>
              </a:xfrm>
              <a:prstGeom prst="rect">
                <a:avLst/>
              </a:prstGeom>
              <a:solidFill>
                <a:srgbClr val="BB81E7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00" name="组合 41"/>
              <p:cNvGrpSpPr/>
              <p:nvPr/>
            </p:nvGrpSpPr>
            <p:grpSpPr bwMode="auto">
              <a:xfrm flipH="1">
                <a:off x="5269419" y="1825742"/>
                <a:ext cx="575632" cy="144000"/>
                <a:chOff x="2615013" y="3962398"/>
                <a:chExt cx="824434" cy="180000"/>
              </a:xfrm>
            </p:grpSpPr>
            <p:sp>
              <p:nvSpPr>
                <p:cNvPr id="1048985" name="椭圆 63"/>
                <p:cNvSpPr/>
                <p:nvPr/>
              </p:nvSpPr>
              <p:spPr>
                <a:xfrm>
                  <a:off x="2613286" y="3963311"/>
                  <a:ext cx="823522" cy="179234"/>
                </a:xfrm>
                <a:prstGeom prst="ellipse">
                  <a:avLst/>
                </a:prstGeom>
                <a:solidFill>
                  <a:srgbClr val="F0DDA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8986" name="椭圆 64"/>
                <p:cNvSpPr/>
                <p:nvPr/>
              </p:nvSpPr>
              <p:spPr>
                <a:xfrm>
                  <a:off x="2831690" y="3994627"/>
                  <a:ext cx="383711" cy="83897"/>
                </a:xfrm>
                <a:prstGeom prst="ellipse">
                  <a:avLst/>
                </a:prstGeom>
                <a:solidFill>
                  <a:srgbClr val="A99D8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01" name="组合 42"/>
              <p:cNvGrpSpPr/>
              <p:nvPr/>
            </p:nvGrpSpPr>
            <p:grpSpPr bwMode="auto">
              <a:xfrm rot="5400000" flipH="1">
                <a:off x="5485277" y="2694731"/>
                <a:ext cx="144000" cy="570869"/>
                <a:chOff x="5897341" y="274559"/>
                <a:chExt cx="144000" cy="817611"/>
              </a:xfrm>
            </p:grpSpPr>
            <p:sp>
              <p:nvSpPr>
                <p:cNvPr id="1048987" name="任意多边形 43"/>
                <p:cNvSpPr/>
                <p:nvPr/>
              </p:nvSpPr>
              <p:spPr bwMode="auto">
                <a:xfrm rot="5400000" flipV="1">
                  <a:off x="5843449" y="334108"/>
                  <a:ext cx="251783" cy="132685"/>
                </a:xfrm>
                <a:custGeom>
                  <a:avLst/>
                  <a:gdLst>
                    <a:gd name="T0" fmla="*/ 0 w 251783"/>
                    <a:gd name="T1" fmla="*/ 66342 h 132685"/>
                    <a:gd name="T2" fmla="*/ 0 w 251783"/>
                    <a:gd name="T3" fmla="*/ 66344 h 132685"/>
                    <a:gd name="T4" fmla="*/ 8374 w 251783"/>
                    <a:gd name="T5" fmla="*/ 80853 h 132685"/>
                    <a:gd name="T6" fmla="*/ 251763 w 251783"/>
                    <a:gd name="T7" fmla="*/ 132685 h 132685"/>
                    <a:gd name="T8" fmla="*/ 251783 w 251783"/>
                    <a:gd name="T9" fmla="*/ 132685 h 132685"/>
                    <a:gd name="T10" fmla="*/ 251783 w 251783"/>
                    <a:gd name="T11" fmla="*/ 0 h 132685"/>
                    <a:gd name="T12" fmla="*/ 251763 w 251783"/>
                    <a:gd name="T13" fmla="*/ 1 h 132685"/>
                    <a:gd name="T14" fmla="*/ 8374 w 251783"/>
                    <a:gd name="T15" fmla="*/ 51832 h 13268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51783" h="132685">
                      <a:moveTo>
                        <a:pt x="0" y="66342"/>
                      </a:moveTo>
                      <a:lnTo>
                        <a:pt x="0" y="66344"/>
                      </a:lnTo>
                      <a:lnTo>
                        <a:pt x="8374" y="80853"/>
                      </a:lnTo>
                      <a:cubicBezTo>
                        <a:pt x="35830" y="104289"/>
                        <a:pt x="128471" y="123576"/>
                        <a:pt x="251763" y="132685"/>
                      </a:cubicBezTo>
                      <a:lnTo>
                        <a:pt x="251783" y="132685"/>
                      </a:lnTo>
                      <a:lnTo>
                        <a:pt x="251783" y="0"/>
                      </a:lnTo>
                      <a:lnTo>
                        <a:pt x="251763" y="1"/>
                      </a:lnTo>
                      <a:cubicBezTo>
                        <a:pt x="128471" y="9109"/>
                        <a:pt x="35830" y="28397"/>
                        <a:pt x="8374" y="51832"/>
                      </a:cubicBezTo>
                      <a:close/>
                    </a:path>
                  </a:pathLst>
                </a:custGeom>
                <a:solidFill>
                  <a:srgbClr val="BB81E7"/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8988" name="任意多边形 44"/>
                <p:cNvSpPr/>
                <p:nvPr/>
              </p:nvSpPr>
              <p:spPr bwMode="auto">
                <a:xfrm rot="5400000" flipV="1">
                  <a:off x="5808907" y="607953"/>
                  <a:ext cx="320868" cy="144000"/>
                </a:xfrm>
                <a:custGeom>
                  <a:avLst/>
                  <a:gdLst>
                    <a:gd name="T0" fmla="*/ 0 w 320868"/>
                    <a:gd name="T1" fmla="*/ 5658 h 144000"/>
                    <a:gd name="T2" fmla="*/ 0 w 320868"/>
                    <a:gd name="T3" fmla="*/ 138343 h 144000"/>
                    <a:gd name="T4" fmla="*/ 160434 w 320868"/>
                    <a:gd name="T5" fmla="*/ 144000 h 144000"/>
                    <a:gd name="T6" fmla="*/ 320868 w 320868"/>
                    <a:gd name="T7" fmla="*/ 138343 h 144000"/>
                    <a:gd name="T8" fmla="*/ 320868 w 320868"/>
                    <a:gd name="T9" fmla="*/ 5658 h 144000"/>
                    <a:gd name="T10" fmla="*/ 160434 w 320868"/>
                    <a:gd name="T11" fmla="*/ 0 h 14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20868" h="144000">
                      <a:moveTo>
                        <a:pt x="0" y="5658"/>
                      </a:moveTo>
                      <a:lnTo>
                        <a:pt x="0" y="138343"/>
                      </a:lnTo>
                      <a:lnTo>
                        <a:pt x="160434" y="144000"/>
                      </a:lnTo>
                      <a:lnTo>
                        <a:pt x="320868" y="138343"/>
                      </a:lnTo>
                      <a:lnTo>
                        <a:pt x="320868" y="5658"/>
                      </a:lnTo>
                      <a:lnTo>
                        <a:pt x="160434" y="0"/>
                      </a:lnTo>
                      <a:close/>
                    </a:path>
                  </a:pathLst>
                </a:custGeom>
                <a:solidFill>
                  <a:srgbClr val="BB81E7"/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8989" name="任意多边形 45"/>
                <p:cNvSpPr/>
                <p:nvPr/>
              </p:nvSpPr>
              <p:spPr bwMode="auto">
                <a:xfrm rot="5400000" flipV="1">
                  <a:off x="5843449" y="899936"/>
                  <a:ext cx="251783" cy="132685"/>
                </a:xfrm>
                <a:custGeom>
                  <a:avLst/>
                  <a:gdLst>
                    <a:gd name="T0" fmla="*/ 0 w 251783"/>
                    <a:gd name="T1" fmla="*/ 0 h 132685"/>
                    <a:gd name="T2" fmla="*/ 0 w 251783"/>
                    <a:gd name="T3" fmla="*/ 132685 h 132685"/>
                    <a:gd name="T4" fmla="*/ 20 w 251783"/>
                    <a:gd name="T5" fmla="*/ 132685 h 132685"/>
                    <a:gd name="T6" fmla="*/ 243409 w 251783"/>
                    <a:gd name="T7" fmla="*/ 80853 h 132685"/>
                    <a:gd name="T8" fmla="*/ 251783 w 251783"/>
                    <a:gd name="T9" fmla="*/ 66344 h 132685"/>
                    <a:gd name="T10" fmla="*/ 251783 w 251783"/>
                    <a:gd name="T11" fmla="*/ 66342 h 132685"/>
                    <a:gd name="T12" fmla="*/ 243409 w 251783"/>
                    <a:gd name="T13" fmla="*/ 51832 h 132685"/>
                    <a:gd name="T14" fmla="*/ 20 w 251783"/>
                    <a:gd name="T15" fmla="*/ 1 h 13268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51783" h="132685">
                      <a:moveTo>
                        <a:pt x="0" y="0"/>
                      </a:moveTo>
                      <a:lnTo>
                        <a:pt x="0" y="132685"/>
                      </a:lnTo>
                      <a:lnTo>
                        <a:pt x="20" y="132685"/>
                      </a:lnTo>
                      <a:cubicBezTo>
                        <a:pt x="123312" y="123576"/>
                        <a:pt x="215953" y="104289"/>
                        <a:pt x="243409" y="80853"/>
                      </a:cubicBezTo>
                      <a:lnTo>
                        <a:pt x="251783" y="66344"/>
                      </a:lnTo>
                      <a:lnTo>
                        <a:pt x="251783" y="66342"/>
                      </a:lnTo>
                      <a:lnTo>
                        <a:pt x="243409" y="51832"/>
                      </a:lnTo>
                      <a:cubicBezTo>
                        <a:pt x="215953" y="28397"/>
                        <a:pt x="123312" y="9109"/>
                        <a:pt x="20" y="1"/>
                      </a:cubicBezTo>
                      <a:close/>
                    </a:path>
                  </a:pathLst>
                </a:custGeom>
                <a:solidFill>
                  <a:srgbClr val="BB81E7"/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  <p:grpSp>
          <p:nvGrpSpPr>
            <p:cNvPr id="202" name="组合 26"/>
            <p:cNvGrpSpPr/>
            <p:nvPr/>
          </p:nvGrpSpPr>
          <p:grpSpPr bwMode="auto">
            <a:xfrm flipH="1">
              <a:off x="5508880" y="-26083"/>
              <a:ext cx="815495" cy="1786949"/>
              <a:chOff x="5262018" y="556300"/>
              <a:chExt cx="577600" cy="1232207"/>
            </a:xfrm>
          </p:grpSpPr>
          <p:grpSp>
            <p:nvGrpSpPr>
              <p:cNvPr id="203" name="组合 27"/>
              <p:cNvGrpSpPr/>
              <p:nvPr/>
            </p:nvGrpSpPr>
            <p:grpSpPr bwMode="auto">
              <a:xfrm>
                <a:off x="5263730" y="556300"/>
                <a:ext cx="575888" cy="1152000"/>
                <a:chOff x="5263730" y="556300"/>
                <a:chExt cx="575888" cy="1152000"/>
              </a:xfrm>
            </p:grpSpPr>
            <p:sp>
              <p:nvSpPr>
                <p:cNvPr id="1048990" name="矩形 32"/>
                <p:cNvSpPr>
                  <a:spLocks noChangeArrowheads="1"/>
                </p:cNvSpPr>
                <p:nvPr/>
              </p:nvSpPr>
              <p:spPr bwMode="auto">
                <a:xfrm flipH="1" flipV="1">
                  <a:off x="5663412" y="628300"/>
                  <a:ext cx="175950" cy="1080000"/>
                </a:xfrm>
                <a:prstGeom prst="rect">
                  <a:avLst/>
                </a:prstGeom>
                <a:solidFill>
                  <a:srgbClr val="884ADA"/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8991" name="矩形 33"/>
                <p:cNvSpPr>
                  <a:spLocks noChangeArrowheads="1"/>
                </p:cNvSpPr>
                <p:nvPr/>
              </p:nvSpPr>
              <p:spPr bwMode="auto">
                <a:xfrm flipH="1" flipV="1">
                  <a:off x="5439529" y="628300"/>
                  <a:ext cx="224035" cy="1080000"/>
                </a:xfrm>
                <a:prstGeom prst="rect">
                  <a:avLst/>
                </a:prstGeom>
                <a:solidFill>
                  <a:srgbClr val="884ADA"/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8992" name="矩形 34"/>
                <p:cNvSpPr>
                  <a:spLocks noChangeArrowheads="1"/>
                </p:cNvSpPr>
                <p:nvPr/>
              </p:nvSpPr>
              <p:spPr bwMode="auto">
                <a:xfrm flipH="1" flipV="1">
                  <a:off x="5263730" y="628300"/>
                  <a:ext cx="175950" cy="1080000"/>
                </a:xfrm>
                <a:prstGeom prst="rect">
                  <a:avLst/>
                </a:prstGeom>
                <a:solidFill>
                  <a:srgbClr val="884ADA"/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grpSp>
              <p:nvGrpSpPr>
                <p:cNvPr id="204" name="组合 35"/>
                <p:cNvGrpSpPr/>
                <p:nvPr/>
              </p:nvGrpSpPr>
              <p:grpSpPr bwMode="auto">
                <a:xfrm flipH="1">
                  <a:off x="5263986" y="556300"/>
                  <a:ext cx="575632" cy="144000"/>
                  <a:chOff x="2615013" y="3962398"/>
                  <a:chExt cx="824434" cy="180000"/>
                </a:xfrm>
              </p:grpSpPr>
              <p:sp>
                <p:nvSpPr>
                  <p:cNvPr id="1048993" name="椭圆 53"/>
                  <p:cNvSpPr/>
                  <p:nvPr/>
                </p:nvSpPr>
                <p:spPr>
                  <a:xfrm>
                    <a:off x="2607446" y="3962580"/>
                    <a:ext cx="825764" cy="179234"/>
                  </a:xfrm>
                  <a:prstGeom prst="ellipse">
                    <a:avLst/>
                  </a:prstGeom>
                  <a:solidFill>
                    <a:srgbClr val="F0DDA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48994" name="椭圆 54"/>
                  <p:cNvSpPr/>
                  <p:nvPr/>
                </p:nvSpPr>
                <p:spPr>
                  <a:xfrm>
                    <a:off x="2828093" y="3993896"/>
                    <a:ext cx="381467" cy="83897"/>
                  </a:xfrm>
                  <a:prstGeom prst="ellipse">
                    <a:avLst/>
                  </a:prstGeom>
                  <a:solidFill>
                    <a:srgbClr val="A99D8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05" name="组合 28"/>
              <p:cNvGrpSpPr/>
              <p:nvPr/>
            </p:nvGrpSpPr>
            <p:grpSpPr bwMode="auto">
              <a:xfrm rot="5400000" flipH="1">
                <a:off x="5477834" y="1428691"/>
                <a:ext cx="144000" cy="575632"/>
                <a:chOff x="5527571" y="2362662"/>
                <a:chExt cx="144000" cy="824433"/>
              </a:xfrm>
            </p:grpSpPr>
            <p:sp>
              <p:nvSpPr>
                <p:cNvPr id="1048995" name="任意多边形 29"/>
                <p:cNvSpPr/>
                <p:nvPr/>
              </p:nvSpPr>
              <p:spPr bwMode="auto">
                <a:xfrm rot="5400000" flipV="1">
                  <a:off x="5473679" y="2422211"/>
                  <a:ext cx="251783" cy="132685"/>
                </a:xfrm>
                <a:custGeom>
                  <a:avLst/>
                  <a:gdLst>
                    <a:gd name="T0" fmla="*/ 0 w 251783"/>
                    <a:gd name="T1" fmla="*/ 66342 h 132685"/>
                    <a:gd name="T2" fmla="*/ 0 w 251783"/>
                    <a:gd name="T3" fmla="*/ 66344 h 132685"/>
                    <a:gd name="T4" fmla="*/ 8374 w 251783"/>
                    <a:gd name="T5" fmla="*/ 80853 h 132685"/>
                    <a:gd name="T6" fmla="*/ 251763 w 251783"/>
                    <a:gd name="T7" fmla="*/ 132685 h 132685"/>
                    <a:gd name="T8" fmla="*/ 251783 w 251783"/>
                    <a:gd name="T9" fmla="*/ 132685 h 132685"/>
                    <a:gd name="T10" fmla="*/ 251783 w 251783"/>
                    <a:gd name="T11" fmla="*/ 0 h 132685"/>
                    <a:gd name="T12" fmla="*/ 251763 w 251783"/>
                    <a:gd name="T13" fmla="*/ 1 h 132685"/>
                    <a:gd name="T14" fmla="*/ 8374 w 251783"/>
                    <a:gd name="T15" fmla="*/ 51832 h 13268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51783" h="132685">
                      <a:moveTo>
                        <a:pt x="0" y="66342"/>
                      </a:moveTo>
                      <a:lnTo>
                        <a:pt x="0" y="66344"/>
                      </a:lnTo>
                      <a:lnTo>
                        <a:pt x="8374" y="80853"/>
                      </a:lnTo>
                      <a:cubicBezTo>
                        <a:pt x="35830" y="104289"/>
                        <a:pt x="128471" y="123576"/>
                        <a:pt x="251763" y="132685"/>
                      </a:cubicBezTo>
                      <a:lnTo>
                        <a:pt x="251783" y="132685"/>
                      </a:lnTo>
                      <a:lnTo>
                        <a:pt x="251783" y="0"/>
                      </a:lnTo>
                      <a:lnTo>
                        <a:pt x="251763" y="1"/>
                      </a:lnTo>
                      <a:cubicBezTo>
                        <a:pt x="128471" y="9109"/>
                        <a:pt x="35830" y="28397"/>
                        <a:pt x="8374" y="51832"/>
                      </a:cubicBezTo>
                      <a:close/>
                    </a:path>
                  </a:pathLst>
                </a:custGeom>
                <a:solidFill>
                  <a:srgbClr val="884ADA"/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8996" name="任意多边形 30"/>
                <p:cNvSpPr/>
                <p:nvPr/>
              </p:nvSpPr>
              <p:spPr bwMode="auto">
                <a:xfrm rot="5400000" flipV="1">
                  <a:off x="5439137" y="2702878"/>
                  <a:ext cx="320868" cy="144000"/>
                </a:xfrm>
                <a:custGeom>
                  <a:avLst/>
                  <a:gdLst>
                    <a:gd name="T0" fmla="*/ 0 w 320868"/>
                    <a:gd name="T1" fmla="*/ 5658 h 144000"/>
                    <a:gd name="T2" fmla="*/ 0 w 320868"/>
                    <a:gd name="T3" fmla="*/ 138343 h 144000"/>
                    <a:gd name="T4" fmla="*/ 160434 w 320868"/>
                    <a:gd name="T5" fmla="*/ 144000 h 144000"/>
                    <a:gd name="T6" fmla="*/ 320868 w 320868"/>
                    <a:gd name="T7" fmla="*/ 138343 h 144000"/>
                    <a:gd name="T8" fmla="*/ 320868 w 320868"/>
                    <a:gd name="T9" fmla="*/ 5658 h 144000"/>
                    <a:gd name="T10" fmla="*/ 160434 w 320868"/>
                    <a:gd name="T11" fmla="*/ 0 h 14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20868" h="144000">
                      <a:moveTo>
                        <a:pt x="0" y="5658"/>
                      </a:moveTo>
                      <a:lnTo>
                        <a:pt x="0" y="138343"/>
                      </a:lnTo>
                      <a:lnTo>
                        <a:pt x="160434" y="144000"/>
                      </a:lnTo>
                      <a:lnTo>
                        <a:pt x="320868" y="138343"/>
                      </a:lnTo>
                      <a:lnTo>
                        <a:pt x="320868" y="5658"/>
                      </a:lnTo>
                      <a:lnTo>
                        <a:pt x="160434" y="0"/>
                      </a:lnTo>
                      <a:close/>
                    </a:path>
                  </a:pathLst>
                </a:custGeom>
                <a:solidFill>
                  <a:srgbClr val="884ADA"/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8997" name="任意多边形 31"/>
                <p:cNvSpPr/>
                <p:nvPr/>
              </p:nvSpPr>
              <p:spPr bwMode="auto">
                <a:xfrm rot="5400000" flipV="1">
                  <a:off x="5473679" y="2994861"/>
                  <a:ext cx="251783" cy="132685"/>
                </a:xfrm>
                <a:custGeom>
                  <a:avLst/>
                  <a:gdLst>
                    <a:gd name="T0" fmla="*/ 0 w 251783"/>
                    <a:gd name="T1" fmla="*/ 0 h 132685"/>
                    <a:gd name="T2" fmla="*/ 0 w 251783"/>
                    <a:gd name="T3" fmla="*/ 132685 h 132685"/>
                    <a:gd name="T4" fmla="*/ 20 w 251783"/>
                    <a:gd name="T5" fmla="*/ 132685 h 132685"/>
                    <a:gd name="T6" fmla="*/ 243409 w 251783"/>
                    <a:gd name="T7" fmla="*/ 80853 h 132685"/>
                    <a:gd name="T8" fmla="*/ 251783 w 251783"/>
                    <a:gd name="T9" fmla="*/ 66344 h 132685"/>
                    <a:gd name="T10" fmla="*/ 251783 w 251783"/>
                    <a:gd name="T11" fmla="*/ 66342 h 132685"/>
                    <a:gd name="T12" fmla="*/ 243409 w 251783"/>
                    <a:gd name="T13" fmla="*/ 51832 h 132685"/>
                    <a:gd name="T14" fmla="*/ 20 w 251783"/>
                    <a:gd name="T15" fmla="*/ 1 h 13268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51783" h="132685">
                      <a:moveTo>
                        <a:pt x="0" y="0"/>
                      </a:moveTo>
                      <a:lnTo>
                        <a:pt x="0" y="132685"/>
                      </a:lnTo>
                      <a:lnTo>
                        <a:pt x="20" y="132685"/>
                      </a:lnTo>
                      <a:cubicBezTo>
                        <a:pt x="123312" y="123576"/>
                        <a:pt x="215953" y="104289"/>
                        <a:pt x="243409" y="80853"/>
                      </a:cubicBezTo>
                      <a:lnTo>
                        <a:pt x="251783" y="66344"/>
                      </a:lnTo>
                      <a:lnTo>
                        <a:pt x="251783" y="66342"/>
                      </a:lnTo>
                      <a:lnTo>
                        <a:pt x="243409" y="51832"/>
                      </a:lnTo>
                      <a:cubicBezTo>
                        <a:pt x="215953" y="28397"/>
                        <a:pt x="123312" y="9109"/>
                        <a:pt x="20" y="1"/>
                      </a:cubicBezTo>
                      <a:close/>
                    </a:path>
                  </a:pathLst>
                </a:custGeom>
                <a:solidFill>
                  <a:srgbClr val="884ADA"/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组合 34"/>
          <p:cNvGrpSpPr/>
          <p:nvPr/>
        </p:nvGrpSpPr>
        <p:grpSpPr>
          <a:xfrm>
            <a:off x="0" y="2878138"/>
            <a:ext cx="10299700" cy="915987"/>
            <a:chOff x="0" y="2878138"/>
            <a:chExt cx="10299700" cy="915987"/>
          </a:xfrm>
        </p:grpSpPr>
        <p:sp>
          <p:nvSpPr>
            <p:cNvPr id="1049202" name="Bent Arrow 49"/>
            <p:cNvSpPr/>
            <p:nvPr/>
          </p:nvSpPr>
          <p:spPr>
            <a:xfrm flipH="1">
              <a:off x="0" y="2878138"/>
              <a:ext cx="10210800" cy="771525"/>
            </a:xfrm>
            <a:prstGeom prst="bentArrow">
              <a:avLst>
                <a:gd name="adj1" fmla="val 17673"/>
                <a:gd name="adj2" fmla="val 2457"/>
                <a:gd name="adj3" fmla="val 0"/>
                <a:gd name="adj4" fmla="val 51336"/>
              </a:avLst>
            </a:prstGeom>
            <a:solidFill>
              <a:srgbClr val="9259DD"/>
            </a:solidFill>
            <a:ln>
              <a:solidFill>
                <a:srgbClr val="9259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203" name="Oval 34"/>
            <p:cNvSpPr/>
            <p:nvPr/>
          </p:nvSpPr>
          <p:spPr>
            <a:xfrm>
              <a:off x="10058400" y="3552825"/>
              <a:ext cx="241300" cy="2413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259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49204" name="文本框 3"/>
          <p:cNvSpPr txBox="1"/>
          <p:nvPr/>
        </p:nvSpPr>
        <p:spPr>
          <a:xfrm>
            <a:off x="1342678" y="404664"/>
            <a:ext cx="3578703" cy="4089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高度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重视，全力以赴 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81" name="组合 1"/>
          <p:cNvGrpSpPr/>
          <p:nvPr/>
        </p:nvGrpSpPr>
        <p:grpSpPr>
          <a:xfrm>
            <a:off x="2249488" y="2751138"/>
            <a:ext cx="252412" cy="849312"/>
            <a:chOff x="2249488" y="2751138"/>
            <a:chExt cx="252412" cy="849312"/>
          </a:xfrm>
        </p:grpSpPr>
        <p:sp>
          <p:nvSpPr>
            <p:cNvPr id="1049205" name="Oval 34"/>
            <p:cNvSpPr/>
            <p:nvPr/>
          </p:nvSpPr>
          <p:spPr>
            <a:xfrm>
              <a:off x="2249488" y="2751138"/>
              <a:ext cx="252412" cy="2524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259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45746" name="Straight Connector 32"/>
            <p:cNvCxnSpPr/>
            <p:nvPr/>
          </p:nvCxnSpPr>
          <p:spPr>
            <a:xfrm flipV="1">
              <a:off x="2379663" y="2878138"/>
              <a:ext cx="0" cy="72231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组合 31"/>
          <p:cNvGrpSpPr/>
          <p:nvPr/>
        </p:nvGrpSpPr>
        <p:grpSpPr>
          <a:xfrm>
            <a:off x="5002213" y="2751138"/>
            <a:ext cx="252412" cy="849312"/>
            <a:chOff x="5002213" y="2751138"/>
            <a:chExt cx="252412" cy="849312"/>
          </a:xfrm>
        </p:grpSpPr>
        <p:sp>
          <p:nvSpPr>
            <p:cNvPr id="1049206" name="Oval 34"/>
            <p:cNvSpPr/>
            <p:nvPr/>
          </p:nvSpPr>
          <p:spPr>
            <a:xfrm>
              <a:off x="5002213" y="2751138"/>
              <a:ext cx="252412" cy="2524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F66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45747" name="Straight Connector 32"/>
            <p:cNvCxnSpPr/>
            <p:nvPr/>
          </p:nvCxnSpPr>
          <p:spPr>
            <a:xfrm flipV="1">
              <a:off x="5129213" y="2878138"/>
              <a:ext cx="0" cy="72231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组合 32"/>
          <p:cNvGrpSpPr/>
          <p:nvPr/>
        </p:nvGrpSpPr>
        <p:grpSpPr>
          <a:xfrm>
            <a:off x="7783513" y="2751138"/>
            <a:ext cx="252412" cy="849312"/>
            <a:chOff x="7783513" y="2751138"/>
            <a:chExt cx="252412" cy="849312"/>
          </a:xfrm>
        </p:grpSpPr>
        <p:sp>
          <p:nvSpPr>
            <p:cNvPr id="1049207" name="Oval 34"/>
            <p:cNvSpPr/>
            <p:nvPr/>
          </p:nvSpPr>
          <p:spPr>
            <a:xfrm>
              <a:off x="7783513" y="2751138"/>
              <a:ext cx="252412" cy="2524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F66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45748" name="Straight Connector 32"/>
            <p:cNvCxnSpPr/>
            <p:nvPr/>
          </p:nvCxnSpPr>
          <p:spPr>
            <a:xfrm flipV="1">
              <a:off x="7910513" y="2878138"/>
              <a:ext cx="0" cy="72231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组合 20"/>
          <p:cNvGrpSpPr/>
          <p:nvPr/>
        </p:nvGrpSpPr>
        <p:grpSpPr bwMode="auto">
          <a:xfrm>
            <a:off x="7497192" y="1788590"/>
            <a:ext cx="830262" cy="832374"/>
            <a:chOff x="7473695" y="1743073"/>
            <a:chExt cx="815598" cy="815596"/>
          </a:xfrm>
        </p:grpSpPr>
        <p:sp>
          <p:nvSpPr>
            <p:cNvPr id="1049211" name="Sev01"/>
            <p:cNvSpPr>
              <a:spLocks noChangeAspect="1"/>
            </p:cNvSpPr>
            <p:nvPr/>
          </p:nvSpPr>
          <p:spPr>
            <a:xfrm>
              <a:off x="7473695" y="1743073"/>
              <a:ext cx="815598" cy="815596"/>
            </a:xfrm>
            <a:prstGeom prst="ellipse">
              <a:avLst/>
            </a:prstGeom>
            <a:solidFill>
              <a:srgbClr val="CF66E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ntAwesome" pitchFamily="2" charset="0"/>
                <a:ea typeface="+mn-ea"/>
                <a:cs typeface="+mn-cs"/>
              </a:endParaRPr>
            </a:p>
          </p:txBody>
        </p:sp>
        <p:sp>
          <p:nvSpPr>
            <p:cNvPr id="1049212" name="Freeform 105"/>
            <p:cNvSpPr>
              <a:spLocks noEditPoints="1"/>
            </p:cNvSpPr>
            <p:nvPr/>
          </p:nvSpPr>
          <p:spPr bwMode="auto">
            <a:xfrm>
              <a:off x="7654248" y="1925237"/>
              <a:ext cx="454493" cy="451269"/>
            </a:xfrm>
            <a:custGeom>
              <a:avLst/>
              <a:gdLst/>
              <a:ahLst/>
              <a:cxnLst>
                <a:cxn ang="0">
                  <a:pos x="59" y="63"/>
                </a:cxn>
                <a:cxn ang="0">
                  <a:pos x="55" y="61"/>
                </a:cxn>
                <a:cxn ang="0">
                  <a:pos x="42" y="48"/>
                </a:cxn>
                <a:cxn ang="0">
                  <a:pos x="27" y="53"/>
                </a:cxn>
                <a:cxn ang="0">
                  <a:pos x="0" y="26"/>
                </a:cxn>
                <a:cxn ang="0">
                  <a:pos x="27" y="0"/>
                </a:cxn>
                <a:cxn ang="0">
                  <a:pos x="54" y="26"/>
                </a:cxn>
                <a:cxn ang="0">
                  <a:pos x="49" y="41"/>
                </a:cxn>
                <a:cxn ang="0">
                  <a:pos x="62" y="54"/>
                </a:cxn>
                <a:cxn ang="0">
                  <a:pos x="64" y="58"/>
                </a:cxn>
                <a:cxn ang="0">
                  <a:pos x="59" y="63"/>
                </a:cxn>
                <a:cxn ang="0">
                  <a:pos x="27" y="9"/>
                </a:cxn>
                <a:cxn ang="0">
                  <a:pos x="10" y="26"/>
                </a:cxn>
                <a:cxn ang="0">
                  <a:pos x="27" y="43"/>
                </a:cxn>
                <a:cxn ang="0">
                  <a:pos x="44" y="26"/>
                </a:cxn>
                <a:cxn ang="0">
                  <a:pos x="27" y="9"/>
                </a:cxn>
              </a:cxnLst>
              <a:rect l="0" t="0" r="r" b="b"/>
              <a:pathLst>
                <a:path w="64" h="63">
                  <a:moveTo>
                    <a:pt x="59" y="63"/>
                  </a:moveTo>
                  <a:cubicBezTo>
                    <a:pt x="57" y="63"/>
                    <a:pt x="56" y="62"/>
                    <a:pt x="55" y="61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38" y="51"/>
                    <a:pt x="33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ubicBezTo>
                    <a:pt x="54" y="32"/>
                    <a:pt x="52" y="37"/>
                    <a:pt x="49" y="41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3" y="55"/>
                    <a:pt x="64" y="57"/>
                    <a:pt x="64" y="58"/>
                  </a:cubicBezTo>
                  <a:cubicBezTo>
                    <a:pt x="64" y="61"/>
                    <a:pt x="61" y="63"/>
                    <a:pt x="59" y="63"/>
                  </a:cubicBezTo>
                  <a:close/>
                  <a:moveTo>
                    <a:pt x="27" y="9"/>
                  </a:moveTo>
                  <a:cubicBezTo>
                    <a:pt x="18" y="9"/>
                    <a:pt x="10" y="17"/>
                    <a:pt x="10" y="26"/>
                  </a:cubicBezTo>
                  <a:cubicBezTo>
                    <a:pt x="10" y="36"/>
                    <a:pt x="18" y="43"/>
                    <a:pt x="27" y="43"/>
                  </a:cubicBezTo>
                  <a:cubicBezTo>
                    <a:pt x="37" y="43"/>
                    <a:pt x="44" y="36"/>
                    <a:pt x="44" y="26"/>
                  </a:cubicBezTo>
                  <a:cubicBezTo>
                    <a:pt x="44" y="17"/>
                    <a:pt x="37" y="9"/>
                    <a:pt x="27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5" name="组合 23"/>
          <p:cNvGrpSpPr/>
          <p:nvPr/>
        </p:nvGrpSpPr>
        <p:grpSpPr bwMode="auto">
          <a:xfrm>
            <a:off x="1996505" y="1788590"/>
            <a:ext cx="830261" cy="832374"/>
            <a:chOff x="1972263" y="1791342"/>
            <a:chExt cx="815598" cy="815596"/>
          </a:xfrm>
        </p:grpSpPr>
        <p:sp>
          <p:nvSpPr>
            <p:cNvPr id="1049213" name="Sev01"/>
            <p:cNvSpPr>
              <a:spLocks noChangeAspect="1"/>
            </p:cNvSpPr>
            <p:nvPr/>
          </p:nvSpPr>
          <p:spPr>
            <a:xfrm>
              <a:off x="1972263" y="1791342"/>
              <a:ext cx="815598" cy="815596"/>
            </a:xfrm>
            <a:prstGeom prst="ellipse">
              <a:avLst/>
            </a:prstGeom>
            <a:solidFill>
              <a:srgbClr val="9259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ntAwesome" pitchFamily="2" charset="0"/>
                <a:ea typeface="+mn-ea"/>
                <a:cs typeface="+mn-cs"/>
              </a:endParaRPr>
            </a:p>
          </p:txBody>
        </p:sp>
        <p:sp>
          <p:nvSpPr>
            <p:cNvPr id="1049214" name="Freeform 62"/>
            <p:cNvSpPr>
              <a:spLocks noEditPoints="1"/>
            </p:cNvSpPr>
            <p:nvPr/>
          </p:nvSpPr>
          <p:spPr bwMode="auto">
            <a:xfrm>
              <a:off x="2149946" y="1967184"/>
              <a:ext cx="460232" cy="463913"/>
            </a:xfrm>
            <a:custGeom>
              <a:avLst/>
              <a:gdLst>
                <a:gd name="T0" fmla="*/ 58 w 58"/>
                <a:gd name="T1" fmla="*/ 33 h 58"/>
                <a:gd name="T2" fmla="*/ 57 w 58"/>
                <a:gd name="T3" fmla="*/ 34 h 58"/>
                <a:gd name="T4" fmla="*/ 50 w 58"/>
                <a:gd name="T5" fmla="*/ 35 h 58"/>
                <a:gd name="T6" fmla="*/ 49 w 58"/>
                <a:gd name="T7" fmla="*/ 39 h 58"/>
                <a:gd name="T8" fmla="*/ 53 w 58"/>
                <a:gd name="T9" fmla="*/ 44 h 58"/>
                <a:gd name="T10" fmla="*/ 53 w 58"/>
                <a:gd name="T11" fmla="*/ 45 h 58"/>
                <a:gd name="T12" fmla="*/ 53 w 58"/>
                <a:gd name="T13" fmla="*/ 46 h 58"/>
                <a:gd name="T14" fmla="*/ 45 w 58"/>
                <a:gd name="T15" fmla="*/ 53 h 58"/>
                <a:gd name="T16" fmla="*/ 44 w 58"/>
                <a:gd name="T17" fmla="*/ 52 h 58"/>
                <a:gd name="T18" fmla="*/ 39 w 58"/>
                <a:gd name="T19" fmla="*/ 48 h 58"/>
                <a:gd name="T20" fmla="*/ 36 w 58"/>
                <a:gd name="T21" fmla="*/ 50 h 58"/>
                <a:gd name="T22" fmla="*/ 34 w 58"/>
                <a:gd name="T23" fmla="*/ 57 h 58"/>
                <a:gd name="T24" fmla="*/ 33 w 58"/>
                <a:gd name="T25" fmla="*/ 58 h 58"/>
                <a:gd name="T26" fmla="*/ 25 w 58"/>
                <a:gd name="T27" fmla="*/ 58 h 58"/>
                <a:gd name="T28" fmla="*/ 23 w 58"/>
                <a:gd name="T29" fmla="*/ 57 h 58"/>
                <a:gd name="T30" fmla="*/ 22 w 58"/>
                <a:gd name="T31" fmla="*/ 50 h 58"/>
                <a:gd name="T32" fmla="*/ 19 w 58"/>
                <a:gd name="T33" fmla="*/ 48 h 58"/>
                <a:gd name="T34" fmla="*/ 14 w 58"/>
                <a:gd name="T35" fmla="*/ 52 h 58"/>
                <a:gd name="T36" fmla="*/ 13 w 58"/>
                <a:gd name="T37" fmla="*/ 53 h 58"/>
                <a:gd name="T38" fmla="*/ 12 w 58"/>
                <a:gd name="T39" fmla="*/ 52 h 58"/>
                <a:gd name="T40" fmla="*/ 5 w 58"/>
                <a:gd name="T41" fmla="*/ 46 h 58"/>
                <a:gd name="T42" fmla="*/ 5 w 58"/>
                <a:gd name="T43" fmla="*/ 45 h 58"/>
                <a:gd name="T44" fmla="*/ 5 w 58"/>
                <a:gd name="T45" fmla="*/ 44 h 58"/>
                <a:gd name="T46" fmla="*/ 9 w 58"/>
                <a:gd name="T47" fmla="*/ 39 h 58"/>
                <a:gd name="T48" fmla="*/ 8 w 58"/>
                <a:gd name="T49" fmla="*/ 35 h 58"/>
                <a:gd name="T50" fmla="*/ 1 w 58"/>
                <a:gd name="T51" fmla="*/ 34 h 58"/>
                <a:gd name="T52" fmla="*/ 0 w 58"/>
                <a:gd name="T53" fmla="*/ 33 h 58"/>
                <a:gd name="T54" fmla="*/ 0 w 58"/>
                <a:gd name="T55" fmla="*/ 24 h 58"/>
                <a:gd name="T56" fmla="*/ 1 w 58"/>
                <a:gd name="T57" fmla="*/ 23 h 58"/>
                <a:gd name="T58" fmla="*/ 8 w 58"/>
                <a:gd name="T59" fmla="*/ 22 h 58"/>
                <a:gd name="T60" fmla="*/ 9 w 58"/>
                <a:gd name="T61" fmla="*/ 18 h 58"/>
                <a:gd name="T62" fmla="*/ 5 w 58"/>
                <a:gd name="T63" fmla="*/ 13 h 58"/>
                <a:gd name="T64" fmla="*/ 5 w 58"/>
                <a:gd name="T65" fmla="*/ 12 h 58"/>
                <a:gd name="T66" fmla="*/ 5 w 58"/>
                <a:gd name="T67" fmla="*/ 11 h 58"/>
                <a:gd name="T68" fmla="*/ 13 w 58"/>
                <a:gd name="T69" fmla="*/ 5 h 58"/>
                <a:gd name="T70" fmla="*/ 14 w 58"/>
                <a:gd name="T71" fmla="*/ 5 h 58"/>
                <a:gd name="T72" fmla="*/ 19 w 58"/>
                <a:gd name="T73" fmla="*/ 9 h 58"/>
                <a:gd name="T74" fmla="*/ 22 w 58"/>
                <a:gd name="T75" fmla="*/ 8 h 58"/>
                <a:gd name="T76" fmla="*/ 23 w 58"/>
                <a:gd name="T77" fmla="*/ 1 h 58"/>
                <a:gd name="T78" fmla="*/ 25 w 58"/>
                <a:gd name="T79" fmla="*/ 0 h 58"/>
                <a:gd name="T80" fmla="*/ 33 w 58"/>
                <a:gd name="T81" fmla="*/ 0 h 58"/>
                <a:gd name="T82" fmla="*/ 34 w 58"/>
                <a:gd name="T83" fmla="*/ 1 h 58"/>
                <a:gd name="T84" fmla="*/ 36 w 58"/>
                <a:gd name="T85" fmla="*/ 8 h 58"/>
                <a:gd name="T86" fmla="*/ 39 w 58"/>
                <a:gd name="T87" fmla="*/ 9 h 58"/>
                <a:gd name="T88" fmla="*/ 44 w 58"/>
                <a:gd name="T89" fmla="*/ 5 h 58"/>
                <a:gd name="T90" fmla="*/ 45 w 58"/>
                <a:gd name="T91" fmla="*/ 5 h 58"/>
                <a:gd name="T92" fmla="*/ 46 w 58"/>
                <a:gd name="T93" fmla="*/ 5 h 58"/>
                <a:gd name="T94" fmla="*/ 52 w 58"/>
                <a:gd name="T95" fmla="*/ 12 h 58"/>
                <a:gd name="T96" fmla="*/ 53 w 58"/>
                <a:gd name="T97" fmla="*/ 12 h 58"/>
                <a:gd name="T98" fmla="*/ 52 w 58"/>
                <a:gd name="T99" fmla="*/ 13 h 58"/>
                <a:gd name="T100" fmla="*/ 48 w 58"/>
                <a:gd name="T101" fmla="*/ 18 h 58"/>
                <a:gd name="T102" fmla="*/ 50 w 58"/>
                <a:gd name="T103" fmla="*/ 22 h 58"/>
                <a:gd name="T104" fmla="*/ 57 w 58"/>
                <a:gd name="T105" fmla="*/ 23 h 58"/>
                <a:gd name="T106" fmla="*/ 58 w 58"/>
                <a:gd name="T107" fmla="*/ 25 h 58"/>
                <a:gd name="T108" fmla="*/ 58 w 58"/>
                <a:gd name="T109" fmla="*/ 33 h 58"/>
                <a:gd name="T110" fmla="*/ 29 w 58"/>
                <a:gd name="T111" fmla="*/ 19 h 58"/>
                <a:gd name="T112" fmla="*/ 19 w 58"/>
                <a:gd name="T113" fmla="*/ 29 h 58"/>
                <a:gd name="T114" fmla="*/ 29 w 58"/>
                <a:gd name="T115" fmla="*/ 38 h 58"/>
                <a:gd name="T116" fmla="*/ 39 w 58"/>
                <a:gd name="T117" fmla="*/ 29 h 58"/>
                <a:gd name="T118" fmla="*/ 29 w 58"/>
                <a:gd name="T119" fmla="*/ 19 h 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8"/>
                <a:gd name="T181" fmla="*/ 0 h 58"/>
                <a:gd name="T182" fmla="*/ 58 w 58"/>
                <a:gd name="T183" fmla="*/ 58 h 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8" h="58">
                  <a:moveTo>
                    <a:pt x="58" y="33"/>
                  </a:moveTo>
                  <a:cubicBezTo>
                    <a:pt x="58" y="34"/>
                    <a:pt x="58" y="34"/>
                    <a:pt x="57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7"/>
                    <a:pt x="49" y="38"/>
                    <a:pt x="49" y="39"/>
                  </a:cubicBezTo>
                  <a:cubicBezTo>
                    <a:pt x="50" y="41"/>
                    <a:pt x="51" y="42"/>
                    <a:pt x="53" y="44"/>
                  </a:cubicBezTo>
                  <a:cubicBezTo>
                    <a:pt x="53" y="44"/>
                    <a:pt x="53" y="45"/>
                    <a:pt x="53" y="45"/>
                  </a:cubicBezTo>
                  <a:cubicBezTo>
                    <a:pt x="53" y="45"/>
                    <a:pt x="53" y="46"/>
                    <a:pt x="53" y="46"/>
                  </a:cubicBezTo>
                  <a:cubicBezTo>
                    <a:pt x="52" y="47"/>
                    <a:pt x="47" y="53"/>
                    <a:pt x="45" y="53"/>
                  </a:cubicBezTo>
                  <a:cubicBezTo>
                    <a:pt x="45" y="53"/>
                    <a:pt x="45" y="53"/>
                    <a:pt x="44" y="52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8" y="49"/>
                    <a:pt x="37" y="49"/>
                    <a:pt x="36" y="50"/>
                  </a:cubicBezTo>
                  <a:cubicBezTo>
                    <a:pt x="35" y="52"/>
                    <a:pt x="35" y="55"/>
                    <a:pt x="34" y="57"/>
                  </a:cubicBezTo>
                  <a:cubicBezTo>
                    <a:pt x="34" y="57"/>
                    <a:pt x="34" y="58"/>
                    <a:pt x="33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4" y="58"/>
                    <a:pt x="23" y="57"/>
                    <a:pt x="23" y="57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1" y="49"/>
                    <a:pt x="20" y="49"/>
                    <a:pt x="19" y="48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2" y="53"/>
                    <a:pt x="12" y="53"/>
                    <a:pt x="12" y="52"/>
                  </a:cubicBezTo>
                  <a:cubicBezTo>
                    <a:pt x="10" y="50"/>
                    <a:pt x="7" y="48"/>
                    <a:pt x="5" y="46"/>
                  </a:cubicBezTo>
                  <a:cubicBezTo>
                    <a:pt x="5" y="46"/>
                    <a:pt x="5" y="45"/>
                    <a:pt x="5" y="45"/>
                  </a:cubicBezTo>
                  <a:cubicBezTo>
                    <a:pt x="5" y="45"/>
                    <a:pt x="5" y="44"/>
                    <a:pt x="5" y="44"/>
                  </a:cubicBezTo>
                  <a:cubicBezTo>
                    <a:pt x="7" y="42"/>
                    <a:pt x="8" y="41"/>
                    <a:pt x="9" y="39"/>
                  </a:cubicBezTo>
                  <a:cubicBezTo>
                    <a:pt x="9" y="38"/>
                    <a:pt x="8" y="37"/>
                    <a:pt x="8" y="35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4"/>
                    <a:pt x="0" y="33"/>
                    <a:pt x="0" y="3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1"/>
                    <a:pt x="9" y="20"/>
                    <a:pt x="9" y="18"/>
                  </a:cubicBezTo>
                  <a:cubicBezTo>
                    <a:pt x="8" y="17"/>
                    <a:pt x="7" y="15"/>
                    <a:pt x="5" y="13"/>
                  </a:cubicBezTo>
                  <a:cubicBezTo>
                    <a:pt x="5" y="13"/>
                    <a:pt x="5" y="13"/>
                    <a:pt x="5" y="12"/>
                  </a:cubicBezTo>
                  <a:cubicBezTo>
                    <a:pt x="5" y="12"/>
                    <a:pt x="5" y="12"/>
                    <a:pt x="5" y="11"/>
                  </a:cubicBezTo>
                  <a:cubicBezTo>
                    <a:pt x="6" y="10"/>
                    <a:pt x="11" y="5"/>
                    <a:pt x="13" y="5"/>
                  </a:cubicBezTo>
                  <a:cubicBezTo>
                    <a:pt x="13" y="5"/>
                    <a:pt x="13" y="5"/>
                    <a:pt x="14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9"/>
                    <a:pt x="21" y="8"/>
                    <a:pt x="22" y="8"/>
                  </a:cubicBezTo>
                  <a:cubicBezTo>
                    <a:pt x="22" y="5"/>
                    <a:pt x="23" y="3"/>
                    <a:pt x="23" y="1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4" y="0"/>
                    <a:pt x="34" y="0"/>
                    <a:pt x="34" y="1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7" y="8"/>
                    <a:pt x="38" y="9"/>
                    <a:pt x="39" y="9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7"/>
                    <a:pt x="51" y="9"/>
                    <a:pt x="52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3"/>
                    <a:pt x="53" y="13"/>
                    <a:pt x="52" y="13"/>
                  </a:cubicBezTo>
                  <a:cubicBezTo>
                    <a:pt x="51" y="15"/>
                    <a:pt x="50" y="17"/>
                    <a:pt x="48" y="18"/>
                  </a:cubicBezTo>
                  <a:cubicBezTo>
                    <a:pt x="49" y="20"/>
                    <a:pt x="50" y="21"/>
                    <a:pt x="50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8" y="23"/>
                    <a:pt x="58" y="24"/>
                    <a:pt x="58" y="25"/>
                  </a:cubicBezTo>
                  <a:lnTo>
                    <a:pt x="58" y="33"/>
                  </a:lnTo>
                  <a:close/>
                  <a:moveTo>
                    <a:pt x="29" y="19"/>
                  </a:moveTo>
                  <a:cubicBezTo>
                    <a:pt x="24" y="19"/>
                    <a:pt x="19" y="23"/>
                    <a:pt x="19" y="29"/>
                  </a:cubicBezTo>
                  <a:cubicBezTo>
                    <a:pt x="19" y="34"/>
                    <a:pt x="24" y="38"/>
                    <a:pt x="29" y="38"/>
                  </a:cubicBezTo>
                  <a:cubicBezTo>
                    <a:pt x="34" y="38"/>
                    <a:pt x="39" y="34"/>
                    <a:pt x="39" y="29"/>
                  </a:cubicBezTo>
                  <a:cubicBezTo>
                    <a:pt x="39" y="23"/>
                    <a:pt x="34" y="19"/>
                    <a:pt x="29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86" name="组合 26"/>
          <p:cNvGrpSpPr/>
          <p:nvPr/>
        </p:nvGrpSpPr>
        <p:grpSpPr bwMode="auto">
          <a:xfrm>
            <a:off x="4746055" y="1788590"/>
            <a:ext cx="832374" cy="832374"/>
            <a:chOff x="4722979" y="1746592"/>
            <a:chExt cx="815598" cy="815596"/>
          </a:xfrm>
        </p:grpSpPr>
        <p:sp>
          <p:nvSpPr>
            <p:cNvPr id="1049215" name="Sev01"/>
            <p:cNvSpPr>
              <a:spLocks noChangeAspect="1"/>
            </p:cNvSpPr>
            <p:nvPr/>
          </p:nvSpPr>
          <p:spPr>
            <a:xfrm>
              <a:off x="4722979" y="1746592"/>
              <a:ext cx="815598" cy="815596"/>
            </a:xfrm>
            <a:prstGeom prst="ellipse">
              <a:avLst/>
            </a:prstGeom>
            <a:solidFill>
              <a:srgbClr val="BB81E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ntAwesome" pitchFamily="2" charset="0"/>
                <a:ea typeface="+mn-ea"/>
                <a:cs typeface="+mn-cs"/>
              </a:endParaRPr>
            </a:p>
          </p:txBody>
        </p:sp>
        <p:sp>
          <p:nvSpPr>
            <p:cNvPr id="1049216" name="Freeform 135"/>
            <p:cNvSpPr>
              <a:spLocks noEditPoints="1"/>
            </p:cNvSpPr>
            <p:nvPr/>
          </p:nvSpPr>
          <p:spPr bwMode="auto">
            <a:xfrm>
              <a:off x="4887193" y="1926222"/>
              <a:ext cx="487170" cy="456336"/>
            </a:xfrm>
            <a:custGeom>
              <a:avLst/>
              <a:gdLst>
                <a:gd name="T0" fmla="*/ 13 w 73"/>
                <a:gd name="T1" fmla="*/ 39 h 68"/>
                <a:gd name="T2" fmla="*/ 8 w 73"/>
                <a:gd name="T3" fmla="*/ 39 h 68"/>
                <a:gd name="T4" fmla="*/ 0 w 73"/>
                <a:gd name="T5" fmla="*/ 33 h 68"/>
                <a:gd name="T6" fmla="*/ 5 w 73"/>
                <a:gd name="T7" fmla="*/ 19 h 68"/>
                <a:gd name="T8" fmla="*/ 15 w 73"/>
                <a:gd name="T9" fmla="*/ 22 h 68"/>
                <a:gd name="T10" fmla="*/ 20 w 73"/>
                <a:gd name="T11" fmla="*/ 21 h 68"/>
                <a:gd name="T12" fmla="*/ 20 w 73"/>
                <a:gd name="T13" fmla="*/ 24 h 68"/>
                <a:gd name="T14" fmla="*/ 23 w 73"/>
                <a:gd name="T15" fmla="*/ 34 h 68"/>
                <a:gd name="T16" fmla="*/ 13 w 73"/>
                <a:gd name="T17" fmla="*/ 39 h 68"/>
                <a:gd name="T18" fmla="*/ 15 w 73"/>
                <a:gd name="T19" fmla="*/ 19 h 68"/>
                <a:gd name="T20" fmla="*/ 5 w 73"/>
                <a:gd name="T21" fmla="*/ 9 h 68"/>
                <a:gd name="T22" fmla="*/ 15 w 73"/>
                <a:gd name="T23" fmla="*/ 0 h 68"/>
                <a:gd name="T24" fmla="*/ 25 w 73"/>
                <a:gd name="T25" fmla="*/ 9 h 68"/>
                <a:gd name="T26" fmla="*/ 15 w 73"/>
                <a:gd name="T27" fmla="*/ 19 h 68"/>
                <a:gd name="T28" fmla="*/ 53 w 73"/>
                <a:gd name="T29" fmla="*/ 68 h 68"/>
                <a:gd name="T30" fmla="*/ 20 w 73"/>
                <a:gd name="T31" fmla="*/ 68 h 68"/>
                <a:gd name="T32" fmla="*/ 10 w 73"/>
                <a:gd name="T33" fmla="*/ 58 h 68"/>
                <a:gd name="T34" fmla="*/ 23 w 73"/>
                <a:gd name="T35" fmla="*/ 36 h 68"/>
                <a:gd name="T36" fmla="*/ 37 w 73"/>
                <a:gd name="T37" fmla="*/ 41 h 68"/>
                <a:gd name="T38" fmla="*/ 50 w 73"/>
                <a:gd name="T39" fmla="*/ 36 h 68"/>
                <a:gd name="T40" fmla="*/ 64 w 73"/>
                <a:gd name="T41" fmla="*/ 58 h 68"/>
                <a:gd name="T42" fmla="*/ 53 w 73"/>
                <a:gd name="T43" fmla="*/ 68 h 68"/>
                <a:gd name="T44" fmla="*/ 37 w 73"/>
                <a:gd name="T45" fmla="*/ 39 h 68"/>
                <a:gd name="T46" fmla="*/ 22 w 73"/>
                <a:gd name="T47" fmla="*/ 24 h 68"/>
                <a:gd name="T48" fmla="*/ 37 w 73"/>
                <a:gd name="T49" fmla="*/ 9 h 68"/>
                <a:gd name="T50" fmla="*/ 51 w 73"/>
                <a:gd name="T51" fmla="*/ 24 h 68"/>
                <a:gd name="T52" fmla="*/ 37 w 73"/>
                <a:gd name="T53" fmla="*/ 39 h 68"/>
                <a:gd name="T54" fmla="*/ 59 w 73"/>
                <a:gd name="T55" fmla="*/ 19 h 68"/>
                <a:gd name="T56" fmla="*/ 49 w 73"/>
                <a:gd name="T57" fmla="*/ 9 h 68"/>
                <a:gd name="T58" fmla="*/ 59 w 73"/>
                <a:gd name="T59" fmla="*/ 0 h 68"/>
                <a:gd name="T60" fmla="*/ 68 w 73"/>
                <a:gd name="T61" fmla="*/ 9 h 68"/>
                <a:gd name="T62" fmla="*/ 59 w 73"/>
                <a:gd name="T63" fmla="*/ 19 h 68"/>
                <a:gd name="T64" fmla="*/ 66 w 73"/>
                <a:gd name="T65" fmla="*/ 39 h 68"/>
                <a:gd name="T66" fmla="*/ 61 w 73"/>
                <a:gd name="T67" fmla="*/ 39 h 68"/>
                <a:gd name="T68" fmla="*/ 51 w 73"/>
                <a:gd name="T69" fmla="*/ 34 h 68"/>
                <a:gd name="T70" fmla="*/ 54 w 73"/>
                <a:gd name="T71" fmla="*/ 24 h 68"/>
                <a:gd name="T72" fmla="*/ 54 w 73"/>
                <a:gd name="T73" fmla="*/ 21 h 68"/>
                <a:gd name="T74" fmla="*/ 59 w 73"/>
                <a:gd name="T75" fmla="*/ 22 h 68"/>
                <a:gd name="T76" fmla="*/ 69 w 73"/>
                <a:gd name="T77" fmla="*/ 19 h 68"/>
                <a:gd name="T78" fmla="*/ 73 w 73"/>
                <a:gd name="T79" fmla="*/ 33 h 68"/>
                <a:gd name="T80" fmla="*/ 66 w 73"/>
                <a:gd name="T81" fmla="*/ 39 h 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"/>
                <a:gd name="T124" fmla="*/ 0 h 68"/>
                <a:gd name="T125" fmla="*/ 73 w 73"/>
                <a:gd name="T126" fmla="*/ 68 h 6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49218" name="TextBox 16"/>
          <p:cNvSpPr txBox="1"/>
          <p:nvPr/>
        </p:nvSpPr>
        <p:spPr>
          <a:xfrm>
            <a:off x="2177382" y="4004777"/>
            <a:ext cx="6709551" cy="1361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开学初，三英团队就把phonics教学作为一项重点任务来抓。王丽主任和教研组成员多次商讨，形成共识，全力以赴。为此，教研组成员积极整理了有关的教学资料，音视频资料，朗读资料，同时学习了以往朗读获奖的视频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049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04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75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75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75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75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4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75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75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75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75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204" grpId="0"/>
      <p:bldP spid="1049218" grpId="0"/>
    </p:bldLst>
  </p:timing>
</p:sld>
</file>

<file path=ppt/tags/tag1.xml><?xml version="1.0" encoding="utf-8"?>
<p:tagLst xmlns:p="http://schemas.openxmlformats.org/presentationml/2006/main">
  <p:tag name="MH" val="20160303161934"/>
  <p:tag name="MH_LIBRARY" val="GRAPHIC"/>
  <p:tag name="MH_TYPE" val="Text"/>
  <p:tag name="MH_ORDER" val="1"/>
</p:tagLst>
</file>

<file path=ppt/tags/tag10.xml><?xml version="1.0" encoding="utf-8"?>
<p:tagLst xmlns:p="http://schemas.openxmlformats.org/presentationml/2006/main">
  <p:tag name="MH" val="20160303161934"/>
  <p:tag name="MH_LIBRARY" val="GRAPHIC"/>
  <p:tag name="MH_TYPE" val="Text"/>
  <p:tag name="MH_ORDER" val="1"/>
</p:tagLst>
</file>

<file path=ppt/tags/tag11.xml><?xml version="1.0" encoding="utf-8"?>
<p:tagLst xmlns:p="http://schemas.openxmlformats.org/presentationml/2006/main">
  <p:tag name="KSO_WM_UNIT_PLACING_PICTURE_USER_VIEWPORT" val="{&quot;height&quot;:6120,&quot;width&quot;:11130}"/>
</p:tagLst>
</file>

<file path=ppt/tags/tag12.xml><?xml version="1.0" encoding="utf-8"?>
<p:tagLst xmlns:p="http://schemas.openxmlformats.org/presentationml/2006/main">
  <p:tag name="MH" val="20160303161934"/>
  <p:tag name="MH_LIBRARY" val="GRAPHIC"/>
  <p:tag name="MH_TYPE" val="Text"/>
  <p:tag name="MH_ORDER" val="1"/>
</p:tagLst>
</file>

<file path=ppt/tags/tag13.xml><?xml version="1.0" encoding="utf-8"?>
<p:tagLst xmlns:p="http://schemas.openxmlformats.org/presentationml/2006/main">
  <p:tag name="MH" val="20160303161934"/>
  <p:tag name="MH_LIBRARY" val="GRAPHIC"/>
  <p:tag name="MH_TYPE" val="Text"/>
  <p:tag name="MH_ORDER" val="1"/>
</p:tagLst>
</file>

<file path=ppt/tags/tag14.xml><?xml version="1.0" encoding="utf-8"?>
<p:tagLst xmlns:p="http://schemas.openxmlformats.org/presentationml/2006/main">
  <p:tag name="MH" val="20160303161934"/>
  <p:tag name="MH_LIBRARY" val="GRAPHIC"/>
  <p:tag name="MH_TYPE" val="Text"/>
  <p:tag name="MH_ORDER" val="1"/>
</p:tagLst>
</file>

<file path=ppt/tags/tag15.xml><?xml version="1.0" encoding="utf-8"?>
<p:tagLst xmlns:p="http://schemas.openxmlformats.org/presentationml/2006/main">
  <p:tag name="MH" val="20160303161934"/>
  <p:tag name="MH_LIBRARY" val="GRAPHIC"/>
  <p:tag name="MH_TYPE" val="Text"/>
  <p:tag name="MH_ORDER" val="1"/>
</p:tagLst>
</file>

<file path=ppt/tags/tag16.xml><?xml version="1.0" encoding="utf-8"?>
<p:tagLst xmlns:p="http://schemas.openxmlformats.org/presentationml/2006/main">
  <p:tag name="KSO_WPP_MARK_KEY" val="c5de7ab1-1c9f-4728-aab6-771529d13071"/>
  <p:tag name="COMMONDATA" val="eyJoZGlkIjoiZTJmZjcwMmZlYWQ3NjNiMGE1YzU3MWViNGRlNWI5NGEifQ=="/>
  <p:tag name="commondata" val="eyJoZGlkIjoiMzEwNTM5NzYwMDRjMzkwZTVkZjY2ODkwMGIxNGU0OTUifQ=="/>
</p:tagLst>
</file>

<file path=ppt/tags/tag2.xml><?xml version="1.0" encoding="utf-8"?>
<p:tagLst xmlns:p="http://schemas.openxmlformats.org/presentationml/2006/main">
  <p:tag name="MH" val="20160303161934"/>
  <p:tag name="MH_LIBRARY" val="GRAPHIC"/>
  <p:tag name="MH_TYPE" val="Text"/>
  <p:tag name="MH_ORDER" val="1"/>
</p:tagLst>
</file>

<file path=ppt/tags/tag3.xml><?xml version="1.0" encoding="utf-8"?>
<p:tagLst xmlns:p="http://schemas.openxmlformats.org/presentationml/2006/main">
  <p:tag name="MH" val="20160303161934"/>
  <p:tag name="MH_LIBRARY" val="GRAPHIC"/>
  <p:tag name="MH_TYPE" val="Text"/>
  <p:tag name="MH_ORDER" val="1"/>
</p:tagLst>
</file>

<file path=ppt/tags/tag4.xml><?xml version="1.0" encoding="utf-8"?>
<p:tagLst xmlns:p="http://schemas.openxmlformats.org/presentationml/2006/main">
  <p:tag name="MH" val="20160303161934"/>
  <p:tag name="MH_LIBRARY" val="GRAPHIC"/>
  <p:tag name="MH_TYPE" val="Text"/>
  <p:tag name="MH_ORDER" val="1"/>
</p:tagLst>
</file>

<file path=ppt/tags/tag5.xml><?xml version="1.0" encoding="utf-8"?>
<p:tagLst xmlns:p="http://schemas.openxmlformats.org/presentationml/2006/main">
  <p:tag name="MH" val="20160303161934"/>
  <p:tag name="MH_LIBRARY" val="GRAPHIC"/>
  <p:tag name="MH_TYPE" val="Text"/>
  <p:tag name="MH_ORDER" val="1"/>
</p:tagLst>
</file>

<file path=ppt/tags/tag6.xml><?xml version="1.0" encoding="utf-8"?>
<p:tagLst xmlns:p="http://schemas.openxmlformats.org/presentationml/2006/main">
  <p:tag name="MH" val="20160303161934"/>
  <p:tag name="MH_LIBRARY" val="GRAPHIC"/>
  <p:tag name="MH_TYPE" val="Text"/>
  <p:tag name="MH_ORDER" val="1"/>
</p:tagLst>
</file>

<file path=ppt/tags/tag7.xml><?xml version="1.0" encoding="utf-8"?>
<p:tagLst xmlns:p="http://schemas.openxmlformats.org/presentationml/2006/main">
  <p:tag name="MH" val="20160303161934"/>
  <p:tag name="MH_LIBRARY" val="GRAPHIC"/>
  <p:tag name="MH_TYPE" val="Text"/>
  <p:tag name="MH_ORDER" val="1"/>
</p:tagLst>
</file>

<file path=ppt/tags/tag8.xml><?xml version="1.0" encoding="utf-8"?>
<p:tagLst xmlns:p="http://schemas.openxmlformats.org/presentationml/2006/main">
  <p:tag name="MH" val="20160303161934"/>
  <p:tag name="MH_LIBRARY" val="GRAPHIC"/>
  <p:tag name="MH_TYPE" val="Text"/>
  <p:tag name="MH_ORDER" val="1"/>
</p:tagLst>
</file>

<file path=ppt/tags/tag9.xml><?xml version="1.0" encoding="utf-8"?>
<p:tagLst xmlns:p="http://schemas.openxmlformats.org/presentationml/2006/main">
  <p:tag name="MH" val="20160303161934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自定义 49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C856F"/>
      </a:accent1>
      <a:accent2>
        <a:srgbClr val="B5D1C8"/>
      </a:accent2>
      <a:accent3>
        <a:srgbClr val="4C856F"/>
      </a:accent3>
      <a:accent4>
        <a:srgbClr val="B5D1C8"/>
      </a:accent4>
      <a:accent5>
        <a:srgbClr val="4C856F"/>
      </a:accent5>
      <a:accent6>
        <a:srgbClr val="B5D1C8"/>
      </a:accent6>
      <a:hlink>
        <a:srgbClr val="4C856F"/>
      </a:hlink>
      <a:folHlink>
        <a:srgbClr val="4C856F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2706</Words>
  <Application>WPS 演示</Application>
  <PresentationFormat>自定义</PresentationFormat>
  <Paragraphs>201</Paragraphs>
  <Slides>29</Slides>
  <Notes>57</Notes>
  <HiddenSlides>1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29</vt:i4>
      </vt:variant>
    </vt:vector>
  </HeadingPairs>
  <TitlesOfParts>
    <vt:vector size="54" baseType="lpstr">
      <vt:lpstr>Arial</vt:lpstr>
      <vt:lpstr>宋体</vt:lpstr>
      <vt:lpstr>Wingdings</vt:lpstr>
      <vt:lpstr>Arial</vt:lpstr>
      <vt:lpstr>微软雅黑</vt:lpstr>
      <vt:lpstr>华文彩云</vt:lpstr>
      <vt:lpstr>Calibri</vt:lpstr>
      <vt:lpstr>Impact</vt:lpstr>
      <vt:lpstr>Calibri</vt:lpstr>
      <vt:lpstr>FontAwesome</vt:lpstr>
      <vt:lpstr>等线</vt:lpstr>
      <vt:lpstr>Arial Unicode MS</vt:lpstr>
      <vt:lpstr>黑体</vt:lpstr>
      <vt:lpstr>等线 Light</vt:lpstr>
      <vt:lpstr>ksdb</vt:lpstr>
      <vt:lpstr>Office 主题​​</vt:lpstr>
      <vt:lpstr>自定义设计方案</vt:lpstr>
      <vt:lpstr>1_自定义设计方案</vt:lpstr>
      <vt:lpstr>1_Office 主题​​</vt:lpstr>
      <vt:lpstr>2_自定义设计方案</vt:lpstr>
      <vt:lpstr>2_Office 主题​​</vt:lpstr>
      <vt:lpstr>3_自定义设计方案</vt:lpstr>
      <vt:lpstr>4_自定义设计方案</vt:lpstr>
      <vt:lpstr>Office 主题</vt:lpstr>
      <vt:lpstr>3_Office 主题​​</vt:lpstr>
      <vt:lpstr>PowerPoint 演示文稿</vt:lpstr>
      <vt:lpstr>三英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郑飞</cp:lastModifiedBy>
  <cp:revision>362</cp:revision>
  <dcterms:created xsi:type="dcterms:W3CDTF">2016-04-14T03:39:00Z</dcterms:created>
  <dcterms:modified xsi:type="dcterms:W3CDTF">2023-12-17T11:15:04Z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F4D13CF1B1894F74837A56DD13E44F5A</vt:lpwstr>
  </property>
  <property fmtid="{D5CDD505-2E9C-101B-9397-08002B2CF9AE}" pid="3" name="KSOProductBuildVer">
    <vt:lpwstr>2052-12.1.0.15374</vt:lpwstr>
  </property>
</Properties>
</file>