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4" r:id="rId3"/>
    <p:sldId id="326" r:id="rId4"/>
    <p:sldId id="285" r:id="rId5"/>
    <p:sldId id="332" r:id="rId6"/>
    <p:sldId id="287" r:id="rId7"/>
    <p:sldId id="299" r:id="rId8"/>
    <p:sldId id="301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F15"/>
    <a:srgbClr val="5A5E60"/>
    <a:srgbClr val="D5474A"/>
    <a:srgbClr val="FAF3EA"/>
    <a:srgbClr val="F0D7BA"/>
    <a:srgbClr val="ED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33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900" y="-624"/>
      </p:cViewPr>
      <p:guideLst>
        <p:guide orient="horz" pos="208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14:window dir="vert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75E4-0A74-464F-B416-9BBE6B12C6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159B-923D-445C-BC71-59845B2B9B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../media/image6.png"/><Relationship Id="rId6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8.jpeg"/><Relationship Id="rId11" Type="http://schemas.openxmlformats.org/officeDocument/2006/relationships/image" Target="../media/image7.jpeg"/><Relationship Id="rId10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6.png"/><Relationship Id="rId7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tags" Target="../tags/tag8.xml"/><Relationship Id="rId4" Type="http://schemas.openxmlformats.org/officeDocument/2006/relationships/image" Target="../media/image10.png"/><Relationship Id="rId3" Type="http://schemas.openxmlformats.org/officeDocument/2006/relationships/tags" Target="../tags/tag7.xml"/><Relationship Id="rId2" Type="http://schemas.openxmlformats.org/officeDocument/2006/relationships/image" Target="../media/image9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png"/><Relationship Id="rId10" Type="http://schemas.openxmlformats.org/officeDocument/2006/relationships/tags" Target="../tags/tag11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6.png"/><Relationship Id="rId7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tags" Target="../tags/tag14.xml"/><Relationship Id="rId4" Type="http://schemas.openxmlformats.org/officeDocument/2006/relationships/image" Target="../media/image10.png"/><Relationship Id="rId3" Type="http://schemas.openxmlformats.org/officeDocument/2006/relationships/tags" Target="../tags/tag13.xml"/><Relationship Id="rId2" Type="http://schemas.openxmlformats.org/officeDocument/2006/relationships/image" Target="../media/image9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png"/><Relationship Id="rId10" Type="http://schemas.openxmlformats.org/officeDocument/2006/relationships/tags" Target="../tags/tag17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6.png"/><Relationship Id="rId7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tags" Target="../tags/tag20.xml"/><Relationship Id="rId4" Type="http://schemas.openxmlformats.org/officeDocument/2006/relationships/image" Target="../media/image10.png"/><Relationship Id="rId3" Type="http://schemas.openxmlformats.org/officeDocument/2006/relationships/tags" Target="../tags/tag19.xml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tags" Target="../tags/tag23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image" Target="../media/image6.png"/><Relationship Id="rId7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tags" Target="../tags/tag26.xml"/><Relationship Id="rId4" Type="http://schemas.openxmlformats.org/officeDocument/2006/relationships/image" Target="../media/image10.png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4.jpeg"/><Relationship Id="rId11" Type="http://schemas.openxmlformats.org/officeDocument/2006/relationships/image" Target="../media/image11.png"/><Relationship Id="rId10" Type="http://schemas.openxmlformats.org/officeDocument/2006/relationships/tags" Target="../tags/tag29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6.png"/><Relationship Id="rId7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tags" Target="../tags/tag32.xml"/><Relationship Id="rId4" Type="http://schemas.openxmlformats.org/officeDocument/2006/relationships/image" Target="../media/image10.png"/><Relationship Id="rId3" Type="http://schemas.openxmlformats.org/officeDocument/2006/relationships/tags" Target="../tags/tag31.xml"/><Relationship Id="rId2" Type="http://schemas.openxmlformats.org/officeDocument/2006/relationships/image" Target="../media/image9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jpeg"/><Relationship Id="rId11" Type="http://schemas.openxmlformats.org/officeDocument/2006/relationships/image" Target="../media/image11.png"/><Relationship Id="rId10" Type="http://schemas.openxmlformats.org/officeDocument/2006/relationships/tags" Target="../tags/tag35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image" Target="../media/image6.png"/><Relationship Id="rId7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tags" Target="../tags/tag38.xml"/><Relationship Id="rId4" Type="http://schemas.openxmlformats.org/officeDocument/2006/relationships/image" Target="../media/image10.png"/><Relationship Id="rId3" Type="http://schemas.openxmlformats.org/officeDocument/2006/relationships/tags" Target="../tags/tag37.xml"/><Relationship Id="rId2" Type="http://schemas.openxmlformats.org/officeDocument/2006/relationships/image" Target="../media/image9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jpeg"/><Relationship Id="rId11" Type="http://schemas.openxmlformats.org/officeDocument/2006/relationships/image" Target="../media/image11.png"/><Relationship Id="rId10" Type="http://schemas.openxmlformats.org/officeDocument/2006/relationships/tags" Target="../tags/tag41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27"/>
          <a:stretch>
            <a:fillRect/>
          </a:stretch>
        </p:blipFill>
        <p:spPr>
          <a:xfrm>
            <a:off x="0" y="3491495"/>
            <a:ext cx="12192000" cy="342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4"/>
          <a:stretch>
            <a:fillRect/>
          </a:stretch>
        </p:blipFill>
        <p:spPr>
          <a:xfrm flipH="1">
            <a:off x="-1" y="1339752"/>
            <a:ext cx="10765571" cy="5580743"/>
          </a:xfrm>
          <a:prstGeom prst="rect">
            <a:avLst/>
          </a:prstGeom>
        </p:spPr>
      </p:pic>
      <p:sp>
        <p:nvSpPr>
          <p:cNvPr id="107" name="PA-图片 104"/>
          <p:cNvSpPr/>
          <p:nvPr>
            <p:custDataLst>
              <p:tags r:id="rId3"/>
            </p:custDataLst>
          </p:nvPr>
        </p:nvSpPr>
        <p:spPr>
          <a:xfrm>
            <a:off x="-460828" y="-317040"/>
            <a:ext cx="12192001" cy="3790508"/>
          </a:xfrm>
          <a:custGeom>
            <a:avLst/>
            <a:gdLst/>
            <a:ahLst/>
            <a:cxnLst/>
            <a:rect l="0" t="0" r="0" b="0"/>
            <a:pathLst>
              <a:path w="12192001" h="3790508">
                <a:moveTo>
                  <a:pt x="0" y="0"/>
                </a:moveTo>
                <a:lnTo>
                  <a:pt x="12192000" y="0"/>
                </a:lnTo>
                <a:lnTo>
                  <a:pt x="12192000" y="3790507"/>
                </a:lnTo>
                <a:lnTo>
                  <a:pt x="0" y="3790507"/>
                </a:lnTo>
                <a:close/>
              </a:path>
            </a:pathLst>
          </a:cu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23" y="0"/>
            <a:ext cx="12192000" cy="692049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-5345"/>
            <a:ext cx="4268755" cy="6858000"/>
          </a:xfrm>
          <a:prstGeom prst="rect">
            <a:avLst/>
          </a:prstGeom>
        </p:spPr>
      </p:pic>
      <p:pic>
        <p:nvPicPr>
          <p:cNvPr id="108" name="PA-图片 12"/>
          <p:cNvPicPr/>
          <p:nvPr>
            <p:custDataLst>
              <p:tags r:id="rId6"/>
            </p:custDataLst>
          </p:nvPr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" y="0"/>
            <a:ext cx="4571571" cy="6858001"/>
          </a:xfrm>
          <a:prstGeom prst="rect">
            <a:avLst/>
          </a:prstGeom>
        </p:spPr>
      </p:pic>
      <p:pic>
        <p:nvPicPr>
          <p:cNvPr id="109" name="PA-图片 12"/>
          <p:cNvPicPr/>
          <p:nvPr>
            <p:custDataLst>
              <p:tags r:id="rId8"/>
            </p:custDataLst>
          </p:nvPr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976" y="0"/>
            <a:ext cx="4571571" cy="6858001"/>
          </a:xfrm>
          <a:prstGeom prst="rect">
            <a:avLst/>
          </a:prstGeom>
        </p:spPr>
      </p:pic>
      <p:pic>
        <p:nvPicPr>
          <p:cNvPr id="110" name="PA-图片 12"/>
          <p:cNvPicPr/>
          <p:nvPr>
            <p:custDataLst>
              <p:tags r:id="rId9"/>
            </p:custDataLst>
          </p:nvPr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/>
          <a:stretch>
            <a:fillRect/>
          </a:stretch>
        </p:blipFill>
        <p:spPr>
          <a:xfrm flipH="1">
            <a:off x="9142547" y="0"/>
            <a:ext cx="3046530" cy="685800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897380" y="591185"/>
            <a:ext cx="816038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楷体" panose="02010609060101010101" charset="-122"/>
              </a:rPr>
              <a:t>心向美好，</a:t>
            </a:r>
            <a:endParaRPr lang="zh-CN" altLang="en-US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楷体" panose="02010609060101010101" charset="-122"/>
            </a:endParaRPr>
          </a:p>
          <a:p>
            <a:pPr algn="just"/>
            <a:r>
              <a:rPr lang="zh-CN" alt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楷体" panose="02010609060101010101" charset="-122"/>
              </a:rPr>
              <a:t> </a:t>
            </a:r>
            <a:r>
              <a:rPr lang="en-US" altLang="zh-CN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楷体" panose="02010609060101010101" charset="-122"/>
              </a:rPr>
              <a:t>       </a:t>
            </a:r>
            <a:r>
              <a:rPr lang="zh-CN" alt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楷体" panose="02010609060101010101" charset="-122"/>
              </a:rPr>
              <a:t>共赴未来</a:t>
            </a:r>
            <a:endParaRPr lang="zh-CN" altLang="en-US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楷体" panose="02010609060101010101" charset="-122"/>
            </a:endParaRPr>
          </a:p>
        </p:txBody>
      </p:sp>
      <p:sp>
        <p:nvSpPr>
          <p:cNvPr id="33" name="矩形 32"/>
          <p:cNvSpPr/>
          <p:nvPr>
            <p:custDataLst>
              <p:tags r:id="rId10"/>
            </p:custDataLst>
          </p:nvPr>
        </p:nvSpPr>
        <p:spPr>
          <a:xfrm>
            <a:off x="2108835" y="3970020"/>
            <a:ext cx="91859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-------</a:t>
            </a:r>
            <a:r>
              <a:rPr lang="en-US" altLang="zh-CN" sz="2800" b="1" i="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薛家实验小学第</a:t>
            </a:r>
            <a:r>
              <a:rPr lang="zh-CN" altLang="en-US" sz="2800" b="1" i="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800" b="1" i="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轮“</a:t>
            </a:r>
            <a:r>
              <a:rPr lang="zh-CN" altLang="en-US" sz="2800" b="1" i="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微共体</a:t>
            </a:r>
            <a:r>
              <a:rPr lang="en-US" altLang="zh-CN" sz="2800" b="1" i="0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”活动</a:t>
            </a:r>
            <a:endParaRPr lang="en-US" altLang="zh-CN" sz="2800" b="1" i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9943" y="4876800"/>
            <a:ext cx="1828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2023</a:t>
            </a:r>
            <a:r>
              <a:rPr lang="zh-CN" altLang="en-US" b="1" dirty="0" smtClean="0">
                <a:solidFill>
                  <a:srgbClr val="002060"/>
                </a:solidFill>
              </a:rPr>
              <a:t>年</a:t>
            </a:r>
            <a:r>
              <a:rPr lang="en-US" altLang="zh-CN" b="1" dirty="0" smtClean="0">
                <a:solidFill>
                  <a:srgbClr val="002060"/>
                </a:solidFill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</a:rPr>
              <a:t>月</a:t>
            </a:r>
            <a:r>
              <a:rPr lang="en-US" altLang="zh-CN" b="1" dirty="0" smtClean="0">
                <a:solidFill>
                  <a:srgbClr val="002060"/>
                </a:solidFill>
              </a:rPr>
              <a:t>10</a:t>
            </a:r>
            <a:r>
              <a:rPr lang="zh-CN" altLang="en-US" b="1" dirty="0" smtClean="0">
                <a:solidFill>
                  <a:srgbClr val="002060"/>
                </a:solidFill>
              </a:rPr>
              <a:t>日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14" name="图片 13" descr="src=http___img.mp.itc.cn_upload_20170415_2e9907982b2a4d5abe78f4b8dd23cbe1_th.jpeg&amp;refer=http___img.mp.itc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5E4E9"/>
              </a:clrFrom>
              <a:clrTo>
                <a:srgbClr val="E5E4E9">
                  <a:alpha val="0"/>
                </a:srgbClr>
              </a:clrTo>
            </a:clrChange>
          </a:blip>
          <a:srcRect r="32948"/>
          <a:stretch>
            <a:fillRect/>
          </a:stretch>
        </p:blipFill>
        <p:spPr>
          <a:xfrm flipH="1">
            <a:off x="-2" y="2656115"/>
            <a:ext cx="2133601" cy="4201886"/>
          </a:xfrm>
          <a:prstGeom prst="rect">
            <a:avLst/>
          </a:prstGeom>
        </p:spPr>
      </p:pic>
      <p:pic>
        <p:nvPicPr>
          <p:cNvPr id="16" name="图片 15" descr="src=http___bpic.588ku.com_element_origin_min_pic_19_01_04_e8aa36a57238c33d92d8092db87b5b1c.jpg&amp;refer=http___bpic.588ku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6419" b="16021"/>
          <a:stretch>
            <a:fillRect/>
          </a:stretch>
        </p:blipFill>
        <p:spPr>
          <a:xfrm>
            <a:off x="9386302" y="4318000"/>
            <a:ext cx="2805698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图片 8"/>
          <p:cNvSpPr/>
          <p:nvPr>
            <p:custDataLst>
              <p:tags r:id="rId1"/>
            </p:custDataLst>
          </p:nvPr>
        </p:nvSpPr>
        <p:spPr>
          <a:xfrm>
            <a:off x="-3481" y="3491496"/>
            <a:ext cx="12192001" cy="3366504"/>
          </a:xfrm>
          <a:custGeom>
            <a:avLst/>
            <a:gdLst/>
            <a:ahLst/>
            <a:cxnLst/>
            <a:rect l="0" t="0" r="0" b="0"/>
            <a:pathLst>
              <a:path w="12192001" h="3429001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图片 18"/>
          <p:cNvSpPr/>
          <p:nvPr>
            <p:custDataLst>
              <p:tags r:id="rId3"/>
            </p:custDataLst>
          </p:nvPr>
        </p:nvSpPr>
        <p:spPr>
          <a:xfrm>
            <a:off x="-1" y="1339752"/>
            <a:ext cx="10765572" cy="5518247"/>
          </a:xfrm>
          <a:custGeom>
            <a:avLst/>
            <a:gdLst/>
            <a:ahLst/>
            <a:cxnLst/>
            <a:rect l="0" t="0" r="0" b="0"/>
            <a:pathLst>
              <a:path w="10765572" h="5580744">
                <a:moveTo>
                  <a:pt x="0" y="0"/>
                </a:moveTo>
                <a:lnTo>
                  <a:pt x="10765571" y="0"/>
                </a:lnTo>
                <a:lnTo>
                  <a:pt x="10765571" y="5580743"/>
                </a:lnTo>
                <a:lnTo>
                  <a:pt x="0" y="5580743"/>
                </a:lnTo>
                <a:close/>
              </a:path>
            </a:pathLst>
          </a:cu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PA-图片 104"/>
          <p:cNvSpPr/>
          <p:nvPr>
            <p:custDataLst>
              <p:tags r:id="rId5"/>
            </p:custDataLst>
          </p:nvPr>
        </p:nvSpPr>
        <p:spPr>
          <a:xfrm>
            <a:off x="-460828" y="-317040"/>
            <a:ext cx="12192001" cy="3790508"/>
          </a:xfrm>
          <a:custGeom>
            <a:avLst/>
            <a:gdLst/>
            <a:ahLst/>
            <a:cxnLst/>
            <a:rect l="0" t="0" r="0" b="0"/>
            <a:pathLst>
              <a:path w="12192001" h="3790508">
                <a:moveTo>
                  <a:pt x="0" y="0"/>
                </a:moveTo>
                <a:lnTo>
                  <a:pt x="12192000" y="0"/>
                </a:lnTo>
                <a:lnTo>
                  <a:pt x="12192000" y="3790507"/>
                </a:lnTo>
                <a:lnTo>
                  <a:pt x="0" y="3790507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558" y="1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7" name="PA-图片 12"/>
          <p:cNvPicPr/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770" y="-635"/>
            <a:ext cx="4571571" cy="6858001"/>
          </a:xfrm>
          <a:prstGeom prst="rect">
            <a:avLst/>
          </a:prstGeom>
        </p:spPr>
      </p:pic>
      <p:pic>
        <p:nvPicPr>
          <p:cNvPr id="138" name="PA-图片 12"/>
          <p:cNvPicPr/>
          <p:nvPr>
            <p:custDataLst>
              <p:tags r:id="rId9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976" y="0"/>
            <a:ext cx="4571571" cy="6858001"/>
          </a:xfrm>
          <a:prstGeom prst="rect">
            <a:avLst/>
          </a:prstGeom>
        </p:spPr>
      </p:pic>
      <p:pic>
        <p:nvPicPr>
          <p:cNvPr id="139" name="PA-图片 12"/>
          <p:cNvPicPr/>
          <p:nvPr>
            <p:custDataLst>
              <p:tags r:id="rId10"/>
            </p:custDataLst>
          </p:nvPr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/>
          <a:stretch>
            <a:fillRect/>
          </a:stretch>
        </p:blipFill>
        <p:spPr>
          <a:xfrm flipH="1">
            <a:off x="9142547" y="0"/>
            <a:ext cx="3046530" cy="6858001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669008" y="2045821"/>
            <a:ext cx="542781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宣读</a:t>
            </a:r>
            <a:r>
              <a:rPr lang="zh-CN" alt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名单</a:t>
            </a:r>
            <a:endParaRPr lang="zh-CN" altLang="en-US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>
            <a:fillRect/>
          </a:stretch>
        </p:blipFill>
        <p:spPr>
          <a:xfrm>
            <a:off x="5174349" y="111760"/>
            <a:ext cx="6951306" cy="6634151"/>
          </a:xfrm>
          <a:custGeom>
            <a:avLst/>
            <a:gdLst>
              <a:gd name="connsiteX0" fmla="*/ 6104139 w 6951306"/>
              <a:gd name="connsiteY0" fmla="*/ 4855115 h 6634151"/>
              <a:gd name="connsiteX1" fmla="*/ 6000597 w 6951306"/>
              <a:gd name="connsiteY1" fmla="*/ 4958657 h 6634151"/>
              <a:gd name="connsiteX2" fmla="*/ 6000597 w 6951306"/>
              <a:gd name="connsiteY2" fmla="*/ 5372812 h 6634151"/>
              <a:gd name="connsiteX3" fmla="*/ 6104139 w 6951306"/>
              <a:gd name="connsiteY3" fmla="*/ 5476354 h 6634151"/>
              <a:gd name="connsiteX4" fmla="*/ 6518294 w 6951306"/>
              <a:gd name="connsiteY4" fmla="*/ 5476354 h 6634151"/>
              <a:gd name="connsiteX5" fmla="*/ 6621836 w 6951306"/>
              <a:gd name="connsiteY5" fmla="*/ 5372812 h 6634151"/>
              <a:gd name="connsiteX6" fmla="*/ 6621836 w 6951306"/>
              <a:gd name="connsiteY6" fmla="*/ 4958657 h 6634151"/>
              <a:gd name="connsiteX7" fmla="*/ 6518294 w 6951306"/>
              <a:gd name="connsiteY7" fmla="*/ 4855115 h 6634151"/>
              <a:gd name="connsiteX8" fmla="*/ 0 w 6951306"/>
              <a:gd name="connsiteY8" fmla="*/ 0 h 6634151"/>
              <a:gd name="connsiteX9" fmla="*/ 6951306 w 6951306"/>
              <a:gd name="connsiteY9" fmla="*/ 0 h 6634151"/>
              <a:gd name="connsiteX10" fmla="*/ 6951306 w 6951306"/>
              <a:gd name="connsiteY10" fmla="*/ 6634151 h 6634151"/>
              <a:gd name="connsiteX11" fmla="*/ 0 w 6951306"/>
              <a:gd name="connsiteY11" fmla="*/ 6634151 h 66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1306" h="6634151">
                <a:moveTo>
                  <a:pt x="6104139" y="4855115"/>
                </a:moveTo>
                <a:cubicBezTo>
                  <a:pt x="6046954" y="4855115"/>
                  <a:pt x="6000597" y="4901472"/>
                  <a:pt x="6000597" y="4958657"/>
                </a:cubicBezTo>
                <a:lnTo>
                  <a:pt x="6000597" y="5372812"/>
                </a:lnTo>
                <a:cubicBezTo>
                  <a:pt x="6000597" y="5429997"/>
                  <a:pt x="6046954" y="5476354"/>
                  <a:pt x="6104139" y="5476354"/>
                </a:cubicBezTo>
                <a:lnTo>
                  <a:pt x="6518294" y="5476354"/>
                </a:lnTo>
                <a:cubicBezTo>
                  <a:pt x="6575479" y="5476354"/>
                  <a:pt x="6621836" y="5429997"/>
                  <a:pt x="6621836" y="5372812"/>
                </a:cubicBezTo>
                <a:lnTo>
                  <a:pt x="6621836" y="4958657"/>
                </a:lnTo>
                <a:cubicBezTo>
                  <a:pt x="6621836" y="4901472"/>
                  <a:pt x="6575479" y="4855115"/>
                  <a:pt x="6518294" y="4855115"/>
                </a:cubicBezTo>
                <a:close/>
                <a:moveTo>
                  <a:pt x="0" y="0"/>
                </a:moveTo>
                <a:lnTo>
                  <a:pt x="6951306" y="0"/>
                </a:lnTo>
                <a:lnTo>
                  <a:pt x="6951306" y="6634151"/>
                </a:lnTo>
                <a:lnTo>
                  <a:pt x="0" y="6634151"/>
                </a:lnTo>
                <a:close/>
              </a:path>
            </a:pathLst>
          </a:custGeom>
        </p:spPr>
      </p:pic>
      <p:pic>
        <p:nvPicPr>
          <p:cNvPr id="14" name="图片 13" descr="u=1050660847,2395519171&amp;fm=253&amp;fmt=auto&amp;app=120&amp;f=JPEG.webp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78" y="3751228"/>
            <a:ext cx="3424465" cy="270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u=4260714616,2065680101&amp;fm=26&amp;fmt=auto.webp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1392" y="4034971"/>
            <a:ext cx="3034288" cy="239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图片 8"/>
          <p:cNvSpPr/>
          <p:nvPr>
            <p:custDataLst>
              <p:tags r:id="rId1"/>
            </p:custDataLst>
          </p:nvPr>
        </p:nvSpPr>
        <p:spPr>
          <a:xfrm>
            <a:off x="-3481" y="3491496"/>
            <a:ext cx="12192001" cy="3366504"/>
          </a:xfrm>
          <a:custGeom>
            <a:avLst/>
            <a:gdLst/>
            <a:ahLst/>
            <a:cxnLst/>
            <a:rect l="0" t="0" r="0" b="0"/>
            <a:pathLst>
              <a:path w="12192001" h="3429001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图片 18"/>
          <p:cNvSpPr/>
          <p:nvPr>
            <p:custDataLst>
              <p:tags r:id="rId3"/>
            </p:custDataLst>
          </p:nvPr>
        </p:nvSpPr>
        <p:spPr>
          <a:xfrm>
            <a:off x="-1" y="1339752"/>
            <a:ext cx="10765572" cy="5518247"/>
          </a:xfrm>
          <a:custGeom>
            <a:avLst/>
            <a:gdLst/>
            <a:ahLst/>
            <a:cxnLst/>
            <a:rect l="0" t="0" r="0" b="0"/>
            <a:pathLst>
              <a:path w="10765572" h="5580744">
                <a:moveTo>
                  <a:pt x="0" y="0"/>
                </a:moveTo>
                <a:lnTo>
                  <a:pt x="10765571" y="0"/>
                </a:lnTo>
                <a:lnTo>
                  <a:pt x="10765571" y="5580743"/>
                </a:lnTo>
                <a:lnTo>
                  <a:pt x="0" y="5580743"/>
                </a:lnTo>
                <a:close/>
              </a:path>
            </a:pathLst>
          </a:cu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PA-图片 104"/>
          <p:cNvSpPr/>
          <p:nvPr>
            <p:custDataLst>
              <p:tags r:id="rId5"/>
            </p:custDataLst>
          </p:nvPr>
        </p:nvSpPr>
        <p:spPr>
          <a:xfrm>
            <a:off x="-460828" y="-317040"/>
            <a:ext cx="12192001" cy="3790508"/>
          </a:xfrm>
          <a:custGeom>
            <a:avLst/>
            <a:gdLst/>
            <a:ahLst/>
            <a:cxnLst/>
            <a:rect l="0" t="0" r="0" b="0"/>
            <a:pathLst>
              <a:path w="12192001" h="3790508">
                <a:moveTo>
                  <a:pt x="0" y="0"/>
                </a:moveTo>
                <a:lnTo>
                  <a:pt x="12192000" y="0"/>
                </a:lnTo>
                <a:lnTo>
                  <a:pt x="12192000" y="3790507"/>
                </a:lnTo>
                <a:lnTo>
                  <a:pt x="0" y="3790507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558" y="1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7" name="PA-图片 12"/>
          <p:cNvPicPr/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770" y="-635"/>
            <a:ext cx="4571571" cy="6858001"/>
          </a:xfrm>
          <a:prstGeom prst="rect">
            <a:avLst/>
          </a:prstGeom>
        </p:spPr>
      </p:pic>
      <p:pic>
        <p:nvPicPr>
          <p:cNvPr id="138" name="PA-图片 12"/>
          <p:cNvPicPr/>
          <p:nvPr>
            <p:custDataLst>
              <p:tags r:id="rId9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976" y="0"/>
            <a:ext cx="4571571" cy="6858001"/>
          </a:xfrm>
          <a:prstGeom prst="rect">
            <a:avLst/>
          </a:prstGeom>
        </p:spPr>
      </p:pic>
      <p:pic>
        <p:nvPicPr>
          <p:cNvPr id="139" name="PA-图片 12"/>
          <p:cNvPicPr/>
          <p:nvPr>
            <p:custDataLst>
              <p:tags r:id="rId10"/>
            </p:custDataLst>
          </p:nvPr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/>
          <a:stretch>
            <a:fillRect/>
          </a:stretch>
        </p:blipFill>
        <p:spPr>
          <a:xfrm flipH="1">
            <a:off x="9142547" y="0"/>
            <a:ext cx="3046530" cy="6858001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2669008" y="2045821"/>
            <a:ext cx="542781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颁发聘书</a:t>
            </a:r>
            <a:endParaRPr lang="zh-CN" altLang="en-US" sz="9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>
            <a:fillRect/>
          </a:stretch>
        </p:blipFill>
        <p:spPr>
          <a:xfrm>
            <a:off x="5174349" y="111760"/>
            <a:ext cx="6951306" cy="6634151"/>
          </a:xfrm>
          <a:custGeom>
            <a:avLst/>
            <a:gdLst>
              <a:gd name="connsiteX0" fmla="*/ 6104139 w 6951306"/>
              <a:gd name="connsiteY0" fmla="*/ 4855115 h 6634151"/>
              <a:gd name="connsiteX1" fmla="*/ 6000597 w 6951306"/>
              <a:gd name="connsiteY1" fmla="*/ 4958657 h 6634151"/>
              <a:gd name="connsiteX2" fmla="*/ 6000597 w 6951306"/>
              <a:gd name="connsiteY2" fmla="*/ 5372812 h 6634151"/>
              <a:gd name="connsiteX3" fmla="*/ 6104139 w 6951306"/>
              <a:gd name="connsiteY3" fmla="*/ 5476354 h 6634151"/>
              <a:gd name="connsiteX4" fmla="*/ 6518294 w 6951306"/>
              <a:gd name="connsiteY4" fmla="*/ 5476354 h 6634151"/>
              <a:gd name="connsiteX5" fmla="*/ 6621836 w 6951306"/>
              <a:gd name="connsiteY5" fmla="*/ 5372812 h 6634151"/>
              <a:gd name="connsiteX6" fmla="*/ 6621836 w 6951306"/>
              <a:gd name="connsiteY6" fmla="*/ 4958657 h 6634151"/>
              <a:gd name="connsiteX7" fmla="*/ 6518294 w 6951306"/>
              <a:gd name="connsiteY7" fmla="*/ 4855115 h 6634151"/>
              <a:gd name="connsiteX8" fmla="*/ 0 w 6951306"/>
              <a:gd name="connsiteY8" fmla="*/ 0 h 6634151"/>
              <a:gd name="connsiteX9" fmla="*/ 6951306 w 6951306"/>
              <a:gd name="connsiteY9" fmla="*/ 0 h 6634151"/>
              <a:gd name="connsiteX10" fmla="*/ 6951306 w 6951306"/>
              <a:gd name="connsiteY10" fmla="*/ 6634151 h 6634151"/>
              <a:gd name="connsiteX11" fmla="*/ 0 w 6951306"/>
              <a:gd name="connsiteY11" fmla="*/ 6634151 h 66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1306" h="6634151">
                <a:moveTo>
                  <a:pt x="6104139" y="4855115"/>
                </a:moveTo>
                <a:cubicBezTo>
                  <a:pt x="6046954" y="4855115"/>
                  <a:pt x="6000597" y="4901472"/>
                  <a:pt x="6000597" y="4958657"/>
                </a:cubicBezTo>
                <a:lnTo>
                  <a:pt x="6000597" y="5372812"/>
                </a:lnTo>
                <a:cubicBezTo>
                  <a:pt x="6000597" y="5429997"/>
                  <a:pt x="6046954" y="5476354"/>
                  <a:pt x="6104139" y="5476354"/>
                </a:cubicBezTo>
                <a:lnTo>
                  <a:pt x="6518294" y="5476354"/>
                </a:lnTo>
                <a:cubicBezTo>
                  <a:pt x="6575479" y="5476354"/>
                  <a:pt x="6621836" y="5429997"/>
                  <a:pt x="6621836" y="5372812"/>
                </a:cubicBezTo>
                <a:lnTo>
                  <a:pt x="6621836" y="4958657"/>
                </a:lnTo>
                <a:cubicBezTo>
                  <a:pt x="6621836" y="4901472"/>
                  <a:pt x="6575479" y="4855115"/>
                  <a:pt x="6518294" y="4855115"/>
                </a:cubicBezTo>
                <a:close/>
                <a:moveTo>
                  <a:pt x="0" y="0"/>
                </a:moveTo>
                <a:lnTo>
                  <a:pt x="6951306" y="0"/>
                </a:lnTo>
                <a:lnTo>
                  <a:pt x="6951306" y="6634151"/>
                </a:lnTo>
                <a:lnTo>
                  <a:pt x="0" y="6634151"/>
                </a:lnTo>
                <a:close/>
              </a:path>
            </a:pathLst>
          </a:custGeom>
        </p:spPr>
      </p:pic>
      <p:pic>
        <p:nvPicPr>
          <p:cNvPr id="14" name="图片 13" descr="u=1050660847,2395519171&amp;fm=253&amp;fmt=auto&amp;app=120&amp;f=JPEG.webp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78" y="3751228"/>
            <a:ext cx="3424465" cy="270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u=4260714616,2065680101&amp;fm=26&amp;fmt=auto.webp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1392" y="4034971"/>
            <a:ext cx="3034288" cy="239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图片 8"/>
          <p:cNvSpPr/>
          <p:nvPr>
            <p:custDataLst>
              <p:tags r:id="rId1"/>
            </p:custDataLst>
          </p:nvPr>
        </p:nvSpPr>
        <p:spPr>
          <a:xfrm>
            <a:off x="-3481" y="3491496"/>
            <a:ext cx="12192001" cy="3366504"/>
          </a:xfrm>
          <a:custGeom>
            <a:avLst/>
            <a:gdLst/>
            <a:ahLst/>
            <a:cxnLst/>
            <a:rect l="0" t="0" r="0" b="0"/>
            <a:pathLst>
              <a:path w="12192001" h="3429001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图片 18"/>
          <p:cNvSpPr/>
          <p:nvPr>
            <p:custDataLst>
              <p:tags r:id="rId3"/>
            </p:custDataLst>
          </p:nvPr>
        </p:nvSpPr>
        <p:spPr>
          <a:xfrm>
            <a:off x="-1" y="1339752"/>
            <a:ext cx="10765572" cy="5518247"/>
          </a:xfrm>
          <a:custGeom>
            <a:avLst/>
            <a:gdLst/>
            <a:ahLst/>
            <a:cxnLst/>
            <a:rect l="0" t="0" r="0" b="0"/>
            <a:pathLst>
              <a:path w="10765572" h="5580744">
                <a:moveTo>
                  <a:pt x="0" y="0"/>
                </a:moveTo>
                <a:lnTo>
                  <a:pt x="10765571" y="0"/>
                </a:lnTo>
                <a:lnTo>
                  <a:pt x="10765571" y="5580743"/>
                </a:lnTo>
                <a:lnTo>
                  <a:pt x="0" y="5580743"/>
                </a:lnTo>
                <a:close/>
              </a:path>
            </a:pathLst>
          </a:cu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PA-图片 104"/>
          <p:cNvSpPr/>
          <p:nvPr>
            <p:custDataLst>
              <p:tags r:id="rId5"/>
            </p:custDataLst>
          </p:nvPr>
        </p:nvSpPr>
        <p:spPr>
          <a:xfrm>
            <a:off x="-460828" y="-317040"/>
            <a:ext cx="12192001" cy="3790508"/>
          </a:xfrm>
          <a:custGeom>
            <a:avLst/>
            <a:gdLst/>
            <a:ahLst/>
            <a:cxnLst/>
            <a:rect l="0" t="0" r="0" b="0"/>
            <a:pathLst>
              <a:path w="12192001" h="3790508">
                <a:moveTo>
                  <a:pt x="0" y="0"/>
                </a:moveTo>
                <a:lnTo>
                  <a:pt x="12192000" y="0"/>
                </a:lnTo>
                <a:lnTo>
                  <a:pt x="12192000" y="3790507"/>
                </a:lnTo>
                <a:lnTo>
                  <a:pt x="0" y="3790507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558" y="1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7" name="PA-图片 12"/>
          <p:cNvPicPr/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" y="0"/>
            <a:ext cx="4571571" cy="6858001"/>
          </a:xfrm>
          <a:prstGeom prst="rect">
            <a:avLst/>
          </a:prstGeom>
        </p:spPr>
      </p:pic>
      <p:pic>
        <p:nvPicPr>
          <p:cNvPr id="138" name="PA-图片 12"/>
          <p:cNvPicPr/>
          <p:nvPr>
            <p:custDataLst>
              <p:tags r:id="rId9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976" y="0"/>
            <a:ext cx="4571571" cy="6858001"/>
          </a:xfrm>
          <a:prstGeom prst="rect">
            <a:avLst/>
          </a:prstGeom>
        </p:spPr>
      </p:pic>
      <p:pic>
        <p:nvPicPr>
          <p:cNvPr id="139" name="PA-图片 12"/>
          <p:cNvPicPr/>
          <p:nvPr>
            <p:custDataLst>
              <p:tags r:id="rId10"/>
            </p:custDataLst>
          </p:nvPr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/>
          <a:stretch>
            <a:fillRect/>
          </a:stretch>
        </p:blipFill>
        <p:spPr>
          <a:xfrm flipH="1">
            <a:off x="9142547" y="0"/>
            <a:ext cx="3046530" cy="6858001"/>
          </a:xfrm>
          <a:prstGeom prst="rect">
            <a:avLst/>
          </a:prstGeom>
        </p:spPr>
      </p:pic>
      <p:grpSp>
        <p:nvGrpSpPr>
          <p:cNvPr id="3" name="组合 8"/>
          <p:cNvGrpSpPr/>
          <p:nvPr/>
        </p:nvGrpSpPr>
        <p:grpSpPr>
          <a:xfrm>
            <a:off x="389670" y="182734"/>
            <a:ext cx="8368191" cy="3770263"/>
            <a:chOff x="1398450" y="1103166"/>
            <a:chExt cx="8368191" cy="3770263"/>
          </a:xfrm>
        </p:grpSpPr>
        <p:sp>
          <p:nvSpPr>
            <p:cNvPr id="37" name="文本框 36"/>
            <p:cNvSpPr txBox="1"/>
            <p:nvPr/>
          </p:nvSpPr>
          <p:spPr>
            <a:xfrm>
              <a:off x="1398450" y="1103166"/>
              <a:ext cx="2977893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900" dirty="0">
                  <a:solidFill>
                    <a:schemeClr val="tx1">
                      <a:lumMod val="75000"/>
                      <a:lumOff val="25000"/>
                      <a:alpha val="29000"/>
                    </a:schemeClr>
                  </a:solidFill>
                  <a:latin typeface="汉仪雪君体繁" panose="02010600000101010101" pitchFamily="2" charset="-122"/>
                  <a:ea typeface="汉仪雪君体繁" panose="02010600000101010101" pitchFamily="2" charset="-122"/>
                </a:rPr>
                <a:t>肆</a:t>
              </a:r>
              <a:endParaRPr lang="zh-CN" altLang="en-US" sz="23900" dirty="0">
                <a:solidFill>
                  <a:schemeClr val="tx1">
                    <a:lumMod val="75000"/>
                    <a:lumOff val="25000"/>
                    <a:alpha val="29000"/>
                  </a:schemeClr>
                </a:solidFill>
                <a:latin typeface="汉仪雪君体繁" panose="02010600000101010101" pitchFamily="2" charset="-122"/>
                <a:ea typeface="汉仪雪君体繁" panose="0201060000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38825" y="3176982"/>
              <a:ext cx="5427816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校长寄语</a:t>
              </a:r>
              <a:endParaRPr lang="zh-CN" alt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>
            <a:fillRect/>
          </a:stretch>
        </p:blipFill>
        <p:spPr>
          <a:xfrm>
            <a:off x="5237214" y="0"/>
            <a:ext cx="6951306" cy="6634151"/>
          </a:xfrm>
          <a:custGeom>
            <a:avLst/>
            <a:gdLst>
              <a:gd name="connsiteX0" fmla="*/ 6104139 w 6951306"/>
              <a:gd name="connsiteY0" fmla="*/ 4855115 h 6634151"/>
              <a:gd name="connsiteX1" fmla="*/ 6000597 w 6951306"/>
              <a:gd name="connsiteY1" fmla="*/ 4958657 h 6634151"/>
              <a:gd name="connsiteX2" fmla="*/ 6000597 w 6951306"/>
              <a:gd name="connsiteY2" fmla="*/ 5372812 h 6634151"/>
              <a:gd name="connsiteX3" fmla="*/ 6104139 w 6951306"/>
              <a:gd name="connsiteY3" fmla="*/ 5476354 h 6634151"/>
              <a:gd name="connsiteX4" fmla="*/ 6518294 w 6951306"/>
              <a:gd name="connsiteY4" fmla="*/ 5476354 h 6634151"/>
              <a:gd name="connsiteX5" fmla="*/ 6621836 w 6951306"/>
              <a:gd name="connsiteY5" fmla="*/ 5372812 h 6634151"/>
              <a:gd name="connsiteX6" fmla="*/ 6621836 w 6951306"/>
              <a:gd name="connsiteY6" fmla="*/ 4958657 h 6634151"/>
              <a:gd name="connsiteX7" fmla="*/ 6518294 w 6951306"/>
              <a:gd name="connsiteY7" fmla="*/ 4855115 h 6634151"/>
              <a:gd name="connsiteX8" fmla="*/ 0 w 6951306"/>
              <a:gd name="connsiteY8" fmla="*/ 0 h 6634151"/>
              <a:gd name="connsiteX9" fmla="*/ 6951306 w 6951306"/>
              <a:gd name="connsiteY9" fmla="*/ 0 h 6634151"/>
              <a:gd name="connsiteX10" fmla="*/ 6951306 w 6951306"/>
              <a:gd name="connsiteY10" fmla="*/ 6634151 h 6634151"/>
              <a:gd name="connsiteX11" fmla="*/ 0 w 6951306"/>
              <a:gd name="connsiteY11" fmla="*/ 6634151 h 66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1306" h="6634151">
                <a:moveTo>
                  <a:pt x="6104139" y="4855115"/>
                </a:moveTo>
                <a:cubicBezTo>
                  <a:pt x="6046954" y="4855115"/>
                  <a:pt x="6000597" y="4901472"/>
                  <a:pt x="6000597" y="4958657"/>
                </a:cubicBezTo>
                <a:lnTo>
                  <a:pt x="6000597" y="5372812"/>
                </a:lnTo>
                <a:cubicBezTo>
                  <a:pt x="6000597" y="5429997"/>
                  <a:pt x="6046954" y="5476354"/>
                  <a:pt x="6104139" y="5476354"/>
                </a:cubicBezTo>
                <a:lnTo>
                  <a:pt x="6518294" y="5476354"/>
                </a:lnTo>
                <a:cubicBezTo>
                  <a:pt x="6575479" y="5476354"/>
                  <a:pt x="6621836" y="5429997"/>
                  <a:pt x="6621836" y="5372812"/>
                </a:cubicBezTo>
                <a:lnTo>
                  <a:pt x="6621836" y="4958657"/>
                </a:lnTo>
                <a:cubicBezTo>
                  <a:pt x="6621836" y="4901472"/>
                  <a:pt x="6575479" y="4855115"/>
                  <a:pt x="6518294" y="4855115"/>
                </a:cubicBezTo>
                <a:close/>
                <a:moveTo>
                  <a:pt x="0" y="0"/>
                </a:moveTo>
                <a:lnTo>
                  <a:pt x="6951306" y="0"/>
                </a:lnTo>
                <a:lnTo>
                  <a:pt x="6951306" y="6634151"/>
                </a:lnTo>
                <a:lnTo>
                  <a:pt x="0" y="6634151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图片 8"/>
          <p:cNvSpPr/>
          <p:nvPr>
            <p:custDataLst>
              <p:tags r:id="rId1"/>
            </p:custDataLst>
          </p:nvPr>
        </p:nvSpPr>
        <p:spPr>
          <a:xfrm>
            <a:off x="-3481" y="3491496"/>
            <a:ext cx="12192001" cy="3366504"/>
          </a:xfrm>
          <a:custGeom>
            <a:avLst/>
            <a:gdLst/>
            <a:ahLst/>
            <a:cxnLst/>
            <a:rect l="0" t="0" r="0" b="0"/>
            <a:pathLst>
              <a:path w="12192001" h="3429001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图片 18"/>
          <p:cNvSpPr/>
          <p:nvPr>
            <p:custDataLst>
              <p:tags r:id="rId3"/>
            </p:custDataLst>
          </p:nvPr>
        </p:nvSpPr>
        <p:spPr>
          <a:xfrm>
            <a:off x="-1" y="1339752"/>
            <a:ext cx="10765572" cy="5518247"/>
          </a:xfrm>
          <a:custGeom>
            <a:avLst/>
            <a:gdLst/>
            <a:ahLst/>
            <a:cxnLst/>
            <a:rect l="0" t="0" r="0" b="0"/>
            <a:pathLst>
              <a:path w="10765572" h="5580744">
                <a:moveTo>
                  <a:pt x="0" y="0"/>
                </a:moveTo>
                <a:lnTo>
                  <a:pt x="10765571" y="0"/>
                </a:lnTo>
                <a:lnTo>
                  <a:pt x="10765571" y="5580743"/>
                </a:lnTo>
                <a:lnTo>
                  <a:pt x="0" y="5580743"/>
                </a:lnTo>
                <a:close/>
              </a:path>
            </a:pathLst>
          </a:cu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PA-图片 104"/>
          <p:cNvSpPr/>
          <p:nvPr>
            <p:custDataLst>
              <p:tags r:id="rId5"/>
            </p:custDataLst>
          </p:nvPr>
        </p:nvSpPr>
        <p:spPr>
          <a:xfrm>
            <a:off x="-460828" y="-317040"/>
            <a:ext cx="12192001" cy="3790508"/>
          </a:xfrm>
          <a:custGeom>
            <a:avLst/>
            <a:gdLst/>
            <a:ahLst/>
            <a:cxnLst/>
            <a:rect l="0" t="0" r="0" b="0"/>
            <a:pathLst>
              <a:path w="12192001" h="3790508">
                <a:moveTo>
                  <a:pt x="0" y="0"/>
                </a:moveTo>
                <a:lnTo>
                  <a:pt x="12192000" y="0"/>
                </a:lnTo>
                <a:lnTo>
                  <a:pt x="12192000" y="3790507"/>
                </a:lnTo>
                <a:lnTo>
                  <a:pt x="0" y="3790507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558" y="1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7" name="PA-图片 12"/>
          <p:cNvPicPr/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" y="0"/>
            <a:ext cx="4571571" cy="6858001"/>
          </a:xfrm>
          <a:prstGeom prst="rect">
            <a:avLst/>
          </a:prstGeom>
        </p:spPr>
      </p:pic>
      <p:pic>
        <p:nvPicPr>
          <p:cNvPr id="138" name="PA-图片 12"/>
          <p:cNvPicPr/>
          <p:nvPr>
            <p:custDataLst>
              <p:tags r:id="rId9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976" y="0"/>
            <a:ext cx="4571571" cy="6858001"/>
          </a:xfrm>
          <a:prstGeom prst="rect">
            <a:avLst/>
          </a:prstGeom>
        </p:spPr>
      </p:pic>
      <p:pic>
        <p:nvPicPr>
          <p:cNvPr id="139" name="PA-图片 12"/>
          <p:cNvPicPr/>
          <p:nvPr>
            <p:custDataLst>
              <p:tags r:id="rId10"/>
            </p:custDataLst>
          </p:nvPr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/>
          <a:stretch>
            <a:fillRect/>
          </a:stretch>
        </p:blipFill>
        <p:spPr>
          <a:xfrm flipH="1">
            <a:off x="9142547" y="0"/>
            <a:ext cx="3046530" cy="68580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89670" y="182734"/>
            <a:ext cx="7134476" cy="3770263"/>
            <a:chOff x="1398450" y="1103166"/>
            <a:chExt cx="7134476" cy="3770263"/>
          </a:xfrm>
        </p:grpSpPr>
        <p:sp>
          <p:nvSpPr>
            <p:cNvPr id="37" name="文本框 36"/>
            <p:cNvSpPr txBox="1"/>
            <p:nvPr/>
          </p:nvSpPr>
          <p:spPr>
            <a:xfrm>
              <a:off x="1398450" y="1103166"/>
              <a:ext cx="2977893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900" dirty="0" smtClean="0">
                  <a:solidFill>
                    <a:schemeClr val="tx1">
                      <a:lumMod val="75000"/>
                      <a:lumOff val="25000"/>
                      <a:alpha val="29000"/>
                    </a:schemeClr>
                  </a:solidFill>
                  <a:latin typeface="汉仪雪君体繁" panose="02010600000101010101" pitchFamily="2" charset="-122"/>
                  <a:ea typeface="汉仪雪君体繁" panose="02010600000101010101" pitchFamily="2" charset="-122"/>
                </a:rPr>
                <a:t>叁</a:t>
              </a:r>
              <a:endParaRPr lang="zh-CN" altLang="en-US" sz="23900" dirty="0">
                <a:solidFill>
                  <a:schemeClr val="tx1">
                    <a:lumMod val="75000"/>
                    <a:lumOff val="25000"/>
                    <a:alpha val="29000"/>
                  </a:schemeClr>
                </a:solidFill>
                <a:latin typeface="汉仪雪君体繁" panose="02010600000101010101" pitchFamily="2" charset="-122"/>
                <a:ea typeface="汉仪雪君体繁" panose="02010600000101010101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105110" y="2988297"/>
              <a:ext cx="5427816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师徒宣誓</a:t>
              </a:r>
              <a:endParaRPr lang="zh-CN" altLang="en-US" sz="9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>
            <a:fillRect/>
          </a:stretch>
        </p:blipFill>
        <p:spPr>
          <a:xfrm>
            <a:off x="5237214" y="0"/>
            <a:ext cx="6951306" cy="6634151"/>
          </a:xfrm>
          <a:custGeom>
            <a:avLst/>
            <a:gdLst>
              <a:gd name="connsiteX0" fmla="*/ 6104139 w 6951306"/>
              <a:gd name="connsiteY0" fmla="*/ 4855115 h 6634151"/>
              <a:gd name="connsiteX1" fmla="*/ 6000597 w 6951306"/>
              <a:gd name="connsiteY1" fmla="*/ 4958657 h 6634151"/>
              <a:gd name="connsiteX2" fmla="*/ 6000597 w 6951306"/>
              <a:gd name="connsiteY2" fmla="*/ 5372812 h 6634151"/>
              <a:gd name="connsiteX3" fmla="*/ 6104139 w 6951306"/>
              <a:gd name="connsiteY3" fmla="*/ 5476354 h 6634151"/>
              <a:gd name="connsiteX4" fmla="*/ 6518294 w 6951306"/>
              <a:gd name="connsiteY4" fmla="*/ 5476354 h 6634151"/>
              <a:gd name="connsiteX5" fmla="*/ 6621836 w 6951306"/>
              <a:gd name="connsiteY5" fmla="*/ 5372812 h 6634151"/>
              <a:gd name="connsiteX6" fmla="*/ 6621836 w 6951306"/>
              <a:gd name="connsiteY6" fmla="*/ 4958657 h 6634151"/>
              <a:gd name="connsiteX7" fmla="*/ 6518294 w 6951306"/>
              <a:gd name="connsiteY7" fmla="*/ 4855115 h 6634151"/>
              <a:gd name="connsiteX8" fmla="*/ 0 w 6951306"/>
              <a:gd name="connsiteY8" fmla="*/ 0 h 6634151"/>
              <a:gd name="connsiteX9" fmla="*/ 6951306 w 6951306"/>
              <a:gd name="connsiteY9" fmla="*/ 0 h 6634151"/>
              <a:gd name="connsiteX10" fmla="*/ 6951306 w 6951306"/>
              <a:gd name="connsiteY10" fmla="*/ 6634151 h 6634151"/>
              <a:gd name="connsiteX11" fmla="*/ 0 w 6951306"/>
              <a:gd name="connsiteY11" fmla="*/ 6634151 h 66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1306" h="6634151">
                <a:moveTo>
                  <a:pt x="6104139" y="4855115"/>
                </a:moveTo>
                <a:cubicBezTo>
                  <a:pt x="6046954" y="4855115"/>
                  <a:pt x="6000597" y="4901472"/>
                  <a:pt x="6000597" y="4958657"/>
                </a:cubicBezTo>
                <a:lnTo>
                  <a:pt x="6000597" y="5372812"/>
                </a:lnTo>
                <a:cubicBezTo>
                  <a:pt x="6000597" y="5429997"/>
                  <a:pt x="6046954" y="5476354"/>
                  <a:pt x="6104139" y="5476354"/>
                </a:cubicBezTo>
                <a:lnTo>
                  <a:pt x="6518294" y="5476354"/>
                </a:lnTo>
                <a:cubicBezTo>
                  <a:pt x="6575479" y="5476354"/>
                  <a:pt x="6621836" y="5429997"/>
                  <a:pt x="6621836" y="5372812"/>
                </a:cubicBezTo>
                <a:lnTo>
                  <a:pt x="6621836" y="4958657"/>
                </a:lnTo>
                <a:cubicBezTo>
                  <a:pt x="6621836" y="4901472"/>
                  <a:pt x="6575479" y="4855115"/>
                  <a:pt x="6518294" y="4855115"/>
                </a:cubicBezTo>
                <a:close/>
                <a:moveTo>
                  <a:pt x="0" y="0"/>
                </a:moveTo>
                <a:lnTo>
                  <a:pt x="6951306" y="0"/>
                </a:lnTo>
                <a:lnTo>
                  <a:pt x="6951306" y="6634151"/>
                </a:lnTo>
                <a:lnTo>
                  <a:pt x="0" y="6634151"/>
                </a:lnTo>
                <a:close/>
              </a:path>
            </a:pathLst>
          </a:custGeom>
        </p:spPr>
      </p:pic>
      <p:pic>
        <p:nvPicPr>
          <p:cNvPr id="15" name="图片 14" descr="src=http___img006.hc360.cn_y3_M05_7F_BD_wKhQh1U739yEL30rAAAAALo-_pQ542.jpg..180x180.jpg&amp;refer=http___img006.hc360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6FA"/>
              </a:clrFrom>
              <a:clrTo>
                <a:srgbClr val="F5F6FA">
                  <a:alpha val="0"/>
                </a:srgbClr>
              </a:clrTo>
            </a:clrChange>
          </a:blip>
          <a:srcRect t="26420"/>
          <a:stretch>
            <a:fillRect/>
          </a:stretch>
        </p:blipFill>
        <p:spPr>
          <a:xfrm>
            <a:off x="8679544" y="5089072"/>
            <a:ext cx="3149600" cy="1768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图片 8"/>
          <p:cNvSpPr/>
          <p:nvPr>
            <p:custDataLst>
              <p:tags r:id="rId1"/>
            </p:custDataLst>
          </p:nvPr>
        </p:nvSpPr>
        <p:spPr>
          <a:xfrm>
            <a:off x="-3481" y="3491496"/>
            <a:ext cx="12192001" cy="3366504"/>
          </a:xfrm>
          <a:custGeom>
            <a:avLst/>
            <a:gdLst/>
            <a:ahLst/>
            <a:cxnLst/>
            <a:rect l="0" t="0" r="0" b="0"/>
            <a:pathLst>
              <a:path w="12192001" h="3429001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图片 18"/>
          <p:cNvSpPr/>
          <p:nvPr>
            <p:custDataLst>
              <p:tags r:id="rId3"/>
            </p:custDataLst>
          </p:nvPr>
        </p:nvSpPr>
        <p:spPr>
          <a:xfrm>
            <a:off x="-1" y="1339752"/>
            <a:ext cx="10765572" cy="5518247"/>
          </a:xfrm>
          <a:custGeom>
            <a:avLst/>
            <a:gdLst/>
            <a:ahLst/>
            <a:cxnLst/>
            <a:rect l="0" t="0" r="0" b="0"/>
            <a:pathLst>
              <a:path w="10765572" h="5580744">
                <a:moveTo>
                  <a:pt x="0" y="0"/>
                </a:moveTo>
                <a:lnTo>
                  <a:pt x="10765571" y="0"/>
                </a:lnTo>
                <a:lnTo>
                  <a:pt x="10765571" y="5580743"/>
                </a:lnTo>
                <a:lnTo>
                  <a:pt x="0" y="5580743"/>
                </a:lnTo>
                <a:close/>
              </a:path>
            </a:pathLst>
          </a:cu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PA-图片 104"/>
          <p:cNvSpPr/>
          <p:nvPr>
            <p:custDataLst>
              <p:tags r:id="rId5"/>
            </p:custDataLst>
          </p:nvPr>
        </p:nvSpPr>
        <p:spPr>
          <a:xfrm>
            <a:off x="-460828" y="-317040"/>
            <a:ext cx="12192001" cy="3790508"/>
          </a:xfrm>
          <a:custGeom>
            <a:avLst/>
            <a:gdLst/>
            <a:ahLst/>
            <a:cxnLst/>
            <a:rect l="0" t="0" r="0" b="0"/>
            <a:pathLst>
              <a:path w="12192001" h="3790508">
                <a:moveTo>
                  <a:pt x="0" y="0"/>
                </a:moveTo>
                <a:lnTo>
                  <a:pt x="12192000" y="0"/>
                </a:lnTo>
                <a:lnTo>
                  <a:pt x="12192000" y="3790507"/>
                </a:lnTo>
                <a:lnTo>
                  <a:pt x="0" y="3790507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558" y="1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7" name="PA-图片 12"/>
          <p:cNvPicPr/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" y="0"/>
            <a:ext cx="4571571" cy="6858001"/>
          </a:xfrm>
          <a:prstGeom prst="rect">
            <a:avLst/>
          </a:prstGeom>
        </p:spPr>
      </p:pic>
      <p:pic>
        <p:nvPicPr>
          <p:cNvPr id="138" name="PA-图片 12"/>
          <p:cNvPicPr/>
          <p:nvPr>
            <p:custDataLst>
              <p:tags r:id="rId9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976" y="0"/>
            <a:ext cx="4571571" cy="6858001"/>
          </a:xfrm>
          <a:prstGeom prst="rect">
            <a:avLst/>
          </a:prstGeom>
        </p:spPr>
      </p:pic>
      <p:pic>
        <p:nvPicPr>
          <p:cNvPr id="139" name="PA-图片 12"/>
          <p:cNvPicPr/>
          <p:nvPr>
            <p:custDataLst>
              <p:tags r:id="rId10"/>
            </p:custDataLst>
          </p:nvPr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/>
          <a:stretch>
            <a:fillRect/>
          </a:stretch>
        </p:blipFill>
        <p:spPr>
          <a:xfrm flipH="1">
            <a:off x="9142547" y="0"/>
            <a:ext cx="3046530" cy="685800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>
            <a:fillRect/>
          </a:stretch>
        </p:blipFill>
        <p:spPr>
          <a:xfrm>
            <a:off x="5237214" y="0"/>
            <a:ext cx="6951306" cy="6634151"/>
          </a:xfrm>
          <a:custGeom>
            <a:avLst/>
            <a:gdLst>
              <a:gd name="connsiteX0" fmla="*/ 6104139 w 6951306"/>
              <a:gd name="connsiteY0" fmla="*/ 4855115 h 6634151"/>
              <a:gd name="connsiteX1" fmla="*/ 6000597 w 6951306"/>
              <a:gd name="connsiteY1" fmla="*/ 4958657 h 6634151"/>
              <a:gd name="connsiteX2" fmla="*/ 6000597 w 6951306"/>
              <a:gd name="connsiteY2" fmla="*/ 5372812 h 6634151"/>
              <a:gd name="connsiteX3" fmla="*/ 6104139 w 6951306"/>
              <a:gd name="connsiteY3" fmla="*/ 5476354 h 6634151"/>
              <a:gd name="connsiteX4" fmla="*/ 6518294 w 6951306"/>
              <a:gd name="connsiteY4" fmla="*/ 5476354 h 6634151"/>
              <a:gd name="connsiteX5" fmla="*/ 6621836 w 6951306"/>
              <a:gd name="connsiteY5" fmla="*/ 5372812 h 6634151"/>
              <a:gd name="connsiteX6" fmla="*/ 6621836 w 6951306"/>
              <a:gd name="connsiteY6" fmla="*/ 4958657 h 6634151"/>
              <a:gd name="connsiteX7" fmla="*/ 6518294 w 6951306"/>
              <a:gd name="connsiteY7" fmla="*/ 4855115 h 6634151"/>
              <a:gd name="connsiteX8" fmla="*/ 0 w 6951306"/>
              <a:gd name="connsiteY8" fmla="*/ 0 h 6634151"/>
              <a:gd name="connsiteX9" fmla="*/ 6951306 w 6951306"/>
              <a:gd name="connsiteY9" fmla="*/ 0 h 6634151"/>
              <a:gd name="connsiteX10" fmla="*/ 6951306 w 6951306"/>
              <a:gd name="connsiteY10" fmla="*/ 6634151 h 6634151"/>
              <a:gd name="connsiteX11" fmla="*/ 0 w 6951306"/>
              <a:gd name="connsiteY11" fmla="*/ 6634151 h 66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1306" h="6634151">
                <a:moveTo>
                  <a:pt x="6104139" y="4855115"/>
                </a:moveTo>
                <a:cubicBezTo>
                  <a:pt x="6046954" y="4855115"/>
                  <a:pt x="6000597" y="4901472"/>
                  <a:pt x="6000597" y="4958657"/>
                </a:cubicBezTo>
                <a:lnTo>
                  <a:pt x="6000597" y="5372812"/>
                </a:lnTo>
                <a:cubicBezTo>
                  <a:pt x="6000597" y="5429997"/>
                  <a:pt x="6046954" y="5476354"/>
                  <a:pt x="6104139" y="5476354"/>
                </a:cubicBezTo>
                <a:lnTo>
                  <a:pt x="6518294" y="5476354"/>
                </a:lnTo>
                <a:cubicBezTo>
                  <a:pt x="6575479" y="5476354"/>
                  <a:pt x="6621836" y="5429997"/>
                  <a:pt x="6621836" y="5372812"/>
                </a:cubicBezTo>
                <a:lnTo>
                  <a:pt x="6621836" y="4958657"/>
                </a:lnTo>
                <a:cubicBezTo>
                  <a:pt x="6621836" y="4901472"/>
                  <a:pt x="6575479" y="4855115"/>
                  <a:pt x="6518294" y="4855115"/>
                </a:cubicBezTo>
                <a:close/>
                <a:moveTo>
                  <a:pt x="0" y="0"/>
                </a:moveTo>
                <a:lnTo>
                  <a:pt x="6951306" y="0"/>
                </a:lnTo>
                <a:lnTo>
                  <a:pt x="6951306" y="6634151"/>
                </a:lnTo>
                <a:lnTo>
                  <a:pt x="0" y="6634151"/>
                </a:lnTo>
                <a:close/>
              </a:path>
            </a:pathLst>
          </a:custGeom>
        </p:spPr>
      </p:pic>
      <p:pic>
        <p:nvPicPr>
          <p:cNvPr id="14" name="Picture 2" descr="https://timgsa.baidu.com/timg?image&amp;quality=80&amp;size=b9999_10000&amp;sec=1599722986614&amp;di=428b230914c4d98b516e58efaf634f65&amp;imgtype=0&amp;src=http%3A%2F%2Fpic.51yuansu.com%2Fbackgd%2Fcover%2F00%2F29%2F15%2F5bc0a2957435c.jpg%2521%2Ffw%2F780%2Fquality%2F90%2Funsharp%2Ftrue%2Fcompress%2Ftru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27314" y="882694"/>
            <a:ext cx="68072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  <a:cs typeface="宋体" panose="02010600030101010101" pitchFamily="2" charset="-122"/>
              </a:rPr>
              <a:t>    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作为徒弟，我们一定努力学习师傅丰富的教学经验，精湛的业务水平，争做学习型教师。诚心，细心，耐心，是我们的态度；勤学，勤问，勤听是我们的方法；成长，成熟，成才是我们的目标。作为徒弟的我们需要进步，需要成长。让我们共同感受心手相连的快乐，学期末的成绩将见证我们学习的成果。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88593" y="1204686"/>
            <a:ext cx="1200329" cy="45865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徒弟誓词</a:t>
            </a:r>
            <a:endParaRPr lang="zh-CN" altLang="en-US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-图片 8"/>
          <p:cNvSpPr/>
          <p:nvPr>
            <p:custDataLst>
              <p:tags r:id="rId1"/>
            </p:custDataLst>
          </p:nvPr>
        </p:nvSpPr>
        <p:spPr>
          <a:xfrm>
            <a:off x="-3481" y="3491496"/>
            <a:ext cx="12192001" cy="3366504"/>
          </a:xfrm>
          <a:custGeom>
            <a:avLst/>
            <a:gdLst/>
            <a:ahLst/>
            <a:cxnLst/>
            <a:rect l="0" t="0" r="0" b="0"/>
            <a:pathLst>
              <a:path w="12192001" h="3429001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-图片 18"/>
          <p:cNvSpPr/>
          <p:nvPr>
            <p:custDataLst>
              <p:tags r:id="rId3"/>
            </p:custDataLst>
          </p:nvPr>
        </p:nvSpPr>
        <p:spPr>
          <a:xfrm>
            <a:off x="-1" y="1339752"/>
            <a:ext cx="10765572" cy="5518247"/>
          </a:xfrm>
          <a:custGeom>
            <a:avLst/>
            <a:gdLst/>
            <a:ahLst/>
            <a:cxnLst/>
            <a:rect l="0" t="0" r="0" b="0"/>
            <a:pathLst>
              <a:path w="10765572" h="5580744">
                <a:moveTo>
                  <a:pt x="0" y="0"/>
                </a:moveTo>
                <a:lnTo>
                  <a:pt x="10765571" y="0"/>
                </a:lnTo>
                <a:lnTo>
                  <a:pt x="10765571" y="5580743"/>
                </a:lnTo>
                <a:lnTo>
                  <a:pt x="0" y="5580743"/>
                </a:lnTo>
                <a:close/>
              </a:path>
            </a:pathLst>
          </a:cu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PA-图片 104"/>
          <p:cNvSpPr/>
          <p:nvPr>
            <p:custDataLst>
              <p:tags r:id="rId5"/>
            </p:custDataLst>
          </p:nvPr>
        </p:nvSpPr>
        <p:spPr>
          <a:xfrm>
            <a:off x="-460828" y="-317040"/>
            <a:ext cx="12192001" cy="3790508"/>
          </a:xfrm>
          <a:custGeom>
            <a:avLst/>
            <a:gdLst/>
            <a:ahLst/>
            <a:cxnLst/>
            <a:rect l="0" t="0" r="0" b="0"/>
            <a:pathLst>
              <a:path w="12192001" h="3790508">
                <a:moveTo>
                  <a:pt x="0" y="0"/>
                </a:moveTo>
                <a:lnTo>
                  <a:pt x="12192000" y="0"/>
                </a:lnTo>
                <a:lnTo>
                  <a:pt x="12192000" y="3790507"/>
                </a:lnTo>
                <a:lnTo>
                  <a:pt x="0" y="3790507"/>
                </a:lnTo>
                <a:close/>
              </a:path>
            </a:pathLst>
          </a:custGeom>
          <a:blipFill dpi="0" rotWithShape="1">
            <a:blip r:embed="rId6">
              <a:alphaModFix amt="30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558" y="1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7" name="PA-图片 12"/>
          <p:cNvPicPr/>
          <p:nvPr>
            <p:custDataLst>
              <p:tags r:id="rId7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5" y="0"/>
            <a:ext cx="4571571" cy="6858001"/>
          </a:xfrm>
          <a:prstGeom prst="rect">
            <a:avLst/>
          </a:prstGeom>
        </p:spPr>
      </p:pic>
      <p:pic>
        <p:nvPicPr>
          <p:cNvPr id="138" name="PA-图片 12"/>
          <p:cNvPicPr/>
          <p:nvPr>
            <p:custDataLst>
              <p:tags r:id="rId9"/>
            </p:custData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0976" y="0"/>
            <a:ext cx="4571571" cy="6858001"/>
          </a:xfrm>
          <a:prstGeom prst="rect">
            <a:avLst/>
          </a:prstGeom>
        </p:spPr>
      </p:pic>
      <p:pic>
        <p:nvPicPr>
          <p:cNvPr id="139" name="PA-图片 12"/>
          <p:cNvPicPr/>
          <p:nvPr>
            <p:custDataLst>
              <p:tags r:id="rId10"/>
            </p:custDataLst>
          </p:nvPr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/>
          <a:stretch>
            <a:fillRect/>
          </a:stretch>
        </p:blipFill>
        <p:spPr>
          <a:xfrm flipH="1">
            <a:off x="9142547" y="0"/>
            <a:ext cx="3046530" cy="685800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/>
          <a:stretch>
            <a:fillRect/>
          </a:stretch>
        </p:blipFill>
        <p:spPr>
          <a:xfrm>
            <a:off x="5237214" y="0"/>
            <a:ext cx="6951306" cy="6634151"/>
          </a:xfrm>
          <a:custGeom>
            <a:avLst/>
            <a:gdLst>
              <a:gd name="connsiteX0" fmla="*/ 6104139 w 6951306"/>
              <a:gd name="connsiteY0" fmla="*/ 4855115 h 6634151"/>
              <a:gd name="connsiteX1" fmla="*/ 6000597 w 6951306"/>
              <a:gd name="connsiteY1" fmla="*/ 4958657 h 6634151"/>
              <a:gd name="connsiteX2" fmla="*/ 6000597 w 6951306"/>
              <a:gd name="connsiteY2" fmla="*/ 5372812 h 6634151"/>
              <a:gd name="connsiteX3" fmla="*/ 6104139 w 6951306"/>
              <a:gd name="connsiteY3" fmla="*/ 5476354 h 6634151"/>
              <a:gd name="connsiteX4" fmla="*/ 6518294 w 6951306"/>
              <a:gd name="connsiteY4" fmla="*/ 5476354 h 6634151"/>
              <a:gd name="connsiteX5" fmla="*/ 6621836 w 6951306"/>
              <a:gd name="connsiteY5" fmla="*/ 5372812 h 6634151"/>
              <a:gd name="connsiteX6" fmla="*/ 6621836 w 6951306"/>
              <a:gd name="connsiteY6" fmla="*/ 4958657 h 6634151"/>
              <a:gd name="connsiteX7" fmla="*/ 6518294 w 6951306"/>
              <a:gd name="connsiteY7" fmla="*/ 4855115 h 6634151"/>
              <a:gd name="connsiteX8" fmla="*/ 0 w 6951306"/>
              <a:gd name="connsiteY8" fmla="*/ 0 h 6634151"/>
              <a:gd name="connsiteX9" fmla="*/ 6951306 w 6951306"/>
              <a:gd name="connsiteY9" fmla="*/ 0 h 6634151"/>
              <a:gd name="connsiteX10" fmla="*/ 6951306 w 6951306"/>
              <a:gd name="connsiteY10" fmla="*/ 6634151 h 6634151"/>
              <a:gd name="connsiteX11" fmla="*/ 0 w 6951306"/>
              <a:gd name="connsiteY11" fmla="*/ 6634151 h 663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51306" h="6634151">
                <a:moveTo>
                  <a:pt x="6104139" y="4855115"/>
                </a:moveTo>
                <a:cubicBezTo>
                  <a:pt x="6046954" y="4855115"/>
                  <a:pt x="6000597" y="4901472"/>
                  <a:pt x="6000597" y="4958657"/>
                </a:cubicBezTo>
                <a:lnTo>
                  <a:pt x="6000597" y="5372812"/>
                </a:lnTo>
                <a:cubicBezTo>
                  <a:pt x="6000597" y="5429997"/>
                  <a:pt x="6046954" y="5476354"/>
                  <a:pt x="6104139" y="5476354"/>
                </a:cubicBezTo>
                <a:lnTo>
                  <a:pt x="6518294" y="5476354"/>
                </a:lnTo>
                <a:cubicBezTo>
                  <a:pt x="6575479" y="5476354"/>
                  <a:pt x="6621836" y="5429997"/>
                  <a:pt x="6621836" y="5372812"/>
                </a:cubicBezTo>
                <a:lnTo>
                  <a:pt x="6621836" y="4958657"/>
                </a:lnTo>
                <a:cubicBezTo>
                  <a:pt x="6621836" y="4901472"/>
                  <a:pt x="6575479" y="4855115"/>
                  <a:pt x="6518294" y="4855115"/>
                </a:cubicBezTo>
                <a:close/>
                <a:moveTo>
                  <a:pt x="0" y="0"/>
                </a:moveTo>
                <a:lnTo>
                  <a:pt x="6951306" y="0"/>
                </a:lnTo>
                <a:lnTo>
                  <a:pt x="6951306" y="6634151"/>
                </a:lnTo>
                <a:lnTo>
                  <a:pt x="0" y="6634151"/>
                </a:lnTo>
                <a:close/>
              </a:path>
            </a:pathLst>
          </a:custGeom>
        </p:spPr>
      </p:pic>
      <p:pic>
        <p:nvPicPr>
          <p:cNvPr id="14" name="Picture 2" descr="https://timgsa.baidu.com/timg?image&amp;quality=80&amp;size=b9999_10000&amp;sec=1599722986614&amp;di=428b230914c4d98b516e58efaf634f65&amp;imgtype=0&amp;src=http%3A%2F%2Fpic.51yuansu.com%2Fbackgd%2Fcover%2F00%2F29%2F15%2F5bc0a2957435c.jpg%2521%2Ffw%2F780%2Fquality%2F90%2Funsharp%2Ftrue%2Fcompress%2Ftru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890679" y="1204686"/>
            <a:ext cx="1198245" cy="45865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师傅誓词</a:t>
            </a:r>
            <a:endParaRPr lang="zh-CN" altLang="en-US" sz="6600" b="1" dirty="0" smtClean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7600" y="1238908"/>
            <a:ext cx="7039429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3200" b="1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作为你们的师傅，是信任，是荣幸，更是责任。我们会努力提高业务水平，提升教学能力，严格要求自己。在工作中，我们会真诚帮助，真切关心，毫无保留，倾囊相授。让我们携手前进，共同成长。学期末的成绩将见证我们结对的成果。 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4"/>
</p:tagLst>
</file>

<file path=ppt/tags/tag10.xml><?xml version="1.0" encoding="utf-8"?>
<p:tagLst xmlns:p="http://schemas.openxmlformats.org/presentationml/2006/main">
  <p:tag name="PA" val="v5.2.4"/>
</p:tagLst>
</file>

<file path=ppt/tags/tag11.xml><?xml version="1.0" encoding="utf-8"?>
<p:tagLst xmlns:p="http://schemas.openxmlformats.org/presentationml/2006/main">
  <p:tag name="PA" val="v5.2.4"/>
</p:tagLst>
</file>

<file path=ppt/tags/tag12.xml><?xml version="1.0" encoding="utf-8"?>
<p:tagLst xmlns:p="http://schemas.openxmlformats.org/presentationml/2006/main">
  <p:tag name="PA" val="v5.2.4"/>
</p:tagLst>
</file>

<file path=ppt/tags/tag13.xml><?xml version="1.0" encoding="utf-8"?>
<p:tagLst xmlns:p="http://schemas.openxmlformats.org/presentationml/2006/main">
  <p:tag name="PA" val="v5.2.4"/>
</p:tagLst>
</file>

<file path=ppt/tags/tag14.xml><?xml version="1.0" encoding="utf-8"?>
<p:tagLst xmlns:p="http://schemas.openxmlformats.org/presentationml/2006/main">
  <p:tag name="PA" val="v5.2.4"/>
</p:tagLst>
</file>

<file path=ppt/tags/tag15.xml><?xml version="1.0" encoding="utf-8"?>
<p:tagLst xmlns:p="http://schemas.openxmlformats.org/presentationml/2006/main">
  <p:tag name="PA" val="v5.2.4"/>
</p:tagLst>
</file>

<file path=ppt/tags/tag16.xml><?xml version="1.0" encoding="utf-8"?>
<p:tagLst xmlns:p="http://schemas.openxmlformats.org/presentationml/2006/main">
  <p:tag name="PA" val="v5.2.4"/>
</p:tagLst>
</file>

<file path=ppt/tags/tag17.xml><?xml version="1.0" encoding="utf-8"?>
<p:tagLst xmlns:p="http://schemas.openxmlformats.org/presentationml/2006/main">
  <p:tag name="PA" val="v5.2.4"/>
</p:tagLst>
</file>

<file path=ppt/tags/tag18.xml><?xml version="1.0" encoding="utf-8"?>
<p:tagLst xmlns:p="http://schemas.openxmlformats.org/presentationml/2006/main">
  <p:tag name="PA" val="v5.2.4"/>
</p:tagLst>
</file>

<file path=ppt/tags/tag19.xml><?xml version="1.0" encoding="utf-8"?>
<p:tagLst xmlns:p="http://schemas.openxmlformats.org/presentationml/2006/main">
  <p:tag name="PA" val="v5.2.4"/>
</p:tagLst>
</file>

<file path=ppt/tags/tag2.xml><?xml version="1.0" encoding="utf-8"?>
<p:tagLst xmlns:p="http://schemas.openxmlformats.org/presentationml/2006/main">
  <p:tag name="PA" val="v5.2.4"/>
</p:tagLst>
</file>

<file path=ppt/tags/tag20.xml><?xml version="1.0" encoding="utf-8"?>
<p:tagLst xmlns:p="http://schemas.openxmlformats.org/presentationml/2006/main">
  <p:tag name="PA" val="v5.2.4"/>
</p:tagLst>
</file>

<file path=ppt/tags/tag21.xml><?xml version="1.0" encoding="utf-8"?>
<p:tagLst xmlns:p="http://schemas.openxmlformats.org/presentationml/2006/main">
  <p:tag name="PA" val="v5.2.4"/>
</p:tagLst>
</file>

<file path=ppt/tags/tag22.xml><?xml version="1.0" encoding="utf-8"?>
<p:tagLst xmlns:p="http://schemas.openxmlformats.org/presentationml/2006/main">
  <p:tag name="PA" val="v5.2.4"/>
</p:tagLst>
</file>

<file path=ppt/tags/tag23.xml><?xml version="1.0" encoding="utf-8"?>
<p:tagLst xmlns:p="http://schemas.openxmlformats.org/presentationml/2006/main">
  <p:tag name="PA" val="v5.2.4"/>
</p:tagLst>
</file>

<file path=ppt/tags/tag24.xml><?xml version="1.0" encoding="utf-8"?>
<p:tagLst xmlns:p="http://schemas.openxmlformats.org/presentationml/2006/main">
  <p:tag name="PA" val="v5.2.4"/>
</p:tagLst>
</file>

<file path=ppt/tags/tag25.xml><?xml version="1.0" encoding="utf-8"?>
<p:tagLst xmlns:p="http://schemas.openxmlformats.org/presentationml/2006/main">
  <p:tag name="PA" val="v5.2.4"/>
</p:tagLst>
</file>

<file path=ppt/tags/tag26.xml><?xml version="1.0" encoding="utf-8"?>
<p:tagLst xmlns:p="http://schemas.openxmlformats.org/presentationml/2006/main">
  <p:tag name="PA" val="v5.2.4"/>
</p:tagLst>
</file>

<file path=ppt/tags/tag27.xml><?xml version="1.0" encoding="utf-8"?>
<p:tagLst xmlns:p="http://schemas.openxmlformats.org/presentationml/2006/main">
  <p:tag name="PA" val="v5.2.4"/>
</p:tagLst>
</file>

<file path=ppt/tags/tag28.xml><?xml version="1.0" encoding="utf-8"?>
<p:tagLst xmlns:p="http://schemas.openxmlformats.org/presentationml/2006/main">
  <p:tag name="PA" val="v5.2.4"/>
</p:tagLst>
</file>

<file path=ppt/tags/tag29.xml><?xml version="1.0" encoding="utf-8"?>
<p:tagLst xmlns:p="http://schemas.openxmlformats.org/presentationml/2006/main">
  <p:tag name="PA" val="v5.2.4"/>
</p:tagLst>
</file>

<file path=ppt/tags/tag3.xml><?xml version="1.0" encoding="utf-8"?>
<p:tagLst xmlns:p="http://schemas.openxmlformats.org/presentationml/2006/main">
  <p:tag name="PA" val="v5.2.4"/>
</p:tagLst>
</file>

<file path=ppt/tags/tag30.xml><?xml version="1.0" encoding="utf-8"?>
<p:tagLst xmlns:p="http://schemas.openxmlformats.org/presentationml/2006/main">
  <p:tag name="PA" val="v5.2.4"/>
</p:tagLst>
</file>

<file path=ppt/tags/tag31.xml><?xml version="1.0" encoding="utf-8"?>
<p:tagLst xmlns:p="http://schemas.openxmlformats.org/presentationml/2006/main">
  <p:tag name="PA" val="v5.2.4"/>
</p:tagLst>
</file>

<file path=ppt/tags/tag32.xml><?xml version="1.0" encoding="utf-8"?>
<p:tagLst xmlns:p="http://schemas.openxmlformats.org/presentationml/2006/main">
  <p:tag name="PA" val="v5.2.4"/>
</p:tagLst>
</file>

<file path=ppt/tags/tag33.xml><?xml version="1.0" encoding="utf-8"?>
<p:tagLst xmlns:p="http://schemas.openxmlformats.org/presentationml/2006/main">
  <p:tag name="PA" val="v5.2.4"/>
</p:tagLst>
</file>

<file path=ppt/tags/tag34.xml><?xml version="1.0" encoding="utf-8"?>
<p:tagLst xmlns:p="http://schemas.openxmlformats.org/presentationml/2006/main">
  <p:tag name="PA" val="v5.2.4"/>
</p:tagLst>
</file>

<file path=ppt/tags/tag35.xml><?xml version="1.0" encoding="utf-8"?>
<p:tagLst xmlns:p="http://schemas.openxmlformats.org/presentationml/2006/main">
  <p:tag name="PA" val="v5.2.4"/>
</p:tagLst>
</file>

<file path=ppt/tags/tag36.xml><?xml version="1.0" encoding="utf-8"?>
<p:tagLst xmlns:p="http://schemas.openxmlformats.org/presentationml/2006/main">
  <p:tag name="PA" val="v5.2.4"/>
</p:tagLst>
</file>

<file path=ppt/tags/tag37.xml><?xml version="1.0" encoding="utf-8"?>
<p:tagLst xmlns:p="http://schemas.openxmlformats.org/presentationml/2006/main">
  <p:tag name="PA" val="v5.2.4"/>
</p:tagLst>
</file>

<file path=ppt/tags/tag38.xml><?xml version="1.0" encoding="utf-8"?>
<p:tagLst xmlns:p="http://schemas.openxmlformats.org/presentationml/2006/main">
  <p:tag name="PA" val="v5.2.4"/>
</p:tagLst>
</file>

<file path=ppt/tags/tag39.xml><?xml version="1.0" encoding="utf-8"?>
<p:tagLst xmlns:p="http://schemas.openxmlformats.org/presentationml/2006/main">
  <p:tag name="PA" val="v5.2.4"/>
</p:tagLst>
</file>

<file path=ppt/tags/tag4.xml><?xml version="1.0" encoding="utf-8"?>
<p:tagLst xmlns:p="http://schemas.openxmlformats.org/presentationml/2006/main">
  <p:tag name="PA" val="v5.2.4"/>
</p:tagLst>
</file>

<file path=ppt/tags/tag40.xml><?xml version="1.0" encoding="utf-8"?>
<p:tagLst xmlns:p="http://schemas.openxmlformats.org/presentationml/2006/main">
  <p:tag name="PA" val="v5.2.4"/>
</p:tagLst>
</file>

<file path=ppt/tags/tag41.xml><?xml version="1.0" encoding="utf-8"?>
<p:tagLst xmlns:p="http://schemas.openxmlformats.org/presentationml/2006/main">
  <p:tag name="PA" val="v5.2.4"/>
</p:tagLst>
</file>

<file path=ppt/tags/tag42.xml><?xml version="1.0" encoding="utf-8"?>
<p:tagLst xmlns:p="http://schemas.openxmlformats.org/presentationml/2006/main">
  <p:tag name="COMMONDATA" val="eyJoZGlkIjoiZDdkYjJmNGY0MmMxYzRkMDMxNzE5YmVlZDE0ZDcyMTIifQ=="/>
  <p:tag name="KSO_WPP_MARK_KEY" val="56c90259-c7c1-4107-a06e-dd81c53656cc"/>
</p:tagLst>
</file>

<file path=ppt/tags/tag5.xml><?xml version="1.0" encoding="utf-8"?>
<p:tagLst xmlns:p="http://schemas.openxmlformats.org/presentationml/2006/main">
  <p:tag name="KSO_WM_UNIT_PLACING_PICTURE_USER_VIEWPORT" val="{&quot;height&quot;:822,&quot;width&quot;:14466}"/>
</p:tagLst>
</file>

<file path=ppt/tags/tag6.xml><?xml version="1.0" encoding="utf-8"?>
<p:tagLst xmlns:p="http://schemas.openxmlformats.org/presentationml/2006/main">
  <p:tag name="PA" val="v5.2.4"/>
</p:tagLst>
</file>

<file path=ppt/tags/tag7.xml><?xml version="1.0" encoding="utf-8"?>
<p:tagLst xmlns:p="http://schemas.openxmlformats.org/presentationml/2006/main">
  <p:tag name="PA" val="v5.2.4"/>
</p:tagLst>
</file>

<file path=ppt/tags/tag8.xml><?xml version="1.0" encoding="utf-8"?>
<p:tagLst xmlns:p="http://schemas.openxmlformats.org/presentationml/2006/main">
  <p:tag name="PA" val="v5.2.4"/>
</p:tagLst>
</file>

<file path=ppt/tags/tag9.xml><?xml version="1.0" encoding="utf-8"?>
<p:tagLst xmlns:p="http://schemas.openxmlformats.org/presentationml/2006/main">
  <p:tag name="PA" val="v5.2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演示</Application>
  <PresentationFormat>自定义</PresentationFormat>
  <Paragraphs>27</Paragraphs>
  <Slides>7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华文新魏</vt:lpstr>
      <vt:lpstr>楷体</vt:lpstr>
      <vt:lpstr>汉仪雪君体繁</vt:lpstr>
      <vt:lpstr>华文楷体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袁</cp:lastModifiedBy>
  <cp:revision>100</cp:revision>
  <dcterms:created xsi:type="dcterms:W3CDTF">2021-09-15T04:33:00Z</dcterms:created>
  <dcterms:modified xsi:type="dcterms:W3CDTF">2023-02-10T01:24:33Z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2052-11.1.0.12132</vt:lpwstr>
  </property>
  <property fmtid="{D5CDD505-2E9C-101B-9397-08002B2CF9AE}" pid="3" name="ICV">
    <vt:lpwstr>40EE9CFF6E244A14BD0E98B591B3C171</vt:lpwstr>
  </property>
</Properties>
</file>