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Default Extension="xml" ContentType="application/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slideLayouts/slideLayout24.xml" ContentType="application/vnd.openxmlformats-officedocument.presentationml.slideLayout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notesSlides/notesSlide7.xml" ContentType="application/vnd.openxmlformats-officedocument.presentationml.notesSlide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35.xml" ContentType="application/vnd.openxmlformats-officedocument.presentationml.tags+xml"/>
  <Override PartName="/ppt/slideLayouts/slideLayout21.xml" ContentType="application/vnd.openxmlformats-officedocument.presentationml.slideLayout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notesSlides/notesSlide13.xml" ContentType="application/vnd.openxmlformats-officedocument.presentationml.notesSlide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Default Extension="svg" ContentType="image/svg+xml"/>
  <Override PartName="/ppt/tags/tag98.xml" ContentType="application/vnd.openxmlformats-officedocument.presentationml.tags+xml"/>
  <Override PartName="/ppt/slideLayouts/slideLayout37.xml" ContentType="application/vnd.openxmlformats-officedocument.presentationml.slideLayout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slideLayouts/slideLayout40.xml" ContentType="application/vnd.openxmlformats-officedocument.presentationml.slideLayout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notesSlides/notesSlide10.xml" ContentType="application/vnd.openxmlformats-officedocument.presentationml.notesSlide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notesSlides/notesSlide1.xml" ContentType="application/vnd.openxmlformats-officedocument.presentationml.notesSlide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notesSlides/notesSlide6.xml" ContentType="application/vnd.openxmlformats-officedocument.presentationml.notesSlide+xml"/>
  <Override PartName="/ppt/tags/tag341.xml" ContentType="application/vnd.openxmlformats-officedocument.presentationml.tags+xml"/>
  <Override PartName="/ppt/tags/tag352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Layouts/slideLayout39.xml" ContentType="application/vnd.openxmlformats-officedocument.presentationml.slideLayout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Layouts/slideLayout42.xml" ContentType="application/vnd.openxmlformats-officedocument.presentationml.slideLayout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slideLayouts/slideLayout20.xml" ContentType="application/vnd.openxmlformats-officedocument.presentationml.slideLayout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slideLayouts/slideLayout31.xml" ContentType="application/vnd.openxmlformats-officedocument.presentationml.slideLayout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notesSlides/notesSlide12.xml" ContentType="application/vnd.openxmlformats-officedocument.presentationml.notesSlide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slides/slide48.xml" ContentType="application/vnd.openxmlformats-officedocument.presentationml.slide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Layouts/slideLayout36.xml" ContentType="application/vnd.openxmlformats-officedocument.presentationml.slideLayout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slideLayouts/slideLayout25.xml" ContentType="application/vnd.openxmlformats-officedocument.presentationml.slideLayout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8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Layouts/slideLayout14.xml" ContentType="application/vnd.openxmlformats-officedocument.presentationml.slideLayout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Default Extension="wdp" ContentType="image/vnd.ms-photo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07.xml" ContentType="application/vnd.openxmlformats-officedocument.presentationml.tags+xml"/>
  <Override PartName="/ppt/notesSlides/notesSlide8.xml" ContentType="application/vnd.openxmlformats-officedocument.presentationml.notesSlide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Layouts/slideLayout19.xml" ContentType="application/vnd.openxmlformats-officedocument.presentationml.slideLayout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ags/tag102.xml" ContentType="application/vnd.openxmlformats-officedocument.presentationml.tags+xml"/>
  <Override PartName="/ppt/theme/theme3.xml" ContentType="application/vnd.openxmlformats-officedocument.theme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slideLayouts/slideLayout44.xml" ContentType="application/vnd.openxmlformats-officedocument.presentationml.slideLayout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tags/tag47.xml" ContentType="application/vnd.openxmlformats-officedocument.presentationml.tags+xml"/>
  <Override PartName="/ppt/slideLayouts/slideLayout22.xml" ContentType="application/vnd.openxmlformats-officedocument.presentationml.slideLayout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Layouts/slideLayout33.xml" ContentType="application/vnd.openxmlformats-officedocument.presentationml.slideLayout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notesSlides/notesSlide5.xml" ContentType="application/vnd.openxmlformats-officedocument.presentationml.notesSlide+xml"/>
  <Override PartName="/ppt/tags/tag34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slideLayouts/slideLayout38.xml" ContentType="application/vnd.openxmlformats-officedocument.presentationml.slideLayout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slides/slide53.xml" ContentType="application/vnd.openxmlformats-officedocument.presentationml.slide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Default Extension="jpeg" ContentType="image/jpeg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Layouts/slideLayout41.xml" ContentType="application/vnd.openxmlformats-officedocument.presentationml.slideLayout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slideLayouts/slideLayout30.xml" ContentType="application/vnd.openxmlformats-officedocument.presentationml.slideLayout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notesSlides/notesSlide11.xml" ContentType="application/vnd.openxmlformats-officedocument.presentationml.notesSlide+xml"/>
  <Override PartName="/ppt/tags/tag38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slideLayouts/slideLayout35.xml" ContentType="application/vnd.openxmlformats-officedocument.presentationml.slideLayout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s/slide55.xml" ContentType="application/vnd.openxmlformats-officedocument.presentationml.slide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slides/slide68.xml" ContentType="application/vnd.openxmlformats-officedocument.presentationml.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tags/tag300.xml" ContentType="application/vnd.openxmlformats-officedocument.presentationml.tags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tags/tag338.xml" ContentType="application/vnd.openxmlformats-officedocument.presentationml.tags+xml"/>
  <Override PartName="/ppt/tags/tag38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0" r:id="rId3"/>
  </p:sldMasterIdLst>
  <p:notesMasterIdLst>
    <p:notesMasterId r:id="rId74"/>
  </p:notesMasterIdLst>
  <p:sldIdLst>
    <p:sldId id="290" r:id="rId4"/>
    <p:sldId id="480" r:id="rId5"/>
    <p:sldId id="344" r:id="rId6"/>
    <p:sldId id="291" r:id="rId7"/>
    <p:sldId id="628" r:id="rId8"/>
    <p:sldId id="731" r:id="rId9"/>
    <p:sldId id="629" r:id="rId10"/>
    <p:sldId id="369" r:id="rId11"/>
    <p:sldId id="559" r:id="rId12"/>
    <p:sldId id="407" r:id="rId13"/>
    <p:sldId id="409" r:id="rId14"/>
    <p:sldId id="410" r:id="rId15"/>
    <p:sldId id="862" r:id="rId16"/>
    <p:sldId id="863" r:id="rId17"/>
    <p:sldId id="819" r:id="rId18"/>
    <p:sldId id="864" r:id="rId19"/>
    <p:sldId id="820" r:id="rId20"/>
    <p:sldId id="966" r:id="rId21"/>
    <p:sldId id="967" r:id="rId22"/>
    <p:sldId id="969" r:id="rId23"/>
    <p:sldId id="868" r:id="rId24"/>
    <p:sldId id="827" r:id="rId25"/>
    <p:sldId id="828" r:id="rId26"/>
    <p:sldId id="968" r:id="rId27"/>
    <p:sldId id="869" r:id="rId28"/>
    <p:sldId id="965" r:id="rId29"/>
    <p:sldId id="970" r:id="rId30"/>
    <p:sldId id="971" r:id="rId31"/>
    <p:sldId id="972" r:id="rId32"/>
    <p:sldId id="973" r:id="rId33"/>
    <p:sldId id="974" r:id="rId34"/>
    <p:sldId id="975" r:id="rId35"/>
    <p:sldId id="976" r:id="rId36"/>
    <p:sldId id="977" r:id="rId37"/>
    <p:sldId id="978" r:id="rId38"/>
    <p:sldId id="979" r:id="rId39"/>
    <p:sldId id="980" r:id="rId40"/>
    <p:sldId id="981" r:id="rId41"/>
    <p:sldId id="982" r:id="rId42"/>
    <p:sldId id="983" r:id="rId43"/>
    <p:sldId id="984" r:id="rId44"/>
    <p:sldId id="985" r:id="rId45"/>
    <p:sldId id="986" r:id="rId46"/>
    <p:sldId id="987" r:id="rId47"/>
    <p:sldId id="988" r:id="rId48"/>
    <p:sldId id="989" r:id="rId49"/>
    <p:sldId id="990" r:id="rId50"/>
    <p:sldId id="993" r:id="rId51"/>
    <p:sldId id="991" r:id="rId52"/>
    <p:sldId id="992" r:id="rId53"/>
    <p:sldId id="841" r:id="rId54"/>
    <p:sldId id="842" r:id="rId55"/>
    <p:sldId id="859" r:id="rId56"/>
    <p:sldId id="871" r:id="rId57"/>
    <p:sldId id="873" r:id="rId58"/>
    <p:sldId id="874" r:id="rId59"/>
    <p:sldId id="875" r:id="rId60"/>
    <p:sldId id="877" r:id="rId61"/>
    <p:sldId id="939" r:id="rId62"/>
    <p:sldId id="878" r:id="rId63"/>
    <p:sldId id="879" r:id="rId64"/>
    <p:sldId id="934" r:id="rId65"/>
    <p:sldId id="935" r:id="rId66"/>
    <p:sldId id="936" r:id="rId67"/>
    <p:sldId id="937" r:id="rId68"/>
    <p:sldId id="938" r:id="rId69"/>
    <p:sldId id="888" r:id="rId70"/>
    <p:sldId id="889" r:id="rId71"/>
    <p:sldId id="890" r:id="rId72"/>
    <p:sldId id="895" r:id="rId73"/>
  </p:sldIdLst>
  <p:sldSz cx="12192000" cy="6858000"/>
  <p:notesSz cx="6858000" cy="9144000"/>
  <p:custDataLst>
    <p:tags r:id="rId7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用户" initials="W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6F3"/>
    <a:srgbClr val="0B72C4"/>
    <a:srgbClr val="074C83"/>
    <a:srgbClr val="FFFFFF"/>
    <a:srgbClr val="F46D0A"/>
    <a:srgbClr val="FFBA55"/>
    <a:srgbClr val="56CA95"/>
    <a:srgbClr val="58B6E5"/>
    <a:srgbClr val="6096E6"/>
    <a:srgbClr val="D9D9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14" y="-108"/>
      </p:cViewPr>
      <p:guideLst>
        <p:guide orient="horz" pos="2184"/>
        <p:guide pos="37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7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3.png"/><Relationship Id="rId5" Type="http://schemas.openxmlformats.org/officeDocument/2006/relationships/tags" Target="../tags/tag8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9.xml"/><Relationship Id="rId9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image" Target="file:///C:\Users\1V994W2\PycharmProjects\PPT_Background_Generation/pic_temp/pic_half_right.png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93.xml"/><Relationship Id="rId10" Type="http://schemas.openxmlformats.org/officeDocument/2006/relationships/image" Target="../media/image2.png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../media/image2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01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06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3.png"/><Relationship Id="rId5" Type="http://schemas.openxmlformats.org/officeDocument/2006/relationships/tags" Target="../tags/tag111.xml"/><Relationship Id="rId10" Type="http://schemas.openxmlformats.org/officeDocument/2006/relationships/image" Target="file:///C:\Users\1V994W2\Documents\Tencent%20Files\574576071\FileRecv\&#25340;&#35013;&#32032;&#26448;\&#31616;&#32422;&#28385;&#29256;-28\\06\subject_holdleft_0,130,180_0_staid_full_0.png" TargetMode="External"/><Relationship Id="rId4" Type="http://schemas.openxmlformats.org/officeDocument/2006/relationships/tags" Target="../tags/tag110.xml"/><Relationship Id="rId9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3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21.xml"/><Relationship Id="rId10" Type="http://schemas.openxmlformats.org/officeDocument/2006/relationships/image" Target="../media/image2.png"/><Relationship Id="rId4" Type="http://schemas.openxmlformats.org/officeDocument/2006/relationships/tags" Target="../tags/tag120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3.png"/><Relationship Id="rId5" Type="http://schemas.openxmlformats.org/officeDocument/2006/relationships/tags" Target="../tags/tag129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128.xml"/><Relationship Id="rId9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136.xml"/><Relationship Id="rId10" Type="http://schemas.openxmlformats.org/officeDocument/2006/relationships/image" Target="../media/image3.png"/><Relationship Id="rId4" Type="http://schemas.openxmlformats.org/officeDocument/2006/relationships/tags" Target="../tags/tag135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1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42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152.xml"/><Relationship Id="rId10" Type="http://schemas.openxmlformats.org/officeDocument/2006/relationships/image" Target="../media/image3.png"/><Relationship Id="rId4" Type="http://schemas.openxmlformats.org/officeDocument/2006/relationships/tags" Target="../tags/tag151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image" Target="../media/image3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58.xml"/><Relationship Id="rId10" Type="http://schemas.openxmlformats.org/officeDocument/2006/relationships/image" Target="../media/image2.png"/><Relationship Id="rId4" Type="http://schemas.openxmlformats.org/officeDocument/2006/relationships/tags" Target="../tags/tag157.xml"/><Relationship Id="rId9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66.xml"/><Relationship Id="rId10" Type="http://schemas.openxmlformats.org/officeDocument/2006/relationships/image" Target="../media/image2.png"/><Relationship Id="rId4" Type="http://schemas.openxmlformats.org/officeDocument/2006/relationships/tags" Target="../tags/tag165.xml"/><Relationship Id="rId9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image" Target="../media/image3.png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image" Target="../media/image2.png"/><Relationship Id="rId5" Type="http://schemas.openxmlformats.org/officeDocument/2006/relationships/tags" Target="../tags/tag17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3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2.png"/><Relationship Id="rId5" Type="http://schemas.openxmlformats.org/officeDocument/2006/relationships/tags" Target="../tags/tag18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image" Target="../media/image2.png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89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3.png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image" Target="../media/image3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03.xml"/><Relationship Id="rId10" Type="http://schemas.openxmlformats.org/officeDocument/2006/relationships/image" Target="../media/image2.png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2.xml"/><Relationship Id="rId4" Type="http://schemas.openxmlformats.org/officeDocument/2006/relationships/tags" Target="../tags/tag22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9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4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59.xml"/><Relationship Id="rId4" Type="http://schemas.openxmlformats.org/officeDocument/2006/relationships/tags" Target="../tags/tag25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6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68.xml"/><Relationship Id="rId4" Type="http://schemas.openxmlformats.org/officeDocument/2006/relationships/tags" Target="../tags/tag26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295495" y="1716603"/>
            <a:ext cx="4262993" cy="4262992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5349054" y="2130866"/>
            <a:ext cx="2011319" cy="201131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739453" y="4010466"/>
            <a:ext cx="2011319" cy="201131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2921000" y="1513523"/>
            <a:ext cx="6350000" cy="1342390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 algn="dist">
              <a:defRPr lang="zh-CN" altLang="en-US" sz="7200" b="0" spc="7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>
              <a:buClrTx/>
              <a:buSzTx/>
              <a:buFontTx/>
            </a:pPr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2921000" y="3059113"/>
            <a:ext cx="6350000" cy="1312545"/>
          </a:xfrm>
        </p:spPr>
        <p:txBody>
          <a:bodyPr vert="horz" wrap="square" lIns="91440" tIns="45720" rIns="91440" bIns="45720" rtlCol="0" anchor="t">
            <a:normAutofit/>
          </a:bodyPr>
          <a:lstStyle>
            <a:lvl1pPr marL="0" indent="0" algn="ctr">
              <a:buNone/>
              <a:defRPr lang="zh-CN" altLang="en-US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lvl="0" indent="-22860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8970" y="1397000"/>
            <a:ext cx="2463030" cy="4064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5"/>
            </p:custDataLst>
          </p:nvPr>
        </p:nvSpPr>
        <p:spPr>
          <a:xfrm>
            <a:off x="2259649" y="3901123"/>
            <a:ext cx="5767705" cy="1116926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kumimoji="0" lang="zh-CN" altLang="en-US" sz="18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6"/>
            </p:custDataLst>
          </p:nvPr>
        </p:nvSpPr>
        <p:spPr>
          <a:xfrm>
            <a:off x="2259649" y="2765502"/>
            <a:ext cx="5767705" cy="1007985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 marL="685800" indent="-685800" algn="ctr">
              <a:buFont typeface="Arial" panose="020B0604020202020204" pitchFamily="34" charset="0"/>
              <a:buNone/>
              <a:defRPr kumimoji="0" lang="zh-CN" altLang="en-US" sz="4800" b="0" i="0" spc="5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marR="0" lvl="0" indent="0" algn="ctr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080" y="1617156"/>
            <a:ext cx="4389120" cy="3623689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6380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2023/12/20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16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5"/>
            </p:custDataLst>
          </p:nvPr>
        </p:nvSpPr>
        <p:spPr>
          <a:xfrm>
            <a:off x="1160145" y="2161222"/>
            <a:ext cx="4359910" cy="1120140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zh-CN" altLang="en-US" sz="6600" b="0" spc="700" baseline="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</a:p>
        </p:txBody>
      </p:sp>
      <p:cxnSp>
        <p:nvCxnSpPr>
          <p:cNvPr id="7" name="直接连接符 6"/>
          <p:cNvCxnSpPr/>
          <p:nvPr userDrawn="1">
            <p:custDataLst>
              <p:tags r:id="rId6"/>
            </p:custDataLst>
          </p:nvPr>
        </p:nvCxnSpPr>
        <p:spPr>
          <a:xfrm>
            <a:off x="1276102" y="3418523"/>
            <a:ext cx="120052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7"/>
            </p:custDataLst>
          </p:nvPr>
        </p:nvSpPr>
        <p:spPr>
          <a:xfrm>
            <a:off x="1302385" y="1464627"/>
            <a:ext cx="4053205" cy="494030"/>
          </a:xfrm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l">
              <a:buNone/>
              <a:defRPr kumimoji="0" lang="zh-CN" altLang="en-US" sz="2000" b="0" i="0" spc="200">
                <a:ln>
                  <a:noFill/>
                </a:ln>
                <a:solidFill>
                  <a:schemeClr val="bg1"/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marR="0" lvl="0" indent="-22860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单击此处编辑文本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1198245" y="4032885"/>
            <a:ext cx="2265680" cy="408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/>
            <a:r>
              <a:rPr lang="zh-CN" altLang="en-US" dirty="0"/>
              <a:t>编辑文本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1198245" y="3558540"/>
            <a:ext cx="2265680" cy="408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/>
            <a:r>
              <a:rPr lang="zh-CN" altLang="en-US" dirty="0"/>
              <a:t>编辑文本</a:t>
            </a:r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>
            <a:off x="1160145" y="1464627"/>
            <a:ext cx="4359910" cy="494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0090" cy="5942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1910" y="6263800"/>
            <a:ext cx="720090" cy="59420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63800"/>
            <a:ext cx="720090" cy="594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1797" y="5521050"/>
            <a:ext cx="1620202" cy="133695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21050"/>
            <a:ext cx="1620202" cy="13369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2023/12/20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295495" y="1716603"/>
            <a:ext cx="4262993" cy="4262992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5349054" y="2130866"/>
            <a:ext cx="2011319" cy="201131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739453" y="4010466"/>
            <a:ext cx="2011319" cy="201131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"/>
          <p:cNvSpPr/>
          <p:nvPr userDrawn="1"/>
        </p:nvSpPr>
        <p:spPr>
          <a:xfrm>
            <a:off x="179400" y="180000"/>
            <a:ext cx="11833200" cy="6498000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0" name="矩形"/>
          <p:cNvSpPr/>
          <p:nvPr userDrawn="1"/>
        </p:nvSpPr>
        <p:spPr>
          <a:xfrm>
            <a:off x="269400" y="270000"/>
            <a:ext cx="11653200" cy="63180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14" name="图片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02" t="39460"/>
          <a:stretch>
            <a:fillRect/>
          </a:stretch>
        </p:blipFill>
        <p:spPr>
          <a:xfrm>
            <a:off x="0" y="-1"/>
            <a:ext cx="2408167" cy="2197769"/>
          </a:xfrm>
          <a:prstGeom prst="rect">
            <a:avLst/>
          </a:prstGeom>
        </p:spPr>
      </p:pic>
      <p:pic>
        <p:nvPicPr>
          <p:cNvPr id="15" name="图片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214" b="25450"/>
          <a:stretch>
            <a:fillRect/>
          </a:stretch>
        </p:blipFill>
        <p:spPr>
          <a:xfrm>
            <a:off x="9543704" y="4563561"/>
            <a:ext cx="2648296" cy="2294439"/>
          </a:xfrm>
          <a:prstGeom prst="rect">
            <a:avLst/>
          </a:prstGeom>
        </p:spPr>
      </p:pic>
      <p:pic>
        <p:nvPicPr>
          <p:cNvPr id="16" name="图片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183" y="3863699"/>
            <a:ext cx="1513001" cy="2656275"/>
          </a:xfrm>
          <a:prstGeom prst="rect">
            <a:avLst/>
          </a:prstGeom>
        </p:spPr>
      </p:pic>
      <p:pic>
        <p:nvPicPr>
          <p:cNvPr id="12" name="图片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4563" y="972707"/>
            <a:ext cx="519736" cy="633713"/>
          </a:xfrm>
          <a:prstGeom prst="rect">
            <a:avLst/>
          </a:prstGeom>
        </p:spPr>
      </p:pic>
      <p:pic>
        <p:nvPicPr>
          <p:cNvPr id="13" name="图片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3833" y="2040823"/>
            <a:ext cx="670185" cy="542531"/>
          </a:xfrm>
          <a:prstGeom prst="rect">
            <a:avLst/>
          </a:prstGeom>
        </p:spPr>
      </p:pic>
      <p:sp>
        <p:nvSpPr>
          <p:cNvPr id="11" name="文本占位符"/>
          <p:cNvSpPr>
            <a:spLocks noGrp="1"/>
          </p:cNvSpPr>
          <p:nvPr>
            <p:ph type="body" sz="quarter" idx="12" hasCustomPrompt="1"/>
          </p:nvPr>
        </p:nvSpPr>
        <p:spPr>
          <a:xfrm>
            <a:off x="398135" y="3824637"/>
            <a:ext cx="11395731" cy="418191"/>
          </a:xfrm>
          <a:prstGeom prst="rect">
            <a:avLst/>
          </a:prstGeom>
        </p:spPr>
        <p:txBody>
          <a:bodyPr wrap="square" lIns="14400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600" spc="2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dirty="0"/>
              <a:t>单击此处添加您的文字内容</a:t>
            </a:r>
          </a:p>
        </p:txBody>
      </p:sp>
      <p:sp>
        <p:nvSpPr>
          <p:cNvPr id="21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398135" y="2785388"/>
            <a:ext cx="11395731" cy="1015663"/>
          </a:xfrm>
          <a:prstGeom prst="rect">
            <a:avLst/>
          </a:prstGeom>
          <a:noFill/>
        </p:spPr>
        <p:txBody>
          <a:bodyPr wrap="square" lIns="144000"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lang="zh-CN" altLang="en-US" sz="6000" b="0" spc="0" baseline="0" dirty="0">
                <a:gradFill flip="none" rotWithShape="1">
                  <a:gsLst>
                    <a:gs pos="48000">
                      <a:schemeClr val="accent2"/>
                    </a:gs>
                    <a:gs pos="52000">
                      <a:schemeClr val="accent3"/>
                    </a:gs>
                  </a:gsLst>
                  <a:lin ang="10800000" scaled="1"/>
                  <a:tileRect/>
                </a:gra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lvl="0"/>
            <a:r>
              <a:rPr lang="zh-CN" altLang="en-US" dirty="0"/>
              <a:t>添加标题</a:t>
            </a:r>
          </a:p>
        </p:txBody>
      </p:sp>
      <p:sp>
        <p:nvSpPr>
          <p:cNvPr id="22" name="数字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4150114" y="1393364"/>
            <a:ext cx="3891772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6000" b="0" i="1" u="none" spc="150" baseline="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altLang="zh-CN" dirty="0"/>
              <a:t>Part 01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4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uiExpand="1" bldLvl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0" presetClass="entr" presetSubtype="0" decel="7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855" fill="hold">
                          <p:stCondLst>
                            <p:cond delay="1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0.15*sin(rand(0-360)+0)+2"/>
                          </p:val>
                        </p:tav>
                      </p:tavLst>
                    </p:anim>
                    <p:anim to="" calcmode="lin" valueType="num">
                      <p:cBhvr>
                        <p:cTn dur="998" fill="hold">
                          <p:stCondLst>
                            <p:cond delay="2"/>
                          </p:stCondLst>
                        </p:cTn>
                        <p:tgtEl>
                          <p:spTgt spid="21"/>
                        </p:tgtEl>
                        <p:attrNameLst>
                          <p:attrName>style.opacity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Scale>
                      <p:cBhvr>
                        <p:cTn dur="998" fill="hold">
                          <p:stCondLst>
                            <p:cond delay="1"/>
                          </p:stCondLst>
                        </p:cTn>
                        <p:tgtEl>
                          <p:spTgt spid="21"/>
                        </p:tgtEl>
                      </p:cBhvr>
                      <p:from x="500000" y="500000"/>
                      <p:to x="100000" y="100000"/>
                    </p:animScale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-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to="" calcmode="lin" valueType="num">
                      <p:cBhvr>
                        <p:cTn dur="714" fill="hold">
                          <p:stCondLst>
                            <p:cond delay="286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-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02" t="39460"/>
          <a:stretch>
            <a:fillRect/>
          </a:stretch>
        </p:blipFill>
        <p:spPr>
          <a:xfrm>
            <a:off x="0" y="-1"/>
            <a:ext cx="1388651" cy="1267327"/>
          </a:xfrm>
          <a:prstGeom prst="rect">
            <a:avLst/>
          </a:prstGeom>
        </p:spPr>
      </p:pic>
      <p:sp>
        <p:nvSpPr>
          <p:cNvPr id="25" name="文本占位符"/>
          <p:cNvSpPr>
            <a:spLocks noGrp="1"/>
          </p:cNvSpPr>
          <p:nvPr>
            <p:ph type="body" sz="quarter" idx="12" hasCustomPrompt="1"/>
          </p:nvPr>
        </p:nvSpPr>
        <p:spPr>
          <a:xfrm>
            <a:off x="1959762" y="761904"/>
            <a:ext cx="8731213" cy="33669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spc="120" baseline="0">
                <a:gradFill flip="none" rotWithShape="1">
                  <a:gsLst>
                    <a:gs pos="48000">
                      <a:schemeClr val="accent2"/>
                    </a:gs>
                    <a:gs pos="52000">
                      <a:schemeClr val="accent3"/>
                    </a:gs>
                  </a:gsLst>
                  <a:lin ang="10800000" scaled="1"/>
                  <a:tileRect/>
                </a:gradFill>
              </a:defRPr>
            </a:lvl1pPr>
          </a:lstStyle>
          <a:p>
            <a:pPr lvl="0"/>
            <a:r>
              <a:rPr lang="zh-CN" altLang="en-US" dirty="0"/>
              <a:t>单击此处添加您的文字内容，或复制文本粘贴至此</a:t>
            </a:r>
          </a:p>
        </p:txBody>
      </p:sp>
      <p:sp>
        <p:nvSpPr>
          <p:cNvPr id="26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1934823" y="161415"/>
            <a:ext cx="873121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lang="zh-CN" altLang="en-US" sz="3200" b="0" spc="300" baseline="0" dirty="0" smtClean="0">
                <a:gradFill flip="none" rotWithShape="1">
                  <a:gsLst>
                    <a:gs pos="48000">
                      <a:schemeClr val="accent2"/>
                    </a:gs>
                    <a:gs pos="52000">
                      <a:schemeClr val="accent3"/>
                    </a:gs>
                  </a:gsLst>
                  <a:lin ang="108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点击添加标题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-15103"/>
          <a:stretch>
            <a:fillRect/>
          </a:stretch>
        </p:blipFill>
        <p:spPr>
          <a:xfrm>
            <a:off x="1931658" y="0"/>
            <a:ext cx="10260342" cy="6840228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flipH="1">
            <a:off x="0" y="0"/>
            <a:ext cx="9652000" cy="6858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53822" y="61593"/>
            <a:ext cx="0" cy="6734814"/>
          </a:xfrm>
          <a:prstGeom prst="line">
            <a:avLst/>
          </a:prstGeom>
          <a:ln>
            <a:solidFill>
              <a:srgbClr val="9DC47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2023/12/20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ags" Target="../tags/tag6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ags" Target="../tags/tag6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ags" Target="../tags/tag6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ags" Target="../tags/tag68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ags" Target="../tags/tag6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ags" Target="../tags/tag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ags" Target="../tags/tag207.xml"/><Relationship Id="rId3" Type="http://schemas.openxmlformats.org/officeDocument/2006/relationships/slideLayout" Target="../slideLayouts/slideLayout33.xml"/><Relationship Id="rId21" Type="http://schemas.openxmlformats.org/officeDocument/2006/relationships/tags" Target="../tags/tag210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ags" Target="../tags/tag20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ags" Target="../tags/tag212.xml"/><Relationship Id="rId10" Type="http://schemas.openxmlformats.org/officeDocument/2006/relationships/slideLayout" Target="../slideLayouts/slideLayout40.xml"/><Relationship Id="rId19" Type="http://schemas.openxmlformats.org/officeDocument/2006/relationships/tags" Target="../tags/tag208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ags" Target="../tags/tag2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1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1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15.xml"/><Relationship Id="rId6" Type="http://schemas.openxmlformats.org/officeDocument/2006/relationships/image" Target="../media/image1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18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20.xml"/><Relationship Id="rId4" Type="http://schemas.openxmlformats.org/officeDocument/2006/relationships/tags" Target="../tags/tag3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25.xml"/><Relationship Id="rId4" Type="http://schemas.openxmlformats.org/officeDocument/2006/relationships/tags" Target="../tags/tag3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31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33.xml"/><Relationship Id="rId4" Type="http://schemas.openxmlformats.org/officeDocument/2006/relationships/tags" Target="../tags/tag3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36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38.xml"/><Relationship Id="rId4" Type="http://schemas.openxmlformats.org/officeDocument/2006/relationships/tags" Target="../tags/tag3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4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44.xml"/><Relationship Id="rId1" Type="http://schemas.openxmlformats.org/officeDocument/2006/relationships/tags" Target="../tags/tag3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47.xml"/><Relationship Id="rId1" Type="http://schemas.openxmlformats.org/officeDocument/2006/relationships/tags" Target="../tags/tag3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5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5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58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5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image" Target="../media/image13.png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12" Type="http://schemas.openxmlformats.org/officeDocument/2006/relationships/image" Target="../media/image15.jpeg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slideLayout" Target="../slideLayouts/slideLayout37.xml"/><Relationship Id="rId5" Type="http://schemas.openxmlformats.org/officeDocument/2006/relationships/tags" Target="../tags/tag278.xml"/><Relationship Id="rId10" Type="http://schemas.openxmlformats.org/officeDocument/2006/relationships/tags" Target="../tags/tag283.xml"/><Relationship Id="rId4" Type="http://schemas.openxmlformats.org/officeDocument/2006/relationships/tags" Target="../tags/tag277.xml"/><Relationship Id="rId9" Type="http://schemas.openxmlformats.org/officeDocument/2006/relationships/tags" Target="../tags/tag28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64.xml"/><Relationship Id="rId1" Type="http://schemas.openxmlformats.org/officeDocument/2006/relationships/tags" Target="../tags/tag3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69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70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71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7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74.xml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75.xml"/><Relationship Id="rId5" Type="http://schemas.openxmlformats.org/officeDocument/2006/relationships/image" Target="../media/image2.sv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76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7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7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1.jpe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8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84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8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8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8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&#25945;&#30740;&#27963;&#21160;/&#25945;&#30740;&#27963;&#21160;/2021.8-2022.1/&#30693;&#35782;&#36827;&#38454;&#30340;&#21333;&#20803;&#25972;&#20307;&#25945;&#23398;&#30740;&#31350;/&#23450;&#31295;/&#20116;&#19978;U5&#24066;&#27963;&#21160;&#25945;&#26696;&#35838;&#20214;/&#35838;&#20214;/&#21776;&#23143;Unit%205%20what%20do%20they%20do(story%20time)/10.27%205A%20Unit5%20ST%20&#21776;&#23143;&#23450;.pptx" TargetMode="Externa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89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5" Type="http://schemas.openxmlformats.org/officeDocument/2006/relationships/image" Target="../media/image89.png"/><Relationship Id="rId4" Type="http://schemas.openxmlformats.org/officeDocument/2006/relationships/hyperlink" Target="../../../../&#25945;&#30740;&#27963;&#21160;/&#25945;&#30740;&#27963;&#21160;/2021.8-2022.1/&#30693;&#35782;&#36827;&#38454;&#30340;&#21333;&#20803;&#25972;&#20307;&#25945;&#23398;&#30740;&#31350;/&#23450;&#31295;/&#20116;&#19978;U5&#24066;&#27963;&#21160;&#25945;&#26696;&#35838;&#20214;/&#35838;&#20214;/&#31532;&#20108;&#35838;&#26102;&#65288;&#23450;&#65289;/&#20116;&#19978;%20unit5%20what%20do%20they%20do&#65288;&#23450;&#65289;.pptx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&#25945;&#30740;&#27963;&#21160;/&#25945;&#30740;&#27963;&#21160;/2021.8-2022.1/&#30693;&#35782;&#36827;&#38454;&#30340;&#21333;&#20803;&#25972;&#20307;&#25945;&#23398;&#30740;&#31350;/&#23450;&#31295;/&#20116;&#19978;U5&#24066;&#27963;&#21160;&#25945;&#26696;&#35838;&#20214;/&#35838;&#20214;/5AU5-3&#35838;&#20214;.pptx" TargetMode="Externa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92.xml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&#25945;&#30740;&#27963;&#21160;/&#25945;&#30740;&#27963;&#21160;/2021.8-2022.1/&#30693;&#35782;&#36827;&#38454;&#30340;&#21333;&#20803;&#25972;&#20307;&#25945;&#23398;&#30740;&#31350;/&#23450;&#31295;/&#20116;&#19978;U5&#24066;&#27963;&#21160;&#25945;&#26696;&#35838;&#20214;/&#35838;&#20214;/&#20116;&#19978;U5%20Checkout%20&#65288;&#29579;&#29647;&#35838;&#20214;&#65289;/&#20116;&#19978;U5%20Checkout%20&#65288;&#29579;&#29647;&#65289;.pptx" TargetMode="Externa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93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9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9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8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slideLayout" Target="../slideLayouts/slideLayout37.xml"/><Relationship Id="rId5" Type="http://schemas.openxmlformats.org/officeDocument/2006/relationships/tags" Target="../tags/tag292.xml"/><Relationship Id="rId10" Type="http://schemas.openxmlformats.org/officeDocument/2006/relationships/tags" Target="../tags/tag297.xml"/><Relationship Id="rId4" Type="http://schemas.openxmlformats.org/officeDocument/2006/relationships/tags" Target="../tags/tag291.xml"/><Relationship Id="rId9" Type="http://schemas.openxmlformats.org/officeDocument/2006/relationships/tags" Target="../tags/tag29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9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3"/>
            <p:custDataLst>
              <p:tags r:id="rId2"/>
            </p:custDataLst>
          </p:nvPr>
        </p:nvSpPr>
        <p:spPr>
          <a:xfrm>
            <a:off x="1058545" y="1513840"/>
            <a:ext cx="9638030" cy="1342390"/>
          </a:xfrm>
        </p:spPr>
        <p:txBody>
          <a:bodyPr>
            <a:normAutofit/>
          </a:bodyPr>
          <a:lstStyle/>
          <a:p>
            <a:pPr mar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zh-CN" sz="72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从课标</a:t>
            </a:r>
            <a:r>
              <a:rPr lang="en-US" altLang="zh-CN" sz="72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  </a:t>
            </a:r>
            <a:r>
              <a:rPr lang="zh-CN" altLang="zh-CN" sz="72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到课堂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4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2000" dirty="0">
                <a:solidFill>
                  <a:schemeClr val="lt1"/>
                </a:solidFill>
              </a:rPr>
              <a:t>黄小燕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2000" dirty="0">
                <a:solidFill>
                  <a:schemeClr val="lt1"/>
                </a:solidFill>
              </a:rPr>
              <a:t>常州市教育科学研究院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2000" dirty="0" smtClean="0">
                <a:solidFill>
                  <a:schemeClr val="lt1"/>
                </a:solidFill>
              </a:rPr>
              <a:t>202</a:t>
            </a:r>
            <a:r>
              <a:rPr lang="en-US" altLang="zh-CN" sz="2000" dirty="0" smtClean="0">
                <a:solidFill>
                  <a:schemeClr val="lt1"/>
                </a:solidFill>
              </a:rPr>
              <a:t>3</a:t>
            </a:r>
            <a:r>
              <a:rPr lang="zh-CN" altLang="en-US" sz="2000" dirty="0" smtClean="0">
                <a:solidFill>
                  <a:schemeClr val="lt1"/>
                </a:solidFill>
              </a:rPr>
              <a:t>-</a:t>
            </a:r>
            <a:r>
              <a:rPr lang="en-US" altLang="zh-CN" sz="2000" dirty="0">
                <a:solidFill>
                  <a:schemeClr val="lt1"/>
                </a:solidFill>
              </a:rPr>
              <a:t>8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699" y="-11642"/>
            <a:ext cx="12204700" cy="6868584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53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8167" y="195792"/>
            <a:ext cx="11882966" cy="6502400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53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7971" y="401169"/>
            <a:ext cx="11344882" cy="6073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dist="381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6" name="Freeform 7"/>
          <p:cNvSpPr/>
          <p:nvPr/>
        </p:nvSpPr>
        <p:spPr bwMode="auto">
          <a:xfrm>
            <a:off x="929319" y="1535679"/>
            <a:ext cx="1195677" cy="3775051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</p:spPr>
        <p:txBody>
          <a:bodyPr vert="horz" wrap="square" lIns="108726" tIns="54363" rIns="108726" bIns="54363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00020" y="1161031"/>
            <a:ext cx="1367397" cy="13673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4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4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26937" y="2819876"/>
            <a:ext cx="1367397" cy="13673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4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4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97844" y="4275614"/>
            <a:ext cx="1367397" cy="13673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4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4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2184188" y="2314934"/>
            <a:ext cx="1088313" cy="535163"/>
          </a:xfrm>
          <a:prstGeom prst="line">
            <a:avLst/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Line 40"/>
          <p:cNvSpPr>
            <a:spLocks noChangeShapeType="1"/>
          </p:cNvSpPr>
          <p:nvPr/>
        </p:nvSpPr>
        <p:spPr bwMode="auto">
          <a:xfrm>
            <a:off x="1694592" y="3337322"/>
            <a:ext cx="1476568" cy="1499"/>
          </a:xfrm>
          <a:prstGeom prst="line">
            <a:avLst/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Line 41"/>
          <p:cNvSpPr>
            <a:spLocks noChangeShapeType="1"/>
          </p:cNvSpPr>
          <p:nvPr/>
        </p:nvSpPr>
        <p:spPr bwMode="auto">
          <a:xfrm rot="20940000" flipV="1">
            <a:off x="2237690" y="3874198"/>
            <a:ext cx="1134784" cy="455713"/>
          </a:xfrm>
          <a:prstGeom prst="line">
            <a:avLst/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1232" y="1534026"/>
            <a:ext cx="1028700" cy="6032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33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课标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8298" y="3156629"/>
            <a:ext cx="1028700" cy="6032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333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学情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04306" y="4648609"/>
            <a:ext cx="1028700" cy="6032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333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教材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08545" y="2523142"/>
            <a:ext cx="2005414" cy="1524977"/>
            <a:chOff x="1077252" y="2742843"/>
            <a:chExt cx="1858291" cy="1387673"/>
          </a:xfrm>
        </p:grpSpPr>
        <p:sp>
          <p:nvSpPr>
            <p:cNvPr id="82" name="任意多边形 9"/>
            <p:cNvSpPr/>
            <p:nvPr/>
          </p:nvSpPr>
          <p:spPr bwMode="auto">
            <a:xfrm rot="16200000">
              <a:off x="1312561" y="2507534"/>
              <a:ext cx="1387673" cy="1858291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86307" tIns="43154" rIns="86307" bIns="43154"/>
            <a:lstStyle/>
            <a:p>
              <a:endParaRPr lang="zh-CN" altLang="en-US" sz="2140"/>
            </a:p>
          </p:txBody>
        </p:sp>
        <p:sp>
          <p:nvSpPr>
            <p:cNvPr id="83" name="椭圆 82"/>
            <p:cNvSpPr/>
            <p:nvPr/>
          </p:nvSpPr>
          <p:spPr>
            <a:xfrm>
              <a:off x="1250306" y="2907052"/>
              <a:ext cx="1072788" cy="105947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86307" tIns="43154" rIns="86307" bIns="4315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14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336125" y="3012861"/>
              <a:ext cx="899760" cy="810113"/>
            </a:xfrm>
            <a:prstGeom prst="rect">
              <a:avLst/>
            </a:prstGeom>
            <a:noFill/>
          </p:spPr>
          <p:txBody>
            <a:bodyPr wrap="square" lIns="86307" tIns="43154" rIns="86307" bIns="4315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课程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目标</a:t>
              </a: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263792" y="2459718"/>
            <a:ext cx="1992578" cy="1454133"/>
            <a:chOff x="3034281" y="2742843"/>
            <a:chExt cx="1859557" cy="1387673"/>
          </a:xfrm>
        </p:grpSpPr>
        <p:sp>
          <p:nvSpPr>
            <p:cNvPr id="86" name="任意多边形 21"/>
            <p:cNvSpPr/>
            <p:nvPr/>
          </p:nvSpPr>
          <p:spPr bwMode="auto">
            <a:xfrm rot="-5400000">
              <a:off x="3270223" y="2506901"/>
              <a:ext cx="1387673" cy="1859557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86307" tIns="43154" rIns="86307" bIns="43154"/>
            <a:lstStyle/>
            <a:p>
              <a:endParaRPr lang="zh-CN" altLang="en-US" sz="2140"/>
            </a:p>
          </p:txBody>
        </p:sp>
        <p:sp>
          <p:nvSpPr>
            <p:cNvPr id="87" name="椭圆 86"/>
            <p:cNvSpPr/>
            <p:nvPr/>
          </p:nvSpPr>
          <p:spPr>
            <a:xfrm>
              <a:off x="3207579" y="2907053"/>
              <a:ext cx="1072788" cy="105947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86307" tIns="43154" rIns="86307" bIns="4315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14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262585" y="3011605"/>
              <a:ext cx="937882" cy="849581"/>
            </a:xfrm>
            <a:prstGeom prst="rect">
              <a:avLst/>
            </a:prstGeom>
            <a:noFill/>
          </p:spPr>
          <p:txBody>
            <a:bodyPr wrap="square" lIns="86307" tIns="43154" rIns="86307" bIns="4315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课程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内容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318284" y="2459718"/>
            <a:ext cx="1934439" cy="1454227"/>
            <a:chOff x="4991310" y="2742843"/>
            <a:chExt cx="1859557" cy="1387673"/>
          </a:xfrm>
        </p:grpSpPr>
        <p:sp>
          <p:nvSpPr>
            <p:cNvPr id="90" name="任意多边形 24"/>
            <p:cNvSpPr/>
            <p:nvPr/>
          </p:nvSpPr>
          <p:spPr bwMode="auto">
            <a:xfrm rot="-5400000">
              <a:off x="5227252" y="2506901"/>
              <a:ext cx="1387673" cy="1859557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86307" tIns="43154" rIns="86307" bIns="43154"/>
            <a:lstStyle/>
            <a:p>
              <a:endParaRPr lang="zh-CN" altLang="en-US" sz="2140"/>
            </a:p>
          </p:txBody>
        </p:sp>
        <p:sp>
          <p:nvSpPr>
            <p:cNvPr id="91" name="椭圆 90"/>
            <p:cNvSpPr/>
            <p:nvPr/>
          </p:nvSpPr>
          <p:spPr>
            <a:xfrm>
              <a:off x="5164851" y="2907053"/>
              <a:ext cx="1072788" cy="105947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86307" tIns="43154" rIns="86307" bIns="4315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14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5255509" y="3020234"/>
              <a:ext cx="822357" cy="849526"/>
            </a:xfrm>
            <a:prstGeom prst="rect">
              <a:avLst/>
            </a:prstGeom>
            <a:noFill/>
          </p:spPr>
          <p:txBody>
            <a:bodyPr wrap="square" lIns="86307" tIns="43154" rIns="86307" bIns="4315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课程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+mn-ea"/>
                </a:rPr>
                <a:t>实施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9340729" y="2529183"/>
            <a:ext cx="1892911" cy="1454227"/>
            <a:chOff x="6949604" y="2742843"/>
            <a:chExt cx="1858291" cy="1387673"/>
          </a:xfrm>
        </p:grpSpPr>
        <p:sp>
          <p:nvSpPr>
            <p:cNvPr id="94" name="任意多边形 27"/>
            <p:cNvSpPr/>
            <p:nvPr/>
          </p:nvSpPr>
          <p:spPr bwMode="auto">
            <a:xfrm rot="-5400000">
              <a:off x="7184913" y="2507534"/>
              <a:ext cx="1387673" cy="1858291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86307" tIns="43154" rIns="86307" bIns="43154"/>
            <a:lstStyle/>
            <a:p>
              <a:endParaRPr lang="zh-CN" altLang="en-US" sz="2140"/>
            </a:p>
          </p:txBody>
        </p:sp>
        <p:sp>
          <p:nvSpPr>
            <p:cNvPr id="95" name="椭圆 94"/>
            <p:cNvSpPr/>
            <p:nvPr/>
          </p:nvSpPr>
          <p:spPr>
            <a:xfrm>
              <a:off x="7122123" y="2907053"/>
              <a:ext cx="1072788" cy="105947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86307" tIns="43154" rIns="86307" bIns="4315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14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7228311" y="3020234"/>
              <a:ext cx="882818" cy="849526"/>
            </a:xfrm>
            <a:prstGeom prst="rect">
              <a:avLst/>
            </a:prstGeom>
            <a:noFill/>
          </p:spPr>
          <p:txBody>
            <a:bodyPr wrap="square" lIns="86307" tIns="43154" rIns="86307" bIns="4315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261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课程评价</a:t>
              </a: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4871585" y="5321359"/>
            <a:ext cx="1941989" cy="700687"/>
            <a:chOff x="2582250" y="5541358"/>
            <a:chExt cx="2076669" cy="882316"/>
          </a:xfrm>
        </p:grpSpPr>
        <p:grpSp>
          <p:nvGrpSpPr>
            <p:cNvPr id="124" name="组合 123"/>
            <p:cNvGrpSpPr/>
            <p:nvPr/>
          </p:nvGrpSpPr>
          <p:grpSpPr>
            <a:xfrm>
              <a:off x="2582250" y="5541358"/>
              <a:ext cx="2076669" cy="882316"/>
              <a:chOff x="2582250" y="5541358"/>
              <a:chExt cx="2076669" cy="882316"/>
            </a:xfrm>
          </p:grpSpPr>
          <p:sp>
            <p:nvSpPr>
              <p:cNvPr id="125" name="圆角矩形 124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108726" tIns="54363" rIns="108726" bIns="54363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4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6" name="圆角矩形 125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8726" tIns="54363" rIns="108726" bIns="54363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4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27" name="矩形 126"/>
            <p:cNvSpPr>
              <a:spLocks noChangeArrowheads="1"/>
            </p:cNvSpPr>
            <p:nvPr/>
          </p:nvSpPr>
          <p:spPr bwMode="auto">
            <a:xfrm>
              <a:off x="2807080" y="5741460"/>
              <a:ext cx="1633649" cy="483800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108726" tIns="54363" rIns="108726" bIns="54363" numCol="1" anchor="t" anchorCtr="0" compatLnSpc="1"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80" i="0" u="none" strike="noStrike" kern="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学什么？</a:t>
              </a: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7000073" y="4585185"/>
            <a:ext cx="2056002" cy="700687"/>
            <a:chOff x="2582250" y="5541358"/>
            <a:chExt cx="2076669" cy="882316"/>
          </a:xfrm>
        </p:grpSpPr>
        <p:grpSp>
          <p:nvGrpSpPr>
            <p:cNvPr id="129" name="组合 128"/>
            <p:cNvGrpSpPr/>
            <p:nvPr/>
          </p:nvGrpSpPr>
          <p:grpSpPr>
            <a:xfrm>
              <a:off x="2582250" y="5541358"/>
              <a:ext cx="2076669" cy="882316"/>
              <a:chOff x="2582250" y="5541358"/>
              <a:chExt cx="2076669" cy="882316"/>
            </a:xfrm>
          </p:grpSpPr>
          <p:sp>
            <p:nvSpPr>
              <p:cNvPr id="130" name="圆角矩形 129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108726" tIns="54363" rIns="108726" bIns="54363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4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1" name="圆角矩形 130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8726" tIns="54363" rIns="108726" bIns="54363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4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2" name="矩形 131"/>
            <p:cNvSpPr>
              <a:spLocks noChangeArrowheads="1"/>
            </p:cNvSpPr>
            <p:nvPr/>
          </p:nvSpPr>
          <p:spPr bwMode="auto">
            <a:xfrm>
              <a:off x="2807080" y="5741460"/>
              <a:ext cx="1633649" cy="483800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108726" tIns="54363" rIns="108726" bIns="54363" numCol="1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8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怎么学？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9025873" y="5322114"/>
            <a:ext cx="2475374" cy="700687"/>
            <a:chOff x="2582250" y="5541358"/>
            <a:chExt cx="2176732" cy="882316"/>
          </a:xfrm>
        </p:grpSpPr>
        <p:grpSp>
          <p:nvGrpSpPr>
            <p:cNvPr id="134" name="组合 133"/>
            <p:cNvGrpSpPr/>
            <p:nvPr/>
          </p:nvGrpSpPr>
          <p:grpSpPr>
            <a:xfrm>
              <a:off x="2582250" y="5541358"/>
              <a:ext cx="2076669" cy="882316"/>
              <a:chOff x="2582250" y="5541358"/>
              <a:chExt cx="2076669" cy="882316"/>
            </a:xfrm>
          </p:grpSpPr>
          <p:sp>
            <p:nvSpPr>
              <p:cNvPr id="135" name="圆角矩形 134"/>
              <p:cNvSpPr/>
              <p:nvPr/>
            </p:nvSpPr>
            <p:spPr bwMode="auto">
              <a:xfrm>
                <a:off x="2582250" y="5541358"/>
                <a:ext cx="2076669" cy="882316"/>
              </a:xfrm>
              <a:prstGeom prst="roundRect">
                <a:avLst>
                  <a:gd name="adj" fmla="val 10568"/>
                </a:avLst>
              </a:pr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108726" tIns="54363" rIns="108726" bIns="54363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4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6" name="圆角矩形 135"/>
              <p:cNvSpPr/>
              <p:nvPr/>
            </p:nvSpPr>
            <p:spPr bwMode="auto">
              <a:xfrm>
                <a:off x="2675090" y="5620577"/>
                <a:ext cx="1896899" cy="727516"/>
              </a:xfrm>
              <a:prstGeom prst="roundRect">
                <a:avLst>
                  <a:gd name="adj" fmla="val 10568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8726" tIns="54363" rIns="108726" bIns="54363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4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7" name="矩形 136"/>
            <p:cNvSpPr>
              <a:spLocks noChangeArrowheads="1"/>
            </p:cNvSpPr>
            <p:nvPr/>
          </p:nvSpPr>
          <p:spPr bwMode="auto">
            <a:xfrm>
              <a:off x="2781609" y="5741971"/>
              <a:ext cx="1977373" cy="483943"/>
            </a:xfrm>
            <a:prstGeom prst="rect">
              <a:avLst/>
            </a:prstGeom>
            <a:noFill/>
            <a:ln w="7" cap="flat">
              <a:noFill/>
              <a:prstDash val="solid"/>
              <a:miter lim="800000"/>
            </a:ln>
          </p:spPr>
          <p:txBody>
            <a:bodyPr vert="horz" wrap="square" lIns="108726" tIns="54363" rIns="108726" bIns="54363" numCol="1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8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学到什么程度</a:t>
              </a:r>
              <a:r>
                <a:rPr kumimoji="0" lang="en-US" altLang="zh-CN" sz="238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?</a:t>
              </a:r>
              <a:r>
                <a:rPr kumimoji="0" lang="zh-CN" altLang="en-US" sz="238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？</a:t>
              </a:r>
            </a:p>
          </p:txBody>
        </p:sp>
      </p:grpSp>
      <p:sp>
        <p:nvSpPr>
          <p:cNvPr id="98" name="Line 40"/>
          <p:cNvSpPr>
            <a:spLocks noChangeShapeType="1"/>
          </p:cNvSpPr>
          <p:nvPr/>
        </p:nvSpPr>
        <p:spPr bwMode="auto">
          <a:xfrm rot="5400000">
            <a:off x="7756633" y="4271839"/>
            <a:ext cx="619142" cy="755"/>
          </a:xfrm>
          <a:prstGeom prst="line">
            <a:avLst/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9" name="Line 40"/>
          <p:cNvSpPr>
            <a:spLocks noChangeShapeType="1"/>
          </p:cNvSpPr>
          <p:nvPr/>
        </p:nvSpPr>
        <p:spPr bwMode="auto">
          <a:xfrm rot="5400000" flipV="1">
            <a:off x="5292903" y="4591981"/>
            <a:ext cx="1325114" cy="29447"/>
          </a:xfrm>
          <a:prstGeom prst="line">
            <a:avLst/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1" name="Line 40"/>
          <p:cNvSpPr>
            <a:spLocks noChangeShapeType="1"/>
          </p:cNvSpPr>
          <p:nvPr/>
        </p:nvSpPr>
        <p:spPr bwMode="auto">
          <a:xfrm rot="5400000" flipV="1">
            <a:off x="9411703" y="4591981"/>
            <a:ext cx="1325114" cy="29447"/>
          </a:xfrm>
          <a:prstGeom prst="line">
            <a:avLst/>
          </a:prstGeom>
          <a:noFill/>
          <a:ln w="57150" cap="rnd">
            <a:solidFill>
              <a:sysClr val="windowText" lastClr="000000">
                <a:lumMod val="50000"/>
                <a:lumOff val="50000"/>
              </a:sys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6367" y="766424"/>
            <a:ext cx="4772187" cy="371374"/>
            <a:chOff x="7054398" y="2527084"/>
            <a:chExt cx="3839472" cy="391683"/>
          </a:xfrm>
        </p:grpSpPr>
        <p:sp>
          <p:nvSpPr>
            <p:cNvPr id="13" name="MH_Number_2"/>
            <p:cNvSpPr/>
            <p:nvPr>
              <p:custDataLst>
                <p:tags r:id="rId2"/>
              </p:custDataLst>
            </p:nvPr>
          </p:nvSpPr>
          <p:spPr>
            <a:xfrm>
              <a:off x="7054398" y="2527084"/>
              <a:ext cx="297274" cy="37964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H_Entry_2"/>
            <p:cNvSpPr/>
            <p:nvPr>
              <p:custDataLst>
                <p:tags r:id="rId3"/>
              </p:custDataLst>
            </p:nvPr>
          </p:nvSpPr>
          <p:spPr>
            <a:xfrm>
              <a:off x="7759353" y="2529656"/>
              <a:ext cx="3134517" cy="38911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lvl="0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编制课程纲要的基本流程</a:t>
              </a:r>
              <a:endParaRPr lang="zh-CN" altLang="en-US" sz="114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699" y="-11642"/>
            <a:ext cx="12204700" cy="6868584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53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8167" y="195792"/>
            <a:ext cx="11882966" cy="6502400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53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9279" y="424650"/>
            <a:ext cx="11344882" cy="6073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dist="381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4633" y="2724279"/>
            <a:ext cx="9591040" cy="2335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655" dirty="0">
                <a:latin typeface="Calibri" panose="020F0502020204030204" charset="0"/>
                <a:ea typeface="宋体" pitchFamily="2" charset="-122"/>
              </a:rPr>
              <a:t>        </a:t>
            </a:r>
            <a:r>
              <a:rPr lang="zh-CN" altLang="zh-CN" sz="2275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是教师、教研组、学科组从</a:t>
            </a:r>
            <a:r>
              <a:rPr lang="zh-CN" altLang="zh-CN" sz="2275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整体与发展的上位视角</a:t>
            </a:r>
            <a:r>
              <a:rPr lang="zh-CN" altLang="zh-CN" sz="2275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，深入研读课标、认真分析学情、全面审视教材、统筹思考、盘活资源、集结课程要素、制定一体化课程方案的过程，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是学科教学</a:t>
            </a:r>
            <a:r>
              <a:rPr lang="zh-CN" altLang="zh-CN" sz="2275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至关重要的前期部署与规划研制过程，有利于教师形成课程意识、培养课程设计和实施能力，促进教师的专业发展和整体学业质量的提升。</a:t>
            </a:r>
          </a:p>
        </p:txBody>
      </p:sp>
      <p:sp>
        <p:nvSpPr>
          <p:cNvPr id="9" name="文本框 6"/>
          <p:cNvSpPr txBox="1"/>
          <p:nvPr/>
        </p:nvSpPr>
        <p:spPr>
          <a:xfrm>
            <a:off x="3780567" y="990583"/>
            <a:ext cx="3663315" cy="5588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lang="zh-CN" altLang="en-US" sz="3035" b="1" noProof="1">
                <a:ln w="10160">
                  <a:solidFill>
                    <a:schemeClr val="accent5"/>
                  </a:solidFill>
                  <a:prstDash val="solid"/>
                </a:ln>
                <a:latin typeface="华文新魏" panose="02010800040101010101" pitchFamily="2" charset="-122"/>
                <a:ea typeface="华文新魏" panose="02010800040101010101" pitchFamily="2" charset="-122"/>
              </a:rPr>
              <a:t>编制课程纲要的过程</a:t>
            </a:r>
            <a:endParaRPr kumimoji="0" lang="zh-CN" altLang="en-US" sz="3035" b="1" kern="1200" cap="none" spc="0" normalizeH="0" baseline="0" noProof="1">
              <a:ln w="10160">
                <a:solidFill>
                  <a:schemeClr val="accent5"/>
                </a:solidFill>
                <a:prstDash val="solid"/>
              </a:ln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51180" y="1126051"/>
            <a:ext cx="251667" cy="2673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699" y="-11642"/>
            <a:ext cx="12204700" cy="6868584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53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8167" y="195792"/>
            <a:ext cx="11882966" cy="6502400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53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9279" y="424650"/>
            <a:ext cx="11344882" cy="6073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dist="381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51180" y="1126051"/>
            <a:ext cx="251667" cy="2673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2" name="文本框 6"/>
          <p:cNvSpPr txBox="1"/>
          <p:nvPr/>
        </p:nvSpPr>
        <p:spPr>
          <a:xfrm>
            <a:off x="3848300" y="990583"/>
            <a:ext cx="3663315" cy="5588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lang="zh-CN" altLang="en-US" sz="3035" b="1" noProof="1">
                <a:ln w="10160">
                  <a:solidFill>
                    <a:schemeClr val="accent5"/>
                  </a:solidFill>
                  <a:prstDash val="solid"/>
                </a:ln>
                <a:latin typeface="华文新魏" panose="02010800040101010101" pitchFamily="2" charset="-122"/>
                <a:ea typeface="华文新魏" panose="02010800040101010101" pitchFamily="2" charset="-122"/>
              </a:rPr>
              <a:t>编制课程纲要的目的</a:t>
            </a:r>
            <a:endParaRPr kumimoji="0" lang="zh-CN" altLang="en-US" sz="3035" b="1" kern="1200" cap="none" spc="0" normalizeH="0" baseline="0" noProof="1">
              <a:ln w="10160">
                <a:solidFill>
                  <a:schemeClr val="accent5"/>
                </a:solidFill>
                <a:prstDash val="solid"/>
              </a:ln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7" name="文本框 99"/>
          <p:cNvSpPr txBox="1"/>
          <p:nvPr/>
        </p:nvSpPr>
        <p:spPr>
          <a:xfrm>
            <a:off x="5153025" y="2372360"/>
            <a:ext cx="64236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275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en-US" altLang="zh-CN" sz="2275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促使</a:t>
            </a:r>
            <a:r>
              <a:rPr lang="zh-CN" altLang="zh-CN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教学双方明晰</a:t>
            </a:r>
            <a:r>
              <a:rPr lang="zh-CN" altLang="en-US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“要做什么”“要怎么做”“要做到什么程度”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275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en-US" altLang="zh-CN" sz="2275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学生发展视角</a:t>
            </a:r>
            <a:r>
              <a:rPr lang="zh-CN" altLang="en-US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出发，培养并提升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英语核心素养</a:t>
            </a:r>
            <a:r>
              <a:rPr lang="zh-CN" altLang="en-US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，真正实现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立德树人</a:t>
            </a:r>
            <a:r>
              <a:rPr lang="zh-CN" altLang="en-US" sz="2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indent="0"/>
            <a:endParaRPr lang="zh-CN" altLang="en-US" sz="28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1060" y="1981835"/>
            <a:ext cx="4470400" cy="2096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7450" y="3843655"/>
            <a:ext cx="935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课标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17670" y="3843655"/>
            <a:ext cx="935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课堂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1"/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CB019B1-382A-4266-B25C-5B523AA43C14-1" descr="wp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935" y="1125220"/>
            <a:ext cx="11708765" cy="4910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063750" y="3789045"/>
            <a:ext cx="85852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/>
              <a:t>2022</a:t>
            </a:r>
          </a:p>
          <a:p>
            <a:endParaRPr lang="en-US" altLang="zh-CN" sz="1400"/>
          </a:p>
        </p:txBody>
      </p:sp>
      <p:sp>
        <p:nvSpPr>
          <p:cNvPr id="6" name="文本框 5"/>
          <p:cNvSpPr txBox="1"/>
          <p:nvPr/>
        </p:nvSpPr>
        <p:spPr>
          <a:xfrm>
            <a:off x="241935" y="405130"/>
            <a:ext cx="4540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校本化课程纲要的制定的路径</a:t>
            </a:r>
          </a:p>
        </p:txBody>
      </p:sp>
    </p:spTree>
    <p:custDataLst>
      <p:tags r:id="rId1"/>
    </p:custDataLst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349375" y="1085850"/>
            <a:ext cx="4419600" cy="971550"/>
            <a:chOff x="9187" y="1282"/>
            <a:chExt cx="6960" cy="1530"/>
          </a:xfrm>
        </p:grpSpPr>
        <p:sp>
          <p:nvSpPr>
            <p:cNvPr id="5" name="文本框 4"/>
            <p:cNvSpPr txBox="1"/>
            <p:nvPr/>
          </p:nvSpPr>
          <p:spPr>
            <a:xfrm>
              <a:off x="10906" y="1395"/>
              <a:ext cx="524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400">
                  <a:solidFill>
                    <a:srgbClr val="6A5054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课程内容的细化</a:t>
              </a:r>
              <a:endParaRPr lang="en-US" altLang="zh-CN" sz="1000">
                <a:solidFill>
                  <a:srgbClr val="6A5054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9187" y="1282"/>
              <a:ext cx="1354" cy="1530"/>
              <a:chOff x="8198" y="1595"/>
              <a:chExt cx="1354" cy="1530"/>
            </a:xfrm>
          </p:grpSpPr>
          <p:sp>
            <p:nvSpPr>
              <p:cNvPr id="4" name="Freeform 5"/>
              <p:cNvSpPr/>
              <p:nvPr/>
            </p:nvSpPr>
            <p:spPr>
              <a:xfrm rot="-1800000" flipH="1">
                <a:off x="8198" y="1595"/>
                <a:ext cx="1354" cy="1530"/>
              </a:xfrm>
              <a:custGeom>
                <a:avLst/>
                <a:gdLst>
                  <a:gd name="txL" fmla="*/ 0 w 976"/>
                  <a:gd name="txT" fmla="*/ 0 h 1101"/>
                  <a:gd name="txR" fmla="*/ 976 w 976"/>
                  <a:gd name="txB" fmla="*/ 1101 h 1101"/>
                </a:gdLst>
                <a:ahLst/>
                <a:cxnLst>
                  <a:cxn ang="0">
                    <a:pos x="976" y="772"/>
                  </a:cxn>
                  <a:cxn ang="0">
                    <a:pos x="924" y="862"/>
                  </a:cxn>
                  <a:cxn ang="0">
                    <a:pos x="540" y="1084"/>
                  </a:cxn>
                  <a:cxn ang="0">
                    <a:pos x="436" y="1084"/>
                  </a:cxn>
                  <a:cxn ang="0">
                    <a:pos x="52" y="862"/>
                  </a:cxn>
                  <a:cxn ang="0">
                    <a:pos x="0" y="772"/>
                  </a:cxn>
                  <a:cxn ang="0">
                    <a:pos x="0" y="329"/>
                  </a:cxn>
                  <a:cxn ang="0">
                    <a:pos x="52" y="238"/>
                  </a:cxn>
                  <a:cxn ang="0">
                    <a:pos x="436" y="16"/>
                  </a:cxn>
                  <a:cxn ang="0">
                    <a:pos x="540" y="16"/>
                  </a:cxn>
                  <a:cxn ang="0">
                    <a:pos x="924" y="238"/>
                  </a:cxn>
                  <a:cxn ang="0">
                    <a:pos x="976" y="329"/>
                  </a:cxn>
                  <a:cxn ang="0">
                    <a:pos x="976" y="772"/>
                  </a:cxn>
                </a:cxnLst>
                <a:rect l="txL" t="txT" r="txR" b="txB"/>
                <a:pathLst>
                  <a:path w="976" h="1101">
                    <a:moveTo>
                      <a:pt x="976" y="772"/>
                    </a:moveTo>
                    <a:cubicBezTo>
                      <a:pt x="976" y="805"/>
                      <a:pt x="953" y="846"/>
                      <a:pt x="924" y="862"/>
                    </a:cubicBezTo>
                    <a:cubicBezTo>
                      <a:pt x="540" y="1084"/>
                      <a:pt x="540" y="1084"/>
                      <a:pt x="540" y="1084"/>
                    </a:cubicBezTo>
                    <a:cubicBezTo>
                      <a:pt x="511" y="1101"/>
                      <a:pt x="465" y="1101"/>
                      <a:pt x="436" y="1084"/>
                    </a:cubicBezTo>
                    <a:cubicBezTo>
                      <a:pt x="52" y="862"/>
                      <a:pt x="52" y="862"/>
                      <a:pt x="52" y="862"/>
                    </a:cubicBezTo>
                    <a:cubicBezTo>
                      <a:pt x="23" y="846"/>
                      <a:pt x="0" y="805"/>
                      <a:pt x="0" y="772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295"/>
                      <a:pt x="23" y="255"/>
                      <a:pt x="52" y="238"/>
                    </a:cubicBezTo>
                    <a:cubicBezTo>
                      <a:pt x="436" y="16"/>
                      <a:pt x="436" y="16"/>
                      <a:pt x="436" y="16"/>
                    </a:cubicBezTo>
                    <a:cubicBezTo>
                      <a:pt x="465" y="0"/>
                      <a:pt x="511" y="0"/>
                      <a:pt x="540" y="16"/>
                    </a:cubicBezTo>
                    <a:cubicBezTo>
                      <a:pt x="924" y="238"/>
                      <a:pt x="924" y="238"/>
                      <a:pt x="924" y="238"/>
                    </a:cubicBezTo>
                    <a:cubicBezTo>
                      <a:pt x="953" y="255"/>
                      <a:pt x="976" y="295"/>
                      <a:pt x="976" y="329"/>
                    </a:cubicBezTo>
                    <a:lnTo>
                      <a:pt x="976" y="77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noFill/>
              </a:ln>
              <a:effectLst/>
            </p:spPr>
            <p:txBody>
              <a:bodyPr vert="horz" wrap="square" anchor="t"/>
              <a:lstStyle/>
              <a:p>
                <a:pPr algn="ctr"/>
                <a:endParaRPr>
                  <a:solidFill>
                    <a:srgbClr val="000000"/>
                  </a:solidFill>
                  <a:latin typeface="Calibri" panose="020F050202020403020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415" y="1997"/>
                <a:ext cx="920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bg1"/>
                    </a:solidFill>
                    <a:latin typeface="汉仪晓波花月圆W" panose="00020600040101010101" charset="-122"/>
                    <a:ea typeface="汉仪晓波花月圆W" panose="00020600040101010101" charset="-122"/>
                    <a:sym typeface="+mn-ea"/>
                  </a:rPr>
                  <a:t>01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143885" y="2489200"/>
            <a:ext cx="4420235" cy="971550"/>
            <a:chOff x="9187" y="3424"/>
            <a:chExt cx="6961" cy="1530"/>
          </a:xfrm>
        </p:grpSpPr>
        <p:sp>
          <p:nvSpPr>
            <p:cNvPr id="6" name="文本框 5"/>
            <p:cNvSpPr txBox="1"/>
            <p:nvPr/>
          </p:nvSpPr>
          <p:spPr>
            <a:xfrm>
              <a:off x="10833" y="3537"/>
              <a:ext cx="531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400">
                  <a:solidFill>
                    <a:srgbClr val="6A5054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教材内容的勾连</a:t>
              </a:r>
              <a:endParaRPr lang="en-US" altLang="zh-CN" sz="1000">
                <a:solidFill>
                  <a:srgbClr val="6A5054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9187" y="3424"/>
              <a:ext cx="1354" cy="1530"/>
              <a:chOff x="8198" y="1594"/>
              <a:chExt cx="1354" cy="1530"/>
            </a:xfrm>
          </p:grpSpPr>
          <p:sp>
            <p:nvSpPr>
              <p:cNvPr id="17" name="Freeform 5"/>
              <p:cNvSpPr/>
              <p:nvPr/>
            </p:nvSpPr>
            <p:spPr>
              <a:xfrm rot="-1800000" flipH="1">
                <a:off x="8198" y="1594"/>
                <a:ext cx="1354" cy="1530"/>
              </a:xfrm>
              <a:custGeom>
                <a:avLst/>
                <a:gdLst>
                  <a:gd name="txL" fmla="*/ 0 w 976"/>
                  <a:gd name="txT" fmla="*/ 0 h 1101"/>
                  <a:gd name="txR" fmla="*/ 976 w 976"/>
                  <a:gd name="txB" fmla="*/ 1101 h 1101"/>
                </a:gdLst>
                <a:ahLst/>
                <a:cxnLst>
                  <a:cxn ang="0">
                    <a:pos x="976" y="772"/>
                  </a:cxn>
                  <a:cxn ang="0">
                    <a:pos x="924" y="862"/>
                  </a:cxn>
                  <a:cxn ang="0">
                    <a:pos x="540" y="1084"/>
                  </a:cxn>
                  <a:cxn ang="0">
                    <a:pos x="436" y="1084"/>
                  </a:cxn>
                  <a:cxn ang="0">
                    <a:pos x="52" y="862"/>
                  </a:cxn>
                  <a:cxn ang="0">
                    <a:pos x="0" y="772"/>
                  </a:cxn>
                  <a:cxn ang="0">
                    <a:pos x="0" y="329"/>
                  </a:cxn>
                  <a:cxn ang="0">
                    <a:pos x="52" y="238"/>
                  </a:cxn>
                  <a:cxn ang="0">
                    <a:pos x="436" y="16"/>
                  </a:cxn>
                  <a:cxn ang="0">
                    <a:pos x="540" y="16"/>
                  </a:cxn>
                  <a:cxn ang="0">
                    <a:pos x="924" y="238"/>
                  </a:cxn>
                  <a:cxn ang="0">
                    <a:pos x="976" y="329"/>
                  </a:cxn>
                  <a:cxn ang="0">
                    <a:pos x="976" y="772"/>
                  </a:cxn>
                </a:cxnLst>
                <a:rect l="txL" t="txT" r="txR" b="txB"/>
                <a:pathLst>
                  <a:path w="976" h="1101">
                    <a:moveTo>
                      <a:pt x="976" y="772"/>
                    </a:moveTo>
                    <a:cubicBezTo>
                      <a:pt x="976" y="805"/>
                      <a:pt x="953" y="846"/>
                      <a:pt x="924" y="862"/>
                    </a:cubicBezTo>
                    <a:cubicBezTo>
                      <a:pt x="540" y="1084"/>
                      <a:pt x="540" y="1084"/>
                      <a:pt x="540" y="1084"/>
                    </a:cubicBezTo>
                    <a:cubicBezTo>
                      <a:pt x="511" y="1101"/>
                      <a:pt x="465" y="1101"/>
                      <a:pt x="436" y="1084"/>
                    </a:cubicBezTo>
                    <a:cubicBezTo>
                      <a:pt x="52" y="862"/>
                      <a:pt x="52" y="862"/>
                      <a:pt x="52" y="862"/>
                    </a:cubicBezTo>
                    <a:cubicBezTo>
                      <a:pt x="23" y="846"/>
                      <a:pt x="0" y="805"/>
                      <a:pt x="0" y="772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295"/>
                      <a:pt x="23" y="255"/>
                      <a:pt x="52" y="238"/>
                    </a:cubicBezTo>
                    <a:cubicBezTo>
                      <a:pt x="436" y="16"/>
                      <a:pt x="436" y="16"/>
                      <a:pt x="436" y="16"/>
                    </a:cubicBezTo>
                    <a:cubicBezTo>
                      <a:pt x="465" y="0"/>
                      <a:pt x="511" y="0"/>
                      <a:pt x="540" y="16"/>
                    </a:cubicBezTo>
                    <a:cubicBezTo>
                      <a:pt x="924" y="238"/>
                      <a:pt x="924" y="238"/>
                      <a:pt x="924" y="238"/>
                    </a:cubicBezTo>
                    <a:cubicBezTo>
                      <a:pt x="953" y="255"/>
                      <a:pt x="976" y="295"/>
                      <a:pt x="976" y="329"/>
                    </a:cubicBezTo>
                    <a:lnTo>
                      <a:pt x="976" y="772"/>
                    </a:lnTo>
                    <a:close/>
                  </a:path>
                </a:pathLst>
              </a:custGeom>
              <a:solidFill>
                <a:schemeClr val="accent1">
                  <a:lumMod val="25000"/>
                </a:schemeClr>
              </a:solidFill>
              <a:ln w="12700">
                <a:noFill/>
              </a:ln>
              <a:effectLst/>
            </p:spPr>
            <p:txBody>
              <a:bodyPr vert="horz" wrap="square" anchor="t"/>
              <a:lstStyle/>
              <a:p>
                <a:pPr algn="ctr"/>
                <a:endParaRPr>
                  <a:solidFill>
                    <a:srgbClr val="000000"/>
                  </a:solidFill>
                  <a:latin typeface="Calibri" panose="020F050202020403020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8415" y="1997"/>
                <a:ext cx="920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bg1"/>
                    </a:solidFill>
                    <a:latin typeface="汉仪晓波花月圆W" panose="00020600040101010101" charset="-122"/>
                    <a:ea typeface="汉仪晓波花月圆W" panose="00020600040101010101" charset="-122"/>
                    <a:sym typeface="+mn-ea"/>
                  </a:rPr>
                  <a:t>02</a:t>
                </a: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367530" y="4077335"/>
            <a:ext cx="4419600" cy="971550"/>
            <a:chOff x="9187" y="5568"/>
            <a:chExt cx="6960" cy="1530"/>
          </a:xfrm>
        </p:grpSpPr>
        <p:sp>
          <p:nvSpPr>
            <p:cNvPr id="8" name="文本框 7"/>
            <p:cNvSpPr txBox="1"/>
            <p:nvPr/>
          </p:nvSpPr>
          <p:spPr>
            <a:xfrm>
              <a:off x="10905" y="5680"/>
              <a:ext cx="524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400">
                  <a:solidFill>
                    <a:srgbClr val="6A5054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单元整体设计教学设计</a:t>
              </a:r>
              <a:endParaRPr lang="en-US" altLang="zh-CN" sz="1000">
                <a:solidFill>
                  <a:srgbClr val="6A5054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9187" y="5568"/>
              <a:ext cx="1354" cy="1530"/>
              <a:chOff x="8198" y="1595"/>
              <a:chExt cx="1354" cy="1530"/>
            </a:xfrm>
          </p:grpSpPr>
          <p:sp>
            <p:nvSpPr>
              <p:cNvPr id="21" name="Freeform 5"/>
              <p:cNvSpPr/>
              <p:nvPr/>
            </p:nvSpPr>
            <p:spPr>
              <a:xfrm rot="-1800000" flipH="1">
                <a:off x="8198" y="1595"/>
                <a:ext cx="1354" cy="1530"/>
              </a:xfrm>
              <a:custGeom>
                <a:avLst/>
                <a:gdLst>
                  <a:gd name="txL" fmla="*/ 0 w 976"/>
                  <a:gd name="txT" fmla="*/ 0 h 1101"/>
                  <a:gd name="txR" fmla="*/ 976 w 976"/>
                  <a:gd name="txB" fmla="*/ 1101 h 1101"/>
                </a:gdLst>
                <a:ahLst/>
                <a:cxnLst>
                  <a:cxn ang="0">
                    <a:pos x="976" y="772"/>
                  </a:cxn>
                  <a:cxn ang="0">
                    <a:pos x="924" y="862"/>
                  </a:cxn>
                  <a:cxn ang="0">
                    <a:pos x="540" y="1084"/>
                  </a:cxn>
                  <a:cxn ang="0">
                    <a:pos x="436" y="1084"/>
                  </a:cxn>
                  <a:cxn ang="0">
                    <a:pos x="52" y="862"/>
                  </a:cxn>
                  <a:cxn ang="0">
                    <a:pos x="0" y="772"/>
                  </a:cxn>
                  <a:cxn ang="0">
                    <a:pos x="0" y="329"/>
                  </a:cxn>
                  <a:cxn ang="0">
                    <a:pos x="52" y="238"/>
                  </a:cxn>
                  <a:cxn ang="0">
                    <a:pos x="436" y="16"/>
                  </a:cxn>
                  <a:cxn ang="0">
                    <a:pos x="540" y="16"/>
                  </a:cxn>
                  <a:cxn ang="0">
                    <a:pos x="924" y="238"/>
                  </a:cxn>
                  <a:cxn ang="0">
                    <a:pos x="976" y="329"/>
                  </a:cxn>
                  <a:cxn ang="0">
                    <a:pos x="976" y="772"/>
                  </a:cxn>
                </a:cxnLst>
                <a:rect l="txL" t="txT" r="txR" b="txB"/>
                <a:pathLst>
                  <a:path w="976" h="1101">
                    <a:moveTo>
                      <a:pt x="976" y="772"/>
                    </a:moveTo>
                    <a:cubicBezTo>
                      <a:pt x="976" y="805"/>
                      <a:pt x="953" y="846"/>
                      <a:pt x="924" y="862"/>
                    </a:cubicBezTo>
                    <a:cubicBezTo>
                      <a:pt x="540" y="1084"/>
                      <a:pt x="540" y="1084"/>
                      <a:pt x="540" y="1084"/>
                    </a:cubicBezTo>
                    <a:cubicBezTo>
                      <a:pt x="511" y="1101"/>
                      <a:pt x="465" y="1101"/>
                      <a:pt x="436" y="1084"/>
                    </a:cubicBezTo>
                    <a:cubicBezTo>
                      <a:pt x="52" y="862"/>
                      <a:pt x="52" y="862"/>
                      <a:pt x="52" y="862"/>
                    </a:cubicBezTo>
                    <a:cubicBezTo>
                      <a:pt x="23" y="846"/>
                      <a:pt x="0" y="805"/>
                      <a:pt x="0" y="772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295"/>
                      <a:pt x="23" y="255"/>
                      <a:pt x="52" y="238"/>
                    </a:cubicBezTo>
                    <a:cubicBezTo>
                      <a:pt x="436" y="16"/>
                      <a:pt x="436" y="16"/>
                      <a:pt x="436" y="16"/>
                    </a:cubicBezTo>
                    <a:cubicBezTo>
                      <a:pt x="465" y="0"/>
                      <a:pt x="511" y="0"/>
                      <a:pt x="540" y="16"/>
                    </a:cubicBezTo>
                    <a:cubicBezTo>
                      <a:pt x="924" y="238"/>
                      <a:pt x="924" y="238"/>
                      <a:pt x="924" y="238"/>
                    </a:cubicBezTo>
                    <a:cubicBezTo>
                      <a:pt x="953" y="255"/>
                      <a:pt x="976" y="295"/>
                      <a:pt x="976" y="329"/>
                    </a:cubicBezTo>
                    <a:lnTo>
                      <a:pt x="976" y="77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noFill/>
              </a:ln>
              <a:effectLst/>
            </p:spPr>
            <p:txBody>
              <a:bodyPr vert="horz" wrap="square" anchor="t"/>
              <a:lstStyle/>
              <a:p>
                <a:pPr algn="ctr"/>
                <a:endParaRPr>
                  <a:solidFill>
                    <a:srgbClr val="000000"/>
                  </a:solidFill>
                  <a:latin typeface="Calibri" panose="020F050202020403020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8415" y="1997"/>
                <a:ext cx="920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zh-CN" sz="2400" b="1">
                    <a:solidFill>
                      <a:schemeClr val="bg1"/>
                    </a:solidFill>
                    <a:latin typeface="汉仪晓波花月圆W" panose="00020600040101010101" charset="-122"/>
                    <a:ea typeface="汉仪晓波花月圆W" panose="00020600040101010101" charset="-122"/>
                    <a:sym typeface="+mn-ea"/>
                  </a:rPr>
                  <a:t>03</a:t>
                </a: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51180" y="332740"/>
            <a:ext cx="4540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校本化课程纲要的制定的路径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0" y="1746250"/>
            <a:ext cx="12192635" cy="3365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4825365" y="2368550"/>
            <a:ext cx="8176260" cy="2122805"/>
            <a:chOff x="980" y="2990"/>
            <a:chExt cx="12876" cy="3343"/>
          </a:xfrm>
        </p:grpSpPr>
        <p:sp>
          <p:nvSpPr>
            <p:cNvPr id="33" name="文本框 32"/>
            <p:cNvSpPr txBox="1"/>
            <p:nvPr/>
          </p:nvSpPr>
          <p:spPr>
            <a:xfrm>
              <a:off x="3685" y="2990"/>
              <a:ext cx="10171" cy="334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ctr">
                <a:lnSpc>
                  <a:spcPct val="100000"/>
                </a:lnSpc>
              </a:pPr>
              <a:r>
                <a:rPr lang="zh-CN" altLang="en-US" sz="66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课程目标细化</a:t>
              </a:r>
            </a:p>
            <a:p>
              <a:pPr fontAlgn="ctr">
                <a:lnSpc>
                  <a:spcPct val="100000"/>
                </a:lnSpc>
              </a:pPr>
              <a:r>
                <a:rPr lang="zh-CN" altLang="en-US" sz="66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—</a:t>
              </a:r>
              <a:r>
                <a:rPr lang="zh-CN" altLang="en-US" sz="44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以五上、六上为例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80" y="3425"/>
              <a:ext cx="3811" cy="247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ctr">
                <a:lnSpc>
                  <a:spcPct val="100000"/>
                </a:lnSpc>
              </a:pPr>
              <a:r>
                <a:rPr lang="en-US" altLang="zh-CN" sz="96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01</a:t>
              </a:r>
            </a:p>
          </p:txBody>
        </p:sp>
      </p:grpSp>
      <p:pic>
        <p:nvPicPr>
          <p:cNvPr id="2" name="图片 1" descr="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235" y="1746250"/>
            <a:ext cx="4596130" cy="3365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 115"/>
          <p:cNvSpPr/>
          <p:nvPr/>
        </p:nvSpPr>
        <p:spPr>
          <a:xfrm>
            <a:off x="233045" y="179070"/>
            <a:ext cx="11657965" cy="6320155"/>
          </a:xfrm>
          <a:prstGeom prst="rect">
            <a:avLst/>
          </a:prstGeom>
          <a:noFill/>
          <a:ln>
            <a:solidFill>
              <a:srgbClr val="0B5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1233785" y="36830"/>
            <a:ext cx="861060" cy="791210"/>
            <a:chOff x="17748" y="282"/>
            <a:chExt cx="1356" cy="1246"/>
          </a:xfrm>
        </p:grpSpPr>
        <p:sp>
          <p:nvSpPr>
            <p:cNvPr id="17" name="矩形 16"/>
            <p:cNvSpPr/>
            <p:nvPr/>
          </p:nvSpPr>
          <p:spPr>
            <a:xfrm>
              <a:off x="17748" y="282"/>
              <a:ext cx="1357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7933" y="502"/>
              <a:ext cx="850" cy="119"/>
            </a:xfrm>
            <a:prstGeom prst="rect">
              <a:avLst/>
            </a:prstGeom>
            <a:solidFill>
              <a:srgbClr val="0B57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18298" y="871"/>
              <a:ext cx="850" cy="120"/>
            </a:xfrm>
            <a:prstGeom prst="rect">
              <a:avLst/>
            </a:prstGeom>
            <a:solidFill>
              <a:srgbClr val="0B57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flipH="1" flipV="1">
            <a:off x="29210" y="5847715"/>
            <a:ext cx="861060" cy="791210"/>
            <a:chOff x="17748" y="282"/>
            <a:chExt cx="1356" cy="1246"/>
          </a:xfrm>
        </p:grpSpPr>
        <p:sp>
          <p:nvSpPr>
            <p:cNvPr id="20" name="矩形 19"/>
            <p:cNvSpPr/>
            <p:nvPr/>
          </p:nvSpPr>
          <p:spPr>
            <a:xfrm>
              <a:off x="17748" y="282"/>
              <a:ext cx="1357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933" y="502"/>
              <a:ext cx="850" cy="119"/>
            </a:xfrm>
            <a:prstGeom prst="rect">
              <a:avLst/>
            </a:prstGeom>
            <a:solidFill>
              <a:srgbClr val="0B57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5400000">
              <a:off x="18298" y="871"/>
              <a:ext cx="850" cy="120"/>
            </a:xfrm>
            <a:prstGeom prst="rect">
              <a:avLst/>
            </a:prstGeom>
            <a:solidFill>
              <a:srgbClr val="0B57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9740" y="332740"/>
            <a:ext cx="2800985" cy="2425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5345" y="337820"/>
            <a:ext cx="2628265" cy="24174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88070" y="337820"/>
            <a:ext cx="2844800" cy="2437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5785" y="280987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rgbClr val="048D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课程内容细化表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01695" y="280987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rgbClr val="048D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教材内容勾连表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22720" y="280987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rgbClr val="048D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学习评价表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272905" y="280987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rgbClr val="048D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单元整体教学表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6045" y="3546475"/>
            <a:ext cx="4244975" cy="24028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03705" y="3546475"/>
            <a:ext cx="4011930" cy="240284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607935" y="5949315"/>
            <a:ext cx="17532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000" b="1">
                <a:solidFill>
                  <a:srgbClr val="048D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分课时作业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279650" y="5956935"/>
            <a:ext cx="2699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048D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单元整体作业总目标</a:t>
            </a:r>
          </a:p>
        </p:txBody>
      </p:sp>
      <p:pic>
        <p:nvPicPr>
          <p:cNvPr id="11" name="图片 10" descr="QQ截图2022072810170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035" y="332740"/>
            <a:ext cx="2432050" cy="2442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6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948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200" y="151765"/>
            <a:ext cx="45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一、课程目标细化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rcRect l="3159" r="3480"/>
          <a:stretch>
            <a:fillRect/>
          </a:stretch>
        </p:blipFill>
        <p:spPr>
          <a:xfrm>
            <a:off x="7136130" y="2566670"/>
            <a:ext cx="1929130" cy="2740025"/>
          </a:xfrm>
          <a:prstGeom prst="rect">
            <a:avLst/>
          </a:prstGeom>
        </p:spPr>
      </p:pic>
      <p:pic>
        <p:nvPicPr>
          <p:cNvPr id="6" name="图片 5" descr="32313534353137313b32313534353136313bbcfdcdb7"/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82590" y="3293110"/>
            <a:ext cx="914400" cy="914400"/>
          </a:xfrm>
          <a:prstGeom prst="rect">
            <a:avLst/>
          </a:prstGeom>
        </p:spPr>
      </p:pic>
      <p:sp>
        <p:nvSpPr>
          <p:cNvPr id="9" name="同心圆 8"/>
          <p:cNvSpPr/>
          <p:nvPr/>
        </p:nvSpPr>
        <p:spPr>
          <a:xfrm>
            <a:off x="6985000" y="1151890"/>
            <a:ext cx="1344295" cy="1322705"/>
          </a:xfrm>
          <a:prstGeom prst="donut">
            <a:avLst>
              <a:gd name="adj" fmla="val 7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同心圆 9"/>
          <p:cNvSpPr/>
          <p:nvPr/>
        </p:nvSpPr>
        <p:spPr>
          <a:xfrm>
            <a:off x="8604885" y="1247140"/>
            <a:ext cx="1344295" cy="1322705"/>
          </a:xfrm>
          <a:prstGeom prst="donut">
            <a:avLst>
              <a:gd name="adj" fmla="val 7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同心圆 10"/>
          <p:cNvSpPr/>
          <p:nvPr/>
        </p:nvSpPr>
        <p:spPr>
          <a:xfrm>
            <a:off x="9555480" y="2386330"/>
            <a:ext cx="1344295" cy="1322705"/>
          </a:xfrm>
          <a:prstGeom prst="donut">
            <a:avLst>
              <a:gd name="adj" fmla="val 7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同心圆 11"/>
          <p:cNvSpPr/>
          <p:nvPr/>
        </p:nvSpPr>
        <p:spPr>
          <a:xfrm>
            <a:off x="9555480" y="3977640"/>
            <a:ext cx="1344295" cy="1322705"/>
          </a:xfrm>
          <a:prstGeom prst="donut">
            <a:avLst>
              <a:gd name="adj" fmla="val 7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同心圆 12"/>
          <p:cNvSpPr/>
          <p:nvPr/>
        </p:nvSpPr>
        <p:spPr>
          <a:xfrm>
            <a:off x="8604250" y="5302885"/>
            <a:ext cx="1344295" cy="1322705"/>
          </a:xfrm>
          <a:prstGeom prst="donut">
            <a:avLst>
              <a:gd name="adj" fmla="val 7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同心圆 13"/>
          <p:cNvSpPr/>
          <p:nvPr/>
        </p:nvSpPr>
        <p:spPr>
          <a:xfrm>
            <a:off x="6985000" y="5398770"/>
            <a:ext cx="1344295" cy="1322705"/>
          </a:xfrm>
          <a:prstGeom prst="donut">
            <a:avLst>
              <a:gd name="adj" fmla="val 7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30085" y="1470025"/>
            <a:ext cx="12534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C00000"/>
                </a:solidFill>
                <a:latin typeface="方正大黑体_GBK" panose="02010600010101010101" charset="-122"/>
                <a:ea typeface="方正大黑体_GBK" panose="02010600010101010101" charset="-122"/>
              </a:rPr>
              <a:t>提高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626600" y="2694305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C00000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增加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625330" y="4285615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C00000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删减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674735" y="5568950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C00000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整合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054850" y="5696585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C00000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细化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675370" y="1597660"/>
            <a:ext cx="12039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C00000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降低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65100" y="1257935"/>
            <a:ext cx="5107940" cy="5154930"/>
            <a:chOff x="260" y="1981"/>
            <a:chExt cx="8044" cy="8118"/>
          </a:xfrm>
        </p:grpSpPr>
        <p:pic>
          <p:nvPicPr>
            <p:cNvPr id="8" name="图片 7" descr="微信图片_20220810132643_副本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6" y="2587"/>
              <a:ext cx="6940" cy="6670"/>
            </a:xfrm>
            <a:prstGeom prst="rect">
              <a:avLst/>
            </a:prstGeom>
          </p:spPr>
        </p:pic>
        <p:sp>
          <p:nvSpPr>
            <p:cNvPr id="22" name="同心圆 21"/>
            <p:cNvSpPr/>
            <p:nvPr/>
          </p:nvSpPr>
          <p:spPr>
            <a:xfrm>
              <a:off x="260" y="1981"/>
              <a:ext cx="8045" cy="8119"/>
            </a:xfrm>
            <a:prstGeom prst="donut">
              <a:avLst>
                <a:gd name="adj" fmla="val 1538"/>
              </a:avLst>
            </a:prstGeom>
            <a:solidFill>
              <a:srgbClr val="A9213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803958" y="2788285"/>
            <a:ext cx="1976120" cy="922020"/>
          </a:xfrm>
          <a:prstGeom prst="rect">
            <a:avLst/>
          </a:prstGeom>
          <a:noFill/>
        </p:spPr>
        <p:txBody>
          <a:bodyPr vert="horz" wrap="square" rtlCol="0" anchor="t" anchorCtr="0">
            <a:spAutoFit/>
          </a:bodyPr>
          <a:lstStyle/>
          <a:p>
            <a:pPr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200">
                <a:solidFill>
                  <a:schemeClr val="lt1">
                    <a:alpha val="7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 flipH="1">
            <a:off x="8803958" y="246507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ea"/>
              </a:rPr>
              <a:t>添加小标题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9674225" y="1915160"/>
            <a:ext cx="1609090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fontAlgn="auto"/>
            <a:r>
              <a:rPr lang="en-US" altLang="zh-CN" sz="5400">
                <a:ln>
                  <a:solidFill>
                    <a:schemeClr val="lt1">
                      <a:alpha val="20000"/>
                    </a:schemeClr>
                  </a:solidFill>
                </a:ln>
                <a:noFill/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</a:rPr>
              <a:t>01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635000" y="1172210"/>
          <a:ext cx="10922000" cy="540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585"/>
                <a:gridCol w="674370"/>
                <a:gridCol w="4274185"/>
                <a:gridCol w="5356860"/>
              </a:tblGrid>
              <a:tr h="44005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课标要求</a:t>
                      </a:r>
                      <a:endParaRPr lang="en-US" altLang="en-US" sz="2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校本化要求</a:t>
                      </a:r>
                      <a:endParaRPr lang="en-US" altLang="en-US" sz="2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829945"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3200" b="1">
                          <a:latin typeface="宋体" pitchFamily="2" charset="-122"/>
                          <a:ea typeface="宋体" pitchFamily="2" charset="-122"/>
                        </a:rPr>
                        <a:t>主</a:t>
                      </a:r>
                    </a:p>
                    <a:p>
                      <a:pPr>
                        <a:buNone/>
                      </a:pPr>
                      <a:endParaRPr lang="zh-CN" altLang="en-US" sz="3200" b="1">
                        <a:latin typeface="宋体" pitchFamily="2" charset="-122"/>
                        <a:ea typeface="宋体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 b="1">
                          <a:latin typeface="宋体" pitchFamily="2" charset="-122"/>
                          <a:ea typeface="宋体" pitchFamily="2" charset="-122"/>
                        </a:rPr>
                        <a:t>题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人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与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自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我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(P15)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生活与学习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（学习与生活的自我管理）  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生活与学习（学习与生活的自我管理）</a:t>
                      </a:r>
                    </a:p>
                    <a:p>
                      <a:pPr indent="0">
                        <a:buNone/>
                      </a:pPr>
                      <a:r>
                        <a:rPr lang="en-US" sz="14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U</a:t>
                      </a:r>
                      <a:r>
                        <a:rPr lang="en-US" sz="1400" b="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nit2 What a day</a:t>
                      </a:r>
                      <a:r>
                        <a:rPr lang="en-US" sz="14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:通过描述和安排自己他人的一天，学会合理管理自己的一天，并描述自己的一天。</a:t>
                      </a:r>
                      <a:endParaRPr lang="en-US" altLang="en-US" sz="14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693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 生活与学习</a:t>
                      </a:r>
                    </a:p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（健康、文明的行为习惯与生活方式） 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生活与学习（健康、文明的行为习惯与生活方式）</a:t>
                      </a:r>
                      <a:r>
                        <a:rPr lang="en-US" sz="140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Unit5 Signs</a:t>
                      </a:r>
                      <a:r>
                        <a:rPr lang="en-US" sz="14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: 通过本单元的学习，学生能了解公共场所的标识，做遵守公共法规和秩序的社会公民。</a:t>
                      </a:r>
                      <a:endParaRPr lang="en-US" altLang="en-US" sz="1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02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rowSpan="4">
                  <a:txBody>
                    <a:bodyPr/>
                    <a:lstStyle/>
                    <a:p>
                      <a:pPr>
                        <a:buNone/>
                      </a:pPr>
                      <a:endParaRPr 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人</a:t>
                      </a:r>
                    </a:p>
                    <a:p>
                      <a:pPr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与</a:t>
                      </a:r>
                    </a:p>
                    <a:p>
                      <a:pPr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社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会</a:t>
                      </a:r>
                      <a:endParaRPr 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(P15)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社会服务与人际沟通（个人感受与见解，倾听、体谅他人，包容与宽容）   </a:t>
                      </a:r>
                      <a:r>
                        <a:rPr lang="en-US" sz="16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社会服务与人际沟通（个人感受与见解，倾听、体谅他人，包容与宽容）</a:t>
                      </a:r>
                      <a:r>
                        <a:rPr lang="en-US" sz="1400" b="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Unit1 The king’s new clothes</a:t>
                      </a:r>
                      <a:r>
                        <a:rPr lang="en-US" sz="14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：通过本单元学习，学生通过听、说故事，表达个人观点，习得一定的道理。</a:t>
                      </a:r>
                      <a:endParaRPr lang="en-US" altLang="en-US" sz="14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16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历史、社会与文化</a:t>
                      </a:r>
                    </a:p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（中外名胜古迹的相关知识和游览体验） 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历史、社会与文化（中外名胜古迹的相关知识和游览体验）</a:t>
                      </a:r>
                      <a:r>
                        <a:rPr lang="en-US" sz="14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Unit 3 Holiday fun:通过本单元的学习，学生能享受快乐而有意义的假期生活，培养家国情怀，拓展国际视野。 </a:t>
                      </a:r>
                      <a:endParaRPr lang="en-US" altLang="en-US" sz="1400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02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科学与技术</a:t>
                      </a:r>
                    </a:p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（科学技术改变生活）</a:t>
                      </a:r>
                      <a:r>
                        <a:rPr lang="en-US" sz="16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 </a:t>
                      </a:r>
                      <a:endParaRPr lang="en-US" altLang="en-US" sz="160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科学与技术（科学技术改变生活）</a:t>
                      </a:r>
                      <a:r>
                        <a:rPr lang="en-US" sz="140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Unit 4 Then and now</a:t>
                      </a:r>
                      <a:r>
                        <a:rPr lang="en-US" sz="14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:通过本单元的学习，学生能够感受到科技发展给社会带来的影响，辩证看待，珍惜所有。</a:t>
                      </a:r>
                      <a:endParaRPr lang="en-US" altLang="en-US" sz="1400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社会服务与人际沟通</a:t>
                      </a:r>
                    </a:p>
                    <a:p>
                      <a:pPr algn="l">
                        <a:buNone/>
                      </a:pP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（校园与社区环境保护，公益劳动与公共服务）</a:t>
                      </a:r>
                      <a:endParaRPr lang="zh-CN" altLang="en-US" sz="1600"/>
                    </a:p>
                    <a:p>
                      <a:pPr algn="l">
                        <a:buNone/>
                      </a:pPr>
                      <a:endParaRPr lang="zh-CN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社会服务与人际沟通（校园与社区环境保护，公益劳动与公共服务）</a:t>
                      </a:r>
                      <a:r>
                        <a:rPr lang="en-US" sz="140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Unit6 Keep our city clean: </a:t>
                      </a:r>
                      <a:r>
                        <a:rPr lang="en-US" sz="14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通过本单元的学习，学生能够发现城市中环境卫生方面的问题，并思考解决的方案。从而增强他们的环保意识，保护和热爱城市环境。</a:t>
                      </a:r>
                      <a:endParaRPr lang="en-US" altLang="en-US" sz="1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矩形 23"/>
          <p:cNvSpPr/>
          <p:nvPr/>
        </p:nvSpPr>
        <p:spPr>
          <a:xfrm>
            <a:off x="0" y="0"/>
            <a:ext cx="12192000" cy="948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6200" y="151765"/>
            <a:ext cx="45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一、课程目标细化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803958" y="2788285"/>
            <a:ext cx="1976120" cy="922020"/>
          </a:xfrm>
          <a:prstGeom prst="rect">
            <a:avLst/>
          </a:prstGeom>
          <a:noFill/>
        </p:spPr>
        <p:txBody>
          <a:bodyPr vert="horz" wrap="square" rtlCol="0" anchor="t" anchorCtr="0">
            <a:spAutoFit/>
          </a:bodyPr>
          <a:lstStyle/>
          <a:p>
            <a:pPr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200">
                <a:solidFill>
                  <a:schemeClr val="lt1">
                    <a:alpha val="7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 flipH="1">
            <a:off x="8803958" y="246507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ea"/>
              </a:rPr>
              <a:t>添加小标题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9674225" y="1915160"/>
            <a:ext cx="1609090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fontAlgn="auto"/>
            <a:r>
              <a:rPr lang="en-US" altLang="zh-CN" sz="5400">
                <a:ln>
                  <a:solidFill>
                    <a:schemeClr val="lt1">
                      <a:alpha val="20000"/>
                    </a:schemeClr>
                  </a:solidFill>
                </a:ln>
                <a:noFill/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</a:rPr>
              <a:t>01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652780" y="1390650"/>
          <a:ext cx="10922000" cy="448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330"/>
                <a:gridCol w="597535"/>
                <a:gridCol w="4814570"/>
                <a:gridCol w="4901565"/>
              </a:tblGrid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课标要求</a:t>
                      </a:r>
                      <a:endParaRPr lang="en-US" altLang="en-US" sz="2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校本化要求</a:t>
                      </a:r>
                      <a:endParaRPr lang="en-US" altLang="en-US" sz="2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25855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3200" b="1">
                          <a:latin typeface="宋体" pitchFamily="2" charset="-122"/>
                          <a:ea typeface="宋体" pitchFamily="2" charset="-122"/>
                        </a:rPr>
                        <a:t>主</a:t>
                      </a:r>
                    </a:p>
                    <a:p>
                      <a:pPr>
                        <a:buNone/>
                      </a:pPr>
                      <a:endParaRPr lang="zh-CN" altLang="en-US" sz="3200" b="1">
                        <a:latin typeface="宋体" pitchFamily="2" charset="-122"/>
                        <a:ea typeface="宋体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 b="1">
                          <a:latin typeface="宋体" pitchFamily="2" charset="-122"/>
                          <a:ea typeface="宋体" pitchFamily="2" charset="-122"/>
                        </a:rPr>
                        <a:t>题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人与自然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(P16)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buNone/>
                      </a:pPr>
                      <a:endParaRPr 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环境保护</a:t>
                      </a:r>
                    </a:p>
                    <a:p>
                      <a:pPr indent="0" algn="l">
                        <a:lnSpc>
                          <a:spcPct val="120000"/>
                        </a:lnSpc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（人与自然相互依存，绿色生活的理念和行为） </a:t>
                      </a:r>
                    </a:p>
                    <a:p>
                      <a:pPr indent="0" algn="l">
                        <a:lnSpc>
                          <a:spcPct val="120000"/>
                        </a:lnSpc>
                        <a:buNone/>
                      </a:pP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buNone/>
                      </a:pPr>
                      <a:r>
                        <a:rPr lang="en-US" sz="1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环境保护（人与自然相互依存，绿色生活的理念和行为）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Unit7 Protect the Earth</a:t>
                      </a:r>
                      <a:r>
                        <a:rPr lang="en-US" sz="18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通过环境问题让学生感知地球环境问题，激发学生保护地球的意识,能为保护地球提供具体的建议。</a:t>
                      </a:r>
                      <a:endParaRPr lang="en-US" altLang="en-US" sz="1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42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 历史、社会与文化</a:t>
                      </a: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（世界主要国家的传统节日，文化体验）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algn="l">
                        <a:buNone/>
                      </a:pP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sz="1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历史、社会与文化（世界主要国家的传统节日，文化体验）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Unit8 Chinese New Year</a:t>
                      </a:r>
                      <a:r>
                        <a:rPr lang="en-US" sz="18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通过电子邮件的方式，围绕“春节”话题探讨，了解中国传统节日文化，在教学过程中引导学生紧密联系生活实际，了解习俗，制定节日计划。</a:t>
                      </a:r>
                      <a:endParaRPr lang="en-US" altLang="en-US" sz="1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algn="l">
                        <a:buNone/>
                      </a:pPr>
                      <a:endParaRPr lang="en-US" altLang="en-US" sz="1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0" y="0"/>
            <a:ext cx="12192000" cy="948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200" y="151765"/>
            <a:ext cx="45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一、课程目标细化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3460" y="263525"/>
            <a:ext cx="4876800" cy="62020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503930" y="88265"/>
            <a:ext cx="36258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语篇类型内容要求细化表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119380" y="548640"/>
          <a:ext cx="11785600" cy="622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155"/>
                <a:gridCol w="4538345"/>
                <a:gridCol w="6388100"/>
              </a:tblGrid>
              <a:tr h="398145">
                <a:tc rowSpan="7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语篇类型内容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课标要求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/>
                        <a:t> </a:t>
                      </a: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校本化要求</a:t>
                      </a:r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1.</a:t>
                      </a:r>
                      <a:r>
                        <a:rPr lang="zh-CN" altLang="en-US" sz="1800">
                          <a:sym typeface="+mn-ea"/>
                        </a:rPr>
                        <a:t>日常简单对白、独白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1.日常简单对白（Unit2 A new student Unit5 What do they do? Unit6 My e-friend Unit 7 At weekends）独白（Unit4 Hobbies）</a:t>
                      </a:r>
                    </a:p>
                  </a:txBody>
                  <a:tcPr/>
                </a:tc>
              </a:tr>
              <a:tr h="6692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2.记叙文，如配图故事、叙事性日记、人物故事、寓言、幽默故事、童话等；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2.配图故事、幽默故事（各单元Cartoon time）童话（Unit1 Goldilocks and the three bears）</a:t>
                      </a:r>
                    </a:p>
                  </a:txBody>
                  <a:tcPr/>
                </a:tc>
              </a:tr>
              <a:tr h="6692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3.说明文，如介绍类短文、科普类短文、简短书面指令、操作程序等；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3. 说明文，介绍类短文（Unit 3 Our animal friends Unit8 At Christmas）</a:t>
                      </a:r>
                    </a:p>
                  </a:txBody>
                  <a:tcPr/>
                </a:tc>
              </a:tr>
              <a:tr h="17068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4.应用文，如贺卡、邀请卡、书信、活动通知、启事、活动安排与计划、宣传海报、规则、问卷等；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4.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补充拓展：</a:t>
                      </a:r>
                      <a:endParaRPr lang="en-US" altLang="zh-CN"/>
                    </a:p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应用文，调查采访稿（Unit 5 What do they do? 调查家人朋友的职业）宣传海报（Unit4 Hobbies创设学校社团招募情境，呈现海报，引导学生根据海报信息结合自己的爱好申报社团）贺卡（Unit8 拓展阅读圣诞节邀请卡祝贺卡等信息）</a:t>
                      </a:r>
                    </a:p>
                  </a:txBody>
                  <a:tcPr/>
                </a:tc>
              </a:tr>
              <a:tr h="9563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5.新媒体语篇，如简单社交媒体信息、网页、电子邮件等；新媒体语篇，如简单社交媒体信息、网页、电子邮件等；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5.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补充拓展：新媒体语篇（Unit3 Our animal friends 网站搜集更多动物的科普文章作为拓展）（Unit6 My e-friend 创设模拟交网友的网站信息，引导学生阅读并选择网友）</a:t>
                      </a:r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6.其他语篇类型，如歌曲、韵文、剧本、图表、图示、图片、视频等。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6.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其他语篇类型，歌曲：Unit8 At Christmas圣诞歌曲，拓展圣诞节、西方节日风俗视频等 Unit7 At weekends拓展西方国家学生的业余生活视频等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296000" y="1704497"/>
            <a:ext cx="3600000" cy="3600000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5663565" y="1388745"/>
            <a:ext cx="720090" cy="720090"/>
            <a:chOff x="7105" y="2868"/>
            <a:chExt cx="1134" cy="1134"/>
          </a:xfrm>
        </p:grpSpPr>
        <p:sp>
          <p:nvSpPr>
            <p:cNvPr id="6" name="椭圆 5"/>
            <p:cNvSpPr/>
            <p:nvPr/>
          </p:nvSpPr>
          <p:spPr>
            <a:xfrm>
              <a:off x="7105" y="2868"/>
              <a:ext cx="1134" cy="11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219" y="301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679690" y="2962910"/>
            <a:ext cx="720090" cy="720090"/>
            <a:chOff x="7105" y="2868"/>
            <a:chExt cx="1134" cy="1134"/>
          </a:xfrm>
        </p:grpSpPr>
        <p:sp>
          <p:nvSpPr>
            <p:cNvPr id="9" name="椭圆 8"/>
            <p:cNvSpPr/>
            <p:nvPr/>
          </p:nvSpPr>
          <p:spPr>
            <a:xfrm>
              <a:off x="7105" y="2868"/>
              <a:ext cx="1134" cy="11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219" y="301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11365" y="4539615"/>
            <a:ext cx="720090" cy="720090"/>
            <a:chOff x="7105" y="2868"/>
            <a:chExt cx="1134" cy="1134"/>
          </a:xfrm>
        </p:grpSpPr>
        <p:sp>
          <p:nvSpPr>
            <p:cNvPr id="12" name="椭圆 11"/>
            <p:cNvSpPr/>
            <p:nvPr/>
          </p:nvSpPr>
          <p:spPr>
            <a:xfrm>
              <a:off x="7105" y="2868"/>
              <a:ext cx="1134" cy="11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219" y="301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67530" y="4539615"/>
            <a:ext cx="720090" cy="720090"/>
            <a:chOff x="7105" y="2868"/>
            <a:chExt cx="1134" cy="1134"/>
          </a:xfrm>
        </p:grpSpPr>
        <p:sp>
          <p:nvSpPr>
            <p:cNvPr id="15" name="椭圆 14"/>
            <p:cNvSpPr/>
            <p:nvPr/>
          </p:nvSpPr>
          <p:spPr>
            <a:xfrm>
              <a:off x="7105" y="2868"/>
              <a:ext cx="1134" cy="11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219" y="301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63340" y="2901315"/>
            <a:ext cx="720090" cy="720090"/>
            <a:chOff x="7105" y="2868"/>
            <a:chExt cx="1134" cy="1134"/>
          </a:xfrm>
        </p:grpSpPr>
        <p:sp>
          <p:nvSpPr>
            <p:cNvPr id="18" name="椭圆 17"/>
            <p:cNvSpPr/>
            <p:nvPr/>
          </p:nvSpPr>
          <p:spPr>
            <a:xfrm>
              <a:off x="7105" y="2868"/>
              <a:ext cx="1134" cy="11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219" y="301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05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2616835" y="1586865"/>
            <a:ext cx="26866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buSzTx/>
              <a:buFontTx/>
            </a:pPr>
            <a:r>
              <a:rPr lang="zh-CN" altLang="en-US" sz="2400" b="1">
                <a:solidFill>
                  <a:srgbClr val="0B57A4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语音</a:t>
            </a:r>
          </a:p>
        </p:txBody>
      </p:sp>
      <p:sp>
        <p:nvSpPr>
          <p:cNvPr id="20" name="矩形 19"/>
          <p:cNvSpPr/>
          <p:nvPr/>
        </p:nvSpPr>
        <p:spPr>
          <a:xfrm>
            <a:off x="8543925" y="2997200"/>
            <a:ext cx="26866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B57A4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词汇</a:t>
            </a:r>
          </a:p>
        </p:txBody>
      </p:sp>
      <p:sp>
        <p:nvSpPr>
          <p:cNvPr id="21" name="矩形 20"/>
          <p:cNvSpPr/>
          <p:nvPr/>
        </p:nvSpPr>
        <p:spPr>
          <a:xfrm>
            <a:off x="8040370" y="4581525"/>
            <a:ext cx="26866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B57A4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语法</a:t>
            </a:r>
          </a:p>
        </p:txBody>
      </p:sp>
      <p:sp>
        <p:nvSpPr>
          <p:cNvPr id="22" name="矩形 21"/>
          <p:cNvSpPr/>
          <p:nvPr/>
        </p:nvSpPr>
        <p:spPr>
          <a:xfrm>
            <a:off x="1631315" y="5085080"/>
            <a:ext cx="26866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buSzTx/>
              <a:buFontTx/>
            </a:pPr>
            <a:r>
              <a:rPr lang="zh-CN" altLang="en-US" sz="2400" b="1">
                <a:solidFill>
                  <a:srgbClr val="0B57A4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语篇</a:t>
            </a:r>
          </a:p>
        </p:txBody>
      </p:sp>
      <p:sp>
        <p:nvSpPr>
          <p:cNvPr id="23" name="矩形 22"/>
          <p:cNvSpPr/>
          <p:nvPr/>
        </p:nvSpPr>
        <p:spPr>
          <a:xfrm>
            <a:off x="983615" y="3058795"/>
            <a:ext cx="26866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buSzTx/>
              <a:buFontTx/>
            </a:pPr>
            <a:r>
              <a:rPr lang="zh-CN" altLang="en-US" sz="2400" b="1">
                <a:solidFill>
                  <a:srgbClr val="0B57A4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语用知识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015865" y="3141345"/>
            <a:ext cx="21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语言知识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0" y="0"/>
            <a:ext cx="12192000" cy="948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803958" y="2788285"/>
            <a:ext cx="1976120" cy="922020"/>
          </a:xfrm>
          <a:prstGeom prst="rect">
            <a:avLst/>
          </a:prstGeom>
          <a:noFill/>
        </p:spPr>
        <p:txBody>
          <a:bodyPr vert="horz" wrap="square" rtlCol="0" anchor="t" anchorCtr="0">
            <a:spAutoFit/>
          </a:bodyPr>
          <a:lstStyle/>
          <a:p>
            <a:pPr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200">
                <a:solidFill>
                  <a:schemeClr val="lt1">
                    <a:alpha val="7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 flipH="1">
            <a:off x="8803958" y="246507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ea"/>
              </a:rPr>
              <a:t>添加小标题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9674225" y="1915160"/>
            <a:ext cx="1609090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fontAlgn="auto"/>
            <a:r>
              <a:rPr lang="en-US" altLang="zh-CN" sz="5400">
                <a:ln>
                  <a:solidFill>
                    <a:schemeClr val="lt1">
                      <a:alpha val="20000"/>
                    </a:schemeClr>
                  </a:solidFill>
                </a:ln>
                <a:noFill/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</a:rPr>
              <a:t>01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6200" y="151765"/>
            <a:ext cx="45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一、课程目标细化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426720" y="1718310"/>
          <a:ext cx="1085659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40"/>
                <a:gridCol w="754380"/>
                <a:gridCol w="3641090"/>
                <a:gridCol w="5963285"/>
              </a:tblGrid>
              <a:tr h="5226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课标要求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校本化要求</a:t>
                      </a:r>
                      <a:endParaRPr lang="en-US" altLang="en-US" sz="2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55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3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语言知识</a:t>
                      </a: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</a:t>
                      </a:r>
                      <a:endParaRPr lang="en-US" alt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语篇知识</a:t>
                      </a:r>
                      <a:r>
                        <a:rPr lang="zh-CN" altLang="en-US" sz="1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</a:t>
                      </a:r>
                      <a:r>
                        <a:rPr lang="en-US" sz="1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P22</a:t>
                      </a: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）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1.判断故事类语篇的开头、中间和结尾，辨识时间、地点、人物以及事件的发生、发展和结尾等；</a:t>
                      </a: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2.发现语篇中段落主题句和段落内容之间的关系；</a:t>
                      </a:r>
                    </a:p>
                    <a:p>
                      <a:pPr indent="0">
                        <a:buNone/>
                      </a:pPr>
                      <a:endParaRPr lang="en-US" sz="24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sz="24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3.利用语篇的标题、图片等信息辅助语篇理解。</a:t>
                      </a: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3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1.提炼故事类文本要素、时间、地点、人物、情节、原因，能根据要素用一般过去时复述故事。</a:t>
                      </a:r>
                      <a:r>
                        <a:rPr lang="en-US" sz="23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（增加、提升）</a:t>
                      </a:r>
                      <a:endParaRPr lang="en-US" sz="23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3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2.了解语篇结构，辨析文本中段落主题及段落内容衔接和连贯手段，如总分关系（Unit2）、并列关系（Unit3-4）、故事旁白加对话（Unit1等多个单元的Cartoon板块）。</a:t>
                      </a:r>
                      <a:r>
                        <a:rPr lang="en-US" sz="23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（增加）</a:t>
                      </a:r>
                      <a:endParaRPr lang="en-US" sz="23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3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3.通过观察标题、图片等信息，学习语篇内容，推测语篇情节和人物感情，加深对语篇意义的进一步理解，了解语篇的写作目的，语言的基本特征等。</a:t>
                      </a:r>
                      <a:r>
                        <a:rPr lang="en-US" sz="23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（增加、细化）</a:t>
                      </a: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" y="1190625"/>
            <a:ext cx="11222355" cy="5311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0" y="0"/>
            <a:ext cx="12192000" cy="948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803958" y="2788285"/>
            <a:ext cx="1976120" cy="922020"/>
          </a:xfrm>
          <a:prstGeom prst="rect">
            <a:avLst/>
          </a:prstGeom>
          <a:noFill/>
        </p:spPr>
        <p:txBody>
          <a:bodyPr vert="horz" wrap="square" rtlCol="0" anchor="t" anchorCtr="0">
            <a:spAutoFit/>
          </a:bodyPr>
          <a:lstStyle/>
          <a:p>
            <a:pPr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200">
                <a:solidFill>
                  <a:schemeClr val="lt1">
                    <a:alpha val="7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 flipH="1">
            <a:off x="8803958" y="246507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ea"/>
              </a:rPr>
              <a:t>添加小标题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9674225" y="1915160"/>
            <a:ext cx="1609090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fontAlgn="auto"/>
            <a:r>
              <a:rPr lang="en-US" altLang="zh-CN" sz="5400">
                <a:ln>
                  <a:solidFill>
                    <a:schemeClr val="lt1">
                      <a:alpha val="20000"/>
                    </a:schemeClr>
                  </a:solidFill>
                </a:ln>
                <a:noFill/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</a:rPr>
              <a:t>01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6200" y="151765"/>
            <a:ext cx="4520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一、课程目标细化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407670" y="1137920"/>
          <a:ext cx="11603990" cy="501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130"/>
                <a:gridCol w="806450"/>
                <a:gridCol w="3891915"/>
                <a:gridCol w="6373495"/>
              </a:tblGrid>
              <a:tr h="62166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课标要求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校本化要求</a:t>
                      </a:r>
                      <a:endParaRPr lang="en-US" altLang="en-US" sz="28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474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3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语言知识</a:t>
                      </a: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</a:t>
                      </a:r>
                      <a:endParaRPr lang="en-US" altLang="en-US" sz="2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语用知识</a:t>
                      </a:r>
                      <a:r>
                        <a:rPr lang="zh-CN" altLang="en-US" sz="1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</a:t>
                      </a:r>
                      <a:r>
                        <a:rPr lang="en-US" sz="18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P23</a:t>
                      </a:r>
                      <a:r>
                        <a:rPr lang="en-US" sz="16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）</a:t>
                      </a:r>
                      <a:endParaRPr lang="en-US" altLang="en-US" sz="16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1.根据具体语境的需求，初步运用所学语言，得体表达自己的情感、态度和观点；</a:t>
                      </a:r>
                    </a:p>
                    <a:p>
                      <a:pPr indent="0">
                        <a:buNone/>
                      </a:pPr>
                      <a:endParaRPr 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2.在具体语境中，如购物，就医，打电话，问路等，与他人进行得体的交流；</a:t>
                      </a:r>
                    </a:p>
                    <a:p>
                      <a:pPr indent="0">
                        <a:buNone/>
                      </a:pPr>
                      <a:endParaRPr 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3.对他人的邀请、祝愿、请求与帮助等作出恰当回应。</a:t>
                      </a: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1.能根据具体语境，结合场合的变化（如Unit1、Unit3、Unit5）、情绪的改变（如Unit2）、时间的转换（如Unit2、Unit4）、对象的需求（如Unit8），基于对话的目的（如Unit6、Unit7都是基于环保主题）来准确运用语言得体地表达自己的情感、态度和观点。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（细化、提升）</a:t>
                      </a:r>
                    </a:p>
                    <a:p>
                      <a:pPr indent="0">
                        <a:buNone/>
                      </a:pPr>
                      <a:r>
                        <a:rPr lang="en-US" sz="20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2.能在具体语境中，通过讲故事（Unit1）、介绍天气和周末活动（Unit2）、介绍假期（Unit3）、对比过去和现在（Unit4）、谈论标志（Unit5）、保护环境（Unit6-7）、安排节日活动（Unit8）等，连贯、多元地运用语言，与他人进行得体的口头或书面交流。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（细化、提升）</a:t>
                      </a:r>
                    </a:p>
                    <a:p>
                      <a:pPr indent="0">
                        <a:buNone/>
                      </a:pPr>
                      <a:r>
                        <a:rPr lang="en-US" sz="200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3.对节日祝愿（Unit8）、周末假期安排（Unit2-3），如何保护环境（Unit6-7）等主题,进行恰当的，多个话轮的，有逻辑性的回应，并能适当延展主题的深度。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（细化、提升）</a:t>
                      </a: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670" y="948055"/>
            <a:ext cx="11603355" cy="50780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503930" y="88265"/>
            <a:ext cx="36258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语篇类型内容要求细化表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119380" y="548640"/>
          <a:ext cx="11785600" cy="622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155"/>
                <a:gridCol w="4538345"/>
                <a:gridCol w="6388100"/>
              </a:tblGrid>
              <a:tr h="398145">
                <a:tc rowSpan="7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语篇类型内容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课标要求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/>
                        <a:t> </a:t>
                      </a: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校本化要求</a:t>
                      </a:r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1.</a:t>
                      </a:r>
                      <a:r>
                        <a:rPr lang="zh-CN" altLang="en-US" sz="1800">
                          <a:sym typeface="+mn-ea"/>
                        </a:rPr>
                        <a:t>日常简单对白、独白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1.日常简单对白（Unit2 A new student Unit5 What do they do? Unit6 My e-friend Unit 7 At weekends）独白（Unit4 Hobbies）</a:t>
                      </a:r>
                    </a:p>
                  </a:txBody>
                  <a:tcPr/>
                </a:tc>
              </a:tr>
              <a:tr h="6692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2.记叙文，如配图故事、叙事性日记、人物故事、寓言、幽默故事、童话等；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2.配图故事、幽默故事（各单元Cartoon time）童话（Unit1 Goldilocks and the three bears）</a:t>
                      </a:r>
                    </a:p>
                  </a:txBody>
                  <a:tcPr/>
                </a:tc>
              </a:tr>
              <a:tr h="6692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3.说明文，如介绍类短文、科普类短文、简短书面指令、操作程序等；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3. 说明文，介绍类短文（Unit 3 Our animal friends Unit8 At Christmas）</a:t>
                      </a:r>
                    </a:p>
                  </a:txBody>
                  <a:tcPr/>
                </a:tc>
              </a:tr>
              <a:tr h="17068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4.应用文，如贺卡、邀请卡、书信、活动通知、启事、活动安排与计划、宣传海报、规则、问卷等；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4.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补充拓展：</a:t>
                      </a:r>
                      <a:endParaRPr lang="en-US" altLang="zh-CN"/>
                    </a:p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应用文，调查采访稿（Unit 5 What do they do? 调查家人朋友的职业）宣传海报（Unit4 Hobbies创设学校社团招募情境，呈现海报，引导学生根据海报信息结合自己的爱好申报社团）贺卡（Unit8 拓展阅读圣诞节邀请卡祝贺卡等信息）</a:t>
                      </a:r>
                    </a:p>
                  </a:txBody>
                  <a:tcPr/>
                </a:tc>
              </a:tr>
              <a:tr h="9563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5.新媒体语篇，如简单社交媒体信息、网页、电子邮件等；新媒体语篇，如简单社交媒体信息、网页、电子邮件等；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5.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补充拓展：新媒体语篇（Unit3 Our animal friends 网站搜集更多动物的科普文章作为拓展）（Unit6 My e-friend 创设模拟交网友的网站信息，引导学生阅读并选择网友）</a:t>
                      </a:r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6.其他语篇类型，如歌曲、韵文、剧本、图表、图示、图片、视频等。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6.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其他语篇类型，歌曲：Unit8 At Christmas圣诞歌曲，拓展圣诞节、西方节日风俗视频等 Unit7 At weekends拓展西方国家学生的业余生活视频等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截图2022072814000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455" y="548640"/>
            <a:ext cx="10245090" cy="57067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99965" y="3717290"/>
            <a:ext cx="3754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/>
              <a:t>“</a:t>
            </a:r>
            <a:r>
              <a:rPr lang="zh-CN" altLang="en-US" sz="1400" b="1"/>
              <a:t>看</a:t>
            </a:r>
            <a:r>
              <a:rPr lang="en-US" altLang="zh-CN" sz="1400" b="1"/>
              <a:t>”</a:t>
            </a:r>
            <a:r>
              <a:rPr lang="zh-CN" altLang="en-US" sz="1400" b="1"/>
              <a:t>是指利用多模态语篇中的图形、表格、动画、符号以及视频等理解意义的技能。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8903970" y="2781300"/>
            <a:ext cx="1257935" cy="1656080"/>
            <a:chOff x="14022" y="4380"/>
            <a:chExt cx="1981" cy="2608"/>
          </a:xfrm>
        </p:grpSpPr>
        <p:sp>
          <p:nvSpPr>
            <p:cNvPr id="3" name="上下箭头 2"/>
            <p:cNvSpPr/>
            <p:nvPr/>
          </p:nvSpPr>
          <p:spPr>
            <a:xfrm>
              <a:off x="14703" y="4380"/>
              <a:ext cx="680" cy="260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022" y="4947"/>
              <a:ext cx="50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相辅相成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497" y="4947"/>
              <a:ext cx="50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相互促进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理解性技能</a:t>
            </a: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445135" y="1436370"/>
            <a:ext cx="5065395" cy="5117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0225" y="1555115"/>
            <a:ext cx="5065395" cy="3891280"/>
          </a:xfrm>
          <a:prstGeom prst="rect">
            <a:avLst/>
          </a:prstGeom>
        </p:spPr>
      </p:pic>
      <p:sp>
        <p:nvSpPr>
          <p:cNvPr id="10" name="矩形标注 9"/>
          <p:cNvSpPr/>
          <p:nvPr/>
        </p:nvSpPr>
        <p:spPr>
          <a:xfrm>
            <a:off x="4503420" y="1313815"/>
            <a:ext cx="2118360" cy="120396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  <a:p>
            <a:pPr algn="ctr"/>
            <a:r>
              <a:rPr lang="zh-CN" altLang="en-US" sz="2400"/>
              <a:t>信息提取？</a:t>
            </a:r>
          </a:p>
          <a:p>
            <a:pPr algn="ctr"/>
            <a:r>
              <a:rPr lang="zh-CN" altLang="en-US" sz="2400"/>
              <a:t>信息推理？</a:t>
            </a:r>
          </a:p>
          <a:p>
            <a:pPr algn="ctr"/>
            <a:r>
              <a:rPr lang="zh-CN" altLang="en-US" sz="2400"/>
              <a:t>信息归纳？</a:t>
            </a:r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12" name="矩形标注 11"/>
          <p:cNvSpPr/>
          <p:nvPr/>
        </p:nvSpPr>
        <p:spPr>
          <a:xfrm>
            <a:off x="5305425" y="4806315"/>
            <a:ext cx="2253615" cy="135699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  <a:p>
            <a:pPr algn="ctr"/>
            <a:r>
              <a:rPr lang="en-US" altLang="zh-CN"/>
              <a:t>what</a:t>
            </a:r>
            <a:r>
              <a:rPr lang="zh-CN" altLang="en-US"/>
              <a:t>？</a:t>
            </a:r>
          </a:p>
          <a:p>
            <a:pPr algn="ctr"/>
            <a:r>
              <a:rPr lang="en-US" altLang="zh-CN"/>
              <a:t>How</a:t>
            </a:r>
            <a:r>
              <a:rPr lang="zh-CN" altLang="en-US"/>
              <a:t>？</a:t>
            </a:r>
            <a:r>
              <a:rPr lang="en-US" altLang="zh-CN"/>
              <a:t> </a:t>
            </a:r>
          </a:p>
          <a:p>
            <a:pPr algn="ctr"/>
            <a:r>
              <a:rPr lang="en-US" altLang="zh-CN"/>
              <a:t>to what degree ?</a:t>
            </a:r>
            <a:endParaRPr lang="zh-CN" altLang="en-US"/>
          </a:p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7695" y="325755"/>
            <a:ext cx="10968990" cy="603885"/>
          </a:xfrm>
        </p:spPr>
        <p:txBody>
          <a:bodyPr>
            <a:noAutofit/>
          </a:bodyPr>
          <a:lstStyle/>
          <a:p>
            <a:r>
              <a:rPr lang="zh-CN" altLang="en-US"/>
              <a:t>具体指标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01675" y="1018540"/>
          <a:ext cx="10789285" cy="5464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105"/>
                <a:gridCol w="852170"/>
                <a:gridCol w="9224010"/>
              </a:tblGrid>
              <a:tr h="76200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关键能力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能力特征（一级）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212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理解能力 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听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能基于所听单词，准确辨认单词中的字母音素或进行单词的整体拼读。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能基于所听内容，准确理解熟悉话题的词、句。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能准确理解日常生活中的交际用语，并做出恰当的应答。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能听懂熟悉话题的对话或短文，准确获取相关具体信息，并能对信息做简单的归纳和推理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39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读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能在具体语境中准确理解词句的意义和用法。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能读懂语言简单、话题熟悉的简短材料，识别图文间关系，理解主要内容，获取具体信息，并能做简单的归纳和推理。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67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表达能力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写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能结合语境理解文字信息，读懂图片示意，准确写出单词。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能根据图片和例句的提示，完成图文转换，准确写出简短的句子。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能正确使用大小写字母和常用的标点符号，字间距合理，书写规范。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测试特点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pattFill prst="dkUpDiag">
                  <a:fgClr>
                    <a:schemeClr val="bg1">
                      <a:lumMod val="50000"/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  <a:alpha val="40000"/>
                      <a:lumMod val="50000"/>
                    </a:schemeClr>
                  </a:outerShdw>
                </a:effectLst>
              </a:rPr>
              <a:t>1.以语篇为单位—强调语篇意识</a:t>
            </a:r>
            <a:r>
              <a:rPr lang="en-US" altLang="zh-CN" sz="2800">
                <a:pattFill prst="dkUpDiag">
                  <a:fgClr>
                    <a:schemeClr val="bg1">
                      <a:lumMod val="50000"/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  <a:alpha val="40000"/>
                      <a:lumMod val="50000"/>
                    </a:schemeClr>
                  </a:outerShdw>
                </a:effectLst>
              </a:rPr>
              <a:t> </a:t>
            </a:r>
            <a:endParaRPr lang="zh-CN" altLang="en-US" sz="2800">
              <a:pattFill prst="dkUpDiag">
                <a:fgClr>
                  <a:schemeClr val="bg1">
                    <a:lumMod val="50000"/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  <a:alpha val="40000"/>
                    <a:lumMod val="50000"/>
                  </a:schemeClr>
                </a:outerShdw>
              </a:effectLst>
            </a:endParaRPr>
          </a:p>
          <a:p>
            <a:r>
              <a:rPr lang="zh-CN" altLang="en-US" sz="2800">
                <a:pattFill prst="dkUpDiag">
                  <a:fgClr>
                    <a:schemeClr val="bg1">
                      <a:lumMod val="50000"/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  <a:alpha val="40000"/>
                      <a:lumMod val="50000"/>
                    </a:schemeClr>
                  </a:outerShdw>
                </a:effectLst>
              </a:rPr>
              <a:t>2.基于复杂语境—于真实情境中提取信息</a:t>
            </a:r>
          </a:p>
          <a:p>
            <a:r>
              <a:rPr lang="zh-CN" altLang="en-US" sz="2800">
                <a:pattFill prst="dkUpDiag">
                  <a:fgClr>
                    <a:schemeClr val="bg1">
                      <a:lumMod val="50000"/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  <a:alpha val="40000"/>
                      <a:lumMod val="50000"/>
                    </a:schemeClr>
                  </a:outerShdw>
                </a:effectLst>
              </a:rPr>
              <a:t>3.增加信息转化和推理的比例—关注思维品质的发展</a:t>
            </a:r>
          </a:p>
          <a:p>
            <a:r>
              <a:rPr lang="zh-CN" altLang="en-US" sz="2800">
                <a:pattFill prst="dkUpDiag">
                  <a:fgClr>
                    <a:schemeClr val="bg1">
                      <a:lumMod val="50000"/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  <a:alpha val="40000"/>
                      <a:lumMod val="50000"/>
                    </a:schemeClr>
                  </a:outerShdw>
                </a:effectLst>
              </a:rPr>
              <a:t>4.融入跨学科知识和技能—指向真实问题解决</a:t>
            </a:r>
          </a:p>
          <a:p>
            <a:r>
              <a:rPr lang="zh-CN" altLang="en-US" sz="2800">
                <a:pattFill prst="dkUpDiag">
                  <a:fgClr>
                    <a:schemeClr val="bg1">
                      <a:lumMod val="50000"/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  <a:alpha val="40000"/>
                      <a:lumMod val="50000"/>
                    </a:schemeClr>
                  </a:outerShdw>
                </a:effectLst>
              </a:rPr>
              <a:t>5.细化写作评价标准—为写作教学提供标准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听力测试框架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08330" y="1490345"/>
          <a:ext cx="10700385" cy="5006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1105"/>
                <a:gridCol w="2885440"/>
                <a:gridCol w="5788660"/>
                <a:gridCol w="805180"/>
              </a:tblGrid>
              <a:tr h="4552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测试模块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测试任务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考查目标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分值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0590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听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A.听录音，根据所听内容选择正确的图片，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考查学生是否能听懂熟悉话题的语句或对话，准确识别与关键信息相匹配的图片。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5 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99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B,听录音，选择正确的字母，使单词完整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考查学生是否能基于所听到的单词，运用拼读规律，选择正确的辅音或元音字母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4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05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C.听录音，根据所听内容选择正确应答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考查学生是否能听懂简短的课堂教学用语和日常生活中的常用话语，做出适当的回应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0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99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D.听录音，根据所听内容选择正确答案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考查学生是否能听懂有关学校生活、个人信息等话题的对话，获取相关信息；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5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05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E.听录音，根据所听内容进行图文匹配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考查学生是否能听懂熟悉话题的独白，还原物品在房间所在的位置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5</a:t>
                      </a:r>
                      <a:endParaRPr lang="en-US" altLang="en-US" sz="20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EAFA0EC3E222F9FDC323BE1107948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1915"/>
            <a:ext cx="12192000" cy="6694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典型题（听）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35280" y="1313815"/>
            <a:ext cx="10376535" cy="3064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" y="4994910"/>
            <a:ext cx="10711815" cy="13576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典型题（听）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3865" y="1569720"/>
            <a:ext cx="10235565" cy="847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330" y="2673350"/>
            <a:ext cx="7468870" cy="730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330" y="3659505"/>
            <a:ext cx="9897110" cy="803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775" y="4763135"/>
            <a:ext cx="9467850" cy="620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980" y="146755"/>
            <a:ext cx="10969200" cy="705600"/>
          </a:xfrm>
        </p:spPr>
        <p:txBody>
          <a:bodyPr/>
          <a:lstStyle/>
          <a:p>
            <a:r>
              <a:rPr lang="zh-CN" altLang="en-US"/>
              <a:t>典型题（听）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9910" y="852170"/>
            <a:ext cx="9632950" cy="1026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910" y="1881505"/>
            <a:ext cx="10135235" cy="1477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910" y="3361055"/>
            <a:ext cx="10019030" cy="1013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9910" y="4514215"/>
            <a:ext cx="10135870" cy="2192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典型题（听）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8330" y="1313815"/>
            <a:ext cx="5368290" cy="5168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6620" y="608330"/>
            <a:ext cx="5988050" cy="59664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如何提高学生的听力？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解题策略？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读测试框架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55650" y="1489710"/>
          <a:ext cx="10610215" cy="4448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6225"/>
                <a:gridCol w="2525395"/>
                <a:gridCol w="5544185"/>
                <a:gridCol w="994410"/>
              </a:tblGrid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测试模块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测试任务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考查目标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分值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816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读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I.阅读并选择方框内合适的选项，完成句子或对话。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考查学生是否能在具体语境中准确理解词句的意义和用法，选择相应的词、句使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语篇</a:t>
                      </a: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完整。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10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48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II. 阅读短文或菜单信息，选择正确答案或进行图片排序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考查学生是否能读懂语言简单、话题熟悉的简短材料，识别图文间关系，理解主要内容，获取具体信息，并做简单的归纳和推理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11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典型例题（读）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980" y="1461135"/>
            <a:ext cx="10349230" cy="48431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3930" y="131515"/>
            <a:ext cx="10969200" cy="705600"/>
          </a:xfrm>
        </p:spPr>
        <p:txBody>
          <a:bodyPr/>
          <a:lstStyle/>
          <a:p>
            <a:r>
              <a:rPr lang="zh-CN" altLang="en-US"/>
              <a:t>典型题（读）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" y="836295"/>
            <a:ext cx="11413490" cy="4387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224145"/>
            <a:ext cx="11816715" cy="18110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典型题（读）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755" y="1615440"/>
            <a:ext cx="5827395" cy="4734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8555" y="1997710"/>
            <a:ext cx="5643880" cy="4152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典型题（读）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015" y="1593850"/>
            <a:ext cx="6446520" cy="4391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8325" y="1593850"/>
            <a:ext cx="5274310" cy="42843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49644" y="1832469"/>
            <a:ext cx="11363028" cy="4499877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333829" y="1672533"/>
            <a:ext cx="11321142" cy="4408572"/>
          </a:xfrm>
          <a:prstGeom prst="rect">
            <a:avLst/>
          </a:prstGeom>
          <a:solidFill>
            <a:schemeClr val="bg1">
              <a:alpha val="51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任意多边形: 形状 90"/>
          <p:cNvSpPr/>
          <p:nvPr>
            <p:custDataLst>
              <p:tags r:id="rId4"/>
            </p:custDataLst>
          </p:nvPr>
        </p:nvSpPr>
        <p:spPr>
          <a:xfrm>
            <a:off x="10752454" y="5811577"/>
            <a:ext cx="1261746" cy="659131"/>
          </a:xfrm>
          <a:custGeom>
            <a:avLst/>
            <a:gdLst>
              <a:gd name="connsiteX0" fmla="*/ 1233285 w 1261746"/>
              <a:gd name="connsiteY0" fmla="*/ 602227 h 659131"/>
              <a:gd name="connsiteX1" fmla="*/ 1261746 w 1261746"/>
              <a:gd name="connsiteY1" fmla="*/ 630679 h 659131"/>
              <a:gd name="connsiteX2" fmla="*/ 1233285 w 1261746"/>
              <a:gd name="connsiteY2" fmla="*/ 659131 h 659131"/>
              <a:gd name="connsiteX3" fmla="*/ 1204824 w 1261746"/>
              <a:gd name="connsiteY3" fmla="*/ 630679 h 659131"/>
              <a:gd name="connsiteX4" fmla="*/ 1233285 w 1261746"/>
              <a:gd name="connsiteY4" fmla="*/ 602227 h 659131"/>
              <a:gd name="connsiteX5" fmla="*/ 1112803 w 1261746"/>
              <a:gd name="connsiteY5" fmla="*/ 602227 h 659131"/>
              <a:gd name="connsiteX6" fmla="*/ 1141264 w 1261746"/>
              <a:gd name="connsiteY6" fmla="*/ 630679 h 659131"/>
              <a:gd name="connsiteX7" fmla="*/ 1112803 w 1261746"/>
              <a:gd name="connsiteY7" fmla="*/ 659131 h 659131"/>
              <a:gd name="connsiteX8" fmla="*/ 1084342 w 1261746"/>
              <a:gd name="connsiteY8" fmla="*/ 630679 h 659131"/>
              <a:gd name="connsiteX9" fmla="*/ 1112803 w 1261746"/>
              <a:gd name="connsiteY9" fmla="*/ 602227 h 659131"/>
              <a:gd name="connsiteX10" fmla="*/ 992320 w 1261746"/>
              <a:gd name="connsiteY10" fmla="*/ 602227 h 659131"/>
              <a:gd name="connsiteX11" fmla="*/ 1020781 w 1261746"/>
              <a:gd name="connsiteY11" fmla="*/ 630679 h 659131"/>
              <a:gd name="connsiteX12" fmla="*/ 992320 w 1261746"/>
              <a:gd name="connsiteY12" fmla="*/ 659131 h 659131"/>
              <a:gd name="connsiteX13" fmla="*/ 963859 w 1261746"/>
              <a:gd name="connsiteY13" fmla="*/ 630679 h 659131"/>
              <a:gd name="connsiteX14" fmla="*/ 992320 w 1261746"/>
              <a:gd name="connsiteY14" fmla="*/ 602227 h 659131"/>
              <a:gd name="connsiteX15" fmla="*/ 871838 w 1261746"/>
              <a:gd name="connsiteY15" fmla="*/ 602227 h 659131"/>
              <a:gd name="connsiteX16" fmla="*/ 900299 w 1261746"/>
              <a:gd name="connsiteY16" fmla="*/ 630679 h 659131"/>
              <a:gd name="connsiteX17" fmla="*/ 871838 w 1261746"/>
              <a:gd name="connsiteY17" fmla="*/ 659131 h 659131"/>
              <a:gd name="connsiteX18" fmla="*/ 843377 w 1261746"/>
              <a:gd name="connsiteY18" fmla="*/ 630679 h 659131"/>
              <a:gd name="connsiteX19" fmla="*/ 871838 w 1261746"/>
              <a:gd name="connsiteY19" fmla="*/ 602227 h 659131"/>
              <a:gd name="connsiteX20" fmla="*/ 751356 w 1261746"/>
              <a:gd name="connsiteY20" fmla="*/ 602227 h 659131"/>
              <a:gd name="connsiteX21" fmla="*/ 779817 w 1261746"/>
              <a:gd name="connsiteY21" fmla="*/ 630679 h 659131"/>
              <a:gd name="connsiteX22" fmla="*/ 751356 w 1261746"/>
              <a:gd name="connsiteY22" fmla="*/ 659131 h 659131"/>
              <a:gd name="connsiteX23" fmla="*/ 722895 w 1261746"/>
              <a:gd name="connsiteY23" fmla="*/ 630679 h 659131"/>
              <a:gd name="connsiteX24" fmla="*/ 751356 w 1261746"/>
              <a:gd name="connsiteY24" fmla="*/ 602227 h 659131"/>
              <a:gd name="connsiteX25" fmla="*/ 630873 w 1261746"/>
              <a:gd name="connsiteY25" fmla="*/ 602227 h 659131"/>
              <a:gd name="connsiteX26" fmla="*/ 659334 w 1261746"/>
              <a:gd name="connsiteY26" fmla="*/ 630679 h 659131"/>
              <a:gd name="connsiteX27" fmla="*/ 630873 w 1261746"/>
              <a:gd name="connsiteY27" fmla="*/ 659131 h 659131"/>
              <a:gd name="connsiteX28" fmla="*/ 602412 w 1261746"/>
              <a:gd name="connsiteY28" fmla="*/ 630679 h 659131"/>
              <a:gd name="connsiteX29" fmla="*/ 630873 w 1261746"/>
              <a:gd name="connsiteY29" fmla="*/ 602227 h 659131"/>
              <a:gd name="connsiteX30" fmla="*/ 510391 w 1261746"/>
              <a:gd name="connsiteY30" fmla="*/ 602227 h 659131"/>
              <a:gd name="connsiteX31" fmla="*/ 538852 w 1261746"/>
              <a:gd name="connsiteY31" fmla="*/ 630679 h 659131"/>
              <a:gd name="connsiteX32" fmla="*/ 510391 w 1261746"/>
              <a:gd name="connsiteY32" fmla="*/ 659131 h 659131"/>
              <a:gd name="connsiteX33" fmla="*/ 481930 w 1261746"/>
              <a:gd name="connsiteY33" fmla="*/ 630679 h 659131"/>
              <a:gd name="connsiteX34" fmla="*/ 510391 w 1261746"/>
              <a:gd name="connsiteY34" fmla="*/ 602227 h 659131"/>
              <a:gd name="connsiteX35" fmla="*/ 389908 w 1261746"/>
              <a:gd name="connsiteY35" fmla="*/ 602227 h 659131"/>
              <a:gd name="connsiteX36" fmla="*/ 418369 w 1261746"/>
              <a:gd name="connsiteY36" fmla="*/ 630679 h 659131"/>
              <a:gd name="connsiteX37" fmla="*/ 389908 w 1261746"/>
              <a:gd name="connsiteY37" fmla="*/ 659131 h 659131"/>
              <a:gd name="connsiteX38" fmla="*/ 361447 w 1261746"/>
              <a:gd name="connsiteY38" fmla="*/ 630679 h 659131"/>
              <a:gd name="connsiteX39" fmla="*/ 389908 w 1261746"/>
              <a:gd name="connsiteY39" fmla="*/ 602227 h 659131"/>
              <a:gd name="connsiteX40" fmla="*/ 269426 w 1261746"/>
              <a:gd name="connsiteY40" fmla="*/ 602227 h 659131"/>
              <a:gd name="connsiteX41" fmla="*/ 297887 w 1261746"/>
              <a:gd name="connsiteY41" fmla="*/ 630679 h 659131"/>
              <a:gd name="connsiteX42" fmla="*/ 269426 w 1261746"/>
              <a:gd name="connsiteY42" fmla="*/ 659131 h 659131"/>
              <a:gd name="connsiteX43" fmla="*/ 240965 w 1261746"/>
              <a:gd name="connsiteY43" fmla="*/ 630679 h 659131"/>
              <a:gd name="connsiteX44" fmla="*/ 269426 w 1261746"/>
              <a:gd name="connsiteY44" fmla="*/ 602227 h 659131"/>
              <a:gd name="connsiteX45" fmla="*/ 148943 w 1261746"/>
              <a:gd name="connsiteY45" fmla="*/ 602227 h 659131"/>
              <a:gd name="connsiteX46" fmla="*/ 177404 w 1261746"/>
              <a:gd name="connsiteY46" fmla="*/ 630679 h 659131"/>
              <a:gd name="connsiteX47" fmla="*/ 148943 w 1261746"/>
              <a:gd name="connsiteY47" fmla="*/ 659131 h 659131"/>
              <a:gd name="connsiteX48" fmla="*/ 120482 w 1261746"/>
              <a:gd name="connsiteY48" fmla="*/ 630679 h 659131"/>
              <a:gd name="connsiteX49" fmla="*/ 148943 w 1261746"/>
              <a:gd name="connsiteY49" fmla="*/ 602227 h 659131"/>
              <a:gd name="connsiteX50" fmla="*/ 28461 w 1261746"/>
              <a:gd name="connsiteY50" fmla="*/ 602227 h 659131"/>
              <a:gd name="connsiteX51" fmla="*/ 56922 w 1261746"/>
              <a:gd name="connsiteY51" fmla="*/ 630679 h 659131"/>
              <a:gd name="connsiteX52" fmla="*/ 28461 w 1261746"/>
              <a:gd name="connsiteY52" fmla="*/ 659131 h 659131"/>
              <a:gd name="connsiteX53" fmla="*/ 0 w 1261746"/>
              <a:gd name="connsiteY53" fmla="*/ 630679 h 659131"/>
              <a:gd name="connsiteX54" fmla="*/ 28461 w 1261746"/>
              <a:gd name="connsiteY54" fmla="*/ 602227 h 659131"/>
              <a:gd name="connsiteX55" fmla="*/ 1233285 w 1261746"/>
              <a:gd name="connsiteY55" fmla="*/ 481781 h 659131"/>
              <a:gd name="connsiteX56" fmla="*/ 1261746 w 1261746"/>
              <a:gd name="connsiteY56" fmla="*/ 510233 h 659131"/>
              <a:gd name="connsiteX57" fmla="*/ 1233285 w 1261746"/>
              <a:gd name="connsiteY57" fmla="*/ 538685 h 659131"/>
              <a:gd name="connsiteX58" fmla="*/ 1204824 w 1261746"/>
              <a:gd name="connsiteY58" fmla="*/ 510233 h 659131"/>
              <a:gd name="connsiteX59" fmla="*/ 1233285 w 1261746"/>
              <a:gd name="connsiteY59" fmla="*/ 481781 h 659131"/>
              <a:gd name="connsiteX60" fmla="*/ 1112803 w 1261746"/>
              <a:gd name="connsiteY60" fmla="*/ 481781 h 659131"/>
              <a:gd name="connsiteX61" fmla="*/ 1141264 w 1261746"/>
              <a:gd name="connsiteY61" fmla="*/ 510233 h 659131"/>
              <a:gd name="connsiteX62" fmla="*/ 1112803 w 1261746"/>
              <a:gd name="connsiteY62" fmla="*/ 538685 h 659131"/>
              <a:gd name="connsiteX63" fmla="*/ 1084342 w 1261746"/>
              <a:gd name="connsiteY63" fmla="*/ 510233 h 659131"/>
              <a:gd name="connsiteX64" fmla="*/ 1112803 w 1261746"/>
              <a:gd name="connsiteY64" fmla="*/ 481781 h 659131"/>
              <a:gd name="connsiteX65" fmla="*/ 992320 w 1261746"/>
              <a:gd name="connsiteY65" fmla="*/ 481781 h 659131"/>
              <a:gd name="connsiteX66" fmla="*/ 1020781 w 1261746"/>
              <a:gd name="connsiteY66" fmla="*/ 510233 h 659131"/>
              <a:gd name="connsiteX67" fmla="*/ 992320 w 1261746"/>
              <a:gd name="connsiteY67" fmla="*/ 538685 h 659131"/>
              <a:gd name="connsiteX68" fmla="*/ 963859 w 1261746"/>
              <a:gd name="connsiteY68" fmla="*/ 510233 h 659131"/>
              <a:gd name="connsiteX69" fmla="*/ 992320 w 1261746"/>
              <a:gd name="connsiteY69" fmla="*/ 481781 h 659131"/>
              <a:gd name="connsiteX70" fmla="*/ 871838 w 1261746"/>
              <a:gd name="connsiteY70" fmla="*/ 481781 h 659131"/>
              <a:gd name="connsiteX71" fmla="*/ 900299 w 1261746"/>
              <a:gd name="connsiteY71" fmla="*/ 510233 h 659131"/>
              <a:gd name="connsiteX72" fmla="*/ 871838 w 1261746"/>
              <a:gd name="connsiteY72" fmla="*/ 538685 h 659131"/>
              <a:gd name="connsiteX73" fmla="*/ 843377 w 1261746"/>
              <a:gd name="connsiteY73" fmla="*/ 510233 h 659131"/>
              <a:gd name="connsiteX74" fmla="*/ 871838 w 1261746"/>
              <a:gd name="connsiteY74" fmla="*/ 481781 h 659131"/>
              <a:gd name="connsiteX75" fmla="*/ 751356 w 1261746"/>
              <a:gd name="connsiteY75" fmla="*/ 481781 h 659131"/>
              <a:gd name="connsiteX76" fmla="*/ 779817 w 1261746"/>
              <a:gd name="connsiteY76" fmla="*/ 510233 h 659131"/>
              <a:gd name="connsiteX77" fmla="*/ 751356 w 1261746"/>
              <a:gd name="connsiteY77" fmla="*/ 538685 h 659131"/>
              <a:gd name="connsiteX78" fmla="*/ 722895 w 1261746"/>
              <a:gd name="connsiteY78" fmla="*/ 510233 h 659131"/>
              <a:gd name="connsiteX79" fmla="*/ 751356 w 1261746"/>
              <a:gd name="connsiteY79" fmla="*/ 481781 h 659131"/>
              <a:gd name="connsiteX80" fmla="*/ 630873 w 1261746"/>
              <a:gd name="connsiteY80" fmla="*/ 481781 h 659131"/>
              <a:gd name="connsiteX81" fmla="*/ 659334 w 1261746"/>
              <a:gd name="connsiteY81" fmla="*/ 510233 h 659131"/>
              <a:gd name="connsiteX82" fmla="*/ 630873 w 1261746"/>
              <a:gd name="connsiteY82" fmla="*/ 538685 h 659131"/>
              <a:gd name="connsiteX83" fmla="*/ 602412 w 1261746"/>
              <a:gd name="connsiteY83" fmla="*/ 510233 h 659131"/>
              <a:gd name="connsiteX84" fmla="*/ 630873 w 1261746"/>
              <a:gd name="connsiteY84" fmla="*/ 481781 h 659131"/>
              <a:gd name="connsiteX85" fmla="*/ 510391 w 1261746"/>
              <a:gd name="connsiteY85" fmla="*/ 481781 h 659131"/>
              <a:gd name="connsiteX86" fmla="*/ 538852 w 1261746"/>
              <a:gd name="connsiteY86" fmla="*/ 510233 h 659131"/>
              <a:gd name="connsiteX87" fmla="*/ 510391 w 1261746"/>
              <a:gd name="connsiteY87" fmla="*/ 538685 h 659131"/>
              <a:gd name="connsiteX88" fmla="*/ 481930 w 1261746"/>
              <a:gd name="connsiteY88" fmla="*/ 510233 h 659131"/>
              <a:gd name="connsiteX89" fmla="*/ 510391 w 1261746"/>
              <a:gd name="connsiteY89" fmla="*/ 481781 h 659131"/>
              <a:gd name="connsiteX90" fmla="*/ 389908 w 1261746"/>
              <a:gd name="connsiteY90" fmla="*/ 481781 h 659131"/>
              <a:gd name="connsiteX91" fmla="*/ 418369 w 1261746"/>
              <a:gd name="connsiteY91" fmla="*/ 510233 h 659131"/>
              <a:gd name="connsiteX92" fmla="*/ 389908 w 1261746"/>
              <a:gd name="connsiteY92" fmla="*/ 538685 h 659131"/>
              <a:gd name="connsiteX93" fmla="*/ 361447 w 1261746"/>
              <a:gd name="connsiteY93" fmla="*/ 510233 h 659131"/>
              <a:gd name="connsiteX94" fmla="*/ 389908 w 1261746"/>
              <a:gd name="connsiteY94" fmla="*/ 481781 h 659131"/>
              <a:gd name="connsiteX95" fmla="*/ 269426 w 1261746"/>
              <a:gd name="connsiteY95" fmla="*/ 481781 h 659131"/>
              <a:gd name="connsiteX96" fmla="*/ 297887 w 1261746"/>
              <a:gd name="connsiteY96" fmla="*/ 510233 h 659131"/>
              <a:gd name="connsiteX97" fmla="*/ 269426 w 1261746"/>
              <a:gd name="connsiteY97" fmla="*/ 538685 h 659131"/>
              <a:gd name="connsiteX98" fmla="*/ 240965 w 1261746"/>
              <a:gd name="connsiteY98" fmla="*/ 510233 h 659131"/>
              <a:gd name="connsiteX99" fmla="*/ 269426 w 1261746"/>
              <a:gd name="connsiteY99" fmla="*/ 481781 h 659131"/>
              <a:gd name="connsiteX100" fmla="*/ 148943 w 1261746"/>
              <a:gd name="connsiteY100" fmla="*/ 481781 h 659131"/>
              <a:gd name="connsiteX101" fmla="*/ 177404 w 1261746"/>
              <a:gd name="connsiteY101" fmla="*/ 510233 h 659131"/>
              <a:gd name="connsiteX102" fmla="*/ 148943 w 1261746"/>
              <a:gd name="connsiteY102" fmla="*/ 538685 h 659131"/>
              <a:gd name="connsiteX103" fmla="*/ 120482 w 1261746"/>
              <a:gd name="connsiteY103" fmla="*/ 510233 h 659131"/>
              <a:gd name="connsiteX104" fmla="*/ 148943 w 1261746"/>
              <a:gd name="connsiteY104" fmla="*/ 481781 h 659131"/>
              <a:gd name="connsiteX105" fmla="*/ 28461 w 1261746"/>
              <a:gd name="connsiteY105" fmla="*/ 481781 h 659131"/>
              <a:gd name="connsiteX106" fmla="*/ 56922 w 1261746"/>
              <a:gd name="connsiteY106" fmla="*/ 510233 h 659131"/>
              <a:gd name="connsiteX107" fmla="*/ 28461 w 1261746"/>
              <a:gd name="connsiteY107" fmla="*/ 538685 h 659131"/>
              <a:gd name="connsiteX108" fmla="*/ 0 w 1261746"/>
              <a:gd name="connsiteY108" fmla="*/ 510233 h 659131"/>
              <a:gd name="connsiteX109" fmla="*/ 28461 w 1261746"/>
              <a:gd name="connsiteY109" fmla="*/ 481781 h 659131"/>
              <a:gd name="connsiteX110" fmla="*/ 1233285 w 1261746"/>
              <a:gd name="connsiteY110" fmla="*/ 361336 h 659131"/>
              <a:gd name="connsiteX111" fmla="*/ 1261746 w 1261746"/>
              <a:gd name="connsiteY111" fmla="*/ 389788 h 659131"/>
              <a:gd name="connsiteX112" fmla="*/ 1233285 w 1261746"/>
              <a:gd name="connsiteY112" fmla="*/ 418240 h 659131"/>
              <a:gd name="connsiteX113" fmla="*/ 1204824 w 1261746"/>
              <a:gd name="connsiteY113" fmla="*/ 389788 h 659131"/>
              <a:gd name="connsiteX114" fmla="*/ 1233285 w 1261746"/>
              <a:gd name="connsiteY114" fmla="*/ 361336 h 659131"/>
              <a:gd name="connsiteX115" fmla="*/ 1112803 w 1261746"/>
              <a:gd name="connsiteY115" fmla="*/ 361336 h 659131"/>
              <a:gd name="connsiteX116" fmla="*/ 1141264 w 1261746"/>
              <a:gd name="connsiteY116" fmla="*/ 389788 h 659131"/>
              <a:gd name="connsiteX117" fmla="*/ 1112803 w 1261746"/>
              <a:gd name="connsiteY117" fmla="*/ 418240 h 659131"/>
              <a:gd name="connsiteX118" fmla="*/ 1084342 w 1261746"/>
              <a:gd name="connsiteY118" fmla="*/ 389788 h 659131"/>
              <a:gd name="connsiteX119" fmla="*/ 1112803 w 1261746"/>
              <a:gd name="connsiteY119" fmla="*/ 361336 h 659131"/>
              <a:gd name="connsiteX120" fmla="*/ 992320 w 1261746"/>
              <a:gd name="connsiteY120" fmla="*/ 361336 h 659131"/>
              <a:gd name="connsiteX121" fmla="*/ 1020781 w 1261746"/>
              <a:gd name="connsiteY121" fmla="*/ 389788 h 659131"/>
              <a:gd name="connsiteX122" fmla="*/ 992320 w 1261746"/>
              <a:gd name="connsiteY122" fmla="*/ 418240 h 659131"/>
              <a:gd name="connsiteX123" fmla="*/ 963859 w 1261746"/>
              <a:gd name="connsiteY123" fmla="*/ 389788 h 659131"/>
              <a:gd name="connsiteX124" fmla="*/ 992320 w 1261746"/>
              <a:gd name="connsiteY124" fmla="*/ 361336 h 659131"/>
              <a:gd name="connsiteX125" fmla="*/ 871838 w 1261746"/>
              <a:gd name="connsiteY125" fmla="*/ 361336 h 659131"/>
              <a:gd name="connsiteX126" fmla="*/ 900299 w 1261746"/>
              <a:gd name="connsiteY126" fmla="*/ 389788 h 659131"/>
              <a:gd name="connsiteX127" fmla="*/ 871838 w 1261746"/>
              <a:gd name="connsiteY127" fmla="*/ 418240 h 659131"/>
              <a:gd name="connsiteX128" fmla="*/ 843377 w 1261746"/>
              <a:gd name="connsiteY128" fmla="*/ 389788 h 659131"/>
              <a:gd name="connsiteX129" fmla="*/ 871838 w 1261746"/>
              <a:gd name="connsiteY129" fmla="*/ 361336 h 659131"/>
              <a:gd name="connsiteX130" fmla="*/ 751356 w 1261746"/>
              <a:gd name="connsiteY130" fmla="*/ 361336 h 659131"/>
              <a:gd name="connsiteX131" fmla="*/ 779817 w 1261746"/>
              <a:gd name="connsiteY131" fmla="*/ 389788 h 659131"/>
              <a:gd name="connsiteX132" fmla="*/ 751356 w 1261746"/>
              <a:gd name="connsiteY132" fmla="*/ 418240 h 659131"/>
              <a:gd name="connsiteX133" fmla="*/ 722895 w 1261746"/>
              <a:gd name="connsiteY133" fmla="*/ 389788 h 659131"/>
              <a:gd name="connsiteX134" fmla="*/ 751356 w 1261746"/>
              <a:gd name="connsiteY134" fmla="*/ 361336 h 659131"/>
              <a:gd name="connsiteX135" fmla="*/ 630873 w 1261746"/>
              <a:gd name="connsiteY135" fmla="*/ 361336 h 659131"/>
              <a:gd name="connsiteX136" fmla="*/ 659334 w 1261746"/>
              <a:gd name="connsiteY136" fmla="*/ 389788 h 659131"/>
              <a:gd name="connsiteX137" fmla="*/ 630873 w 1261746"/>
              <a:gd name="connsiteY137" fmla="*/ 418240 h 659131"/>
              <a:gd name="connsiteX138" fmla="*/ 602412 w 1261746"/>
              <a:gd name="connsiteY138" fmla="*/ 389788 h 659131"/>
              <a:gd name="connsiteX139" fmla="*/ 630873 w 1261746"/>
              <a:gd name="connsiteY139" fmla="*/ 361336 h 659131"/>
              <a:gd name="connsiteX140" fmla="*/ 510391 w 1261746"/>
              <a:gd name="connsiteY140" fmla="*/ 361336 h 659131"/>
              <a:gd name="connsiteX141" fmla="*/ 538852 w 1261746"/>
              <a:gd name="connsiteY141" fmla="*/ 389788 h 659131"/>
              <a:gd name="connsiteX142" fmla="*/ 510391 w 1261746"/>
              <a:gd name="connsiteY142" fmla="*/ 418240 h 659131"/>
              <a:gd name="connsiteX143" fmla="*/ 481930 w 1261746"/>
              <a:gd name="connsiteY143" fmla="*/ 389788 h 659131"/>
              <a:gd name="connsiteX144" fmla="*/ 510391 w 1261746"/>
              <a:gd name="connsiteY144" fmla="*/ 361336 h 659131"/>
              <a:gd name="connsiteX145" fmla="*/ 389908 w 1261746"/>
              <a:gd name="connsiteY145" fmla="*/ 361336 h 659131"/>
              <a:gd name="connsiteX146" fmla="*/ 418369 w 1261746"/>
              <a:gd name="connsiteY146" fmla="*/ 389788 h 659131"/>
              <a:gd name="connsiteX147" fmla="*/ 389908 w 1261746"/>
              <a:gd name="connsiteY147" fmla="*/ 418240 h 659131"/>
              <a:gd name="connsiteX148" fmla="*/ 361447 w 1261746"/>
              <a:gd name="connsiteY148" fmla="*/ 389788 h 659131"/>
              <a:gd name="connsiteX149" fmla="*/ 389908 w 1261746"/>
              <a:gd name="connsiteY149" fmla="*/ 361336 h 659131"/>
              <a:gd name="connsiteX150" fmla="*/ 269426 w 1261746"/>
              <a:gd name="connsiteY150" fmla="*/ 361336 h 659131"/>
              <a:gd name="connsiteX151" fmla="*/ 297887 w 1261746"/>
              <a:gd name="connsiteY151" fmla="*/ 389788 h 659131"/>
              <a:gd name="connsiteX152" fmla="*/ 269426 w 1261746"/>
              <a:gd name="connsiteY152" fmla="*/ 418240 h 659131"/>
              <a:gd name="connsiteX153" fmla="*/ 240965 w 1261746"/>
              <a:gd name="connsiteY153" fmla="*/ 389788 h 659131"/>
              <a:gd name="connsiteX154" fmla="*/ 269426 w 1261746"/>
              <a:gd name="connsiteY154" fmla="*/ 361336 h 659131"/>
              <a:gd name="connsiteX155" fmla="*/ 148943 w 1261746"/>
              <a:gd name="connsiteY155" fmla="*/ 361336 h 659131"/>
              <a:gd name="connsiteX156" fmla="*/ 177404 w 1261746"/>
              <a:gd name="connsiteY156" fmla="*/ 389788 h 659131"/>
              <a:gd name="connsiteX157" fmla="*/ 148943 w 1261746"/>
              <a:gd name="connsiteY157" fmla="*/ 418240 h 659131"/>
              <a:gd name="connsiteX158" fmla="*/ 120482 w 1261746"/>
              <a:gd name="connsiteY158" fmla="*/ 389788 h 659131"/>
              <a:gd name="connsiteX159" fmla="*/ 148943 w 1261746"/>
              <a:gd name="connsiteY159" fmla="*/ 361336 h 659131"/>
              <a:gd name="connsiteX160" fmla="*/ 28461 w 1261746"/>
              <a:gd name="connsiteY160" fmla="*/ 361336 h 659131"/>
              <a:gd name="connsiteX161" fmla="*/ 56922 w 1261746"/>
              <a:gd name="connsiteY161" fmla="*/ 389788 h 659131"/>
              <a:gd name="connsiteX162" fmla="*/ 28461 w 1261746"/>
              <a:gd name="connsiteY162" fmla="*/ 418240 h 659131"/>
              <a:gd name="connsiteX163" fmla="*/ 0 w 1261746"/>
              <a:gd name="connsiteY163" fmla="*/ 389788 h 659131"/>
              <a:gd name="connsiteX164" fmla="*/ 28461 w 1261746"/>
              <a:gd name="connsiteY164" fmla="*/ 361336 h 659131"/>
              <a:gd name="connsiteX165" fmla="*/ 1233285 w 1261746"/>
              <a:gd name="connsiteY165" fmla="*/ 240891 h 659131"/>
              <a:gd name="connsiteX166" fmla="*/ 1261746 w 1261746"/>
              <a:gd name="connsiteY166" fmla="*/ 269343 h 659131"/>
              <a:gd name="connsiteX167" fmla="*/ 1233285 w 1261746"/>
              <a:gd name="connsiteY167" fmla="*/ 297795 h 659131"/>
              <a:gd name="connsiteX168" fmla="*/ 1204824 w 1261746"/>
              <a:gd name="connsiteY168" fmla="*/ 269343 h 659131"/>
              <a:gd name="connsiteX169" fmla="*/ 1233285 w 1261746"/>
              <a:gd name="connsiteY169" fmla="*/ 240891 h 659131"/>
              <a:gd name="connsiteX170" fmla="*/ 1112803 w 1261746"/>
              <a:gd name="connsiteY170" fmla="*/ 240891 h 659131"/>
              <a:gd name="connsiteX171" fmla="*/ 1141264 w 1261746"/>
              <a:gd name="connsiteY171" fmla="*/ 269343 h 659131"/>
              <a:gd name="connsiteX172" fmla="*/ 1112803 w 1261746"/>
              <a:gd name="connsiteY172" fmla="*/ 297795 h 659131"/>
              <a:gd name="connsiteX173" fmla="*/ 1084342 w 1261746"/>
              <a:gd name="connsiteY173" fmla="*/ 269343 h 659131"/>
              <a:gd name="connsiteX174" fmla="*/ 1112803 w 1261746"/>
              <a:gd name="connsiteY174" fmla="*/ 240891 h 659131"/>
              <a:gd name="connsiteX175" fmla="*/ 992320 w 1261746"/>
              <a:gd name="connsiteY175" fmla="*/ 240891 h 659131"/>
              <a:gd name="connsiteX176" fmla="*/ 1020781 w 1261746"/>
              <a:gd name="connsiteY176" fmla="*/ 269343 h 659131"/>
              <a:gd name="connsiteX177" fmla="*/ 992320 w 1261746"/>
              <a:gd name="connsiteY177" fmla="*/ 297795 h 659131"/>
              <a:gd name="connsiteX178" fmla="*/ 963859 w 1261746"/>
              <a:gd name="connsiteY178" fmla="*/ 269343 h 659131"/>
              <a:gd name="connsiteX179" fmla="*/ 992320 w 1261746"/>
              <a:gd name="connsiteY179" fmla="*/ 240891 h 659131"/>
              <a:gd name="connsiteX180" fmla="*/ 871838 w 1261746"/>
              <a:gd name="connsiteY180" fmla="*/ 240891 h 659131"/>
              <a:gd name="connsiteX181" fmla="*/ 900299 w 1261746"/>
              <a:gd name="connsiteY181" fmla="*/ 269343 h 659131"/>
              <a:gd name="connsiteX182" fmla="*/ 871838 w 1261746"/>
              <a:gd name="connsiteY182" fmla="*/ 297795 h 659131"/>
              <a:gd name="connsiteX183" fmla="*/ 843377 w 1261746"/>
              <a:gd name="connsiteY183" fmla="*/ 269343 h 659131"/>
              <a:gd name="connsiteX184" fmla="*/ 871838 w 1261746"/>
              <a:gd name="connsiteY184" fmla="*/ 240891 h 659131"/>
              <a:gd name="connsiteX185" fmla="*/ 751356 w 1261746"/>
              <a:gd name="connsiteY185" fmla="*/ 240891 h 659131"/>
              <a:gd name="connsiteX186" fmla="*/ 779817 w 1261746"/>
              <a:gd name="connsiteY186" fmla="*/ 269343 h 659131"/>
              <a:gd name="connsiteX187" fmla="*/ 751356 w 1261746"/>
              <a:gd name="connsiteY187" fmla="*/ 297795 h 659131"/>
              <a:gd name="connsiteX188" fmla="*/ 722895 w 1261746"/>
              <a:gd name="connsiteY188" fmla="*/ 269343 h 659131"/>
              <a:gd name="connsiteX189" fmla="*/ 751356 w 1261746"/>
              <a:gd name="connsiteY189" fmla="*/ 240891 h 659131"/>
              <a:gd name="connsiteX190" fmla="*/ 630873 w 1261746"/>
              <a:gd name="connsiteY190" fmla="*/ 240891 h 659131"/>
              <a:gd name="connsiteX191" fmla="*/ 659334 w 1261746"/>
              <a:gd name="connsiteY191" fmla="*/ 269343 h 659131"/>
              <a:gd name="connsiteX192" fmla="*/ 630873 w 1261746"/>
              <a:gd name="connsiteY192" fmla="*/ 297795 h 659131"/>
              <a:gd name="connsiteX193" fmla="*/ 602412 w 1261746"/>
              <a:gd name="connsiteY193" fmla="*/ 269343 h 659131"/>
              <a:gd name="connsiteX194" fmla="*/ 630873 w 1261746"/>
              <a:gd name="connsiteY194" fmla="*/ 240891 h 659131"/>
              <a:gd name="connsiteX195" fmla="*/ 510391 w 1261746"/>
              <a:gd name="connsiteY195" fmla="*/ 240891 h 659131"/>
              <a:gd name="connsiteX196" fmla="*/ 538852 w 1261746"/>
              <a:gd name="connsiteY196" fmla="*/ 269343 h 659131"/>
              <a:gd name="connsiteX197" fmla="*/ 510391 w 1261746"/>
              <a:gd name="connsiteY197" fmla="*/ 297795 h 659131"/>
              <a:gd name="connsiteX198" fmla="*/ 481930 w 1261746"/>
              <a:gd name="connsiteY198" fmla="*/ 269343 h 659131"/>
              <a:gd name="connsiteX199" fmla="*/ 510391 w 1261746"/>
              <a:gd name="connsiteY199" fmla="*/ 240891 h 659131"/>
              <a:gd name="connsiteX200" fmla="*/ 389908 w 1261746"/>
              <a:gd name="connsiteY200" fmla="*/ 240891 h 659131"/>
              <a:gd name="connsiteX201" fmla="*/ 418369 w 1261746"/>
              <a:gd name="connsiteY201" fmla="*/ 269343 h 659131"/>
              <a:gd name="connsiteX202" fmla="*/ 389908 w 1261746"/>
              <a:gd name="connsiteY202" fmla="*/ 297795 h 659131"/>
              <a:gd name="connsiteX203" fmla="*/ 361447 w 1261746"/>
              <a:gd name="connsiteY203" fmla="*/ 269343 h 659131"/>
              <a:gd name="connsiteX204" fmla="*/ 389908 w 1261746"/>
              <a:gd name="connsiteY204" fmla="*/ 240891 h 659131"/>
              <a:gd name="connsiteX205" fmla="*/ 269426 w 1261746"/>
              <a:gd name="connsiteY205" fmla="*/ 240891 h 659131"/>
              <a:gd name="connsiteX206" fmla="*/ 297887 w 1261746"/>
              <a:gd name="connsiteY206" fmla="*/ 269343 h 659131"/>
              <a:gd name="connsiteX207" fmla="*/ 269426 w 1261746"/>
              <a:gd name="connsiteY207" fmla="*/ 297795 h 659131"/>
              <a:gd name="connsiteX208" fmla="*/ 240965 w 1261746"/>
              <a:gd name="connsiteY208" fmla="*/ 269343 h 659131"/>
              <a:gd name="connsiteX209" fmla="*/ 269426 w 1261746"/>
              <a:gd name="connsiteY209" fmla="*/ 240891 h 659131"/>
              <a:gd name="connsiteX210" fmla="*/ 148943 w 1261746"/>
              <a:gd name="connsiteY210" fmla="*/ 240891 h 659131"/>
              <a:gd name="connsiteX211" fmla="*/ 177404 w 1261746"/>
              <a:gd name="connsiteY211" fmla="*/ 269343 h 659131"/>
              <a:gd name="connsiteX212" fmla="*/ 148943 w 1261746"/>
              <a:gd name="connsiteY212" fmla="*/ 297795 h 659131"/>
              <a:gd name="connsiteX213" fmla="*/ 120482 w 1261746"/>
              <a:gd name="connsiteY213" fmla="*/ 269343 h 659131"/>
              <a:gd name="connsiteX214" fmla="*/ 148943 w 1261746"/>
              <a:gd name="connsiteY214" fmla="*/ 240891 h 659131"/>
              <a:gd name="connsiteX215" fmla="*/ 28461 w 1261746"/>
              <a:gd name="connsiteY215" fmla="*/ 240891 h 659131"/>
              <a:gd name="connsiteX216" fmla="*/ 56922 w 1261746"/>
              <a:gd name="connsiteY216" fmla="*/ 269343 h 659131"/>
              <a:gd name="connsiteX217" fmla="*/ 28461 w 1261746"/>
              <a:gd name="connsiteY217" fmla="*/ 297795 h 659131"/>
              <a:gd name="connsiteX218" fmla="*/ 0 w 1261746"/>
              <a:gd name="connsiteY218" fmla="*/ 269343 h 659131"/>
              <a:gd name="connsiteX219" fmla="*/ 28461 w 1261746"/>
              <a:gd name="connsiteY219" fmla="*/ 240891 h 659131"/>
              <a:gd name="connsiteX220" fmla="*/ 1233285 w 1261746"/>
              <a:gd name="connsiteY220" fmla="*/ 120445 h 659131"/>
              <a:gd name="connsiteX221" fmla="*/ 1261746 w 1261746"/>
              <a:gd name="connsiteY221" fmla="*/ 148897 h 659131"/>
              <a:gd name="connsiteX222" fmla="*/ 1233285 w 1261746"/>
              <a:gd name="connsiteY222" fmla="*/ 177349 h 659131"/>
              <a:gd name="connsiteX223" fmla="*/ 1204824 w 1261746"/>
              <a:gd name="connsiteY223" fmla="*/ 148897 h 659131"/>
              <a:gd name="connsiteX224" fmla="*/ 1233285 w 1261746"/>
              <a:gd name="connsiteY224" fmla="*/ 120445 h 659131"/>
              <a:gd name="connsiteX225" fmla="*/ 1112803 w 1261746"/>
              <a:gd name="connsiteY225" fmla="*/ 120445 h 659131"/>
              <a:gd name="connsiteX226" fmla="*/ 1141264 w 1261746"/>
              <a:gd name="connsiteY226" fmla="*/ 148897 h 659131"/>
              <a:gd name="connsiteX227" fmla="*/ 1112803 w 1261746"/>
              <a:gd name="connsiteY227" fmla="*/ 177349 h 659131"/>
              <a:gd name="connsiteX228" fmla="*/ 1084342 w 1261746"/>
              <a:gd name="connsiteY228" fmla="*/ 148897 h 659131"/>
              <a:gd name="connsiteX229" fmla="*/ 1112803 w 1261746"/>
              <a:gd name="connsiteY229" fmla="*/ 120445 h 659131"/>
              <a:gd name="connsiteX230" fmla="*/ 992320 w 1261746"/>
              <a:gd name="connsiteY230" fmla="*/ 120445 h 659131"/>
              <a:gd name="connsiteX231" fmla="*/ 1020781 w 1261746"/>
              <a:gd name="connsiteY231" fmla="*/ 148897 h 659131"/>
              <a:gd name="connsiteX232" fmla="*/ 992320 w 1261746"/>
              <a:gd name="connsiteY232" fmla="*/ 177349 h 659131"/>
              <a:gd name="connsiteX233" fmla="*/ 963859 w 1261746"/>
              <a:gd name="connsiteY233" fmla="*/ 148897 h 659131"/>
              <a:gd name="connsiteX234" fmla="*/ 992320 w 1261746"/>
              <a:gd name="connsiteY234" fmla="*/ 120445 h 659131"/>
              <a:gd name="connsiteX235" fmla="*/ 871838 w 1261746"/>
              <a:gd name="connsiteY235" fmla="*/ 120445 h 659131"/>
              <a:gd name="connsiteX236" fmla="*/ 900299 w 1261746"/>
              <a:gd name="connsiteY236" fmla="*/ 148897 h 659131"/>
              <a:gd name="connsiteX237" fmla="*/ 871838 w 1261746"/>
              <a:gd name="connsiteY237" fmla="*/ 177349 h 659131"/>
              <a:gd name="connsiteX238" fmla="*/ 843377 w 1261746"/>
              <a:gd name="connsiteY238" fmla="*/ 148897 h 659131"/>
              <a:gd name="connsiteX239" fmla="*/ 871838 w 1261746"/>
              <a:gd name="connsiteY239" fmla="*/ 120445 h 659131"/>
              <a:gd name="connsiteX240" fmla="*/ 751356 w 1261746"/>
              <a:gd name="connsiteY240" fmla="*/ 120445 h 659131"/>
              <a:gd name="connsiteX241" fmla="*/ 779817 w 1261746"/>
              <a:gd name="connsiteY241" fmla="*/ 148897 h 659131"/>
              <a:gd name="connsiteX242" fmla="*/ 751356 w 1261746"/>
              <a:gd name="connsiteY242" fmla="*/ 177349 h 659131"/>
              <a:gd name="connsiteX243" fmla="*/ 722895 w 1261746"/>
              <a:gd name="connsiteY243" fmla="*/ 148897 h 659131"/>
              <a:gd name="connsiteX244" fmla="*/ 751356 w 1261746"/>
              <a:gd name="connsiteY244" fmla="*/ 120445 h 659131"/>
              <a:gd name="connsiteX245" fmla="*/ 630873 w 1261746"/>
              <a:gd name="connsiteY245" fmla="*/ 120445 h 659131"/>
              <a:gd name="connsiteX246" fmla="*/ 659334 w 1261746"/>
              <a:gd name="connsiteY246" fmla="*/ 148897 h 659131"/>
              <a:gd name="connsiteX247" fmla="*/ 630873 w 1261746"/>
              <a:gd name="connsiteY247" fmla="*/ 177349 h 659131"/>
              <a:gd name="connsiteX248" fmla="*/ 602412 w 1261746"/>
              <a:gd name="connsiteY248" fmla="*/ 148897 h 659131"/>
              <a:gd name="connsiteX249" fmla="*/ 630873 w 1261746"/>
              <a:gd name="connsiteY249" fmla="*/ 120445 h 659131"/>
              <a:gd name="connsiteX250" fmla="*/ 510391 w 1261746"/>
              <a:gd name="connsiteY250" fmla="*/ 120445 h 659131"/>
              <a:gd name="connsiteX251" fmla="*/ 538852 w 1261746"/>
              <a:gd name="connsiteY251" fmla="*/ 148897 h 659131"/>
              <a:gd name="connsiteX252" fmla="*/ 510391 w 1261746"/>
              <a:gd name="connsiteY252" fmla="*/ 177349 h 659131"/>
              <a:gd name="connsiteX253" fmla="*/ 481930 w 1261746"/>
              <a:gd name="connsiteY253" fmla="*/ 148897 h 659131"/>
              <a:gd name="connsiteX254" fmla="*/ 510391 w 1261746"/>
              <a:gd name="connsiteY254" fmla="*/ 120445 h 659131"/>
              <a:gd name="connsiteX255" fmla="*/ 389908 w 1261746"/>
              <a:gd name="connsiteY255" fmla="*/ 120445 h 659131"/>
              <a:gd name="connsiteX256" fmla="*/ 418369 w 1261746"/>
              <a:gd name="connsiteY256" fmla="*/ 148897 h 659131"/>
              <a:gd name="connsiteX257" fmla="*/ 389908 w 1261746"/>
              <a:gd name="connsiteY257" fmla="*/ 177349 h 659131"/>
              <a:gd name="connsiteX258" fmla="*/ 361447 w 1261746"/>
              <a:gd name="connsiteY258" fmla="*/ 148897 h 659131"/>
              <a:gd name="connsiteX259" fmla="*/ 389908 w 1261746"/>
              <a:gd name="connsiteY259" fmla="*/ 120445 h 659131"/>
              <a:gd name="connsiteX260" fmla="*/ 269426 w 1261746"/>
              <a:gd name="connsiteY260" fmla="*/ 120445 h 659131"/>
              <a:gd name="connsiteX261" fmla="*/ 297887 w 1261746"/>
              <a:gd name="connsiteY261" fmla="*/ 148897 h 659131"/>
              <a:gd name="connsiteX262" fmla="*/ 269426 w 1261746"/>
              <a:gd name="connsiteY262" fmla="*/ 177349 h 659131"/>
              <a:gd name="connsiteX263" fmla="*/ 240965 w 1261746"/>
              <a:gd name="connsiteY263" fmla="*/ 148897 h 659131"/>
              <a:gd name="connsiteX264" fmla="*/ 269426 w 1261746"/>
              <a:gd name="connsiteY264" fmla="*/ 120445 h 659131"/>
              <a:gd name="connsiteX265" fmla="*/ 148943 w 1261746"/>
              <a:gd name="connsiteY265" fmla="*/ 120445 h 659131"/>
              <a:gd name="connsiteX266" fmla="*/ 177404 w 1261746"/>
              <a:gd name="connsiteY266" fmla="*/ 148897 h 659131"/>
              <a:gd name="connsiteX267" fmla="*/ 148943 w 1261746"/>
              <a:gd name="connsiteY267" fmla="*/ 177349 h 659131"/>
              <a:gd name="connsiteX268" fmla="*/ 120482 w 1261746"/>
              <a:gd name="connsiteY268" fmla="*/ 148897 h 659131"/>
              <a:gd name="connsiteX269" fmla="*/ 148943 w 1261746"/>
              <a:gd name="connsiteY269" fmla="*/ 120445 h 659131"/>
              <a:gd name="connsiteX270" fmla="*/ 28461 w 1261746"/>
              <a:gd name="connsiteY270" fmla="*/ 120445 h 659131"/>
              <a:gd name="connsiteX271" fmla="*/ 56922 w 1261746"/>
              <a:gd name="connsiteY271" fmla="*/ 148897 h 659131"/>
              <a:gd name="connsiteX272" fmla="*/ 28461 w 1261746"/>
              <a:gd name="connsiteY272" fmla="*/ 177349 h 659131"/>
              <a:gd name="connsiteX273" fmla="*/ 0 w 1261746"/>
              <a:gd name="connsiteY273" fmla="*/ 148897 h 659131"/>
              <a:gd name="connsiteX274" fmla="*/ 28461 w 1261746"/>
              <a:gd name="connsiteY274" fmla="*/ 120445 h 659131"/>
              <a:gd name="connsiteX275" fmla="*/ 1233285 w 1261746"/>
              <a:gd name="connsiteY275" fmla="*/ 0 h 659131"/>
              <a:gd name="connsiteX276" fmla="*/ 1261746 w 1261746"/>
              <a:gd name="connsiteY276" fmla="*/ 28452 h 659131"/>
              <a:gd name="connsiteX277" fmla="*/ 1233285 w 1261746"/>
              <a:gd name="connsiteY277" fmla="*/ 56904 h 659131"/>
              <a:gd name="connsiteX278" fmla="*/ 1204824 w 1261746"/>
              <a:gd name="connsiteY278" fmla="*/ 28452 h 659131"/>
              <a:gd name="connsiteX279" fmla="*/ 1233285 w 1261746"/>
              <a:gd name="connsiteY279" fmla="*/ 0 h 659131"/>
              <a:gd name="connsiteX280" fmla="*/ 1112803 w 1261746"/>
              <a:gd name="connsiteY280" fmla="*/ 0 h 659131"/>
              <a:gd name="connsiteX281" fmla="*/ 1141264 w 1261746"/>
              <a:gd name="connsiteY281" fmla="*/ 28452 h 659131"/>
              <a:gd name="connsiteX282" fmla="*/ 1112803 w 1261746"/>
              <a:gd name="connsiteY282" fmla="*/ 56904 h 659131"/>
              <a:gd name="connsiteX283" fmla="*/ 1084342 w 1261746"/>
              <a:gd name="connsiteY283" fmla="*/ 28452 h 659131"/>
              <a:gd name="connsiteX284" fmla="*/ 1112803 w 1261746"/>
              <a:gd name="connsiteY284" fmla="*/ 0 h 659131"/>
              <a:gd name="connsiteX285" fmla="*/ 992320 w 1261746"/>
              <a:gd name="connsiteY285" fmla="*/ 0 h 659131"/>
              <a:gd name="connsiteX286" fmla="*/ 1020781 w 1261746"/>
              <a:gd name="connsiteY286" fmla="*/ 28452 h 659131"/>
              <a:gd name="connsiteX287" fmla="*/ 992320 w 1261746"/>
              <a:gd name="connsiteY287" fmla="*/ 56904 h 659131"/>
              <a:gd name="connsiteX288" fmla="*/ 963859 w 1261746"/>
              <a:gd name="connsiteY288" fmla="*/ 28452 h 659131"/>
              <a:gd name="connsiteX289" fmla="*/ 992320 w 1261746"/>
              <a:gd name="connsiteY289" fmla="*/ 0 h 659131"/>
              <a:gd name="connsiteX290" fmla="*/ 871838 w 1261746"/>
              <a:gd name="connsiteY290" fmla="*/ 0 h 659131"/>
              <a:gd name="connsiteX291" fmla="*/ 900299 w 1261746"/>
              <a:gd name="connsiteY291" fmla="*/ 28452 h 659131"/>
              <a:gd name="connsiteX292" fmla="*/ 871838 w 1261746"/>
              <a:gd name="connsiteY292" fmla="*/ 56904 h 659131"/>
              <a:gd name="connsiteX293" fmla="*/ 843377 w 1261746"/>
              <a:gd name="connsiteY293" fmla="*/ 28452 h 659131"/>
              <a:gd name="connsiteX294" fmla="*/ 871838 w 1261746"/>
              <a:gd name="connsiteY294" fmla="*/ 0 h 659131"/>
              <a:gd name="connsiteX295" fmla="*/ 751356 w 1261746"/>
              <a:gd name="connsiteY295" fmla="*/ 0 h 659131"/>
              <a:gd name="connsiteX296" fmla="*/ 779817 w 1261746"/>
              <a:gd name="connsiteY296" fmla="*/ 28452 h 659131"/>
              <a:gd name="connsiteX297" fmla="*/ 751356 w 1261746"/>
              <a:gd name="connsiteY297" fmla="*/ 56904 h 659131"/>
              <a:gd name="connsiteX298" fmla="*/ 722895 w 1261746"/>
              <a:gd name="connsiteY298" fmla="*/ 28452 h 659131"/>
              <a:gd name="connsiteX299" fmla="*/ 751356 w 1261746"/>
              <a:gd name="connsiteY299" fmla="*/ 0 h 659131"/>
              <a:gd name="connsiteX300" fmla="*/ 630873 w 1261746"/>
              <a:gd name="connsiteY300" fmla="*/ 0 h 659131"/>
              <a:gd name="connsiteX301" fmla="*/ 659334 w 1261746"/>
              <a:gd name="connsiteY301" fmla="*/ 28452 h 659131"/>
              <a:gd name="connsiteX302" fmla="*/ 630873 w 1261746"/>
              <a:gd name="connsiteY302" fmla="*/ 56904 h 659131"/>
              <a:gd name="connsiteX303" fmla="*/ 602412 w 1261746"/>
              <a:gd name="connsiteY303" fmla="*/ 28452 h 659131"/>
              <a:gd name="connsiteX304" fmla="*/ 630873 w 1261746"/>
              <a:gd name="connsiteY304" fmla="*/ 0 h 659131"/>
              <a:gd name="connsiteX305" fmla="*/ 510391 w 1261746"/>
              <a:gd name="connsiteY305" fmla="*/ 0 h 659131"/>
              <a:gd name="connsiteX306" fmla="*/ 538852 w 1261746"/>
              <a:gd name="connsiteY306" fmla="*/ 28452 h 659131"/>
              <a:gd name="connsiteX307" fmla="*/ 510391 w 1261746"/>
              <a:gd name="connsiteY307" fmla="*/ 56904 h 659131"/>
              <a:gd name="connsiteX308" fmla="*/ 481930 w 1261746"/>
              <a:gd name="connsiteY308" fmla="*/ 28452 h 659131"/>
              <a:gd name="connsiteX309" fmla="*/ 510391 w 1261746"/>
              <a:gd name="connsiteY309" fmla="*/ 0 h 659131"/>
              <a:gd name="connsiteX310" fmla="*/ 389908 w 1261746"/>
              <a:gd name="connsiteY310" fmla="*/ 0 h 659131"/>
              <a:gd name="connsiteX311" fmla="*/ 418369 w 1261746"/>
              <a:gd name="connsiteY311" fmla="*/ 28452 h 659131"/>
              <a:gd name="connsiteX312" fmla="*/ 389908 w 1261746"/>
              <a:gd name="connsiteY312" fmla="*/ 56904 h 659131"/>
              <a:gd name="connsiteX313" fmla="*/ 361447 w 1261746"/>
              <a:gd name="connsiteY313" fmla="*/ 28452 h 659131"/>
              <a:gd name="connsiteX314" fmla="*/ 389908 w 1261746"/>
              <a:gd name="connsiteY314" fmla="*/ 0 h 659131"/>
              <a:gd name="connsiteX315" fmla="*/ 269426 w 1261746"/>
              <a:gd name="connsiteY315" fmla="*/ 0 h 659131"/>
              <a:gd name="connsiteX316" fmla="*/ 297887 w 1261746"/>
              <a:gd name="connsiteY316" fmla="*/ 28452 h 659131"/>
              <a:gd name="connsiteX317" fmla="*/ 269426 w 1261746"/>
              <a:gd name="connsiteY317" fmla="*/ 56904 h 659131"/>
              <a:gd name="connsiteX318" fmla="*/ 240965 w 1261746"/>
              <a:gd name="connsiteY318" fmla="*/ 28452 h 659131"/>
              <a:gd name="connsiteX319" fmla="*/ 269426 w 1261746"/>
              <a:gd name="connsiteY319" fmla="*/ 0 h 659131"/>
              <a:gd name="connsiteX320" fmla="*/ 148943 w 1261746"/>
              <a:gd name="connsiteY320" fmla="*/ 0 h 659131"/>
              <a:gd name="connsiteX321" fmla="*/ 177404 w 1261746"/>
              <a:gd name="connsiteY321" fmla="*/ 28452 h 659131"/>
              <a:gd name="connsiteX322" fmla="*/ 148943 w 1261746"/>
              <a:gd name="connsiteY322" fmla="*/ 56904 h 659131"/>
              <a:gd name="connsiteX323" fmla="*/ 120482 w 1261746"/>
              <a:gd name="connsiteY323" fmla="*/ 28452 h 659131"/>
              <a:gd name="connsiteX324" fmla="*/ 148943 w 1261746"/>
              <a:gd name="connsiteY324" fmla="*/ 0 h 659131"/>
              <a:gd name="connsiteX325" fmla="*/ 28461 w 1261746"/>
              <a:gd name="connsiteY325" fmla="*/ 0 h 659131"/>
              <a:gd name="connsiteX326" fmla="*/ 56922 w 1261746"/>
              <a:gd name="connsiteY326" fmla="*/ 28452 h 659131"/>
              <a:gd name="connsiteX327" fmla="*/ 28461 w 1261746"/>
              <a:gd name="connsiteY327" fmla="*/ 56904 h 659131"/>
              <a:gd name="connsiteX328" fmla="*/ 0 w 1261746"/>
              <a:gd name="connsiteY328" fmla="*/ 28452 h 659131"/>
              <a:gd name="connsiteX329" fmla="*/ 28461 w 1261746"/>
              <a:gd name="connsiteY329" fmla="*/ 0 h 65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1261746" h="659131">
                <a:moveTo>
                  <a:pt x="1233285" y="602227"/>
                </a:moveTo>
                <a:cubicBezTo>
                  <a:pt x="1249004" y="602227"/>
                  <a:pt x="1261746" y="614965"/>
                  <a:pt x="1261746" y="630679"/>
                </a:cubicBezTo>
                <a:cubicBezTo>
                  <a:pt x="1261746" y="646393"/>
                  <a:pt x="1249004" y="659131"/>
                  <a:pt x="1233285" y="659131"/>
                </a:cubicBezTo>
                <a:cubicBezTo>
                  <a:pt x="1217566" y="659131"/>
                  <a:pt x="1204824" y="646393"/>
                  <a:pt x="1204824" y="630679"/>
                </a:cubicBezTo>
                <a:cubicBezTo>
                  <a:pt x="1204824" y="614965"/>
                  <a:pt x="1217566" y="602227"/>
                  <a:pt x="1233285" y="602227"/>
                </a:cubicBezTo>
                <a:close/>
                <a:moveTo>
                  <a:pt x="1112803" y="602227"/>
                </a:moveTo>
                <a:cubicBezTo>
                  <a:pt x="1128522" y="602227"/>
                  <a:pt x="1141264" y="614965"/>
                  <a:pt x="1141264" y="630679"/>
                </a:cubicBezTo>
                <a:cubicBezTo>
                  <a:pt x="1141264" y="646393"/>
                  <a:pt x="1128522" y="659131"/>
                  <a:pt x="1112803" y="659131"/>
                </a:cubicBezTo>
                <a:cubicBezTo>
                  <a:pt x="1097084" y="659131"/>
                  <a:pt x="1084342" y="646393"/>
                  <a:pt x="1084342" y="630679"/>
                </a:cubicBezTo>
                <a:cubicBezTo>
                  <a:pt x="1084342" y="614965"/>
                  <a:pt x="1097084" y="602227"/>
                  <a:pt x="1112803" y="602227"/>
                </a:cubicBezTo>
                <a:close/>
                <a:moveTo>
                  <a:pt x="992320" y="602227"/>
                </a:moveTo>
                <a:cubicBezTo>
                  <a:pt x="1008039" y="602227"/>
                  <a:pt x="1020781" y="614965"/>
                  <a:pt x="1020781" y="630679"/>
                </a:cubicBezTo>
                <a:cubicBezTo>
                  <a:pt x="1020781" y="646393"/>
                  <a:pt x="1008039" y="659131"/>
                  <a:pt x="992320" y="659131"/>
                </a:cubicBezTo>
                <a:cubicBezTo>
                  <a:pt x="976601" y="659131"/>
                  <a:pt x="963859" y="646393"/>
                  <a:pt x="963859" y="630679"/>
                </a:cubicBezTo>
                <a:cubicBezTo>
                  <a:pt x="963859" y="614965"/>
                  <a:pt x="976601" y="602227"/>
                  <a:pt x="992320" y="602227"/>
                </a:cubicBezTo>
                <a:close/>
                <a:moveTo>
                  <a:pt x="871838" y="602227"/>
                </a:moveTo>
                <a:cubicBezTo>
                  <a:pt x="887557" y="602227"/>
                  <a:pt x="900299" y="614965"/>
                  <a:pt x="900299" y="630679"/>
                </a:cubicBezTo>
                <a:cubicBezTo>
                  <a:pt x="900299" y="646393"/>
                  <a:pt x="887557" y="659131"/>
                  <a:pt x="871838" y="659131"/>
                </a:cubicBezTo>
                <a:cubicBezTo>
                  <a:pt x="856119" y="659131"/>
                  <a:pt x="843377" y="646393"/>
                  <a:pt x="843377" y="630679"/>
                </a:cubicBezTo>
                <a:cubicBezTo>
                  <a:pt x="843377" y="614965"/>
                  <a:pt x="856119" y="602227"/>
                  <a:pt x="871838" y="602227"/>
                </a:cubicBezTo>
                <a:close/>
                <a:moveTo>
                  <a:pt x="751356" y="602227"/>
                </a:moveTo>
                <a:cubicBezTo>
                  <a:pt x="767075" y="602227"/>
                  <a:pt x="779817" y="614965"/>
                  <a:pt x="779817" y="630679"/>
                </a:cubicBezTo>
                <a:cubicBezTo>
                  <a:pt x="779817" y="646393"/>
                  <a:pt x="767075" y="659131"/>
                  <a:pt x="751356" y="659131"/>
                </a:cubicBezTo>
                <a:cubicBezTo>
                  <a:pt x="735637" y="659131"/>
                  <a:pt x="722895" y="646393"/>
                  <a:pt x="722895" y="630679"/>
                </a:cubicBezTo>
                <a:cubicBezTo>
                  <a:pt x="722895" y="614965"/>
                  <a:pt x="735637" y="602227"/>
                  <a:pt x="751356" y="602227"/>
                </a:cubicBezTo>
                <a:close/>
                <a:moveTo>
                  <a:pt x="630873" y="602227"/>
                </a:moveTo>
                <a:cubicBezTo>
                  <a:pt x="646592" y="602227"/>
                  <a:pt x="659334" y="614965"/>
                  <a:pt x="659334" y="630679"/>
                </a:cubicBezTo>
                <a:cubicBezTo>
                  <a:pt x="659334" y="646393"/>
                  <a:pt x="646592" y="659131"/>
                  <a:pt x="630873" y="659131"/>
                </a:cubicBezTo>
                <a:cubicBezTo>
                  <a:pt x="615154" y="659131"/>
                  <a:pt x="602412" y="646393"/>
                  <a:pt x="602412" y="630679"/>
                </a:cubicBezTo>
                <a:cubicBezTo>
                  <a:pt x="602412" y="614965"/>
                  <a:pt x="615154" y="602227"/>
                  <a:pt x="630873" y="602227"/>
                </a:cubicBezTo>
                <a:close/>
                <a:moveTo>
                  <a:pt x="510391" y="602227"/>
                </a:moveTo>
                <a:cubicBezTo>
                  <a:pt x="526110" y="602227"/>
                  <a:pt x="538852" y="614965"/>
                  <a:pt x="538852" y="630679"/>
                </a:cubicBezTo>
                <a:cubicBezTo>
                  <a:pt x="538852" y="646393"/>
                  <a:pt x="526110" y="659131"/>
                  <a:pt x="510391" y="659131"/>
                </a:cubicBezTo>
                <a:cubicBezTo>
                  <a:pt x="494672" y="659131"/>
                  <a:pt x="481930" y="646393"/>
                  <a:pt x="481930" y="630679"/>
                </a:cubicBezTo>
                <a:cubicBezTo>
                  <a:pt x="481930" y="614965"/>
                  <a:pt x="494672" y="602227"/>
                  <a:pt x="510391" y="602227"/>
                </a:cubicBezTo>
                <a:close/>
                <a:moveTo>
                  <a:pt x="389908" y="602227"/>
                </a:moveTo>
                <a:cubicBezTo>
                  <a:pt x="405627" y="602227"/>
                  <a:pt x="418369" y="614965"/>
                  <a:pt x="418369" y="630679"/>
                </a:cubicBezTo>
                <a:cubicBezTo>
                  <a:pt x="418369" y="646393"/>
                  <a:pt x="405627" y="659131"/>
                  <a:pt x="389908" y="659131"/>
                </a:cubicBezTo>
                <a:cubicBezTo>
                  <a:pt x="374189" y="659131"/>
                  <a:pt x="361447" y="646393"/>
                  <a:pt x="361447" y="630679"/>
                </a:cubicBezTo>
                <a:cubicBezTo>
                  <a:pt x="361447" y="614965"/>
                  <a:pt x="374189" y="602227"/>
                  <a:pt x="389908" y="602227"/>
                </a:cubicBezTo>
                <a:close/>
                <a:moveTo>
                  <a:pt x="269426" y="602227"/>
                </a:moveTo>
                <a:cubicBezTo>
                  <a:pt x="285145" y="602227"/>
                  <a:pt x="297887" y="614965"/>
                  <a:pt x="297887" y="630679"/>
                </a:cubicBezTo>
                <a:cubicBezTo>
                  <a:pt x="297887" y="646393"/>
                  <a:pt x="285145" y="659131"/>
                  <a:pt x="269426" y="659131"/>
                </a:cubicBezTo>
                <a:cubicBezTo>
                  <a:pt x="253707" y="659131"/>
                  <a:pt x="240965" y="646393"/>
                  <a:pt x="240965" y="630679"/>
                </a:cubicBezTo>
                <a:cubicBezTo>
                  <a:pt x="240965" y="614965"/>
                  <a:pt x="253707" y="602227"/>
                  <a:pt x="269426" y="602227"/>
                </a:cubicBezTo>
                <a:close/>
                <a:moveTo>
                  <a:pt x="148943" y="602227"/>
                </a:moveTo>
                <a:cubicBezTo>
                  <a:pt x="164662" y="602227"/>
                  <a:pt x="177404" y="614965"/>
                  <a:pt x="177404" y="630679"/>
                </a:cubicBezTo>
                <a:cubicBezTo>
                  <a:pt x="177404" y="646393"/>
                  <a:pt x="164662" y="659131"/>
                  <a:pt x="148943" y="659131"/>
                </a:cubicBezTo>
                <a:cubicBezTo>
                  <a:pt x="133224" y="659131"/>
                  <a:pt x="120482" y="646393"/>
                  <a:pt x="120482" y="630679"/>
                </a:cubicBezTo>
                <a:cubicBezTo>
                  <a:pt x="120482" y="614965"/>
                  <a:pt x="133224" y="602227"/>
                  <a:pt x="148943" y="602227"/>
                </a:cubicBezTo>
                <a:close/>
                <a:moveTo>
                  <a:pt x="28461" y="602227"/>
                </a:moveTo>
                <a:cubicBezTo>
                  <a:pt x="44180" y="602227"/>
                  <a:pt x="56922" y="614965"/>
                  <a:pt x="56922" y="630679"/>
                </a:cubicBezTo>
                <a:cubicBezTo>
                  <a:pt x="56922" y="646393"/>
                  <a:pt x="44180" y="659131"/>
                  <a:pt x="28461" y="659131"/>
                </a:cubicBezTo>
                <a:cubicBezTo>
                  <a:pt x="12742" y="659131"/>
                  <a:pt x="0" y="646393"/>
                  <a:pt x="0" y="630679"/>
                </a:cubicBezTo>
                <a:cubicBezTo>
                  <a:pt x="0" y="614965"/>
                  <a:pt x="12742" y="602227"/>
                  <a:pt x="28461" y="602227"/>
                </a:cubicBezTo>
                <a:close/>
                <a:moveTo>
                  <a:pt x="1233285" y="481781"/>
                </a:moveTo>
                <a:cubicBezTo>
                  <a:pt x="1249004" y="481781"/>
                  <a:pt x="1261746" y="494519"/>
                  <a:pt x="1261746" y="510233"/>
                </a:cubicBezTo>
                <a:cubicBezTo>
                  <a:pt x="1261746" y="525947"/>
                  <a:pt x="1249004" y="538685"/>
                  <a:pt x="1233285" y="538685"/>
                </a:cubicBezTo>
                <a:cubicBezTo>
                  <a:pt x="1217566" y="538685"/>
                  <a:pt x="1204824" y="525947"/>
                  <a:pt x="1204824" y="510233"/>
                </a:cubicBezTo>
                <a:cubicBezTo>
                  <a:pt x="1204824" y="494519"/>
                  <a:pt x="1217566" y="481781"/>
                  <a:pt x="1233285" y="481781"/>
                </a:cubicBezTo>
                <a:close/>
                <a:moveTo>
                  <a:pt x="1112803" y="481781"/>
                </a:moveTo>
                <a:cubicBezTo>
                  <a:pt x="1128522" y="481781"/>
                  <a:pt x="1141264" y="494519"/>
                  <a:pt x="1141264" y="510233"/>
                </a:cubicBezTo>
                <a:cubicBezTo>
                  <a:pt x="1141264" y="525947"/>
                  <a:pt x="1128522" y="538685"/>
                  <a:pt x="1112803" y="538685"/>
                </a:cubicBezTo>
                <a:cubicBezTo>
                  <a:pt x="1097084" y="538685"/>
                  <a:pt x="1084342" y="525947"/>
                  <a:pt x="1084342" y="510233"/>
                </a:cubicBezTo>
                <a:cubicBezTo>
                  <a:pt x="1084342" y="494519"/>
                  <a:pt x="1097084" y="481781"/>
                  <a:pt x="1112803" y="481781"/>
                </a:cubicBezTo>
                <a:close/>
                <a:moveTo>
                  <a:pt x="992320" y="481781"/>
                </a:moveTo>
                <a:cubicBezTo>
                  <a:pt x="1008039" y="481781"/>
                  <a:pt x="1020781" y="494519"/>
                  <a:pt x="1020781" y="510233"/>
                </a:cubicBezTo>
                <a:cubicBezTo>
                  <a:pt x="1020781" y="525947"/>
                  <a:pt x="1008039" y="538685"/>
                  <a:pt x="992320" y="538685"/>
                </a:cubicBezTo>
                <a:cubicBezTo>
                  <a:pt x="976601" y="538685"/>
                  <a:pt x="963859" y="525947"/>
                  <a:pt x="963859" y="510233"/>
                </a:cubicBezTo>
                <a:cubicBezTo>
                  <a:pt x="963859" y="494519"/>
                  <a:pt x="976601" y="481781"/>
                  <a:pt x="992320" y="481781"/>
                </a:cubicBezTo>
                <a:close/>
                <a:moveTo>
                  <a:pt x="871838" y="481781"/>
                </a:moveTo>
                <a:cubicBezTo>
                  <a:pt x="887557" y="481781"/>
                  <a:pt x="900299" y="494519"/>
                  <a:pt x="900299" y="510233"/>
                </a:cubicBezTo>
                <a:cubicBezTo>
                  <a:pt x="900299" y="525947"/>
                  <a:pt x="887557" y="538685"/>
                  <a:pt x="871838" y="538685"/>
                </a:cubicBezTo>
                <a:cubicBezTo>
                  <a:pt x="856119" y="538685"/>
                  <a:pt x="843377" y="525947"/>
                  <a:pt x="843377" y="510233"/>
                </a:cubicBezTo>
                <a:cubicBezTo>
                  <a:pt x="843377" y="494519"/>
                  <a:pt x="856119" y="481781"/>
                  <a:pt x="871838" y="481781"/>
                </a:cubicBezTo>
                <a:close/>
                <a:moveTo>
                  <a:pt x="751356" y="481781"/>
                </a:moveTo>
                <a:cubicBezTo>
                  <a:pt x="767075" y="481781"/>
                  <a:pt x="779817" y="494519"/>
                  <a:pt x="779817" y="510233"/>
                </a:cubicBezTo>
                <a:cubicBezTo>
                  <a:pt x="779817" y="525947"/>
                  <a:pt x="767075" y="538685"/>
                  <a:pt x="751356" y="538685"/>
                </a:cubicBezTo>
                <a:cubicBezTo>
                  <a:pt x="735637" y="538685"/>
                  <a:pt x="722895" y="525947"/>
                  <a:pt x="722895" y="510233"/>
                </a:cubicBezTo>
                <a:cubicBezTo>
                  <a:pt x="722895" y="494519"/>
                  <a:pt x="735637" y="481781"/>
                  <a:pt x="751356" y="481781"/>
                </a:cubicBezTo>
                <a:close/>
                <a:moveTo>
                  <a:pt x="630873" y="481781"/>
                </a:moveTo>
                <a:cubicBezTo>
                  <a:pt x="646592" y="481781"/>
                  <a:pt x="659334" y="494519"/>
                  <a:pt x="659334" y="510233"/>
                </a:cubicBezTo>
                <a:cubicBezTo>
                  <a:pt x="659334" y="525947"/>
                  <a:pt x="646592" y="538685"/>
                  <a:pt x="630873" y="538685"/>
                </a:cubicBezTo>
                <a:cubicBezTo>
                  <a:pt x="615154" y="538685"/>
                  <a:pt x="602412" y="525947"/>
                  <a:pt x="602412" y="510233"/>
                </a:cubicBezTo>
                <a:cubicBezTo>
                  <a:pt x="602412" y="494519"/>
                  <a:pt x="615154" y="481781"/>
                  <a:pt x="630873" y="481781"/>
                </a:cubicBezTo>
                <a:close/>
                <a:moveTo>
                  <a:pt x="510391" y="481781"/>
                </a:moveTo>
                <a:cubicBezTo>
                  <a:pt x="526110" y="481781"/>
                  <a:pt x="538852" y="494519"/>
                  <a:pt x="538852" y="510233"/>
                </a:cubicBezTo>
                <a:cubicBezTo>
                  <a:pt x="538852" y="525947"/>
                  <a:pt x="526110" y="538685"/>
                  <a:pt x="510391" y="538685"/>
                </a:cubicBezTo>
                <a:cubicBezTo>
                  <a:pt x="494672" y="538685"/>
                  <a:pt x="481930" y="525947"/>
                  <a:pt x="481930" y="510233"/>
                </a:cubicBezTo>
                <a:cubicBezTo>
                  <a:pt x="481930" y="494519"/>
                  <a:pt x="494672" y="481781"/>
                  <a:pt x="510391" y="481781"/>
                </a:cubicBezTo>
                <a:close/>
                <a:moveTo>
                  <a:pt x="389908" y="481781"/>
                </a:moveTo>
                <a:cubicBezTo>
                  <a:pt x="405627" y="481781"/>
                  <a:pt x="418369" y="494519"/>
                  <a:pt x="418369" y="510233"/>
                </a:cubicBezTo>
                <a:cubicBezTo>
                  <a:pt x="418369" y="525947"/>
                  <a:pt x="405627" y="538685"/>
                  <a:pt x="389908" y="538685"/>
                </a:cubicBezTo>
                <a:cubicBezTo>
                  <a:pt x="374189" y="538685"/>
                  <a:pt x="361447" y="525947"/>
                  <a:pt x="361447" y="510233"/>
                </a:cubicBezTo>
                <a:cubicBezTo>
                  <a:pt x="361447" y="494519"/>
                  <a:pt x="374189" y="481781"/>
                  <a:pt x="389908" y="481781"/>
                </a:cubicBezTo>
                <a:close/>
                <a:moveTo>
                  <a:pt x="269426" y="481781"/>
                </a:moveTo>
                <a:cubicBezTo>
                  <a:pt x="285145" y="481781"/>
                  <a:pt x="297887" y="494519"/>
                  <a:pt x="297887" y="510233"/>
                </a:cubicBezTo>
                <a:cubicBezTo>
                  <a:pt x="297887" y="525947"/>
                  <a:pt x="285145" y="538685"/>
                  <a:pt x="269426" y="538685"/>
                </a:cubicBezTo>
                <a:cubicBezTo>
                  <a:pt x="253707" y="538685"/>
                  <a:pt x="240965" y="525947"/>
                  <a:pt x="240965" y="510233"/>
                </a:cubicBezTo>
                <a:cubicBezTo>
                  <a:pt x="240965" y="494519"/>
                  <a:pt x="253707" y="481781"/>
                  <a:pt x="269426" y="481781"/>
                </a:cubicBezTo>
                <a:close/>
                <a:moveTo>
                  <a:pt x="148943" y="481781"/>
                </a:moveTo>
                <a:cubicBezTo>
                  <a:pt x="164662" y="481781"/>
                  <a:pt x="177404" y="494519"/>
                  <a:pt x="177404" y="510233"/>
                </a:cubicBezTo>
                <a:cubicBezTo>
                  <a:pt x="177404" y="525947"/>
                  <a:pt x="164662" y="538685"/>
                  <a:pt x="148943" y="538685"/>
                </a:cubicBezTo>
                <a:cubicBezTo>
                  <a:pt x="133224" y="538685"/>
                  <a:pt x="120482" y="525947"/>
                  <a:pt x="120482" y="510233"/>
                </a:cubicBezTo>
                <a:cubicBezTo>
                  <a:pt x="120482" y="494519"/>
                  <a:pt x="133224" y="481781"/>
                  <a:pt x="148943" y="481781"/>
                </a:cubicBezTo>
                <a:close/>
                <a:moveTo>
                  <a:pt x="28461" y="481781"/>
                </a:moveTo>
                <a:cubicBezTo>
                  <a:pt x="44180" y="481781"/>
                  <a:pt x="56922" y="494519"/>
                  <a:pt x="56922" y="510233"/>
                </a:cubicBezTo>
                <a:cubicBezTo>
                  <a:pt x="56922" y="525947"/>
                  <a:pt x="44180" y="538685"/>
                  <a:pt x="28461" y="538685"/>
                </a:cubicBezTo>
                <a:cubicBezTo>
                  <a:pt x="12742" y="538685"/>
                  <a:pt x="0" y="525947"/>
                  <a:pt x="0" y="510233"/>
                </a:cubicBezTo>
                <a:cubicBezTo>
                  <a:pt x="0" y="494519"/>
                  <a:pt x="12742" y="481781"/>
                  <a:pt x="28461" y="481781"/>
                </a:cubicBezTo>
                <a:close/>
                <a:moveTo>
                  <a:pt x="1233285" y="361336"/>
                </a:moveTo>
                <a:cubicBezTo>
                  <a:pt x="1249004" y="361336"/>
                  <a:pt x="1261746" y="374074"/>
                  <a:pt x="1261746" y="389788"/>
                </a:cubicBezTo>
                <a:cubicBezTo>
                  <a:pt x="1261746" y="405502"/>
                  <a:pt x="1249004" y="418240"/>
                  <a:pt x="1233285" y="418240"/>
                </a:cubicBezTo>
                <a:cubicBezTo>
                  <a:pt x="1217566" y="418240"/>
                  <a:pt x="1204824" y="405502"/>
                  <a:pt x="1204824" y="389788"/>
                </a:cubicBezTo>
                <a:cubicBezTo>
                  <a:pt x="1204824" y="374074"/>
                  <a:pt x="1217566" y="361336"/>
                  <a:pt x="1233285" y="361336"/>
                </a:cubicBezTo>
                <a:close/>
                <a:moveTo>
                  <a:pt x="1112803" y="361336"/>
                </a:moveTo>
                <a:cubicBezTo>
                  <a:pt x="1128522" y="361336"/>
                  <a:pt x="1141264" y="374074"/>
                  <a:pt x="1141264" y="389788"/>
                </a:cubicBezTo>
                <a:cubicBezTo>
                  <a:pt x="1141264" y="405502"/>
                  <a:pt x="1128522" y="418240"/>
                  <a:pt x="1112803" y="418240"/>
                </a:cubicBezTo>
                <a:cubicBezTo>
                  <a:pt x="1097084" y="418240"/>
                  <a:pt x="1084342" y="405502"/>
                  <a:pt x="1084342" y="389788"/>
                </a:cubicBezTo>
                <a:cubicBezTo>
                  <a:pt x="1084342" y="374074"/>
                  <a:pt x="1097084" y="361336"/>
                  <a:pt x="1112803" y="361336"/>
                </a:cubicBezTo>
                <a:close/>
                <a:moveTo>
                  <a:pt x="992320" y="361336"/>
                </a:moveTo>
                <a:cubicBezTo>
                  <a:pt x="1008039" y="361336"/>
                  <a:pt x="1020781" y="374074"/>
                  <a:pt x="1020781" y="389788"/>
                </a:cubicBezTo>
                <a:cubicBezTo>
                  <a:pt x="1020781" y="405502"/>
                  <a:pt x="1008039" y="418240"/>
                  <a:pt x="992320" y="418240"/>
                </a:cubicBezTo>
                <a:cubicBezTo>
                  <a:pt x="976601" y="418240"/>
                  <a:pt x="963859" y="405502"/>
                  <a:pt x="963859" y="389788"/>
                </a:cubicBezTo>
                <a:cubicBezTo>
                  <a:pt x="963859" y="374074"/>
                  <a:pt x="976601" y="361336"/>
                  <a:pt x="992320" y="361336"/>
                </a:cubicBezTo>
                <a:close/>
                <a:moveTo>
                  <a:pt x="871838" y="361336"/>
                </a:moveTo>
                <a:cubicBezTo>
                  <a:pt x="887557" y="361336"/>
                  <a:pt x="900299" y="374074"/>
                  <a:pt x="900299" y="389788"/>
                </a:cubicBezTo>
                <a:cubicBezTo>
                  <a:pt x="900299" y="405502"/>
                  <a:pt x="887557" y="418240"/>
                  <a:pt x="871838" y="418240"/>
                </a:cubicBezTo>
                <a:cubicBezTo>
                  <a:pt x="856119" y="418240"/>
                  <a:pt x="843377" y="405502"/>
                  <a:pt x="843377" y="389788"/>
                </a:cubicBezTo>
                <a:cubicBezTo>
                  <a:pt x="843377" y="374074"/>
                  <a:pt x="856119" y="361336"/>
                  <a:pt x="871838" y="361336"/>
                </a:cubicBezTo>
                <a:close/>
                <a:moveTo>
                  <a:pt x="751356" y="361336"/>
                </a:moveTo>
                <a:cubicBezTo>
                  <a:pt x="767075" y="361336"/>
                  <a:pt x="779817" y="374074"/>
                  <a:pt x="779817" y="389788"/>
                </a:cubicBezTo>
                <a:cubicBezTo>
                  <a:pt x="779817" y="405502"/>
                  <a:pt x="767075" y="418240"/>
                  <a:pt x="751356" y="418240"/>
                </a:cubicBezTo>
                <a:cubicBezTo>
                  <a:pt x="735637" y="418240"/>
                  <a:pt x="722895" y="405502"/>
                  <a:pt x="722895" y="389788"/>
                </a:cubicBezTo>
                <a:cubicBezTo>
                  <a:pt x="722895" y="374074"/>
                  <a:pt x="735637" y="361336"/>
                  <a:pt x="751356" y="361336"/>
                </a:cubicBezTo>
                <a:close/>
                <a:moveTo>
                  <a:pt x="630873" y="361336"/>
                </a:moveTo>
                <a:cubicBezTo>
                  <a:pt x="646592" y="361336"/>
                  <a:pt x="659334" y="374074"/>
                  <a:pt x="659334" y="389788"/>
                </a:cubicBezTo>
                <a:cubicBezTo>
                  <a:pt x="659334" y="405502"/>
                  <a:pt x="646592" y="418240"/>
                  <a:pt x="630873" y="418240"/>
                </a:cubicBezTo>
                <a:cubicBezTo>
                  <a:pt x="615154" y="418240"/>
                  <a:pt x="602412" y="405502"/>
                  <a:pt x="602412" y="389788"/>
                </a:cubicBezTo>
                <a:cubicBezTo>
                  <a:pt x="602412" y="374074"/>
                  <a:pt x="615154" y="361336"/>
                  <a:pt x="630873" y="361336"/>
                </a:cubicBezTo>
                <a:close/>
                <a:moveTo>
                  <a:pt x="510391" y="361336"/>
                </a:moveTo>
                <a:cubicBezTo>
                  <a:pt x="526110" y="361336"/>
                  <a:pt x="538852" y="374074"/>
                  <a:pt x="538852" y="389788"/>
                </a:cubicBezTo>
                <a:cubicBezTo>
                  <a:pt x="538852" y="405502"/>
                  <a:pt x="526110" y="418240"/>
                  <a:pt x="510391" y="418240"/>
                </a:cubicBezTo>
                <a:cubicBezTo>
                  <a:pt x="494672" y="418240"/>
                  <a:pt x="481930" y="405502"/>
                  <a:pt x="481930" y="389788"/>
                </a:cubicBezTo>
                <a:cubicBezTo>
                  <a:pt x="481930" y="374074"/>
                  <a:pt x="494672" y="361336"/>
                  <a:pt x="510391" y="361336"/>
                </a:cubicBezTo>
                <a:close/>
                <a:moveTo>
                  <a:pt x="389908" y="361336"/>
                </a:moveTo>
                <a:cubicBezTo>
                  <a:pt x="405627" y="361336"/>
                  <a:pt x="418369" y="374074"/>
                  <a:pt x="418369" y="389788"/>
                </a:cubicBezTo>
                <a:cubicBezTo>
                  <a:pt x="418369" y="405502"/>
                  <a:pt x="405627" y="418240"/>
                  <a:pt x="389908" y="418240"/>
                </a:cubicBezTo>
                <a:cubicBezTo>
                  <a:pt x="374189" y="418240"/>
                  <a:pt x="361447" y="405502"/>
                  <a:pt x="361447" y="389788"/>
                </a:cubicBezTo>
                <a:cubicBezTo>
                  <a:pt x="361447" y="374074"/>
                  <a:pt x="374189" y="361336"/>
                  <a:pt x="389908" y="361336"/>
                </a:cubicBezTo>
                <a:close/>
                <a:moveTo>
                  <a:pt x="269426" y="361336"/>
                </a:moveTo>
                <a:cubicBezTo>
                  <a:pt x="285145" y="361336"/>
                  <a:pt x="297887" y="374074"/>
                  <a:pt x="297887" y="389788"/>
                </a:cubicBezTo>
                <a:cubicBezTo>
                  <a:pt x="297887" y="405502"/>
                  <a:pt x="285145" y="418240"/>
                  <a:pt x="269426" y="418240"/>
                </a:cubicBezTo>
                <a:cubicBezTo>
                  <a:pt x="253707" y="418240"/>
                  <a:pt x="240965" y="405502"/>
                  <a:pt x="240965" y="389788"/>
                </a:cubicBezTo>
                <a:cubicBezTo>
                  <a:pt x="240965" y="374074"/>
                  <a:pt x="253707" y="361336"/>
                  <a:pt x="269426" y="361336"/>
                </a:cubicBezTo>
                <a:close/>
                <a:moveTo>
                  <a:pt x="148943" y="361336"/>
                </a:moveTo>
                <a:cubicBezTo>
                  <a:pt x="164662" y="361336"/>
                  <a:pt x="177404" y="374074"/>
                  <a:pt x="177404" y="389788"/>
                </a:cubicBezTo>
                <a:cubicBezTo>
                  <a:pt x="177404" y="405502"/>
                  <a:pt x="164662" y="418240"/>
                  <a:pt x="148943" y="418240"/>
                </a:cubicBezTo>
                <a:cubicBezTo>
                  <a:pt x="133224" y="418240"/>
                  <a:pt x="120482" y="405502"/>
                  <a:pt x="120482" y="389788"/>
                </a:cubicBezTo>
                <a:cubicBezTo>
                  <a:pt x="120482" y="374074"/>
                  <a:pt x="133224" y="361336"/>
                  <a:pt x="148943" y="361336"/>
                </a:cubicBezTo>
                <a:close/>
                <a:moveTo>
                  <a:pt x="28461" y="361336"/>
                </a:moveTo>
                <a:cubicBezTo>
                  <a:pt x="44180" y="361336"/>
                  <a:pt x="56922" y="374074"/>
                  <a:pt x="56922" y="389788"/>
                </a:cubicBezTo>
                <a:cubicBezTo>
                  <a:pt x="56922" y="405502"/>
                  <a:pt x="44180" y="418240"/>
                  <a:pt x="28461" y="418240"/>
                </a:cubicBezTo>
                <a:cubicBezTo>
                  <a:pt x="12742" y="418240"/>
                  <a:pt x="0" y="405502"/>
                  <a:pt x="0" y="389788"/>
                </a:cubicBezTo>
                <a:cubicBezTo>
                  <a:pt x="0" y="374074"/>
                  <a:pt x="12742" y="361336"/>
                  <a:pt x="28461" y="361336"/>
                </a:cubicBezTo>
                <a:close/>
                <a:moveTo>
                  <a:pt x="1233285" y="240891"/>
                </a:moveTo>
                <a:cubicBezTo>
                  <a:pt x="1249004" y="240891"/>
                  <a:pt x="1261746" y="253629"/>
                  <a:pt x="1261746" y="269343"/>
                </a:cubicBezTo>
                <a:cubicBezTo>
                  <a:pt x="1261746" y="285057"/>
                  <a:pt x="1249004" y="297795"/>
                  <a:pt x="1233285" y="297795"/>
                </a:cubicBezTo>
                <a:cubicBezTo>
                  <a:pt x="1217566" y="297795"/>
                  <a:pt x="1204824" y="285057"/>
                  <a:pt x="1204824" y="269343"/>
                </a:cubicBezTo>
                <a:cubicBezTo>
                  <a:pt x="1204824" y="253629"/>
                  <a:pt x="1217566" y="240891"/>
                  <a:pt x="1233285" y="240891"/>
                </a:cubicBezTo>
                <a:close/>
                <a:moveTo>
                  <a:pt x="1112803" y="240891"/>
                </a:moveTo>
                <a:cubicBezTo>
                  <a:pt x="1128522" y="240891"/>
                  <a:pt x="1141264" y="253629"/>
                  <a:pt x="1141264" y="269343"/>
                </a:cubicBezTo>
                <a:cubicBezTo>
                  <a:pt x="1141264" y="285057"/>
                  <a:pt x="1128522" y="297795"/>
                  <a:pt x="1112803" y="297795"/>
                </a:cubicBezTo>
                <a:cubicBezTo>
                  <a:pt x="1097084" y="297795"/>
                  <a:pt x="1084342" y="285057"/>
                  <a:pt x="1084342" y="269343"/>
                </a:cubicBezTo>
                <a:cubicBezTo>
                  <a:pt x="1084342" y="253629"/>
                  <a:pt x="1097084" y="240891"/>
                  <a:pt x="1112803" y="240891"/>
                </a:cubicBezTo>
                <a:close/>
                <a:moveTo>
                  <a:pt x="992320" y="240891"/>
                </a:moveTo>
                <a:cubicBezTo>
                  <a:pt x="1008039" y="240891"/>
                  <a:pt x="1020781" y="253629"/>
                  <a:pt x="1020781" y="269343"/>
                </a:cubicBezTo>
                <a:cubicBezTo>
                  <a:pt x="1020781" y="285057"/>
                  <a:pt x="1008039" y="297795"/>
                  <a:pt x="992320" y="297795"/>
                </a:cubicBezTo>
                <a:cubicBezTo>
                  <a:pt x="976601" y="297795"/>
                  <a:pt x="963859" y="285057"/>
                  <a:pt x="963859" y="269343"/>
                </a:cubicBezTo>
                <a:cubicBezTo>
                  <a:pt x="963859" y="253629"/>
                  <a:pt x="976601" y="240891"/>
                  <a:pt x="992320" y="240891"/>
                </a:cubicBezTo>
                <a:close/>
                <a:moveTo>
                  <a:pt x="871838" y="240891"/>
                </a:moveTo>
                <a:cubicBezTo>
                  <a:pt x="887557" y="240891"/>
                  <a:pt x="900299" y="253629"/>
                  <a:pt x="900299" y="269343"/>
                </a:cubicBezTo>
                <a:cubicBezTo>
                  <a:pt x="900299" y="285057"/>
                  <a:pt x="887557" y="297795"/>
                  <a:pt x="871838" y="297795"/>
                </a:cubicBezTo>
                <a:cubicBezTo>
                  <a:pt x="856119" y="297795"/>
                  <a:pt x="843377" y="285057"/>
                  <a:pt x="843377" y="269343"/>
                </a:cubicBezTo>
                <a:cubicBezTo>
                  <a:pt x="843377" y="253629"/>
                  <a:pt x="856119" y="240891"/>
                  <a:pt x="871838" y="240891"/>
                </a:cubicBezTo>
                <a:close/>
                <a:moveTo>
                  <a:pt x="751356" y="240891"/>
                </a:moveTo>
                <a:cubicBezTo>
                  <a:pt x="767075" y="240891"/>
                  <a:pt x="779817" y="253629"/>
                  <a:pt x="779817" y="269343"/>
                </a:cubicBezTo>
                <a:cubicBezTo>
                  <a:pt x="779817" y="285057"/>
                  <a:pt x="767075" y="297795"/>
                  <a:pt x="751356" y="297795"/>
                </a:cubicBezTo>
                <a:cubicBezTo>
                  <a:pt x="735637" y="297795"/>
                  <a:pt x="722895" y="285057"/>
                  <a:pt x="722895" y="269343"/>
                </a:cubicBezTo>
                <a:cubicBezTo>
                  <a:pt x="722895" y="253629"/>
                  <a:pt x="735637" y="240891"/>
                  <a:pt x="751356" y="240891"/>
                </a:cubicBezTo>
                <a:close/>
                <a:moveTo>
                  <a:pt x="630873" y="240891"/>
                </a:moveTo>
                <a:cubicBezTo>
                  <a:pt x="646592" y="240891"/>
                  <a:pt x="659334" y="253629"/>
                  <a:pt x="659334" y="269343"/>
                </a:cubicBezTo>
                <a:cubicBezTo>
                  <a:pt x="659334" y="285057"/>
                  <a:pt x="646592" y="297795"/>
                  <a:pt x="630873" y="297795"/>
                </a:cubicBezTo>
                <a:cubicBezTo>
                  <a:pt x="615154" y="297795"/>
                  <a:pt x="602412" y="285057"/>
                  <a:pt x="602412" y="269343"/>
                </a:cubicBezTo>
                <a:cubicBezTo>
                  <a:pt x="602412" y="253629"/>
                  <a:pt x="615154" y="240891"/>
                  <a:pt x="630873" y="240891"/>
                </a:cubicBezTo>
                <a:close/>
                <a:moveTo>
                  <a:pt x="510391" y="240891"/>
                </a:moveTo>
                <a:cubicBezTo>
                  <a:pt x="526110" y="240891"/>
                  <a:pt x="538852" y="253629"/>
                  <a:pt x="538852" y="269343"/>
                </a:cubicBezTo>
                <a:cubicBezTo>
                  <a:pt x="538852" y="285057"/>
                  <a:pt x="526110" y="297795"/>
                  <a:pt x="510391" y="297795"/>
                </a:cubicBezTo>
                <a:cubicBezTo>
                  <a:pt x="494672" y="297795"/>
                  <a:pt x="481930" y="285057"/>
                  <a:pt x="481930" y="269343"/>
                </a:cubicBezTo>
                <a:cubicBezTo>
                  <a:pt x="481930" y="253629"/>
                  <a:pt x="494672" y="240891"/>
                  <a:pt x="510391" y="240891"/>
                </a:cubicBezTo>
                <a:close/>
                <a:moveTo>
                  <a:pt x="389908" y="240891"/>
                </a:moveTo>
                <a:cubicBezTo>
                  <a:pt x="405627" y="240891"/>
                  <a:pt x="418369" y="253629"/>
                  <a:pt x="418369" y="269343"/>
                </a:cubicBezTo>
                <a:cubicBezTo>
                  <a:pt x="418369" y="285057"/>
                  <a:pt x="405627" y="297795"/>
                  <a:pt x="389908" y="297795"/>
                </a:cubicBezTo>
                <a:cubicBezTo>
                  <a:pt x="374189" y="297795"/>
                  <a:pt x="361447" y="285057"/>
                  <a:pt x="361447" y="269343"/>
                </a:cubicBezTo>
                <a:cubicBezTo>
                  <a:pt x="361447" y="253629"/>
                  <a:pt x="374189" y="240891"/>
                  <a:pt x="389908" y="240891"/>
                </a:cubicBezTo>
                <a:close/>
                <a:moveTo>
                  <a:pt x="269426" y="240891"/>
                </a:moveTo>
                <a:cubicBezTo>
                  <a:pt x="285145" y="240891"/>
                  <a:pt x="297887" y="253629"/>
                  <a:pt x="297887" y="269343"/>
                </a:cubicBezTo>
                <a:cubicBezTo>
                  <a:pt x="297887" y="285057"/>
                  <a:pt x="285145" y="297795"/>
                  <a:pt x="269426" y="297795"/>
                </a:cubicBezTo>
                <a:cubicBezTo>
                  <a:pt x="253707" y="297795"/>
                  <a:pt x="240965" y="285057"/>
                  <a:pt x="240965" y="269343"/>
                </a:cubicBezTo>
                <a:cubicBezTo>
                  <a:pt x="240965" y="253629"/>
                  <a:pt x="253707" y="240891"/>
                  <a:pt x="269426" y="240891"/>
                </a:cubicBezTo>
                <a:close/>
                <a:moveTo>
                  <a:pt x="148943" y="240891"/>
                </a:moveTo>
                <a:cubicBezTo>
                  <a:pt x="164662" y="240891"/>
                  <a:pt x="177404" y="253629"/>
                  <a:pt x="177404" y="269343"/>
                </a:cubicBezTo>
                <a:cubicBezTo>
                  <a:pt x="177404" y="285057"/>
                  <a:pt x="164662" y="297795"/>
                  <a:pt x="148943" y="297795"/>
                </a:cubicBezTo>
                <a:cubicBezTo>
                  <a:pt x="133224" y="297795"/>
                  <a:pt x="120482" y="285057"/>
                  <a:pt x="120482" y="269343"/>
                </a:cubicBezTo>
                <a:cubicBezTo>
                  <a:pt x="120482" y="253629"/>
                  <a:pt x="133224" y="240891"/>
                  <a:pt x="148943" y="240891"/>
                </a:cubicBezTo>
                <a:close/>
                <a:moveTo>
                  <a:pt x="28461" y="240891"/>
                </a:moveTo>
                <a:cubicBezTo>
                  <a:pt x="44180" y="240891"/>
                  <a:pt x="56922" y="253629"/>
                  <a:pt x="56922" y="269343"/>
                </a:cubicBezTo>
                <a:cubicBezTo>
                  <a:pt x="56922" y="285057"/>
                  <a:pt x="44180" y="297795"/>
                  <a:pt x="28461" y="297795"/>
                </a:cubicBezTo>
                <a:cubicBezTo>
                  <a:pt x="12742" y="297795"/>
                  <a:pt x="0" y="285057"/>
                  <a:pt x="0" y="269343"/>
                </a:cubicBezTo>
                <a:cubicBezTo>
                  <a:pt x="0" y="253629"/>
                  <a:pt x="12742" y="240891"/>
                  <a:pt x="28461" y="240891"/>
                </a:cubicBezTo>
                <a:close/>
                <a:moveTo>
                  <a:pt x="1233285" y="120445"/>
                </a:moveTo>
                <a:cubicBezTo>
                  <a:pt x="1249004" y="120445"/>
                  <a:pt x="1261746" y="133183"/>
                  <a:pt x="1261746" y="148897"/>
                </a:cubicBezTo>
                <a:cubicBezTo>
                  <a:pt x="1261746" y="164611"/>
                  <a:pt x="1249004" y="177349"/>
                  <a:pt x="1233285" y="177349"/>
                </a:cubicBezTo>
                <a:cubicBezTo>
                  <a:pt x="1217566" y="177349"/>
                  <a:pt x="1204824" y="164611"/>
                  <a:pt x="1204824" y="148897"/>
                </a:cubicBezTo>
                <a:cubicBezTo>
                  <a:pt x="1204824" y="133183"/>
                  <a:pt x="1217566" y="120445"/>
                  <a:pt x="1233285" y="120445"/>
                </a:cubicBezTo>
                <a:close/>
                <a:moveTo>
                  <a:pt x="1112803" y="120445"/>
                </a:moveTo>
                <a:cubicBezTo>
                  <a:pt x="1128522" y="120445"/>
                  <a:pt x="1141264" y="133183"/>
                  <a:pt x="1141264" y="148897"/>
                </a:cubicBezTo>
                <a:cubicBezTo>
                  <a:pt x="1141264" y="164611"/>
                  <a:pt x="1128522" y="177349"/>
                  <a:pt x="1112803" y="177349"/>
                </a:cubicBezTo>
                <a:cubicBezTo>
                  <a:pt x="1097084" y="177349"/>
                  <a:pt x="1084342" y="164611"/>
                  <a:pt x="1084342" y="148897"/>
                </a:cubicBezTo>
                <a:cubicBezTo>
                  <a:pt x="1084342" y="133183"/>
                  <a:pt x="1097084" y="120445"/>
                  <a:pt x="1112803" y="120445"/>
                </a:cubicBezTo>
                <a:close/>
                <a:moveTo>
                  <a:pt x="992320" y="120445"/>
                </a:moveTo>
                <a:cubicBezTo>
                  <a:pt x="1008039" y="120445"/>
                  <a:pt x="1020781" y="133183"/>
                  <a:pt x="1020781" y="148897"/>
                </a:cubicBezTo>
                <a:cubicBezTo>
                  <a:pt x="1020781" y="164611"/>
                  <a:pt x="1008039" y="177349"/>
                  <a:pt x="992320" y="177349"/>
                </a:cubicBezTo>
                <a:cubicBezTo>
                  <a:pt x="976601" y="177349"/>
                  <a:pt x="963859" y="164611"/>
                  <a:pt x="963859" y="148897"/>
                </a:cubicBezTo>
                <a:cubicBezTo>
                  <a:pt x="963859" y="133183"/>
                  <a:pt x="976601" y="120445"/>
                  <a:pt x="992320" y="120445"/>
                </a:cubicBezTo>
                <a:close/>
                <a:moveTo>
                  <a:pt x="871838" y="120445"/>
                </a:moveTo>
                <a:cubicBezTo>
                  <a:pt x="887557" y="120445"/>
                  <a:pt x="900299" y="133183"/>
                  <a:pt x="900299" y="148897"/>
                </a:cubicBezTo>
                <a:cubicBezTo>
                  <a:pt x="900299" y="164611"/>
                  <a:pt x="887557" y="177349"/>
                  <a:pt x="871838" y="177349"/>
                </a:cubicBezTo>
                <a:cubicBezTo>
                  <a:pt x="856119" y="177349"/>
                  <a:pt x="843377" y="164611"/>
                  <a:pt x="843377" y="148897"/>
                </a:cubicBezTo>
                <a:cubicBezTo>
                  <a:pt x="843377" y="133183"/>
                  <a:pt x="856119" y="120445"/>
                  <a:pt x="871838" y="120445"/>
                </a:cubicBezTo>
                <a:close/>
                <a:moveTo>
                  <a:pt x="751356" y="120445"/>
                </a:moveTo>
                <a:cubicBezTo>
                  <a:pt x="767075" y="120445"/>
                  <a:pt x="779817" y="133183"/>
                  <a:pt x="779817" y="148897"/>
                </a:cubicBezTo>
                <a:cubicBezTo>
                  <a:pt x="779817" y="164611"/>
                  <a:pt x="767075" y="177349"/>
                  <a:pt x="751356" y="177349"/>
                </a:cubicBezTo>
                <a:cubicBezTo>
                  <a:pt x="735637" y="177349"/>
                  <a:pt x="722895" y="164611"/>
                  <a:pt x="722895" y="148897"/>
                </a:cubicBezTo>
                <a:cubicBezTo>
                  <a:pt x="722895" y="133183"/>
                  <a:pt x="735637" y="120445"/>
                  <a:pt x="751356" y="120445"/>
                </a:cubicBezTo>
                <a:close/>
                <a:moveTo>
                  <a:pt x="630873" y="120445"/>
                </a:moveTo>
                <a:cubicBezTo>
                  <a:pt x="646592" y="120445"/>
                  <a:pt x="659334" y="133183"/>
                  <a:pt x="659334" y="148897"/>
                </a:cubicBezTo>
                <a:cubicBezTo>
                  <a:pt x="659334" y="164611"/>
                  <a:pt x="646592" y="177349"/>
                  <a:pt x="630873" y="177349"/>
                </a:cubicBezTo>
                <a:cubicBezTo>
                  <a:pt x="615154" y="177349"/>
                  <a:pt x="602412" y="164611"/>
                  <a:pt x="602412" y="148897"/>
                </a:cubicBezTo>
                <a:cubicBezTo>
                  <a:pt x="602412" y="133183"/>
                  <a:pt x="615154" y="120445"/>
                  <a:pt x="630873" y="120445"/>
                </a:cubicBezTo>
                <a:close/>
                <a:moveTo>
                  <a:pt x="510391" y="120445"/>
                </a:moveTo>
                <a:cubicBezTo>
                  <a:pt x="526110" y="120445"/>
                  <a:pt x="538852" y="133183"/>
                  <a:pt x="538852" y="148897"/>
                </a:cubicBezTo>
                <a:cubicBezTo>
                  <a:pt x="538852" y="164611"/>
                  <a:pt x="526110" y="177349"/>
                  <a:pt x="510391" y="177349"/>
                </a:cubicBezTo>
                <a:cubicBezTo>
                  <a:pt x="494672" y="177349"/>
                  <a:pt x="481930" y="164611"/>
                  <a:pt x="481930" y="148897"/>
                </a:cubicBezTo>
                <a:cubicBezTo>
                  <a:pt x="481930" y="133183"/>
                  <a:pt x="494672" y="120445"/>
                  <a:pt x="510391" y="120445"/>
                </a:cubicBezTo>
                <a:close/>
                <a:moveTo>
                  <a:pt x="389908" y="120445"/>
                </a:moveTo>
                <a:cubicBezTo>
                  <a:pt x="405627" y="120445"/>
                  <a:pt x="418369" y="133183"/>
                  <a:pt x="418369" y="148897"/>
                </a:cubicBezTo>
                <a:cubicBezTo>
                  <a:pt x="418369" y="164611"/>
                  <a:pt x="405627" y="177349"/>
                  <a:pt x="389908" y="177349"/>
                </a:cubicBezTo>
                <a:cubicBezTo>
                  <a:pt x="374189" y="177349"/>
                  <a:pt x="361447" y="164611"/>
                  <a:pt x="361447" y="148897"/>
                </a:cubicBezTo>
                <a:cubicBezTo>
                  <a:pt x="361447" y="133183"/>
                  <a:pt x="374189" y="120445"/>
                  <a:pt x="389908" y="120445"/>
                </a:cubicBezTo>
                <a:close/>
                <a:moveTo>
                  <a:pt x="269426" y="120445"/>
                </a:moveTo>
                <a:cubicBezTo>
                  <a:pt x="285145" y="120445"/>
                  <a:pt x="297887" y="133183"/>
                  <a:pt x="297887" y="148897"/>
                </a:cubicBezTo>
                <a:cubicBezTo>
                  <a:pt x="297887" y="164611"/>
                  <a:pt x="285145" y="177349"/>
                  <a:pt x="269426" y="177349"/>
                </a:cubicBezTo>
                <a:cubicBezTo>
                  <a:pt x="253707" y="177349"/>
                  <a:pt x="240965" y="164611"/>
                  <a:pt x="240965" y="148897"/>
                </a:cubicBezTo>
                <a:cubicBezTo>
                  <a:pt x="240965" y="133183"/>
                  <a:pt x="253707" y="120445"/>
                  <a:pt x="269426" y="120445"/>
                </a:cubicBezTo>
                <a:close/>
                <a:moveTo>
                  <a:pt x="148943" y="120445"/>
                </a:moveTo>
                <a:cubicBezTo>
                  <a:pt x="164662" y="120445"/>
                  <a:pt x="177404" y="133183"/>
                  <a:pt x="177404" y="148897"/>
                </a:cubicBezTo>
                <a:cubicBezTo>
                  <a:pt x="177404" y="164611"/>
                  <a:pt x="164662" y="177349"/>
                  <a:pt x="148943" y="177349"/>
                </a:cubicBezTo>
                <a:cubicBezTo>
                  <a:pt x="133224" y="177349"/>
                  <a:pt x="120482" y="164611"/>
                  <a:pt x="120482" y="148897"/>
                </a:cubicBezTo>
                <a:cubicBezTo>
                  <a:pt x="120482" y="133183"/>
                  <a:pt x="133224" y="120445"/>
                  <a:pt x="148943" y="120445"/>
                </a:cubicBezTo>
                <a:close/>
                <a:moveTo>
                  <a:pt x="28461" y="120445"/>
                </a:moveTo>
                <a:cubicBezTo>
                  <a:pt x="44180" y="120445"/>
                  <a:pt x="56922" y="133183"/>
                  <a:pt x="56922" y="148897"/>
                </a:cubicBezTo>
                <a:cubicBezTo>
                  <a:pt x="56922" y="164611"/>
                  <a:pt x="44180" y="177349"/>
                  <a:pt x="28461" y="177349"/>
                </a:cubicBezTo>
                <a:cubicBezTo>
                  <a:pt x="12742" y="177349"/>
                  <a:pt x="0" y="164611"/>
                  <a:pt x="0" y="148897"/>
                </a:cubicBezTo>
                <a:cubicBezTo>
                  <a:pt x="0" y="133183"/>
                  <a:pt x="12742" y="120445"/>
                  <a:pt x="28461" y="120445"/>
                </a:cubicBezTo>
                <a:close/>
                <a:moveTo>
                  <a:pt x="1233285" y="0"/>
                </a:moveTo>
                <a:cubicBezTo>
                  <a:pt x="1249004" y="0"/>
                  <a:pt x="1261746" y="12738"/>
                  <a:pt x="1261746" y="28452"/>
                </a:cubicBezTo>
                <a:cubicBezTo>
                  <a:pt x="1261746" y="44166"/>
                  <a:pt x="1249004" y="56904"/>
                  <a:pt x="1233285" y="56904"/>
                </a:cubicBezTo>
                <a:cubicBezTo>
                  <a:pt x="1217566" y="56904"/>
                  <a:pt x="1204824" y="44166"/>
                  <a:pt x="1204824" y="28452"/>
                </a:cubicBezTo>
                <a:cubicBezTo>
                  <a:pt x="1204824" y="12738"/>
                  <a:pt x="1217566" y="0"/>
                  <a:pt x="1233285" y="0"/>
                </a:cubicBezTo>
                <a:close/>
                <a:moveTo>
                  <a:pt x="1112803" y="0"/>
                </a:moveTo>
                <a:cubicBezTo>
                  <a:pt x="1128522" y="0"/>
                  <a:pt x="1141264" y="12738"/>
                  <a:pt x="1141264" y="28452"/>
                </a:cubicBezTo>
                <a:cubicBezTo>
                  <a:pt x="1141264" y="44166"/>
                  <a:pt x="1128522" y="56904"/>
                  <a:pt x="1112803" y="56904"/>
                </a:cubicBezTo>
                <a:cubicBezTo>
                  <a:pt x="1097084" y="56904"/>
                  <a:pt x="1084342" y="44166"/>
                  <a:pt x="1084342" y="28452"/>
                </a:cubicBezTo>
                <a:cubicBezTo>
                  <a:pt x="1084342" y="12738"/>
                  <a:pt x="1097084" y="0"/>
                  <a:pt x="1112803" y="0"/>
                </a:cubicBezTo>
                <a:close/>
                <a:moveTo>
                  <a:pt x="992320" y="0"/>
                </a:moveTo>
                <a:cubicBezTo>
                  <a:pt x="1008039" y="0"/>
                  <a:pt x="1020781" y="12738"/>
                  <a:pt x="1020781" y="28452"/>
                </a:cubicBezTo>
                <a:cubicBezTo>
                  <a:pt x="1020781" y="44166"/>
                  <a:pt x="1008039" y="56904"/>
                  <a:pt x="992320" y="56904"/>
                </a:cubicBezTo>
                <a:cubicBezTo>
                  <a:pt x="976601" y="56904"/>
                  <a:pt x="963859" y="44166"/>
                  <a:pt x="963859" y="28452"/>
                </a:cubicBezTo>
                <a:cubicBezTo>
                  <a:pt x="963859" y="12738"/>
                  <a:pt x="976601" y="0"/>
                  <a:pt x="992320" y="0"/>
                </a:cubicBezTo>
                <a:close/>
                <a:moveTo>
                  <a:pt x="871838" y="0"/>
                </a:moveTo>
                <a:cubicBezTo>
                  <a:pt x="887557" y="0"/>
                  <a:pt x="900299" y="12738"/>
                  <a:pt x="900299" y="28452"/>
                </a:cubicBezTo>
                <a:cubicBezTo>
                  <a:pt x="900299" y="44166"/>
                  <a:pt x="887557" y="56904"/>
                  <a:pt x="871838" y="56904"/>
                </a:cubicBezTo>
                <a:cubicBezTo>
                  <a:pt x="856119" y="56904"/>
                  <a:pt x="843377" y="44166"/>
                  <a:pt x="843377" y="28452"/>
                </a:cubicBezTo>
                <a:cubicBezTo>
                  <a:pt x="843377" y="12738"/>
                  <a:pt x="856119" y="0"/>
                  <a:pt x="871838" y="0"/>
                </a:cubicBezTo>
                <a:close/>
                <a:moveTo>
                  <a:pt x="751356" y="0"/>
                </a:moveTo>
                <a:cubicBezTo>
                  <a:pt x="767075" y="0"/>
                  <a:pt x="779817" y="12738"/>
                  <a:pt x="779817" y="28452"/>
                </a:cubicBezTo>
                <a:cubicBezTo>
                  <a:pt x="779817" y="44166"/>
                  <a:pt x="767075" y="56904"/>
                  <a:pt x="751356" y="56904"/>
                </a:cubicBezTo>
                <a:cubicBezTo>
                  <a:pt x="735637" y="56904"/>
                  <a:pt x="722895" y="44166"/>
                  <a:pt x="722895" y="28452"/>
                </a:cubicBezTo>
                <a:cubicBezTo>
                  <a:pt x="722895" y="12738"/>
                  <a:pt x="735637" y="0"/>
                  <a:pt x="751356" y="0"/>
                </a:cubicBezTo>
                <a:close/>
                <a:moveTo>
                  <a:pt x="630873" y="0"/>
                </a:moveTo>
                <a:cubicBezTo>
                  <a:pt x="646592" y="0"/>
                  <a:pt x="659334" y="12738"/>
                  <a:pt x="659334" y="28452"/>
                </a:cubicBezTo>
                <a:cubicBezTo>
                  <a:pt x="659334" y="44166"/>
                  <a:pt x="646592" y="56904"/>
                  <a:pt x="630873" y="56904"/>
                </a:cubicBezTo>
                <a:cubicBezTo>
                  <a:pt x="615154" y="56904"/>
                  <a:pt x="602412" y="44166"/>
                  <a:pt x="602412" y="28452"/>
                </a:cubicBezTo>
                <a:cubicBezTo>
                  <a:pt x="602412" y="12738"/>
                  <a:pt x="615154" y="0"/>
                  <a:pt x="630873" y="0"/>
                </a:cubicBezTo>
                <a:close/>
                <a:moveTo>
                  <a:pt x="510391" y="0"/>
                </a:moveTo>
                <a:cubicBezTo>
                  <a:pt x="526110" y="0"/>
                  <a:pt x="538852" y="12738"/>
                  <a:pt x="538852" y="28452"/>
                </a:cubicBezTo>
                <a:cubicBezTo>
                  <a:pt x="538852" y="44166"/>
                  <a:pt x="526110" y="56904"/>
                  <a:pt x="510391" y="56904"/>
                </a:cubicBezTo>
                <a:cubicBezTo>
                  <a:pt x="494672" y="56904"/>
                  <a:pt x="481930" y="44166"/>
                  <a:pt x="481930" y="28452"/>
                </a:cubicBezTo>
                <a:cubicBezTo>
                  <a:pt x="481930" y="12738"/>
                  <a:pt x="494672" y="0"/>
                  <a:pt x="510391" y="0"/>
                </a:cubicBezTo>
                <a:close/>
                <a:moveTo>
                  <a:pt x="389908" y="0"/>
                </a:moveTo>
                <a:cubicBezTo>
                  <a:pt x="405627" y="0"/>
                  <a:pt x="418369" y="12738"/>
                  <a:pt x="418369" y="28452"/>
                </a:cubicBezTo>
                <a:cubicBezTo>
                  <a:pt x="418369" y="44166"/>
                  <a:pt x="405627" y="56904"/>
                  <a:pt x="389908" y="56904"/>
                </a:cubicBezTo>
                <a:cubicBezTo>
                  <a:pt x="374189" y="56904"/>
                  <a:pt x="361447" y="44166"/>
                  <a:pt x="361447" y="28452"/>
                </a:cubicBezTo>
                <a:cubicBezTo>
                  <a:pt x="361447" y="12738"/>
                  <a:pt x="374189" y="0"/>
                  <a:pt x="389908" y="0"/>
                </a:cubicBezTo>
                <a:close/>
                <a:moveTo>
                  <a:pt x="269426" y="0"/>
                </a:moveTo>
                <a:cubicBezTo>
                  <a:pt x="285145" y="0"/>
                  <a:pt x="297887" y="12738"/>
                  <a:pt x="297887" y="28452"/>
                </a:cubicBezTo>
                <a:cubicBezTo>
                  <a:pt x="297887" y="44166"/>
                  <a:pt x="285145" y="56904"/>
                  <a:pt x="269426" y="56904"/>
                </a:cubicBezTo>
                <a:cubicBezTo>
                  <a:pt x="253707" y="56904"/>
                  <a:pt x="240965" y="44166"/>
                  <a:pt x="240965" y="28452"/>
                </a:cubicBezTo>
                <a:cubicBezTo>
                  <a:pt x="240965" y="12738"/>
                  <a:pt x="253707" y="0"/>
                  <a:pt x="269426" y="0"/>
                </a:cubicBezTo>
                <a:close/>
                <a:moveTo>
                  <a:pt x="148943" y="0"/>
                </a:moveTo>
                <a:cubicBezTo>
                  <a:pt x="164662" y="0"/>
                  <a:pt x="177404" y="12738"/>
                  <a:pt x="177404" y="28452"/>
                </a:cubicBezTo>
                <a:cubicBezTo>
                  <a:pt x="177404" y="44166"/>
                  <a:pt x="164662" y="56904"/>
                  <a:pt x="148943" y="56904"/>
                </a:cubicBezTo>
                <a:cubicBezTo>
                  <a:pt x="133224" y="56904"/>
                  <a:pt x="120482" y="44166"/>
                  <a:pt x="120482" y="28452"/>
                </a:cubicBezTo>
                <a:cubicBezTo>
                  <a:pt x="120482" y="12738"/>
                  <a:pt x="133224" y="0"/>
                  <a:pt x="148943" y="0"/>
                </a:cubicBezTo>
                <a:close/>
                <a:moveTo>
                  <a:pt x="28461" y="0"/>
                </a:moveTo>
                <a:cubicBezTo>
                  <a:pt x="44180" y="0"/>
                  <a:pt x="56922" y="12738"/>
                  <a:pt x="56922" y="28452"/>
                </a:cubicBezTo>
                <a:cubicBezTo>
                  <a:pt x="56922" y="44166"/>
                  <a:pt x="44180" y="56904"/>
                  <a:pt x="28461" y="56904"/>
                </a:cubicBezTo>
                <a:cubicBezTo>
                  <a:pt x="12742" y="56904"/>
                  <a:pt x="0" y="44166"/>
                  <a:pt x="0" y="28452"/>
                </a:cubicBezTo>
                <a:cubicBezTo>
                  <a:pt x="0" y="12738"/>
                  <a:pt x="12742" y="0"/>
                  <a:pt x="28461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任意多边形: 形状 1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11371234" y="776896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任意多边形: 形状 1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0800000">
            <a:off x="10997345" y="776896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任意多边形: 形状 11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0800000">
            <a:off x="11270350" y="676012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任意多边形: 形状 12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10800000">
            <a:off x="10896461" y="676012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568325" y="2072005"/>
            <a:ext cx="10852150" cy="360997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                                 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读</a:t>
            </a:r>
          </a:p>
          <a:p>
            <a:pPr marL="35560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                                 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研</a:t>
            </a:r>
          </a:p>
          <a:p>
            <a:pPr marL="35560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                                 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化</a:t>
            </a:r>
          </a:p>
          <a:p>
            <a:pPr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PS-Bullets" pitchFamily="2" charset="0"/>
              <a:buNone/>
            </a:pP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549910" y="645795"/>
            <a:ext cx="9982200" cy="629920"/>
          </a:xfrm>
          <a:prstGeom prst="rect">
            <a:avLst/>
          </a:prstGeom>
          <a:noFill/>
        </p:spPr>
        <p:txBody>
          <a:bodyPr wrap="square" lIns="90000" tIns="46800" rIns="90000" bIns="46800" rtlCol="0"/>
          <a:lstStyle/>
          <a:p>
            <a:pPr marL="0" indent="0"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</a:pPr>
            <a:r>
              <a:rPr lang="zh-CN" altLang="en-US" sz="36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课标在这一头        课堂在那一头</a:t>
            </a:r>
          </a:p>
        </p:txBody>
      </p:sp>
      <p:pic>
        <p:nvPicPr>
          <p:cNvPr id="11" name="图片 10" descr="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05445" y="1705610"/>
            <a:ext cx="3609975" cy="4335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4010" y="1720850"/>
            <a:ext cx="3409950" cy="43364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典型题（读）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" y="1313180"/>
            <a:ext cx="11271250" cy="52241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写测试框架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812165" y="1489710"/>
          <a:ext cx="10765155" cy="476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450"/>
                <a:gridCol w="2562225"/>
                <a:gridCol w="5626100"/>
                <a:gridCol w="1008380"/>
              </a:tblGrid>
              <a:tr h="6794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测试模块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测试任务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考查目标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分值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0805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写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看图写单词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使语篇完整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考查学生是否能结合语境理解文字信息，读懂图片示意，准确、规范地写出单词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5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03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根据提示仿写句子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考查学生是否能在图片和例句的提示下，完成图文转换，准确写出简短的句子，并能正确使用大小写字母和常用的标点符号，字间距合理，书写规范</a:t>
                      </a:r>
                      <a:endParaRPr lang="en-US" altLang="en-US" sz="2400" b="1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400" b="1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单词评分标准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75" y="1843460"/>
            <a:ext cx="10969200" cy="475920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057910" y="2299970"/>
          <a:ext cx="9179560" cy="3560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8920"/>
                <a:gridCol w="6390640"/>
              </a:tblGrid>
              <a:tr h="8534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0分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拼写错误 、没有回答、错写不相干的单词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0.5分(错一个扣0.5分，扣满1分为止）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规范错误：四线三格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3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形式错误：单复数；如flowers/ kites动名词：如 boating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1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1分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回答正确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写（单词）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970" y="1579245"/>
            <a:ext cx="9065895" cy="4177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84855"/>
            <a:ext cx="10969200" cy="705600"/>
          </a:xfrm>
        </p:spPr>
        <p:txBody>
          <a:bodyPr/>
          <a:lstStyle/>
          <a:p>
            <a:r>
              <a:rPr lang="zh-CN" altLang="en-US"/>
              <a:t>写作评分标准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08330" y="1078230"/>
          <a:ext cx="10702290" cy="542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005"/>
                <a:gridCol w="900430"/>
                <a:gridCol w="8364855"/>
              </a:tblGrid>
              <a:tr h="3162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评分点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满分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可给分值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86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内容（关键信息）</a:t>
                      </a: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52-1</a:t>
                      </a:r>
                      <a:endParaRPr lang="en-US" alt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分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描述 7 个信息点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描述 5-6 个信息点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2– 描述 3-4个信息点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1—描述1-2个信息点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– 无描述或描述内容与主题无关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11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语言（句子结构、语法）</a:t>
                      </a: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52-2</a:t>
                      </a:r>
                      <a:endParaRPr lang="en-US" alt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3分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3-完全没有语言错误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有1-2个小错（单词拼写等）或有1个大错，不影响意义表达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有 3-4处小错（单词拼写）或 有2处大错（句子结构），但不影响意义表达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– 有 </a:t>
                      </a: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3</a:t>
                      </a: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处及以上大错（句子结构），或有大量语言错误</a:t>
                      </a: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（4个小错以上）</a:t>
                      </a: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，影响意义表达</a:t>
                      </a: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注：重复性错误扣一次</a:t>
                      </a:r>
                      <a:endParaRPr lang="en-US" alt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64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规范（标点符号、大小写及间距）</a:t>
                      </a:r>
                      <a:r>
                        <a:rPr lang="en-US" sz="2000" b="0"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52-3</a:t>
                      </a:r>
                      <a:endParaRPr lang="en-US" altLang="en-US" sz="2000" b="0"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2分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大小写、标点基本（1 处）或完全正确，字母间距、词间距规范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大小写、标点、字母间距、词间距有部分错误（2-3 处）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– 大小写、标点或字间距错误 4 处及以上</a:t>
                      </a:r>
                      <a:endParaRPr lang="en-US" altLang="en-US" sz="2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典型题（仿写</a:t>
            </a:r>
            <a:r>
              <a:rPr lang="en-US" altLang="zh-CN"/>
              <a:t>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395" y="1569720"/>
            <a:ext cx="9220835" cy="50406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 descr="ED49EE06676C8DF87906EC836870FFBC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8330" y="1500505"/>
            <a:ext cx="5177155" cy="4657725"/>
          </a:xfrm>
          <a:prstGeom prst="rect">
            <a:avLst/>
          </a:prstGeom>
        </p:spPr>
      </p:pic>
      <p:pic>
        <p:nvPicPr>
          <p:cNvPr id="6" name="图片 4" descr="62DEBC54FA56189BD5170CE52D1B571A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411595" y="1500505"/>
            <a:ext cx="5176520" cy="4806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5" descr="36FE6870E8886A2778887DB59CBB0035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8330" y="1598930"/>
            <a:ext cx="5177155" cy="4650740"/>
          </a:xfrm>
          <a:prstGeom prst="rect">
            <a:avLst/>
          </a:prstGeom>
        </p:spPr>
      </p:pic>
      <p:pic>
        <p:nvPicPr>
          <p:cNvPr id="8" name="图片 8" descr="57799E9A11226C83DCA52006A7D6F2A6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411595" y="1450340"/>
            <a:ext cx="5176520" cy="46939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785495" y="740410"/>
            <a:ext cx="4878070" cy="5694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5530" y="1314450"/>
            <a:ext cx="5432425" cy="4848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 descr="L{I9CPL[7X6(AD90{D3P`G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020" y="245745"/>
            <a:ext cx="10994390" cy="4839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Rectangle 2"/>
          <p:cNvSpPr txBox="1"/>
          <p:nvPr/>
        </p:nvSpPr>
        <p:spPr>
          <a:xfrm>
            <a:off x="1774825" y="115888"/>
            <a:ext cx="7415213" cy="508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2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Ⅰ</a:t>
            </a:r>
            <a:r>
              <a:rPr lang="en-US" altLang="zh-CN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英语学科语言能力分析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64" name="矩形 1"/>
          <p:cNvSpPr/>
          <p:nvPr/>
        </p:nvSpPr>
        <p:spPr>
          <a:xfrm>
            <a:off x="1524000" y="4938713"/>
            <a:ext cx="9145588" cy="1871662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“英语语言能力”是以母语的语言能力为基础，在英语学习中通过概念化的思维活动输入知识，再经思维活动对语义表达内容进行组织和谋划，最终输出的一个过程。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学科能力的达成和评价并非否认知识目标的重要性，而是比简单的强调符号知识的理解和掌握更进一步，更强调学科知识的学习向学科能力表现的转化，尤其是认知思维能力的培养。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15365" name="矩形 2"/>
          <p:cNvSpPr/>
          <p:nvPr/>
        </p:nvSpPr>
        <p:spPr>
          <a:xfrm>
            <a:off x="483870" y="4939030"/>
            <a:ext cx="11028680" cy="1918970"/>
          </a:xfrm>
          <a:prstGeom prst="rect">
            <a:avLst/>
          </a:prstGeom>
          <a:solidFill>
            <a:srgbClr val="BEE0FC"/>
          </a:solidFill>
          <a:ln w="9525" cap="flat" cmpd="sng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3. 输入和输出性语言能力是不可分割的两个部分，对彼此都有促进作用，同时双方共同作用来完成学习过程。另一方面，思维能力的发展在输出和输入过程中获得，同时也反作用于输入和输出，促进学生的语言理解能力和语言表达能力的提高。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三者是一个互动的整体，相互作用又相互支撑。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dirty="0"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ldLvl="0" animBg="1"/>
      <p:bldP spid="1536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490345"/>
            <a:ext cx="7712075" cy="5015230"/>
          </a:xfr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“taste”浅尝辄止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—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翻阅几页，顿觉满目生涩，便了无兴趣，望而却步。</a:t>
            </a:r>
            <a:endParaRPr lang="zh-CN" altLang="en-US" sz="20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“swallow”,</a:t>
            </a: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生吞活剥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—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不求甚解，不明觉厉或不过如此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“skim”，快速浏览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—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抓住主旨和概要，课标的显著变化</a:t>
            </a:r>
            <a:endParaRPr lang="zh-CN" altLang="en-US" sz="20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“digest”，细细咀嚼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—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深入细读，认真揣摩关键概念，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制作思维导图梳理核心内容，</a:t>
            </a:r>
          </a:p>
          <a:p>
            <a:pPr marL="0"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0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摘抄、批注等方式进行审辩和反思等等。</a:t>
            </a:r>
            <a:endParaRPr lang="zh-CN" altLang="en-US" sz="20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0405" y="1771650"/>
            <a:ext cx="3112135" cy="44780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20405" y="999490"/>
            <a:ext cx="270891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培根《读书论》</a:t>
            </a:r>
            <a:endParaRPr lang="zh-CN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zh-CN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/>
        </p:nvSpPr>
        <p:spPr>
          <a:xfrm>
            <a:off x="2279576" y="980728"/>
            <a:ext cx="5920228" cy="50405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threePt" dir="t"/>
            </a:scene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zh-CN" sz="2000" b="1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英语</a:t>
            </a:r>
            <a:r>
              <a:rPr lang="zh-CN" altLang="zh-CN" sz="20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学科关键</a:t>
            </a:r>
            <a:r>
              <a:rPr lang="zh-CN" altLang="zh-CN" sz="2000" b="1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能力</a:t>
            </a:r>
            <a:r>
              <a:rPr lang="zh-CN" altLang="en-US" sz="2000" b="1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评价</a:t>
            </a:r>
            <a:r>
              <a:rPr lang="zh-CN" altLang="zh-CN" sz="2000" b="1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2000" b="1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关键性指标（小学）</a:t>
            </a:r>
          </a:p>
        </p:txBody>
      </p:sp>
      <p:sp>
        <p:nvSpPr>
          <p:cNvPr id="11" name="Parallelogram 21"/>
          <p:cNvSpPr/>
          <p:nvPr/>
        </p:nvSpPr>
        <p:spPr>
          <a:xfrm>
            <a:off x="8660070" y="854384"/>
            <a:ext cx="1658880" cy="3606733"/>
          </a:xfrm>
          <a:prstGeom prst="parallelogram">
            <a:avLst/>
          </a:prstGeom>
          <a:solidFill>
            <a:srgbClr val="FFA5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22"/>
          <p:cNvSpPr/>
          <p:nvPr/>
        </p:nvSpPr>
        <p:spPr>
          <a:xfrm>
            <a:off x="9119701" y="2420687"/>
            <a:ext cx="1658880" cy="3606733"/>
          </a:xfrm>
          <a:prstGeom prst="parallelogram">
            <a:avLst/>
          </a:prstGeom>
          <a:solidFill>
            <a:srgbClr val="FFA5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2423497" y="1485332"/>
            <a:ext cx="5472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5166"/>
          <p:cNvSpPr/>
          <p:nvPr/>
        </p:nvSpPr>
        <p:spPr>
          <a:xfrm>
            <a:off x="3032849" y="2264681"/>
            <a:ext cx="1218057" cy="1079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31" y="0"/>
                </a:moveTo>
                <a:lnTo>
                  <a:pt x="4125" y="12945"/>
                </a:lnTo>
                <a:lnTo>
                  <a:pt x="0" y="21600"/>
                </a:lnTo>
                <a:lnTo>
                  <a:pt x="21600" y="7769"/>
                </a:lnTo>
                <a:lnTo>
                  <a:pt x="1713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sp>
        <p:nvSpPr>
          <p:cNvPr id="9" name="Shape 5167"/>
          <p:cNvSpPr/>
          <p:nvPr/>
        </p:nvSpPr>
        <p:spPr>
          <a:xfrm>
            <a:off x="2663459" y="2904448"/>
            <a:ext cx="1961434" cy="1123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39" y="0"/>
                </a:moveTo>
                <a:lnTo>
                  <a:pt x="2561" y="13286"/>
                </a:lnTo>
                <a:lnTo>
                  <a:pt x="0" y="21600"/>
                </a:lnTo>
                <a:lnTo>
                  <a:pt x="21600" y="8314"/>
                </a:lnTo>
                <a:cubicBezTo>
                  <a:pt x="21600" y="8314"/>
                  <a:pt x="19039" y="0"/>
                  <a:pt x="1903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sp>
        <p:nvSpPr>
          <p:cNvPr id="10" name="Shape 5168"/>
          <p:cNvSpPr/>
          <p:nvPr/>
        </p:nvSpPr>
        <p:spPr>
          <a:xfrm>
            <a:off x="2294069" y="3598149"/>
            <a:ext cx="2704811" cy="1123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43" y="0"/>
                </a:moveTo>
                <a:lnTo>
                  <a:pt x="1857" y="13286"/>
                </a:lnTo>
                <a:lnTo>
                  <a:pt x="0" y="21600"/>
                </a:lnTo>
                <a:lnTo>
                  <a:pt x="21600" y="8314"/>
                </a:lnTo>
                <a:cubicBezTo>
                  <a:pt x="21600" y="8314"/>
                  <a:pt x="19743" y="0"/>
                  <a:pt x="1974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sp>
        <p:nvSpPr>
          <p:cNvPr id="14" name="Shape 5169"/>
          <p:cNvSpPr/>
          <p:nvPr/>
        </p:nvSpPr>
        <p:spPr>
          <a:xfrm>
            <a:off x="1916089" y="4291849"/>
            <a:ext cx="3448181" cy="1123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7" y="13286"/>
                </a:moveTo>
                <a:lnTo>
                  <a:pt x="0" y="21600"/>
                </a:lnTo>
                <a:lnTo>
                  <a:pt x="21600" y="8314"/>
                </a:lnTo>
                <a:lnTo>
                  <a:pt x="20143" y="0"/>
                </a:lnTo>
                <a:cubicBezTo>
                  <a:pt x="20143" y="0"/>
                  <a:pt x="1457" y="13286"/>
                  <a:pt x="1457" y="1328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Lato Ligh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402240" y="1965731"/>
            <a:ext cx="857881" cy="687055"/>
            <a:chOff x="2313735" y="1108481"/>
            <a:chExt cx="857881" cy="68705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6" name="Shape 5171"/>
            <p:cNvSpPr/>
            <p:nvPr/>
          </p:nvSpPr>
          <p:spPr>
            <a:xfrm>
              <a:off x="2313735" y="1108481"/>
              <a:ext cx="849654" cy="687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17" name="Shape 5176"/>
            <p:cNvSpPr/>
            <p:nvPr/>
          </p:nvSpPr>
          <p:spPr>
            <a:xfrm>
              <a:off x="2329102" y="1419622"/>
              <a:ext cx="842514" cy="35231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algn="ctr"/>
              <a:r>
                <a:rPr lang="zh-CN" altLang="zh-CN" sz="1200" b="1" dirty="0"/>
                <a:t>评价</a:t>
              </a:r>
              <a:r>
                <a:rPr lang="zh-CN" altLang="zh-CN" sz="1200" b="1" dirty="0" smtClean="0"/>
                <a:t>信</a:t>
              </a:r>
              <a:endParaRPr lang="en-US" altLang="zh-CN" sz="1200" b="1" dirty="0" smtClean="0"/>
            </a:p>
            <a:p>
              <a:pPr algn="ctr"/>
              <a:r>
                <a:rPr lang="zh-CN" altLang="zh-CN" sz="1200" b="1" dirty="0" smtClean="0"/>
                <a:t>息</a:t>
              </a:r>
              <a:r>
                <a:rPr lang="zh-CN" altLang="zh-CN" sz="1200" b="1" dirty="0"/>
                <a:t>能力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032849" y="2904448"/>
            <a:ext cx="1589745" cy="432411"/>
            <a:chOff x="1944344" y="2047198"/>
            <a:chExt cx="1589745" cy="43241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9" name="Shape 5173"/>
            <p:cNvSpPr/>
            <p:nvPr/>
          </p:nvSpPr>
          <p:spPr>
            <a:xfrm>
              <a:off x="1944344" y="2047198"/>
              <a:ext cx="1589745" cy="4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40" y="0"/>
                  </a:lnTo>
                  <a:cubicBezTo>
                    <a:pt x="18440" y="0"/>
                    <a:pt x="3160" y="0"/>
                    <a:pt x="316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0" name="Shape 5177"/>
            <p:cNvSpPr/>
            <p:nvPr/>
          </p:nvSpPr>
          <p:spPr>
            <a:xfrm>
              <a:off x="1984869" y="2087244"/>
              <a:ext cx="1477827" cy="35231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algn="ctr"/>
              <a:r>
                <a:rPr lang="zh-CN" altLang="zh-CN" sz="1200" b="1" dirty="0" smtClean="0"/>
                <a:t>“</a:t>
              </a:r>
              <a:r>
                <a:rPr lang="zh-CN" altLang="zh-CN" sz="1100" b="1" dirty="0"/>
                <a:t>语言多样表达能力”</a:t>
              </a:r>
              <a:endPara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663460" y="3598148"/>
            <a:ext cx="2333121" cy="432412"/>
            <a:chOff x="1574955" y="2740898"/>
            <a:chExt cx="2333121" cy="432412"/>
          </a:xfrm>
        </p:grpSpPr>
        <p:sp>
          <p:nvSpPr>
            <p:cNvPr id="22" name="Shape 5172"/>
            <p:cNvSpPr/>
            <p:nvPr/>
          </p:nvSpPr>
          <p:spPr>
            <a:xfrm>
              <a:off x="1574955" y="2740898"/>
              <a:ext cx="2333121" cy="4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447" y="0"/>
                  </a:lnTo>
                  <a:cubicBezTo>
                    <a:pt x="19447" y="0"/>
                    <a:pt x="2153" y="0"/>
                    <a:pt x="215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3" name="Shape 5178"/>
            <p:cNvSpPr/>
            <p:nvPr/>
          </p:nvSpPr>
          <p:spPr>
            <a:xfrm>
              <a:off x="1815028" y="2780945"/>
              <a:ext cx="1849246" cy="352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algn="ctr"/>
              <a:r>
                <a:rPr lang="zh-CN" altLang="zh-CN" sz="1100" b="1" dirty="0"/>
                <a:t>“准确表达信息能力”以及“连贯表达信息能力</a:t>
              </a:r>
              <a:r>
                <a:rPr lang="zh-CN" altLang="zh-CN" sz="1100" b="1" dirty="0" smtClean="0"/>
                <a:t>”</a:t>
              </a:r>
              <a:endPara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294070" y="4291848"/>
            <a:ext cx="3076490" cy="432407"/>
            <a:chOff x="1205565" y="3434598"/>
            <a:chExt cx="3076490" cy="43240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" name="Shape 5174"/>
            <p:cNvSpPr/>
            <p:nvPr/>
          </p:nvSpPr>
          <p:spPr>
            <a:xfrm>
              <a:off x="1205565" y="3434598"/>
              <a:ext cx="3076490" cy="43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9967" y="0"/>
                  </a:lnTo>
                  <a:lnTo>
                    <a:pt x="1633" y="0"/>
                  </a:ln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6" name="Shape 5179"/>
            <p:cNvSpPr/>
            <p:nvPr/>
          </p:nvSpPr>
          <p:spPr>
            <a:xfrm>
              <a:off x="1277572" y="3474643"/>
              <a:ext cx="2934388" cy="35231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algn="ctr"/>
              <a:r>
                <a:rPr lang="zh-CN" altLang="zh-CN" sz="1200" b="1" dirty="0"/>
                <a:t>“</a:t>
              </a:r>
              <a:r>
                <a:rPr lang="zh-CN" altLang="zh-CN" sz="1100" b="1" dirty="0"/>
                <a:t>整体感知信息能力</a:t>
              </a:r>
              <a:r>
                <a:rPr lang="zh-CN" altLang="zh-CN" sz="1100" b="1" dirty="0" smtClean="0"/>
                <a:t>”</a:t>
              </a:r>
              <a:r>
                <a:rPr lang="zh-CN" altLang="en-US" sz="11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以及</a:t>
              </a:r>
              <a:r>
                <a:rPr lang="zh-CN" altLang="zh-CN" sz="1100" b="1" dirty="0" smtClean="0"/>
                <a:t>“解释信息能力”</a:t>
              </a:r>
              <a:endPara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916090" y="4975915"/>
            <a:ext cx="3819870" cy="432407"/>
            <a:chOff x="827585" y="4118665"/>
            <a:chExt cx="3819870" cy="43240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Shape 5175"/>
            <p:cNvSpPr/>
            <p:nvPr/>
          </p:nvSpPr>
          <p:spPr>
            <a:xfrm>
              <a:off x="827585" y="4118665"/>
              <a:ext cx="3819870" cy="43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285" y="0"/>
                  </a:lnTo>
                  <a:cubicBezTo>
                    <a:pt x="20285" y="0"/>
                    <a:pt x="1315" y="0"/>
                    <a:pt x="1315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defRPr>
                  <a:solidFill>
                    <a:srgbClr val="4C4C4C"/>
                  </a:solidFill>
                </a:defRPr>
              </a:pPr>
              <a:endParaRPr 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Light"/>
              </a:endParaRPr>
            </a:p>
          </p:txBody>
        </p:sp>
        <p:sp>
          <p:nvSpPr>
            <p:cNvPr id="29" name="Shape 5180"/>
            <p:cNvSpPr/>
            <p:nvPr/>
          </p:nvSpPr>
          <p:spPr>
            <a:xfrm>
              <a:off x="1072475" y="4158709"/>
              <a:ext cx="3334354" cy="35231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 panose="02000503000000020004"/>
                  <a:ea typeface="Helvetica Neue" panose="02000503000000020004"/>
                  <a:cs typeface="Helvetica Neue" panose="02000503000000020004"/>
                  <a:sym typeface="Helvetica Neue" panose="02000503000000020004"/>
                </a:defRPr>
              </a:lvl1pPr>
            </a:lstStyle>
            <a:p>
              <a:pPr algn="ctr"/>
              <a:r>
                <a:rPr lang="zh-CN" altLang="zh-CN" sz="1400" b="1" dirty="0" smtClean="0"/>
                <a:t>“信息提取能力”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右大括号 1"/>
          <p:cNvSpPr/>
          <p:nvPr/>
        </p:nvSpPr>
        <p:spPr>
          <a:xfrm>
            <a:off x="5879976" y="4291848"/>
            <a:ext cx="301547" cy="1076429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663952" y="3754488"/>
            <a:ext cx="682741" cy="106560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右大括号 43"/>
          <p:cNvSpPr/>
          <p:nvPr/>
        </p:nvSpPr>
        <p:spPr>
          <a:xfrm>
            <a:off x="5879976" y="2003836"/>
            <a:ext cx="301547" cy="1396743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Rectangle 81"/>
          <p:cNvSpPr/>
          <p:nvPr/>
        </p:nvSpPr>
        <p:spPr>
          <a:xfrm>
            <a:off x="6528049" y="4721877"/>
            <a:ext cx="4139952" cy="218440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en-US" altLang="zh-CN" sz="1200" b="1" dirty="0" smtClean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</a:rPr>
              <a:t>获取信息、理解信息“为主的语言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理解能力</a:t>
            </a:r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</a:rPr>
              <a:t>的初级指标 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Rectangle 75"/>
          <p:cNvSpPr/>
          <p:nvPr/>
        </p:nvSpPr>
        <p:spPr>
          <a:xfrm>
            <a:off x="6528048" y="3713765"/>
            <a:ext cx="2964180" cy="218440"/>
          </a:xfrm>
          <a:prstGeom prst="rect">
            <a:avLst/>
          </a:prstGeom>
        </p:spPr>
        <p:txBody>
          <a:bodyPr wrap="none" lIns="34290" tIns="17145" rIns="34290" bIns="17145">
            <a:spAutoFit/>
          </a:bodyPr>
          <a:lstStyle/>
          <a:p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</a:rPr>
              <a:t>以“模仿”为主的</a:t>
            </a:r>
            <a:r>
              <a:rPr lang="zh-CN" altLang="zh-CN" sz="1200" b="1" dirty="0" smtClean="0">
                <a:latin typeface="微软雅黑" panose="020B0503020204020204" charset="-122"/>
                <a:ea typeface="微软雅黑" panose="020B0503020204020204" charset="-122"/>
              </a:rPr>
              <a:t>语言</a:t>
            </a:r>
            <a:r>
              <a:rPr lang="zh-CN" altLang="zh-CN" sz="1200" b="1" dirty="0">
                <a:latin typeface="微软雅黑" panose="020B0503020204020204" charset="-122"/>
                <a:ea typeface="微软雅黑" panose="020B0503020204020204" charset="-122"/>
              </a:rPr>
              <a:t>表达</a:t>
            </a:r>
            <a:r>
              <a:rPr lang="zh-CN" altLang="zh-CN" sz="1200" b="1" dirty="0" smtClean="0">
                <a:latin typeface="微软雅黑" panose="020B0503020204020204" charset="-122"/>
                <a:ea typeface="微软雅黑" panose="020B0503020204020204" charset="-122"/>
              </a:rPr>
              <a:t>能力的</a:t>
            </a:r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</a:rPr>
              <a:t>初级指标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TextBox 20"/>
          <p:cNvSpPr txBox="1"/>
          <p:nvPr/>
        </p:nvSpPr>
        <p:spPr>
          <a:xfrm>
            <a:off x="6456040" y="2615862"/>
            <a:ext cx="3672408" cy="255270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1200" b="1" dirty="0" smtClean="0">
                <a:latin typeface="微软雅黑" panose="020B0503020204020204" charset="-122"/>
                <a:ea typeface="微软雅黑" panose="020B0503020204020204" charset="-122"/>
              </a:rPr>
              <a:t>关注</a:t>
            </a:r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</a:rPr>
              <a:t>高年级</a:t>
            </a:r>
            <a:r>
              <a:rPr lang="zh-CN" altLang="zh-CN" sz="1200" b="1" dirty="0" smtClean="0">
                <a:latin typeface="微软雅黑" panose="020B0503020204020204" charset="-122"/>
                <a:ea typeface="微软雅黑" panose="020B0503020204020204" charset="-122"/>
              </a:rPr>
              <a:t>优秀</a:t>
            </a:r>
            <a:r>
              <a:rPr lang="zh-CN" altLang="zh-CN" sz="1200" b="1" dirty="0">
                <a:latin typeface="微软雅黑" panose="020B0503020204020204" charset="-122"/>
                <a:ea typeface="微软雅黑" panose="020B0503020204020204" charset="-122"/>
              </a:rPr>
              <a:t>学生群体以及中小衔接的教学倾</a:t>
            </a:r>
            <a:r>
              <a:rPr lang="zh-CN" altLang="zh-CN" sz="1200" b="1" dirty="0" smtClean="0">
                <a:latin typeface="微软雅黑" panose="020B0503020204020204" charset="-122"/>
                <a:ea typeface="微软雅黑" panose="020B0503020204020204" charset="-122"/>
              </a:rPr>
              <a:t>向</a:t>
            </a:r>
            <a:endParaRPr lang="zh-CN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4" grpId="0" bldLvl="0" animBg="1"/>
      <p:bldP spid="2" grpId="0" bldLvl="0" animBg="1"/>
      <p:bldP spid="3" grpId="0" bldLvl="0" animBg="1"/>
      <p:bldP spid="44" grpId="0" bldLvl="0" animBg="1"/>
      <p:bldP spid="45" grpId="0"/>
      <p:bldP spid="46" grpId="0"/>
      <p:bldP spid="4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 143"/>
          <p:cNvSpPr/>
          <p:nvPr/>
        </p:nvSpPr>
        <p:spPr>
          <a:xfrm>
            <a:off x="-635" y="1746250"/>
            <a:ext cx="12192635" cy="3365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4776470" y="2644775"/>
            <a:ext cx="7783195" cy="1568450"/>
            <a:chOff x="980" y="3425"/>
            <a:chExt cx="12257" cy="2470"/>
          </a:xfrm>
        </p:grpSpPr>
        <p:sp>
          <p:nvSpPr>
            <p:cNvPr id="33" name="文本框 32"/>
            <p:cNvSpPr txBox="1"/>
            <p:nvPr/>
          </p:nvSpPr>
          <p:spPr>
            <a:xfrm>
              <a:off x="3066" y="3425"/>
              <a:ext cx="10171" cy="222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ctr">
                <a:lnSpc>
                  <a:spcPct val="100000"/>
                </a:lnSpc>
              </a:pPr>
              <a:r>
                <a:rPr lang="en-US" altLang="zh-CN" sz="54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54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单元整体教学设计</a:t>
              </a:r>
            </a:p>
            <a:p>
              <a:pPr fontAlgn="ctr">
                <a:lnSpc>
                  <a:spcPct val="100000"/>
                </a:lnSpc>
              </a:pPr>
              <a:r>
                <a:rPr lang="en-US" altLang="zh-CN" sz="32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32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（以五年级上册第五单元为例）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80" y="3425"/>
              <a:ext cx="3811" cy="247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ctr">
                <a:lnSpc>
                  <a:spcPct val="100000"/>
                </a:lnSpc>
              </a:pPr>
              <a:r>
                <a:rPr lang="en-US" altLang="zh-CN" sz="96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02</a:t>
              </a:r>
            </a:p>
          </p:txBody>
        </p:sp>
      </p:grpSp>
      <p:pic>
        <p:nvPicPr>
          <p:cNvPr id="2" name="图片 1" descr="5"/>
          <p:cNvPicPr>
            <a:picLocks noChangeAspect="1"/>
          </p:cNvPicPr>
          <p:nvPr/>
        </p:nvPicPr>
        <p:blipFill>
          <a:blip r:embed="rId4" cstate="print"/>
          <a:srcRect t="6883"/>
          <a:stretch>
            <a:fillRect/>
          </a:stretch>
        </p:blipFill>
        <p:spPr>
          <a:xfrm>
            <a:off x="252730" y="1746885"/>
            <a:ext cx="4618990" cy="3364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948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130810"/>
            <a:ext cx="6034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二、</a:t>
            </a:r>
            <a:r>
              <a:rPr lang="en-US" altLang="zh-CN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单元整体教学设计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99255" y="2762250"/>
            <a:ext cx="3877310" cy="1333500"/>
            <a:chOff x="6613" y="4350"/>
            <a:chExt cx="6106" cy="2100"/>
          </a:xfrm>
        </p:grpSpPr>
        <p:sp>
          <p:nvSpPr>
            <p:cNvPr id="5" name="圆角矩形 4"/>
            <p:cNvSpPr/>
            <p:nvPr/>
          </p:nvSpPr>
          <p:spPr>
            <a:xfrm>
              <a:off x="6683" y="4350"/>
              <a:ext cx="5833" cy="2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613" y="4843"/>
              <a:ext cx="610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</a:rPr>
                <a:t>1.</a:t>
              </a:r>
              <a:r>
                <a:rPr lang="zh-CN" altLang="en-US" sz="4000" b="1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</a:rPr>
                <a:t>教材内容梳理</a:t>
              </a:r>
            </a:p>
          </p:txBody>
        </p:sp>
      </p:grpSp>
      <p:pic>
        <p:nvPicPr>
          <p:cNvPr id="7" name="图片 6" descr="32313534353137313b32313534353135353bbcfdcdb7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08315" y="2971800"/>
            <a:ext cx="914400" cy="914400"/>
          </a:xfrm>
          <a:prstGeom prst="rect">
            <a:avLst/>
          </a:prstGeom>
        </p:spPr>
      </p:pic>
      <p:pic>
        <p:nvPicPr>
          <p:cNvPr id="8" name="图片 7" descr="32313534353137313b32313534353135353bbcfdcdb7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3229610" y="3002915"/>
            <a:ext cx="914400" cy="9144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04825" y="2222500"/>
            <a:ext cx="2625090" cy="2476500"/>
          </a:xfrm>
          <a:prstGeom prst="ellipse">
            <a:avLst/>
          </a:prstGeom>
          <a:solidFill>
            <a:schemeClr val="bg1"/>
          </a:solidFill>
          <a:ln w="635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183370" y="2286000"/>
            <a:ext cx="2625090" cy="2476500"/>
          </a:xfrm>
          <a:prstGeom prst="ellipse">
            <a:avLst/>
          </a:prstGeom>
          <a:solidFill>
            <a:schemeClr val="bg1"/>
          </a:solidFill>
          <a:ln w="635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42290" y="2801620"/>
            <a:ext cx="25507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1"/>
                </a:solidFill>
                <a:latin typeface="方正大黑体_GBK" panose="02010600010101010101" charset="-122"/>
                <a:ea typeface="方正大黑体_GBK" panose="02010600010101010101" charset="-122"/>
              </a:rPr>
              <a:t>教材内容勾连表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220835" y="2868295"/>
            <a:ext cx="25507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1"/>
                </a:solidFill>
                <a:latin typeface="方正大黑体_GBK" panose="02010600010101010101" charset="-122"/>
                <a:ea typeface="方正大黑体_GBK" panose="02010600010101010101" charset="-122"/>
              </a:rPr>
              <a:t>主题内容分析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/>
      <p:bldP spid="11" grpId="1"/>
      <p:bldP spid="12" grpId="0"/>
      <p:bldP spid="1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925" y="171450"/>
            <a:ext cx="11544300" cy="6404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66309" y="2383981"/>
            <a:ext cx="4859382" cy="2083526"/>
          </a:xfrm>
          <a:prstGeom prst="rect">
            <a:avLst/>
          </a:prstGeom>
          <a:noFill/>
          <a:ln w="15875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216083" y="1599150"/>
            <a:ext cx="1759834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48D7B"/>
                </a:solidFill>
              </a:rPr>
              <a:t>03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224020" y="3213100"/>
            <a:ext cx="3733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rgbClr val="067A79"/>
                </a:solidFill>
                <a:latin typeface="黑体" panose="02010609060101010101" charset="-122"/>
                <a:ea typeface="黑体" panose="02010609060101010101" charset="-122"/>
              </a:rPr>
              <a:t>单元整体教学</a:t>
            </a: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9649095" y="0"/>
            <a:ext cx="809896" cy="6096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10458991" y="0"/>
            <a:ext cx="657498" cy="522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284513" y="6379028"/>
            <a:ext cx="583475" cy="4789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011680" y="6296297"/>
            <a:ext cx="740229" cy="5617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287395" y="4725035"/>
            <a:ext cx="7728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以</a:t>
            </a:r>
            <a:r>
              <a:rPr lang="zh-CN" altLang="en-US" sz="2400">
                <a:solidFill>
                  <a:srgbClr val="FF0000"/>
                </a:solidFill>
              </a:rPr>
              <a:t>单元整体</a:t>
            </a:r>
            <a:r>
              <a:rPr lang="zh-CN" altLang="en-US" sz="2400"/>
              <a:t>教学为路径，形成</a:t>
            </a:r>
            <a:r>
              <a:rPr lang="zh-CN" altLang="en-US" sz="2400">
                <a:solidFill>
                  <a:srgbClr val="FF0000"/>
                </a:solidFill>
              </a:rPr>
              <a:t>单元育人</a:t>
            </a:r>
            <a:r>
              <a:rPr lang="zh-CN" altLang="en-US" sz="2400"/>
              <a:t>蓝图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584065" y="4004945"/>
            <a:ext cx="40798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以五年级上册第五单元为例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dissolve/>
      </p:transition>
    </mc:Choice>
    <mc:Fallback>
      <p:transition spd="slow">
        <p:dissolv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 副本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415" y="-6350"/>
            <a:ext cx="12208510" cy="68707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18770" y="188595"/>
            <a:ext cx="11410315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"/>
              <a:t>U1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935730" y="1052830"/>
            <a:ext cx="4176395" cy="285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1676400" y="1819910"/>
            <a:ext cx="4196715" cy="916940"/>
            <a:chOff x="2640" y="2866"/>
            <a:chExt cx="6609" cy="1444"/>
          </a:xfrm>
        </p:grpSpPr>
        <p:sp>
          <p:nvSpPr>
            <p:cNvPr id="6" name="圆角矩形 5"/>
            <p:cNvSpPr/>
            <p:nvPr/>
          </p:nvSpPr>
          <p:spPr>
            <a:xfrm rot="2700000">
              <a:off x="2642" y="2864"/>
              <a:ext cx="1445" cy="1448"/>
            </a:xfrm>
            <a:prstGeom prst="roundRect">
              <a:avLst/>
            </a:prstGeom>
            <a:noFill/>
            <a:ln w="38100">
              <a:solidFill>
                <a:srgbClr val="99CEC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zh-CN" strike="noStrike" noProof="1"/>
            </a:p>
          </p:txBody>
        </p:sp>
        <p:sp>
          <p:nvSpPr>
            <p:cNvPr id="16394" name="文本框 14"/>
            <p:cNvSpPr txBox="1"/>
            <p:nvPr/>
          </p:nvSpPr>
          <p:spPr>
            <a:xfrm>
              <a:off x="4497" y="3019"/>
              <a:ext cx="4752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67A7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单元整体内容分析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985" y="3019"/>
              <a:ext cx="76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>
                  <a:solidFill>
                    <a:srgbClr val="99CEC1"/>
                  </a:solidFill>
                </a:rPr>
                <a:t>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50060" y="3187700"/>
            <a:ext cx="4193540" cy="919480"/>
            <a:chOff x="2756" y="5020"/>
            <a:chExt cx="6604" cy="1448"/>
          </a:xfrm>
        </p:grpSpPr>
        <p:sp>
          <p:nvSpPr>
            <p:cNvPr id="16395" name="文本框 15"/>
            <p:cNvSpPr txBox="1"/>
            <p:nvPr/>
          </p:nvSpPr>
          <p:spPr>
            <a:xfrm>
              <a:off x="4610" y="5060"/>
              <a:ext cx="475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67A79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itchFamily="2" charset="-122"/>
                </a:rPr>
                <a:t>单元整体目标</a:t>
              </a:r>
            </a:p>
            <a:p>
              <a:r>
                <a:rPr lang="zh-CN" altLang="en-US" sz="2400" b="1">
                  <a:solidFill>
                    <a:srgbClr val="067A79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itchFamily="2" charset="-122"/>
                </a:rPr>
                <a:t>及分课时目标分析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756" y="5020"/>
              <a:ext cx="1448" cy="1448"/>
              <a:chOff x="2756" y="5020"/>
              <a:chExt cx="1448" cy="1448"/>
            </a:xfrm>
          </p:grpSpPr>
          <p:sp>
            <p:nvSpPr>
              <p:cNvPr id="15" name="圆角矩形 14"/>
              <p:cNvSpPr/>
              <p:nvPr/>
            </p:nvSpPr>
            <p:spPr>
              <a:xfrm rot="2700000">
                <a:off x="2756" y="5020"/>
                <a:ext cx="1448" cy="1448"/>
              </a:xfrm>
              <a:prstGeom prst="roundRect">
                <a:avLst/>
              </a:prstGeom>
              <a:noFill/>
              <a:ln w="38100">
                <a:solidFill>
                  <a:srgbClr val="99CEC1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985" y="5287"/>
                <a:ext cx="1192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>
                    <a:solidFill>
                      <a:srgbClr val="99CEC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750060" y="4662170"/>
            <a:ext cx="4123055" cy="964565"/>
            <a:chOff x="2756" y="7342"/>
            <a:chExt cx="6493" cy="1519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2758" y="7340"/>
              <a:ext cx="1445" cy="1448"/>
            </a:xfrm>
            <a:prstGeom prst="roundRect">
              <a:avLst/>
            </a:prstGeom>
            <a:noFill/>
            <a:ln w="38100">
              <a:solidFill>
                <a:srgbClr val="99CEC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393" name="文本框 14"/>
            <p:cNvSpPr txBox="1"/>
            <p:nvPr/>
          </p:nvSpPr>
          <p:spPr>
            <a:xfrm>
              <a:off x="4497" y="7555"/>
              <a:ext cx="4752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67A7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单元整体作业</a:t>
              </a:r>
            </a:p>
            <a:p>
              <a:r>
                <a:rPr lang="zh-CN" altLang="en-US" sz="2400" b="1">
                  <a:solidFill>
                    <a:srgbClr val="067A7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及分课时作业设计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136" y="7555"/>
              <a:ext cx="76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>
                  <a:solidFill>
                    <a:srgbClr val="99CEC1"/>
                  </a:solidFill>
                </a:rPr>
                <a:t>3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39920" y="621030"/>
            <a:ext cx="3687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单元整体教学设计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5610225" y="1391285"/>
            <a:ext cx="827405" cy="1511935"/>
          </a:xfrm>
          <a:prstGeom prst="lef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600190" y="1341120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单元各板块解读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71945" y="1917065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单元学习评价表制定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71945" y="2628900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单元主题内容分析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ldLvl="0" animBg="1"/>
      <p:bldP spid="8" grpId="0" bldLvl="0" animBg="1"/>
      <p:bldP spid="10" grpId="0" bldLvl="0" animBg="1"/>
      <p:bldP spid="11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5280" y="116205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单元整体内容解读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91135" y="681355"/>
            <a:ext cx="11536680" cy="1014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本单元内容围绕职业这一主题展开，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涉及1个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对话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、1个卡通故事、1个游戏、1个调查和</a:t>
            </a:r>
            <a:r>
              <a:rPr lang="en-US" altLang="zh-CN" sz="20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篇写作</a:t>
            </a:r>
            <a:r>
              <a:rPr lang="en-US" altLang="zh-CN" sz="2000">
                <a:solidFill>
                  <a:schemeClr val="bg1"/>
                </a:solidFill>
                <a:sym typeface="+mn-ea"/>
              </a:rPr>
              <a:t>.</a:t>
            </a:r>
            <a:r>
              <a:rPr lang="zh-CN" sz="2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通过谈论，学生能了解丰富多彩的职业及其职业具体内容。在整体分析单元教学内容时，教师要重点关注语篇背后所蕴含的主题意义，进行充分合理的挖掘和提炼。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256665" y="1851025"/>
            <a:ext cx="8629618" cy="5026621"/>
            <a:chOff x="632" y="2508"/>
            <a:chExt cx="14303" cy="8439"/>
          </a:xfrm>
        </p:grpSpPr>
        <p:pic>
          <p:nvPicPr>
            <p:cNvPr id="7" name="图片 6" descr="Screenshot_20220730_094038_com.tencent.mm"/>
            <p:cNvPicPr>
              <a:picLocks noChangeAspect="1"/>
            </p:cNvPicPr>
            <p:nvPr/>
          </p:nvPicPr>
          <p:blipFill>
            <a:blip r:embed="rId4" cstate="print"/>
            <a:srcRect t="10423" r="9658" b="38969"/>
            <a:stretch>
              <a:fillRect/>
            </a:stretch>
          </p:blipFill>
          <p:spPr>
            <a:xfrm>
              <a:off x="4441" y="2508"/>
              <a:ext cx="3175" cy="4277"/>
            </a:xfrm>
            <a:prstGeom prst="rect">
              <a:avLst/>
            </a:prstGeom>
          </p:spPr>
        </p:pic>
        <p:pic>
          <p:nvPicPr>
            <p:cNvPr id="9" name="图片 8" descr="Screenshot_20220730_094027_com.tencent.mm"/>
            <p:cNvPicPr>
              <a:picLocks noChangeAspect="1"/>
            </p:cNvPicPr>
            <p:nvPr/>
          </p:nvPicPr>
          <p:blipFill>
            <a:blip r:embed="rId5" cstate="print"/>
            <a:srcRect l="7756" t="27797" r="6922" b="19943"/>
            <a:stretch>
              <a:fillRect/>
            </a:stretch>
          </p:blipFill>
          <p:spPr>
            <a:xfrm>
              <a:off x="632" y="2565"/>
              <a:ext cx="3136" cy="4163"/>
            </a:xfrm>
            <a:prstGeom prst="rect">
              <a:avLst/>
            </a:prstGeom>
          </p:spPr>
        </p:pic>
        <p:pic>
          <p:nvPicPr>
            <p:cNvPr id="10" name="图片 9" descr="Screenshot_20220730_094100_com.tencent.mm"/>
            <p:cNvPicPr>
              <a:picLocks noChangeAspect="1"/>
            </p:cNvPicPr>
            <p:nvPr/>
          </p:nvPicPr>
          <p:blipFill>
            <a:blip r:embed="rId6" cstate="print"/>
            <a:srcRect l="6566" t="20650" r="7749" b="27175"/>
            <a:stretch>
              <a:fillRect/>
            </a:stretch>
          </p:blipFill>
          <p:spPr>
            <a:xfrm>
              <a:off x="11800" y="2566"/>
              <a:ext cx="3089" cy="4275"/>
            </a:xfrm>
            <a:prstGeom prst="rect">
              <a:avLst/>
            </a:prstGeom>
          </p:spPr>
        </p:pic>
        <p:pic>
          <p:nvPicPr>
            <p:cNvPr id="11" name="图片 10" descr="Screenshot_20220730_094044_com.tencent.mm"/>
            <p:cNvPicPr>
              <a:picLocks noChangeAspect="1"/>
            </p:cNvPicPr>
            <p:nvPr/>
          </p:nvPicPr>
          <p:blipFill>
            <a:blip r:embed="rId7" cstate="print"/>
            <a:srcRect l="6566" t="24230" r="6741" b="25465"/>
            <a:stretch>
              <a:fillRect/>
            </a:stretch>
          </p:blipFill>
          <p:spPr>
            <a:xfrm>
              <a:off x="709" y="6952"/>
              <a:ext cx="3059" cy="3848"/>
            </a:xfrm>
            <a:prstGeom prst="rect">
              <a:avLst/>
            </a:prstGeom>
          </p:spPr>
        </p:pic>
        <p:pic>
          <p:nvPicPr>
            <p:cNvPr id="12" name="图片 11" descr="Screenshot_20220730_094048_com.tencent.mm"/>
            <p:cNvPicPr>
              <a:picLocks noChangeAspect="1"/>
            </p:cNvPicPr>
            <p:nvPr/>
          </p:nvPicPr>
          <p:blipFill>
            <a:blip r:embed="rId8" cstate="print"/>
            <a:srcRect l="8112" t="9192" r="9021" b="39129"/>
            <a:stretch>
              <a:fillRect/>
            </a:stretch>
          </p:blipFill>
          <p:spPr>
            <a:xfrm>
              <a:off x="4384" y="6952"/>
              <a:ext cx="3289" cy="3910"/>
            </a:xfrm>
            <a:prstGeom prst="rect">
              <a:avLst/>
            </a:prstGeom>
          </p:spPr>
        </p:pic>
        <p:pic>
          <p:nvPicPr>
            <p:cNvPr id="13" name="图片 12" descr="Screenshot_20220730_094055_com.tencent.mm"/>
            <p:cNvPicPr>
              <a:picLocks noChangeAspect="1"/>
            </p:cNvPicPr>
            <p:nvPr/>
          </p:nvPicPr>
          <p:blipFill>
            <a:blip r:embed="rId9" cstate="print"/>
            <a:srcRect l="6566" t="16351" r="8108" b="33354"/>
            <a:stretch>
              <a:fillRect/>
            </a:stretch>
          </p:blipFill>
          <p:spPr>
            <a:xfrm>
              <a:off x="8056" y="2565"/>
              <a:ext cx="3160" cy="4276"/>
            </a:xfrm>
            <a:prstGeom prst="rect">
              <a:avLst/>
            </a:prstGeom>
          </p:spPr>
        </p:pic>
        <p:pic>
          <p:nvPicPr>
            <p:cNvPr id="14" name="图片 13" descr="Screenshot_20220730_094050_com.tencent.mm"/>
            <p:cNvPicPr>
              <a:picLocks noChangeAspect="1"/>
            </p:cNvPicPr>
            <p:nvPr/>
          </p:nvPicPr>
          <p:blipFill>
            <a:blip r:embed="rId10" cstate="print"/>
            <a:srcRect l="8112" t="22077" r="7456" b="28220"/>
            <a:stretch>
              <a:fillRect/>
            </a:stretch>
          </p:blipFill>
          <p:spPr>
            <a:xfrm>
              <a:off x="8113" y="6988"/>
              <a:ext cx="3103" cy="3959"/>
            </a:xfrm>
            <a:prstGeom prst="rect">
              <a:avLst/>
            </a:prstGeom>
          </p:spPr>
        </p:pic>
        <p:pic>
          <p:nvPicPr>
            <p:cNvPr id="15" name="图片 14" descr="Screenshot_20220730_094107_com.tencent.mm"/>
            <p:cNvPicPr>
              <a:picLocks noChangeAspect="1"/>
            </p:cNvPicPr>
            <p:nvPr/>
          </p:nvPicPr>
          <p:blipFill>
            <a:blip r:embed="rId11" cstate="print"/>
            <a:srcRect l="5007" t="12058" r="7231" b="37320"/>
            <a:stretch>
              <a:fillRect/>
            </a:stretch>
          </p:blipFill>
          <p:spPr>
            <a:xfrm>
              <a:off x="11754" y="6983"/>
              <a:ext cx="3181" cy="384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5280" y="332740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单元各板块解读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6167755" y="1701165"/>
            <a:ext cx="6068695" cy="4969510"/>
            <a:chOff x="9713" y="2679"/>
            <a:chExt cx="9557" cy="7826"/>
          </a:xfrm>
        </p:grpSpPr>
        <p:pic>
          <p:nvPicPr>
            <p:cNvPr id="7" name="图片 6" descr="FUn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72" y="2679"/>
              <a:ext cx="9398" cy="2228"/>
            </a:xfrm>
            <a:prstGeom prst="rect">
              <a:avLst/>
            </a:prstGeom>
          </p:spPr>
        </p:pic>
        <p:pic>
          <p:nvPicPr>
            <p:cNvPr id="9" name="图片 8" descr="Grammar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0" y="5060"/>
              <a:ext cx="9397" cy="3357"/>
            </a:xfrm>
            <a:prstGeom prst="rect">
              <a:avLst/>
            </a:prstGeom>
          </p:spPr>
        </p:pic>
        <p:pic>
          <p:nvPicPr>
            <p:cNvPr id="10" name="图片 9" descr="checck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3" y="7361"/>
              <a:ext cx="9414" cy="3145"/>
            </a:xfrm>
            <a:prstGeom prst="rect">
              <a:avLst/>
            </a:prstGeom>
          </p:spPr>
        </p:pic>
      </p:grpSp>
      <p:sp>
        <p:nvSpPr>
          <p:cNvPr id="2" name="矩形标注 1"/>
          <p:cNvSpPr/>
          <p:nvPr/>
        </p:nvSpPr>
        <p:spPr>
          <a:xfrm>
            <a:off x="2495550" y="908685"/>
            <a:ext cx="1434465" cy="721995"/>
          </a:xfrm>
          <a:prstGeom prst="wedgeRectCallout">
            <a:avLst>
              <a:gd name="adj1" fmla="val 62858"/>
              <a:gd name="adj2" fmla="val -195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What</a:t>
            </a:r>
          </a:p>
        </p:txBody>
      </p:sp>
      <p:sp>
        <p:nvSpPr>
          <p:cNvPr id="3" name="矩形标注 2"/>
          <p:cNvSpPr/>
          <p:nvPr/>
        </p:nvSpPr>
        <p:spPr>
          <a:xfrm>
            <a:off x="4733290" y="908685"/>
            <a:ext cx="1434465" cy="721995"/>
          </a:xfrm>
          <a:prstGeom prst="wedgeRectCallout">
            <a:avLst>
              <a:gd name="adj1" fmla="val 62858"/>
              <a:gd name="adj2" fmla="val -195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6887845" y="908685"/>
            <a:ext cx="1434465" cy="721995"/>
          </a:xfrm>
          <a:prstGeom prst="wedgeRectCallout">
            <a:avLst>
              <a:gd name="adj1" fmla="val 62858"/>
              <a:gd name="adj2" fmla="val -195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How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0" y="1701165"/>
            <a:ext cx="6221730" cy="4955540"/>
            <a:chOff x="74" y="2679"/>
            <a:chExt cx="9798" cy="7600"/>
          </a:xfrm>
        </p:grpSpPr>
        <p:pic>
          <p:nvPicPr>
            <p:cNvPr id="6" name="图片 5" descr="st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" y="2679"/>
              <a:ext cx="9798" cy="7601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775" y="4907"/>
              <a:ext cx="907" cy="68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862" y="3332"/>
              <a:ext cx="907" cy="68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775" y="6534"/>
              <a:ext cx="907" cy="68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991860" y="1695450"/>
            <a:ext cx="6153150" cy="4939030"/>
            <a:chOff x="9725" y="2568"/>
            <a:chExt cx="9690" cy="7778"/>
          </a:xfrm>
        </p:grpSpPr>
        <p:pic>
          <p:nvPicPr>
            <p:cNvPr id="11" name="图片 10" descr="cartoon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5" y="2612"/>
              <a:ext cx="9691" cy="773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1414" y="2568"/>
              <a:ext cx="907" cy="68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414" y="5173"/>
              <a:ext cx="907" cy="68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414" y="7555"/>
              <a:ext cx="907" cy="68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767080" y="260985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单元主题内容分析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75685" y="1196975"/>
            <a:ext cx="531939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提炼单元主题，确立大概念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598170" y="4778375"/>
          <a:ext cx="1071372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550"/>
                <a:gridCol w="1337310"/>
                <a:gridCol w="1757680"/>
                <a:gridCol w="1400810"/>
                <a:gridCol w="5373370"/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范畴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主题群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子主题内容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单元主题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主题意义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人与社会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历史、社会与文化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常见的职业与人们的生活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了解不同职业及功能，丰富职业内涵认识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、尊重敬畏每份职业、憧憬理想职业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 b="0"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170" y="2737485"/>
            <a:ext cx="10333355" cy="1376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080" y="1699895"/>
            <a:ext cx="28086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ln w="12700">
                  <a:solidFill>
                    <a:schemeClr val="accent3">
                      <a:lumMod val="50000"/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  <a:lumMod val="50000"/>
                    </a:schemeClr>
                  </a:innerShdw>
                </a:effectLst>
              </a:rPr>
              <a:t>教材勾连表：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170" y="2073275"/>
            <a:ext cx="10333355" cy="659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00660"/>
            <a:ext cx="10719435" cy="4386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0045" y="1736725"/>
            <a:ext cx="675005" cy="3771900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单元学习评价表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835" y="4587240"/>
            <a:ext cx="10719435" cy="2270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4778(20220604-183208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365" y="0"/>
            <a:ext cx="1189482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160020" y="1073150"/>
            <a:ext cx="11871325" cy="5424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"/>
              <a:t>U1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647440" y="1228090"/>
            <a:ext cx="5542915" cy="882015"/>
          </a:xfrm>
          <a:prstGeom prst="roundRect">
            <a:avLst/>
          </a:prstGeom>
          <a:solidFill>
            <a:srgbClr val="FFFE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solidFill>
                  <a:srgbClr val="FF0000"/>
                </a:solidFill>
              </a:rPr>
              <a:t>单元主题：</a:t>
            </a:r>
            <a:r>
              <a:rPr lang="en-US" altLang="zh-CN" sz="2400" b="1">
                <a:solidFill>
                  <a:srgbClr val="FF0000"/>
                </a:solidFill>
              </a:rPr>
              <a:t>Jobs</a:t>
            </a:r>
          </a:p>
          <a:p>
            <a:pPr algn="ctr"/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</a:rPr>
              <a:t>单元主题意义：</a:t>
            </a:r>
            <a:r>
              <a:rPr lang="zh-CN" sz="1600" b="1">
                <a:solidFill>
                  <a:schemeClr val="accent1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了解不同职业及功能，丰富职业内涵认识</a:t>
            </a: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、尊重敬畏每份职业、憧憬理想职业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680325" y="2190115"/>
            <a:ext cx="287655" cy="39751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9593580" y="1852930"/>
            <a:ext cx="1254760" cy="82359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6911975" y="3919220"/>
            <a:ext cx="2393950" cy="1917065"/>
          </a:xfrm>
          <a:prstGeom prst="roundRect">
            <a:avLst/>
          </a:prstGeom>
          <a:solidFill>
            <a:srgbClr val="BBE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深层理解</a:t>
            </a:r>
            <a:r>
              <a:rPr lang="zh-CN" altLang="en-US">
                <a:solidFill>
                  <a:schemeClr val="tx1"/>
                </a:solidFill>
              </a:rPr>
              <a:t>主题意义：调查他人的职业，多角度谈论，理解不同职业的价值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686925" y="3964305"/>
            <a:ext cx="2242820" cy="1826895"/>
          </a:xfrm>
          <a:prstGeom prst="roundRect">
            <a:avLst/>
          </a:prstGeom>
          <a:solidFill>
            <a:srgbClr val="FFD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b="1">
                <a:solidFill>
                  <a:srgbClr val="FF0000"/>
                </a:solidFill>
              </a:rPr>
              <a:t>升华</a:t>
            </a:r>
            <a:r>
              <a:rPr lang="zh-CN" altLang="en-US">
                <a:solidFill>
                  <a:schemeClr val="tx1"/>
                </a:solidFill>
              </a:rPr>
              <a:t>主题意义：思考不同职业的意义，引发对美好职业的向往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92620" y="2676525"/>
            <a:ext cx="2233295" cy="521970"/>
          </a:xfrm>
          <a:prstGeom prst="rect">
            <a:avLst/>
          </a:prstGeom>
          <a:solidFill>
            <a:srgbClr val="BBEAD5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/>
              <a:t>       </a:t>
            </a:r>
            <a:r>
              <a:rPr lang="zh-CN" altLang="en-US" sz="1400" b="1"/>
              <a:t>小主题</a:t>
            </a:r>
            <a:r>
              <a:rPr lang="en-US" altLang="zh-CN" sz="1400" b="1"/>
              <a:t>3</a:t>
            </a:r>
            <a:r>
              <a:rPr lang="zh-CN" altLang="en-US" sz="1400" b="1"/>
              <a:t>：</a:t>
            </a:r>
          </a:p>
          <a:p>
            <a:r>
              <a:rPr lang="en-US" altLang="zh-CN" sz="1400" b="1">
                <a:sym typeface="+mn-ea"/>
              </a:rPr>
              <a:t>(meanings of jobs)</a:t>
            </a:r>
            <a:endParaRPr lang="en-US" altLang="zh-CN" sz="14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96450" y="2708275"/>
            <a:ext cx="2233295" cy="521970"/>
          </a:xfrm>
          <a:prstGeom prst="rect">
            <a:avLst/>
          </a:prstGeom>
          <a:solidFill>
            <a:srgbClr val="FFD699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/>
              <a:t>       </a:t>
            </a:r>
            <a:r>
              <a:rPr lang="zh-CN" altLang="en-US" sz="1400" b="1"/>
              <a:t>小主题</a:t>
            </a:r>
            <a:r>
              <a:rPr lang="en-US" altLang="zh-CN" sz="1400" b="1"/>
              <a:t>4</a:t>
            </a:r>
            <a:r>
              <a:rPr lang="zh-CN" altLang="en-US" sz="1400" b="1"/>
              <a:t>：</a:t>
            </a:r>
          </a:p>
          <a:p>
            <a:r>
              <a:rPr lang="zh-CN" altLang="en-US" sz="1400" b="1"/>
              <a:t> </a:t>
            </a:r>
            <a:r>
              <a:rPr lang="en-US" altLang="zh-CN" sz="1400" b="1"/>
              <a:t>  </a:t>
            </a:r>
            <a:r>
              <a:rPr lang="zh-CN" altLang="en-US" sz="1400" b="1">
                <a:sym typeface="+mn-ea"/>
              </a:rPr>
              <a:t>（</a:t>
            </a:r>
            <a:r>
              <a:rPr lang="en-US" altLang="zh-CN" sz="1400" b="1">
                <a:sym typeface="+mn-ea"/>
              </a:rPr>
              <a:t>dream jobs)</a:t>
            </a:r>
            <a:endParaRPr lang="en-US" altLang="zh-CN" sz="1400" b="1">
              <a:solidFill>
                <a:schemeClr val="tx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51180" y="1917065"/>
            <a:ext cx="2736215" cy="3832860"/>
            <a:chOff x="868" y="3019"/>
            <a:chExt cx="4309" cy="6036"/>
          </a:xfrm>
        </p:grpSpPr>
        <p:cxnSp>
          <p:nvCxnSpPr>
            <p:cNvPr id="12" name="直接箭头连接符 11"/>
            <p:cNvCxnSpPr/>
            <p:nvPr/>
          </p:nvCxnSpPr>
          <p:spPr>
            <a:xfrm flipV="1">
              <a:off x="2569" y="3019"/>
              <a:ext cx="2608" cy="715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圆角矩形 8"/>
            <p:cNvSpPr/>
            <p:nvPr/>
          </p:nvSpPr>
          <p:spPr>
            <a:xfrm>
              <a:off x="868" y="6307"/>
              <a:ext cx="4054" cy="2749"/>
            </a:xfrm>
            <a:prstGeom prst="roundRect">
              <a:avLst/>
            </a:prstGeom>
            <a:solidFill>
              <a:srgbClr val="9BD3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b="1">
                  <a:solidFill>
                    <a:srgbClr val="FF0000"/>
                  </a:solidFill>
                </a:rPr>
                <a:t>感知</a:t>
              </a:r>
              <a:r>
                <a:rPr lang="zh-CN" altLang="en-US">
                  <a:solidFill>
                    <a:schemeClr val="tx1"/>
                  </a:solidFill>
                </a:rPr>
                <a:t>主题意义</a:t>
              </a:r>
              <a:r>
                <a:rPr lang="en-US" altLang="zh-CN">
                  <a:solidFill>
                    <a:schemeClr val="tx1"/>
                  </a:solidFill>
                </a:rPr>
                <a:t>:</a:t>
              </a:r>
              <a:r>
                <a:rPr lang="zh-CN" altLang="en-US">
                  <a:solidFill>
                    <a:schemeClr val="tx1"/>
                  </a:solidFill>
                </a:rPr>
                <a:t>认识和了解文本中的职业，学习职业的词汇</a:t>
              </a:r>
              <a:endParaRPr lang="en-US" altLang="zh-CN" b="1">
                <a:solidFill>
                  <a:schemeClr val="tx1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95" y="4012"/>
              <a:ext cx="3517" cy="1161"/>
            </a:xfrm>
            <a:prstGeom prst="rect">
              <a:avLst/>
            </a:prstGeom>
            <a:solidFill>
              <a:srgbClr val="9BD3E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/>
                <a:t>       </a:t>
              </a:r>
              <a:r>
                <a:rPr lang="zh-CN" altLang="en-US" sz="1400" b="1"/>
                <a:t>小主题</a:t>
              </a:r>
              <a:r>
                <a:rPr lang="en-US" altLang="zh-CN" sz="1400" b="1"/>
                <a:t>1</a:t>
              </a:r>
              <a:r>
                <a:rPr lang="zh-CN" altLang="en-US" sz="1400" b="1"/>
                <a:t>：</a:t>
              </a:r>
            </a:p>
            <a:p>
              <a:r>
                <a:rPr lang="zh-CN" altLang="en-US" sz="1400" b="1">
                  <a:sym typeface="+mn-ea"/>
                </a:rPr>
                <a:t>（</a:t>
              </a:r>
              <a:r>
                <a:rPr lang="en-US" altLang="zh-CN" sz="1400" b="1">
                  <a:sym typeface="+mn-ea"/>
                </a:rPr>
                <a:t>jobs in the story)</a:t>
              </a:r>
              <a:endParaRPr lang="en-US" altLang="zh-CN" sz="1400" b="1">
                <a:solidFill>
                  <a:schemeClr val="tx1"/>
                </a:solidFill>
              </a:endParaRPr>
            </a:p>
            <a:p>
              <a:endParaRPr lang="en-US" altLang="zh-CN" sz="1400" b="1">
                <a:solidFill>
                  <a:schemeClr val="tx1"/>
                </a:solidFill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2342" y="5287"/>
              <a:ext cx="18" cy="726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3950335" y="2110105"/>
            <a:ext cx="2344420" cy="3739515"/>
            <a:chOff x="6221" y="3323"/>
            <a:chExt cx="3692" cy="5889"/>
          </a:xfrm>
        </p:grpSpPr>
        <p:cxnSp>
          <p:nvCxnSpPr>
            <p:cNvPr id="13" name="直接箭头连接符 12"/>
            <p:cNvCxnSpPr/>
            <p:nvPr/>
          </p:nvCxnSpPr>
          <p:spPr>
            <a:xfrm flipV="1">
              <a:off x="8352" y="3323"/>
              <a:ext cx="230" cy="626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圆角矩形 9"/>
            <p:cNvSpPr/>
            <p:nvPr/>
          </p:nvSpPr>
          <p:spPr>
            <a:xfrm>
              <a:off x="6221" y="6194"/>
              <a:ext cx="3693" cy="3019"/>
            </a:xfrm>
            <a:prstGeom prst="roundRect">
              <a:avLst/>
            </a:prstGeom>
            <a:solidFill>
              <a:srgbClr val="F7B8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b="1">
                  <a:solidFill>
                    <a:srgbClr val="FF0000"/>
                  </a:solidFill>
                  <a:sym typeface="+mn-ea"/>
                </a:rPr>
                <a:t>初步理解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主题意义：认识多彩职业，从不同角度谈论职业具体内容</a:t>
              </a:r>
            </a:p>
            <a:p>
              <a:pPr lvl="0" algn="l">
                <a:buClrTx/>
                <a:buSzTx/>
                <a:buFontTx/>
              </a:pP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309" y="4075"/>
              <a:ext cx="3517" cy="1161"/>
            </a:xfrm>
            <a:prstGeom prst="rect">
              <a:avLst/>
            </a:prstGeom>
            <a:solidFill>
              <a:srgbClr val="F7B8A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/>
                <a:t>       </a:t>
              </a:r>
              <a:r>
                <a:rPr lang="zh-CN" altLang="en-US" sz="1400" b="1"/>
                <a:t>小主题</a:t>
              </a:r>
              <a:r>
                <a:rPr lang="en-US" altLang="zh-CN" sz="1400" b="1"/>
                <a:t>2</a:t>
              </a:r>
              <a:r>
                <a:rPr lang="zh-CN" altLang="en-US" sz="1400" b="1"/>
                <a:t>：</a:t>
              </a:r>
            </a:p>
            <a:p>
              <a:r>
                <a:rPr lang="zh-CN" altLang="en-US" sz="1400" b="1">
                  <a:sym typeface="+mn-ea"/>
                </a:rPr>
                <a:t>（</a:t>
              </a:r>
              <a:r>
                <a:rPr lang="en-US" altLang="zh-CN" sz="1400" b="1">
                  <a:sym typeface="+mn-ea"/>
                </a:rPr>
                <a:t>colourful </a:t>
              </a:r>
              <a:r>
                <a:rPr lang="zh-CN" altLang="en-US" sz="1400" b="1">
                  <a:sym typeface="+mn-ea"/>
                </a:rPr>
                <a:t> jobs)</a:t>
              </a:r>
              <a:endParaRPr lang="zh-CN" altLang="en-US" sz="1400" b="1">
                <a:solidFill>
                  <a:schemeClr val="tx1"/>
                </a:solidFill>
                <a:sym typeface="+mn-ea"/>
              </a:endParaRPr>
            </a:p>
            <a:p>
              <a:endParaRPr lang="en-US" altLang="zh-CN" sz="1400" b="1">
                <a:solidFill>
                  <a:schemeClr val="tx1"/>
                </a:solidFill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7899" y="5287"/>
              <a:ext cx="0" cy="68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接箭头连接符 18"/>
          <p:cNvCxnSpPr/>
          <p:nvPr/>
        </p:nvCxnSpPr>
        <p:spPr>
          <a:xfrm>
            <a:off x="8040370" y="3253105"/>
            <a:ext cx="11430" cy="46101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836910" y="3324860"/>
            <a:ext cx="11430" cy="46101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791585" y="548640"/>
            <a:ext cx="4266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凝炼小主题，建立意义联结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3525" y="116840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单元主题内容分析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1" grpId="0" bldLvl="0" animBg="1"/>
      <p:bldP spid="16" grpId="0" bldLvl="0" animBg="1"/>
      <p:bldP spid="7" grpId="0" bldLvl="0" animBg="1"/>
      <p:bldP spid="8" grpId="0" bldLvl="0" animBg="1"/>
      <p:bldP spid="2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75685" y="692785"/>
            <a:ext cx="4266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凝炼小主题，建立意义联结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7080" y="260985"/>
            <a:ext cx="2373630" cy="368300"/>
          </a:xfrm>
          <a:prstGeom prst="rect">
            <a:avLst/>
          </a:prstGeom>
          <a:solidFill>
            <a:srgbClr val="BBE0E3"/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单元主题内容分析</a:t>
            </a:r>
          </a:p>
        </p:txBody>
      </p:sp>
      <p:pic>
        <p:nvPicPr>
          <p:cNvPr id="2" name="图片 1" descr="QQ截图20220730153117改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080" y="1197610"/>
            <a:ext cx="10629900" cy="5660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7ad220cc14d5c96946436da0a04871c"/>
          <p:cNvPicPr>
            <a:picLocks noChangeAspect="1"/>
          </p:cNvPicPr>
          <p:nvPr/>
        </p:nvPicPr>
        <p:blipFill>
          <a:blip r:embed="rId4" cstate="print"/>
          <a:srcRect l="546" r="14226"/>
          <a:stretch>
            <a:fillRect/>
          </a:stretch>
        </p:blipFill>
        <p:spPr>
          <a:xfrm>
            <a:off x="3810" y="-3175"/>
            <a:ext cx="12188190" cy="68643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75285" y="208280"/>
            <a:ext cx="2987040" cy="4603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marL="342900" marR="0" lvl="0" indent="-34290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>
                <a:solidFill>
                  <a:srgbClr val="68913F"/>
                </a:solidFill>
              </a:rPr>
              <a:t>整体目标分析</a:t>
            </a:r>
          </a:p>
        </p:txBody>
      </p:sp>
      <p:pic>
        <p:nvPicPr>
          <p:cNvPr id="3" name="图片 3" descr="V2J7Y6YJO%{DKG]WA_S96VC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t="28041"/>
          <a:stretch>
            <a:fillRect/>
          </a:stretch>
        </p:blipFill>
        <p:spPr>
          <a:xfrm>
            <a:off x="725805" y="1025525"/>
            <a:ext cx="10135235" cy="42856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75285" y="208280"/>
            <a:ext cx="5556885" cy="4603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marL="342900" marR="0" lvl="0" indent="-34290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>
              <a:buNone/>
            </a:pPr>
            <a:r>
              <a:rPr lang="en-US" altLang="zh-CN">
                <a:solidFill>
                  <a:srgbClr val="68913F"/>
                </a:solidFill>
              </a:rPr>
              <a:t>            </a:t>
            </a:r>
            <a:r>
              <a:rPr lang="zh-CN" altLang="en-US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  <a:hlinkClick r:id="rId3" action="ppaction://hlinkfile"/>
              </a:rPr>
              <a:t>第一</a:t>
            </a:r>
            <a:r>
              <a:rPr lang="zh-CN" altLang="en-US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</a:rPr>
              <a:t>课时</a:t>
            </a:r>
            <a:r>
              <a:rPr lang="en-US" altLang="zh-CN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</a:rPr>
              <a:t>: Story time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5260" y="924560"/>
            <a:ext cx="8905240" cy="5008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57810" y="287020"/>
            <a:ext cx="10180320" cy="4603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marL="342900" marR="0" lvl="0" indent="-34290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>
              <a:buNone/>
            </a:pPr>
            <a:r>
              <a:rPr lang="en-US" altLang="zh-CN">
                <a:solidFill>
                  <a:srgbClr val="68913F"/>
                </a:solidFill>
              </a:rPr>
              <a:t>            </a:t>
            </a:r>
            <a:r>
              <a:rPr lang="zh-CN" altLang="en-US" b="1">
                <a:solidFill>
                  <a:srgbClr val="68913F"/>
                </a:solidFill>
                <a:hlinkClick r:id="rId4" action="ppaction://hlinkfile"/>
              </a:rPr>
              <a:t>第二课时</a:t>
            </a:r>
            <a:r>
              <a:rPr lang="en-US" altLang="zh-CN" b="1">
                <a:solidFill>
                  <a:srgbClr val="68913F"/>
                </a:solidFill>
                <a:hlinkClick r:id="rId4" action="ppaction://hlinkfile"/>
              </a:rPr>
              <a:t>:</a:t>
            </a:r>
            <a:r>
              <a:rPr lang="en-US" altLang="zh-CN">
                <a:solidFill>
                  <a:srgbClr val="68913F"/>
                </a:solidFill>
                <a:hlinkClick r:id="rId4" action="ppaction://hlinkfile"/>
              </a:rPr>
              <a:t> </a:t>
            </a:r>
            <a:r>
              <a:rPr lang="en-US" altLang="zh-CN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  <a:hlinkClick r:id="rId4" action="ppaction://hlinkfile"/>
              </a:rPr>
              <a:t>Grammar time &amp; Fun time &amp; Culture time</a:t>
            </a:r>
            <a:endParaRPr lang="en-US" altLang="zh-CN" b="1">
              <a:solidFill>
                <a:srgbClr val="68913F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315720" y="1014730"/>
            <a:ext cx="9122410" cy="51447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5285" y="208280"/>
            <a:ext cx="7655560" cy="4603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marL="342900" marR="0" lvl="0" indent="-34290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>
              <a:buNone/>
            </a:pPr>
            <a:r>
              <a:rPr lang="en-US" altLang="zh-CN">
                <a:solidFill>
                  <a:srgbClr val="68913F"/>
                </a:solidFill>
              </a:rPr>
              <a:t>            </a:t>
            </a:r>
            <a:r>
              <a:rPr lang="zh-CN" altLang="en-US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</a:rPr>
              <a:t>第三</a:t>
            </a:r>
            <a:r>
              <a:rPr lang="zh-CN" altLang="en-US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  <a:hlinkClick r:id="rId3" action="ppaction://hlinkfile"/>
              </a:rPr>
              <a:t>课时</a:t>
            </a:r>
            <a:r>
              <a:rPr lang="en-US" altLang="zh-CN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</a:rPr>
              <a:t>: Culture time &amp; Sound time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1810" y="857250"/>
            <a:ext cx="8526145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5285" y="208280"/>
            <a:ext cx="5726430" cy="4603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marL="342900" marR="0" lvl="0" indent="-34290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indent="0">
              <a:buNone/>
            </a:pPr>
            <a:r>
              <a:rPr lang="en-US" altLang="zh-CN">
                <a:solidFill>
                  <a:srgbClr val="68913F"/>
                </a:solidFill>
              </a:rPr>
              <a:t>            </a:t>
            </a:r>
            <a:r>
              <a:rPr lang="zh-CN" altLang="en-US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  <a:hlinkClick r:id="rId3" action="ppaction://hlinkfile"/>
              </a:rPr>
              <a:t>第四</a:t>
            </a:r>
            <a:r>
              <a:rPr lang="zh-CN" altLang="en-US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</a:rPr>
              <a:t>课时</a:t>
            </a:r>
            <a:r>
              <a:rPr lang="en-US" altLang="zh-CN" b="1">
                <a:solidFill>
                  <a:srgbClr val="68913F"/>
                </a:solidFill>
                <a:latin typeface="Comic Sans MS" panose="030F0702030302020204" charset="0"/>
                <a:cs typeface="Comic Sans MS" panose="030F0702030302020204" charset="0"/>
              </a:rPr>
              <a:t>: Checkout time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1460" y="859155"/>
            <a:ext cx="8840470" cy="5509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74700" y="163830"/>
            <a:ext cx="919480" cy="916940"/>
            <a:chOff x="1847" y="939"/>
            <a:chExt cx="1448" cy="1444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1849" y="937"/>
              <a:ext cx="1445" cy="14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9C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zh-CN" b="1" strike="noStrike" noProof="1">
                <a:solidFill>
                  <a:srgbClr val="FF000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062" y="1205"/>
              <a:ext cx="10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accent1">
                      <a:lumMod val="50000"/>
                    </a:schemeClr>
                  </a:solidFill>
                </a:rPr>
                <a:t>03</a:t>
              </a:r>
            </a:p>
          </p:txBody>
        </p:sp>
      </p:grpSp>
      <p:sp>
        <p:nvSpPr>
          <p:cNvPr id="16393" name="文本框 14"/>
          <p:cNvSpPr txBox="1"/>
          <p:nvPr/>
        </p:nvSpPr>
        <p:spPr>
          <a:xfrm>
            <a:off x="2063750" y="508000"/>
            <a:ext cx="51327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067A7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单元整体作业及分课时作业设计</a:t>
            </a:r>
          </a:p>
        </p:txBody>
      </p:sp>
      <p:pic>
        <p:nvPicPr>
          <p:cNvPr id="10" name="图片 9" descr="QQ截图2022073015160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225" y="1196975"/>
            <a:ext cx="10043795" cy="558927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711450" y="1196975"/>
            <a:ext cx="1800225" cy="57594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7463790" y="1196975"/>
            <a:ext cx="1800225" cy="57594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84555" y="307975"/>
            <a:ext cx="919480" cy="916940"/>
            <a:chOff x="1847" y="939"/>
            <a:chExt cx="1448" cy="1444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1849" y="937"/>
              <a:ext cx="1445" cy="14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9C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zh-CN" b="1" strike="noStrike" noProof="1">
                <a:solidFill>
                  <a:srgbClr val="FF000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062" y="1205"/>
              <a:ext cx="10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accent1">
                      <a:lumMod val="50000"/>
                    </a:schemeClr>
                  </a:solidFill>
                </a:rPr>
                <a:t>03</a:t>
              </a:r>
            </a:p>
          </p:txBody>
        </p:sp>
      </p:grpSp>
      <p:sp>
        <p:nvSpPr>
          <p:cNvPr id="16393" name="文本框 14"/>
          <p:cNvSpPr txBox="1"/>
          <p:nvPr/>
        </p:nvSpPr>
        <p:spPr>
          <a:xfrm>
            <a:off x="2063750" y="508000"/>
            <a:ext cx="51327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067A7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单元整体作业及分课时作业设计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47440" y="1341120"/>
            <a:ext cx="522859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单元主题意义：了解不同职业及功能，丰富职业内涵认识，尊重敬畏每份职业，憧憬理想职业。</a:t>
            </a:r>
          </a:p>
        </p:txBody>
      </p:sp>
      <p:sp>
        <p:nvSpPr>
          <p:cNvPr id="7" name="下箭头 6"/>
          <p:cNvSpPr/>
          <p:nvPr/>
        </p:nvSpPr>
        <p:spPr>
          <a:xfrm>
            <a:off x="5591810" y="2061210"/>
            <a:ext cx="287655" cy="50355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95325" y="2669540"/>
            <a:ext cx="2470785" cy="14808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>
                <a:solidFill>
                  <a:srgbClr val="FF0000"/>
                </a:solidFill>
              </a:rPr>
              <a:t>小主题</a:t>
            </a:r>
            <a:r>
              <a:rPr lang="en-US" altLang="zh-CN" sz="1600" b="1">
                <a:solidFill>
                  <a:srgbClr val="FF0000"/>
                </a:solidFill>
              </a:rPr>
              <a:t>1</a:t>
            </a:r>
            <a:r>
              <a:rPr lang="zh-CN" altLang="en-US" sz="1600" b="1">
                <a:solidFill>
                  <a:srgbClr val="FF0000"/>
                </a:solidFill>
              </a:rPr>
              <a:t>：</a:t>
            </a:r>
            <a:r>
              <a:rPr lang="zh-CN" altLang="en-US" sz="1600">
                <a:solidFill>
                  <a:schemeClr val="tx1"/>
                </a:solidFill>
              </a:rPr>
              <a:t>认识和了解文本中的职业，学习职业的词汇</a:t>
            </a:r>
          </a:p>
          <a:p>
            <a:pPr algn="l"/>
            <a:r>
              <a:rPr lang="zh-CN" altLang="en-US" sz="1600" b="1">
                <a:solidFill>
                  <a:schemeClr val="tx1"/>
                </a:solidFill>
              </a:rPr>
              <a:t>（</a:t>
            </a:r>
            <a:r>
              <a:rPr lang="en-US" altLang="zh-CN" sz="1600" b="1">
                <a:solidFill>
                  <a:schemeClr val="tx1"/>
                </a:solidFill>
              </a:rPr>
              <a:t>jobs in the story)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719830" y="2669540"/>
            <a:ext cx="2269490" cy="1518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小主题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：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认识多彩职业，从不同角度谈论职业具体内容</a:t>
            </a:r>
          </a:p>
          <a:p>
            <a:pPr lvl="0" algn="l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（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c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olourful 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 jobs)</a:t>
            </a:r>
          </a:p>
          <a:p>
            <a:pPr lvl="0" algn="l">
              <a:buClrTx/>
              <a:buSzTx/>
              <a:buFontTx/>
            </a:pP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456045" y="2637155"/>
            <a:ext cx="2419985" cy="147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>
                <a:solidFill>
                  <a:srgbClr val="FF0000"/>
                </a:solidFill>
              </a:rPr>
              <a:t>小主题</a:t>
            </a:r>
            <a:r>
              <a:rPr lang="en-US" altLang="zh-CN" sz="1600" b="1">
                <a:solidFill>
                  <a:srgbClr val="FF0000"/>
                </a:solidFill>
              </a:rPr>
              <a:t>3</a:t>
            </a:r>
            <a:r>
              <a:rPr lang="zh-CN" altLang="en-US" sz="1600" b="1">
                <a:solidFill>
                  <a:srgbClr val="FF0000"/>
                </a:solidFill>
              </a:rPr>
              <a:t>：</a:t>
            </a:r>
            <a:r>
              <a:rPr lang="zh-CN" altLang="en-US" sz="1600">
                <a:solidFill>
                  <a:schemeClr val="tx1"/>
                </a:solidFill>
              </a:rPr>
              <a:t>调查他人的职业，多角度谈论，理解不同职业的价值</a:t>
            </a:r>
            <a:r>
              <a:rPr lang="en-US" altLang="zh-CN" sz="1600" b="1">
                <a:sym typeface="+mn-ea"/>
              </a:rPr>
              <a:t>(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（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meanings of jobs)</a:t>
            </a:r>
            <a:endParaRPr lang="en-US" altLang="zh-CN" sz="1600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552305" y="2637155"/>
            <a:ext cx="2242820" cy="147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>
                <a:solidFill>
                  <a:srgbClr val="FF0000"/>
                </a:solidFill>
              </a:rPr>
              <a:t>小主题</a:t>
            </a:r>
            <a:r>
              <a:rPr lang="en-US" altLang="zh-CN" sz="1600" b="1">
                <a:solidFill>
                  <a:srgbClr val="FF0000"/>
                </a:solidFill>
              </a:rPr>
              <a:t>4:</a:t>
            </a:r>
            <a:r>
              <a:rPr lang="zh-CN" altLang="en-US" sz="1600">
                <a:solidFill>
                  <a:schemeClr val="tx1"/>
                </a:solidFill>
              </a:rPr>
              <a:t>：思考不同职业的意义，引发对美好职业的向往</a:t>
            </a:r>
          </a:p>
          <a:p>
            <a:pPr algn="l"/>
            <a:r>
              <a:rPr lang="zh-CN" altLang="en-US" sz="1600" b="1">
                <a:solidFill>
                  <a:schemeClr val="tx1"/>
                </a:solidFill>
              </a:rPr>
              <a:t>（</a:t>
            </a:r>
            <a:r>
              <a:rPr lang="en-US" altLang="zh-CN" sz="1600" b="1">
                <a:solidFill>
                  <a:schemeClr val="tx1"/>
                </a:solidFill>
              </a:rPr>
              <a:t>Dream jobs)</a:t>
            </a:r>
          </a:p>
        </p:txBody>
      </p:sp>
      <p:sp>
        <p:nvSpPr>
          <p:cNvPr id="15" name="右箭头 14"/>
          <p:cNvSpPr/>
          <p:nvPr/>
        </p:nvSpPr>
        <p:spPr>
          <a:xfrm>
            <a:off x="3215640" y="3141345"/>
            <a:ext cx="504190" cy="28765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5989320" y="3162300"/>
            <a:ext cx="504190" cy="28765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8903970" y="3141345"/>
            <a:ext cx="504190" cy="28765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11225" y="4221480"/>
            <a:ext cx="2042160" cy="2128520"/>
            <a:chOff x="1435" y="6648"/>
            <a:chExt cx="3216" cy="3352"/>
          </a:xfrm>
        </p:grpSpPr>
        <p:sp>
          <p:nvSpPr>
            <p:cNvPr id="20" name="下箭头 19"/>
            <p:cNvSpPr/>
            <p:nvPr/>
          </p:nvSpPr>
          <p:spPr>
            <a:xfrm>
              <a:off x="2342" y="6648"/>
              <a:ext cx="453" cy="793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1435" y="7668"/>
              <a:ext cx="3216" cy="2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作业评价：</a:t>
              </a:r>
              <a:endParaRPr lang="zh-CN" altLang="en-US" sz="1600" b="1">
                <a:solidFill>
                  <a:srgbClr val="FF0000"/>
                </a:solidFill>
              </a:endParaRPr>
            </a:p>
            <a:p>
              <a:pPr algn="l"/>
              <a:r>
                <a:rPr lang="zh-CN" altLang="en-US" sz="1600" b="1">
                  <a:solidFill>
                    <a:srgbClr val="FF0000"/>
                  </a:solidFill>
                </a:rPr>
                <a:t>口头朗读</a:t>
              </a:r>
            </a:p>
            <a:p>
              <a:pPr algn="l"/>
              <a:r>
                <a:rPr lang="zh-CN" altLang="en-US" sz="1600" b="1">
                  <a:solidFill>
                    <a:srgbClr val="FF0000"/>
                  </a:solidFill>
                </a:rPr>
                <a:t>思维导图</a:t>
              </a:r>
              <a:r>
                <a:rPr lang="zh-CN" altLang="en-US" sz="1600" b="1">
                  <a:solidFill>
                    <a:schemeClr val="tx1"/>
                  </a:solidFill>
                </a:rPr>
                <a:t>梳理课文</a:t>
              </a:r>
            </a:p>
            <a:p>
              <a:pPr algn="l"/>
              <a:endParaRPr lang="zh-CN" altLang="en-US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719830" y="4221480"/>
            <a:ext cx="2477770" cy="2128520"/>
            <a:chOff x="5858" y="6648"/>
            <a:chExt cx="3902" cy="3352"/>
          </a:xfrm>
        </p:grpSpPr>
        <p:sp>
          <p:nvSpPr>
            <p:cNvPr id="21" name="下箭头 20"/>
            <p:cNvSpPr/>
            <p:nvPr/>
          </p:nvSpPr>
          <p:spPr>
            <a:xfrm>
              <a:off x="7559" y="6648"/>
              <a:ext cx="453" cy="793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5858" y="7668"/>
              <a:ext cx="3902" cy="2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作业评价：</a:t>
              </a:r>
            </a:p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网络搜集更多词汇</a:t>
              </a:r>
            </a:p>
            <a:p>
              <a:pPr algn="l"/>
              <a:r>
                <a:rPr lang="zh-CN" altLang="en-US" sz="1600" b="1">
                  <a:solidFill>
                    <a:srgbClr val="FF0000"/>
                  </a:solidFill>
                </a:rPr>
                <a:t>词汇卡片</a:t>
              </a:r>
              <a:r>
                <a:rPr lang="zh-CN" altLang="en-US" sz="1600" b="1">
                  <a:solidFill>
                    <a:schemeClr val="tx1"/>
                  </a:solidFill>
                </a:rPr>
                <a:t>梳理职业单词</a:t>
              </a:r>
            </a:p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三单动词归纳导图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00190" y="4221480"/>
            <a:ext cx="2477770" cy="2128520"/>
            <a:chOff x="10394" y="6648"/>
            <a:chExt cx="3902" cy="3352"/>
          </a:xfrm>
        </p:grpSpPr>
        <p:sp>
          <p:nvSpPr>
            <p:cNvPr id="22" name="下箭头 21"/>
            <p:cNvSpPr/>
            <p:nvPr/>
          </p:nvSpPr>
          <p:spPr>
            <a:xfrm>
              <a:off x="11981" y="6648"/>
              <a:ext cx="453" cy="793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0394" y="7668"/>
              <a:ext cx="3902" cy="2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作品评价：完成</a:t>
              </a:r>
              <a:r>
                <a:rPr lang="zh-CN" altLang="en-US" sz="1600" b="1">
                  <a:solidFill>
                    <a:srgbClr val="FF0000"/>
                  </a:solidFill>
                </a:rPr>
                <a:t>调查</a:t>
              </a:r>
              <a:r>
                <a:rPr lang="zh-CN" altLang="en-US" sz="1600" b="1">
                  <a:solidFill>
                    <a:schemeClr val="tx1"/>
                  </a:solidFill>
                </a:rPr>
                <a:t>采访表格、完成</a:t>
              </a:r>
              <a:r>
                <a:rPr lang="en-US" altLang="zh-CN" sz="1600" b="1">
                  <a:solidFill>
                    <a:schemeClr val="tx1"/>
                  </a:solidFill>
                </a:rPr>
                <a:t>“</a:t>
              </a:r>
              <a:r>
                <a:rPr lang="zh-CN" altLang="en-US" sz="1600" b="1">
                  <a:solidFill>
                    <a:schemeClr val="tx1"/>
                  </a:solidFill>
                </a:rPr>
                <a:t>最美劳动者</a:t>
              </a:r>
              <a:r>
                <a:rPr lang="en-US" altLang="zh-CN" sz="1600" b="1">
                  <a:solidFill>
                    <a:schemeClr val="tx1"/>
                  </a:solidFill>
                </a:rPr>
                <a:t>“</a:t>
              </a:r>
              <a:r>
                <a:rPr lang="zh-CN" altLang="en-US" sz="1600" b="1">
                  <a:solidFill>
                    <a:srgbClr val="FF0000"/>
                  </a:solidFill>
                </a:rPr>
                <a:t>汇报</a:t>
              </a:r>
              <a:r>
                <a:rPr lang="zh-CN" altLang="en-US" sz="1600" b="1">
                  <a:solidFill>
                    <a:schemeClr val="tx1"/>
                  </a:solidFill>
                </a:rPr>
                <a:t>稿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552305" y="4131945"/>
            <a:ext cx="2477770" cy="2185035"/>
            <a:chOff x="15043" y="6559"/>
            <a:chExt cx="3902" cy="3441"/>
          </a:xfrm>
        </p:grpSpPr>
        <p:sp>
          <p:nvSpPr>
            <p:cNvPr id="23" name="下箭头 22"/>
            <p:cNvSpPr/>
            <p:nvPr/>
          </p:nvSpPr>
          <p:spPr>
            <a:xfrm>
              <a:off x="16582" y="6559"/>
              <a:ext cx="441" cy="883"/>
            </a:xfrm>
            <a:prstGeom prst="down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5043" y="7668"/>
              <a:ext cx="3902" cy="23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作品评价：</a:t>
              </a:r>
            </a:p>
            <a:p>
              <a:pPr algn="l"/>
              <a:r>
                <a:rPr lang="zh-CN" altLang="en-US" sz="1600" b="1">
                  <a:solidFill>
                    <a:schemeClr val="tx1"/>
                  </a:solidFill>
                </a:rPr>
                <a:t>书面表达，完成</a:t>
              </a:r>
              <a:r>
                <a:rPr lang="en-US" altLang="zh-CN" sz="1600" b="1">
                  <a:solidFill>
                    <a:schemeClr val="tx1"/>
                  </a:solidFill>
                </a:rPr>
                <a:t>My dream job </a:t>
              </a:r>
              <a:r>
                <a:rPr lang="zh-CN" altLang="en-US" sz="1600" b="1">
                  <a:solidFill>
                    <a:srgbClr val="FF0000"/>
                  </a:solidFill>
                </a:rPr>
                <a:t>海报</a:t>
              </a:r>
              <a:r>
                <a:rPr lang="zh-CN" altLang="en-US" sz="1600" b="1">
                  <a:solidFill>
                    <a:schemeClr val="tx1"/>
                  </a:solidFill>
                </a:rPr>
                <a:t>并进行</a:t>
              </a:r>
              <a:r>
                <a:rPr lang="zh-CN" altLang="en-US" sz="1600" b="1">
                  <a:solidFill>
                    <a:srgbClr val="FF0000"/>
                  </a:solidFill>
                </a:rPr>
                <a:t>演讲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74700" y="163830"/>
            <a:ext cx="919480" cy="916940"/>
            <a:chOff x="1847" y="939"/>
            <a:chExt cx="1448" cy="1444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1849" y="937"/>
              <a:ext cx="1445" cy="14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9C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zh-CN" b="1" strike="noStrike" noProof="1">
                <a:solidFill>
                  <a:srgbClr val="FF000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062" y="1205"/>
              <a:ext cx="10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accent1">
                      <a:lumMod val="50000"/>
                    </a:schemeClr>
                  </a:solidFill>
                </a:rPr>
                <a:t>03</a:t>
              </a:r>
            </a:p>
          </p:txBody>
        </p:sp>
      </p:grpSp>
      <p:sp>
        <p:nvSpPr>
          <p:cNvPr id="16393" name="文本框 14"/>
          <p:cNvSpPr txBox="1"/>
          <p:nvPr/>
        </p:nvSpPr>
        <p:spPr>
          <a:xfrm>
            <a:off x="2063750" y="508000"/>
            <a:ext cx="51327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067A7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单元整体作业及分课时作业设计</a:t>
            </a:r>
          </a:p>
        </p:txBody>
      </p:sp>
      <p:pic>
        <p:nvPicPr>
          <p:cNvPr id="3" name="图片 2" descr="1改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570" y="1484630"/>
            <a:ext cx="11024870" cy="4899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研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与专家、同行及自我开展积极对话，建构课标理解的高度、深度和广度。</a:t>
            </a:r>
            <a:endParaRPr lang="zh-CN" altLang="en-US" sz="24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学习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：研读专家（尤其是课标组专家）解读新课标的各类讲座和文章，深入了解新课标的发展背景、体系逻辑以及各类指标制定的依据，深化我们对于课标核心理念的理解；</a:t>
            </a:r>
            <a:endParaRPr lang="zh-CN" altLang="en-US" sz="24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交流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：与教研员或教研组老师建构学习共同体，结合课堂实际问题进行深入探讨，挖掘新课标对于教学中老、大、难问题的启示，彰显新课标的实践指导价值。</a:t>
            </a:r>
            <a:endParaRPr lang="zh-CN" altLang="en-US" sz="24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00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反思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：反复勾连自己的教学经验与观察，基于新课标形成反思“我的课堂”的思维框架，建构新课标落地于“我的课堂”的可能图景，明晰努力的方向，不断探索改进“我的课堂”的有效策略。</a:t>
            </a:r>
            <a:endParaRPr lang="zh-CN" altLang="en-US" sz="24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400" b="1">
              <a:solidFill>
                <a:sysClr val="windowText" lastClr="000000">
                  <a:lumMod val="75000"/>
                  <a:lumOff val="25000"/>
                </a:sys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52450" y="981075"/>
            <a:ext cx="11087735" cy="4074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"/>
              <a:t>U1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31315" y="1628775"/>
            <a:ext cx="87845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《新课标》理念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指导下，根据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校情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学情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，以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主题意义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探究为主线，以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单元整体教学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为抓手，将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评价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统摄为一个有机整体，促进英语学科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核心素养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的落地，真正实现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课程育人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的目标。</a:t>
            </a: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49644" y="1832469"/>
            <a:ext cx="11363028" cy="4499877"/>
          </a:xfrm>
          <a:prstGeom prst="rect">
            <a:avLst/>
          </a:prstGeom>
          <a:solidFill>
            <a:srgbClr val="81AFE0">
              <a:alpha val="12000"/>
            </a:srgbClr>
          </a:solidFill>
          <a:ln>
            <a:noFill/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333829" y="1672533"/>
            <a:ext cx="11321142" cy="4408572"/>
          </a:xfrm>
          <a:prstGeom prst="rect">
            <a:avLst/>
          </a:prstGeom>
          <a:solidFill>
            <a:sysClr val="window" lastClr="FFFFFF">
              <a:alpha val="51000"/>
            </a:sysClr>
          </a:solidFill>
          <a:ln w="50800">
            <a:solidFill>
              <a:srgbClr val="81AFE0"/>
            </a:solidFill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1" name="任意多边形: 形状 90"/>
          <p:cNvSpPr/>
          <p:nvPr>
            <p:custDataLst>
              <p:tags r:id="rId4"/>
            </p:custDataLst>
          </p:nvPr>
        </p:nvSpPr>
        <p:spPr>
          <a:xfrm>
            <a:off x="10752454" y="5811577"/>
            <a:ext cx="1261746" cy="659131"/>
          </a:xfrm>
          <a:custGeom>
            <a:avLst/>
            <a:gdLst>
              <a:gd name="connsiteX0" fmla="*/ 1233285 w 1261746"/>
              <a:gd name="connsiteY0" fmla="*/ 602227 h 659131"/>
              <a:gd name="connsiteX1" fmla="*/ 1261746 w 1261746"/>
              <a:gd name="connsiteY1" fmla="*/ 630679 h 659131"/>
              <a:gd name="connsiteX2" fmla="*/ 1233285 w 1261746"/>
              <a:gd name="connsiteY2" fmla="*/ 659131 h 659131"/>
              <a:gd name="connsiteX3" fmla="*/ 1204824 w 1261746"/>
              <a:gd name="connsiteY3" fmla="*/ 630679 h 659131"/>
              <a:gd name="connsiteX4" fmla="*/ 1233285 w 1261746"/>
              <a:gd name="connsiteY4" fmla="*/ 602227 h 659131"/>
              <a:gd name="connsiteX5" fmla="*/ 1112803 w 1261746"/>
              <a:gd name="connsiteY5" fmla="*/ 602227 h 659131"/>
              <a:gd name="connsiteX6" fmla="*/ 1141264 w 1261746"/>
              <a:gd name="connsiteY6" fmla="*/ 630679 h 659131"/>
              <a:gd name="connsiteX7" fmla="*/ 1112803 w 1261746"/>
              <a:gd name="connsiteY7" fmla="*/ 659131 h 659131"/>
              <a:gd name="connsiteX8" fmla="*/ 1084342 w 1261746"/>
              <a:gd name="connsiteY8" fmla="*/ 630679 h 659131"/>
              <a:gd name="connsiteX9" fmla="*/ 1112803 w 1261746"/>
              <a:gd name="connsiteY9" fmla="*/ 602227 h 659131"/>
              <a:gd name="connsiteX10" fmla="*/ 992320 w 1261746"/>
              <a:gd name="connsiteY10" fmla="*/ 602227 h 659131"/>
              <a:gd name="connsiteX11" fmla="*/ 1020781 w 1261746"/>
              <a:gd name="connsiteY11" fmla="*/ 630679 h 659131"/>
              <a:gd name="connsiteX12" fmla="*/ 992320 w 1261746"/>
              <a:gd name="connsiteY12" fmla="*/ 659131 h 659131"/>
              <a:gd name="connsiteX13" fmla="*/ 963859 w 1261746"/>
              <a:gd name="connsiteY13" fmla="*/ 630679 h 659131"/>
              <a:gd name="connsiteX14" fmla="*/ 992320 w 1261746"/>
              <a:gd name="connsiteY14" fmla="*/ 602227 h 659131"/>
              <a:gd name="connsiteX15" fmla="*/ 871838 w 1261746"/>
              <a:gd name="connsiteY15" fmla="*/ 602227 h 659131"/>
              <a:gd name="connsiteX16" fmla="*/ 900299 w 1261746"/>
              <a:gd name="connsiteY16" fmla="*/ 630679 h 659131"/>
              <a:gd name="connsiteX17" fmla="*/ 871838 w 1261746"/>
              <a:gd name="connsiteY17" fmla="*/ 659131 h 659131"/>
              <a:gd name="connsiteX18" fmla="*/ 843377 w 1261746"/>
              <a:gd name="connsiteY18" fmla="*/ 630679 h 659131"/>
              <a:gd name="connsiteX19" fmla="*/ 871838 w 1261746"/>
              <a:gd name="connsiteY19" fmla="*/ 602227 h 659131"/>
              <a:gd name="connsiteX20" fmla="*/ 751356 w 1261746"/>
              <a:gd name="connsiteY20" fmla="*/ 602227 h 659131"/>
              <a:gd name="connsiteX21" fmla="*/ 779817 w 1261746"/>
              <a:gd name="connsiteY21" fmla="*/ 630679 h 659131"/>
              <a:gd name="connsiteX22" fmla="*/ 751356 w 1261746"/>
              <a:gd name="connsiteY22" fmla="*/ 659131 h 659131"/>
              <a:gd name="connsiteX23" fmla="*/ 722895 w 1261746"/>
              <a:gd name="connsiteY23" fmla="*/ 630679 h 659131"/>
              <a:gd name="connsiteX24" fmla="*/ 751356 w 1261746"/>
              <a:gd name="connsiteY24" fmla="*/ 602227 h 659131"/>
              <a:gd name="connsiteX25" fmla="*/ 630873 w 1261746"/>
              <a:gd name="connsiteY25" fmla="*/ 602227 h 659131"/>
              <a:gd name="connsiteX26" fmla="*/ 659334 w 1261746"/>
              <a:gd name="connsiteY26" fmla="*/ 630679 h 659131"/>
              <a:gd name="connsiteX27" fmla="*/ 630873 w 1261746"/>
              <a:gd name="connsiteY27" fmla="*/ 659131 h 659131"/>
              <a:gd name="connsiteX28" fmla="*/ 602412 w 1261746"/>
              <a:gd name="connsiteY28" fmla="*/ 630679 h 659131"/>
              <a:gd name="connsiteX29" fmla="*/ 630873 w 1261746"/>
              <a:gd name="connsiteY29" fmla="*/ 602227 h 659131"/>
              <a:gd name="connsiteX30" fmla="*/ 510391 w 1261746"/>
              <a:gd name="connsiteY30" fmla="*/ 602227 h 659131"/>
              <a:gd name="connsiteX31" fmla="*/ 538852 w 1261746"/>
              <a:gd name="connsiteY31" fmla="*/ 630679 h 659131"/>
              <a:gd name="connsiteX32" fmla="*/ 510391 w 1261746"/>
              <a:gd name="connsiteY32" fmla="*/ 659131 h 659131"/>
              <a:gd name="connsiteX33" fmla="*/ 481930 w 1261746"/>
              <a:gd name="connsiteY33" fmla="*/ 630679 h 659131"/>
              <a:gd name="connsiteX34" fmla="*/ 510391 w 1261746"/>
              <a:gd name="connsiteY34" fmla="*/ 602227 h 659131"/>
              <a:gd name="connsiteX35" fmla="*/ 389908 w 1261746"/>
              <a:gd name="connsiteY35" fmla="*/ 602227 h 659131"/>
              <a:gd name="connsiteX36" fmla="*/ 418369 w 1261746"/>
              <a:gd name="connsiteY36" fmla="*/ 630679 h 659131"/>
              <a:gd name="connsiteX37" fmla="*/ 389908 w 1261746"/>
              <a:gd name="connsiteY37" fmla="*/ 659131 h 659131"/>
              <a:gd name="connsiteX38" fmla="*/ 361447 w 1261746"/>
              <a:gd name="connsiteY38" fmla="*/ 630679 h 659131"/>
              <a:gd name="connsiteX39" fmla="*/ 389908 w 1261746"/>
              <a:gd name="connsiteY39" fmla="*/ 602227 h 659131"/>
              <a:gd name="connsiteX40" fmla="*/ 269426 w 1261746"/>
              <a:gd name="connsiteY40" fmla="*/ 602227 h 659131"/>
              <a:gd name="connsiteX41" fmla="*/ 297887 w 1261746"/>
              <a:gd name="connsiteY41" fmla="*/ 630679 h 659131"/>
              <a:gd name="connsiteX42" fmla="*/ 269426 w 1261746"/>
              <a:gd name="connsiteY42" fmla="*/ 659131 h 659131"/>
              <a:gd name="connsiteX43" fmla="*/ 240965 w 1261746"/>
              <a:gd name="connsiteY43" fmla="*/ 630679 h 659131"/>
              <a:gd name="connsiteX44" fmla="*/ 269426 w 1261746"/>
              <a:gd name="connsiteY44" fmla="*/ 602227 h 659131"/>
              <a:gd name="connsiteX45" fmla="*/ 148943 w 1261746"/>
              <a:gd name="connsiteY45" fmla="*/ 602227 h 659131"/>
              <a:gd name="connsiteX46" fmla="*/ 177404 w 1261746"/>
              <a:gd name="connsiteY46" fmla="*/ 630679 h 659131"/>
              <a:gd name="connsiteX47" fmla="*/ 148943 w 1261746"/>
              <a:gd name="connsiteY47" fmla="*/ 659131 h 659131"/>
              <a:gd name="connsiteX48" fmla="*/ 120482 w 1261746"/>
              <a:gd name="connsiteY48" fmla="*/ 630679 h 659131"/>
              <a:gd name="connsiteX49" fmla="*/ 148943 w 1261746"/>
              <a:gd name="connsiteY49" fmla="*/ 602227 h 659131"/>
              <a:gd name="connsiteX50" fmla="*/ 28461 w 1261746"/>
              <a:gd name="connsiteY50" fmla="*/ 602227 h 659131"/>
              <a:gd name="connsiteX51" fmla="*/ 56922 w 1261746"/>
              <a:gd name="connsiteY51" fmla="*/ 630679 h 659131"/>
              <a:gd name="connsiteX52" fmla="*/ 28461 w 1261746"/>
              <a:gd name="connsiteY52" fmla="*/ 659131 h 659131"/>
              <a:gd name="connsiteX53" fmla="*/ 0 w 1261746"/>
              <a:gd name="connsiteY53" fmla="*/ 630679 h 659131"/>
              <a:gd name="connsiteX54" fmla="*/ 28461 w 1261746"/>
              <a:gd name="connsiteY54" fmla="*/ 602227 h 659131"/>
              <a:gd name="connsiteX55" fmla="*/ 1233285 w 1261746"/>
              <a:gd name="connsiteY55" fmla="*/ 481781 h 659131"/>
              <a:gd name="connsiteX56" fmla="*/ 1261746 w 1261746"/>
              <a:gd name="connsiteY56" fmla="*/ 510233 h 659131"/>
              <a:gd name="connsiteX57" fmla="*/ 1233285 w 1261746"/>
              <a:gd name="connsiteY57" fmla="*/ 538685 h 659131"/>
              <a:gd name="connsiteX58" fmla="*/ 1204824 w 1261746"/>
              <a:gd name="connsiteY58" fmla="*/ 510233 h 659131"/>
              <a:gd name="connsiteX59" fmla="*/ 1233285 w 1261746"/>
              <a:gd name="connsiteY59" fmla="*/ 481781 h 659131"/>
              <a:gd name="connsiteX60" fmla="*/ 1112803 w 1261746"/>
              <a:gd name="connsiteY60" fmla="*/ 481781 h 659131"/>
              <a:gd name="connsiteX61" fmla="*/ 1141264 w 1261746"/>
              <a:gd name="connsiteY61" fmla="*/ 510233 h 659131"/>
              <a:gd name="connsiteX62" fmla="*/ 1112803 w 1261746"/>
              <a:gd name="connsiteY62" fmla="*/ 538685 h 659131"/>
              <a:gd name="connsiteX63" fmla="*/ 1084342 w 1261746"/>
              <a:gd name="connsiteY63" fmla="*/ 510233 h 659131"/>
              <a:gd name="connsiteX64" fmla="*/ 1112803 w 1261746"/>
              <a:gd name="connsiteY64" fmla="*/ 481781 h 659131"/>
              <a:gd name="connsiteX65" fmla="*/ 992320 w 1261746"/>
              <a:gd name="connsiteY65" fmla="*/ 481781 h 659131"/>
              <a:gd name="connsiteX66" fmla="*/ 1020781 w 1261746"/>
              <a:gd name="connsiteY66" fmla="*/ 510233 h 659131"/>
              <a:gd name="connsiteX67" fmla="*/ 992320 w 1261746"/>
              <a:gd name="connsiteY67" fmla="*/ 538685 h 659131"/>
              <a:gd name="connsiteX68" fmla="*/ 963859 w 1261746"/>
              <a:gd name="connsiteY68" fmla="*/ 510233 h 659131"/>
              <a:gd name="connsiteX69" fmla="*/ 992320 w 1261746"/>
              <a:gd name="connsiteY69" fmla="*/ 481781 h 659131"/>
              <a:gd name="connsiteX70" fmla="*/ 871838 w 1261746"/>
              <a:gd name="connsiteY70" fmla="*/ 481781 h 659131"/>
              <a:gd name="connsiteX71" fmla="*/ 900299 w 1261746"/>
              <a:gd name="connsiteY71" fmla="*/ 510233 h 659131"/>
              <a:gd name="connsiteX72" fmla="*/ 871838 w 1261746"/>
              <a:gd name="connsiteY72" fmla="*/ 538685 h 659131"/>
              <a:gd name="connsiteX73" fmla="*/ 843377 w 1261746"/>
              <a:gd name="connsiteY73" fmla="*/ 510233 h 659131"/>
              <a:gd name="connsiteX74" fmla="*/ 871838 w 1261746"/>
              <a:gd name="connsiteY74" fmla="*/ 481781 h 659131"/>
              <a:gd name="connsiteX75" fmla="*/ 751356 w 1261746"/>
              <a:gd name="connsiteY75" fmla="*/ 481781 h 659131"/>
              <a:gd name="connsiteX76" fmla="*/ 779817 w 1261746"/>
              <a:gd name="connsiteY76" fmla="*/ 510233 h 659131"/>
              <a:gd name="connsiteX77" fmla="*/ 751356 w 1261746"/>
              <a:gd name="connsiteY77" fmla="*/ 538685 h 659131"/>
              <a:gd name="connsiteX78" fmla="*/ 722895 w 1261746"/>
              <a:gd name="connsiteY78" fmla="*/ 510233 h 659131"/>
              <a:gd name="connsiteX79" fmla="*/ 751356 w 1261746"/>
              <a:gd name="connsiteY79" fmla="*/ 481781 h 659131"/>
              <a:gd name="connsiteX80" fmla="*/ 630873 w 1261746"/>
              <a:gd name="connsiteY80" fmla="*/ 481781 h 659131"/>
              <a:gd name="connsiteX81" fmla="*/ 659334 w 1261746"/>
              <a:gd name="connsiteY81" fmla="*/ 510233 h 659131"/>
              <a:gd name="connsiteX82" fmla="*/ 630873 w 1261746"/>
              <a:gd name="connsiteY82" fmla="*/ 538685 h 659131"/>
              <a:gd name="connsiteX83" fmla="*/ 602412 w 1261746"/>
              <a:gd name="connsiteY83" fmla="*/ 510233 h 659131"/>
              <a:gd name="connsiteX84" fmla="*/ 630873 w 1261746"/>
              <a:gd name="connsiteY84" fmla="*/ 481781 h 659131"/>
              <a:gd name="connsiteX85" fmla="*/ 510391 w 1261746"/>
              <a:gd name="connsiteY85" fmla="*/ 481781 h 659131"/>
              <a:gd name="connsiteX86" fmla="*/ 538852 w 1261746"/>
              <a:gd name="connsiteY86" fmla="*/ 510233 h 659131"/>
              <a:gd name="connsiteX87" fmla="*/ 510391 w 1261746"/>
              <a:gd name="connsiteY87" fmla="*/ 538685 h 659131"/>
              <a:gd name="connsiteX88" fmla="*/ 481930 w 1261746"/>
              <a:gd name="connsiteY88" fmla="*/ 510233 h 659131"/>
              <a:gd name="connsiteX89" fmla="*/ 510391 w 1261746"/>
              <a:gd name="connsiteY89" fmla="*/ 481781 h 659131"/>
              <a:gd name="connsiteX90" fmla="*/ 389908 w 1261746"/>
              <a:gd name="connsiteY90" fmla="*/ 481781 h 659131"/>
              <a:gd name="connsiteX91" fmla="*/ 418369 w 1261746"/>
              <a:gd name="connsiteY91" fmla="*/ 510233 h 659131"/>
              <a:gd name="connsiteX92" fmla="*/ 389908 w 1261746"/>
              <a:gd name="connsiteY92" fmla="*/ 538685 h 659131"/>
              <a:gd name="connsiteX93" fmla="*/ 361447 w 1261746"/>
              <a:gd name="connsiteY93" fmla="*/ 510233 h 659131"/>
              <a:gd name="connsiteX94" fmla="*/ 389908 w 1261746"/>
              <a:gd name="connsiteY94" fmla="*/ 481781 h 659131"/>
              <a:gd name="connsiteX95" fmla="*/ 269426 w 1261746"/>
              <a:gd name="connsiteY95" fmla="*/ 481781 h 659131"/>
              <a:gd name="connsiteX96" fmla="*/ 297887 w 1261746"/>
              <a:gd name="connsiteY96" fmla="*/ 510233 h 659131"/>
              <a:gd name="connsiteX97" fmla="*/ 269426 w 1261746"/>
              <a:gd name="connsiteY97" fmla="*/ 538685 h 659131"/>
              <a:gd name="connsiteX98" fmla="*/ 240965 w 1261746"/>
              <a:gd name="connsiteY98" fmla="*/ 510233 h 659131"/>
              <a:gd name="connsiteX99" fmla="*/ 269426 w 1261746"/>
              <a:gd name="connsiteY99" fmla="*/ 481781 h 659131"/>
              <a:gd name="connsiteX100" fmla="*/ 148943 w 1261746"/>
              <a:gd name="connsiteY100" fmla="*/ 481781 h 659131"/>
              <a:gd name="connsiteX101" fmla="*/ 177404 w 1261746"/>
              <a:gd name="connsiteY101" fmla="*/ 510233 h 659131"/>
              <a:gd name="connsiteX102" fmla="*/ 148943 w 1261746"/>
              <a:gd name="connsiteY102" fmla="*/ 538685 h 659131"/>
              <a:gd name="connsiteX103" fmla="*/ 120482 w 1261746"/>
              <a:gd name="connsiteY103" fmla="*/ 510233 h 659131"/>
              <a:gd name="connsiteX104" fmla="*/ 148943 w 1261746"/>
              <a:gd name="connsiteY104" fmla="*/ 481781 h 659131"/>
              <a:gd name="connsiteX105" fmla="*/ 28461 w 1261746"/>
              <a:gd name="connsiteY105" fmla="*/ 481781 h 659131"/>
              <a:gd name="connsiteX106" fmla="*/ 56922 w 1261746"/>
              <a:gd name="connsiteY106" fmla="*/ 510233 h 659131"/>
              <a:gd name="connsiteX107" fmla="*/ 28461 w 1261746"/>
              <a:gd name="connsiteY107" fmla="*/ 538685 h 659131"/>
              <a:gd name="connsiteX108" fmla="*/ 0 w 1261746"/>
              <a:gd name="connsiteY108" fmla="*/ 510233 h 659131"/>
              <a:gd name="connsiteX109" fmla="*/ 28461 w 1261746"/>
              <a:gd name="connsiteY109" fmla="*/ 481781 h 659131"/>
              <a:gd name="connsiteX110" fmla="*/ 1233285 w 1261746"/>
              <a:gd name="connsiteY110" fmla="*/ 361336 h 659131"/>
              <a:gd name="connsiteX111" fmla="*/ 1261746 w 1261746"/>
              <a:gd name="connsiteY111" fmla="*/ 389788 h 659131"/>
              <a:gd name="connsiteX112" fmla="*/ 1233285 w 1261746"/>
              <a:gd name="connsiteY112" fmla="*/ 418240 h 659131"/>
              <a:gd name="connsiteX113" fmla="*/ 1204824 w 1261746"/>
              <a:gd name="connsiteY113" fmla="*/ 389788 h 659131"/>
              <a:gd name="connsiteX114" fmla="*/ 1233285 w 1261746"/>
              <a:gd name="connsiteY114" fmla="*/ 361336 h 659131"/>
              <a:gd name="connsiteX115" fmla="*/ 1112803 w 1261746"/>
              <a:gd name="connsiteY115" fmla="*/ 361336 h 659131"/>
              <a:gd name="connsiteX116" fmla="*/ 1141264 w 1261746"/>
              <a:gd name="connsiteY116" fmla="*/ 389788 h 659131"/>
              <a:gd name="connsiteX117" fmla="*/ 1112803 w 1261746"/>
              <a:gd name="connsiteY117" fmla="*/ 418240 h 659131"/>
              <a:gd name="connsiteX118" fmla="*/ 1084342 w 1261746"/>
              <a:gd name="connsiteY118" fmla="*/ 389788 h 659131"/>
              <a:gd name="connsiteX119" fmla="*/ 1112803 w 1261746"/>
              <a:gd name="connsiteY119" fmla="*/ 361336 h 659131"/>
              <a:gd name="connsiteX120" fmla="*/ 992320 w 1261746"/>
              <a:gd name="connsiteY120" fmla="*/ 361336 h 659131"/>
              <a:gd name="connsiteX121" fmla="*/ 1020781 w 1261746"/>
              <a:gd name="connsiteY121" fmla="*/ 389788 h 659131"/>
              <a:gd name="connsiteX122" fmla="*/ 992320 w 1261746"/>
              <a:gd name="connsiteY122" fmla="*/ 418240 h 659131"/>
              <a:gd name="connsiteX123" fmla="*/ 963859 w 1261746"/>
              <a:gd name="connsiteY123" fmla="*/ 389788 h 659131"/>
              <a:gd name="connsiteX124" fmla="*/ 992320 w 1261746"/>
              <a:gd name="connsiteY124" fmla="*/ 361336 h 659131"/>
              <a:gd name="connsiteX125" fmla="*/ 871838 w 1261746"/>
              <a:gd name="connsiteY125" fmla="*/ 361336 h 659131"/>
              <a:gd name="connsiteX126" fmla="*/ 900299 w 1261746"/>
              <a:gd name="connsiteY126" fmla="*/ 389788 h 659131"/>
              <a:gd name="connsiteX127" fmla="*/ 871838 w 1261746"/>
              <a:gd name="connsiteY127" fmla="*/ 418240 h 659131"/>
              <a:gd name="connsiteX128" fmla="*/ 843377 w 1261746"/>
              <a:gd name="connsiteY128" fmla="*/ 389788 h 659131"/>
              <a:gd name="connsiteX129" fmla="*/ 871838 w 1261746"/>
              <a:gd name="connsiteY129" fmla="*/ 361336 h 659131"/>
              <a:gd name="connsiteX130" fmla="*/ 751356 w 1261746"/>
              <a:gd name="connsiteY130" fmla="*/ 361336 h 659131"/>
              <a:gd name="connsiteX131" fmla="*/ 779817 w 1261746"/>
              <a:gd name="connsiteY131" fmla="*/ 389788 h 659131"/>
              <a:gd name="connsiteX132" fmla="*/ 751356 w 1261746"/>
              <a:gd name="connsiteY132" fmla="*/ 418240 h 659131"/>
              <a:gd name="connsiteX133" fmla="*/ 722895 w 1261746"/>
              <a:gd name="connsiteY133" fmla="*/ 389788 h 659131"/>
              <a:gd name="connsiteX134" fmla="*/ 751356 w 1261746"/>
              <a:gd name="connsiteY134" fmla="*/ 361336 h 659131"/>
              <a:gd name="connsiteX135" fmla="*/ 630873 w 1261746"/>
              <a:gd name="connsiteY135" fmla="*/ 361336 h 659131"/>
              <a:gd name="connsiteX136" fmla="*/ 659334 w 1261746"/>
              <a:gd name="connsiteY136" fmla="*/ 389788 h 659131"/>
              <a:gd name="connsiteX137" fmla="*/ 630873 w 1261746"/>
              <a:gd name="connsiteY137" fmla="*/ 418240 h 659131"/>
              <a:gd name="connsiteX138" fmla="*/ 602412 w 1261746"/>
              <a:gd name="connsiteY138" fmla="*/ 389788 h 659131"/>
              <a:gd name="connsiteX139" fmla="*/ 630873 w 1261746"/>
              <a:gd name="connsiteY139" fmla="*/ 361336 h 659131"/>
              <a:gd name="connsiteX140" fmla="*/ 510391 w 1261746"/>
              <a:gd name="connsiteY140" fmla="*/ 361336 h 659131"/>
              <a:gd name="connsiteX141" fmla="*/ 538852 w 1261746"/>
              <a:gd name="connsiteY141" fmla="*/ 389788 h 659131"/>
              <a:gd name="connsiteX142" fmla="*/ 510391 w 1261746"/>
              <a:gd name="connsiteY142" fmla="*/ 418240 h 659131"/>
              <a:gd name="connsiteX143" fmla="*/ 481930 w 1261746"/>
              <a:gd name="connsiteY143" fmla="*/ 389788 h 659131"/>
              <a:gd name="connsiteX144" fmla="*/ 510391 w 1261746"/>
              <a:gd name="connsiteY144" fmla="*/ 361336 h 659131"/>
              <a:gd name="connsiteX145" fmla="*/ 389908 w 1261746"/>
              <a:gd name="connsiteY145" fmla="*/ 361336 h 659131"/>
              <a:gd name="connsiteX146" fmla="*/ 418369 w 1261746"/>
              <a:gd name="connsiteY146" fmla="*/ 389788 h 659131"/>
              <a:gd name="connsiteX147" fmla="*/ 389908 w 1261746"/>
              <a:gd name="connsiteY147" fmla="*/ 418240 h 659131"/>
              <a:gd name="connsiteX148" fmla="*/ 361447 w 1261746"/>
              <a:gd name="connsiteY148" fmla="*/ 389788 h 659131"/>
              <a:gd name="connsiteX149" fmla="*/ 389908 w 1261746"/>
              <a:gd name="connsiteY149" fmla="*/ 361336 h 659131"/>
              <a:gd name="connsiteX150" fmla="*/ 269426 w 1261746"/>
              <a:gd name="connsiteY150" fmla="*/ 361336 h 659131"/>
              <a:gd name="connsiteX151" fmla="*/ 297887 w 1261746"/>
              <a:gd name="connsiteY151" fmla="*/ 389788 h 659131"/>
              <a:gd name="connsiteX152" fmla="*/ 269426 w 1261746"/>
              <a:gd name="connsiteY152" fmla="*/ 418240 h 659131"/>
              <a:gd name="connsiteX153" fmla="*/ 240965 w 1261746"/>
              <a:gd name="connsiteY153" fmla="*/ 389788 h 659131"/>
              <a:gd name="connsiteX154" fmla="*/ 269426 w 1261746"/>
              <a:gd name="connsiteY154" fmla="*/ 361336 h 659131"/>
              <a:gd name="connsiteX155" fmla="*/ 148943 w 1261746"/>
              <a:gd name="connsiteY155" fmla="*/ 361336 h 659131"/>
              <a:gd name="connsiteX156" fmla="*/ 177404 w 1261746"/>
              <a:gd name="connsiteY156" fmla="*/ 389788 h 659131"/>
              <a:gd name="connsiteX157" fmla="*/ 148943 w 1261746"/>
              <a:gd name="connsiteY157" fmla="*/ 418240 h 659131"/>
              <a:gd name="connsiteX158" fmla="*/ 120482 w 1261746"/>
              <a:gd name="connsiteY158" fmla="*/ 389788 h 659131"/>
              <a:gd name="connsiteX159" fmla="*/ 148943 w 1261746"/>
              <a:gd name="connsiteY159" fmla="*/ 361336 h 659131"/>
              <a:gd name="connsiteX160" fmla="*/ 28461 w 1261746"/>
              <a:gd name="connsiteY160" fmla="*/ 361336 h 659131"/>
              <a:gd name="connsiteX161" fmla="*/ 56922 w 1261746"/>
              <a:gd name="connsiteY161" fmla="*/ 389788 h 659131"/>
              <a:gd name="connsiteX162" fmla="*/ 28461 w 1261746"/>
              <a:gd name="connsiteY162" fmla="*/ 418240 h 659131"/>
              <a:gd name="connsiteX163" fmla="*/ 0 w 1261746"/>
              <a:gd name="connsiteY163" fmla="*/ 389788 h 659131"/>
              <a:gd name="connsiteX164" fmla="*/ 28461 w 1261746"/>
              <a:gd name="connsiteY164" fmla="*/ 361336 h 659131"/>
              <a:gd name="connsiteX165" fmla="*/ 1233285 w 1261746"/>
              <a:gd name="connsiteY165" fmla="*/ 240891 h 659131"/>
              <a:gd name="connsiteX166" fmla="*/ 1261746 w 1261746"/>
              <a:gd name="connsiteY166" fmla="*/ 269343 h 659131"/>
              <a:gd name="connsiteX167" fmla="*/ 1233285 w 1261746"/>
              <a:gd name="connsiteY167" fmla="*/ 297795 h 659131"/>
              <a:gd name="connsiteX168" fmla="*/ 1204824 w 1261746"/>
              <a:gd name="connsiteY168" fmla="*/ 269343 h 659131"/>
              <a:gd name="connsiteX169" fmla="*/ 1233285 w 1261746"/>
              <a:gd name="connsiteY169" fmla="*/ 240891 h 659131"/>
              <a:gd name="connsiteX170" fmla="*/ 1112803 w 1261746"/>
              <a:gd name="connsiteY170" fmla="*/ 240891 h 659131"/>
              <a:gd name="connsiteX171" fmla="*/ 1141264 w 1261746"/>
              <a:gd name="connsiteY171" fmla="*/ 269343 h 659131"/>
              <a:gd name="connsiteX172" fmla="*/ 1112803 w 1261746"/>
              <a:gd name="connsiteY172" fmla="*/ 297795 h 659131"/>
              <a:gd name="connsiteX173" fmla="*/ 1084342 w 1261746"/>
              <a:gd name="connsiteY173" fmla="*/ 269343 h 659131"/>
              <a:gd name="connsiteX174" fmla="*/ 1112803 w 1261746"/>
              <a:gd name="connsiteY174" fmla="*/ 240891 h 659131"/>
              <a:gd name="connsiteX175" fmla="*/ 992320 w 1261746"/>
              <a:gd name="connsiteY175" fmla="*/ 240891 h 659131"/>
              <a:gd name="connsiteX176" fmla="*/ 1020781 w 1261746"/>
              <a:gd name="connsiteY176" fmla="*/ 269343 h 659131"/>
              <a:gd name="connsiteX177" fmla="*/ 992320 w 1261746"/>
              <a:gd name="connsiteY177" fmla="*/ 297795 h 659131"/>
              <a:gd name="connsiteX178" fmla="*/ 963859 w 1261746"/>
              <a:gd name="connsiteY178" fmla="*/ 269343 h 659131"/>
              <a:gd name="connsiteX179" fmla="*/ 992320 w 1261746"/>
              <a:gd name="connsiteY179" fmla="*/ 240891 h 659131"/>
              <a:gd name="connsiteX180" fmla="*/ 871838 w 1261746"/>
              <a:gd name="connsiteY180" fmla="*/ 240891 h 659131"/>
              <a:gd name="connsiteX181" fmla="*/ 900299 w 1261746"/>
              <a:gd name="connsiteY181" fmla="*/ 269343 h 659131"/>
              <a:gd name="connsiteX182" fmla="*/ 871838 w 1261746"/>
              <a:gd name="connsiteY182" fmla="*/ 297795 h 659131"/>
              <a:gd name="connsiteX183" fmla="*/ 843377 w 1261746"/>
              <a:gd name="connsiteY183" fmla="*/ 269343 h 659131"/>
              <a:gd name="connsiteX184" fmla="*/ 871838 w 1261746"/>
              <a:gd name="connsiteY184" fmla="*/ 240891 h 659131"/>
              <a:gd name="connsiteX185" fmla="*/ 751356 w 1261746"/>
              <a:gd name="connsiteY185" fmla="*/ 240891 h 659131"/>
              <a:gd name="connsiteX186" fmla="*/ 779817 w 1261746"/>
              <a:gd name="connsiteY186" fmla="*/ 269343 h 659131"/>
              <a:gd name="connsiteX187" fmla="*/ 751356 w 1261746"/>
              <a:gd name="connsiteY187" fmla="*/ 297795 h 659131"/>
              <a:gd name="connsiteX188" fmla="*/ 722895 w 1261746"/>
              <a:gd name="connsiteY188" fmla="*/ 269343 h 659131"/>
              <a:gd name="connsiteX189" fmla="*/ 751356 w 1261746"/>
              <a:gd name="connsiteY189" fmla="*/ 240891 h 659131"/>
              <a:gd name="connsiteX190" fmla="*/ 630873 w 1261746"/>
              <a:gd name="connsiteY190" fmla="*/ 240891 h 659131"/>
              <a:gd name="connsiteX191" fmla="*/ 659334 w 1261746"/>
              <a:gd name="connsiteY191" fmla="*/ 269343 h 659131"/>
              <a:gd name="connsiteX192" fmla="*/ 630873 w 1261746"/>
              <a:gd name="connsiteY192" fmla="*/ 297795 h 659131"/>
              <a:gd name="connsiteX193" fmla="*/ 602412 w 1261746"/>
              <a:gd name="connsiteY193" fmla="*/ 269343 h 659131"/>
              <a:gd name="connsiteX194" fmla="*/ 630873 w 1261746"/>
              <a:gd name="connsiteY194" fmla="*/ 240891 h 659131"/>
              <a:gd name="connsiteX195" fmla="*/ 510391 w 1261746"/>
              <a:gd name="connsiteY195" fmla="*/ 240891 h 659131"/>
              <a:gd name="connsiteX196" fmla="*/ 538852 w 1261746"/>
              <a:gd name="connsiteY196" fmla="*/ 269343 h 659131"/>
              <a:gd name="connsiteX197" fmla="*/ 510391 w 1261746"/>
              <a:gd name="connsiteY197" fmla="*/ 297795 h 659131"/>
              <a:gd name="connsiteX198" fmla="*/ 481930 w 1261746"/>
              <a:gd name="connsiteY198" fmla="*/ 269343 h 659131"/>
              <a:gd name="connsiteX199" fmla="*/ 510391 w 1261746"/>
              <a:gd name="connsiteY199" fmla="*/ 240891 h 659131"/>
              <a:gd name="connsiteX200" fmla="*/ 389908 w 1261746"/>
              <a:gd name="connsiteY200" fmla="*/ 240891 h 659131"/>
              <a:gd name="connsiteX201" fmla="*/ 418369 w 1261746"/>
              <a:gd name="connsiteY201" fmla="*/ 269343 h 659131"/>
              <a:gd name="connsiteX202" fmla="*/ 389908 w 1261746"/>
              <a:gd name="connsiteY202" fmla="*/ 297795 h 659131"/>
              <a:gd name="connsiteX203" fmla="*/ 361447 w 1261746"/>
              <a:gd name="connsiteY203" fmla="*/ 269343 h 659131"/>
              <a:gd name="connsiteX204" fmla="*/ 389908 w 1261746"/>
              <a:gd name="connsiteY204" fmla="*/ 240891 h 659131"/>
              <a:gd name="connsiteX205" fmla="*/ 269426 w 1261746"/>
              <a:gd name="connsiteY205" fmla="*/ 240891 h 659131"/>
              <a:gd name="connsiteX206" fmla="*/ 297887 w 1261746"/>
              <a:gd name="connsiteY206" fmla="*/ 269343 h 659131"/>
              <a:gd name="connsiteX207" fmla="*/ 269426 w 1261746"/>
              <a:gd name="connsiteY207" fmla="*/ 297795 h 659131"/>
              <a:gd name="connsiteX208" fmla="*/ 240965 w 1261746"/>
              <a:gd name="connsiteY208" fmla="*/ 269343 h 659131"/>
              <a:gd name="connsiteX209" fmla="*/ 269426 w 1261746"/>
              <a:gd name="connsiteY209" fmla="*/ 240891 h 659131"/>
              <a:gd name="connsiteX210" fmla="*/ 148943 w 1261746"/>
              <a:gd name="connsiteY210" fmla="*/ 240891 h 659131"/>
              <a:gd name="connsiteX211" fmla="*/ 177404 w 1261746"/>
              <a:gd name="connsiteY211" fmla="*/ 269343 h 659131"/>
              <a:gd name="connsiteX212" fmla="*/ 148943 w 1261746"/>
              <a:gd name="connsiteY212" fmla="*/ 297795 h 659131"/>
              <a:gd name="connsiteX213" fmla="*/ 120482 w 1261746"/>
              <a:gd name="connsiteY213" fmla="*/ 269343 h 659131"/>
              <a:gd name="connsiteX214" fmla="*/ 148943 w 1261746"/>
              <a:gd name="connsiteY214" fmla="*/ 240891 h 659131"/>
              <a:gd name="connsiteX215" fmla="*/ 28461 w 1261746"/>
              <a:gd name="connsiteY215" fmla="*/ 240891 h 659131"/>
              <a:gd name="connsiteX216" fmla="*/ 56922 w 1261746"/>
              <a:gd name="connsiteY216" fmla="*/ 269343 h 659131"/>
              <a:gd name="connsiteX217" fmla="*/ 28461 w 1261746"/>
              <a:gd name="connsiteY217" fmla="*/ 297795 h 659131"/>
              <a:gd name="connsiteX218" fmla="*/ 0 w 1261746"/>
              <a:gd name="connsiteY218" fmla="*/ 269343 h 659131"/>
              <a:gd name="connsiteX219" fmla="*/ 28461 w 1261746"/>
              <a:gd name="connsiteY219" fmla="*/ 240891 h 659131"/>
              <a:gd name="connsiteX220" fmla="*/ 1233285 w 1261746"/>
              <a:gd name="connsiteY220" fmla="*/ 120445 h 659131"/>
              <a:gd name="connsiteX221" fmla="*/ 1261746 w 1261746"/>
              <a:gd name="connsiteY221" fmla="*/ 148897 h 659131"/>
              <a:gd name="connsiteX222" fmla="*/ 1233285 w 1261746"/>
              <a:gd name="connsiteY222" fmla="*/ 177349 h 659131"/>
              <a:gd name="connsiteX223" fmla="*/ 1204824 w 1261746"/>
              <a:gd name="connsiteY223" fmla="*/ 148897 h 659131"/>
              <a:gd name="connsiteX224" fmla="*/ 1233285 w 1261746"/>
              <a:gd name="connsiteY224" fmla="*/ 120445 h 659131"/>
              <a:gd name="connsiteX225" fmla="*/ 1112803 w 1261746"/>
              <a:gd name="connsiteY225" fmla="*/ 120445 h 659131"/>
              <a:gd name="connsiteX226" fmla="*/ 1141264 w 1261746"/>
              <a:gd name="connsiteY226" fmla="*/ 148897 h 659131"/>
              <a:gd name="connsiteX227" fmla="*/ 1112803 w 1261746"/>
              <a:gd name="connsiteY227" fmla="*/ 177349 h 659131"/>
              <a:gd name="connsiteX228" fmla="*/ 1084342 w 1261746"/>
              <a:gd name="connsiteY228" fmla="*/ 148897 h 659131"/>
              <a:gd name="connsiteX229" fmla="*/ 1112803 w 1261746"/>
              <a:gd name="connsiteY229" fmla="*/ 120445 h 659131"/>
              <a:gd name="connsiteX230" fmla="*/ 992320 w 1261746"/>
              <a:gd name="connsiteY230" fmla="*/ 120445 h 659131"/>
              <a:gd name="connsiteX231" fmla="*/ 1020781 w 1261746"/>
              <a:gd name="connsiteY231" fmla="*/ 148897 h 659131"/>
              <a:gd name="connsiteX232" fmla="*/ 992320 w 1261746"/>
              <a:gd name="connsiteY232" fmla="*/ 177349 h 659131"/>
              <a:gd name="connsiteX233" fmla="*/ 963859 w 1261746"/>
              <a:gd name="connsiteY233" fmla="*/ 148897 h 659131"/>
              <a:gd name="connsiteX234" fmla="*/ 992320 w 1261746"/>
              <a:gd name="connsiteY234" fmla="*/ 120445 h 659131"/>
              <a:gd name="connsiteX235" fmla="*/ 871838 w 1261746"/>
              <a:gd name="connsiteY235" fmla="*/ 120445 h 659131"/>
              <a:gd name="connsiteX236" fmla="*/ 900299 w 1261746"/>
              <a:gd name="connsiteY236" fmla="*/ 148897 h 659131"/>
              <a:gd name="connsiteX237" fmla="*/ 871838 w 1261746"/>
              <a:gd name="connsiteY237" fmla="*/ 177349 h 659131"/>
              <a:gd name="connsiteX238" fmla="*/ 843377 w 1261746"/>
              <a:gd name="connsiteY238" fmla="*/ 148897 h 659131"/>
              <a:gd name="connsiteX239" fmla="*/ 871838 w 1261746"/>
              <a:gd name="connsiteY239" fmla="*/ 120445 h 659131"/>
              <a:gd name="connsiteX240" fmla="*/ 751356 w 1261746"/>
              <a:gd name="connsiteY240" fmla="*/ 120445 h 659131"/>
              <a:gd name="connsiteX241" fmla="*/ 779817 w 1261746"/>
              <a:gd name="connsiteY241" fmla="*/ 148897 h 659131"/>
              <a:gd name="connsiteX242" fmla="*/ 751356 w 1261746"/>
              <a:gd name="connsiteY242" fmla="*/ 177349 h 659131"/>
              <a:gd name="connsiteX243" fmla="*/ 722895 w 1261746"/>
              <a:gd name="connsiteY243" fmla="*/ 148897 h 659131"/>
              <a:gd name="connsiteX244" fmla="*/ 751356 w 1261746"/>
              <a:gd name="connsiteY244" fmla="*/ 120445 h 659131"/>
              <a:gd name="connsiteX245" fmla="*/ 630873 w 1261746"/>
              <a:gd name="connsiteY245" fmla="*/ 120445 h 659131"/>
              <a:gd name="connsiteX246" fmla="*/ 659334 w 1261746"/>
              <a:gd name="connsiteY246" fmla="*/ 148897 h 659131"/>
              <a:gd name="connsiteX247" fmla="*/ 630873 w 1261746"/>
              <a:gd name="connsiteY247" fmla="*/ 177349 h 659131"/>
              <a:gd name="connsiteX248" fmla="*/ 602412 w 1261746"/>
              <a:gd name="connsiteY248" fmla="*/ 148897 h 659131"/>
              <a:gd name="connsiteX249" fmla="*/ 630873 w 1261746"/>
              <a:gd name="connsiteY249" fmla="*/ 120445 h 659131"/>
              <a:gd name="connsiteX250" fmla="*/ 510391 w 1261746"/>
              <a:gd name="connsiteY250" fmla="*/ 120445 h 659131"/>
              <a:gd name="connsiteX251" fmla="*/ 538852 w 1261746"/>
              <a:gd name="connsiteY251" fmla="*/ 148897 h 659131"/>
              <a:gd name="connsiteX252" fmla="*/ 510391 w 1261746"/>
              <a:gd name="connsiteY252" fmla="*/ 177349 h 659131"/>
              <a:gd name="connsiteX253" fmla="*/ 481930 w 1261746"/>
              <a:gd name="connsiteY253" fmla="*/ 148897 h 659131"/>
              <a:gd name="connsiteX254" fmla="*/ 510391 w 1261746"/>
              <a:gd name="connsiteY254" fmla="*/ 120445 h 659131"/>
              <a:gd name="connsiteX255" fmla="*/ 389908 w 1261746"/>
              <a:gd name="connsiteY255" fmla="*/ 120445 h 659131"/>
              <a:gd name="connsiteX256" fmla="*/ 418369 w 1261746"/>
              <a:gd name="connsiteY256" fmla="*/ 148897 h 659131"/>
              <a:gd name="connsiteX257" fmla="*/ 389908 w 1261746"/>
              <a:gd name="connsiteY257" fmla="*/ 177349 h 659131"/>
              <a:gd name="connsiteX258" fmla="*/ 361447 w 1261746"/>
              <a:gd name="connsiteY258" fmla="*/ 148897 h 659131"/>
              <a:gd name="connsiteX259" fmla="*/ 389908 w 1261746"/>
              <a:gd name="connsiteY259" fmla="*/ 120445 h 659131"/>
              <a:gd name="connsiteX260" fmla="*/ 269426 w 1261746"/>
              <a:gd name="connsiteY260" fmla="*/ 120445 h 659131"/>
              <a:gd name="connsiteX261" fmla="*/ 297887 w 1261746"/>
              <a:gd name="connsiteY261" fmla="*/ 148897 h 659131"/>
              <a:gd name="connsiteX262" fmla="*/ 269426 w 1261746"/>
              <a:gd name="connsiteY262" fmla="*/ 177349 h 659131"/>
              <a:gd name="connsiteX263" fmla="*/ 240965 w 1261746"/>
              <a:gd name="connsiteY263" fmla="*/ 148897 h 659131"/>
              <a:gd name="connsiteX264" fmla="*/ 269426 w 1261746"/>
              <a:gd name="connsiteY264" fmla="*/ 120445 h 659131"/>
              <a:gd name="connsiteX265" fmla="*/ 148943 w 1261746"/>
              <a:gd name="connsiteY265" fmla="*/ 120445 h 659131"/>
              <a:gd name="connsiteX266" fmla="*/ 177404 w 1261746"/>
              <a:gd name="connsiteY266" fmla="*/ 148897 h 659131"/>
              <a:gd name="connsiteX267" fmla="*/ 148943 w 1261746"/>
              <a:gd name="connsiteY267" fmla="*/ 177349 h 659131"/>
              <a:gd name="connsiteX268" fmla="*/ 120482 w 1261746"/>
              <a:gd name="connsiteY268" fmla="*/ 148897 h 659131"/>
              <a:gd name="connsiteX269" fmla="*/ 148943 w 1261746"/>
              <a:gd name="connsiteY269" fmla="*/ 120445 h 659131"/>
              <a:gd name="connsiteX270" fmla="*/ 28461 w 1261746"/>
              <a:gd name="connsiteY270" fmla="*/ 120445 h 659131"/>
              <a:gd name="connsiteX271" fmla="*/ 56922 w 1261746"/>
              <a:gd name="connsiteY271" fmla="*/ 148897 h 659131"/>
              <a:gd name="connsiteX272" fmla="*/ 28461 w 1261746"/>
              <a:gd name="connsiteY272" fmla="*/ 177349 h 659131"/>
              <a:gd name="connsiteX273" fmla="*/ 0 w 1261746"/>
              <a:gd name="connsiteY273" fmla="*/ 148897 h 659131"/>
              <a:gd name="connsiteX274" fmla="*/ 28461 w 1261746"/>
              <a:gd name="connsiteY274" fmla="*/ 120445 h 659131"/>
              <a:gd name="connsiteX275" fmla="*/ 1233285 w 1261746"/>
              <a:gd name="connsiteY275" fmla="*/ 0 h 659131"/>
              <a:gd name="connsiteX276" fmla="*/ 1261746 w 1261746"/>
              <a:gd name="connsiteY276" fmla="*/ 28452 h 659131"/>
              <a:gd name="connsiteX277" fmla="*/ 1233285 w 1261746"/>
              <a:gd name="connsiteY277" fmla="*/ 56904 h 659131"/>
              <a:gd name="connsiteX278" fmla="*/ 1204824 w 1261746"/>
              <a:gd name="connsiteY278" fmla="*/ 28452 h 659131"/>
              <a:gd name="connsiteX279" fmla="*/ 1233285 w 1261746"/>
              <a:gd name="connsiteY279" fmla="*/ 0 h 659131"/>
              <a:gd name="connsiteX280" fmla="*/ 1112803 w 1261746"/>
              <a:gd name="connsiteY280" fmla="*/ 0 h 659131"/>
              <a:gd name="connsiteX281" fmla="*/ 1141264 w 1261746"/>
              <a:gd name="connsiteY281" fmla="*/ 28452 h 659131"/>
              <a:gd name="connsiteX282" fmla="*/ 1112803 w 1261746"/>
              <a:gd name="connsiteY282" fmla="*/ 56904 h 659131"/>
              <a:gd name="connsiteX283" fmla="*/ 1084342 w 1261746"/>
              <a:gd name="connsiteY283" fmla="*/ 28452 h 659131"/>
              <a:gd name="connsiteX284" fmla="*/ 1112803 w 1261746"/>
              <a:gd name="connsiteY284" fmla="*/ 0 h 659131"/>
              <a:gd name="connsiteX285" fmla="*/ 992320 w 1261746"/>
              <a:gd name="connsiteY285" fmla="*/ 0 h 659131"/>
              <a:gd name="connsiteX286" fmla="*/ 1020781 w 1261746"/>
              <a:gd name="connsiteY286" fmla="*/ 28452 h 659131"/>
              <a:gd name="connsiteX287" fmla="*/ 992320 w 1261746"/>
              <a:gd name="connsiteY287" fmla="*/ 56904 h 659131"/>
              <a:gd name="connsiteX288" fmla="*/ 963859 w 1261746"/>
              <a:gd name="connsiteY288" fmla="*/ 28452 h 659131"/>
              <a:gd name="connsiteX289" fmla="*/ 992320 w 1261746"/>
              <a:gd name="connsiteY289" fmla="*/ 0 h 659131"/>
              <a:gd name="connsiteX290" fmla="*/ 871838 w 1261746"/>
              <a:gd name="connsiteY290" fmla="*/ 0 h 659131"/>
              <a:gd name="connsiteX291" fmla="*/ 900299 w 1261746"/>
              <a:gd name="connsiteY291" fmla="*/ 28452 h 659131"/>
              <a:gd name="connsiteX292" fmla="*/ 871838 w 1261746"/>
              <a:gd name="connsiteY292" fmla="*/ 56904 h 659131"/>
              <a:gd name="connsiteX293" fmla="*/ 843377 w 1261746"/>
              <a:gd name="connsiteY293" fmla="*/ 28452 h 659131"/>
              <a:gd name="connsiteX294" fmla="*/ 871838 w 1261746"/>
              <a:gd name="connsiteY294" fmla="*/ 0 h 659131"/>
              <a:gd name="connsiteX295" fmla="*/ 751356 w 1261746"/>
              <a:gd name="connsiteY295" fmla="*/ 0 h 659131"/>
              <a:gd name="connsiteX296" fmla="*/ 779817 w 1261746"/>
              <a:gd name="connsiteY296" fmla="*/ 28452 h 659131"/>
              <a:gd name="connsiteX297" fmla="*/ 751356 w 1261746"/>
              <a:gd name="connsiteY297" fmla="*/ 56904 h 659131"/>
              <a:gd name="connsiteX298" fmla="*/ 722895 w 1261746"/>
              <a:gd name="connsiteY298" fmla="*/ 28452 h 659131"/>
              <a:gd name="connsiteX299" fmla="*/ 751356 w 1261746"/>
              <a:gd name="connsiteY299" fmla="*/ 0 h 659131"/>
              <a:gd name="connsiteX300" fmla="*/ 630873 w 1261746"/>
              <a:gd name="connsiteY300" fmla="*/ 0 h 659131"/>
              <a:gd name="connsiteX301" fmla="*/ 659334 w 1261746"/>
              <a:gd name="connsiteY301" fmla="*/ 28452 h 659131"/>
              <a:gd name="connsiteX302" fmla="*/ 630873 w 1261746"/>
              <a:gd name="connsiteY302" fmla="*/ 56904 h 659131"/>
              <a:gd name="connsiteX303" fmla="*/ 602412 w 1261746"/>
              <a:gd name="connsiteY303" fmla="*/ 28452 h 659131"/>
              <a:gd name="connsiteX304" fmla="*/ 630873 w 1261746"/>
              <a:gd name="connsiteY304" fmla="*/ 0 h 659131"/>
              <a:gd name="connsiteX305" fmla="*/ 510391 w 1261746"/>
              <a:gd name="connsiteY305" fmla="*/ 0 h 659131"/>
              <a:gd name="connsiteX306" fmla="*/ 538852 w 1261746"/>
              <a:gd name="connsiteY306" fmla="*/ 28452 h 659131"/>
              <a:gd name="connsiteX307" fmla="*/ 510391 w 1261746"/>
              <a:gd name="connsiteY307" fmla="*/ 56904 h 659131"/>
              <a:gd name="connsiteX308" fmla="*/ 481930 w 1261746"/>
              <a:gd name="connsiteY308" fmla="*/ 28452 h 659131"/>
              <a:gd name="connsiteX309" fmla="*/ 510391 w 1261746"/>
              <a:gd name="connsiteY309" fmla="*/ 0 h 659131"/>
              <a:gd name="connsiteX310" fmla="*/ 389908 w 1261746"/>
              <a:gd name="connsiteY310" fmla="*/ 0 h 659131"/>
              <a:gd name="connsiteX311" fmla="*/ 418369 w 1261746"/>
              <a:gd name="connsiteY311" fmla="*/ 28452 h 659131"/>
              <a:gd name="connsiteX312" fmla="*/ 389908 w 1261746"/>
              <a:gd name="connsiteY312" fmla="*/ 56904 h 659131"/>
              <a:gd name="connsiteX313" fmla="*/ 361447 w 1261746"/>
              <a:gd name="connsiteY313" fmla="*/ 28452 h 659131"/>
              <a:gd name="connsiteX314" fmla="*/ 389908 w 1261746"/>
              <a:gd name="connsiteY314" fmla="*/ 0 h 659131"/>
              <a:gd name="connsiteX315" fmla="*/ 269426 w 1261746"/>
              <a:gd name="connsiteY315" fmla="*/ 0 h 659131"/>
              <a:gd name="connsiteX316" fmla="*/ 297887 w 1261746"/>
              <a:gd name="connsiteY316" fmla="*/ 28452 h 659131"/>
              <a:gd name="connsiteX317" fmla="*/ 269426 w 1261746"/>
              <a:gd name="connsiteY317" fmla="*/ 56904 h 659131"/>
              <a:gd name="connsiteX318" fmla="*/ 240965 w 1261746"/>
              <a:gd name="connsiteY318" fmla="*/ 28452 h 659131"/>
              <a:gd name="connsiteX319" fmla="*/ 269426 w 1261746"/>
              <a:gd name="connsiteY319" fmla="*/ 0 h 659131"/>
              <a:gd name="connsiteX320" fmla="*/ 148943 w 1261746"/>
              <a:gd name="connsiteY320" fmla="*/ 0 h 659131"/>
              <a:gd name="connsiteX321" fmla="*/ 177404 w 1261746"/>
              <a:gd name="connsiteY321" fmla="*/ 28452 h 659131"/>
              <a:gd name="connsiteX322" fmla="*/ 148943 w 1261746"/>
              <a:gd name="connsiteY322" fmla="*/ 56904 h 659131"/>
              <a:gd name="connsiteX323" fmla="*/ 120482 w 1261746"/>
              <a:gd name="connsiteY323" fmla="*/ 28452 h 659131"/>
              <a:gd name="connsiteX324" fmla="*/ 148943 w 1261746"/>
              <a:gd name="connsiteY324" fmla="*/ 0 h 659131"/>
              <a:gd name="connsiteX325" fmla="*/ 28461 w 1261746"/>
              <a:gd name="connsiteY325" fmla="*/ 0 h 659131"/>
              <a:gd name="connsiteX326" fmla="*/ 56922 w 1261746"/>
              <a:gd name="connsiteY326" fmla="*/ 28452 h 659131"/>
              <a:gd name="connsiteX327" fmla="*/ 28461 w 1261746"/>
              <a:gd name="connsiteY327" fmla="*/ 56904 h 659131"/>
              <a:gd name="connsiteX328" fmla="*/ 0 w 1261746"/>
              <a:gd name="connsiteY328" fmla="*/ 28452 h 659131"/>
              <a:gd name="connsiteX329" fmla="*/ 28461 w 1261746"/>
              <a:gd name="connsiteY329" fmla="*/ 0 h 65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1261746" h="659131">
                <a:moveTo>
                  <a:pt x="1233285" y="602227"/>
                </a:moveTo>
                <a:cubicBezTo>
                  <a:pt x="1249004" y="602227"/>
                  <a:pt x="1261746" y="614965"/>
                  <a:pt x="1261746" y="630679"/>
                </a:cubicBezTo>
                <a:cubicBezTo>
                  <a:pt x="1261746" y="646393"/>
                  <a:pt x="1249004" y="659131"/>
                  <a:pt x="1233285" y="659131"/>
                </a:cubicBezTo>
                <a:cubicBezTo>
                  <a:pt x="1217566" y="659131"/>
                  <a:pt x="1204824" y="646393"/>
                  <a:pt x="1204824" y="630679"/>
                </a:cubicBezTo>
                <a:cubicBezTo>
                  <a:pt x="1204824" y="614965"/>
                  <a:pt x="1217566" y="602227"/>
                  <a:pt x="1233285" y="602227"/>
                </a:cubicBezTo>
                <a:close/>
                <a:moveTo>
                  <a:pt x="1112803" y="602227"/>
                </a:moveTo>
                <a:cubicBezTo>
                  <a:pt x="1128522" y="602227"/>
                  <a:pt x="1141264" y="614965"/>
                  <a:pt x="1141264" y="630679"/>
                </a:cubicBezTo>
                <a:cubicBezTo>
                  <a:pt x="1141264" y="646393"/>
                  <a:pt x="1128522" y="659131"/>
                  <a:pt x="1112803" y="659131"/>
                </a:cubicBezTo>
                <a:cubicBezTo>
                  <a:pt x="1097084" y="659131"/>
                  <a:pt x="1084342" y="646393"/>
                  <a:pt x="1084342" y="630679"/>
                </a:cubicBezTo>
                <a:cubicBezTo>
                  <a:pt x="1084342" y="614965"/>
                  <a:pt x="1097084" y="602227"/>
                  <a:pt x="1112803" y="602227"/>
                </a:cubicBezTo>
                <a:close/>
                <a:moveTo>
                  <a:pt x="992320" y="602227"/>
                </a:moveTo>
                <a:cubicBezTo>
                  <a:pt x="1008039" y="602227"/>
                  <a:pt x="1020781" y="614965"/>
                  <a:pt x="1020781" y="630679"/>
                </a:cubicBezTo>
                <a:cubicBezTo>
                  <a:pt x="1020781" y="646393"/>
                  <a:pt x="1008039" y="659131"/>
                  <a:pt x="992320" y="659131"/>
                </a:cubicBezTo>
                <a:cubicBezTo>
                  <a:pt x="976601" y="659131"/>
                  <a:pt x="963859" y="646393"/>
                  <a:pt x="963859" y="630679"/>
                </a:cubicBezTo>
                <a:cubicBezTo>
                  <a:pt x="963859" y="614965"/>
                  <a:pt x="976601" y="602227"/>
                  <a:pt x="992320" y="602227"/>
                </a:cubicBezTo>
                <a:close/>
                <a:moveTo>
                  <a:pt x="871838" y="602227"/>
                </a:moveTo>
                <a:cubicBezTo>
                  <a:pt x="887557" y="602227"/>
                  <a:pt x="900299" y="614965"/>
                  <a:pt x="900299" y="630679"/>
                </a:cubicBezTo>
                <a:cubicBezTo>
                  <a:pt x="900299" y="646393"/>
                  <a:pt x="887557" y="659131"/>
                  <a:pt x="871838" y="659131"/>
                </a:cubicBezTo>
                <a:cubicBezTo>
                  <a:pt x="856119" y="659131"/>
                  <a:pt x="843377" y="646393"/>
                  <a:pt x="843377" y="630679"/>
                </a:cubicBezTo>
                <a:cubicBezTo>
                  <a:pt x="843377" y="614965"/>
                  <a:pt x="856119" y="602227"/>
                  <a:pt x="871838" y="602227"/>
                </a:cubicBezTo>
                <a:close/>
                <a:moveTo>
                  <a:pt x="751356" y="602227"/>
                </a:moveTo>
                <a:cubicBezTo>
                  <a:pt x="767075" y="602227"/>
                  <a:pt x="779817" y="614965"/>
                  <a:pt x="779817" y="630679"/>
                </a:cubicBezTo>
                <a:cubicBezTo>
                  <a:pt x="779817" y="646393"/>
                  <a:pt x="767075" y="659131"/>
                  <a:pt x="751356" y="659131"/>
                </a:cubicBezTo>
                <a:cubicBezTo>
                  <a:pt x="735637" y="659131"/>
                  <a:pt x="722895" y="646393"/>
                  <a:pt x="722895" y="630679"/>
                </a:cubicBezTo>
                <a:cubicBezTo>
                  <a:pt x="722895" y="614965"/>
                  <a:pt x="735637" y="602227"/>
                  <a:pt x="751356" y="602227"/>
                </a:cubicBezTo>
                <a:close/>
                <a:moveTo>
                  <a:pt x="630873" y="602227"/>
                </a:moveTo>
                <a:cubicBezTo>
                  <a:pt x="646592" y="602227"/>
                  <a:pt x="659334" y="614965"/>
                  <a:pt x="659334" y="630679"/>
                </a:cubicBezTo>
                <a:cubicBezTo>
                  <a:pt x="659334" y="646393"/>
                  <a:pt x="646592" y="659131"/>
                  <a:pt x="630873" y="659131"/>
                </a:cubicBezTo>
                <a:cubicBezTo>
                  <a:pt x="615154" y="659131"/>
                  <a:pt x="602412" y="646393"/>
                  <a:pt x="602412" y="630679"/>
                </a:cubicBezTo>
                <a:cubicBezTo>
                  <a:pt x="602412" y="614965"/>
                  <a:pt x="615154" y="602227"/>
                  <a:pt x="630873" y="602227"/>
                </a:cubicBezTo>
                <a:close/>
                <a:moveTo>
                  <a:pt x="510391" y="602227"/>
                </a:moveTo>
                <a:cubicBezTo>
                  <a:pt x="526110" y="602227"/>
                  <a:pt x="538852" y="614965"/>
                  <a:pt x="538852" y="630679"/>
                </a:cubicBezTo>
                <a:cubicBezTo>
                  <a:pt x="538852" y="646393"/>
                  <a:pt x="526110" y="659131"/>
                  <a:pt x="510391" y="659131"/>
                </a:cubicBezTo>
                <a:cubicBezTo>
                  <a:pt x="494672" y="659131"/>
                  <a:pt x="481930" y="646393"/>
                  <a:pt x="481930" y="630679"/>
                </a:cubicBezTo>
                <a:cubicBezTo>
                  <a:pt x="481930" y="614965"/>
                  <a:pt x="494672" y="602227"/>
                  <a:pt x="510391" y="602227"/>
                </a:cubicBezTo>
                <a:close/>
                <a:moveTo>
                  <a:pt x="389908" y="602227"/>
                </a:moveTo>
                <a:cubicBezTo>
                  <a:pt x="405627" y="602227"/>
                  <a:pt x="418369" y="614965"/>
                  <a:pt x="418369" y="630679"/>
                </a:cubicBezTo>
                <a:cubicBezTo>
                  <a:pt x="418369" y="646393"/>
                  <a:pt x="405627" y="659131"/>
                  <a:pt x="389908" y="659131"/>
                </a:cubicBezTo>
                <a:cubicBezTo>
                  <a:pt x="374189" y="659131"/>
                  <a:pt x="361447" y="646393"/>
                  <a:pt x="361447" y="630679"/>
                </a:cubicBezTo>
                <a:cubicBezTo>
                  <a:pt x="361447" y="614965"/>
                  <a:pt x="374189" y="602227"/>
                  <a:pt x="389908" y="602227"/>
                </a:cubicBezTo>
                <a:close/>
                <a:moveTo>
                  <a:pt x="269426" y="602227"/>
                </a:moveTo>
                <a:cubicBezTo>
                  <a:pt x="285145" y="602227"/>
                  <a:pt x="297887" y="614965"/>
                  <a:pt x="297887" y="630679"/>
                </a:cubicBezTo>
                <a:cubicBezTo>
                  <a:pt x="297887" y="646393"/>
                  <a:pt x="285145" y="659131"/>
                  <a:pt x="269426" y="659131"/>
                </a:cubicBezTo>
                <a:cubicBezTo>
                  <a:pt x="253707" y="659131"/>
                  <a:pt x="240965" y="646393"/>
                  <a:pt x="240965" y="630679"/>
                </a:cubicBezTo>
                <a:cubicBezTo>
                  <a:pt x="240965" y="614965"/>
                  <a:pt x="253707" y="602227"/>
                  <a:pt x="269426" y="602227"/>
                </a:cubicBezTo>
                <a:close/>
                <a:moveTo>
                  <a:pt x="148943" y="602227"/>
                </a:moveTo>
                <a:cubicBezTo>
                  <a:pt x="164662" y="602227"/>
                  <a:pt x="177404" y="614965"/>
                  <a:pt x="177404" y="630679"/>
                </a:cubicBezTo>
                <a:cubicBezTo>
                  <a:pt x="177404" y="646393"/>
                  <a:pt x="164662" y="659131"/>
                  <a:pt x="148943" y="659131"/>
                </a:cubicBezTo>
                <a:cubicBezTo>
                  <a:pt x="133224" y="659131"/>
                  <a:pt x="120482" y="646393"/>
                  <a:pt x="120482" y="630679"/>
                </a:cubicBezTo>
                <a:cubicBezTo>
                  <a:pt x="120482" y="614965"/>
                  <a:pt x="133224" y="602227"/>
                  <a:pt x="148943" y="602227"/>
                </a:cubicBezTo>
                <a:close/>
                <a:moveTo>
                  <a:pt x="28461" y="602227"/>
                </a:moveTo>
                <a:cubicBezTo>
                  <a:pt x="44180" y="602227"/>
                  <a:pt x="56922" y="614965"/>
                  <a:pt x="56922" y="630679"/>
                </a:cubicBezTo>
                <a:cubicBezTo>
                  <a:pt x="56922" y="646393"/>
                  <a:pt x="44180" y="659131"/>
                  <a:pt x="28461" y="659131"/>
                </a:cubicBezTo>
                <a:cubicBezTo>
                  <a:pt x="12742" y="659131"/>
                  <a:pt x="0" y="646393"/>
                  <a:pt x="0" y="630679"/>
                </a:cubicBezTo>
                <a:cubicBezTo>
                  <a:pt x="0" y="614965"/>
                  <a:pt x="12742" y="602227"/>
                  <a:pt x="28461" y="602227"/>
                </a:cubicBezTo>
                <a:close/>
                <a:moveTo>
                  <a:pt x="1233285" y="481781"/>
                </a:moveTo>
                <a:cubicBezTo>
                  <a:pt x="1249004" y="481781"/>
                  <a:pt x="1261746" y="494519"/>
                  <a:pt x="1261746" y="510233"/>
                </a:cubicBezTo>
                <a:cubicBezTo>
                  <a:pt x="1261746" y="525947"/>
                  <a:pt x="1249004" y="538685"/>
                  <a:pt x="1233285" y="538685"/>
                </a:cubicBezTo>
                <a:cubicBezTo>
                  <a:pt x="1217566" y="538685"/>
                  <a:pt x="1204824" y="525947"/>
                  <a:pt x="1204824" y="510233"/>
                </a:cubicBezTo>
                <a:cubicBezTo>
                  <a:pt x="1204824" y="494519"/>
                  <a:pt x="1217566" y="481781"/>
                  <a:pt x="1233285" y="481781"/>
                </a:cubicBezTo>
                <a:close/>
                <a:moveTo>
                  <a:pt x="1112803" y="481781"/>
                </a:moveTo>
                <a:cubicBezTo>
                  <a:pt x="1128522" y="481781"/>
                  <a:pt x="1141264" y="494519"/>
                  <a:pt x="1141264" y="510233"/>
                </a:cubicBezTo>
                <a:cubicBezTo>
                  <a:pt x="1141264" y="525947"/>
                  <a:pt x="1128522" y="538685"/>
                  <a:pt x="1112803" y="538685"/>
                </a:cubicBezTo>
                <a:cubicBezTo>
                  <a:pt x="1097084" y="538685"/>
                  <a:pt x="1084342" y="525947"/>
                  <a:pt x="1084342" y="510233"/>
                </a:cubicBezTo>
                <a:cubicBezTo>
                  <a:pt x="1084342" y="494519"/>
                  <a:pt x="1097084" y="481781"/>
                  <a:pt x="1112803" y="481781"/>
                </a:cubicBezTo>
                <a:close/>
                <a:moveTo>
                  <a:pt x="992320" y="481781"/>
                </a:moveTo>
                <a:cubicBezTo>
                  <a:pt x="1008039" y="481781"/>
                  <a:pt x="1020781" y="494519"/>
                  <a:pt x="1020781" y="510233"/>
                </a:cubicBezTo>
                <a:cubicBezTo>
                  <a:pt x="1020781" y="525947"/>
                  <a:pt x="1008039" y="538685"/>
                  <a:pt x="992320" y="538685"/>
                </a:cubicBezTo>
                <a:cubicBezTo>
                  <a:pt x="976601" y="538685"/>
                  <a:pt x="963859" y="525947"/>
                  <a:pt x="963859" y="510233"/>
                </a:cubicBezTo>
                <a:cubicBezTo>
                  <a:pt x="963859" y="494519"/>
                  <a:pt x="976601" y="481781"/>
                  <a:pt x="992320" y="481781"/>
                </a:cubicBezTo>
                <a:close/>
                <a:moveTo>
                  <a:pt x="871838" y="481781"/>
                </a:moveTo>
                <a:cubicBezTo>
                  <a:pt x="887557" y="481781"/>
                  <a:pt x="900299" y="494519"/>
                  <a:pt x="900299" y="510233"/>
                </a:cubicBezTo>
                <a:cubicBezTo>
                  <a:pt x="900299" y="525947"/>
                  <a:pt x="887557" y="538685"/>
                  <a:pt x="871838" y="538685"/>
                </a:cubicBezTo>
                <a:cubicBezTo>
                  <a:pt x="856119" y="538685"/>
                  <a:pt x="843377" y="525947"/>
                  <a:pt x="843377" y="510233"/>
                </a:cubicBezTo>
                <a:cubicBezTo>
                  <a:pt x="843377" y="494519"/>
                  <a:pt x="856119" y="481781"/>
                  <a:pt x="871838" y="481781"/>
                </a:cubicBezTo>
                <a:close/>
                <a:moveTo>
                  <a:pt x="751356" y="481781"/>
                </a:moveTo>
                <a:cubicBezTo>
                  <a:pt x="767075" y="481781"/>
                  <a:pt x="779817" y="494519"/>
                  <a:pt x="779817" y="510233"/>
                </a:cubicBezTo>
                <a:cubicBezTo>
                  <a:pt x="779817" y="525947"/>
                  <a:pt x="767075" y="538685"/>
                  <a:pt x="751356" y="538685"/>
                </a:cubicBezTo>
                <a:cubicBezTo>
                  <a:pt x="735637" y="538685"/>
                  <a:pt x="722895" y="525947"/>
                  <a:pt x="722895" y="510233"/>
                </a:cubicBezTo>
                <a:cubicBezTo>
                  <a:pt x="722895" y="494519"/>
                  <a:pt x="735637" y="481781"/>
                  <a:pt x="751356" y="481781"/>
                </a:cubicBezTo>
                <a:close/>
                <a:moveTo>
                  <a:pt x="630873" y="481781"/>
                </a:moveTo>
                <a:cubicBezTo>
                  <a:pt x="646592" y="481781"/>
                  <a:pt x="659334" y="494519"/>
                  <a:pt x="659334" y="510233"/>
                </a:cubicBezTo>
                <a:cubicBezTo>
                  <a:pt x="659334" y="525947"/>
                  <a:pt x="646592" y="538685"/>
                  <a:pt x="630873" y="538685"/>
                </a:cubicBezTo>
                <a:cubicBezTo>
                  <a:pt x="615154" y="538685"/>
                  <a:pt x="602412" y="525947"/>
                  <a:pt x="602412" y="510233"/>
                </a:cubicBezTo>
                <a:cubicBezTo>
                  <a:pt x="602412" y="494519"/>
                  <a:pt x="615154" y="481781"/>
                  <a:pt x="630873" y="481781"/>
                </a:cubicBezTo>
                <a:close/>
                <a:moveTo>
                  <a:pt x="510391" y="481781"/>
                </a:moveTo>
                <a:cubicBezTo>
                  <a:pt x="526110" y="481781"/>
                  <a:pt x="538852" y="494519"/>
                  <a:pt x="538852" y="510233"/>
                </a:cubicBezTo>
                <a:cubicBezTo>
                  <a:pt x="538852" y="525947"/>
                  <a:pt x="526110" y="538685"/>
                  <a:pt x="510391" y="538685"/>
                </a:cubicBezTo>
                <a:cubicBezTo>
                  <a:pt x="494672" y="538685"/>
                  <a:pt x="481930" y="525947"/>
                  <a:pt x="481930" y="510233"/>
                </a:cubicBezTo>
                <a:cubicBezTo>
                  <a:pt x="481930" y="494519"/>
                  <a:pt x="494672" y="481781"/>
                  <a:pt x="510391" y="481781"/>
                </a:cubicBezTo>
                <a:close/>
                <a:moveTo>
                  <a:pt x="389908" y="481781"/>
                </a:moveTo>
                <a:cubicBezTo>
                  <a:pt x="405627" y="481781"/>
                  <a:pt x="418369" y="494519"/>
                  <a:pt x="418369" y="510233"/>
                </a:cubicBezTo>
                <a:cubicBezTo>
                  <a:pt x="418369" y="525947"/>
                  <a:pt x="405627" y="538685"/>
                  <a:pt x="389908" y="538685"/>
                </a:cubicBezTo>
                <a:cubicBezTo>
                  <a:pt x="374189" y="538685"/>
                  <a:pt x="361447" y="525947"/>
                  <a:pt x="361447" y="510233"/>
                </a:cubicBezTo>
                <a:cubicBezTo>
                  <a:pt x="361447" y="494519"/>
                  <a:pt x="374189" y="481781"/>
                  <a:pt x="389908" y="481781"/>
                </a:cubicBezTo>
                <a:close/>
                <a:moveTo>
                  <a:pt x="269426" y="481781"/>
                </a:moveTo>
                <a:cubicBezTo>
                  <a:pt x="285145" y="481781"/>
                  <a:pt x="297887" y="494519"/>
                  <a:pt x="297887" y="510233"/>
                </a:cubicBezTo>
                <a:cubicBezTo>
                  <a:pt x="297887" y="525947"/>
                  <a:pt x="285145" y="538685"/>
                  <a:pt x="269426" y="538685"/>
                </a:cubicBezTo>
                <a:cubicBezTo>
                  <a:pt x="253707" y="538685"/>
                  <a:pt x="240965" y="525947"/>
                  <a:pt x="240965" y="510233"/>
                </a:cubicBezTo>
                <a:cubicBezTo>
                  <a:pt x="240965" y="494519"/>
                  <a:pt x="253707" y="481781"/>
                  <a:pt x="269426" y="481781"/>
                </a:cubicBezTo>
                <a:close/>
                <a:moveTo>
                  <a:pt x="148943" y="481781"/>
                </a:moveTo>
                <a:cubicBezTo>
                  <a:pt x="164662" y="481781"/>
                  <a:pt x="177404" y="494519"/>
                  <a:pt x="177404" y="510233"/>
                </a:cubicBezTo>
                <a:cubicBezTo>
                  <a:pt x="177404" y="525947"/>
                  <a:pt x="164662" y="538685"/>
                  <a:pt x="148943" y="538685"/>
                </a:cubicBezTo>
                <a:cubicBezTo>
                  <a:pt x="133224" y="538685"/>
                  <a:pt x="120482" y="525947"/>
                  <a:pt x="120482" y="510233"/>
                </a:cubicBezTo>
                <a:cubicBezTo>
                  <a:pt x="120482" y="494519"/>
                  <a:pt x="133224" y="481781"/>
                  <a:pt x="148943" y="481781"/>
                </a:cubicBezTo>
                <a:close/>
                <a:moveTo>
                  <a:pt x="28461" y="481781"/>
                </a:moveTo>
                <a:cubicBezTo>
                  <a:pt x="44180" y="481781"/>
                  <a:pt x="56922" y="494519"/>
                  <a:pt x="56922" y="510233"/>
                </a:cubicBezTo>
                <a:cubicBezTo>
                  <a:pt x="56922" y="525947"/>
                  <a:pt x="44180" y="538685"/>
                  <a:pt x="28461" y="538685"/>
                </a:cubicBezTo>
                <a:cubicBezTo>
                  <a:pt x="12742" y="538685"/>
                  <a:pt x="0" y="525947"/>
                  <a:pt x="0" y="510233"/>
                </a:cubicBezTo>
                <a:cubicBezTo>
                  <a:pt x="0" y="494519"/>
                  <a:pt x="12742" y="481781"/>
                  <a:pt x="28461" y="481781"/>
                </a:cubicBezTo>
                <a:close/>
                <a:moveTo>
                  <a:pt x="1233285" y="361336"/>
                </a:moveTo>
                <a:cubicBezTo>
                  <a:pt x="1249004" y="361336"/>
                  <a:pt x="1261746" y="374074"/>
                  <a:pt x="1261746" y="389788"/>
                </a:cubicBezTo>
                <a:cubicBezTo>
                  <a:pt x="1261746" y="405502"/>
                  <a:pt x="1249004" y="418240"/>
                  <a:pt x="1233285" y="418240"/>
                </a:cubicBezTo>
                <a:cubicBezTo>
                  <a:pt x="1217566" y="418240"/>
                  <a:pt x="1204824" y="405502"/>
                  <a:pt x="1204824" y="389788"/>
                </a:cubicBezTo>
                <a:cubicBezTo>
                  <a:pt x="1204824" y="374074"/>
                  <a:pt x="1217566" y="361336"/>
                  <a:pt x="1233285" y="361336"/>
                </a:cubicBezTo>
                <a:close/>
                <a:moveTo>
                  <a:pt x="1112803" y="361336"/>
                </a:moveTo>
                <a:cubicBezTo>
                  <a:pt x="1128522" y="361336"/>
                  <a:pt x="1141264" y="374074"/>
                  <a:pt x="1141264" y="389788"/>
                </a:cubicBezTo>
                <a:cubicBezTo>
                  <a:pt x="1141264" y="405502"/>
                  <a:pt x="1128522" y="418240"/>
                  <a:pt x="1112803" y="418240"/>
                </a:cubicBezTo>
                <a:cubicBezTo>
                  <a:pt x="1097084" y="418240"/>
                  <a:pt x="1084342" y="405502"/>
                  <a:pt x="1084342" y="389788"/>
                </a:cubicBezTo>
                <a:cubicBezTo>
                  <a:pt x="1084342" y="374074"/>
                  <a:pt x="1097084" y="361336"/>
                  <a:pt x="1112803" y="361336"/>
                </a:cubicBezTo>
                <a:close/>
                <a:moveTo>
                  <a:pt x="992320" y="361336"/>
                </a:moveTo>
                <a:cubicBezTo>
                  <a:pt x="1008039" y="361336"/>
                  <a:pt x="1020781" y="374074"/>
                  <a:pt x="1020781" y="389788"/>
                </a:cubicBezTo>
                <a:cubicBezTo>
                  <a:pt x="1020781" y="405502"/>
                  <a:pt x="1008039" y="418240"/>
                  <a:pt x="992320" y="418240"/>
                </a:cubicBezTo>
                <a:cubicBezTo>
                  <a:pt x="976601" y="418240"/>
                  <a:pt x="963859" y="405502"/>
                  <a:pt x="963859" y="389788"/>
                </a:cubicBezTo>
                <a:cubicBezTo>
                  <a:pt x="963859" y="374074"/>
                  <a:pt x="976601" y="361336"/>
                  <a:pt x="992320" y="361336"/>
                </a:cubicBezTo>
                <a:close/>
                <a:moveTo>
                  <a:pt x="871838" y="361336"/>
                </a:moveTo>
                <a:cubicBezTo>
                  <a:pt x="887557" y="361336"/>
                  <a:pt x="900299" y="374074"/>
                  <a:pt x="900299" y="389788"/>
                </a:cubicBezTo>
                <a:cubicBezTo>
                  <a:pt x="900299" y="405502"/>
                  <a:pt x="887557" y="418240"/>
                  <a:pt x="871838" y="418240"/>
                </a:cubicBezTo>
                <a:cubicBezTo>
                  <a:pt x="856119" y="418240"/>
                  <a:pt x="843377" y="405502"/>
                  <a:pt x="843377" y="389788"/>
                </a:cubicBezTo>
                <a:cubicBezTo>
                  <a:pt x="843377" y="374074"/>
                  <a:pt x="856119" y="361336"/>
                  <a:pt x="871838" y="361336"/>
                </a:cubicBezTo>
                <a:close/>
                <a:moveTo>
                  <a:pt x="751356" y="361336"/>
                </a:moveTo>
                <a:cubicBezTo>
                  <a:pt x="767075" y="361336"/>
                  <a:pt x="779817" y="374074"/>
                  <a:pt x="779817" y="389788"/>
                </a:cubicBezTo>
                <a:cubicBezTo>
                  <a:pt x="779817" y="405502"/>
                  <a:pt x="767075" y="418240"/>
                  <a:pt x="751356" y="418240"/>
                </a:cubicBezTo>
                <a:cubicBezTo>
                  <a:pt x="735637" y="418240"/>
                  <a:pt x="722895" y="405502"/>
                  <a:pt x="722895" y="389788"/>
                </a:cubicBezTo>
                <a:cubicBezTo>
                  <a:pt x="722895" y="374074"/>
                  <a:pt x="735637" y="361336"/>
                  <a:pt x="751356" y="361336"/>
                </a:cubicBezTo>
                <a:close/>
                <a:moveTo>
                  <a:pt x="630873" y="361336"/>
                </a:moveTo>
                <a:cubicBezTo>
                  <a:pt x="646592" y="361336"/>
                  <a:pt x="659334" y="374074"/>
                  <a:pt x="659334" y="389788"/>
                </a:cubicBezTo>
                <a:cubicBezTo>
                  <a:pt x="659334" y="405502"/>
                  <a:pt x="646592" y="418240"/>
                  <a:pt x="630873" y="418240"/>
                </a:cubicBezTo>
                <a:cubicBezTo>
                  <a:pt x="615154" y="418240"/>
                  <a:pt x="602412" y="405502"/>
                  <a:pt x="602412" y="389788"/>
                </a:cubicBezTo>
                <a:cubicBezTo>
                  <a:pt x="602412" y="374074"/>
                  <a:pt x="615154" y="361336"/>
                  <a:pt x="630873" y="361336"/>
                </a:cubicBezTo>
                <a:close/>
                <a:moveTo>
                  <a:pt x="510391" y="361336"/>
                </a:moveTo>
                <a:cubicBezTo>
                  <a:pt x="526110" y="361336"/>
                  <a:pt x="538852" y="374074"/>
                  <a:pt x="538852" y="389788"/>
                </a:cubicBezTo>
                <a:cubicBezTo>
                  <a:pt x="538852" y="405502"/>
                  <a:pt x="526110" y="418240"/>
                  <a:pt x="510391" y="418240"/>
                </a:cubicBezTo>
                <a:cubicBezTo>
                  <a:pt x="494672" y="418240"/>
                  <a:pt x="481930" y="405502"/>
                  <a:pt x="481930" y="389788"/>
                </a:cubicBezTo>
                <a:cubicBezTo>
                  <a:pt x="481930" y="374074"/>
                  <a:pt x="494672" y="361336"/>
                  <a:pt x="510391" y="361336"/>
                </a:cubicBezTo>
                <a:close/>
                <a:moveTo>
                  <a:pt x="389908" y="361336"/>
                </a:moveTo>
                <a:cubicBezTo>
                  <a:pt x="405627" y="361336"/>
                  <a:pt x="418369" y="374074"/>
                  <a:pt x="418369" y="389788"/>
                </a:cubicBezTo>
                <a:cubicBezTo>
                  <a:pt x="418369" y="405502"/>
                  <a:pt x="405627" y="418240"/>
                  <a:pt x="389908" y="418240"/>
                </a:cubicBezTo>
                <a:cubicBezTo>
                  <a:pt x="374189" y="418240"/>
                  <a:pt x="361447" y="405502"/>
                  <a:pt x="361447" y="389788"/>
                </a:cubicBezTo>
                <a:cubicBezTo>
                  <a:pt x="361447" y="374074"/>
                  <a:pt x="374189" y="361336"/>
                  <a:pt x="389908" y="361336"/>
                </a:cubicBezTo>
                <a:close/>
                <a:moveTo>
                  <a:pt x="269426" y="361336"/>
                </a:moveTo>
                <a:cubicBezTo>
                  <a:pt x="285145" y="361336"/>
                  <a:pt x="297887" y="374074"/>
                  <a:pt x="297887" y="389788"/>
                </a:cubicBezTo>
                <a:cubicBezTo>
                  <a:pt x="297887" y="405502"/>
                  <a:pt x="285145" y="418240"/>
                  <a:pt x="269426" y="418240"/>
                </a:cubicBezTo>
                <a:cubicBezTo>
                  <a:pt x="253707" y="418240"/>
                  <a:pt x="240965" y="405502"/>
                  <a:pt x="240965" y="389788"/>
                </a:cubicBezTo>
                <a:cubicBezTo>
                  <a:pt x="240965" y="374074"/>
                  <a:pt x="253707" y="361336"/>
                  <a:pt x="269426" y="361336"/>
                </a:cubicBezTo>
                <a:close/>
                <a:moveTo>
                  <a:pt x="148943" y="361336"/>
                </a:moveTo>
                <a:cubicBezTo>
                  <a:pt x="164662" y="361336"/>
                  <a:pt x="177404" y="374074"/>
                  <a:pt x="177404" y="389788"/>
                </a:cubicBezTo>
                <a:cubicBezTo>
                  <a:pt x="177404" y="405502"/>
                  <a:pt x="164662" y="418240"/>
                  <a:pt x="148943" y="418240"/>
                </a:cubicBezTo>
                <a:cubicBezTo>
                  <a:pt x="133224" y="418240"/>
                  <a:pt x="120482" y="405502"/>
                  <a:pt x="120482" y="389788"/>
                </a:cubicBezTo>
                <a:cubicBezTo>
                  <a:pt x="120482" y="374074"/>
                  <a:pt x="133224" y="361336"/>
                  <a:pt x="148943" y="361336"/>
                </a:cubicBezTo>
                <a:close/>
                <a:moveTo>
                  <a:pt x="28461" y="361336"/>
                </a:moveTo>
                <a:cubicBezTo>
                  <a:pt x="44180" y="361336"/>
                  <a:pt x="56922" y="374074"/>
                  <a:pt x="56922" y="389788"/>
                </a:cubicBezTo>
                <a:cubicBezTo>
                  <a:pt x="56922" y="405502"/>
                  <a:pt x="44180" y="418240"/>
                  <a:pt x="28461" y="418240"/>
                </a:cubicBezTo>
                <a:cubicBezTo>
                  <a:pt x="12742" y="418240"/>
                  <a:pt x="0" y="405502"/>
                  <a:pt x="0" y="389788"/>
                </a:cubicBezTo>
                <a:cubicBezTo>
                  <a:pt x="0" y="374074"/>
                  <a:pt x="12742" y="361336"/>
                  <a:pt x="28461" y="361336"/>
                </a:cubicBezTo>
                <a:close/>
                <a:moveTo>
                  <a:pt x="1233285" y="240891"/>
                </a:moveTo>
                <a:cubicBezTo>
                  <a:pt x="1249004" y="240891"/>
                  <a:pt x="1261746" y="253629"/>
                  <a:pt x="1261746" y="269343"/>
                </a:cubicBezTo>
                <a:cubicBezTo>
                  <a:pt x="1261746" y="285057"/>
                  <a:pt x="1249004" y="297795"/>
                  <a:pt x="1233285" y="297795"/>
                </a:cubicBezTo>
                <a:cubicBezTo>
                  <a:pt x="1217566" y="297795"/>
                  <a:pt x="1204824" y="285057"/>
                  <a:pt x="1204824" y="269343"/>
                </a:cubicBezTo>
                <a:cubicBezTo>
                  <a:pt x="1204824" y="253629"/>
                  <a:pt x="1217566" y="240891"/>
                  <a:pt x="1233285" y="240891"/>
                </a:cubicBezTo>
                <a:close/>
                <a:moveTo>
                  <a:pt x="1112803" y="240891"/>
                </a:moveTo>
                <a:cubicBezTo>
                  <a:pt x="1128522" y="240891"/>
                  <a:pt x="1141264" y="253629"/>
                  <a:pt x="1141264" y="269343"/>
                </a:cubicBezTo>
                <a:cubicBezTo>
                  <a:pt x="1141264" y="285057"/>
                  <a:pt x="1128522" y="297795"/>
                  <a:pt x="1112803" y="297795"/>
                </a:cubicBezTo>
                <a:cubicBezTo>
                  <a:pt x="1097084" y="297795"/>
                  <a:pt x="1084342" y="285057"/>
                  <a:pt x="1084342" y="269343"/>
                </a:cubicBezTo>
                <a:cubicBezTo>
                  <a:pt x="1084342" y="253629"/>
                  <a:pt x="1097084" y="240891"/>
                  <a:pt x="1112803" y="240891"/>
                </a:cubicBezTo>
                <a:close/>
                <a:moveTo>
                  <a:pt x="992320" y="240891"/>
                </a:moveTo>
                <a:cubicBezTo>
                  <a:pt x="1008039" y="240891"/>
                  <a:pt x="1020781" y="253629"/>
                  <a:pt x="1020781" y="269343"/>
                </a:cubicBezTo>
                <a:cubicBezTo>
                  <a:pt x="1020781" y="285057"/>
                  <a:pt x="1008039" y="297795"/>
                  <a:pt x="992320" y="297795"/>
                </a:cubicBezTo>
                <a:cubicBezTo>
                  <a:pt x="976601" y="297795"/>
                  <a:pt x="963859" y="285057"/>
                  <a:pt x="963859" y="269343"/>
                </a:cubicBezTo>
                <a:cubicBezTo>
                  <a:pt x="963859" y="253629"/>
                  <a:pt x="976601" y="240891"/>
                  <a:pt x="992320" y="240891"/>
                </a:cubicBezTo>
                <a:close/>
                <a:moveTo>
                  <a:pt x="871838" y="240891"/>
                </a:moveTo>
                <a:cubicBezTo>
                  <a:pt x="887557" y="240891"/>
                  <a:pt x="900299" y="253629"/>
                  <a:pt x="900299" y="269343"/>
                </a:cubicBezTo>
                <a:cubicBezTo>
                  <a:pt x="900299" y="285057"/>
                  <a:pt x="887557" y="297795"/>
                  <a:pt x="871838" y="297795"/>
                </a:cubicBezTo>
                <a:cubicBezTo>
                  <a:pt x="856119" y="297795"/>
                  <a:pt x="843377" y="285057"/>
                  <a:pt x="843377" y="269343"/>
                </a:cubicBezTo>
                <a:cubicBezTo>
                  <a:pt x="843377" y="253629"/>
                  <a:pt x="856119" y="240891"/>
                  <a:pt x="871838" y="240891"/>
                </a:cubicBezTo>
                <a:close/>
                <a:moveTo>
                  <a:pt x="751356" y="240891"/>
                </a:moveTo>
                <a:cubicBezTo>
                  <a:pt x="767075" y="240891"/>
                  <a:pt x="779817" y="253629"/>
                  <a:pt x="779817" y="269343"/>
                </a:cubicBezTo>
                <a:cubicBezTo>
                  <a:pt x="779817" y="285057"/>
                  <a:pt x="767075" y="297795"/>
                  <a:pt x="751356" y="297795"/>
                </a:cubicBezTo>
                <a:cubicBezTo>
                  <a:pt x="735637" y="297795"/>
                  <a:pt x="722895" y="285057"/>
                  <a:pt x="722895" y="269343"/>
                </a:cubicBezTo>
                <a:cubicBezTo>
                  <a:pt x="722895" y="253629"/>
                  <a:pt x="735637" y="240891"/>
                  <a:pt x="751356" y="240891"/>
                </a:cubicBezTo>
                <a:close/>
                <a:moveTo>
                  <a:pt x="630873" y="240891"/>
                </a:moveTo>
                <a:cubicBezTo>
                  <a:pt x="646592" y="240891"/>
                  <a:pt x="659334" y="253629"/>
                  <a:pt x="659334" y="269343"/>
                </a:cubicBezTo>
                <a:cubicBezTo>
                  <a:pt x="659334" y="285057"/>
                  <a:pt x="646592" y="297795"/>
                  <a:pt x="630873" y="297795"/>
                </a:cubicBezTo>
                <a:cubicBezTo>
                  <a:pt x="615154" y="297795"/>
                  <a:pt x="602412" y="285057"/>
                  <a:pt x="602412" y="269343"/>
                </a:cubicBezTo>
                <a:cubicBezTo>
                  <a:pt x="602412" y="253629"/>
                  <a:pt x="615154" y="240891"/>
                  <a:pt x="630873" y="240891"/>
                </a:cubicBezTo>
                <a:close/>
                <a:moveTo>
                  <a:pt x="510391" y="240891"/>
                </a:moveTo>
                <a:cubicBezTo>
                  <a:pt x="526110" y="240891"/>
                  <a:pt x="538852" y="253629"/>
                  <a:pt x="538852" y="269343"/>
                </a:cubicBezTo>
                <a:cubicBezTo>
                  <a:pt x="538852" y="285057"/>
                  <a:pt x="526110" y="297795"/>
                  <a:pt x="510391" y="297795"/>
                </a:cubicBezTo>
                <a:cubicBezTo>
                  <a:pt x="494672" y="297795"/>
                  <a:pt x="481930" y="285057"/>
                  <a:pt x="481930" y="269343"/>
                </a:cubicBezTo>
                <a:cubicBezTo>
                  <a:pt x="481930" y="253629"/>
                  <a:pt x="494672" y="240891"/>
                  <a:pt x="510391" y="240891"/>
                </a:cubicBezTo>
                <a:close/>
                <a:moveTo>
                  <a:pt x="389908" y="240891"/>
                </a:moveTo>
                <a:cubicBezTo>
                  <a:pt x="405627" y="240891"/>
                  <a:pt x="418369" y="253629"/>
                  <a:pt x="418369" y="269343"/>
                </a:cubicBezTo>
                <a:cubicBezTo>
                  <a:pt x="418369" y="285057"/>
                  <a:pt x="405627" y="297795"/>
                  <a:pt x="389908" y="297795"/>
                </a:cubicBezTo>
                <a:cubicBezTo>
                  <a:pt x="374189" y="297795"/>
                  <a:pt x="361447" y="285057"/>
                  <a:pt x="361447" y="269343"/>
                </a:cubicBezTo>
                <a:cubicBezTo>
                  <a:pt x="361447" y="253629"/>
                  <a:pt x="374189" y="240891"/>
                  <a:pt x="389908" y="240891"/>
                </a:cubicBezTo>
                <a:close/>
                <a:moveTo>
                  <a:pt x="269426" y="240891"/>
                </a:moveTo>
                <a:cubicBezTo>
                  <a:pt x="285145" y="240891"/>
                  <a:pt x="297887" y="253629"/>
                  <a:pt x="297887" y="269343"/>
                </a:cubicBezTo>
                <a:cubicBezTo>
                  <a:pt x="297887" y="285057"/>
                  <a:pt x="285145" y="297795"/>
                  <a:pt x="269426" y="297795"/>
                </a:cubicBezTo>
                <a:cubicBezTo>
                  <a:pt x="253707" y="297795"/>
                  <a:pt x="240965" y="285057"/>
                  <a:pt x="240965" y="269343"/>
                </a:cubicBezTo>
                <a:cubicBezTo>
                  <a:pt x="240965" y="253629"/>
                  <a:pt x="253707" y="240891"/>
                  <a:pt x="269426" y="240891"/>
                </a:cubicBezTo>
                <a:close/>
                <a:moveTo>
                  <a:pt x="148943" y="240891"/>
                </a:moveTo>
                <a:cubicBezTo>
                  <a:pt x="164662" y="240891"/>
                  <a:pt x="177404" y="253629"/>
                  <a:pt x="177404" y="269343"/>
                </a:cubicBezTo>
                <a:cubicBezTo>
                  <a:pt x="177404" y="285057"/>
                  <a:pt x="164662" y="297795"/>
                  <a:pt x="148943" y="297795"/>
                </a:cubicBezTo>
                <a:cubicBezTo>
                  <a:pt x="133224" y="297795"/>
                  <a:pt x="120482" y="285057"/>
                  <a:pt x="120482" y="269343"/>
                </a:cubicBezTo>
                <a:cubicBezTo>
                  <a:pt x="120482" y="253629"/>
                  <a:pt x="133224" y="240891"/>
                  <a:pt x="148943" y="240891"/>
                </a:cubicBezTo>
                <a:close/>
                <a:moveTo>
                  <a:pt x="28461" y="240891"/>
                </a:moveTo>
                <a:cubicBezTo>
                  <a:pt x="44180" y="240891"/>
                  <a:pt x="56922" y="253629"/>
                  <a:pt x="56922" y="269343"/>
                </a:cubicBezTo>
                <a:cubicBezTo>
                  <a:pt x="56922" y="285057"/>
                  <a:pt x="44180" y="297795"/>
                  <a:pt x="28461" y="297795"/>
                </a:cubicBezTo>
                <a:cubicBezTo>
                  <a:pt x="12742" y="297795"/>
                  <a:pt x="0" y="285057"/>
                  <a:pt x="0" y="269343"/>
                </a:cubicBezTo>
                <a:cubicBezTo>
                  <a:pt x="0" y="253629"/>
                  <a:pt x="12742" y="240891"/>
                  <a:pt x="28461" y="240891"/>
                </a:cubicBezTo>
                <a:close/>
                <a:moveTo>
                  <a:pt x="1233285" y="120445"/>
                </a:moveTo>
                <a:cubicBezTo>
                  <a:pt x="1249004" y="120445"/>
                  <a:pt x="1261746" y="133183"/>
                  <a:pt x="1261746" y="148897"/>
                </a:cubicBezTo>
                <a:cubicBezTo>
                  <a:pt x="1261746" y="164611"/>
                  <a:pt x="1249004" y="177349"/>
                  <a:pt x="1233285" y="177349"/>
                </a:cubicBezTo>
                <a:cubicBezTo>
                  <a:pt x="1217566" y="177349"/>
                  <a:pt x="1204824" y="164611"/>
                  <a:pt x="1204824" y="148897"/>
                </a:cubicBezTo>
                <a:cubicBezTo>
                  <a:pt x="1204824" y="133183"/>
                  <a:pt x="1217566" y="120445"/>
                  <a:pt x="1233285" y="120445"/>
                </a:cubicBezTo>
                <a:close/>
                <a:moveTo>
                  <a:pt x="1112803" y="120445"/>
                </a:moveTo>
                <a:cubicBezTo>
                  <a:pt x="1128522" y="120445"/>
                  <a:pt x="1141264" y="133183"/>
                  <a:pt x="1141264" y="148897"/>
                </a:cubicBezTo>
                <a:cubicBezTo>
                  <a:pt x="1141264" y="164611"/>
                  <a:pt x="1128522" y="177349"/>
                  <a:pt x="1112803" y="177349"/>
                </a:cubicBezTo>
                <a:cubicBezTo>
                  <a:pt x="1097084" y="177349"/>
                  <a:pt x="1084342" y="164611"/>
                  <a:pt x="1084342" y="148897"/>
                </a:cubicBezTo>
                <a:cubicBezTo>
                  <a:pt x="1084342" y="133183"/>
                  <a:pt x="1097084" y="120445"/>
                  <a:pt x="1112803" y="120445"/>
                </a:cubicBezTo>
                <a:close/>
                <a:moveTo>
                  <a:pt x="992320" y="120445"/>
                </a:moveTo>
                <a:cubicBezTo>
                  <a:pt x="1008039" y="120445"/>
                  <a:pt x="1020781" y="133183"/>
                  <a:pt x="1020781" y="148897"/>
                </a:cubicBezTo>
                <a:cubicBezTo>
                  <a:pt x="1020781" y="164611"/>
                  <a:pt x="1008039" y="177349"/>
                  <a:pt x="992320" y="177349"/>
                </a:cubicBezTo>
                <a:cubicBezTo>
                  <a:pt x="976601" y="177349"/>
                  <a:pt x="963859" y="164611"/>
                  <a:pt x="963859" y="148897"/>
                </a:cubicBezTo>
                <a:cubicBezTo>
                  <a:pt x="963859" y="133183"/>
                  <a:pt x="976601" y="120445"/>
                  <a:pt x="992320" y="120445"/>
                </a:cubicBezTo>
                <a:close/>
                <a:moveTo>
                  <a:pt x="871838" y="120445"/>
                </a:moveTo>
                <a:cubicBezTo>
                  <a:pt x="887557" y="120445"/>
                  <a:pt x="900299" y="133183"/>
                  <a:pt x="900299" y="148897"/>
                </a:cubicBezTo>
                <a:cubicBezTo>
                  <a:pt x="900299" y="164611"/>
                  <a:pt x="887557" y="177349"/>
                  <a:pt x="871838" y="177349"/>
                </a:cubicBezTo>
                <a:cubicBezTo>
                  <a:pt x="856119" y="177349"/>
                  <a:pt x="843377" y="164611"/>
                  <a:pt x="843377" y="148897"/>
                </a:cubicBezTo>
                <a:cubicBezTo>
                  <a:pt x="843377" y="133183"/>
                  <a:pt x="856119" y="120445"/>
                  <a:pt x="871838" y="120445"/>
                </a:cubicBezTo>
                <a:close/>
                <a:moveTo>
                  <a:pt x="751356" y="120445"/>
                </a:moveTo>
                <a:cubicBezTo>
                  <a:pt x="767075" y="120445"/>
                  <a:pt x="779817" y="133183"/>
                  <a:pt x="779817" y="148897"/>
                </a:cubicBezTo>
                <a:cubicBezTo>
                  <a:pt x="779817" y="164611"/>
                  <a:pt x="767075" y="177349"/>
                  <a:pt x="751356" y="177349"/>
                </a:cubicBezTo>
                <a:cubicBezTo>
                  <a:pt x="735637" y="177349"/>
                  <a:pt x="722895" y="164611"/>
                  <a:pt x="722895" y="148897"/>
                </a:cubicBezTo>
                <a:cubicBezTo>
                  <a:pt x="722895" y="133183"/>
                  <a:pt x="735637" y="120445"/>
                  <a:pt x="751356" y="120445"/>
                </a:cubicBezTo>
                <a:close/>
                <a:moveTo>
                  <a:pt x="630873" y="120445"/>
                </a:moveTo>
                <a:cubicBezTo>
                  <a:pt x="646592" y="120445"/>
                  <a:pt x="659334" y="133183"/>
                  <a:pt x="659334" y="148897"/>
                </a:cubicBezTo>
                <a:cubicBezTo>
                  <a:pt x="659334" y="164611"/>
                  <a:pt x="646592" y="177349"/>
                  <a:pt x="630873" y="177349"/>
                </a:cubicBezTo>
                <a:cubicBezTo>
                  <a:pt x="615154" y="177349"/>
                  <a:pt x="602412" y="164611"/>
                  <a:pt x="602412" y="148897"/>
                </a:cubicBezTo>
                <a:cubicBezTo>
                  <a:pt x="602412" y="133183"/>
                  <a:pt x="615154" y="120445"/>
                  <a:pt x="630873" y="120445"/>
                </a:cubicBezTo>
                <a:close/>
                <a:moveTo>
                  <a:pt x="510391" y="120445"/>
                </a:moveTo>
                <a:cubicBezTo>
                  <a:pt x="526110" y="120445"/>
                  <a:pt x="538852" y="133183"/>
                  <a:pt x="538852" y="148897"/>
                </a:cubicBezTo>
                <a:cubicBezTo>
                  <a:pt x="538852" y="164611"/>
                  <a:pt x="526110" y="177349"/>
                  <a:pt x="510391" y="177349"/>
                </a:cubicBezTo>
                <a:cubicBezTo>
                  <a:pt x="494672" y="177349"/>
                  <a:pt x="481930" y="164611"/>
                  <a:pt x="481930" y="148897"/>
                </a:cubicBezTo>
                <a:cubicBezTo>
                  <a:pt x="481930" y="133183"/>
                  <a:pt x="494672" y="120445"/>
                  <a:pt x="510391" y="120445"/>
                </a:cubicBezTo>
                <a:close/>
                <a:moveTo>
                  <a:pt x="389908" y="120445"/>
                </a:moveTo>
                <a:cubicBezTo>
                  <a:pt x="405627" y="120445"/>
                  <a:pt x="418369" y="133183"/>
                  <a:pt x="418369" y="148897"/>
                </a:cubicBezTo>
                <a:cubicBezTo>
                  <a:pt x="418369" y="164611"/>
                  <a:pt x="405627" y="177349"/>
                  <a:pt x="389908" y="177349"/>
                </a:cubicBezTo>
                <a:cubicBezTo>
                  <a:pt x="374189" y="177349"/>
                  <a:pt x="361447" y="164611"/>
                  <a:pt x="361447" y="148897"/>
                </a:cubicBezTo>
                <a:cubicBezTo>
                  <a:pt x="361447" y="133183"/>
                  <a:pt x="374189" y="120445"/>
                  <a:pt x="389908" y="120445"/>
                </a:cubicBezTo>
                <a:close/>
                <a:moveTo>
                  <a:pt x="269426" y="120445"/>
                </a:moveTo>
                <a:cubicBezTo>
                  <a:pt x="285145" y="120445"/>
                  <a:pt x="297887" y="133183"/>
                  <a:pt x="297887" y="148897"/>
                </a:cubicBezTo>
                <a:cubicBezTo>
                  <a:pt x="297887" y="164611"/>
                  <a:pt x="285145" y="177349"/>
                  <a:pt x="269426" y="177349"/>
                </a:cubicBezTo>
                <a:cubicBezTo>
                  <a:pt x="253707" y="177349"/>
                  <a:pt x="240965" y="164611"/>
                  <a:pt x="240965" y="148897"/>
                </a:cubicBezTo>
                <a:cubicBezTo>
                  <a:pt x="240965" y="133183"/>
                  <a:pt x="253707" y="120445"/>
                  <a:pt x="269426" y="120445"/>
                </a:cubicBezTo>
                <a:close/>
                <a:moveTo>
                  <a:pt x="148943" y="120445"/>
                </a:moveTo>
                <a:cubicBezTo>
                  <a:pt x="164662" y="120445"/>
                  <a:pt x="177404" y="133183"/>
                  <a:pt x="177404" y="148897"/>
                </a:cubicBezTo>
                <a:cubicBezTo>
                  <a:pt x="177404" y="164611"/>
                  <a:pt x="164662" y="177349"/>
                  <a:pt x="148943" y="177349"/>
                </a:cubicBezTo>
                <a:cubicBezTo>
                  <a:pt x="133224" y="177349"/>
                  <a:pt x="120482" y="164611"/>
                  <a:pt x="120482" y="148897"/>
                </a:cubicBezTo>
                <a:cubicBezTo>
                  <a:pt x="120482" y="133183"/>
                  <a:pt x="133224" y="120445"/>
                  <a:pt x="148943" y="120445"/>
                </a:cubicBezTo>
                <a:close/>
                <a:moveTo>
                  <a:pt x="28461" y="120445"/>
                </a:moveTo>
                <a:cubicBezTo>
                  <a:pt x="44180" y="120445"/>
                  <a:pt x="56922" y="133183"/>
                  <a:pt x="56922" y="148897"/>
                </a:cubicBezTo>
                <a:cubicBezTo>
                  <a:pt x="56922" y="164611"/>
                  <a:pt x="44180" y="177349"/>
                  <a:pt x="28461" y="177349"/>
                </a:cubicBezTo>
                <a:cubicBezTo>
                  <a:pt x="12742" y="177349"/>
                  <a:pt x="0" y="164611"/>
                  <a:pt x="0" y="148897"/>
                </a:cubicBezTo>
                <a:cubicBezTo>
                  <a:pt x="0" y="133183"/>
                  <a:pt x="12742" y="120445"/>
                  <a:pt x="28461" y="120445"/>
                </a:cubicBezTo>
                <a:close/>
                <a:moveTo>
                  <a:pt x="1233285" y="0"/>
                </a:moveTo>
                <a:cubicBezTo>
                  <a:pt x="1249004" y="0"/>
                  <a:pt x="1261746" y="12738"/>
                  <a:pt x="1261746" y="28452"/>
                </a:cubicBezTo>
                <a:cubicBezTo>
                  <a:pt x="1261746" y="44166"/>
                  <a:pt x="1249004" y="56904"/>
                  <a:pt x="1233285" y="56904"/>
                </a:cubicBezTo>
                <a:cubicBezTo>
                  <a:pt x="1217566" y="56904"/>
                  <a:pt x="1204824" y="44166"/>
                  <a:pt x="1204824" y="28452"/>
                </a:cubicBezTo>
                <a:cubicBezTo>
                  <a:pt x="1204824" y="12738"/>
                  <a:pt x="1217566" y="0"/>
                  <a:pt x="1233285" y="0"/>
                </a:cubicBezTo>
                <a:close/>
                <a:moveTo>
                  <a:pt x="1112803" y="0"/>
                </a:moveTo>
                <a:cubicBezTo>
                  <a:pt x="1128522" y="0"/>
                  <a:pt x="1141264" y="12738"/>
                  <a:pt x="1141264" y="28452"/>
                </a:cubicBezTo>
                <a:cubicBezTo>
                  <a:pt x="1141264" y="44166"/>
                  <a:pt x="1128522" y="56904"/>
                  <a:pt x="1112803" y="56904"/>
                </a:cubicBezTo>
                <a:cubicBezTo>
                  <a:pt x="1097084" y="56904"/>
                  <a:pt x="1084342" y="44166"/>
                  <a:pt x="1084342" y="28452"/>
                </a:cubicBezTo>
                <a:cubicBezTo>
                  <a:pt x="1084342" y="12738"/>
                  <a:pt x="1097084" y="0"/>
                  <a:pt x="1112803" y="0"/>
                </a:cubicBezTo>
                <a:close/>
                <a:moveTo>
                  <a:pt x="992320" y="0"/>
                </a:moveTo>
                <a:cubicBezTo>
                  <a:pt x="1008039" y="0"/>
                  <a:pt x="1020781" y="12738"/>
                  <a:pt x="1020781" y="28452"/>
                </a:cubicBezTo>
                <a:cubicBezTo>
                  <a:pt x="1020781" y="44166"/>
                  <a:pt x="1008039" y="56904"/>
                  <a:pt x="992320" y="56904"/>
                </a:cubicBezTo>
                <a:cubicBezTo>
                  <a:pt x="976601" y="56904"/>
                  <a:pt x="963859" y="44166"/>
                  <a:pt x="963859" y="28452"/>
                </a:cubicBezTo>
                <a:cubicBezTo>
                  <a:pt x="963859" y="12738"/>
                  <a:pt x="976601" y="0"/>
                  <a:pt x="992320" y="0"/>
                </a:cubicBezTo>
                <a:close/>
                <a:moveTo>
                  <a:pt x="871838" y="0"/>
                </a:moveTo>
                <a:cubicBezTo>
                  <a:pt x="887557" y="0"/>
                  <a:pt x="900299" y="12738"/>
                  <a:pt x="900299" y="28452"/>
                </a:cubicBezTo>
                <a:cubicBezTo>
                  <a:pt x="900299" y="44166"/>
                  <a:pt x="887557" y="56904"/>
                  <a:pt x="871838" y="56904"/>
                </a:cubicBezTo>
                <a:cubicBezTo>
                  <a:pt x="856119" y="56904"/>
                  <a:pt x="843377" y="44166"/>
                  <a:pt x="843377" y="28452"/>
                </a:cubicBezTo>
                <a:cubicBezTo>
                  <a:pt x="843377" y="12738"/>
                  <a:pt x="856119" y="0"/>
                  <a:pt x="871838" y="0"/>
                </a:cubicBezTo>
                <a:close/>
                <a:moveTo>
                  <a:pt x="751356" y="0"/>
                </a:moveTo>
                <a:cubicBezTo>
                  <a:pt x="767075" y="0"/>
                  <a:pt x="779817" y="12738"/>
                  <a:pt x="779817" y="28452"/>
                </a:cubicBezTo>
                <a:cubicBezTo>
                  <a:pt x="779817" y="44166"/>
                  <a:pt x="767075" y="56904"/>
                  <a:pt x="751356" y="56904"/>
                </a:cubicBezTo>
                <a:cubicBezTo>
                  <a:pt x="735637" y="56904"/>
                  <a:pt x="722895" y="44166"/>
                  <a:pt x="722895" y="28452"/>
                </a:cubicBezTo>
                <a:cubicBezTo>
                  <a:pt x="722895" y="12738"/>
                  <a:pt x="735637" y="0"/>
                  <a:pt x="751356" y="0"/>
                </a:cubicBezTo>
                <a:close/>
                <a:moveTo>
                  <a:pt x="630873" y="0"/>
                </a:moveTo>
                <a:cubicBezTo>
                  <a:pt x="646592" y="0"/>
                  <a:pt x="659334" y="12738"/>
                  <a:pt x="659334" y="28452"/>
                </a:cubicBezTo>
                <a:cubicBezTo>
                  <a:pt x="659334" y="44166"/>
                  <a:pt x="646592" y="56904"/>
                  <a:pt x="630873" y="56904"/>
                </a:cubicBezTo>
                <a:cubicBezTo>
                  <a:pt x="615154" y="56904"/>
                  <a:pt x="602412" y="44166"/>
                  <a:pt x="602412" y="28452"/>
                </a:cubicBezTo>
                <a:cubicBezTo>
                  <a:pt x="602412" y="12738"/>
                  <a:pt x="615154" y="0"/>
                  <a:pt x="630873" y="0"/>
                </a:cubicBezTo>
                <a:close/>
                <a:moveTo>
                  <a:pt x="510391" y="0"/>
                </a:moveTo>
                <a:cubicBezTo>
                  <a:pt x="526110" y="0"/>
                  <a:pt x="538852" y="12738"/>
                  <a:pt x="538852" y="28452"/>
                </a:cubicBezTo>
                <a:cubicBezTo>
                  <a:pt x="538852" y="44166"/>
                  <a:pt x="526110" y="56904"/>
                  <a:pt x="510391" y="56904"/>
                </a:cubicBezTo>
                <a:cubicBezTo>
                  <a:pt x="494672" y="56904"/>
                  <a:pt x="481930" y="44166"/>
                  <a:pt x="481930" y="28452"/>
                </a:cubicBezTo>
                <a:cubicBezTo>
                  <a:pt x="481930" y="12738"/>
                  <a:pt x="494672" y="0"/>
                  <a:pt x="510391" y="0"/>
                </a:cubicBezTo>
                <a:close/>
                <a:moveTo>
                  <a:pt x="389908" y="0"/>
                </a:moveTo>
                <a:cubicBezTo>
                  <a:pt x="405627" y="0"/>
                  <a:pt x="418369" y="12738"/>
                  <a:pt x="418369" y="28452"/>
                </a:cubicBezTo>
                <a:cubicBezTo>
                  <a:pt x="418369" y="44166"/>
                  <a:pt x="405627" y="56904"/>
                  <a:pt x="389908" y="56904"/>
                </a:cubicBezTo>
                <a:cubicBezTo>
                  <a:pt x="374189" y="56904"/>
                  <a:pt x="361447" y="44166"/>
                  <a:pt x="361447" y="28452"/>
                </a:cubicBezTo>
                <a:cubicBezTo>
                  <a:pt x="361447" y="12738"/>
                  <a:pt x="374189" y="0"/>
                  <a:pt x="389908" y="0"/>
                </a:cubicBezTo>
                <a:close/>
                <a:moveTo>
                  <a:pt x="269426" y="0"/>
                </a:moveTo>
                <a:cubicBezTo>
                  <a:pt x="285145" y="0"/>
                  <a:pt x="297887" y="12738"/>
                  <a:pt x="297887" y="28452"/>
                </a:cubicBezTo>
                <a:cubicBezTo>
                  <a:pt x="297887" y="44166"/>
                  <a:pt x="285145" y="56904"/>
                  <a:pt x="269426" y="56904"/>
                </a:cubicBezTo>
                <a:cubicBezTo>
                  <a:pt x="253707" y="56904"/>
                  <a:pt x="240965" y="44166"/>
                  <a:pt x="240965" y="28452"/>
                </a:cubicBezTo>
                <a:cubicBezTo>
                  <a:pt x="240965" y="12738"/>
                  <a:pt x="253707" y="0"/>
                  <a:pt x="269426" y="0"/>
                </a:cubicBezTo>
                <a:close/>
                <a:moveTo>
                  <a:pt x="148943" y="0"/>
                </a:moveTo>
                <a:cubicBezTo>
                  <a:pt x="164662" y="0"/>
                  <a:pt x="177404" y="12738"/>
                  <a:pt x="177404" y="28452"/>
                </a:cubicBezTo>
                <a:cubicBezTo>
                  <a:pt x="177404" y="44166"/>
                  <a:pt x="164662" y="56904"/>
                  <a:pt x="148943" y="56904"/>
                </a:cubicBezTo>
                <a:cubicBezTo>
                  <a:pt x="133224" y="56904"/>
                  <a:pt x="120482" y="44166"/>
                  <a:pt x="120482" y="28452"/>
                </a:cubicBezTo>
                <a:cubicBezTo>
                  <a:pt x="120482" y="12738"/>
                  <a:pt x="133224" y="0"/>
                  <a:pt x="148943" y="0"/>
                </a:cubicBezTo>
                <a:close/>
                <a:moveTo>
                  <a:pt x="28461" y="0"/>
                </a:moveTo>
                <a:cubicBezTo>
                  <a:pt x="44180" y="0"/>
                  <a:pt x="56922" y="12738"/>
                  <a:pt x="56922" y="28452"/>
                </a:cubicBezTo>
                <a:cubicBezTo>
                  <a:pt x="56922" y="44166"/>
                  <a:pt x="44180" y="56904"/>
                  <a:pt x="28461" y="56904"/>
                </a:cubicBezTo>
                <a:cubicBezTo>
                  <a:pt x="12742" y="56904"/>
                  <a:pt x="0" y="44166"/>
                  <a:pt x="0" y="28452"/>
                </a:cubicBezTo>
                <a:cubicBezTo>
                  <a:pt x="0" y="12738"/>
                  <a:pt x="12742" y="0"/>
                  <a:pt x="28461" y="0"/>
                </a:cubicBezTo>
                <a:close/>
              </a:path>
            </a:pathLst>
          </a:custGeom>
          <a:solidFill>
            <a:srgbClr val="81AFE0">
              <a:alpha val="35000"/>
            </a:srgbClr>
          </a:solidFill>
          <a:ln>
            <a:noFill/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任意多边形: 形状 1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11371234" y="776896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rgbClr val="81AFE0">
              <a:alpha val="35000"/>
            </a:srgbClr>
          </a:solidFill>
          <a:ln w="31750" cap="rnd">
            <a:noFill/>
            <a:round/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任意多边形: 形状 1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0800000">
            <a:off x="10997345" y="776896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rgbClr val="81AFE0">
              <a:alpha val="35000"/>
            </a:srgbClr>
          </a:solidFill>
          <a:ln w="31750" cap="rnd">
            <a:noFill/>
            <a:round/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任意多边形: 形状 11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0800000">
            <a:off x="11270350" y="676012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rgbClr val="81AFE0"/>
            </a:solidFill>
            <a:round/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任意多边形: 形状 12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10800000">
            <a:off x="10896461" y="676012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rgbClr val="81AFE0"/>
            </a:solidFill>
            <a:round/>
          </a:ln>
        </p:spPr>
        <p:style>
          <a:lnRef idx="2">
            <a:srgbClr val="81AFE0">
              <a:shade val="50000"/>
            </a:srgbClr>
          </a:lnRef>
          <a:fillRef idx="1">
            <a:srgbClr val="81AFE0"/>
          </a:fillRef>
          <a:effectRef idx="0">
            <a:srgbClr val="81AFE0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3" name="文本框 92"/>
          <p:cNvSpPr txBox="1"/>
          <p:nvPr>
            <p:custDataLst>
              <p:tags r:id="rId9"/>
            </p:custDataLst>
          </p:nvPr>
        </p:nvSpPr>
        <p:spPr>
          <a:xfrm>
            <a:off x="568325" y="2072005"/>
            <a:ext cx="10429240" cy="360997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rPr>
              <a:t>“从新课标到新课堂”的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行动层面</a:t>
            </a:r>
          </a:p>
          <a:p>
            <a:pPr marL="355600" lvl="0" indent="-35560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Char char=""/>
            </a:pPr>
            <a:endParaRPr lang="zh-CN" altLang="en-US" sz="2400" b="1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AB9CD"/>
              </a:buClr>
              <a:buSzPct val="100000"/>
              <a:buFont typeface="WPS-Bullets" pitchFamily="2" charset="0"/>
              <a:buNone/>
            </a:pP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rPr>
              <a:t>     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rPr>
              <a:t>教师基于自己的教学实际，将新课标理念与要求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转化</a:t>
            </a:r>
            <a:r>
              <a:rPr lang="zh-CN" altLang="en-US" sz="2400" b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rPr>
              <a:t>为实实在在的教学行为。</a:t>
            </a:r>
          </a:p>
        </p:txBody>
      </p:sp>
      <p:sp>
        <p:nvSpPr>
          <p:cNvPr id="94" name="文本框 93"/>
          <p:cNvSpPr txBox="1"/>
          <p:nvPr>
            <p:custDataLst>
              <p:tags r:id="rId10"/>
            </p:custDataLst>
          </p:nvPr>
        </p:nvSpPr>
        <p:spPr>
          <a:xfrm>
            <a:off x="549910" y="408305"/>
            <a:ext cx="9982200" cy="867410"/>
          </a:xfrm>
          <a:prstGeom prst="rect">
            <a:avLst/>
          </a:prstGeom>
          <a:noFill/>
        </p:spPr>
        <p:txBody>
          <a:bodyPr wrap="square" lIns="90000" tIns="46800" rIns="90000" bIns="46800" rtlCol="0"/>
          <a:lstStyle/>
          <a:p>
            <a:pPr marL="0" indent="0"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None/>
            </a:pPr>
            <a:r>
              <a:rPr lang="zh-CN" altLang="en-US" sz="4000" b="1" spc="3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rPr>
              <a:t>化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Rectangle"/>
          <p:cNvSpPr/>
          <p:nvPr>
            <p:custDataLst>
              <p:tags r:id="rId2"/>
            </p:custDataLst>
          </p:nvPr>
        </p:nvSpPr>
        <p:spPr>
          <a:xfrm>
            <a:off x="0" y="-1"/>
            <a:ext cx="1187880" cy="6858000"/>
          </a:xfrm>
          <a:prstGeom prst="rect">
            <a:avLst/>
          </a:prstGeom>
          <a:solidFill>
            <a:srgbClr val="2196F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20000"/>
              </a:lnSpc>
            </a:pPr>
            <a:endParaRPr sz="469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4" name="Rectangle"/>
          <p:cNvSpPr/>
          <p:nvPr>
            <p:custDataLst>
              <p:tags r:id="rId3"/>
            </p:custDataLst>
          </p:nvPr>
        </p:nvSpPr>
        <p:spPr>
          <a:xfrm>
            <a:off x="3263523" y="4871587"/>
            <a:ext cx="7740598" cy="1986413"/>
          </a:xfrm>
          <a:prstGeom prst="rect">
            <a:avLst/>
          </a:prstGeom>
          <a:solidFill>
            <a:srgbClr val="2196F3">
              <a:lumMod val="5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20000"/>
              </a:lnSpc>
            </a:pPr>
            <a:endParaRPr sz="469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任意形状 12"/>
          <p:cNvSpPr/>
          <p:nvPr>
            <p:custDataLst>
              <p:tags r:id="rId4"/>
            </p:custDataLst>
          </p:nvPr>
        </p:nvSpPr>
        <p:spPr>
          <a:xfrm>
            <a:off x="1" y="4871588"/>
            <a:ext cx="3557587" cy="1988062"/>
          </a:xfrm>
          <a:custGeom>
            <a:avLst/>
            <a:gdLst>
              <a:gd name="connsiteX0" fmla="*/ 0 w 3554633"/>
              <a:gd name="connsiteY0" fmla="*/ 0 h 1986411"/>
              <a:gd name="connsiteX1" fmla="*/ 2392745 w 3554633"/>
              <a:gd name="connsiteY1" fmla="*/ 0 h 1986411"/>
              <a:gd name="connsiteX2" fmla="*/ 3554633 w 3554633"/>
              <a:gd name="connsiteY2" fmla="*/ 1986411 h 1986411"/>
              <a:gd name="connsiteX3" fmla="*/ 0 w 3554633"/>
              <a:gd name="connsiteY3" fmla="*/ 1986411 h 198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4633" h="1986411">
                <a:moveTo>
                  <a:pt x="0" y="0"/>
                </a:moveTo>
                <a:lnTo>
                  <a:pt x="2392745" y="0"/>
                </a:lnTo>
                <a:lnTo>
                  <a:pt x="3554633" y="1986411"/>
                </a:lnTo>
                <a:lnTo>
                  <a:pt x="0" y="1986411"/>
                </a:lnTo>
                <a:close/>
              </a:path>
            </a:pathLst>
          </a:custGeom>
          <a:solidFill>
            <a:srgbClr val="2196F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20000"/>
              </a:lnSpc>
            </a:pPr>
            <a:endParaRPr sz="469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6" name="Rectangle"/>
          <p:cNvSpPr/>
          <p:nvPr>
            <p:custDataLst>
              <p:tags r:id="rId5"/>
            </p:custDataLst>
          </p:nvPr>
        </p:nvSpPr>
        <p:spPr>
          <a:xfrm>
            <a:off x="11004120" y="1"/>
            <a:ext cx="1187880" cy="6858000"/>
          </a:xfrm>
          <a:prstGeom prst="rect">
            <a:avLst/>
          </a:prstGeom>
          <a:solidFill>
            <a:srgbClr val="2196F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20000"/>
              </a:lnSpc>
            </a:pPr>
            <a:endParaRPr sz="469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7" name="Rectangle"/>
          <p:cNvSpPr/>
          <p:nvPr>
            <p:custDataLst>
              <p:tags r:id="rId6"/>
            </p:custDataLst>
          </p:nvPr>
        </p:nvSpPr>
        <p:spPr>
          <a:xfrm>
            <a:off x="1187880" y="-1"/>
            <a:ext cx="11004120" cy="727329"/>
          </a:xfrm>
          <a:prstGeom prst="rect">
            <a:avLst/>
          </a:prstGeom>
          <a:solidFill>
            <a:srgbClr val="2196F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20000"/>
              </a:lnSpc>
            </a:pPr>
            <a:endParaRPr sz="469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1676342" y="1365275"/>
            <a:ext cx="8839315" cy="727328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800" b="1" spc="300">
                <a:solidFill>
                  <a:srgbClr val="2196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路径一</a:t>
            </a: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1633220" y="2683510"/>
            <a:ext cx="9065260" cy="1985645"/>
          </a:xfrm>
          <a:prstGeom prst="rect">
            <a:avLst/>
          </a:prstGeom>
        </p:spPr>
        <p:txBody>
          <a:bodyPr wrap="square" lIns="91440" tIns="45720" rIns="91440" bIns="45720"/>
          <a:lstStyle/>
          <a:p>
            <a:pPr marR="0" algn="ctr" defTabSz="914400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基于课程标准的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小学英语课程纲要制定</a:t>
            </a:r>
            <a:endParaRPr lang="zh-CN" altLang="en-US" sz="4000" b="1" spc="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zk3ZmYyMmRkZTYxN2UzMDE2ZWRjYjQzNDg4NGFlNj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SLIDE_LAYOUT" val="a_b"/>
  <p:tag name="KSO_WM_SLIDE_LAYOUT_CNT" val="1_1"/>
  <p:tag name="KSO_WM_TEMPLATE_MASTER_TYPE" val="1"/>
  <p:tag name="KSO_WM_TEMPLATE_COLOR_TYPE" val="1"/>
  <p:tag name="KSO_WM_TEMPLATE_CATEGORY" val="custom"/>
  <p:tag name="KSO_WM_TEMPLATE_INDEX" val="20204335"/>
  <p:tag name="KSO_WM_SLIDE_ID" val="custom20204335_1"/>
  <p:tag name="KSO_WM_TEMPLATE_MASTER_THUMB_INDEX" val="12"/>
  <p:tag name="KSO_WM_TEMPLATE_THUMBS_INDEX" val="1、4、7、9、12、16、18、19、20、21、24、28、31、34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LAYERLEVEL" val="1"/>
  <p:tag name="KSO_WM_TAG_VERSION" val="1.0"/>
  <p:tag name="KSO_WM_BEAUTIFY_FLAG" val="#wm#"/>
  <p:tag name="KSO_WM_UNIT_PRESET_TEXT" val="个人述职报告"/>
  <p:tag name="KSO_WM_TEMPLATE_CATEGORY" val="custom"/>
  <p:tag name="KSO_WM_TEMPLATE_INDEX" val="20204335"/>
  <p:tag name="KSO_WM_UNIT_ID" val="custom20204335_1*a*1"/>
  <p:tag name="KSO_WM_UNIT_ISNUMDGMTITLE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LAYERLEVEL" val="1"/>
  <p:tag name="KSO_WM_TAG_VERSION" val="1.0"/>
  <p:tag name="KSO_WM_BEAUTIFY_FLAG" val="#wm#"/>
  <p:tag name="KSO_WM_UNIT_PRESET_TEXT" val="单击此处输入你的副标题，文字是您思想的提炼，为了最终演示发布的良好效果，请尽量言简意赅的阐述观点；根据需要可酌情增减文字，以便观者可以准确理解您所传达的信息。"/>
  <p:tag name="KSO_WM_TEMPLATE_CATEGORY" val="custom"/>
  <p:tag name="KSO_WM_TEMPLATE_INDEX" val="20204335"/>
  <p:tag name="KSO_WM_UNIT_ID" val="custom20204335_1*b*1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335"/>
  <p:tag name="KSO_WM_SPECIAL_SOURCE" val="bdnul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4755"/>
  <p:tag name="KSO_WM_SPECIAL_SOURCE" val="bdnul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LORSCHEME_VERSION" val="3.2"/>
  <p:tag name="KSO_WM_SLIDE_ID" val="diagram20194755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9*458"/>
  <p:tag name="KSO_WM_SLIDE_POSITION" val="26*50"/>
  <p:tag name="KSO_WM_TAG_VERSION" val="1.0"/>
  <p:tag name="KSO_WM_BEAUTIFY_FLAG" val="#wm#"/>
  <p:tag name="KSO_WM_TEMPLATE_CATEGORY" val="diagram"/>
  <p:tag name="KSO_WM_TEMPLATE_INDEX" val="20194755"/>
  <p:tag name="KSO_WM_SLIDE_LAYOUT" val="a_f"/>
  <p:tag name="KSO_WM_SLIDE_LAYOUT_CNT" val="1_1"/>
  <p:tag name="KSO_WM_SPECIAL_SOURCE" val="bdnul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4755_1*i*1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7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4755_1*i*2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35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4755_1*i*5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4755_1*i*6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4755_1*i*4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55_1*i*3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194755_1*i*7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d-4-2"/>
  <p:tag name="KSO_WM_UNIT_COLOR_SCHEME_SHAPE_ID" val="2"/>
  <p:tag name="KSO_WM_UNIT_COLOR_SCHEME_PARENT_PAGE" val="0_1"/>
  <p:tag name="KSO_WM_UNIT_SUBTYPE" val="a"/>
  <p:tag name="KSO_WM_UNIT_PRESET_TEXT" val="单击此处添加小标题：&#10;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&#10;我们为您  标注了最  适合的位  置您输入  的文字到  这里时就  是最佳视&#10;为了能让  您有更直  观的字数  感受并进  一步方便    &#10;单击此处添加小标题：&#10;点击此处添加正文，文字是您思想的提炼，为了最终演示发布的良好效果，请尽量言简意赅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ID" val="diagram20194755_1*f*1"/>
  <p:tag name="KSO_WM_TEMPLATE_CATEGORY" val="diagram"/>
  <p:tag name="KSO_WM_TEMPLATE_INDEX" val="20194755"/>
  <p:tag name="KSO_WM_UNIT_LAYERLEVEL" val="1"/>
  <p:tag name="KSO_WM_TAG_VERSION" val="1.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a-3-2"/>
  <p:tag name="KSO_WM_UNIT_COLOR_SCHEME_SHAPE_ID" val="3"/>
  <p:tag name="KSO_WM_UNIT_COLOR_SCHEME_PARENT_PAGE" val="0_1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4755_1*a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PRESET_TEXT" val="单击此处添加标题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4755"/>
  <p:tag name="KSO_WM_SPECIAL_SOURCE" val="bdnul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052,&quot;width&quot;:4901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4755"/>
  <p:tag name="KSO_WM_SPECIAL_SOURCE" val="bdnul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4755"/>
  <p:tag name="KSO_WM_SPECIAL_SOURCE" val="bdnul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LORSCHEME_VERSION" val="3.2"/>
  <p:tag name="KSO_WM_SLIDE_ID" val="diagram20194755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9*458"/>
  <p:tag name="KSO_WM_SLIDE_POSITION" val="26*50"/>
  <p:tag name="KSO_WM_TAG_VERSION" val="1.0"/>
  <p:tag name="KSO_WM_BEAUTIFY_FLAG" val="#wm#"/>
  <p:tag name="KSO_WM_TEMPLATE_CATEGORY" val="diagram"/>
  <p:tag name="KSO_WM_TEMPLATE_INDEX" val="20194755"/>
  <p:tag name="KSO_WM_SLIDE_LAYOUT" val="a_f"/>
  <p:tag name="KSO_WM_SLIDE_LAYOUT_CNT" val="1_1"/>
  <p:tag name="KSO_WM_SPECIAL_SOURCE" val="bdnul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4755_1*i*1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7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4755_1*i*2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35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4755_1*i*5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4755_1*i*6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4755_1*i*4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55_1*i*3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194755_1*i*7"/>
  <p:tag name="KSO_WM_TEMPLATE_CATEGORY" val="diagram"/>
  <p:tag name="KSO_WM_TEMPLATE_INDEX" val="20194755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d-4-2"/>
  <p:tag name="KSO_WM_UNIT_COLOR_SCHEME_SHAPE_ID" val="2"/>
  <p:tag name="KSO_WM_UNIT_COLOR_SCHEME_PARENT_PAGE" val="0_1"/>
  <p:tag name="KSO_WM_UNIT_SUBTYPE" val="a"/>
  <p:tag name="KSO_WM_UNIT_PRESET_TEXT" val="单击此处添加小标题：&#10;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&#10;我们为您  标注了最  适合的位  置您输入  的文字到  这里时就  是最佳视&#10;为了能让  您有更直  观的字数  感受并进  一步方便    &#10;单击此处添加小标题：&#10;点击此处添加正文，文字是您思想的提炼，为了最终演示发布的良好效果，请尽量言简意赅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ID" val="diagram20194755_1*f*1"/>
  <p:tag name="KSO_WM_TEMPLATE_CATEGORY" val="diagram"/>
  <p:tag name="KSO_WM_TEMPLATE_INDEX" val="20194755"/>
  <p:tag name="KSO_WM_UNIT_LAYERLEVEL" val="1"/>
  <p:tag name="KSO_WM_TAG_VERSION" val="1.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a-3-2"/>
  <p:tag name="KSO_WM_UNIT_COLOR_SCHEME_SHAPE_ID" val="3"/>
  <p:tag name="KSO_WM_UNIT_COLOR_SCHEME_PARENT_PAGE" val="0_1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4755_1*a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PRESET_TEXT" val="单击此处添加标题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1516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59*540"/>
  <p:tag name="KSO_WM_SLIDE_POSITION" val="0*0"/>
  <p:tag name="KSO_WM_TAG_VERSION" val="1.0"/>
  <p:tag name="KSO_WM_BEAUTIFY_FLAG" val="#wm#"/>
  <p:tag name="KSO_WM_TEMPLATE_CATEGORY" val="diagram"/>
  <p:tag name="KSO_WM_TEMPLATE_INDEX" val="20201516"/>
  <p:tag name="KSO_WM_SLIDE_LAYOUT" val="a_f"/>
  <p:tag name="KSO_WM_SLIDE_LAYOUT_CNT" val="1_1"/>
  <p:tag name="KSO_WM_SPECIAL_SOURCE" val="bdnul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516_1*i*1"/>
  <p:tag name="KSO_WM_TEMPLATE_CATEGORY" val="diagram"/>
  <p:tag name="KSO_WM_TEMPLATE_INDEX" val="20201516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16_1*i*2"/>
  <p:tag name="KSO_WM_TEMPLATE_CATEGORY" val="diagram"/>
  <p:tag name="KSO_WM_TEMPLATE_INDEX" val="20201516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16_1*i*3"/>
  <p:tag name="KSO_WM_TEMPLATE_CATEGORY" val="diagram"/>
  <p:tag name="KSO_WM_TEMPLATE_INDEX" val="20201516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16_1*i*4"/>
  <p:tag name="KSO_WM_TEMPLATE_CATEGORY" val="diagram"/>
  <p:tag name="KSO_WM_TEMPLATE_INDEX" val="20201516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1516_1*i*5"/>
  <p:tag name="KSO_WM_TEMPLATE_CATEGORY" val="diagram"/>
  <p:tag name="KSO_WM_TEMPLATE_INDEX" val="20201516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16_1*a*1"/>
  <p:tag name="KSO_WM_TEMPLATE_CATEGORY" val="diagram"/>
  <p:tag name="KSO_WM_TEMPLATE_INDEX" val="20201516"/>
  <p:tag name="KSO_WM_UNIT_LAYERLEVEL" val="1"/>
  <p:tag name="KSO_WM_TAG_VERSION" val="1.0"/>
  <p:tag name="KSO_WM_BEAUTIFY_FLAG" val="#wm#"/>
  <p:tag name="KSO_WM_UNIT_PRESET_TEXT" val="Q：单击此处添加标题内容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80"/>
  <p:tag name="KSO_WM_UNIT_HIGHLIGHT" val="0"/>
  <p:tag name="KSO_WM_UNIT_COMPATIBLE" val="0"/>
  <p:tag name="KSO_WM_UNIT_DIAGRAM_ISNUMVISUAL" val="0"/>
  <p:tag name="KSO_WM_UNIT_DIAGRAM_ISREFERUNIT" val="0"/>
  <p:tag name="KSO_WM_UNIT_ID" val="diagram20201516_1*f*1"/>
  <p:tag name="KSO_WM_TEMPLATE_CATEGORY" val="diagram"/>
  <p:tag name="KSO_WM_TEMPLATE_INDEX" val="20201516"/>
  <p:tag name="KSO_WM_UNIT_LAYERLEVEL" val="1"/>
  <p:tag name="KSO_WM_TAG_VERSION" val="1.0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ORE_SCHEMECOLOR_INDEX_BRIGHTNESS" val="0"/>
  <p:tag name="KSO_WM_UNIT_TEXT_FORE_SCHEMECOLOR_INDEX" val="14"/>
  <p:tag name="KSO_WM_UNIT_TEXT_LINE_FILL_TYP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c2f7a6f-4524-4e88-9bdd-ccaef9ebb8cb}"/>
  <p:tag name="TABLE_ENDDRAG_ORIGIN_RECT" val="859*384"/>
  <p:tag name="TABLE_ENDDRAG_RECT" val="51*125*859*38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ORE_SCHEMECOLOR_INDEX_BRIGHTNESS" val="0"/>
  <p:tag name="KSO_WM_UNIT_TEXT_FORE_SCHEMECOLOR_INDEX" val="14"/>
  <p:tag name="KSO_WM_UNIT_TEXT_LINE_FILL_TYPE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c2f7a6f-4524-4e88-9bdd-ccaef9ebb8cb}"/>
  <p:tag name="TABLE_ENDDRAG_ORIGIN_RECT" val="860*306"/>
  <p:tag name="TABLE_ENDDRAG_RECT" val="51*109*860*30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049832f-e31f-4809-a8fe-ca7a93c48fd8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ORE_SCHEMECOLOR_INDEX_BRIGHTNESS" val="0"/>
  <p:tag name="KSO_WM_UNIT_TEXT_FORE_SCHEMECOLOR_INDEX" val="14"/>
  <p:tag name="KSO_WM_UNIT_TEXT_LINE_FILL_TYPE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c2f7a6f-4524-4e88-9bdd-ccaef9ebb8cb}"/>
  <p:tag name="TABLE_ENDDRAG_ORIGIN_RECT" val="854*296"/>
  <p:tag name="TABLE_ENDDRAG_RECT" val="82*104*854*29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ORE_SCHEMECOLOR_INDEX_BRIGHTNESS" val="0"/>
  <p:tag name="KSO_WM_UNIT_TEXT_FORE_SCHEMECOLOR_INDEX" val="14"/>
  <p:tag name="KSO_WM_UNIT_TEXT_LINE_FILL_TYPE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c2f7a6f-4524-4e88-9bdd-ccaef9ebb8cb}"/>
  <p:tag name="TABLE_ENDDRAG_ORIGIN_RECT" val="883*280"/>
  <p:tag name="TABLE_ENDDRAG_RECT" val="27*109*883*28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049832f-e31f-4809-a8fe-ca7a93c48fd8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da491dd-eca1-42e1-87aa-ce4015889973}"/>
  <p:tag name="TABLE_ENDDRAG_ORIGIN_RECT" val="849*449"/>
  <p:tag name="TABLE_ENDDRAG_RECT" val="62*95*849*44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a515922-3793-48f6-90e7-7cb1e9240c64}"/>
  <p:tag name="TABLE_ENDDRAG_ORIGIN_RECT" val="842*394"/>
  <p:tag name="TABLE_ENDDRAG_RECT" val="47*117*842*39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20,&quot;width&quot;:82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1562cdf-88f5-4b25-b636-2dddece2866c}"/>
  <p:tag name="TABLE_ENDDRAG_ORIGIN_RECT" val="835*337"/>
  <p:tag name="TABLE_ENDDRAG_RECT" val="59*117*835*33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001fa2-cfd2-4422-9ed1-f81acf0808e3}"/>
  <p:tag name="TABLE_ENDDRAG_ORIGIN_RECT" val="847*374"/>
  <p:tag name="TABLE_ENDDRAG_RECT" val="63*117*847*37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3ac4255-6655-47b1-acd3-111a86cd66b6}"/>
  <p:tag name="TABLE_ENDDRAG_ORIGIN_RECT" val="722*259"/>
  <p:tag name="TABLE_ENDDRAG_RECT" val="81*137*722*25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731fc00-f8ac-465f-921c-9b0691fe47d0}"/>
  <p:tag name="TABLE_ENDDRAG_ORIGIN_RECT" val="842*403"/>
  <p:tag name="TABLE_ENDDRAG_RECT" val="54*128*842*40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59418220187_1_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e4a7412-a0f8-430a-8c8c-e925c0bc0be6}"/>
  <p:tag name="TABLE_ENDDRAG_ORIGIN_RECT" val="843*122"/>
  <p:tag name="TABLE_ENDDRAG_RECT" val="37*162*843*12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99,&quot;width&quot;:8280}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320,&quot;width&quot;:18300}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3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3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35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6、18、19、20、21、24、28、31、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007ADD"/>
      </a:accent1>
      <a:accent2>
        <a:srgbClr val="3B3E4D"/>
      </a:accent2>
      <a:accent3>
        <a:srgbClr val="007ADD"/>
      </a:accent3>
      <a:accent4>
        <a:srgbClr val="3B3E4D"/>
      </a:accent4>
      <a:accent5>
        <a:srgbClr val="007ADD"/>
      </a:accent5>
      <a:accent6>
        <a:srgbClr val="3B3E4D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007ADD"/>
      </a:accent1>
      <a:accent2>
        <a:srgbClr val="3B3E4D"/>
      </a:accent2>
      <a:accent3>
        <a:srgbClr val="007ADD"/>
      </a:accent3>
      <a:accent4>
        <a:srgbClr val="3B3E4D"/>
      </a:accent4>
      <a:accent5>
        <a:srgbClr val="007ADD"/>
      </a:accent5>
      <a:accent6>
        <a:srgbClr val="3B3E4D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4889</Words>
  <Application>Microsoft Office PowerPoint</Application>
  <PresentationFormat>自定义</PresentationFormat>
  <Paragraphs>473</Paragraphs>
  <Slides>70</Slides>
  <Notes>13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70</vt:i4>
      </vt:variant>
    </vt:vector>
  </HeadingPairs>
  <TitlesOfParts>
    <vt:vector size="73" baseType="lpstr">
      <vt:lpstr>Office 主题​​</vt:lpstr>
      <vt:lpstr>2_Office 主题​​</vt:lpstr>
      <vt:lpstr>1_Office 主题​​</vt:lpstr>
      <vt:lpstr>从课标    到课堂</vt:lpstr>
      <vt:lpstr>幻灯片 2</vt:lpstr>
      <vt:lpstr>幻灯片 3</vt:lpstr>
      <vt:lpstr>幻灯片 4</vt:lpstr>
      <vt:lpstr>读</vt:lpstr>
      <vt:lpstr>幻灯片 6</vt:lpstr>
      <vt:lpstr>研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理解性技能</vt:lpstr>
      <vt:lpstr>具体指标</vt:lpstr>
      <vt:lpstr>测试特点</vt:lpstr>
      <vt:lpstr>听力测试框架</vt:lpstr>
      <vt:lpstr>典型题（听）</vt:lpstr>
      <vt:lpstr>典型题（听）</vt:lpstr>
      <vt:lpstr>典型题（听）</vt:lpstr>
      <vt:lpstr>典型题（听）</vt:lpstr>
      <vt:lpstr>如何提高学生的听力？</vt:lpstr>
      <vt:lpstr>读测试框架</vt:lpstr>
      <vt:lpstr>典型例题（读）</vt:lpstr>
      <vt:lpstr>典型题（读）</vt:lpstr>
      <vt:lpstr>典型题（读）</vt:lpstr>
      <vt:lpstr>典型题（读）</vt:lpstr>
      <vt:lpstr>典型题（读）</vt:lpstr>
      <vt:lpstr>写测试框架</vt:lpstr>
      <vt:lpstr>单词评分标准</vt:lpstr>
      <vt:lpstr>写（单词）</vt:lpstr>
      <vt:lpstr>写作评分标准</vt:lpstr>
      <vt:lpstr>典型题（仿写)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从课标    到课堂</dc:title>
  <dc:creator/>
  <cp:lastModifiedBy>Administrator</cp:lastModifiedBy>
  <cp:revision>200</cp:revision>
  <dcterms:created xsi:type="dcterms:W3CDTF">2022-08-20T08:31:16Z</dcterms:created>
  <dcterms:modified xsi:type="dcterms:W3CDTF">2023-12-20T03:49:26Z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2052-4.3.0.7280</vt:lpwstr>
  </property>
  <property fmtid="{D5CDD505-2E9C-101B-9397-08002B2CF9AE}" pid="3" name="ICV">
    <vt:lpwstr>C3CF21042C709D2D8471FF62E1E5AF74</vt:lpwstr>
  </property>
  <property fmtid="{D5CDD505-2E9C-101B-9397-08002B2CF9AE}" pid="4" name="commondata">
    <vt:lpwstr>eyJoZGlkIjoiNDNhYTdkZGU2ODJjNjA1ODc3NTRkNGMzMzM3YmI4OTgifQ==</vt:lpwstr>
  </property>
</Properties>
</file>