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482" r:id="rId4"/>
    <p:sldId id="535" r:id="rId5"/>
    <p:sldId id="536" r:id="rId6"/>
    <p:sldId id="531" r:id="rId7"/>
    <p:sldId id="532" r:id="rId8"/>
    <p:sldId id="512" r:id="rId9"/>
    <p:sldId id="513" r:id="rId10"/>
    <p:sldId id="514" r:id="rId11"/>
    <p:sldId id="515" r:id="rId12"/>
    <p:sldId id="516" r:id="rId13"/>
    <p:sldId id="517" r:id="rId14"/>
    <p:sldId id="519" r:id="rId15"/>
    <p:sldId id="520" r:id="rId16"/>
    <p:sldId id="518" r:id="rId17"/>
    <p:sldId id="534" r:id="rId18"/>
    <p:sldId id="522" r:id="rId19"/>
    <p:sldId id="521" r:id="rId20"/>
    <p:sldId id="523" r:id="rId21"/>
    <p:sldId id="524" r:id="rId22"/>
    <p:sldId id="525" r:id="rId23"/>
    <p:sldId id="526" r:id="rId24"/>
    <p:sldId id="527" r:id="rId25"/>
    <p:sldId id="541" r:id="rId26"/>
    <p:sldId id="542" r:id="rId27"/>
    <p:sldId id="543" r:id="rId28"/>
    <p:sldId id="544" r:id="rId29"/>
    <p:sldId id="545" r:id="rId30"/>
    <p:sldId id="546" r:id="rId31"/>
    <p:sldId id="547" r:id="rId32"/>
    <p:sldId id="548" r:id="rId33"/>
    <p:sldId id="550" r:id="rId34"/>
    <p:sldId id="549" r:id="rId35"/>
    <p:sldId id="538" r:id="rId36"/>
    <p:sldId id="539" r:id="rId37"/>
    <p:sldId id="540" r:id="rId38"/>
    <p:sldId id="528" r:id="rId39"/>
    <p:sldId id="530" r:id="rId40"/>
    <p:sldId id="267" r:id="rId41"/>
  </p:sldIdLst>
  <p:sldSz cx="12192000" cy="6858000"/>
  <p:notesSz cx="6858000" cy="9144000"/>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A3D1"/>
    <a:srgbClr val="B8D6D8"/>
    <a:srgbClr val="EFE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01" d="100"/>
          <a:sy n="101" d="100"/>
        </p:scale>
        <p:origin x="114" y="402"/>
      </p:cViewPr>
      <p:guideLst>
        <p:guide orient="horz" pos="2160"/>
        <p:guide pos="3839"/>
      </p:guideLst>
    </p:cSldViewPr>
  </p:slideViewPr>
  <p:notesTextViewPr>
    <p:cViewPr>
      <p:scale>
        <a:sx n="1" d="1"/>
        <a:sy n="1" d="1"/>
      </p:scale>
      <p:origin x="0" y="0"/>
    </p:cViewPr>
  </p:notesTextViewPr>
  <p:sorterViewPr>
    <p:cViewPr>
      <p:scale>
        <a:sx n="41" d="100"/>
        <a:sy n="41"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tags" Target="tags/tag3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CB3441-802E-4F04-8818-4E6715BAAC5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4210EF-6D6E-4776-8867-B3078FFF4D0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3CB3441-802E-4F04-8818-4E6715BAAC5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4210EF-6D6E-4776-8867-B3078FFF4D0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3CB3441-802E-4F04-8818-4E6715BAAC5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4210EF-6D6E-4776-8867-B3078FFF4D0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3CB3441-802E-4F04-8818-4E6715BAAC5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4210EF-6D6E-4776-8867-B3078FFF4D0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CB3441-802E-4F04-8818-4E6715BAAC5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4210EF-6D6E-4776-8867-B3078FFF4D0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3CB3441-802E-4F04-8818-4E6715BAAC5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4210EF-6D6E-4776-8867-B3078FFF4D0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3CB3441-802E-4F04-8818-4E6715BAAC5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84210EF-6D6E-4776-8867-B3078FFF4D0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CB3441-802E-4F04-8818-4E6715BAAC5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84210EF-6D6E-4776-8867-B3078FFF4D0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CB3441-802E-4F04-8818-4E6715BAAC5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84210EF-6D6E-4776-8867-B3078FFF4D0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CB3441-802E-4F04-8818-4E6715BAAC5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4210EF-6D6E-4776-8867-B3078FFF4D0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CB3441-802E-4F04-8818-4E6715BAAC5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4210EF-6D6E-4776-8867-B3078FFF4D0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CB3441-802E-4F04-8818-4E6715BAAC5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210EF-6D6E-4776-8867-B3078FFF4D0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tags" Target="../tags/tag13.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tags" Target="../tags/tag15.xml"/><Relationship Id="rId3" Type="http://schemas.openxmlformats.org/officeDocument/2006/relationships/image" Target="../media/image10.png"/><Relationship Id="rId2" Type="http://schemas.openxmlformats.org/officeDocument/2006/relationships/tags" Target="../tags/tag14.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tags" Target="../tags/tag16.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tags" Target="../tags/tag17.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png"/><Relationship Id="rId2" Type="http://schemas.openxmlformats.org/officeDocument/2006/relationships/tags" Target="../tags/tag18.xml"/><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5.png"/><Relationship Id="rId2" Type="http://schemas.openxmlformats.org/officeDocument/2006/relationships/tags" Target="../tags/tag19.xml"/><Relationship Id="rId1" Type="http://schemas.openxmlformats.org/officeDocument/2006/relationships/image" Target="../media/image1.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tags" Target="../tags/tag21.xml"/><Relationship Id="rId3" Type="http://schemas.openxmlformats.org/officeDocument/2006/relationships/image" Target="../media/image16.png"/><Relationship Id="rId2" Type="http://schemas.openxmlformats.org/officeDocument/2006/relationships/tags" Target="../tags/tag20.xml"/><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8.png"/><Relationship Id="rId2" Type="http://schemas.openxmlformats.org/officeDocument/2006/relationships/tags" Target="../tags/tag22.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tags" Target="../tags/tag23.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tags" Target="../tags/tag24.xml"/><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tags" Target="../tags/tag25.xml"/><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2.png"/><Relationship Id="rId2" Type="http://schemas.openxmlformats.org/officeDocument/2006/relationships/tags" Target="../tags/tag26.xml"/><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3.png"/><Relationship Id="rId2" Type="http://schemas.openxmlformats.org/officeDocument/2006/relationships/tags" Target="../tags/tag27.xml"/><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jpeg"/><Relationship Id="rId1" Type="http://schemas.openxmlformats.org/officeDocument/2006/relationships/image" Target="../media/image1.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1.jpe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jpeg"/><Relationship Id="rId1" Type="http://schemas.openxmlformats.org/officeDocument/2006/relationships/image" Target="../media/image1.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0.jpeg"/><Relationship Id="rId2" Type="http://schemas.openxmlformats.org/officeDocument/2006/relationships/tags" Target="../tags/tag28.xml"/><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jpe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9.xml"/><Relationship Id="rId7" Type="http://schemas.openxmlformats.org/officeDocument/2006/relationships/image" Target="../media/image45.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1.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0.png"/><Relationship Id="rId2" Type="http://schemas.openxmlformats.org/officeDocument/2006/relationships/tags" Target="../tags/tag30.xml"/><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tags" Target="../tags/tag4.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png"/><Relationship Id="rId2" Type="http://schemas.openxmlformats.org/officeDocument/2006/relationships/tags" Target="../tags/tag5.xml"/><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4.png"/><Relationship Id="rId2" Type="http://schemas.openxmlformats.org/officeDocument/2006/relationships/tags" Target="../tags/tag6.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tags" Target="../tags/tag9.xml"/><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tags" Target="../tags/tag10.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tags" Target="../tags/tag12.xml"/><Relationship Id="rId3" Type="http://schemas.openxmlformats.org/officeDocument/2006/relationships/image" Target="../media/image7.png"/><Relationship Id="rId2" Type="http://schemas.openxmlformats.org/officeDocument/2006/relationships/tags" Target="../tags/tag11.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22222" r="22222"/>
          <a:stretch>
            <a:fillRect/>
          </a:stretch>
        </p:blipFill>
        <p:spPr>
          <a:xfrm>
            <a:off x="0" y="1"/>
            <a:ext cx="12192000" cy="6858000"/>
          </a:xfrm>
          <a:prstGeom prst="rect">
            <a:avLst/>
          </a:prstGeom>
        </p:spPr>
      </p:pic>
      <p:pic>
        <p:nvPicPr>
          <p:cNvPr id="6" name="简约.mp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0" y="-1295400"/>
            <a:ext cx="609600" cy="609600"/>
          </a:xfrm>
          <a:prstGeom prst="rect">
            <a:avLst/>
          </a:prstGeom>
        </p:spPr>
      </p:pic>
      <p:sp>
        <p:nvSpPr>
          <p:cNvPr id="4" name="矩形 3"/>
          <p:cNvSpPr/>
          <p:nvPr/>
        </p:nvSpPr>
        <p:spPr>
          <a:xfrm>
            <a:off x="1272858" y="1682115"/>
            <a:ext cx="9646285" cy="1568450"/>
          </a:xfrm>
          <a:prstGeom prst="rect">
            <a:avLst/>
          </a:prstGeom>
          <a:noFill/>
          <a:ln>
            <a:noFill/>
          </a:ln>
        </p:spPr>
        <p:txBody>
          <a:bodyPr wrap="none" rtlCol="0" anchor="t">
            <a:spAutoFit/>
          </a:bodyPr>
          <a:p>
            <a:pPr algn="ctr"/>
            <a:r>
              <a:rPr lang="zh-CN" altLang="en-US" sz="6000" b="1">
                <a:solidFill>
                  <a:schemeClr val="tx1"/>
                </a:solidFill>
                <a:effectLst>
                  <a:outerShdw blurRad="38100" dist="19050" dir="2700000" algn="tl" rotWithShape="0">
                    <a:schemeClr val="dk1">
                      <a:alpha val="40000"/>
                    </a:schemeClr>
                  </a:outerShdw>
                </a:effectLst>
              </a:rPr>
              <a:t>用心育人</a:t>
            </a:r>
            <a:r>
              <a:rPr lang="en-US" altLang="zh-CN" sz="6000" b="1">
                <a:solidFill>
                  <a:schemeClr val="tx1"/>
                </a:solidFill>
                <a:effectLst>
                  <a:outerShdw blurRad="38100" dist="19050" dir="2700000" algn="tl" rotWithShape="0">
                    <a:schemeClr val="dk1">
                      <a:alpha val="40000"/>
                    </a:schemeClr>
                  </a:outerShdw>
                </a:effectLst>
              </a:rPr>
              <a:t>   </a:t>
            </a:r>
            <a:r>
              <a:rPr lang="zh-CN" altLang="en-US" sz="6000" b="1">
                <a:solidFill>
                  <a:schemeClr val="tx1"/>
                </a:solidFill>
                <a:effectLst>
                  <a:outerShdw blurRad="38100" dist="19050" dir="2700000" algn="tl" rotWithShape="0">
                    <a:schemeClr val="dk1">
                      <a:alpha val="40000"/>
                    </a:schemeClr>
                  </a:outerShdw>
                </a:effectLst>
              </a:rPr>
              <a:t>以爱执教</a:t>
            </a:r>
            <a:endParaRPr lang="zh-CN" altLang="en-US" sz="6000" b="1">
              <a:solidFill>
                <a:schemeClr val="tx1"/>
              </a:solidFill>
              <a:effectLst>
                <a:outerShdw blurRad="38100" dist="19050" dir="2700000" algn="tl" rotWithShape="0">
                  <a:schemeClr val="dk1">
                    <a:alpha val="40000"/>
                  </a:schemeClr>
                </a:outerShdw>
              </a:effectLst>
            </a:endParaRPr>
          </a:p>
          <a:p>
            <a:pPr algn="ctr"/>
            <a:r>
              <a:rPr lang="en-US" altLang="zh-CN" sz="3600" b="1">
                <a:solidFill>
                  <a:schemeClr val="tx1"/>
                </a:solidFill>
                <a:effectLst>
                  <a:outerShdw blurRad="38100" dist="19050" dir="2700000" algn="tl" rotWithShape="0">
                    <a:schemeClr val="dk1">
                      <a:alpha val="40000"/>
                    </a:schemeClr>
                  </a:outerShdw>
                </a:effectLst>
              </a:rPr>
              <a:t>                     </a:t>
            </a:r>
            <a:r>
              <a:rPr lang="en-US" altLang="zh-CN" sz="2800">
                <a:solidFill>
                  <a:schemeClr val="tx1"/>
                </a:solidFill>
                <a:effectLst>
                  <a:outerShdw blurRad="38100" dist="19050" dir="2700000" algn="tl" rotWithShape="0">
                    <a:schemeClr val="dk1">
                      <a:alpha val="40000"/>
                    </a:schemeClr>
                  </a:outerShdw>
                </a:effectLst>
              </a:rPr>
              <a:t>——</a:t>
            </a:r>
            <a:r>
              <a:rPr lang="zh-CN" altLang="en-US" sz="2800">
                <a:solidFill>
                  <a:schemeClr val="tx1"/>
                </a:solidFill>
                <a:effectLst>
                  <a:outerShdw blurRad="38100" dist="19050" dir="2700000" algn="tl" rotWithShape="0">
                    <a:schemeClr val="dk1">
                      <a:alpha val="40000"/>
                    </a:schemeClr>
                  </a:outerShdw>
                </a:effectLst>
              </a:rPr>
              <a:t>浅谈走在校本开发的路上</a:t>
            </a:r>
            <a:endParaRPr lang="zh-CN" altLang="en-US" sz="2800">
              <a:solidFill>
                <a:schemeClr val="tx1"/>
              </a:solidFill>
              <a:effectLst>
                <a:outerShdw blurRad="38100" dist="19050" dir="2700000" algn="tl" rotWithShape="0">
                  <a:schemeClr val="dk1">
                    <a:alpha val="40000"/>
                  </a:schemeClr>
                </a:outerShdw>
              </a:effectLst>
            </a:endParaRPr>
          </a:p>
        </p:txBody>
      </p:sp>
      <p:sp>
        <p:nvSpPr>
          <p:cNvPr id="7" name="矩形 6"/>
          <p:cNvSpPr/>
          <p:nvPr/>
        </p:nvSpPr>
        <p:spPr>
          <a:xfrm>
            <a:off x="3343276" y="4018280"/>
            <a:ext cx="5806440" cy="1691640"/>
          </a:xfrm>
          <a:prstGeom prst="rect">
            <a:avLst/>
          </a:prstGeom>
          <a:noFill/>
          <a:ln>
            <a:noFill/>
          </a:ln>
        </p:spPr>
        <p:txBody>
          <a:bodyPr wrap="none" rtlCol="0" anchor="t">
            <a:spAutoFit/>
          </a:bodyPr>
          <a:p>
            <a:pPr algn="ctr"/>
            <a:r>
              <a:rPr lang="zh-CN" altLang="en-US" sz="3600" b="1">
                <a:solidFill>
                  <a:schemeClr val="accent1"/>
                </a:solidFill>
                <a:effectLst>
                  <a:outerShdw blurRad="38100" dist="25400" dir="5400000" algn="ctr" rotWithShape="0">
                    <a:srgbClr val="6E747A">
                      <a:alpha val="43000"/>
                    </a:srgbClr>
                  </a:outerShdw>
                </a:effectLst>
              </a:rPr>
              <a:t>新北区薛家实验小学</a:t>
            </a:r>
            <a:r>
              <a:rPr lang="en-US" altLang="zh-CN" sz="3600" b="1">
                <a:solidFill>
                  <a:schemeClr val="accent1"/>
                </a:solidFill>
                <a:effectLst>
                  <a:outerShdw blurRad="38100" dist="25400" dir="5400000" algn="ctr" rotWithShape="0">
                    <a:srgbClr val="6E747A">
                      <a:alpha val="43000"/>
                    </a:srgbClr>
                  </a:outerShdw>
                </a:effectLst>
              </a:rPr>
              <a:t> </a:t>
            </a:r>
            <a:r>
              <a:rPr lang="zh-CN" altLang="en-US" sz="3600" b="1">
                <a:solidFill>
                  <a:schemeClr val="accent1"/>
                </a:solidFill>
                <a:effectLst>
                  <a:outerShdw blurRad="38100" dist="25400" dir="5400000" algn="ctr" rotWithShape="0">
                    <a:srgbClr val="6E747A">
                      <a:alpha val="43000"/>
                    </a:srgbClr>
                  </a:outerShdw>
                </a:effectLst>
              </a:rPr>
              <a:t>王</a:t>
            </a:r>
            <a:r>
              <a:rPr lang="zh-CN" altLang="en-US" sz="3600" b="1">
                <a:solidFill>
                  <a:schemeClr val="accent1"/>
                </a:solidFill>
                <a:effectLst>
                  <a:outerShdw blurRad="38100" dist="25400" dir="5400000" algn="ctr" rotWithShape="0">
                    <a:srgbClr val="6E747A">
                      <a:alpha val="43000"/>
                    </a:srgbClr>
                  </a:outerShdw>
                </a:effectLst>
              </a:rPr>
              <a:t>佳佳</a:t>
            </a:r>
            <a:endParaRPr lang="zh-CN" altLang="en-US" sz="3600" b="1">
              <a:solidFill>
                <a:schemeClr val="accent1"/>
              </a:solidFill>
              <a:effectLst>
                <a:outerShdw blurRad="38100" dist="25400" dir="5400000" algn="ctr" rotWithShape="0">
                  <a:srgbClr val="6E747A">
                    <a:alpha val="43000"/>
                  </a:srgbClr>
                </a:outerShdw>
              </a:effectLst>
            </a:endParaRPr>
          </a:p>
          <a:p>
            <a:pPr algn="ctr"/>
            <a:endParaRPr lang="zh-CN" altLang="en-US" sz="3600" b="1">
              <a:solidFill>
                <a:schemeClr val="accent1"/>
              </a:solidFill>
              <a:effectLst>
                <a:outerShdw blurRad="38100" dist="25400" dir="5400000" algn="ctr" rotWithShape="0">
                  <a:srgbClr val="6E747A">
                    <a:alpha val="43000"/>
                  </a:srgbClr>
                </a:outerShdw>
              </a:effectLst>
            </a:endParaRPr>
          </a:p>
          <a:p>
            <a:pPr algn="ctr"/>
            <a:r>
              <a:rPr lang="en-US" altLang="zh-CN" sz="3200">
                <a:solidFill>
                  <a:schemeClr val="accent1"/>
                </a:solidFill>
                <a:effectLst>
                  <a:outerShdw blurRad="38100" dist="25400" dir="5400000" algn="ctr" rotWithShape="0">
                    <a:srgbClr val="6E747A">
                      <a:alpha val="43000"/>
                    </a:srgbClr>
                  </a:outerShdw>
                </a:effectLst>
              </a:rPr>
              <a:t>2023</a:t>
            </a:r>
            <a:r>
              <a:rPr lang="zh-CN" altLang="en-US" sz="3200">
                <a:solidFill>
                  <a:schemeClr val="accent1"/>
                </a:solidFill>
                <a:effectLst>
                  <a:outerShdw blurRad="38100" dist="25400" dir="5400000" algn="ctr" rotWithShape="0">
                    <a:srgbClr val="6E747A">
                      <a:alpha val="43000"/>
                    </a:srgbClr>
                  </a:outerShdw>
                </a:effectLst>
              </a:rPr>
              <a:t>年</a:t>
            </a:r>
            <a:r>
              <a:rPr lang="en-US" altLang="zh-CN" sz="3200">
                <a:solidFill>
                  <a:schemeClr val="accent1"/>
                </a:solidFill>
                <a:effectLst>
                  <a:outerShdw blurRad="38100" dist="25400" dir="5400000" algn="ctr" rotWithShape="0">
                    <a:srgbClr val="6E747A">
                      <a:alpha val="43000"/>
                    </a:srgbClr>
                  </a:outerShdw>
                </a:effectLst>
              </a:rPr>
              <a:t>09</a:t>
            </a:r>
            <a:r>
              <a:rPr lang="zh-CN" altLang="en-US" sz="3200">
                <a:solidFill>
                  <a:schemeClr val="accent1"/>
                </a:solidFill>
                <a:effectLst>
                  <a:outerShdw blurRad="38100" dist="25400" dir="5400000" algn="ctr" rotWithShape="0">
                    <a:srgbClr val="6E747A">
                      <a:alpha val="43000"/>
                    </a:srgbClr>
                  </a:outerShdw>
                </a:effectLst>
              </a:rPr>
              <a:t>月</a:t>
            </a:r>
            <a:r>
              <a:rPr lang="en-US" altLang="zh-CN" sz="3200">
                <a:solidFill>
                  <a:schemeClr val="accent1"/>
                </a:solidFill>
                <a:effectLst>
                  <a:outerShdw blurRad="38100" dist="25400" dir="5400000" algn="ctr" rotWithShape="0">
                    <a:srgbClr val="6E747A">
                      <a:alpha val="43000"/>
                    </a:srgbClr>
                  </a:outerShdw>
                </a:effectLst>
              </a:rPr>
              <a:t>05</a:t>
            </a:r>
            <a:r>
              <a:rPr lang="zh-CN" altLang="en-US" sz="3200">
                <a:solidFill>
                  <a:schemeClr val="accent1"/>
                </a:solidFill>
                <a:effectLst>
                  <a:outerShdw blurRad="38100" dist="25400" dir="5400000" algn="ctr" rotWithShape="0">
                    <a:srgbClr val="6E747A">
                      <a:alpha val="43000"/>
                    </a:srgbClr>
                  </a:outerShdw>
                </a:effectLst>
              </a:rPr>
              <a:t>日</a:t>
            </a:r>
            <a:endParaRPr lang="zh-CN" altLang="en-US" sz="3200">
              <a:solidFill>
                <a:schemeClr val="accent1"/>
              </a:solidFill>
              <a:effectLst>
                <a:outerShdw blurRad="38100" dist="25400" dir="5400000" algn="ctr" rotWithShape="0">
                  <a:srgbClr val="6E747A">
                    <a:alpha val="43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184275"/>
            <a:ext cx="5080000" cy="3784600"/>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内</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容</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安</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排</a:t>
            </a:r>
            <a:endParaRPr lang="zh-CN" altLang="en-US" sz="4000" b="1">
              <a:solidFill>
                <a:schemeClr val="accent5"/>
              </a:solidFill>
              <a:ea typeface="宋体" panose="02010600030101010101" pitchFamily="2" charset="-122"/>
            </a:endParaRPr>
          </a:p>
        </p:txBody>
      </p:sp>
      <p:pic>
        <p:nvPicPr>
          <p:cNvPr id="4" name="图片 3" descr="{PYWMA0)4(TR_7MZUNN0IAW"/>
          <p:cNvPicPr>
            <a:picLocks noChangeAspect="1"/>
          </p:cNvPicPr>
          <p:nvPr>
            <p:custDataLst>
              <p:tags r:id="rId2"/>
            </p:custDataLst>
          </p:nvPr>
        </p:nvPicPr>
        <p:blipFill>
          <a:blip r:embed="rId3"/>
          <a:stretch>
            <a:fillRect/>
          </a:stretch>
        </p:blipFill>
        <p:spPr>
          <a:xfrm>
            <a:off x="2270125" y="754380"/>
            <a:ext cx="8516620" cy="53860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184275"/>
            <a:ext cx="5080000" cy="3784600"/>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内</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容</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安</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排</a:t>
            </a:r>
            <a:endParaRPr lang="zh-CN" altLang="en-US" sz="4000" b="1">
              <a:solidFill>
                <a:schemeClr val="accent5"/>
              </a:solidFill>
              <a:ea typeface="宋体" panose="02010600030101010101" pitchFamily="2" charset="-122"/>
            </a:endParaRPr>
          </a:p>
        </p:txBody>
      </p:sp>
      <p:pic>
        <p:nvPicPr>
          <p:cNvPr id="2" name="图片 1" descr="@7}JC`Y3WF%]JH]AH0K]5L0"/>
          <p:cNvPicPr>
            <a:picLocks noChangeAspect="1"/>
          </p:cNvPicPr>
          <p:nvPr>
            <p:custDataLst>
              <p:tags r:id="rId2"/>
            </p:custDataLst>
          </p:nvPr>
        </p:nvPicPr>
        <p:blipFill>
          <a:blip r:embed="rId3"/>
          <a:stretch>
            <a:fillRect/>
          </a:stretch>
        </p:blipFill>
        <p:spPr>
          <a:xfrm>
            <a:off x="2052955" y="180975"/>
            <a:ext cx="9219565" cy="2589530"/>
          </a:xfrm>
          <a:prstGeom prst="rect">
            <a:avLst/>
          </a:prstGeom>
        </p:spPr>
      </p:pic>
      <p:pic>
        <p:nvPicPr>
          <p:cNvPr id="3" name="图片 2" descr="8)VF@BWPA@VV~K48HUC`R1U"/>
          <p:cNvPicPr>
            <a:picLocks noChangeAspect="1"/>
          </p:cNvPicPr>
          <p:nvPr>
            <p:custDataLst>
              <p:tags r:id="rId4"/>
            </p:custDataLst>
          </p:nvPr>
        </p:nvPicPr>
        <p:blipFill>
          <a:blip r:embed="rId5"/>
          <a:stretch>
            <a:fillRect/>
          </a:stretch>
        </p:blipFill>
        <p:spPr>
          <a:xfrm>
            <a:off x="2052955" y="2975610"/>
            <a:ext cx="9219565" cy="37312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184275"/>
            <a:ext cx="5080000" cy="3784600"/>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内</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容</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安</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排</a:t>
            </a:r>
            <a:endParaRPr lang="zh-CN" altLang="en-US" sz="4000" b="1">
              <a:solidFill>
                <a:schemeClr val="accent5"/>
              </a:solidFill>
              <a:ea typeface="宋体" panose="02010600030101010101" pitchFamily="2" charset="-122"/>
            </a:endParaRPr>
          </a:p>
        </p:txBody>
      </p:sp>
      <p:pic>
        <p:nvPicPr>
          <p:cNvPr id="2" name="图片 1" descr="@[_X}TZE5ZM$$NN4%PQV()D"/>
          <p:cNvPicPr>
            <a:picLocks noChangeAspect="1"/>
          </p:cNvPicPr>
          <p:nvPr>
            <p:custDataLst>
              <p:tags r:id="rId2"/>
            </p:custDataLst>
          </p:nvPr>
        </p:nvPicPr>
        <p:blipFill>
          <a:blip r:embed="rId3"/>
          <a:stretch>
            <a:fillRect/>
          </a:stretch>
        </p:blipFill>
        <p:spPr>
          <a:xfrm>
            <a:off x="2165985" y="1184275"/>
            <a:ext cx="9025890" cy="409321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价</a:t>
            </a:r>
            <a:endParaRPr lang="zh-CN" sz="4000" b="1">
              <a:solidFill>
                <a:schemeClr val="accent5"/>
              </a:solidFill>
              <a:ea typeface="宋体" panose="02010600030101010101" pitchFamily="2" charset="-122"/>
            </a:endParaRPr>
          </a:p>
        </p:txBody>
      </p:sp>
      <p:sp>
        <p:nvSpPr>
          <p:cNvPr id="2" name="文本框 1"/>
          <p:cNvSpPr txBox="1"/>
          <p:nvPr/>
        </p:nvSpPr>
        <p:spPr>
          <a:xfrm>
            <a:off x="4281170" y="3749040"/>
            <a:ext cx="4064000" cy="2553335"/>
          </a:xfrm>
          <a:prstGeom prst="rect">
            <a:avLst/>
          </a:prstGeom>
          <a:noFill/>
        </p:spPr>
        <p:txBody>
          <a:bodyPr wrap="square" rtlCol="0">
            <a:spAutoFit/>
          </a:bodyPr>
          <a:p>
            <a:r>
              <a:rPr lang="zh-CN" altLang="en-US" sz="3200"/>
              <a:t>（1）评价内容多元化；</a:t>
            </a:r>
            <a:endParaRPr lang="zh-CN" altLang="en-US" sz="3200"/>
          </a:p>
          <a:p>
            <a:endParaRPr lang="zh-CN" altLang="en-US" sz="3200"/>
          </a:p>
          <a:p>
            <a:r>
              <a:rPr lang="zh-CN" altLang="en-US" sz="3200"/>
              <a:t>（2）评价过程动态化；</a:t>
            </a:r>
            <a:endParaRPr lang="zh-CN" altLang="en-US" sz="3200"/>
          </a:p>
          <a:p>
            <a:endParaRPr lang="zh-CN" altLang="en-US" sz="3200"/>
          </a:p>
          <a:p>
            <a:r>
              <a:rPr lang="zh-CN" altLang="en-US" sz="3200"/>
              <a:t>（</a:t>
            </a:r>
            <a:r>
              <a:rPr lang="en-US" altLang="zh-CN" sz="3200"/>
              <a:t>3</a:t>
            </a:r>
            <a:r>
              <a:rPr lang="zh-CN" altLang="en-US" sz="3200"/>
              <a:t>）评价行为日常化；</a:t>
            </a:r>
            <a:endParaRPr lang="zh-CN" altLang="en-US" sz="3200"/>
          </a:p>
        </p:txBody>
      </p:sp>
      <p:sp>
        <p:nvSpPr>
          <p:cNvPr id="4" name="文本框 3"/>
          <p:cNvSpPr txBox="1"/>
          <p:nvPr/>
        </p:nvSpPr>
        <p:spPr>
          <a:xfrm>
            <a:off x="2552065" y="554990"/>
            <a:ext cx="7522845" cy="3194050"/>
          </a:xfrm>
          <a:prstGeom prst="rect">
            <a:avLst/>
          </a:prstGeom>
          <a:noFill/>
        </p:spPr>
        <p:txBody>
          <a:bodyPr wrap="square" rtlCol="0">
            <a:noAutofit/>
          </a:bodyPr>
          <a:p>
            <a:r>
              <a:rPr lang="zh-CN" altLang="en-US" sz="2400"/>
              <a:t>评价的功能主要在于及时地反映学生学习中的情况，促使学生对学习的过程进行积极地反思和总结，而不是最终给学生下一个结论。</a:t>
            </a:r>
            <a:endParaRPr lang="zh-CN" altLang="en-US" sz="2400"/>
          </a:p>
          <a:p>
            <a:endParaRPr lang="zh-CN" altLang="en-US" sz="2400"/>
          </a:p>
          <a:p>
            <a:r>
              <a:rPr lang="zh-CN" altLang="en-US" sz="2400"/>
              <a:t>关注教学过程中学生智能发展的过程性结果，如解决现实问题的能力等，及时地对学生的学习质量水平做出判断，肯定成绩，找出问题，是过程性评价的一个重要内容。</a:t>
            </a:r>
            <a:endParaRPr lang="zh-CN" altLang="en-US" sz="2400"/>
          </a:p>
          <a:p>
            <a:endParaRPr lang="zh-CN" altLang="en-US"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价</a:t>
            </a:r>
            <a:endParaRPr lang="zh-CN" sz="4000" b="1">
              <a:solidFill>
                <a:schemeClr val="accent5"/>
              </a:solidFill>
              <a:ea typeface="宋体" panose="02010600030101010101" pitchFamily="2" charset="-122"/>
            </a:endParaRPr>
          </a:p>
        </p:txBody>
      </p:sp>
      <p:pic>
        <p:nvPicPr>
          <p:cNvPr id="4" name="图片 3" descr="{KW)7N}~8N3B6`}A)1YB$)E"/>
          <p:cNvPicPr>
            <a:picLocks noChangeAspect="1"/>
          </p:cNvPicPr>
          <p:nvPr>
            <p:custDataLst>
              <p:tags r:id="rId2"/>
            </p:custDataLst>
          </p:nvPr>
        </p:nvPicPr>
        <p:blipFill>
          <a:blip r:embed="rId3"/>
          <a:stretch>
            <a:fillRect/>
          </a:stretch>
        </p:blipFill>
        <p:spPr>
          <a:xfrm>
            <a:off x="1943100" y="669925"/>
            <a:ext cx="9259570" cy="54800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价</a:t>
            </a:r>
            <a:endParaRPr lang="zh-CN" sz="4000" b="1">
              <a:solidFill>
                <a:schemeClr val="accent5"/>
              </a:solidFill>
              <a:ea typeface="宋体" panose="02010600030101010101" pitchFamily="2" charset="-122"/>
            </a:endParaRPr>
          </a:p>
        </p:txBody>
      </p:sp>
      <p:pic>
        <p:nvPicPr>
          <p:cNvPr id="3" name="图片 2" descr="}N47{KH]W~{B$B6C[HGY[VM"/>
          <p:cNvPicPr>
            <a:picLocks noChangeAspect="1"/>
          </p:cNvPicPr>
          <p:nvPr>
            <p:custDataLst>
              <p:tags r:id="rId2"/>
            </p:custDataLst>
          </p:nvPr>
        </p:nvPicPr>
        <p:blipFill>
          <a:blip r:embed="rId3"/>
          <a:stretch>
            <a:fillRect/>
          </a:stretch>
        </p:blipFill>
        <p:spPr>
          <a:xfrm>
            <a:off x="2472690" y="855345"/>
            <a:ext cx="8498205" cy="53009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价</a:t>
            </a:r>
            <a:endParaRPr lang="zh-CN" sz="4000" b="1">
              <a:solidFill>
                <a:schemeClr val="accent5"/>
              </a:solidFill>
              <a:ea typeface="宋体" panose="02010600030101010101" pitchFamily="2" charset="-122"/>
            </a:endParaRPr>
          </a:p>
        </p:txBody>
      </p:sp>
      <p:pic>
        <p:nvPicPr>
          <p:cNvPr id="5" name="图片 4" descr="IGFAN05WYVH)8F[D6`C)P1K"/>
          <p:cNvPicPr>
            <a:picLocks noChangeAspect="1"/>
          </p:cNvPicPr>
          <p:nvPr>
            <p:custDataLst>
              <p:tags r:id="rId2"/>
            </p:custDataLst>
          </p:nvPr>
        </p:nvPicPr>
        <p:blipFill>
          <a:blip r:embed="rId3"/>
          <a:stretch>
            <a:fillRect/>
          </a:stretch>
        </p:blipFill>
        <p:spPr>
          <a:xfrm>
            <a:off x="2000250" y="968375"/>
            <a:ext cx="9507855" cy="5168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638175" y="2431415"/>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2" name="图片 1" descr="XUG7LVU9WRV{%$(D1IQUX(7"/>
          <p:cNvPicPr>
            <a:picLocks noChangeAspect="1"/>
          </p:cNvPicPr>
          <p:nvPr>
            <p:custDataLst>
              <p:tags r:id="rId2"/>
            </p:custDataLst>
          </p:nvPr>
        </p:nvPicPr>
        <p:blipFill>
          <a:blip r:embed="rId3"/>
          <a:stretch>
            <a:fillRect/>
          </a:stretch>
        </p:blipFill>
        <p:spPr>
          <a:xfrm>
            <a:off x="1849120" y="281305"/>
            <a:ext cx="4456430" cy="3510915"/>
          </a:xfrm>
          <a:prstGeom prst="rect">
            <a:avLst/>
          </a:prstGeom>
        </p:spPr>
      </p:pic>
      <p:pic>
        <p:nvPicPr>
          <p:cNvPr id="3" name="图片 2" descr="EG3]]_WB(J7I65$IYMX)BHY"/>
          <p:cNvPicPr>
            <a:picLocks noChangeAspect="1"/>
          </p:cNvPicPr>
          <p:nvPr>
            <p:custDataLst>
              <p:tags r:id="rId4"/>
            </p:custDataLst>
          </p:nvPr>
        </p:nvPicPr>
        <p:blipFill>
          <a:blip r:embed="rId5"/>
          <a:stretch>
            <a:fillRect/>
          </a:stretch>
        </p:blipFill>
        <p:spPr>
          <a:xfrm>
            <a:off x="6807200" y="2581275"/>
            <a:ext cx="4991735" cy="4135120"/>
          </a:xfrm>
          <a:prstGeom prst="rect">
            <a:avLst/>
          </a:prstGeom>
        </p:spPr>
      </p:pic>
      <p:sp>
        <p:nvSpPr>
          <p:cNvPr id="4" name="文本框 3"/>
          <p:cNvSpPr txBox="1"/>
          <p:nvPr/>
        </p:nvSpPr>
        <p:spPr>
          <a:xfrm>
            <a:off x="3137535" y="4087495"/>
            <a:ext cx="4064000" cy="368300"/>
          </a:xfrm>
          <a:prstGeom prst="rect">
            <a:avLst/>
          </a:prstGeom>
          <a:noFill/>
        </p:spPr>
        <p:txBody>
          <a:bodyPr wrap="square" rtlCol="0">
            <a:spAutoFit/>
          </a:bodyPr>
          <a:p>
            <a:r>
              <a:rPr lang="zh-CN" altLang="en-US"/>
              <a:t>学生</a:t>
            </a:r>
            <a:r>
              <a:rPr lang="zh-CN" altLang="en-US"/>
              <a:t>所思所想</a:t>
            </a:r>
            <a:endParaRPr lang="zh-CN" altLang="en-US"/>
          </a:p>
        </p:txBody>
      </p:sp>
      <p:sp>
        <p:nvSpPr>
          <p:cNvPr id="5" name="文本框 4"/>
          <p:cNvSpPr txBox="1"/>
          <p:nvPr/>
        </p:nvSpPr>
        <p:spPr>
          <a:xfrm>
            <a:off x="8618855" y="1902460"/>
            <a:ext cx="4064000" cy="368300"/>
          </a:xfrm>
          <a:prstGeom prst="rect">
            <a:avLst/>
          </a:prstGeom>
          <a:noFill/>
        </p:spPr>
        <p:txBody>
          <a:bodyPr wrap="square" rtlCol="0">
            <a:spAutoFit/>
          </a:bodyPr>
          <a:p>
            <a:r>
              <a:rPr lang="zh-CN" altLang="en-US"/>
              <a:t>家长</a:t>
            </a:r>
            <a:r>
              <a:rPr lang="zh-CN" altLang="en-US"/>
              <a:t>所思所想</a:t>
            </a: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4" name="图片 3" descr="EF)8F%I9C46(JZ3MNZN{MG3"/>
          <p:cNvPicPr>
            <a:picLocks noChangeAspect="1"/>
          </p:cNvPicPr>
          <p:nvPr>
            <p:custDataLst>
              <p:tags r:id="rId2"/>
            </p:custDataLst>
          </p:nvPr>
        </p:nvPicPr>
        <p:blipFill>
          <a:blip r:embed="rId3"/>
          <a:stretch>
            <a:fillRect/>
          </a:stretch>
        </p:blipFill>
        <p:spPr>
          <a:xfrm>
            <a:off x="2576830" y="476250"/>
            <a:ext cx="7774305" cy="621157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2" name="图片 1" descr="W1(8$6OY4(H6F`V4P@RU8SE"/>
          <p:cNvPicPr>
            <a:picLocks noChangeAspect="1"/>
          </p:cNvPicPr>
          <p:nvPr>
            <p:custDataLst>
              <p:tags r:id="rId2"/>
            </p:custDataLst>
          </p:nvPr>
        </p:nvPicPr>
        <p:blipFill>
          <a:blip r:embed="rId3"/>
          <a:stretch>
            <a:fillRect/>
          </a:stretch>
        </p:blipFill>
        <p:spPr>
          <a:xfrm>
            <a:off x="2445385" y="652145"/>
            <a:ext cx="7452360" cy="58299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0"/>
            <a:ext cx="12192000" cy="6858000"/>
            <a:chOff x="0" y="0"/>
            <a:chExt cx="12192000" cy="6858000"/>
          </a:xfrm>
        </p:grpSpPr>
        <p:pic>
          <p:nvPicPr>
            <p:cNvPr id="18" name="图片 17"/>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0"/>
              <a:ext cx="12192000" cy="6858000"/>
            </a:xfrm>
            <a:prstGeom prst="rect">
              <a:avLst/>
            </a:prstGeom>
          </p:spPr>
        </p:pic>
        <p:grpSp>
          <p:nvGrpSpPr>
            <p:cNvPr id="19" name="组合 18"/>
            <p:cNvGrpSpPr/>
            <p:nvPr/>
          </p:nvGrpSpPr>
          <p:grpSpPr>
            <a:xfrm>
              <a:off x="3624263" y="142875"/>
              <a:ext cx="4943475" cy="314319"/>
              <a:chOff x="3624263" y="142875"/>
              <a:chExt cx="4943475" cy="314319"/>
            </a:xfrm>
          </p:grpSpPr>
          <p:cxnSp>
            <p:nvCxnSpPr>
              <p:cNvPr id="20" name="直接连接符 19"/>
              <p:cNvCxnSpPr/>
              <p:nvPr/>
            </p:nvCxnSpPr>
            <p:spPr>
              <a:xfrm>
                <a:off x="3624263" y="300034"/>
                <a:ext cx="4943475" cy="0"/>
              </a:xfrm>
              <a:prstGeom prst="line">
                <a:avLst/>
              </a:prstGeom>
              <a:ln w="38100">
                <a:solidFill>
                  <a:srgbClr val="B8D6D8"/>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876800" y="142875"/>
                <a:ext cx="2438400" cy="314319"/>
              </a:xfrm>
              <a:prstGeom prst="rect">
                <a:avLst/>
              </a:prstGeom>
              <a:solidFill>
                <a:srgbClr val="EF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dirty="0">
                    <a:solidFill>
                      <a:schemeClr val="tx2">
                        <a:lumMod val="50000"/>
                      </a:schemeClr>
                    </a:solidFill>
                    <a:latin typeface="华文仿宋" panose="02010600040101010101" pitchFamily="2" charset="-122"/>
                    <a:ea typeface="华文仿宋" panose="02010600040101010101" pitchFamily="2" charset="-122"/>
                  </a:rPr>
                  <a:t>校本</a:t>
                </a:r>
                <a:r>
                  <a:rPr lang="en-US" altLang="zh-CN" dirty="0">
                    <a:solidFill>
                      <a:schemeClr val="tx2">
                        <a:lumMod val="50000"/>
                      </a:schemeClr>
                    </a:solidFill>
                    <a:latin typeface="华文仿宋" panose="02010600040101010101" pitchFamily="2" charset="-122"/>
                    <a:ea typeface="华文仿宋" panose="02010600040101010101" pitchFamily="2" charset="-122"/>
                  </a:rPr>
                  <a:t> </a:t>
                </a:r>
                <a:r>
                  <a:rPr lang="zh-CN" altLang="en-US" dirty="0">
                    <a:solidFill>
                      <a:schemeClr val="tx2">
                        <a:lumMod val="50000"/>
                      </a:schemeClr>
                    </a:solidFill>
                    <a:latin typeface="华文仿宋" panose="02010600040101010101" pitchFamily="2" charset="-122"/>
                    <a:ea typeface="华文仿宋" panose="02010600040101010101" pitchFamily="2" charset="-122"/>
                  </a:rPr>
                  <a:t>课程</a:t>
                </a:r>
                <a:endParaRPr lang="zh-CN" altLang="en-US" dirty="0">
                  <a:solidFill>
                    <a:schemeClr val="tx2">
                      <a:lumMod val="50000"/>
                    </a:schemeClr>
                  </a:solidFill>
                  <a:latin typeface="华文仿宋" panose="02010600040101010101" pitchFamily="2" charset="-122"/>
                  <a:ea typeface="华文仿宋" panose="02010600040101010101" pitchFamily="2" charset="-122"/>
                </a:endParaRPr>
              </a:p>
            </p:txBody>
          </p:sp>
        </p:grpSp>
      </p:grpSp>
      <p:grpSp>
        <p:nvGrpSpPr>
          <p:cNvPr id="2" name="组合 1"/>
          <p:cNvGrpSpPr/>
          <p:nvPr/>
        </p:nvGrpSpPr>
        <p:grpSpPr>
          <a:xfrm>
            <a:off x="1518276" y="1889786"/>
            <a:ext cx="3347941" cy="3078427"/>
            <a:chOff x="1518276" y="1980916"/>
            <a:chExt cx="3347941" cy="3078427"/>
          </a:xfrm>
        </p:grpSpPr>
        <p:sp>
          <p:nvSpPr>
            <p:cNvPr id="10" name="矩形 9"/>
            <p:cNvSpPr/>
            <p:nvPr/>
          </p:nvSpPr>
          <p:spPr>
            <a:xfrm rot="18765110">
              <a:off x="1985433" y="2079738"/>
              <a:ext cx="2880784" cy="288078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565">
                <a:defRPr/>
              </a:pPr>
              <a:endParaRPr lang="zh-CN" altLang="en-US" sz="2400">
                <a:latin typeface="华文仿宋" panose="02010600040101010101" pitchFamily="2" charset="-122"/>
                <a:ea typeface="华文仿宋" panose="02010600040101010101" pitchFamily="2" charset="-122"/>
              </a:endParaRPr>
            </a:p>
          </p:txBody>
        </p:sp>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l="47917" t="37000" r="35834" b="13000"/>
            <a:stretch>
              <a:fillRect/>
            </a:stretch>
          </p:blipFill>
          <p:spPr>
            <a:xfrm rot="18761645">
              <a:off x="1459075" y="2040117"/>
              <a:ext cx="3078427" cy="2960026"/>
            </a:xfrm>
            <a:prstGeom prst="rect">
              <a:avLst/>
            </a:prstGeom>
          </p:spPr>
        </p:pic>
      </p:grpSp>
      <p:sp>
        <p:nvSpPr>
          <p:cNvPr id="7" name="文本框 36"/>
          <p:cNvSpPr txBox="1">
            <a:spLocks noChangeArrowheads="1"/>
          </p:cNvSpPr>
          <p:nvPr/>
        </p:nvSpPr>
        <p:spPr bwMode="auto">
          <a:xfrm>
            <a:off x="6831330" y="3601085"/>
            <a:ext cx="4362450"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rPr>
              <a:t>3. </a:t>
            </a:r>
            <a:r>
              <a:rPr lang="zh-CN" altLang="en-US"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rPr>
              <a:t>资源</a:t>
            </a:r>
            <a:endParaRPr lang="zh-CN" altLang="en-US"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endParaRPr>
          </a:p>
          <a:p>
            <a:pPr eaLnBrk="1" hangingPunct="1"/>
            <a:endParaRPr lang="en-US" altLang="zh-CN"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endParaRPr>
          </a:p>
          <a:p>
            <a:pPr eaLnBrk="1" hangingPunct="1"/>
            <a:r>
              <a:rPr lang="en-US" altLang="zh-CN"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rPr>
              <a:t>4. </a:t>
            </a:r>
            <a:r>
              <a:rPr lang="zh-CN" altLang="en-US"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rPr>
              <a:t>评价</a:t>
            </a:r>
            <a:endParaRPr lang="zh-CN" altLang="en-US"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endParaRPr>
          </a:p>
        </p:txBody>
      </p:sp>
      <p:sp>
        <p:nvSpPr>
          <p:cNvPr id="3" name="文本框 36"/>
          <p:cNvSpPr txBox="1">
            <a:spLocks noChangeArrowheads="1"/>
          </p:cNvSpPr>
          <p:nvPr>
            <p:custDataLst>
              <p:tags r:id="rId2"/>
            </p:custDataLst>
          </p:nvPr>
        </p:nvSpPr>
        <p:spPr bwMode="auto">
          <a:xfrm>
            <a:off x="6831330" y="2458720"/>
            <a:ext cx="436245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rPr>
              <a:t>2 .</a:t>
            </a:r>
            <a:r>
              <a:rPr lang="zh-CN" altLang="en-US"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rPr>
              <a:t>背景</a:t>
            </a:r>
            <a:endParaRPr lang="zh-CN" altLang="en-US"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endParaRPr>
          </a:p>
        </p:txBody>
      </p:sp>
      <p:sp>
        <p:nvSpPr>
          <p:cNvPr id="5" name="文本框 36"/>
          <p:cNvSpPr txBox="1">
            <a:spLocks noChangeArrowheads="1"/>
          </p:cNvSpPr>
          <p:nvPr>
            <p:custDataLst>
              <p:tags r:id="rId3"/>
            </p:custDataLst>
          </p:nvPr>
        </p:nvSpPr>
        <p:spPr bwMode="auto">
          <a:xfrm>
            <a:off x="6831330" y="1294130"/>
            <a:ext cx="4362450"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rPr>
              <a:t>1. </a:t>
            </a:r>
            <a:r>
              <a:rPr lang="zh-CN" altLang="en-US"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rPr>
              <a:t>选题</a:t>
            </a:r>
            <a:endParaRPr lang="zh-CN" altLang="en-US"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endParaRPr>
          </a:p>
          <a:p>
            <a:pPr eaLnBrk="1" hangingPunct="1"/>
            <a:endParaRPr lang="zh-CN" altLang="en-US"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endParaRPr>
          </a:p>
          <a:p>
            <a:pPr eaLnBrk="1" hangingPunct="1"/>
            <a:endParaRPr lang="zh-CN" altLang="en-US" sz="4800" dirty="0">
              <a:solidFill>
                <a:schemeClr val="accent1"/>
              </a:solidFill>
              <a:effectLst>
                <a:outerShdw blurRad="38100" dist="25400" dir="5400000" algn="ctr" rotWithShape="0">
                  <a:srgbClr val="6E747A">
                    <a:alpha val="43000"/>
                  </a:srgbClr>
                </a:outerShdw>
              </a:effectLst>
              <a:latin typeface="华文仿宋" panose="02010600040101010101" pitchFamily="2" charset="-122"/>
              <a:ea typeface="华文仿宋" panose="02010600040101010101" pitchFamily="2" charset="-122"/>
              <a:cs typeface="+mn-ea"/>
              <a:sym typeface="+mn-lt"/>
            </a:endParaRPr>
          </a:p>
        </p:txBody>
      </p:sp>
      <p:sp>
        <p:nvSpPr>
          <p:cNvPr id="11" name="矩形 10"/>
          <p:cNvSpPr/>
          <p:nvPr/>
        </p:nvSpPr>
        <p:spPr>
          <a:xfrm>
            <a:off x="2284730" y="1679575"/>
            <a:ext cx="1339850" cy="3784600"/>
          </a:xfrm>
          <a:prstGeom prst="rect">
            <a:avLst/>
          </a:prstGeom>
          <a:noFill/>
          <a:ln>
            <a:noFill/>
          </a:ln>
        </p:spPr>
        <p:txBody>
          <a:bodyPr wrap="square" rtlCol="0" anchor="t">
            <a:spAutoFit/>
          </a:bodyPr>
          <a:p>
            <a:pPr algn="ctr"/>
            <a:r>
              <a:rPr lang="zh-CN" altLang="en-US" sz="6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校本</a:t>
            </a:r>
            <a:r>
              <a:rPr lang="zh-CN" altLang="en-US" sz="6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点滴</a:t>
            </a:r>
            <a:endParaRPr lang="zh-CN" altLang="en-US" sz="60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3" name="图片 2" descr="`MIO0O%H}BUT{AU)()DH7YS"/>
          <p:cNvPicPr>
            <a:picLocks noChangeAspect="1"/>
          </p:cNvPicPr>
          <p:nvPr>
            <p:custDataLst>
              <p:tags r:id="rId2"/>
            </p:custDataLst>
          </p:nvPr>
        </p:nvPicPr>
        <p:blipFill>
          <a:blip r:embed="rId3"/>
          <a:stretch>
            <a:fillRect/>
          </a:stretch>
        </p:blipFill>
        <p:spPr>
          <a:xfrm>
            <a:off x="2218055" y="1112520"/>
            <a:ext cx="9011920" cy="463296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2" name="图片 1" descr="A_EGTF}QXV%ALFW))%RJ[4U"/>
          <p:cNvPicPr>
            <a:picLocks noChangeAspect="1"/>
          </p:cNvPicPr>
          <p:nvPr>
            <p:custDataLst>
              <p:tags r:id="rId2"/>
            </p:custDataLst>
          </p:nvPr>
        </p:nvPicPr>
        <p:blipFill>
          <a:blip r:embed="rId3"/>
          <a:stretch>
            <a:fillRect/>
          </a:stretch>
        </p:blipFill>
        <p:spPr>
          <a:xfrm>
            <a:off x="2108200" y="960120"/>
            <a:ext cx="8936990" cy="47117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3" name="图片 2" descr="CU{F2Z6MF7OPZF8%6DQ{((H"/>
          <p:cNvPicPr>
            <a:picLocks noChangeAspect="1"/>
          </p:cNvPicPr>
          <p:nvPr>
            <p:custDataLst>
              <p:tags r:id="rId2"/>
            </p:custDataLst>
          </p:nvPr>
        </p:nvPicPr>
        <p:blipFill>
          <a:blip r:embed="rId3"/>
          <a:stretch>
            <a:fillRect/>
          </a:stretch>
        </p:blipFill>
        <p:spPr>
          <a:xfrm>
            <a:off x="2430780" y="1235710"/>
            <a:ext cx="8549005" cy="438594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2" name="图片 1" descr="EXVB_G4R3H]`Y62ZWN30SQQ"/>
          <p:cNvPicPr>
            <a:picLocks noChangeAspect="1"/>
          </p:cNvPicPr>
          <p:nvPr>
            <p:custDataLst>
              <p:tags r:id="rId2"/>
            </p:custDataLst>
          </p:nvPr>
        </p:nvPicPr>
        <p:blipFill>
          <a:blip r:embed="rId3"/>
          <a:stretch>
            <a:fillRect/>
          </a:stretch>
        </p:blipFill>
        <p:spPr>
          <a:xfrm>
            <a:off x="2569845" y="485775"/>
            <a:ext cx="7468235" cy="588581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3" name="图片 2"/>
          <p:cNvPicPr/>
          <p:nvPr/>
        </p:nvPicPr>
        <p:blipFill>
          <a:blip r:embed="rId2"/>
          <a:stretch>
            <a:fillRect/>
          </a:stretch>
        </p:blipFill>
        <p:spPr>
          <a:xfrm>
            <a:off x="3104515" y="758190"/>
            <a:ext cx="6837680" cy="5095875"/>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a:solidFill>
                  <a:schemeClr val="accent5"/>
                </a:solidFill>
                <a:ea typeface="宋体" panose="02010600030101010101" pitchFamily="2" charset="-122"/>
              </a:rPr>
              <a:t>课</a:t>
            </a:r>
            <a:endParaRPr lang="zh-CN" sz="4000">
              <a:solidFill>
                <a:schemeClr val="accent5"/>
              </a:solidFill>
              <a:ea typeface="宋体" panose="02010600030101010101" pitchFamily="2" charset="-122"/>
            </a:endParaRPr>
          </a:p>
          <a:p>
            <a:pPr indent="0"/>
            <a:r>
              <a:rPr lang="zh-CN" sz="4000">
                <a:solidFill>
                  <a:schemeClr val="accent5"/>
                </a:solidFill>
                <a:ea typeface="宋体" panose="02010600030101010101" pitchFamily="2" charset="-122"/>
              </a:rPr>
              <a:t>程</a:t>
            </a:r>
            <a:endParaRPr lang="zh-CN" sz="4000">
              <a:solidFill>
                <a:schemeClr val="accent5"/>
              </a:solidFill>
              <a:ea typeface="宋体" panose="02010600030101010101" pitchFamily="2" charset="-122"/>
            </a:endParaRPr>
          </a:p>
          <a:p>
            <a:pPr indent="0"/>
            <a:r>
              <a:rPr lang="zh-CN" sz="4000">
                <a:solidFill>
                  <a:schemeClr val="accent5"/>
                </a:solidFill>
                <a:ea typeface="宋体" panose="02010600030101010101" pitchFamily="2" charset="-122"/>
              </a:rPr>
              <a:t>资</a:t>
            </a:r>
            <a:endParaRPr lang="zh-CN" sz="4000">
              <a:solidFill>
                <a:schemeClr val="accent5"/>
              </a:solidFill>
              <a:ea typeface="宋体" panose="02010600030101010101" pitchFamily="2" charset="-122"/>
            </a:endParaRPr>
          </a:p>
          <a:p>
            <a:pPr indent="0"/>
            <a:r>
              <a:rPr lang="zh-CN" sz="4000">
                <a:solidFill>
                  <a:schemeClr val="accent5"/>
                </a:solidFill>
                <a:ea typeface="宋体" panose="02010600030101010101" pitchFamily="2" charset="-122"/>
              </a:rPr>
              <a:t>源</a:t>
            </a:r>
            <a:endParaRPr lang="zh-CN" sz="4000">
              <a:solidFill>
                <a:schemeClr val="accent5"/>
              </a:solidFill>
              <a:ea typeface="宋体" panose="02010600030101010101" pitchFamily="2" charset="-122"/>
            </a:endParaRPr>
          </a:p>
        </p:txBody>
      </p:sp>
      <p:pic>
        <p:nvPicPr>
          <p:cNvPr id="101" name="图片 100"/>
          <p:cNvPicPr/>
          <p:nvPr/>
        </p:nvPicPr>
        <p:blipFill>
          <a:blip r:embed="rId2"/>
          <a:stretch>
            <a:fillRect/>
          </a:stretch>
        </p:blipFill>
        <p:spPr>
          <a:xfrm>
            <a:off x="2512060" y="2488565"/>
            <a:ext cx="4077970" cy="3021965"/>
          </a:xfrm>
          <a:prstGeom prst="rect">
            <a:avLst/>
          </a:prstGeom>
          <a:noFill/>
          <a:ln w="9525">
            <a:noFill/>
          </a:ln>
        </p:spPr>
      </p:pic>
      <p:pic>
        <p:nvPicPr>
          <p:cNvPr id="102" name="图片 101"/>
          <p:cNvPicPr/>
          <p:nvPr/>
        </p:nvPicPr>
        <p:blipFill>
          <a:blip r:embed="rId3"/>
          <a:stretch>
            <a:fillRect/>
          </a:stretch>
        </p:blipFill>
        <p:spPr>
          <a:xfrm>
            <a:off x="7213600" y="774065"/>
            <a:ext cx="3926840" cy="302260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104" name="图片 103"/>
          <p:cNvPicPr/>
          <p:nvPr/>
        </p:nvPicPr>
        <p:blipFill>
          <a:blip r:embed="rId2"/>
          <a:stretch>
            <a:fillRect/>
          </a:stretch>
        </p:blipFill>
        <p:spPr>
          <a:xfrm rot="16200000">
            <a:off x="2693035" y="364490"/>
            <a:ext cx="4382770" cy="5628640"/>
          </a:xfrm>
          <a:prstGeom prst="rect">
            <a:avLst/>
          </a:prstGeom>
          <a:noFill/>
          <a:ln w="9525">
            <a:noFill/>
          </a:ln>
        </p:spPr>
      </p:pic>
      <p:pic>
        <p:nvPicPr>
          <p:cNvPr id="105" name="图片 104"/>
          <p:cNvPicPr/>
          <p:nvPr/>
        </p:nvPicPr>
        <p:blipFill>
          <a:blip r:embed="rId3"/>
          <a:stretch>
            <a:fillRect/>
          </a:stretch>
        </p:blipFill>
        <p:spPr>
          <a:xfrm rot="10800000">
            <a:off x="8034020" y="987425"/>
            <a:ext cx="3569335" cy="4382770"/>
          </a:xfrm>
          <a:prstGeom prst="rect">
            <a:avLst/>
          </a:prstGeom>
          <a:noFill/>
          <a:ln w="9525">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20523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106" name="图片 105"/>
          <p:cNvPicPr/>
          <p:nvPr/>
        </p:nvPicPr>
        <p:blipFill>
          <a:blip r:embed="rId2"/>
          <a:stretch>
            <a:fillRect/>
          </a:stretch>
        </p:blipFill>
        <p:spPr>
          <a:xfrm>
            <a:off x="3433445" y="784225"/>
            <a:ext cx="5325745" cy="5288915"/>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107" name="图片 106"/>
          <p:cNvPicPr/>
          <p:nvPr>
            <p:custDataLst>
              <p:tags r:id="rId2"/>
            </p:custDataLst>
          </p:nvPr>
        </p:nvPicPr>
        <p:blipFill>
          <a:blip r:embed="rId3"/>
          <a:stretch>
            <a:fillRect/>
          </a:stretch>
        </p:blipFill>
        <p:spPr>
          <a:xfrm>
            <a:off x="2842895" y="559435"/>
            <a:ext cx="8028305" cy="5553075"/>
          </a:xfrm>
          <a:prstGeom prst="rect">
            <a:avLst/>
          </a:prstGeom>
          <a:noFill/>
          <a:ln w="9525">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108" name="图片 107"/>
          <p:cNvPicPr/>
          <p:nvPr/>
        </p:nvPicPr>
        <p:blipFill>
          <a:blip r:embed="rId2"/>
          <a:stretch>
            <a:fillRect/>
          </a:stretch>
        </p:blipFill>
        <p:spPr>
          <a:xfrm>
            <a:off x="2562860" y="472440"/>
            <a:ext cx="7934960" cy="5913755"/>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826770" y="2152015"/>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开</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发</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背</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景</a:t>
            </a:r>
            <a:endParaRPr lang="zh-CN" sz="4000" b="1">
              <a:solidFill>
                <a:schemeClr val="accent5"/>
              </a:solidFill>
              <a:ea typeface="宋体" panose="02010600030101010101" pitchFamily="2" charset="-122"/>
            </a:endParaRPr>
          </a:p>
        </p:txBody>
      </p:sp>
      <p:sp>
        <p:nvSpPr>
          <p:cNvPr id="3" name="文本框 2"/>
          <p:cNvSpPr txBox="1"/>
          <p:nvPr/>
        </p:nvSpPr>
        <p:spPr>
          <a:xfrm>
            <a:off x="1767205" y="403225"/>
            <a:ext cx="10160000" cy="3419475"/>
          </a:xfrm>
          <a:prstGeom prst="rect">
            <a:avLst/>
          </a:prstGeom>
          <a:noFill/>
        </p:spPr>
        <p:txBody>
          <a:bodyPr wrap="square" rtlCol="0">
            <a:noAutofit/>
          </a:bodyPr>
          <a:p>
            <a:r>
              <a:rPr lang="en-US" altLang="zh-CN" sz="3200"/>
              <a:t>    </a:t>
            </a:r>
            <a:endParaRPr lang="en-US" altLang="zh-CN" sz="2000"/>
          </a:p>
          <a:p>
            <a:r>
              <a:rPr lang="en-US" altLang="zh-CN" sz="2000"/>
              <a:t>      </a:t>
            </a:r>
            <a:r>
              <a:rPr lang="en-US" altLang="zh-CN" sz="2400"/>
              <a:t> 在关注艺术教育的同时，可能家长和老师们可能都忽略了自然美育，也就是通过大自然来给孩子进行美学教育。殊不知，大自然或许能够成为孩子们最好的美育课堂。大自然能够激发孩子们的感受力，唤醒他们对于生命的主体意识。自然是培养孩子的感受力的第一源泉。为什么我们鼓励</a:t>
            </a:r>
            <a:r>
              <a:rPr lang="zh-CN" altLang="en-US" sz="2400"/>
              <a:t>儿童</a:t>
            </a:r>
            <a:r>
              <a:rPr lang="en-US" altLang="zh-CN" sz="2400"/>
              <a:t>接受自然美育？其中一大重要原因就是自然美育可以非常有效地激发他们的创造力和想象力。大自然的花花草草能够充分诱发好奇心。而孩子们还处在一个好奇心十分旺盛的时期，而好奇心又是促进创造力和想象力的重要因素，所以青少年时期是自然美育能够培养孩子们创造力和想象力的最为关键的时期。</a:t>
            </a:r>
            <a:endParaRPr lang="en-US" altLang="zh-CN" sz="2400"/>
          </a:p>
          <a:p>
            <a:r>
              <a:rPr lang="en-US" altLang="zh-CN" sz="2400"/>
              <a:t>        孩子们的想象力和创造力决定着我们国家未来发展的方向。提高青少年的创造力和想象力，不仅促进了孩子们自身在学业以及今后事业上的成功；从整个国家的发展来说，它更是推动着我们的国家从“中国制造”迈向“中国创造”，推动着中华民族走向经济、文化、科技、军事的全面繁荣。发展自然美育，对于培育孩子们想象和创造力的作用，不容小觑。 </a:t>
            </a:r>
            <a:endParaRPr lang="en-US" altLang="zh-CN" sz="2400"/>
          </a:p>
          <a:p>
            <a:r>
              <a:rPr lang="en-US" altLang="zh-CN" sz="2400"/>
              <a:t>                                                                                   ————</a:t>
            </a:r>
            <a:r>
              <a:rPr lang="zh-CN" altLang="en-US" sz="2400" b="1"/>
              <a:t>选自</a:t>
            </a:r>
            <a:r>
              <a:rPr lang="en-US" altLang="zh-CN" sz="2400" b="1"/>
              <a:t>《自然美育》</a:t>
            </a:r>
            <a:endParaRPr lang="zh-CN" altLang="en-US" sz="2400" b="1"/>
          </a:p>
        </p:txBody>
      </p:sp>
      <p:sp>
        <p:nvSpPr>
          <p:cNvPr id="6" name="文本框 5"/>
          <p:cNvSpPr txBox="1"/>
          <p:nvPr>
            <p:custDataLst>
              <p:tags r:id="rId2"/>
            </p:custDataLst>
          </p:nvPr>
        </p:nvSpPr>
        <p:spPr>
          <a:xfrm>
            <a:off x="2032000" y="195580"/>
            <a:ext cx="8732520" cy="583565"/>
          </a:xfrm>
          <a:prstGeom prst="rect">
            <a:avLst/>
          </a:prstGeom>
          <a:noFill/>
        </p:spPr>
        <p:txBody>
          <a:bodyPr wrap="square" rtlCol="0">
            <a:spAutoFit/>
          </a:bodyPr>
          <a:p>
            <a:pPr algn="ctr"/>
            <a:r>
              <a:rPr lang="zh-CN" altLang="en-US" sz="3200">
                <a:solidFill>
                  <a:schemeClr val="tx1"/>
                </a:solidFill>
                <a:effectLst>
                  <a:outerShdw blurRad="38100" dist="19050" dir="2700000" algn="tl" rotWithShape="0">
                    <a:schemeClr val="dk1">
                      <a:alpha val="40000"/>
                    </a:schemeClr>
                  </a:outerShdw>
                </a:effectLst>
              </a:rPr>
              <a:t>社会关系</a:t>
            </a:r>
            <a:r>
              <a:rPr lang="en-US" altLang="zh-CN" sz="3200">
                <a:solidFill>
                  <a:schemeClr val="tx1"/>
                </a:solidFill>
                <a:effectLst>
                  <a:outerShdw blurRad="38100" dist="19050" dir="2700000" algn="tl" rotWithShape="0">
                    <a:schemeClr val="dk1">
                      <a:alpha val="40000"/>
                    </a:schemeClr>
                  </a:outerShdw>
                </a:effectLst>
              </a:rPr>
              <a:t>     </a:t>
            </a:r>
            <a:endParaRPr lang="zh-CN" altLang="en-US" sz="32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109" name="图片 108"/>
          <p:cNvPicPr/>
          <p:nvPr/>
        </p:nvPicPr>
        <p:blipFill>
          <a:blip r:embed="rId2"/>
          <a:stretch>
            <a:fillRect/>
          </a:stretch>
        </p:blipFill>
        <p:spPr>
          <a:xfrm>
            <a:off x="2155825" y="198120"/>
            <a:ext cx="5592445" cy="6461760"/>
          </a:xfrm>
          <a:prstGeom prst="rect">
            <a:avLst/>
          </a:prstGeom>
          <a:noFill/>
          <a:ln w="9525">
            <a:noFill/>
          </a:ln>
        </p:spPr>
      </p:pic>
      <p:pic>
        <p:nvPicPr>
          <p:cNvPr id="110" name="图片 109"/>
          <p:cNvPicPr/>
          <p:nvPr/>
        </p:nvPicPr>
        <p:blipFill>
          <a:blip r:embed="rId3"/>
          <a:stretch>
            <a:fillRect/>
          </a:stretch>
        </p:blipFill>
        <p:spPr>
          <a:xfrm>
            <a:off x="8098790" y="1313180"/>
            <a:ext cx="3771900" cy="4910455"/>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115" name="图片 114"/>
          <p:cNvPicPr/>
          <p:nvPr/>
        </p:nvPicPr>
        <p:blipFill>
          <a:blip r:embed="rId2"/>
          <a:stretch>
            <a:fillRect/>
          </a:stretch>
        </p:blipFill>
        <p:spPr>
          <a:xfrm>
            <a:off x="3413125" y="1053465"/>
            <a:ext cx="6914515" cy="5121910"/>
          </a:xfrm>
          <a:prstGeom prst="rect">
            <a:avLst/>
          </a:prstGeom>
          <a:noFill/>
          <a:ln w="9525">
            <a:noFill/>
          </a:ln>
        </p:spPr>
      </p:pic>
      <p:pic>
        <p:nvPicPr>
          <p:cNvPr id="116" name="图片 115"/>
          <p:cNvPicPr/>
          <p:nvPr/>
        </p:nvPicPr>
        <p:blipFill>
          <a:blip r:embed="rId3"/>
          <a:stretch>
            <a:fillRect/>
          </a:stretch>
        </p:blipFill>
        <p:spPr>
          <a:xfrm rot="16200000">
            <a:off x="7496810" y="3686810"/>
            <a:ext cx="2114550" cy="4229100"/>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116" name="图片 115"/>
          <p:cNvPicPr/>
          <p:nvPr/>
        </p:nvPicPr>
        <p:blipFill>
          <a:blip r:embed="rId2"/>
          <a:stretch>
            <a:fillRect/>
          </a:stretch>
        </p:blipFill>
        <p:spPr>
          <a:xfrm rot="16200000">
            <a:off x="3055620" y="-132080"/>
            <a:ext cx="3907790" cy="5873750"/>
          </a:xfrm>
          <a:prstGeom prst="rect">
            <a:avLst/>
          </a:prstGeom>
          <a:noFill/>
          <a:ln w="9525">
            <a:noFill/>
          </a:ln>
        </p:spPr>
      </p:pic>
      <p:pic>
        <p:nvPicPr>
          <p:cNvPr id="117" name="图片 116"/>
          <p:cNvPicPr/>
          <p:nvPr/>
        </p:nvPicPr>
        <p:blipFill>
          <a:blip r:embed="rId3"/>
          <a:stretch>
            <a:fillRect/>
          </a:stretch>
        </p:blipFill>
        <p:spPr>
          <a:xfrm>
            <a:off x="8357235" y="2069465"/>
            <a:ext cx="3303905" cy="4438015"/>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pic>
        <p:nvPicPr>
          <p:cNvPr id="112" name="图片 111"/>
          <p:cNvPicPr/>
          <p:nvPr/>
        </p:nvPicPr>
        <p:blipFill>
          <a:blip r:embed="rId2"/>
          <a:stretch>
            <a:fillRect/>
          </a:stretch>
        </p:blipFill>
        <p:spPr>
          <a:xfrm>
            <a:off x="2241550" y="379730"/>
            <a:ext cx="5024120" cy="6230620"/>
          </a:xfrm>
          <a:prstGeom prst="rect">
            <a:avLst/>
          </a:prstGeom>
          <a:noFill/>
          <a:ln w="9525">
            <a:noFill/>
          </a:ln>
        </p:spPr>
      </p:pic>
      <p:pic>
        <p:nvPicPr>
          <p:cNvPr id="113" name="图片 112"/>
          <p:cNvPicPr/>
          <p:nvPr/>
        </p:nvPicPr>
        <p:blipFill>
          <a:blip r:embed="rId3"/>
          <a:stretch>
            <a:fillRect/>
          </a:stretch>
        </p:blipFill>
        <p:spPr>
          <a:xfrm>
            <a:off x="7718425" y="379730"/>
            <a:ext cx="4022090" cy="3323590"/>
          </a:xfrm>
          <a:prstGeom prst="rect">
            <a:avLst/>
          </a:prstGeom>
          <a:noFill/>
          <a:ln w="9525">
            <a:noFill/>
          </a:ln>
        </p:spPr>
      </p:pic>
      <p:pic>
        <p:nvPicPr>
          <p:cNvPr id="114" name="图片 113"/>
          <p:cNvPicPr/>
          <p:nvPr/>
        </p:nvPicPr>
        <p:blipFill>
          <a:blip r:embed="rId4"/>
          <a:stretch>
            <a:fillRect/>
          </a:stretch>
        </p:blipFill>
        <p:spPr>
          <a:xfrm>
            <a:off x="7718425" y="3836035"/>
            <a:ext cx="4022090" cy="2908300"/>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pic>
        <p:nvPicPr>
          <p:cNvPr id="9" name="图片 8" descr="学生写生8"/>
          <p:cNvPicPr>
            <a:picLocks noChangeAspect="1"/>
          </p:cNvPicPr>
          <p:nvPr/>
        </p:nvPicPr>
        <p:blipFill>
          <a:blip r:embed="rId2"/>
          <a:stretch>
            <a:fillRect/>
          </a:stretch>
        </p:blipFill>
        <p:spPr>
          <a:xfrm>
            <a:off x="4735830" y="3806190"/>
            <a:ext cx="2986405" cy="2240280"/>
          </a:xfrm>
          <a:prstGeom prst="rect">
            <a:avLst/>
          </a:prstGeom>
        </p:spPr>
      </p:pic>
      <p:pic>
        <p:nvPicPr>
          <p:cNvPr id="15" name="图片 14" descr="教师指导1"/>
          <p:cNvPicPr>
            <a:picLocks noChangeAspect="1"/>
          </p:cNvPicPr>
          <p:nvPr/>
        </p:nvPicPr>
        <p:blipFill>
          <a:blip r:embed="rId3"/>
          <a:stretch>
            <a:fillRect/>
          </a:stretch>
        </p:blipFill>
        <p:spPr>
          <a:xfrm>
            <a:off x="1180465" y="3806190"/>
            <a:ext cx="2866390" cy="2150110"/>
          </a:xfrm>
          <a:prstGeom prst="rect">
            <a:avLst/>
          </a:prstGeom>
        </p:spPr>
      </p:pic>
      <p:pic>
        <p:nvPicPr>
          <p:cNvPr id="16" name="图片 15" descr="教师指导3"/>
          <p:cNvPicPr>
            <a:picLocks noChangeAspect="1"/>
          </p:cNvPicPr>
          <p:nvPr/>
        </p:nvPicPr>
        <p:blipFill>
          <a:blip r:embed="rId4"/>
          <a:stretch>
            <a:fillRect/>
          </a:stretch>
        </p:blipFill>
        <p:spPr>
          <a:xfrm>
            <a:off x="8195945" y="3806190"/>
            <a:ext cx="2845435" cy="2134870"/>
          </a:xfrm>
          <a:prstGeom prst="rect">
            <a:avLst/>
          </a:prstGeom>
        </p:spPr>
      </p:pic>
      <p:pic>
        <p:nvPicPr>
          <p:cNvPr id="17" name="图片 16" descr="看一看"/>
          <p:cNvPicPr>
            <a:picLocks noChangeAspect="1"/>
          </p:cNvPicPr>
          <p:nvPr/>
        </p:nvPicPr>
        <p:blipFill>
          <a:blip r:embed="rId5"/>
          <a:stretch>
            <a:fillRect/>
          </a:stretch>
        </p:blipFill>
        <p:spPr>
          <a:xfrm>
            <a:off x="8145780" y="1233170"/>
            <a:ext cx="2895600" cy="2172335"/>
          </a:xfrm>
          <a:prstGeom prst="rect">
            <a:avLst/>
          </a:prstGeom>
        </p:spPr>
      </p:pic>
      <p:pic>
        <p:nvPicPr>
          <p:cNvPr id="18" name="图片 17" descr="学生写生1"/>
          <p:cNvPicPr>
            <a:picLocks noChangeAspect="1"/>
          </p:cNvPicPr>
          <p:nvPr/>
        </p:nvPicPr>
        <p:blipFill>
          <a:blip r:embed="rId6"/>
          <a:stretch>
            <a:fillRect/>
          </a:stretch>
        </p:blipFill>
        <p:spPr>
          <a:xfrm>
            <a:off x="4644390" y="1233170"/>
            <a:ext cx="2903220" cy="2176780"/>
          </a:xfrm>
          <a:prstGeom prst="rect">
            <a:avLst/>
          </a:prstGeom>
        </p:spPr>
      </p:pic>
      <p:pic>
        <p:nvPicPr>
          <p:cNvPr id="19" name="图片 18" descr="学生写生3"/>
          <p:cNvPicPr>
            <a:picLocks noChangeAspect="1"/>
          </p:cNvPicPr>
          <p:nvPr/>
        </p:nvPicPr>
        <p:blipFill>
          <a:blip r:embed="rId7"/>
          <a:stretch>
            <a:fillRect/>
          </a:stretch>
        </p:blipFill>
        <p:spPr>
          <a:xfrm>
            <a:off x="1180465" y="1263015"/>
            <a:ext cx="2865755" cy="2150110"/>
          </a:xfrm>
          <a:prstGeom prst="rect">
            <a:avLst/>
          </a:prstGeom>
        </p:spPr>
      </p:pic>
      <p:sp>
        <p:nvSpPr>
          <p:cNvPr id="20" name="文本框 19"/>
          <p:cNvSpPr txBox="1"/>
          <p:nvPr/>
        </p:nvSpPr>
        <p:spPr>
          <a:xfrm>
            <a:off x="1180465" y="347980"/>
            <a:ext cx="9440545" cy="521970"/>
          </a:xfrm>
          <a:prstGeom prst="rect">
            <a:avLst/>
          </a:prstGeom>
          <a:noFill/>
        </p:spPr>
        <p:txBody>
          <a:bodyPr wrap="square" rtlCol="0">
            <a:spAutoFit/>
          </a:bodyPr>
          <a:p>
            <a:r>
              <a:rPr lang="zh-CN" altLang="en-US" sz="2800" b="1"/>
              <a:t>自然美育</a:t>
            </a:r>
            <a:r>
              <a:rPr lang="en-US" altLang="zh-CN" sz="2800" b="1"/>
              <a:t>——</a:t>
            </a:r>
            <a:r>
              <a:rPr lang="zh-CN" altLang="en-US" sz="2800" b="1"/>
              <a:t>感受自然、亲临现场</a:t>
            </a:r>
            <a:r>
              <a:rPr lang="en-US" altLang="zh-CN" sz="2800" b="1"/>
              <a:t> </a:t>
            </a:r>
            <a:r>
              <a:rPr lang="zh-CN" altLang="en-US" sz="2800" b="1"/>
              <a:t>、抒发</a:t>
            </a:r>
            <a:r>
              <a:rPr lang="zh-CN" altLang="en-US" sz="2800" b="1"/>
              <a:t>情感</a:t>
            </a:r>
            <a:endParaRPr lang="zh-CN" altLang="en-US" sz="2800" b="1"/>
          </a:p>
        </p:txBody>
      </p:sp>
      <p:sp>
        <p:nvSpPr>
          <p:cNvPr id="100" name="文本框 99"/>
          <p:cNvSpPr txBox="1"/>
          <p:nvPr>
            <p:custDataLst>
              <p:tags r:id="rId8"/>
            </p:custDataLst>
          </p:nvPr>
        </p:nvSpPr>
        <p:spPr>
          <a:xfrm>
            <a:off x="240030" y="215265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资</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源</a:t>
            </a:r>
            <a:endParaRPr lang="zh-CN" sz="4000" b="1">
              <a:solidFill>
                <a:schemeClr val="accent5"/>
              </a:solidFill>
              <a:ea typeface="宋体" panose="02010600030101010101" pitchFamily="2"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pic>
        <p:nvPicPr>
          <p:cNvPr id="14" name="图片 13" descr="集体照"/>
          <p:cNvPicPr>
            <a:picLocks noChangeAspect="1"/>
          </p:cNvPicPr>
          <p:nvPr/>
        </p:nvPicPr>
        <p:blipFill>
          <a:blip r:embed="rId2"/>
          <a:stretch>
            <a:fillRect/>
          </a:stretch>
        </p:blipFill>
        <p:spPr>
          <a:xfrm>
            <a:off x="728980" y="2379345"/>
            <a:ext cx="3435350" cy="2576830"/>
          </a:xfrm>
          <a:prstGeom prst="rect">
            <a:avLst/>
          </a:prstGeom>
        </p:spPr>
      </p:pic>
      <p:pic>
        <p:nvPicPr>
          <p:cNvPr id="25" name="图片 24" descr="公众号文章封面万物随春醒 ❤ 美好皆可期"/>
          <p:cNvPicPr>
            <a:picLocks noChangeAspect="1"/>
          </p:cNvPicPr>
          <p:nvPr/>
        </p:nvPicPr>
        <p:blipFill>
          <a:blip r:embed="rId3"/>
          <a:stretch>
            <a:fillRect/>
          </a:stretch>
        </p:blipFill>
        <p:spPr>
          <a:xfrm>
            <a:off x="4485640" y="829945"/>
            <a:ext cx="7207885" cy="540575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pic>
        <p:nvPicPr>
          <p:cNvPr id="11" name="图片 10" descr="菜园门口速写"/>
          <p:cNvPicPr>
            <a:picLocks noChangeAspect="1"/>
          </p:cNvPicPr>
          <p:nvPr/>
        </p:nvPicPr>
        <p:blipFill>
          <a:blip r:embed="rId2"/>
          <a:stretch>
            <a:fillRect/>
          </a:stretch>
        </p:blipFill>
        <p:spPr>
          <a:xfrm>
            <a:off x="1492250" y="2112010"/>
            <a:ext cx="4314825" cy="3236595"/>
          </a:xfrm>
          <a:prstGeom prst="rect">
            <a:avLst/>
          </a:prstGeom>
        </p:spPr>
      </p:pic>
      <p:pic>
        <p:nvPicPr>
          <p:cNvPr id="13" name="图片 12" descr="光影4"/>
          <p:cNvPicPr>
            <a:picLocks noChangeAspect="1"/>
          </p:cNvPicPr>
          <p:nvPr/>
        </p:nvPicPr>
        <p:blipFill>
          <a:blip r:embed="rId3"/>
          <a:stretch>
            <a:fillRect/>
          </a:stretch>
        </p:blipFill>
        <p:spPr>
          <a:xfrm>
            <a:off x="7189470" y="769620"/>
            <a:ext cx="3507105" cy="5077460"/>
          </a:xfrm>
          <a:prstGeom prst="rect">
            <a:avLst/>
          </a:prstGeom>
        </p:spPr>
      </p:pic>
      <p:sp>
        <p:nvSpPr>
          <p:cNvPr id="2" name="文本框 1"/>
          <p:cNvSpPr txBox="1"/>
          <p:nvPr/>
        </p:nvSpPr>
        <p:spPr>
          <a:xfrm>
            <a:off x="1209040" y="769620"/>
            <a:ext cx="5452110" cy="768350"/>
          </a:xfrm>
          <a:prstGeom prst="rect">
            <a:avLst/>
          </a:prstGeom>
          <a:noFill/>
        </p:spPr>
        <p:txBody>
          <a:bodyPr wrap="square" rtlCol="0">
            <a:spAutoFit/>
          </a:bodyPr>
          <a:p>
            <a:r>
              <a:rPr lang="zh-CN" altLang="en-US" sz="4400"/>
              <a:t>热爱自然、</a:t>
            </a:r>
            <a:r>
              <a:rPr lang="en-US" altLang="zh-CN" sz="4400"/>
              <a:t> </a:t>
            </a:r>
            <a:r>
              <a:rPr lang="zh-CN" altLang="en-US" sz="4400"/>
              <a:t>美化生活</a:t>
            </a:r>
            <a:endParaRPr lang="zh-CN" altLang="en-US" sz="4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教</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案</a:t>
            </a:r>
            <a:endParaRPr lang="zh-CN" sz="4000" b="1">
              <a:solidFill>
                <a:schemeClr val="accent5"/>
              </a:solidFill>
              <a:ea typeface="宋体" panose="02010600030101010101" pitchFamily="2" charset="-122"/>
            </a:endParaRPr>
          </a:p>
        </p:txBody>
      </p:sp>
      <p:pic>
        <p:nvPicPr>
          <p:cNvPr id="4" name="图片 3" descr="6`09UG0LPH(Y[Y2QA5({DLS"/>
          <p:cNvPicPr>
            <a:picLocks noChangeAspect="1"/>
          </p:cNvPicPr>
          <p:nvPr>
            <p:custDataLst>
              <p:tags r:id="rId2"/>
            </p:custDataLst>
          </p:nvPr>
        </p:nvPicPr>
        <p:blipFill>
          <a:blip r:embed="rId3"/>
          <a:stretch>
            <a:fillRect/>
          </a:stretch>
        </p:blipFill>
        <p:spPr>
          <a:xfrm>
            <a:off x="3261995" y="333375"/>
            <a:ext cx="6555105" cy="61912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902460"/>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成</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果</a:t>
            </a:r>
            <a:endParaRPr lang="zh-CN" sz="4000" b="1">
              <a:solidFill>
                <a:schemeClr val="accent5"/>
              </a:solidFill>
              <a:ea typeface="宋体" panose="02010600030101010101" pitchFamily="2" charset="-122"/>
            </a:endParaRPr>
          </a:p>
        </p:txBody>
      </p:sp>
      <p:sp>
        <p:nvSpPr>
          <p:cNvPr id="2" name="文本框 1"/>
          <p:cNvSpPr txBox="1"/>
          <p:nvPr/>
        </p:nvSpPr>
        <p:spPr>
          <a:xfrm>
            <a:off x="4442460" y="918845"/>
            <a:ext cx="5046345" cy="5507990"/>
          </a:xfrm>
          <a:prstGeom prst="rect">
            <a:avLst/>
          </a:prstGeom>
          <a:noFill/>
        </p:spPr>
        <p:txBody>
          <a:bodyPr wrap="square" rtlCol="0">
            <a:spAutoFit/>
          </a:bodyPr>
          <a:p>
            <a:r>
              <a:rPr lang="zh-CN" altLang="en-US" sz="3200"/>
              <a:t>获奖证书</a:t>
            </a:r>
            <a:endParaRPr lang="zh-CN" altLang="en-US" sz="3200"/>
          </a:p>
          <a:p>
            <a:endParaRPr lang="zh-CN" altLang="en-US" sz="3200"/>
          </a:p>
          <a:p>
            <a:r>
              <a:rPr lang="zh-CN" altLang="en-US" sz="3200"/>
              <a:t>获奖论文</a:t>
            </a:r>
            <a:endParaRPr lang="zh-CN" altLang="en-US" sz="3200"/>
          </a:p>
          <a:p>
            <a:endParaRPr lang="zh-CN" altLang="en-US" sz="3200"/>
          </a:p>
          <a:p>
            <a:r>
              <a:rPr lang="zh-CN" altLang="en-US" sz="3200"/>
              <a:t>作业集（静）态</a:t>
            </a:r>
            <a:endParaRPr lang="zh-CN" altLang="en-US" sz="3200"/>
          </a:p>
          <a:p>
            <a:endParaRPr lang="zh-CN" altLang="en-US" sz="3200"/>
          </a:p>
          <a:p>
            <a:r>
              <a:rPr lang="zh-CN" altLang="en-US" sz="3200"/>
              <a:t>文</a:t>
            </a:r>
            <a:r>
              <a:rPr lang="zh-CN" altLang="en-US" sz="3200"/>
              <a:t>创产品</a:t>
            </a:r>
            <a:endParaRPr lang="zh-CN" altLang="en-US" sz="3200"/>
          </a:p>
          <a:p>
            <a:endParaRPr lang="zh-CN" altLang="en-US" sz="3200"/>
          </a:p>
          <a:p>
            <a:r>
              <a:rPr lang="zh-CN" altLang="en-US" sz="3200"/>
              <a:t>视频影像</a:t>
            </a:r>
            <a:r>
              <a:rPr lang="en-US" altLang="zh-CN" sz="3200"/>
              <a:t> </a:t>
            </a:r>
            <a:r>
              <a:rPr lang="zh-CN" altLang="en-US" sz="3200"/>
              <a:t>（动）态</a:t>
            </a:r>
            <a:endParaRPr lang="zh-CN" altLang="en-US" sz="3200"/>
          </a:p>
          <a:p>
            <a:endParaRPr lang="zh-CN" altLang="en-US" sz="3200"/>
          </a:p>
          <a:p>
            <a:r>
              <a:rPr lang="zh-CN" altLang="en-US" sz="3200"/>
              <a:t>。。。。。。</a:t>
            </a:r>
            <a:endParaRPr lang="zh-CN" altLang="en-US" sz="32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l="22222" r="22222"/>
          <a:stretch>
            <a:fillRect/>
          </a:stretch>
        </p:blipFill>
        <p:spPr>
          <a:xfrm>
            <a:off x="0" y="1"/>
            <a:ext cx="12192000" cy="6858000"/>
          </a:xfrm>
          <a:prstGeom prst="rect">
            <a:avLst/>
          </a:prstGeom>
        </p:spPr>
      </p:pic>
      <p:sp>
        <p:nvSpPr>
          <p:cNvPr id="4" name="文本框 3"/>
          <p:cNvSpPr txBox="1"/>
          <p:nvPr/>
        </p:nvSpPr>
        <p:spPr>
          <a:xfrm>
            <a:off x="3643312" y="3981450"/>
            <a:ext cx="4905375" cy="922020"/>
          </a:xfrm>
          <a:prstGeom prst="rect">
            <a:avLst/>
          </a:prstGeom>
          <a:noFill/>
        </p:spPr>
        <p:txBody>
          <a:bodyPr wrap="square" rtlCol="0">
            <a:spAutoFit/>
          </a:bodyPr>
          <a:lstStyle/>
          <a:p>
            <a:pPr algn="dist"/>
            <a:r>
              <a:rPr lang="en-US" altLang="zh-CN" sz="5400" b="1" dirty="0">
                <a:latin typeface="华文仿宋" panose="02010600040101010101" pitchFamily="2" charset="-122"/>
                <a:ea typeface="华文仿宋" panose="02010600040101010101" pitchFamily="2" charset="-122"/>
              </a:rPr>
              <a:t>  </a:t>
            </a:r>
            <a:r>
              <a:rPr lang="zh-CN" altLang="en-US" sz="5400" b="1" dirty="0">
                <a:latin typeface="华文仿宋" panose="02010600040101010101" pitchFamily="2" charset="-122"/>
                <a:ea typeface="华文仿宋" panose="02010600040101010101" pitchFamily="2" charset="-122"/>
              </a:rPr>
              <a:t>感谢您的</a:t>
            </a:r>
            <a:r>
              <a:rPr lang="zh-CN" altLang="en-US" sz="5400" b="1" dirty="0">
                <a:latin typeface="华文仿宋" panose="02010600040101010101" pitchFamily="2" charset="-122"/>
                <a:ea typeface="华文仿宋" panose="02010600040101010101" pitchFamily="2" charset="-122"/>
              </a:rPr>
              <a:t>聆听</a:t>
            </a:r>
            <a:endParaRPr lang="zh-CN" altLang="en-US" sz="5400" b="1" dirty="0">
              <a:latin typeface="华文仿宋" panose="02010600040101010101" pitchFamily="2" charset="-122"/>
              <a:ea typeface="华文仿宋" panose="02010600040101010101" pitchFamily="2" charset="-122"/>
            </a:endParaRPr>
          </a:p>
        </p:txBody>
      </p:sp>
      <p:sp>
        <p:nvSpPr>
          <p:cNvPr id="5" name="文本框 4"/>
          <p:cNvSpPr txBox="1"/>
          <p:nvPr/>
        </p:nvSpPr>
        <p:spPr>
          <a:xfrm>
            <a:off x="3848735" y="5067935"/>
            <a:ext cx="4699635" cy="368300"/>
          </a:xfrm>
          <a:prstGeom prst="rect">
            <a:avLst/>
          </a:prstGeom>
          <a:noFill/>
        </p:spPr>
        <p:txBody>
          <a:bodyPr wrap="square" rtlCol="0">
            <a:spAutoFit/>
          </a:bodyPr>
          <a:lstStyle/>
          <a:p>
            <a:pPr algn="dist"/>
            <a:r>
              <a:rPr lang="zh-CN" altLang="en-US" b="1" dirty="0">
                <a:latin typeface="华文仿宋" panose="02010600040101010101" pitchFamily="2" charset="-122"/>
                <a:ea typeface="华文仿宋" panose="02010600040101010101" pitchFamily="2" charset="-122"/>
              </a:rPr>
              <a:t>欢迎</a:t>
            </a:r>
            <a:r>
              <a:rPr lang="zh-CN" altLang="en-US" b="1" dirty="0">
                <a:latin typeface="华文仿宋" panose="02010600040101010101" pitchFamily="2" charset="-122"/>
                <a:ea typeface="华文仿宋" panose="02010600040101010101" pitchFamily="2" charset="-122"/>
              </a:rPr>
              <a:t>批评指正</a:t>
            </a:r>
            <a:endParaRPr lang="zh-CN" altLang="en-US" b="1" dirty="0">
              <a:latin typeface="华文仿宋" panose="02010600040101010101" pitchFamily="2" charset="-122"/>
              <a:ea typeface="华文仿宋" panose="02010600040101010101" pitchFamily="2" charset="-122"/>
            </a:endParaRPr>
          </a:p>
        </p:txBody>
      </p:sp>
      <p:sp>
        <p:nvSpPr>
          <p:cNvPr id="3" name="文本框 2"/>
          <p:cNvSpPr txBox="1"/>
          <p:nvPr/>
        </p:nvSpPr>
        <p:spPr>
          <a:xfrm>
            <a:off x="3288030" y="1675765"/>
            <a:ext cx="11184890" cy="1753235"/>
          </a:xfrm>
          <a:prstGeom prst="rect">
            <a:avLst/>
          </a:prstGeom>
          <a:noFill/>
        </p:spPr>
        <p:txBody>
          <a:bodyPr wrap="square" rtlCol="0">
            <a:spAutoFit/>
          </a:bodyPr>
          <a:p>
            <a:r>
              <a:rPr lang="zh-CN" altLang="en-US" sz="3600">
                <a:solidFill>
                  <a:schemeClr val="accent1"/>
                </a:solidFill>
                <a:effectLst>
                  <a:outerShdw blurRad="38100" dist="25400" dir="5400000" algn="ctr" rotWithShape="0">
                    <a:srgbClr val="6E747A">
                      <a:alpha val="43000"/>
                    </a:srgbClr>
                  </a:outerShdw>
                </a:effectLst>
              </a:rPr>
              <a:t>教育是一棵树摇动</a:t>
            </a:r>
            <a:r>
              <a:rPr lang="zh-CN" altLang="en-US" sz="3600">
                <a:solidFill>
                  <a:schemeClr val="accent1"/>
                </a:solidFill>
                <a:effectLst>
                  <a:outerShdw blurRad="38100" dist="25400" dir="5400000" algn="ctr" rotWithShape="0">
                    <a:srgbClr val="6E747A">
                      <a:alpha val="43000"/>
                    </a:srgbClr>
                  </a:outerShdw>
                </a:effectLst>
              </a:rPr>
              <a:t>另一棵树</a:t>
            </a:r>
            <a:endParaRPr lang="zh-CN" altLang="en-US" sz="3600">
              <a:solidFill>
                <a:schemeClr val="accent1"/>
              </a:solidFill>
              <a:effectLst>
                <a:outerShdw blurRad="38100" dist="25400" dir="5400000" algn="ctr" rotWithShape="0">
                  <a:srgbClr val="6E747A">
                    <a:alpha val="43000"/>
                  </a:srgbClr>
                </a:outerShdw>
              </a:effectLst>
            </a:endParaRPr>
          </a:p>
          <a:p>
            <a:r>
              <a:rPr lang="zh-CN" altLang="en-US" sz="3600">
                <a:solidFill>
                  <a:schemeClr val="accent1"/>
                </a:solidFill>
                <a:effectLst>
                  <a:outerShdw blurRad="38100" dist="25400" dir="5400000" algn="ctr" rotWithShape="0">
                    <a:srgbClr val="6E747A">
                      <a:alpha val="43000"/>
                    </a:srgbClr>
                  </a:outerShdw>
                </a:effectLst>
              </a:rPr>
              <a:t>一朵云推动另一朵</a:t>
            </a:r>
            <a:r>
              <a:rPr lang="zh-CN" altLang="en-US" sz="3600">
                <a:solidFill>
                  <a:schemeClr val="accent1"/>
                </a:solidFill>
                <a:effectLst>
                  <a:outerShdw blurRad="38100" dist="25400" dir="5400000" algn="ctr" rotWithShape="0">
                    <a:srgbClr val="6E747A">
                      <a:alpha val="43000"/>
                    </a:srgbClr>
                  </a:outerShdw>
                </a:effectLst>
              </a:rPr>
              <a:t>云</a:t>
            </a:r>
            <a:endParaRPr lang="zh-CN" altLang="en-US" sz="3600">
              <a:solidFill>
                <a:schemeClr val="accent1"/>
              </a:solidFill>
              <a:effectLst>
                <a:outerShdw blurRad="38100" dist="25400" dir="5400000" algn="ctr" rotWithShape="0">
                  <a:srgbClr val="6E747A">
                    <a:alpha val="43000"/>
                  </a:srgbClr>
                </a:outerShdw>
              </a:effectLst>
            </a:endParaRPr>
          </a:p>
          <a:p>
            <a:r>
              <a:rPr lang="zh-CN" altLang="en-US" sz="3600">
                <a:solidFill>
                  <a:schemeClr val="accent1"/>
                </a:solidFill>
                <a:effectLst>
                  <a:outerShdw blurRad="38100" dist="25400" dir="5400000" algn="ctr" rotWithShape="0">
                    <a:srgbClr val="6E747A">
                      <a:alpha val="43000"/>
                    </a:srgbClr>
                  </a:outerShdw>
                </a:effectLst>
              </a:rPr>
              <a:t>一个灵魂唤醒另一个</a:t>
            </a:r>
            <a:r>
              <a:rPr lang="zh-CN" altLang="en-US" sz="3600">
                <a:solidFill>
                  <a:schemeClr val="accent1"/>
                </a:solidFill>
                <a:effectLst>
                  <a:outerShdw blurRad="38100" dist="25400" dir="5400000" algn="ctr" rotWithShape="0">
                    <a:srgbClr val="6E747A">
                      <a:alpha val="43000"/>
                    </a:srgbClr>
                  </a:outerShdw>
                </a:effectLst>
              </a:rPr>
              <a:t>灵魂。</a:t>
            </a:r>
            <a:endParaRPr lang="zh-CN" altLang="en-US" sz="3600">
              <a:solidFill>
                <a:schemeClr val="accent1"/>
              </a:solidFill>
              <a:effectLst>
                <a:outerShdw blurRad="38100" dist="25400" dir="5400000" algn="ctr" rotWithShape="0">
                  <a:srgbClr val="6E747A">
                    <a:alpha val="43000"/>
                  </a:srgbClr>
                </a:outerShdw>
              </a:effectLst>
            </a:endParaRPr>
          </a:p>
        </p:txBody>
      </p:sp>
      <p:sp>
        <p:nvSpPr>
          <p:cNvPr id="7" name="文本框 6"/>
          <p:cNvSpPr txBox="1"/>
          <p:nvPr/>
        </p:nvSpPr>
        <p:spPr>
          <a:xfrm>
            <a:off x="1285875" y="6207125"/>
            <a:ext cx="10640695" cy="368935"/>
          </a:xfrm>
          <a:prstGeom prst="rect">
            <a:avLst/>
          </a:prstGeom>
          <a:noFill/>
        </p:spPr>
        <p:txBody>
          <a:bodyPr wrap="square" rtlCol="0">
            <a:noAutofit/>
          </a:bodyPr>
          <a:p>
            <a:r>
              <a:rPr lang="zh-CN" altLang="en-US" sz="2000">
                <a:solidFill>
                  <a:schemeClr val="tx1"/>
                </a:solidFill>
                <a:effectLst>
                  <a:outerShdw blurRad="38100" dist="19050" dir="2700000" algn="tl" rotWithShape="0">
                    <a:schemeClr val="dk1">
                      <a:alpha val="40000"/>
                    </a:schemeClr>
                  </a:outerShdw>
                </a:effectLst>
                <a:highlight>
                  <a:srgbClr val="FFFF00"/>
                </a:highlight>
                <a:sym typeface="+mn-ea"/>
              </a:rPr>
              <a:t>用</a:t>
            </a:r>
            <a:r>
              <a:rPr lang="en-US" altLang="zh-CN" sz="2000">
                <a:solidFill>
                  <a:schemeClr val="tx1"/>
                </a:solidFill>
                <a:effectLst>
                  <a:outerShdw blurRad="38100" dist="19050" dir="2700000" algn="tl" rotWithShape="0">
                    <a:schemeClr val="dk1">
                      <a:alpha val="40000"/>
                    </a:schemeClr>
                  </a:outerShdw>
                </a:effectLst>
                <a:highlight>
                  <a:srgbClr val="FFFF00"/>
                </a:highlight>
                <a:sym typeface="+mn-ea"/>
              </a:rPr>
              <a:t>               </a:t>
            </a:r>
            <a:r>
              <a:rPr lang="zh-CN" altLang="en-US" sz="2000">
                <a:solidFill>
                  <a:schemeClr val="tx1"/>
                </a:solidFill>
                <a:effectLst>
                  <a:outerShdw blurRad="38100" dist="19050" dir="2700000" algn="tl" rotWithShape="0">
                    <a:schemeClr val="dk1">
                      <a:alpha val="40000"/>
                    </a:schemeClr>
                  </a:outerShdw>
                </a:effectLst>
                <a:highlight>
                  <a:srgbClr val="FFFF00"/>
                </a:highlight>
                <a:sym typeface="+mn-ea"/>
              </a:rPr>
              <a:t>心</a:t>
            </a:r>
            <a:r>
              <a:rPr lang="en-US" altLang="zh-CN" sz="2000">
                <a:solidFill>
                  <a:schemeClr val="tx1"/>
                </a:solidFill>
                <a:effectLst>
                  <a:outerShdw blurRad="38100" dist="19050" dir="2700000" algn="tl" rotWithShape="0">
                    <a:schemeClr val="dk1">
                      <a:alpha val="40000"/>
                    </a:schemeClr>
                  </a:outerShdw>
                </a:effectLst>
                <a:highlight>
                  <a:srgbClr val="FFFF00"/>
                </a:highlight>
                <a:sym typeface="+mn-ea"/>
              </a:rPr>
              <a:t>                </a:t>
            </a:r>
            <a:r>
              <a:rPr lang="zh-CN" altLang="en-US" sz="2000">
                <a:solidFill>
                  <a:schemeClr val="tx1"/>
                </a:solidFill>
                <a:effectLst>
                  <a:outerShdw blurRad="38100" dist="19050" dir="2700000" algn="tl" rotWithShape="0">
                    <a:schemeClr val="dk1">
                      <a:alpha val="40000"/>
                    </a:schemeClr>
                  </a:outerShdw>
                </a:effectLst>
                <a:highlight>
                  <a:srgbClr val="FFFF00"/>
                </a:highlight>
                <a:sym typeface="+mn-ea"/>
              </a:rPr>
              <a:t>育</a:t>
            </a:r>
            <a:r>
              <a:rPr lang="en-US" altLang="zh-CN" sz="2000">
                <a:solidFill>
                  <a:schemeClr val="tx1"/>
                </a:solidFill>
                <a:effectLst>
                  <a:outerShdw blurRad="38100" dist="19050" dir="2700000" algn="tl" rotWithShape="0">
                    <a:schemeClr val="dk1">
                      <a:alpha val="40000"/>
                    </a:schemeClr>
                  </a:outerShdw>
                </a:effectLst>
                <a:highlight>
                  <a:srgbClr val="FFFF00"/>
                </a:highlight>
                <a:sym typeface="+mn-ea"/>
              </a:rPr>
              <a:t>            </a:t>
            </a:r>
            <a:r>
              <a:rPr lang="zh-CN" altLang="en-US" sz="2000">
                <a:solidFill>
                  <a:schemeClr val="tx1"/>
                </a:solidFill>
                <a:effectLst>
                  <a:outerShdw blurRad="38100" dist="19050" dir="2700000" algn="tl" rotWithShape="0">
                    <a:schemeClr val="dk1">
                      <a:alpha val="40000"/>
                    </a:schemeClr>
                  </a:outerShdw>
                </a:effectLst>
                <a:highlight>
                  <a:srgbClr val="FFFF00"/>
                </a:highlight>
                <a:sym typeface="+mn-ea"/>
              </a:rPr>
              <a:t>人</a:t>
            </a:r>
            <a:r>
              <a:rPr lang="en-US" altLang="zh-CN" sz="2000">
                <a:solidFill>
                  <a:schemeClr val="tx1"/>
                </a:solidFill>
                <a:effectLst>
                  <a:outerShdw blurRad="38100" dist="19050" dir="2700000" algn="tl" rotWithShape="0">
                    <a:schemeClr val="dk1">
                      <a:alpha val="40000"/>
                    </a:schemeClr>
                  </a:outerShdw>
                </a:effectLst>
                <a:highlight>
                  <a:srgbClr val="FFFF00"/>
                </a:highlight>
                <a:sym typeface="+mn-ea"/>
              </a:rPr>
              <a:t>                                         </a:t>
            </a:r>
            <a:r>
              <a:rPr lang="zh-CN" altLang="en-US" sz="2000">
                <a:solidFill>
                  <a:schemeClr val="tx1"/>
                </a:solidFill>
                <a:effectLst>
                  <a:outerShdw blurRad="38100" dist="19050" dir="2700000" algn="tl" rotWithShape="0">
                    <a:schemeClr val="dk1">
                      <a:alpha val="40000"/>
                    </a:schemeClr>
                  </a:outerShdw>
                </a:effectLst>
                <a:highlight>
                  <a:srgbClr val="FFFF00"/>
                </a:highlight>
                <a:sym typeface="+mn-ea"/>
              </a:rPr>
              <a:t>以</a:t>
            </a:r>
            <a:r>
              <a:rPr lang="en-US" altLang="zh-CN" sz="2000">
                <a:solidFill>
                  <a:schemeClr val="tx1"/>
                </a:solidFill>
                <a:effectLst>
                  <a:outerShdw blurRad="38100" dist="19050" dir="2700000" algn="tl" rotWithShape="0">
                    <a:schemeClr val="dk1">
                      <a:alpha val="40000"/>
                    </a:schemeClr>
                  </a:outerShdw>
                </a:effectLst>
                <a:highlight>
                  <a:srgbClr val="FFFF00"/>
                </a:highlight>
                <a:sym typeface="+mn-ea"/>
              </a:rPr>
              <a:t>             </a:t>
            </a:r>
            <a:r>
              <a:rPr lang="zh-CN" altLang="en-US" sz="2000">
                <a:solidFill>
                  <a:schemeClr val="tx1"/>
                </a:solidFill>
                <a:effectLst>
                  <a:outerShdw blurRad="38100" dist="19050" dir="2700000" algn="tl" rotWithShape="0">
                    <a:schemeClr val="dk1">
                      <a:alpha val="40000"/>
                    </a:schemeClr>
                  </a:outerShdw>
                </a:effectLst>
                <a:highlight>
                  <a:srgbClr val="FFFF00"/>
                </a:highlight>
                <a:sym typeface="+mn-ea"/>
              </a:rPr>
              <a:t>爱</a:t>
            </a:r>
            <a:r>
              <a:rPr lang="en-US" altLang="zh-CN" sz="2000">
                <a:solidFill>
                  <a:schemeClr val="tx1"/>
                </a:solidFill>
                <a:effectLst>
                  <a:outerShdw blurRad="38100" dist="19050" dir="2700000" algn="tl" rotWithShape="0">
                    <a:schemeClr val="dk1">
                      <a:alpha val="40000"/>
                    </a:schemeClr>
                  </a:outerShdw>
                </a:effectLst>
                <a:highlight>
                  <a:srgbClr val="FFFF00"/>
                </a:highlight>
                <a:sym typeface="+mn-ea"/>
              </a:rPr>
              <a:t>              </a:t>
            </a:r>
            <a:r>
              <a:rPr lang="zh-CN" altLang="en-US" sz="2000">
                <a:solidFill>
                  <a:schemeClr val="tx1"/>
                </a:solidFill>
                <a:effectLst>
                  <a:outerShdw blurRad="38100" dist="19050" dir="2700000" algn="tl" rotWithShape="0">
                    <a:schemeClr val="dk1">
                      <a:alpha val="40000"/>
                    </a:schemeClr>
                  </a:outerShdw>
                </a:effectLst>
                <a:highlight>
                  <a:srgbClr val="FFFF00"/>
                </a:highlight>
                <a:sym typeface="+mn-ea"/>
              </a:rPr>
              <a:t>执</a:t>
            </a:r>
            <a:r>
              <a:rPr lang="en-US" altLang="zh-CN" sz="2000">
                <a:solidFill>
                  <a:schemeClr val="tx1"/>
                </a:solidFill>
                <a:effectLst>
                  <a:outerShdw blurRad="38100" dist="19050" dir="2700000" algn="tl" rotWithShape="0">
                    <a:schemeClr val="dk1">
                      <a:alpha val="40000"/>
                    </a:schemeClr>
                  </a:outerShdw>
                </a:effectLst>
                <a:highlight>
                  <a:srgbClr val="FFFF00"/>
                </a:highlight>
                <a:sym typeface="+mn-ea"/>
              </a:rPr>
              <a:t>            </a:t>
            </a:r>
            <a:r>
              <a:rPr lang="zh-CN" altLang="en-US" sz="2000">
                <a:solidFill>
                  <a:schemeClr val="tx1"/>
                </a:solidFill>
                <a:effectLst>
                  <a:outerShdw blurRad="38100" dist="19050" dir="2700000" algn="tl" rotWithShape="0">
                    <a:schemeClr val="dk1">
                      <a:alpha val="40000"/>
                    </a:schemeClr>
                  </a:outerShdw>
                </a:effectLst>
                <a:highlight>
                  <a:srgbClr val="FFFF00"/>
                </a:highlight>
                <a:sym typeface="+mn-ea"/>
              </a:rPr>
              <a:t>教</a:t>
            </a:r>
            <a:endParaRPr lang="zh-CN" altLang="en-US" sz="2000">
              <a:solidFill>
                <a:schemeClr val="tx1"/>
              </a:solidFill>
              <a:effectLst>
                <a:outerShdw blurRad="38100" dist="19050" dir="2700000" algn="tl" rotWithShape="0">
                  <a:schemeClr val="dk1">
                    <a:alpha val="40000"/>
                  </a:schemeClr>
                </a:outerShdw>
              </a:effectLst>
              <a:highlight>
                <a:srgbClr val="FFFF00"/>
              </a:highlight>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2341245"/>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开</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发</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背</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景</a:t>
            </a:r>
            <a:endParaRPr lang="zh-CN" sz="4000" b="1">
              <a:solidFill>
                <a:schemeClr val="accent5"/>
              </a:solidFill>
              <a:ea typeface="宋体" panose="02010600030101010101" pitchFamily="2" charset="-122"/>
            </a:endParaRPr>
          </a:p>
        </p:txBody>
      </p:sp>
      <p:sp>
        <p:nvSpPr>
          <p:cNvPr id="4" name="文本框 3"/>
          <p:cNvSpPr txBox="1"/>
          <p:nvPr/>
        </p:nvSpPr>
        <p:spPr>
          <a:xfrm>
            <a:off x="2032000" y="535940"/>
            <a:ext cx="8732520" cy="583565"/>
          </a:xfrm>
          <a:prstGeom prst="rect">
            <a:avLst/>
          </a:prstGeom>
          <a:noFill/>
        </p:spPr>
        <p:txBody>
          <a:bodyPr wrap="square" rtlCol="0">
            <a:spAutoFit/>
          </a:bodyPr>
          <a:p>
            <a:pPr algn="ctr"/>
            <a:r>
              <a:rPr lang="en-US" altLang="zh-CN" sz="3200">
                <a:solidFill>
                  <a:schemeClr val="tx1"/>
                </a:solidFill>
                <a:effectLst>
                  <a:outerShdw blurRad="38100" dist="19050" dir="2700000" algn="tl" rotWithShape="0">
                    <a:schemeClr val="dk1">
                      <a:alpha val="40000"/>
                    </a:schemeClr>
                  </a:outerShdw>
                </a:effectLst>
              </a:rPr>
              <a:t>      </a:t>
            </a:r>
            <a:r>
              <a:rPr lang="zh-CN" altLang="en-US" sz="3200">
                <a:solidFill>
                  <a:schemeClr val="tx1"/>
                </a:solidFill>
                <a:effectLst>
                  <a:outerShdw blurRad="38100" dist="19050" dir="2700000" algn="tl" rotWithShape="0">
                    <a:schemeClr val="dk1">
                      <a:alpha val="40000"/>
                    </a:schemeClr>
                  </a:outerShdw>
                </a:effectLst>
              </a:rPr>
              <a:t>学校方向</a:t>
            </a:r>
            <a:endParaRPr lang="zh-CN" altLang="en-US" sz="3200">
              <a:solidFill>
                <a:schemeClr val="tx1"/>
              </a:solidFill>
              <a:effectLst>
                <a:outerShdw blurRad="38100" dist="19050" dir="2700000" algn="tl" rotWithShape="0">
                  <a:schemeClr val="dk1">
                    <a:alpha val="40000"/>
                  </a:schemeClr>
                </a:outerShdw>
              </a:effectLst>
            </a:endParaRPr>
          </a:p>
        </p:txBody>
      </p:sp>
      <p:pic>
        <p:nvPicPr>
          <p:cNvPr id="5" name="图片 4" descr="JG7@0W5JBB8(4PT5`}(QYFK"/>
          <p:cNvPicPr>
            <a:picLocks noChangeAspect="1"/>
          </p:cNvPicPr>
          <p:nvPr>
            <p:custDataLst>
              <p:tags r:id="rId2"/>
            </p:custDataLst>
          </p:nvPr>
        </p:nvPicPr>
        <p:blipFill>
          <a:blip r:embed="rId3"/>
          <a:stretch>
            <a:fillRect/>
          </a:stretch>
        </p:blipFill>
        <p:spPr>
          <a:xfrm>
            <a:off x="2246630" y="1637030"/>
            <a:ext cx="9032875" cy="4302125"/>
          </a:xfrm>
          <a:prstGeom prst="rect">
            <a:avLst/>
          </a:prstGeom>
        </p:spPr>
      </p:pic>
      <p:sp>
        <p:nvSpPr>
          <p:cNvPr id="2" name="文本框 1"/>
          <p:cNvSpPr txBox="1"/>
          <p:nvPr/>
        </p:nvSpPr>
        <p:spPr>
          <a:xfrm>
            <a:off x="6569075" y="6131560"/>
            <a:ext cx="6057900" cy="521970"/>
          </a:xfrm>
          <a:prstGeom prst="rect">
            <a:avLst/>
          </a:prstGeom>
          <a:noFill/>
        </p:spPr>
        <p:txBody>
          <a:bodyPr wrap="square" rtlCol="0">
            <a:spAutoFit/>
          </a:bodyPr>
          <a:p>
            <a:r>
              <a:rPr lang="en-US" altLang="zh-CN">
                <a:sym typeface="+mn-ea"/>
              </a:rPr>
              <a:t> </a:t>
            </a:r>
            <a:r>
              <a:rPr lang="en-US" altLang="zh-CN" sz="2800">
                <a:sym typeface="+mn-ea"/>
              </a:rPr>
              <a:t> ————</a:t>
            </a:r>
            <a:r>
              <a:rPr lang="zh-CN" altLang="en-US" sz="2800">
                <a:sym typeface="+mn-ea"/>
              </a:rPr>
              <a:t>选自</a:t>
            </a:r>
            <a:r>
              <a:rPr lang="en-US" altLang="zh-CN" sz="2800">
                <a:sym typeface="+mn-ea"/>
              </a:rPr>
              <a:t>《</a:t>
            </a:r>
            <a:r>
              <a:rPr lang="zh-CN" altLang="en-US" sz="2800">
                <a:sym typeface="+mn-ea"/>
              </a:rPr>
              <a:t>妙笔绘恩心</a:t>
            </a:r>
            <a:r>
              <a:rPr lang="en-US" altLang="zh-CN" sz="2800">
                <a:sym typeface="+mn-ea"/>
              </a:rPr>
              <a:t>》</a:t>
            </a:r>
            <a:endParaRPr lang="zh-CN" altLang="en-US" sz="2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2341245"/>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开</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发</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背</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景</a:t>
            </a:r>
            <a:endParaRPr lang="zh-CN" sz="4000" b="1">
              <a:solidFill>
                <a:schemeClr val="accent5"/>
              </a:solidFill>
              <a:ea typeface="宋体" panose="02010600030101010101" pitchFamily="2" charset="-122"/>
            </a:endParaRPr>
          </a:p>
        </p:txBody>
      </p:sp>
      <p:sp>
        <p:nvSpPr>
          <p:cNvPr id="4" name="文本框 3"/>
          <p:cNvSpPr txBox="1"/>
          <p:nvPr/>
        </p:nvSpPr>
        <p:spPr>
          <a:xfrm>
            <a:off x="2032000" y="535940"/>
            <a:ext cx="8732520" cy="583565"/>
          </a:xfrm>
          <a:prstGeom prst="rect">
            <a:avLst/>
          </a:prstGeom>
          <a:noFill/>
        </p:spPr>
        <p:txBody>
          <a:bodyPr wrap="square" rtlCol="0">
            <a:spAutoFit/>
          </a:bodyPr>
          <a:p>
            <a:pPr algn="ctr"/>
            <a:r>
              <a:rPr lang="zh-CN" altLang="en-US" sz="3200">
                <a:solidFill>
                  <a:schemeClr val="tx1"/>
                </a:solidFill>
                <a:effectLst>
                  <a:outerShdw blurRad="38100" dist="19050" dir="2700000" algn="tl" rotWithShape="0">
                    <a:schemeClr val="dk1">
                      <a:alpha val="40000"/>
                    </a:schemeClr>
                  </a:outerShdw>
                </a:effectLst>
              </a:rPr>
              <a:t>社会现状</a:t>
            </a:r>
            <a:r>
              <a:rPr lang="en-US" altLang="zh-CN" sz="3200">
                <a:solidFill>
                  <a:schemeClr val="tx1"/>
                </a:solidFill>
                <a:effectLst>
                  <a:outerShdw blurRad="38100" dist="19050" dir="2700000" algn="tl" rotWithShape="0">
                    <a:schemeClr val="dk1">
                      <a:alpha val="40000"/>
                    </a:schemeClr>
                  </a:outerShdw>
                </a:effectLst>
              </a:rPr>
              <a:t>       </a:t>
            </a:r>
            <a:r>
              <a:rPr lang="zh-CN" altLang="en-US" sz="3200">
                <a:solidFill>
                  <a:schemeClr val="tx1"/>
                </a:solidFill>
                <a:effectLst>
                  <a:outerShdw blurRad="38100" dist="19050" dir="2700000" algn="tl" rotWithShape="0">
                    <a:schemeClr val="dk1">
                      <a:alpha val="40000"/>
                    </a:schemeClr>
                  </a:outerShdw>
                </a:effectLst>
              </a:rPr>
              <a:t>当今热点</a:t>
            </a:r>
            <a:r>
              <a:rPr lang="en-US" altLang="zh-CN" sz="3200">
                <a:solidFill>
                  <a:schemeClr val="tx1"/>
                </a:solidFill>
                <a:effectLst>
                  <a:outerShdw blurRad="38100" dist="19050" dir="2700000" algn="tl" rotWithShape="0">
                    <a:schemeClr val="dk1">
                      <a:alpha val="40000"/>
                    </a:schemeClr>
                  </a:outerShdw>
                </a:effectLst>
              </a:rPr>
              <a:t>      </a:t>
            </a:r>
            <a:r>
              <a:rPr lang="zh-CN" altLang="en-US" sz="3200">
                <a:solidFill>
                  <a:schemeClr val="tx1"/>
                </a:solidFill>
                <a:effectLst>
                  <a:outerShdw blurRad="38100" dist="19050" dir="2700000" algn="tl" rotWithShape="0">
                    <a:schemeClr val="dk1">
                      <a:alpha val="40000"/>
                    </a:schemeClr>
                  </a:outerShdw>
                </a:effectLst>
              </a:rPr>
              <a:t>学校方向</a:t>
            </a:r>
            <a:endParaRPr lang="zh-CN" altLang="en-US" sz="3200">
              <a:solidFill>
                <a:schemeClr val="tx1"/>
              </a:solidFill>
              <a:effectLst>
                <a:outerShdw blurRad="38100" dist="19050" dir="2700000" algn="tl" rotWithShape="0">
                  <a:schemeClr val="dk1">
                    <a:alpha val="40000"/>
                  </a:schemeClr>
                </a:outerShdw>
              </a:effectLst>
            </a:endParaRPr>
          </a:p>
        </p:txBody>
      </p:sp>
      <p:pic>
        <p:nvPicPr>
          <p:cNvPr id="5" name="图片 4" descr="JG7@0W5JBB8(4PT5`}(QYFK"/>
          <p:cNvPicPr>
            <a:picLocks noChangeAspect="1"/>
          </p:cNvPicPr>
          <p:nvPr>
            <p:custDataLst>
              <p:tags r:id="rId2"/>
            </p:custDataLst>
          </p:nvPr>
        </p:nvPicPr>
        <p:blipFill>
          <a:blip r:embed="rId3"/>
          <a:stretch>
            <a:fillRect/>
          </a:stretch>
        </p:blipFill>
        <p:spPr>
          <a:xfrm>
            <a:off x="2032000" y="1486535"/>
            <a:ext cx="9032875" cy="4302125"/>
          </a:xfrm>
          <a:prstGeom prst="rect">
            <a:avLst/>
          </a:prstGeom>
        </p:spPr>
      </p:pic>
      <p:sp>
        <p:nvSpPr>
          <p:cNvPr id="7" name="文本框 6"/>
          <p:cNvSpPr txBox="1"/>
          <p:nvPr/>
        </p:nvSpPr>
        <p:spPr>
          <a:xfrm>
            <a:off x="6692265" y="6071870"/>
            <a:ext cx="6482715" cy="521970"/>
          </a:xfrm>
          <a:prstGeom prst="rect">
            <a:avLst/>
          </a:prstGeom>
          <a:noFill/>
        </p:spPr>
        <p:txBody>
          <a:bodyPr wrap="square" rtlCol="0">
            <a:spAutoFit/>
          </a:bodyPr>
          <a:p>
            <a:r>
              <a:rPr lang="en-US" altLang="zh-CN" sz="2800">
                <a:sym typeface="+mn-ea"/>
              </a:rPr>
              <a:t>————</a:t>
            </a:r>
            <a:r>
              <a:rPr lang="zh-CN" altLang="en-US" sz="2800">
                <a:sym typeface="+mn-ea"/>
              </a:rPr>
              <a:t>选自</a:t>
            </a:r>
            <a:r>
              <a:rPr lang="en-US" altLang="zh-CN" sz="2800">
                <a:sym typeface="+mn-ea"/>
              </a:rPr>
              <a:t>《</a:t>
            </a:r>
            <a:r>
              <a:rPr lang="zh-CN" altLang="en-US" sz="2800">
                <a:sym typeface="+mn-ea"/>
              </a:rPr>
              <a:t>妙笔绘恩心</a:t>
            </a:r>
            <a:r>
              <a:rPr lang="en-US" altLang="zh-CN" sz="2800">
                <a:sym typeface="+mn-ea"/>
              </a:rPr>
              <a:t>》</a:t>
            </a:r>
            <a:endParaRPr lang="zh-CN" altLang="en-US" sz="2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713740" y="2341245"/>
            <a:ext cx="5080000" cy="2553335"/>
          </a:xfrm>
          <a:prstGeom prst="rect">
            <a:avLst/>
          </a:prstGeom>
          <a:noFill/>
          <a:ln w="9525">
            <a:noFill/>
          </a:ln>
        </p:spPr>
        <p:txBody>
          <a:bodyPr>
            <a:spAutoFit/>
          </a:bodyPr>
          <a:p>
            <a:pPr indent="0"/>
            <a:r>
              <a:rPr lang="zh-CN" sz="4000" b="1">
                <a:solidFill>
                  <a:schemeClr val="accent5"/>
                </a:solidFill>
                <a:ea typeface="宋体" panose="02010600030101010101" pitchFamily="2" charset="-122"/>
              </a:rPr>
              <a:t>开</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发</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背</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景</a:t>
            </a:r>
            <a:endParaRPr lang="zh-CN" sz="4000" b="1">
              <a:solidFill>
                <a:schemeClr val="accent5"/>
              </a:solidFill>
              <a:ea typeface="宋体" panose="02010600030101010101" pitchFamily="2" charset="-122"/>
            </a:endParaRPr>
          </a:p>
        </p:txBody>
      </p:sp>
      <p:pic>
        <p:nvPicPr>
          <p:cNvPr id="2" name="图片 1" descr="74GW_8XCVSEN7_78%]YC~N6"/>
          <p:cNvPicPr>
            <a:picLocks noChangeAspect="1"/>
          </p:cNvPicPr>
          <p:nvPr>
            <p:custDataLst>
              <p:tags r:id="rId2"/>
            </p:custDataLst>
          </p:nvPr>
        </p:nvPicPr>
        <p:blipFill>
          <a:blip r:embed="rId3"/>
          <a:stretch>
            <a:fillRect/>
          </a:stretch>
        </p:blipFill>
        <p:spPr>
          <a:xfrm>
            <a:off x="2032000" y="1723390"/>
            <a:ext cx="9091930" cy="3789680"/>
          </a:xfrm>
          <a:prstGeom prst="rect">
            <a:avLst/>
          </a:prstGeom>
        </p:spPr>
      </p:pic>
      <p:sp>
        <p:nvSpPr>
          <p:cNvPr id="3" name="文本框 2"/>
          <p:cNvSpPr txBox="1"/>
          <p:nvPr>
            <p:custDataLst>
              <p:tags r:id="rId4"/>
            </p:custDataLst>
          </p:nvPr>
        </p:nvSpPr>
        <p:spPr>
          <a:xfrm>
            <a:off x="2032000" y="535940"/>
            <a:ext cx="8732520" cy="583565"/>
          </a:xfrm>
          <a:prstGeom prst="rect">
            <a:avLst/>
          </a:prstGeom>
          <a:noFill/>
        </p:spPr>
        <p:txBody>
          <a:bodyPr wrap="square" rtlCol="0">
            <a:spAutoFit/>
          </a:bodyPr>
          <a:p>
            <a:pPr algn="ctr"/>
            <a:r>
              <a:rPr lang="zh-CN" altLang="en-US" sz="3200">
                <a:solidFill>
                  <a:schemeClr val="tx1"/>
                </a:solidFill>
                <a:effectLst>
                  <a:outerShdw blurRad="38100" dist="19050" dir="2700000" algn="tl" rotWithShape="0">
                    <a:schemeClr val="dk1">
                      <a:alpha val="40000"/>
                    </a:schemeClr>
                  </a:outerShdw>
                </a:effectLst>
              </a:rPr>
              <a:t>自主性</a:t>
            </a:r>
            <a:r>
              <a:rPr lang="en-US" altLang="zh-CN" sz="3200">
                <a:solidFill>
                  <a:schemeClr val="tx1"/>
                </a:solidFill>
                <a:effectLst>
                  <a:outerShdw blurRad="38100" dist="19050" dir="2700000" algn="tl" rotWithShape="0">
                    <a:schemeClr val="dk1">
                      <a:alpha val="40000"/>
                    </a:schemeClr>
                  </a:outerShdw>
                </a:effectLst>
              </a:rPr>
              <a:t>     </a:t>
            </a:r>
            <a:r>
              <a:rPr lang="zh-CN" altLang="en-US" sz="3200">
                <a:solidFill>
                  <a:schemeClr val="tx1"/>
                </a:solidFill>
                <a:effectLst>
                  <a:outerShdw blurRad="38100" dist="19050" dir="2700000" algn="tl" rotWithShape="0">
                    <a:schemeClr val="dk1">
                      <a:alpha val="40000"/>
                    </a:schemeClr>
                  </a:outerShdw>
                </a:effectLst>
              </a:rPr>
              <a:t>实践性</a:t>
            </a:r>
            <a:r>
              <a:rPr lang="en-US" altLang="zh-CN" sz="3200">
                <a:solidFill>
                  <a:schemeClr val="tx1"/>
                </a:solidFill>
                <a:effectLst>
                  <a:outerShdw blurRad="38100" dist="19050" dir="2700000" algn="tl" rotWithShape="0">
                    <a:schemeClr val="dk1">
                      <a:alpha val="40000"/>
                    </a:schemeClr>
                  </a:outerShdw>
                </a:effectLst>
              </a:rPr>
              <a:t>      </a:t>
            </a:r>
            <a:r>
              <a:rPr lang="zh-CN" altLang="en-US" sz="3200">
                <a:solidFill>
                  <a:schemeClr val="tx1"/>
                </a:solidFill>
                <a:effectLst>
                  <a:outerShdw blurRad="38100" dist="19050" dir="2700000" algn="tl" rotWithShape="0">
                    <a:schemeClr val="dk1">
                      <a:alpha val="40000"/>
                    </a:schemeClr>
                  </a:outerShdw>
                </a:effectLst>
              </a:rPr>
              <a:t>开放性</a:t>
            </a:r>
            <a:endParaRPr lang="zh-CN" altLang="en-US" sz="3200">
              <a:solidFill>
                <a:schemeClr val="tx1"/>
              </a:solidFill>
              <a:effectLst>
                <a:outerShdw blurRad="38100" dist="19050" dir="2700000" algn="tl" rotWithShape="0">
                  <a:schemeClr val="dk1">
                    <a:alpha val="40000"/>
                  </a:schemeClr>
                </a:outerShdw>
              </a:effectLst>
            </a:endParaRPr>
          </a:p>
        </p:txBody>
      </p:sp>
      <p:sp>
        <p:nvSpPr>
          <p:cNvPr id="8" name="文本框 7"/>
          <p:cNvSpPr txBox="1"/>
          <p:nvPr>
            <p:custDataLst>
              <p:tags r:id="rId5"/>
            </p:custDataLst>
          </p:nvPr>
        </p:nvSpPr>
        <p:spPr>
          <a:xfrm>
            <a:off x="6692265" y="6071870"/>
            <a:ext cx="6482715" cy="521970"/>
          </a:xfrm>
          <a:prstGeom prst="rect">
            <a:avLst/>
          </a:prstGeom>
          <a:noFill/>
        </p:spPr>
        <p:txBody>
          <a:bodyPr wrap="square" rtlCol="0">
            <a:spAutoFit/>
          </a:bodyPr>
          <a:p>
            <a:r>
              <a:rPr lang="en-US" altLang="zh-CN" sz="2800">
                <a:sym typeface="+mn-ea"/>
              </a:rPr>
              <a:t>————</a:t>
            </a:r>
            <a:r>
              <a:rPr lang="zh-CN" altLang="en-US" sz="2800">
                <a:sym typeface="+mn-ea"/>
              </a:rPr>
              <a:t>选自</a:t>
            </a:r>
            <a:r>
              <a:rPr lang="en-US" altLang="zh-CN" sz="2800">
                <a:sym typeface="+mn-ea"/>
              </a:rPr>
              <a:t>《</a:t>
            </a:r>
            <a:r>
              <a:rPr lang="zh-CN" altLang="en-US" sz="2800">
                <a:sym typeface="+mn-ea"/>
              </a:rPr>
              <a:t>妙笔绘恩心</a:t>
            </a:r>
            <a:r>
              <a:rPr lang="en-US" altLang="zh-CN" sz="2800">
                <a:sym typeface="+mn-ea"/>
              </a:rPr>
              <a:t>》</a:t>
            </a:r>
            <a:endParaRPr lang="zh-CN" altLang="en-US" sz="2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pic>
        <p:nvPicPr>
          <p:cNvPr id="2" name="图片 1" descr="@4{EMBNIC]2_AVK~JBPTBTM"/>
          <p:cNvPicPr>
            <a:picLocks noChangeAspect="1"/>
          </p:cNvPicPr>
          <p:nvPr>
            <p:custDataLst>
              <p:tags r:id="rId2"/>
            </p:custDataLst>
          </p:nvPr>
        </p:nvPicPr>
        <p:blipFill>
          <a:blip r:embed="rId3"/>
          <a:stretch>
            <a:fillRect/>
          </a:stretch>
        </p:blipFill>
        <p:spPr>
          <a:xfrm>
            <a:off x="3230880" y="543560"/>
            <a:ext cx="6955790" cy="5855970"/>
          </a:xfrm>
          <a:prstGeom prst="rect">
            <a:avLst/>
          </a:prstGeom>
        </p:spPr>
      </p:pic>
      <p:sp>
        <p:nvSpPr>
          <p:cNvPr id="100" name="文本框 99"/>
          <p:cNvSpPr txBox="1"/>
          <p:nvPr/>
        </p:nvSpPr>
        <p:spPr>
          <a:xfrm>
            <a:off x="1016000" y="1184275"/>
            <a:ext cx="5080000" cy="3784600"/>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内</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容</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安</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排</a:t>
            </a:r>
            <a:endParaRPr lang="zh-CN" altLang="en-US" sz="4000" b="1">
              <a:solidFill>
                <a:schemeClr val="accent5"/>
              </a:solidFill>
              <a:ea typeface="宋体" panose="02010600030101010101"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184275"/>
            <a:ext cx="5080000" cy="3784600"/>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内</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容</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安</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排</a:t>
            </a:r>
            <a:endParaRPr lang="zh-CN" altLang="en-US" sz="4000" b="1">
              <a:solidFill>
                <a:schemeClr val="accent5"/>
              </a:solidFill>
              <a:ea typeface="宋体" panose="02010600030101010101" pitchFamily="2" charset="-122"/>
            </a:endParaRPr>
          </a:p>
        </p:txBody>
      </p:sp>
      <p:pic>
        <p:nvPicPr>
          <p:cNvPr id="3" name="图片 2" descr="EA0PYY1O562J${F8}4E4CVM"/>
          <p:cNvPicPr>
            <a:picLocks noChangeAspect="1"/>
          </p:cNvPicPr>
          <p:nvPr>
            <p:custDataLst>
              <p:tags r:id="rId2"/>
            </p:custDataLst>
          </p:nvPr>
        </p:nvPicPr>
        <p:blipFill>
          <a:blip r:embed="rId3"/>
          <a:stretch>
            <a:fillRect/>
          </a:stretch>
        </p:blipFill>
        <p:spPr>
          <a:xfrm>
            <a:off x="2352040" y="1380490"/>
            <a:ext cx="9217660" cy="358838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extLst>
              <a:ext uri="{28A0092B-C50C-407E-A947-70E740481C1C}">
                <a14:useLocalDpi xmlns:a14="http://schemas.microsoft.com/office/drawing/2010/main" val="0"/>
              </a:ext>
            </a:extLst>
          </a:blip>
          <a:srcRect l="347" r="44097"/>
          <a:stretch>
            <a:fillRect/>
          </a:stretch>
        </p:blipFill>
        <p:spPr>
          <a:xfrm>
            <a:off x="0" y="1"/>
            <a:ext cx="12192000" cy="6858000"/>
          </a:xfrm>
          <a:prstGeom prst="rect">
            <a:avLst/>
          </a:prstGeom>
        </p:spPr>
      </p:pic>
      <p:sp>
        <p:nvSpPr>
          <p:cNvPr id="100" name="文本框 99"/>
          <p:cNvSpPr txBox="1"/>
          <p:nvPr/>
        </p:nvSpPr>
        <p:spPr>
          <a:xfrm>
            <a:off x="1016000" y="1184275"/>
            <a:ext cx="5080000" cy="3784600"/>
          </a:xfrm>
          <a:prstGeom prst="rect">
            <a:avLst/>
          </a:prstGeom>
          <a:noFill/>
          <a:ln w="9525">
            <a:noFill/>
          </a:ln>
        </p:spPr>
        <p:txBody>
          <a:bodyPr>
            <a:spAutoFit/>
          </a:bodyPr>
          <a:p>
            <a:pPr indent="0"/>
            <a:r>
              <a:rPr lang="zh-CN" sz="4000" b="1">
                <a:solidFill>
                  <a:schemeClr val="accent5"/>
                </a:solidFill>
                <a:ea typeface="宋体" panose="02010600030101010101" pitchFamily="2" charset="-122"/>
              </a:rPr>
              <a:t>课</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程</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内</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容</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安</a:t>
            </a:r>
            <a:endParaRPr lang="zh-CN" sz="4000" b="1">
              <a:solidFill>
                <a:schemeClr val="accent5"/>
              </a:solidFill>
              <a:ea typeface="宋体" panose="02010600030101010101" pitchFamily="2" charset="-122"/>
            </a:endParaRPr>
          </a:p>
          <a:p>
            <a:pPr indent="0"/>
            <a:r>
              <a:rPr lang="zh-CN" sz="4000" b="1">
                <a:solidFill>
                  <a:schemeClr val="accent5"/>
                </a:solidFill>
                <a:ea typeface="宋体" panose="02010600030101010101" pitchFamily="2" charset="-122"/>
              </a:rPr>
              <a:t>排</a:t>
            </a:r>
            <a:endParaRPr lang="zh-CN" altLang="en-US" sz="4000" b="1">
              <a:solidFill>
                <a:schemeClr val="accent5"/>
              </a:solidFill>
              <a:ea typeface="宋体" panose="02010600030101010101" pitchFamily="2" charset="-122"/>
            </a:endParaRPr>
          </a:p>
        </p:txBody>
      </p:sp>
      <p:pic>
        <p:nvPicPr>
          <p:cNvPr id="2" name="图片 1" descr="E7KS9V}M1A(_`~RBB9R~708"/>
          <p:cNvPicPr>
            <a:picLocks noChangeAspect="1"/>
          </p:cNvPicPr>
          <p:nvPr>
            <p:custDataLst>
              <p:tags r:id="rId2"/>
            </p:custDataLst>
          </p:nvPr>
        </p:nvPicPr>
        <p:blipFill>
          <a:blip r:embed="rId3"/>
          <a:stretch>
            <a:fillRect/>
          </a:stretch>
        </p:blipFill>
        <p:spPr>
          <a:xfrm>
            <a:off x="2290445" y="258445"/>
            <a:ext cx="8478520" cy="3931920"/>
          </a:xfrm>
          <a:prstGeom prst="rect">
            <a:avLst/>
          </a:prstGeom>
        </p:spPr>
      </p:pic>
      <p:pic>
        <p:nvPicPr>
          <p:cNvPr id="4" name="图片 3" descr="K5X_O47_D`M3VC6H[%KZ4$S"/>
          <p:cNvPicPr>
            <a:picLocks noChangeAspect="1"/>
          </p:cNvPicPr>
          <p:nvPr>
            <p:custDataLst>
              <p:tags r:id="rId4"/>
            </p:custDataLst>
          </p:nvPr>
        </p:nvPicPr>
        <p:blipFill>
          <a:blip r:embed="rId5"/>
          <a:stretch>
            <a:fillRect/>
          </a:stretch>
        </p:blipFill>
        <p:spPr>
          <a:xfrm>
            <a:off x="2290445" y="4468495"/>
            <a:ext cx="8444865" cy="2200275"/>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PP_MARK_KEY" val="be2f31c0-533c-46a0-b2f7-20a78e6277b9"/>
  <p:tag name="COMMONDATA" val="eyJoZGlkIjoiNzJkYTdiNmEzOGJlMWZhYWJiY2I5NjJiNTNmYmMzOTg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w Cen MT-Rockwell">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1306</Words>
  <Application>WPS 演示</Application>
  <PresentationFormat>宽屏</PresentationFormat>
  <Paragraphs>263</Paragraphs>
  <Slides>39</Slides>
  <Notes>0</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39</vt:i4>
      </vt:variant>
    </vt:vector>
  </HeadingPairs>
  <TitlesOfParts>
    <vt:vector size="51" baseType="lpstr">
      <vt:lpstr>Arial</vt:lpstr>
      <vt:lpstr>宋体</vt:lpstr>
      <vt:lpstr>Wingdings</vt:lpstr>
      <vt:lpstr>华文仿宋</vt:lpstr>
      <vt:lpstr>方正姚体</vt:lpstr>
      <vt:lpstr>Rockwell</vt:lpstr>
      <vt:lpstr>微软雅黑</vt:lpstr>
      <vt:lpstr>Arial Unicode MS</vt:lpstr>
      <vt:lpstr>Tw Cen MT</vt:lpstr>
      <vt:lpstr>Segoe Print</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姚 慧娟</dc:creator>
  <cp:lastModifiedBy>ZJM</cp:lastModifiedBy>
  <cp:revision>16</cp:revision>
  <dcterms:created xsi:type="dcterms:W3CDTF">2019-03-13T08:12:00Z</dcterms:created>
  <dcterms:modified xsi:type="dcterms:W3CDTF">2023-09-05T06:42:18Z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02FADB8733C84DCFB2CA2311A488AEE1_13</vt:lpwstr>
  </property>
  <property fmtid="{D5CDD505-2E9C-101B-9397-08002B2CF9AE}" pid="3" name="KSOProductBuildVer">
    <vt:lpwstr>2052-12.1.0.15358</vt:lpwstr>
  </property>
</Properties>
</file>