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9"/>
  </p:notesMasterIdLst>
  <p:handoutMasterIdLst>
    <p:handoutMasterId r:id="rId20"/>
  </p:handoutMasterIdLst>
  <p:sldIdLst>
    <p:sldId id="357" r:id="rId4"/>
    <p:sldId id="356" r:id="rId5"/>
    <p:sldId id="353" r:id="rId6"/>
    <p:sldId id="361" r:id="rId7"/>
    <p:sldId id="379" r:id="rId8"/>
    <p:sldId id="380" r:id="rId9"/>
    <p:sldId id="381" r:id="rId10"/>
    <p:sldId id="364" r:id="rId11"/>
    <p:sldId id="363" r:id="rId12"/>
    <p:sldId id="373" r:id="rId13"/>
    <p:sldId id="390" r:id="rId14"/>
    <p:sldId id="367" r:id="rId15"/>
    <p:sldId id="382" r:id="rId16"/>
    <p:sldId id="362" r:id="rId17"/>
    <p:sldId id="368" r:id="rId18"/>
  </p:sldIdLst>
  <p:sldSz cx="9144000" cy="5143500" type="screen16x9"/>
  <p:notesSz cx="6797675" cy="9925050"/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9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7F40C"/>
    <a:srgbClr val="1A1AA6"/>
    <a:srgbClr val="DCDCDC"/>
    <a:srgbClr val="EB15DC"/>
    <a:srgbClr val="ED8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42" y="72"/>
      </p:cViewPr>
      <p:guideLst>
        <p:guide orient="horz" pos="1711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6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34.wmf"/><Relationship Id="rId8" Type="http://schemas.openxmlformats.org/officeDocument/2006/relationships/image" Target="../media/image33.wmf"/><Relationship Id="rId7" Type="http://schemas.openxmlformats.org/officeDocument/2006/relationships/image" Target="../media/image32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2" Type="http://schemas.openxmlformats.org/officeDocument/2006/relationships/image" Target="../media/image37.wmf"/><Relationship Id="rId11" Type="http://schemas.openxmlformats.org/officeDocument/2006/relationships/image" Target="../media/image36.wmf"/><Relationship Id="rId10" Type="http://schemas.openxmlformats.org/officeDocument/2006/relationships/image" Target="../media/image35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7" Type="http://schemas.openxmlformats.org/officeDocument/2006/relationships/image" Target="../media/image50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550" tIns="47774" rIns="95550" bIns="47774" rtlCol="0"/>
          <a:lstStyle>
            <a:lvl1pPr algn="l"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5550" tIns="47774" rIns="95550" bIns="47774" rtlCol="0"/>
          <a:lstStyle>
            <a:lvl1pPr algn="r">
              <a:defRPr sz="1300"/>
            </a:lvl1pPr>
          </a:lstStyle>
          <a:p>
            <a:pPr>
              <a:defRPr/>
            </a:pPr>
            <a:fld id="{B8F60600-CBC2-4DDE-98FE-E9EE0BCBF03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5550" tIns="47774" rIns="95550" bIns="4777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5550" tIns="47774" rIns="95550" bIns="47774" rtlCol="0" anchor="b"/>
          <a:lstStyle>
            <a:lvl1pPr algn="r">
              <a:defRPr sz="1300"/>
            </a:lvl1pPr>
          </a:lstStyle>
          <a:p>
            <a:pPr>
              <a:defRPr/>
            </a:pPr>
            <a:fld id="{C23DC51B-9608-4217-8C68-6345E5CC73E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5550" tIns="47774" rIns="95550" bIns="47774" rtlCol="0"/>
          <a:lstStyle>
            <a:lvl1pPr algn="l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5550" tIns="47774" rIns="95550" bIns="47774" rtlCol="0"/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5BD799-59B7-4C6D-9187-2D899E72707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4" rIns="95550" bIns="47774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5638"/>
          </a:xfrm>
          <a:prstGeom prst="rect">
            <a:avLst/>
          </a:prstGeom>
        </p:spPr>
        <p:txBody>
          <a:bodyPr vert="horz" lIns="95550" tIns="47774" rIns="95550" bIns="47774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5300"/>
          </a:xfrm>
          <a:prstGeom prst="rect">
            <a:avLst/>
          </a:prstGeom>
        </p:spPr>
        <p:txBody>
          <a:bodyPr vert="horz" lIns="95550" tIns="47774" rIns="95550" bIns="47774" rtlCol="0" anchor="b"/>
          <a:lstStyle>
            <a:lvl1pPr algn="l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5300"/>
          </a:xfrm>
          <a:prstGeom prst="rect">
            <a:avLst/>
          </a:prstGeom>
        </p:spPr>
        <p:txBody>
          <a:bodyPr vert="horz" wrap="square" lIns="95550" tIns="47774" rIns="95550" bIns="47774" numCol="1" anchor="b" anchorCtr="0" compatLnSpc="1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1508ACE-D06B-46F8-B1C2-500AF0BDA2B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959AFE59-9D45-408C-9EA6-BD4EFB5C3B18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157A53AA-6471-4B22-933F-8EC9C6C57B7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FBF1903D-7E49-41D0-8DD8-175318F09D9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A439AA57-42EA-49BF-B3C6-94324779DC8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07655AB4-23BA-443F-BE91-FA5ED8BCF1A0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0C0DF2BA-8D53-4DE7-B5D5-5BE22867AA3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959AFE59-9D45-408C-9EA6-BD4EFB5C3B18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157A53AA-6471-4B22-933F-8EC9C6C57B76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FBF1903D-7E49-41D0-8DD8-175318F09D9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A439AA57-42EA-49BF-B3C6-94324779DC8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07655AB4-23BA-443F-BE91-FA5ED8BCF1A0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0C0DF2BA-8D53-4DE7-B5D5-5BE22867AA30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marL="0" lvl="0" indent="0" eaLnBrk="1" hangingPunct="1"/>
            <a:fld id="{840DE79C-8EC6-42A6-96EA-D5685B1D72C5}" type="datetime1">
              <a:rPr lang="zh-CN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marL="0" lvl="0" indent="0" algn="r" eaLnBrk="1" hangingPunct="1"/>
            <a:fld id="{C927FF11-0D6A-4886-AD1E-501EB02EF44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sz="1200">
              <a:solidFill>
                <a:srgbClr val="898989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0" fontAlgn="base" latinLnBrk="0" hangingPunct="0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tags" Target="../tags/tag216.xml"/><Relationship Id="rId7" Type="http://schemas.openxmlformats.org/officeDocument/2006/relationships/image" Target="../media/image42.png"/><Relationship Id="rId6" Type="http://schemas.openxmlformats.org/officeDocument/2006/relationships/tags" Target="../tags/tag215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219.xml"/><Relationship Id="rId13" Type="http://schemas.openxmlformats.org/officeDocument/2006/relationships/image" Target="../media/image38.emf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image" Target="../media/image43.wmf"/><Relationship Id="rId1" Type="http://schemas.openxmlformats.org/officeDocument/2006/relationships/tags" Target="../tags/tag2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45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3.bin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5" Type="http://schemas.openxmlformats.org/officeDocument/2006/relationships/vmlDrawing" Target="../drawings/vmlDrawing7.vml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40.emf"/><Relationship Id="rId22" Type="http://schemas.openxmlformats.org/officeDocument/2006/relationships/image" Target="../media/image25.emf"/><Relationship Id="rId21" Type="http://schemas.openxmlformats.org/officeDocument/2006/relationships/tags" Target="../tags/tag224.xml"/><Relationship Id="rId20" Type="http://schemas.openxmlformats.org/officeDocument/2006/relationships/image" Target="../media/image51.wmf"/><Relationship Id="rId2" Type="http://schemas.openxmlformats.org/officeDocument/2006/relationships/tags" Target="../tags/tag221.xml"/><Relationship Id="rId19" Type="http://schemas.openxmlformats.org/officeDocument/2006/relationships/oleObject" Target="../embeddings/oleObject40.bin"/><Relationship Id="rId18" Type="http://schemas.openxmlformats.org/officeDocument/2006/relationships/image" Target="../media/image50.wmf"/><Relationship Id="rId17" Type="http://schemas.openxmlformats.org/officeDocument/2006/relationships/oleObject" Target="../embeddings/oleObject39.bin"/><Relationship Id="rId16" Type="http://schemas.openxmlformats.org/officeDocument/2006/relationships/image" Target="../media/image49.wmf"/><Relationship Id="rId15" Type="http://schemas.openxmlformats.org/officeDocument/2006/relationships/oleObject" Target="../embeddings/oleObject38.bin"/><Relationship Id="rId14" Type="http://schemas.openxmlformats.org/officeDocument/2006/relationships/image" Target="../media/image48.wmf"/><Relationship Id="rId13" Type="http://schemas.openxmlformats.org/officeDocument/2006/relationships/oleObject" Target="../embeddings/oleObject37.bin"/><Relationship Id="rId12" Type="http://schemas.openxmlformats.org/officeDocument/2006/relationships/image" Target="../media/image47.wmf"/><Relationship Id="rId11" Type="http://schemas.openxmlformats.org/officeDocument/2006/relationships/oleObject" Target="../embeddings/oleObject36.bin"/><Relationship Id="rId10" Type="http://schemas.openxmlformats.org/officeDocument/2006/relationships/image" Target="../media/image46.wmf"/><Relationship Id="rId1" Type="http://schemas.openxmlformats.org/officeDocument/2006/relationships/tags" Target="../tags/tag22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image" Target="../media/image52.wmf"/><Relationship Id="rId3" Type="http://schemas.openxmlformats.org/officeDocument/2006/relationships/oleObject" Target="../embeddings/oleObject41.bin"/><Relationship Id="rId24" Type="http://schemas.openxmlformats.org/officeDocument/2006/relationships/vmlDrawing" Target="../drawings/vmlDrawing8.vml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57.wmf"/><Relationship Id="rId21" Type="http://schemas.openxmlformats.org/officeDocument/2006/relationships/oleObject" Target="../embeddings/oleObject45.bin"/><Relationship Id="rId20" Type="http://schemas.openxmlformats.org/officeDocument/2006/relationships/tags" Target="../tags/tag235.xml"/><Relationship Id="rId2" Type="http://schemas.openxmlformats.org/officeDocument/2006/relationships/tags" Target="../tags/tag226.xml"/><Relationship Id="rId19" Type="http://schemas.openxmlformats.org/officeDocument/2006/relationships/image" Target="../media/image56.wmf"/><Relationship Id="rId18" Type="http://schemas.openxmlformats.org/officeDocument/2006/relationships/oleObject" Target="../embeddings/oleObject44.bin"/><Relationship Id="rId17" Type="http://schemas.openxmlformats.org/officeDocument/2006/relationships/tags" Target="../tags/tag234.xml"/><Relationship Id="rId16" Type="http://schemas.openxmlformats.org/officeDocument/2006/relationships/image" Target="../media/image55.wmf"/><Relationship Id="rId15" Type="http://schemas.openxmlformats.org/officeDocument/2006/relationships/oleObject" Target="../embeddings/oleObject43.bin"/><Relationship Id="rId14" Type="http://schemas.openxmlformats.org/officeDocument/2006/relationships/tags" Target="../tags/tag233.xml"/><Relationship Id="rId13" Type="http://schemas.openxmlformats.org/officeDocument/2006/relationships/image" Target="../media/image54.emf"/><Relationship Id="rId12" Type="http://schemas.openxmlformats.org/officeDocument/2006/relationships/tags" Target="../tags/tag232.xml"/><Relationship Id="rId11" Type="http://schemas.openxmlformats.org/officeDocument/2006/relationships/image" Target="../media/image53.wmf"/><Relationship Id="rId10" Type="http://schemas.openxmlformats.org/officeDocument/2006/relationships/oleObject" Target="../embeddings/oleObject42.bin"/><Relationship Id="rId1" Type="http://schemas.openxmlformats.org/officeDocument/2006/relationships/tags" Target="../tags/tag22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oleObject" Target="../embeddings/oleObject49.bin"/><Relationship Id="rId6" Type="http://schemas.openxmlformats.org/officeDocument/2006/relationships/image" Target="../media/image60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9.e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58.emf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38.xml"/><Relationship Id="rId1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59.xml"/><Relationship Id="rId20" Type="http://schemas.openxmlformats.org/officeDocument/2006/relationships/tags" Target="../tags/tag258.xml"/><Relationship Id="rId2" Type="http://schemas.openxmlformats.org/officeDocument/2006/relationships/tags" Target="../tags/tag240.xml"/><Relationship Id="rId19" Type="http://schemas.openxmlformats.org/officeDocument/2006/relationships/tags" Target="../tags/tag257.xml"/><Relationship Id="rId18" Type="http://schemas.openxmlformats.org/officeDocument/2006/relationships/tags" Target="../tags/tag256.xml"/><Relationship Id="rId17" Type="http://schemas.openxmlformats.org/officeDocument/2006/relationships/tags" Target="../tags/tag255.xml"/><Relationship Id="rId16" Type="http://schemas.openxmlformats.org/officeDocument/2006/relationships/tags" Target="../tags/tag254.xml"/><Relationship Id="rId15" Type="http://schemas.openxmlformats.org/officeDocument/2006/relationships/tags" Target="../tags/tag253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" Type="http://schemas.openxmlformats.org/officeDocument/2006/relationships/tags" Target="../tags/tag248.xml"/><Relationship Id="rId1" Type="http://schemas.openxmlformats.org/officeDocument/2006/relationships/tags" Target="../tags/tag23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4.jpeg"/><Relationship Id="rId3" Type="http://schemas.openxmlformats.org/officeDocument/2006/relationships/tags" Target="../tags/tag3.xml"/><Relationship Id="rId2" Type="http://schemas.openxmlformats.org/officeDocument/2006/relationships/image" Target="../media/image3.jpe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8" Type="http://schemas.openxmlformats.org/officeDocument/2006/relationships/oleObject" Target="../embeddings/oleObject2.bin"/><Relationship Id="rId7" Type="http://schemas.openxmlformats.org/officeDocument/2006/relationships/tags" Target="../tags/tag10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8" Type="http://schemas.openxmlformats.org/officeDocument/2006/relationships/vmlDrawing" Target="../drawings/vmlDrawing1.v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15" Type="http://schemas.openxmlformats.org/officeDocument/2006/relationships/tags" Target="../tags/tag15.xml"/><Relationship Id="rId14" Type="http://schemas.openxmlformats.org/officeDocument/2006/relationships/image" Target="../media/image7.emf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0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9.png"/><Relationship Id="rId2" Type="http://schemas.openxmlformats.org/officeDocument/2006/relationships/tags" Target="../tags/tag17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image" Target="../media/image11.jpeg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5" Type="http://schemas.openxmlformats.org/officeDocument/2006/relationships/slideLayout" Target="../slideLayouts/slideLayout2.xml"/><Relationship Id="rId34" Type="http://schemas.openxmlformats.org/officeDocument/2006/relationships/tags" Target="../tags/tag64.xml"/><Relationship Id="rId33" Type="http://schemas.openxmlformats.org/officeDocument/2006/relationships/tags" Target="../tags/tag63.xml"/><Relationship Id="rId32" Type="http://schemas.openxmlformats.org/officeDocument/2006/relationships/tags" Target="../tags/tag62.xml"/><Relationship Id="rId31" Type="http://schemas.openxmlformats.org/officeDocument/2006/relationships/tags" Target="../tags/tag61.xml"/><Relationship Id="rId30" Type="http://schemas.openxmlformats.org/officeDocument/2006/relationships/tags" Target="../tags/tag60.xml"/><Relationship Id="rId3" Type="http://schemas.openxmlformats.org/officeDocument/2006/relationships/tags" Target="../tags/tag33.xml"/><Relationship Id="rId29" Type="http://schemas.openxmlformats.org/officeDocument/2006/relationships/tags" Target="../tags/tag59.xml"/><Relationship Id="rId28" Type="http://schemas.openxmlformats.org/officeDocument/2006/relationships/tags" Target="../tags/tag58.xml"/><Relationship Id="rId27" Type="http://schemas.openxmlformats.org/officeDocument/2006/relationships/tags" Target="../tags/tag57.xml"/><Relationship Id="rId26" Type="http://schemas.openxmlformats.org/officeDocument/2006/relationships/tags" Target="../tags/tag56.xml"/><Relationship Id="rId25" Type="http://schemas.openxmlformats.org/officeDocument/2006/relationships/tags" Target="../tags/tag55.xml"/><Relationship Id="rId24" Type="http://schemas.openxmlformats.org/officeDocument/2006/relationships/tags" Target="../tags/tag54.xml"/><Relationship Id="rId23" Type="http://schemas.openxmlformats.org/officeDocument/2006/relationships/tags" Target="../tags/tag53.xml"/><Relationship Id="rId22" Type="http://schemas.openxmlformats.org/officeDocument/2006/relationships/tags" Target="../tags/tag52.xml"/><Relationship Id="rId21" Type="http://schemas.openxmlformats.org/officeDocument/2006/relationships/tags" Target="../tags/tag51.xml"/><Relationship Id="rId20" Type="http://schemas.openxmlformats.org/officeDocument/2006/relationships/tags" Target="../tags/tag50.xml"/><Relationship Id="rId2" Type="http://schemas.openxmlformats.org/officeDocument/2006/relationships/tags" Target="../tags/tag32.xml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3" Type="http://schemas.openxmlformats.org/officeDocument/2006/relationships/vmlDrawing" Target="../drawings/vmlDrawing2.vml"/><Relationship Id="rId82" Type="http://schemas.openxmlformats.org/officeDocument/2006/relationships/slideLayout" Target="../slideLayouts/slideLayout2.xml"/><Relationship Id="rId81" Type="http://schemas.openxmlformats.org/officeDocument/2006/relationships/tags" Target="../tags/tag128.xml"/><Relationship Id="rId80" Type="http://schemas.openxmlformats.org/officeDocument/2006/relationships/image" Target="../media/image18.wmf"/><Relationship Id="rId8" Type="http://schemas.openxmlformats.org/officeDocument/2006/relationships/tags" Target="../tags/tag72.xml"/><Relationship Id="rId79" Type="http://schemas.openxmlformats.org/officeDocument/2006/relationships/oleObject" Target="../embeddings/oleObject12.bin"/><Relationship Id="rId78" Type="http://schemas.openxmlformats.org/officeDocument/2006/relationships/tags" Target="../tags/tag127.xml"/><Relationship Id="rId77" Type="http://schemas.openxmlformats.org/officeDocument/2006/relationships/tags" Target="../tags/tag126.xml"/><Relationship Id="rId76" Type="http://schemas.openxmlformats.org/officeDocument/2006/relationships/tags" Target="../tags/tag125.xml"/><Relationship Id="rId75" Type="http://schemas.openxmlformats.org/officeDocument/2006/relationships/image" Target="../media/image17.wmf"/><Relationship Id="rId74" Type="http://schemas.openxmlformats.org/officeDocument/2006/relationships/oleObject" Target="../embeddings/oleObject11.bin"/><Relationship Id="rId73" Type="http://schemas.openxmlformats.org/officeDocument/2006/relationships/tags" Target="../tags/tag124.xml"/><Relationship Id="rId72" Type="http://schemas.openxmlformats.org/officeDocument/2006/relationships/image" Target="../media/image16.wmf"/><Relationship Id="rId71" Type="http://schemas.openxmlformats.org/officeDocument/2006/relationships/oleObject" Target="../embeddings/oleObject10.bin"/><Relationship Id="rId70" Type="http://schemas.openxmlformats.org/officeDocument/2006/relationships/tags" Target="../tags/tag123.xml"/><Relationship Id="rId7" Type="http://schemas.openxmlformats.org/officeDocument/2006/relationships/tags" Target="../tags/tag71.xml"/><Relationship Id="rId69" Type="http://schemas.openxmlformats.org/officeDocument/2006/relationships/image" Target="../media/image15.wmf"/><Relationship Id="rId68" Type="http://schemas.openxmlformats.org/officeDocument/2006/relationships/oleObject" Target="../embeddings/oleObject9.bin"/><Relationship Id="rId67" Type="http://schemas.openxmlformats.org/officeDocument/2006/relationships/tags" Target="../tags/tag122.xml"/><Relationship Id="rId66" Type="http://schemas.openxmlformats.org/officeDocument/2006/relationships/tags" Target="../tags/tag121.xml"/><Relationship Id="rId65" Type="http://schemas.openxmlformats.org/officeDocument/2006/relationships/tags" Target="../tags/tag120.xml"/><Relationship Id="rId64" Type="http://schemas.openxmlformats.org/officeDocument/2006/relationships/tags" Target="../tags/tag119.xml"/><Relationship Id="rId63" Type="http://schemas.openxmlformats.org/officeDocument/2006/relationships/tags" Target="../tags/tag118.xml"/><Relationship Id="rId62" Type="http://schemas.openxmlformats.org/officeDocument/2006/relationships/oleObject" Target="../embeddings/oleObject8.bin"/><Relationship Id="rId61" Type="http://schemas.openxmlformats.org/officeDocument/2006/relationships/tags" Target="../tags/tag117.xml"/><Relationship Id="rId60" Type="http://schemas.openxmlformats.org/officeDocument/2006/relationships/oleObject" Target="../embeddings/oleObject7.bin"/><Relationship Id="rId6" Type="http://schemas.openxmlformats.org/officeDocument/2006/relationships/tags" Target="../tags/tag70.xml"/><Relationship Id="rId59" Type="http://schemas.openxmlformats.org/officeDocument/2006/relationships/tags" Target="../tags/tag116.xml"/><Relationship Id="rId58" Type="http://schemas.openxmlformats.org/officeDocument/2006/relationships/oleObject" Target="../embeddings/oleObject6.bin"/><Relationship Id="rId57" Type="http://schemas.openxmlformats.org/officeDocument/2006/relationships/tags" Target="../tags/tag115.xml"/><Relationship Id="rId56" Type="http://schemas.openxmlformats.org/officeDocument/2006/relationships/image" Target="../media/image14.wmf"/><Relationship Id="rId55" Type="http://schemas.openxmlformats.org/officeDocument/2006/relationships/oleObject" Target="../embeddings/oleObject5.bin"/><Relationship Id="rId54" Type="http://schemas.openxmlformats.org/officeDocument/2006/relationships/tags" Target="../tags/tag114.xml"/><Relationship Id="rId53" Type="http://schemas.openxmlformats.org/officeDocument/2006/relationships/image" Target="../media/image13.wmf"/><Relationship Id="rId52" Type="http://schemas.openxmlformats.org/officeDocument/2006/relationships/oleObject" Target="../embeddings/oleObject4.bin"/><Relationship Id="rId51" Type="http://schemas.openxmlformats.org/officeDocument/2006/relationships/tags" Target="../tags/tag113.xml"/><Relationship Id="rId50" Type="http://schemas.openxmlformats.org/officeDocument/2006/relationships/image" Target="../media/image12.wmf"/><Relationship Id="rId5" Type="http://schemas.openxmlformats.org/officeDocument/2006/relationships/tags" Target="../tags/tag69.xml"/><Relationship Id="rId49" Type="http://schemas.openxmlformats.org/officeDocument/2006/relationships/oleObject" Target="../embeddings/oleObject3.bin"/><Relationship Id="rId48" Type="http://schemas.openxmlformats.org/officeDocument/2006/relationships/tags" Target="../tags/tag112.xml"/><Relationship Id="rId47" Type="http://schemas.openxmlformats.org/officeDocument/2006/relationships/tags" Target="../tags/tag111.xml"/><Relationship Id="rId46" Type="http://schemas.openxmlformats.org/officeDocument/2006/relationships/tags" Target="../tags/tag110.xml"/><Relationship Id="rId45" Type="http://schemas.openxmlformats.org/officeDocument/2006/relationships/tags" Target="../tags/tag109.xml"/><Relationship Id="rId44" Type="http://schemas.openxmlformats.org/officeDocument/2006/relationships/tags" Target="../tags/tag108.xml"/><Relationship Id="rId43" Type="http://schemas.openxmlformats.org/officeDocument/2006/relationships/tags" Target="../tags/tag107.xml"/><Relationship Id="rId42" Type="http://schemas.openxmlformats.org/officeDocument/2006/relationships/tags" Target="../tags/tag106.xml"/><Relationship Id="rId41" Type="http://schemas.openxmlformats.org/officeDocument/2006/relationships/tags" Target="../tags/tag105.xml"/><Relationship Id="rId40" Type="http://schemas.openxmlformats.org/officeDocument/2006/relationships/tags" Target="../tags/tag104.xml"/><Relationship Id="rId4" Type="http://schemas.openxmlformats.org/officeDocument/2006/relationships/tags" Target="../tags/tag68.xml"/><Relationship Id="rId39" Type="http://schemas.openxmlformats.org/officeDocument/2006/relationships/tags" Target="../tags/tag103.xml"/><Relationship Id="rId38" Type="http://schemas.openxmlformats.org/officeDocument/2006/relationships/tags" Target="../tags/tag102.xml"/><Relationship Id="rId37" Type="http://schemas.openxmlformats.org/officeDocument/2006/relationships/tags" Target="../tags/tag101.xml"/><Relationship Id="rId36" Type="http://schemas.openxmlformats.org/officeDocument/2006/relationships/tags" Target="../tags/tag100.xml"/><Relationship Id="rId35" Type="http://schemas.openxmlformats.org/officeDocument/2006/relationships/tags" Target="../tags/tag99.xml"/><Relationship Id="rId34" Type="http://schemas.openxmlformats.org/officeDocument/2006/relationships/tags" Target="../tags/tag98.xml"/><Relationship Id="rId33" Type="http://schemas.openxmlformats.org/officeDocument/2006/relationships/tags" Target="../tags/tag97.xml"/><Relationship Id="rId32" Type="http://schemas.openxmlformats.org/officeDocument/2006/relationships/tags" Target="../tags/tag96.xml"/><Relationship Id="rId31" Type="http://schemas.openxmlformats.org/officeDocument/2006/relationships/tags" Target="../tags/tag95.xml"/><Relationship Id="rId30" Type="http://schemas.openxmlformats.org/officeDocument/2006/relationships/tags" Target="../tags/tag94.xml"/><Relationship Id="rId3" Type="http://schemas.openxmlformats.org/officeDocument/2006/relationships/tags" Target="../tags/tag67.xml"/><Relationship Id="rId29" Type="http://schemas.openxmlformats.org/officeDocument/2006/relationships/tags" Target="../tags/tag93.xml"/><Relationship Id="rId28" Type="http://schemas.openxmlformats.org/officeDocument/2006/relationships/tags" Target="../tags/tag92.xml"/><Relationship Id="rId27" Type="http://schemas.openxmlformats.org/officeDocument/2006/relationships/tags" Target="../tags/tag91.xml"/><Relationship Id="rId26" Type="http://schemas.openxmlformats.org/officeDocument/2006/relationships/tags" Target="../tags/tag90.xml"/><Relationship Id="rId25" Type="http://schemas.openxmlformats.org/officeDocument/2006/relationships/tags" Target="../tags/tag89.xml"/><Relationship Id="rId24" Type="http://schemas.openxmlformats.org/officeDocument/2006/relationships/tags" Target="../tags/tag88.xml"/><Relationship Id="rId23" Type="http://schemas.openxmlformats.org/officeDocument/2006/relationships/tags" Target="../tags/tag87.xml"/><Relationship Id="rId22" Type="http://schemas.openxmlformats.org/officeDocument/2006/relationships/tags" Target="../tags/tag86.xml"/><Relationship Id="rId21" Type="http://schemas.openxmlformats.org/officeDocument/2006/relationships/tags" Target="../tags/tag85.xml"/><Relationship Id="rId20" Type="http://schemas.openxmlformats.org/officeDocument/2006/relationships/tags" Target="../tags/tag84.xml"/><Relationship Id="rId2" Type="http://schemas.openxmlformats.org/officeDocument/2006/relationships/tags" Target="../tags/tag66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4.bin"/><Relationship Id="rId58" Type="http://schemas.openxmlformats.org/officeDocument/2006/relationships/vmlDrawing" Target="../drawings/vmlDrawing3.vml"/><Relationship Id="rId57" Type="http://schemas.openxmlformats.org/officeDocument/2006/relationships/slideLayout" Target="../slideLayouts/slideLayout2.xml"/><Relationship Id="rId56" Type="http://schemas.openxmlformats.org/officeDocument/2006/relationships/tags" Target="../tags/tag175.xml"/><Relationship Id="rId55" Type="http://schemas.openxmlformats.org/officeDocument/2006/relationships/image" Target="../media/image23.emf"/><Relationship Id="rId54" Type="http://schemas.openxmlformats.org/officeDocument/2006/relationships/oleObject" Target="../embeddings/oleObject16.bin"/><Relationship Id="rId53" Type="http://schemas.openxmlformats.org/officeDocument/2006/relationships/tags" Target="../tags/tag174.xml"/><Relationship Id="rId52" Type="http://schemas.openxmlformats.org/officeDocument/2006/relationships/image" Target="../media/image22.wmf"/><Relationship Id="rId51" Type="http://schemas.openxmlformats.org/officeDocument/2006/relationships/oleObject" Target="../embeddings/oleObject15.bin"/><Relationship Id="rId50" Type="http://schemas.openxmlformats.org/officeDocument/2006/relationships/tags" Target="../tags/tag173.xml"/><Relationship Id="rId5" Type="http://schemas.openxmlformats.org/officeDocument/2006/relationships/tags" Target="../tags/tag131.xml"/><Relationship Id="rId49" Type="http://schemas.openxmlformats.org/officeDocument/2006/relationships/tags" Target="../tags/tag172.xml"/><Relationship Id="rId48" Type="http://schemas.openxmlformats.org/officeDocument/2006/relationships/tags" Target="../tags/tag171.xml"/><Relationship Id="rId47" Type="http://schemas.openxmlformats.org/officeDocument/2006/relationships/tags" Target="../tags/tag170.xml"/><Relationship Id="rId46" Type="http://schemas.openxmlformats.org/officeDocument/2006/relationships/tags" Target="../tags/tag169.xml"/><Relationship Id="rId45" Type="http://schemas.openxmlformats.org/officeDocument/2006/relationships/tags" Target="../tags/tag168.xml"/><Relationship Id="rId44" Type="http://schemas.openxmlformats.org/officeDocument/2006/relationships/tags" Target="../tags/tag167.xml"/><Relationship Id="rId43" Type="http://schemas.openxmlformats.org/officeDocument/2006/relationships/tags" Target="../tags/tag166.xml"/><Relationship Id="rId42" Type="http://schemas.openxmlformats.org/officeDocument/2006/relationships/tags" Target="../tags/tag165.xml"/><Relationship Id="rId41" Type="http://schemas.openxmlformats.org/officeDocument/2006/relationships/tags" Target="../tags/tag164.xml"/><Relationship Id="rId40" Type="http://schemas.openxmlformats.org/officeDocument/2006/relationships/tags" Target="../tags/tag163.xml"/><Relationship Id="rId4" Type="http://schemas.openxmlformats.org/officeDocument/2006/relationships/image" Target="../media/image19.wmf"/><Relationship Id="rId39" Type="http://schemas.openxmlformats.org/officeDocument/2006/relationships/tags" Target="../tags/tag162.xml"/><Relationship Id="rId38" Type="http://schemas.openxmlformats.org/officeDocument/2006/relationships/tags" Target="../tags/tag161.xml"/><Relationship Id="rId37" Type="http://schemas.openxmlformats.org/officeDocument/2006/relationships/tags" Target="../tags/tag160.xml"/><Relationship Id="rId36" Type="http://schemas.openxmlformats.org/officeDocument/2006/relationships/tags" Target="../tags/tag159.xml"/><Relationship Id="rId35" Type="http://schemas.openxmlformats.org/officeDocument/2006/relationships/tags" Target="../tags/tag158.xml"/><Relationship Id="rId34" Type="http://schemas.openxmlformats.org/officeDocument/2006/relationships/tags" Target="../tags/tag157.xml"/><Relationship Id="rId33" Type="http://schemas.openxmlformats.org/officeDocument/2006/relationships/tags" Target="../tags/tag156.xml"/><Relationship Id="rId32" Type="http://schemas.openxmlformats.org/officeDocument/2006/relationships/tags" Target="../tags/tag155.xml"/><Relationship Id="rId31" Type="http://schemas.openxmlformats.org/officeDocument/2006/relationships/tags" Target="../tags/tag154.xml"/><Relationship Id="rId30" Type="http://schemas.openxmlformats.org/officeDocument/2006/relationships/tags" Target="../tags/tag153.xml"/><Relationship Id="rId3" Type="http://schemas.openxmlformats.org/officeDocument/2006/relationships/oleObject" Target="../embeddings/oleObject13.bin"/><Relationship Id="rId29" Type="http://schemas.openxmlformats.org/officeDocument/2006/relationships/tags" Target="../tags/tag152.xml"/><Relationship Id="rId28" Type="http://schemas.openxmlformats.org/officeDocument/2006/relationships/tags" Target="../tags/tag151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30.xml"/><Relationship Id="rId19" Type="http://schemas.openxmlformats.org/officeDocument/2006/relationships/image" Target="../media/image21.wmf"/><Relationship Id="rId18" Type="http://schemas.openxmlformats.org/officeDocument/2006/relationships/tags" Target="../tags/tag142.xml"/><Relationship Id="rId17" Type="http://schemas.openxmlformats.org/officeDocument/2006/relationships/tags" Target="../tags/tag141.xml"/><Relationship Id="rId16" Type="http://schemas.openxmlformats.org/officeDocument/2006/relationships/tags" Target="../tags/tag140.xml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15" Type="http://schemas.openxmlformats.org/officeDocument/2006/relationships/image" Target="../media/image25.emf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tags" Target="../tags/tag17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image" Target="../media/image26.wmf"/><Relationship Id="rId7" Type="http://schemas.openxmlformats.org/officeDocument/2006/relationships/oleObject" Target="../embeddings/oleObject19.bin"/><Relationship Id="rId6" Type="http://schemas.openxmlformats.org/officeDocument/2006/relationships/tags" Target="../tags/tag193.xml"/><Relationship Id="rId54" Type="http://schemas.openxmlformats.org/officeDocument/2006/relationships/vmlDrawing" Target="../drawings/vmlDrawing5.vml"/><Relationship Id="rId53" Type="http://schemas.openxmlformats.org/officeDocument/2006/relationships/slideLayout" Target="../slideLayouts/slideLayout7.xml"/><Relationship Id="rId52" Type="http://schemas.openxmlformats.org/officeDocument/2006/relationships/tags" Target="../tags/tag211.xml"/><Relationship Id="rId51" Type="http://schemas.openxmlformats.org/officeDocument/2006/relationships/image" Target="../media/image40.emf"/><Relationship Id="rId50" Type="http://schemas.openxmlformats.org/officeDocument/2006/relationships/tags" Target="../tags/tag210.xml"/><Relationship Id="rId5" Type="http://schemas.openxmlformats.org/officeDocument/2006/relationships/tags" Target="../tags/tag192.xml"/><Relationship Id="rId49" Type="http://schemas.openxmlformats.org/officeDocument/2006/relationships/image" Target="../media/image39.emf"/><Relationship Id="rId48" Type="http://schemas.openxmlformats.org/officeDocument/2006/relationships/tags" Target="../tags/tag209.xml"/><Relationship Id="rId47" Type="http://schemas.openxmlformats.org/officeDocument/2006/relationships/image" Target="../media/image38.emf"/><Relationship Id="rId46" Type="http://schemas.openxmlformats.org/officeDocument/2006/relationships/tags" Target="../tags/tag208.xml"/><Relationship Id="rId45" Type="http://schemas.openxmlformats.org/officeDocument/2006/relationships/image" Target="../media/image25.emf"/><Relationship Id="rId44" Type="http://schemas.openxmlformats.org/officeDocument/2006/relationships/tags" Target="../tags/tag207.xml"/><Relationship Id="rId43" Type="http://schemas.openxmlformats.org/officeDocument/2006/relationships/tags" Target="../tags/tag206.xml"/><Relationship Id="rId42" Type="http://schemas.openxmlformats.org/officeDocument/2006/relationships/tags" Target="../tags/tag205.xml"/><Relationship Id="rId41" Type="http://schemas.openxmlformats.org/officeDocument/2006/relationships/image" Target="../media/image37.wmf"/><Relationship Id="rId40" Type="http://schemas.openxmlformats.org/officeDocument/2006/relationships/oleObject" Target="../embeddings/oleObject30.bin"/><Relationship Id="rId4" Type="http://schemas.openxmlformats.org/officeDocument/2006/relationships/tags" Target="../tags/tag191.xml"/><Relationship Id="rId39" Type="http://schemas.openxmlformats.org/officeDocument/2006/relationships/tags" Target="../tags/tag204.xml"/><Relationship Id="rId38" Type="http://schemas.openxmlformats.org/officeDocument/2006/relationships/image" Target="../media/image36.wmf"/><Relationship Id="rId37" Type="http://schemas.openxmlformats.org/officeDocument/2006/relationships/oleObject" Target="../embeddings/oleObject29.bin"/><Relationship Id="rId36" Type="http://schemas.openxmlformats.org/officeDocument/2006/relationships/tags" Target="../tags/tag203.xml"/><Relationship Id="rId35" Type="http://schemas.openxmlformats.org/officeDocument/2006/relationships/image" Target="../media/image35.wmf"/><Relationship Id="rId34" Type="http://schemas.openxmlformats.org/officeDocument/2006/relationships/oleObject" Target="../embeddings/oleObject28.bin"/><Relationship Id="rId33" Type="http://schemas.openxmlformats.org/officeDocument/2006/relationships/tags" Target="../tags/tag202.xml"/><Relationship Id="rId32" Type="http://schemas.openxmlformats.org/officeDocument/2006/relationships/image" Target="../media/image34.wmf"/><Relationship Id="rId31" Type="http://schemas.openxmlformats.org/officeDocument/2006/relationships/oleObject" Target="../embeddings/oleObject27.bin"/><Relationship Id="rId30" Type="http://schemas.openxmlformats.org/officeDocument/2006/relationships/tags" Target="../tags/tag201.xml"/><Relationship Id="rId3" Type="http://schemas.openxmlformats.org/officeDocument/2006/relationships/tags" Target="../tags/tag190.xml"/><Relationship Id="rId29" Type="http://schemas.openxmlformats.org/officeDocument/2006/relationships/image" Target="../media/image33.wmf"/><Relationship Id="rId28" Type="http://schemas.openxmlformats.org/officeDocument/2006/relationships/oleObject" Target="../embeddings/oleObject26.bin"/><Relationship Id="rId27" Type="http://schemas.openxmlformats.org/officeDocument/2006/relationships/tags" Target="../tags/tag200.xml"/><Relationship Id="rId26" Type="http://schemas.openxmlformats.org/officeDocument/2006/relationships/image" Target="../media/image32.wmf"/><Relationship Id="rId25" Type="http://schemas.openxmlformats.org/officeDocument/2006/relationships/oleObject" Target="../embeddings/oleObject25.bin"/><Relationship Id="rId24" Type="http://schemas.openxmlformats.org/officeDocument/2006/relationships/tags" Target="../tags/tag199.xml"/><Relationship Id="rId23" Type="http://schemas.openxmlformats.org/officeDocument/2006/relationships/image" Target="../media/image31.wmf"/><Relationship Id="rId22" Type="http://schemas.openxmlformats.org/officeDocument/2006/relationships/oleObject" Target="../embeddings/oleObject24.bin"/><Relationship Id="rId21" Type="http://schemas.openxmlformats.org/officeDocument/2006/relationships/tags" Target="../tags/tag198.xml"/><Relationship Id="rId20" Type="http://schemas.openxmlformats.org/officeDocument/2006/relationships/image" Target="../media/image30.wmf"/><Relationship Id="rId2" Type="http://schemas.openxmlformats.org/officeDocument/2006/relationships/tags" Target="../tags/tag189.xml"/><Relationship Id="rId19" Type="http://schemas.openxmlformats.org/officeDocument/2006/relationships/oleObject" Target="../embeddings/oleObject23.bin"/><Relationship Id="rId18" Type="http://schemas.openxmlformats.org/officeDocument/2006/relationships/tags" Target="../tags/tag197.xml"/><Relationship Id="rId17" Type="http://schemas.openxmlformats.org/officeDocument/2006/relationships/image" Target="../media/image29.wmf"/><Relationship Id="rId16" Type="http://schemas.openxmlformats.org/officeDocument/2006/relationships/oleObject" Target="../embeddings/oleObject22.bin"/><Relationship Id="rId15" Type="http://schemas.openxmlformats.org/officeDocument/2006/relationships/tags" Target="../tags/tag196.xml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21.bin"/><Relationship Id="rId12" Type="http://schemas.openxmlformats.org/officeDocument/2006/relationships/tags" Target="../tags/tag195.xml"/><Relationship Id="rId11" Type="http://schemas.openxmlformats.org/officeDocument/2006/relationships/image" Target="../media/image27.wmf"/><Relationship Id="rId10" Type="http://schemas.openxmlformats.org/officeDocument/2006/relationships/oleObject" Target="../embeddings/oleObject20.bin"/><Relationship Id="rId1" Type="http://schemas.openxmlformats.org/officeDocument/2006/relationships/tags" Target="../tags/tag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5"/>
          <p:cNvSpPr/>
          <p:nvPr/>
        </p:nvSpPr>
        <p:spPr>
          <a:xfrm>
            <a:off x="1249839" y="1144588"/>
            <a:ext cx="6644640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3.3.1</a:t>
            </a:r>
            <a:r>
              <a:rPr lang="zh-CN" altLang="en-US" sz="4400" b="1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　抛物线的标准方程</a:t>
            </a:r>
            <a:endParaRPr lang="zh-CN" altLang="en-US" sz="4400" b="1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1619250" y="3003550"/>
            <a:ext cx="5761038" cy="10388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CN" b="1" dirty="0">
                <a:latin typeface="+mj-ea"/>
                <a:ea typeface="+mj-ea"/>
              </a:rPr>
              <a:t>常州市第五中学</a:t>
            </a:r>
            <a:endParaRPr lang="zh-CN" b="1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CN" altLang="en-US" b="1" dirty="0" smtClean="0">
                <a:latin typeface="+mj-ea"/>
                <a:ea typeface="+mj-ea"/>
              </a:rPr>
              <a:t>郑兴豪</a:t>
            </a:r>
            <a:endParaRPr lang="en-US" altLang="zh-CN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060" y="1068070"/>
            <a:ext cx="88455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抛物线的标准方程为                 ，则其焦点坐标和准线方程为（        ）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36548" y="1014095"/>
            <a:ext cx="422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endParaRPr lang="zh-CN" altLang="en-US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aphicFrame>
        <p:nvGraphicFramePr>
          <p:cNvPr id="3" name="Object 8"/>
          <p:cNvGraphicFramePr/>
          <p:nvPr>
            <p:custDataLst>
              <p:tags r:id="rId3"/>
            </p:custDataLst>
          </p:nvPr>
        </p:nvGraphicFramePr>
        <p:xfrm>
          <a:off x="2986723" y="1058545"/>
          <a:ext cx="1171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4" imgW="673735" imgH="229235" progId="Equation.DSMT4">
                  <p:embed/>
                </p:oleObj>
              </mc:Choice>
              <mc:Fallback>
                <p:oleObj name="" r:id="rId4" imgW="673735" imgH="229235" progId="Equation.DSMT4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723" y="1058545"/>
                        <a:ext cx="11715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8" y="1522095"/>
            <a:ext cx="43926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22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6355398" y="3801745"/>
          <a:ext cx="12096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9" imgW="735965" imgH="444500" progId="Equation.DSMT4">
                  <p:embed/>
                </p:oleObj>
              </mc:Choice>
              <mc:Fallback>
                <p:oleObj name="Equation" r:id="rId9" imgW="735965" imgH="4445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398" y="3801745"/>
                        <a:ext cx="12096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-75750" y="254672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再识抛物线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35" y="1668145"/>
            <a:ext cx="19827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15285" y="339408"/>
            <a:ext cx="432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巩固提升：理解方程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6060" y="1068070"/>
            <a:ext cx="8845550" cy="41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求适合下列条件的抛物线的标准方程：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75750" y="254672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再识抛物线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15285" y="339408"/>
            <a:ext cx="432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巩固提升：理解方程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7845" y="1563370"/>
            <a:ext cx="4105910" cy="235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）焦点为</a:t>
            </a:r>
            <a:r>
              <a:rPr lang="en-US" altLang="zh-CN" sz="21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6 , 0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）；</a:t>
            </a:r>
            <a:endParaRPr lang="zh-CN" altLang="en-US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）焦点为</a:t>
            </a:r>
            <a:r>
              <a:rPr lang="en-US" altLang="zh-CN" sz="21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, -5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）；</a:t>
            </a:r>
            <a:endParaRPr lang="zh-CN" altLang="en-US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）准线方程为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）焦点到准线的距离为</a:t>
            </a:r>
            <a:r>
              <a:rPr lang="en-US" altLang="zh-CN" sz="21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endParaRPr lang="en-US" altLang="zh-CN" sz="21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57475" y="2715895"/>
          <a:ext cx="633730" cy="63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393700" imgH="393700" progId="Equation.KSEE3">
                  <p:embed/>
                </p:oleObj>
              </mc:Choice>
              <mc:Fallback>
                <p:oleObj name="" r:id="rId5" imgW="393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7475" y="2715895"/>
                        <a:ext cx="633730" cy="633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23665" y="1503045"/>
          <a:ext cx="124968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7" imgW="584200" imgH="228600" progId="Equation.KSEE3">
                  <p:embed/>
                </p:oleObj>
              </mc:Choice>
              <mc:Fallback>
                <p:oleObj name="" r:id="rId7" imgW="5842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23665" y="1503045"/>
                        <a:ext cx="1249680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23665" y="2157730"/>
          <a:ext cx="143065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9" imgW="673100" imgH="228600" progId="Equation.KSEE3">
                  <p:embed/>
                </p:oleObj>
              </mc:Choice>
              <mc:Fallback>
                <p:oleObj name="" r:id="rId9" imgW="6731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23665" y="2157730"/>
                        <a:ext cx="1430655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23665" y="2643505"/>
          <a:ext cx="1322705" cy="80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" name="" r:id="rId11" imgW="647700" imgH="393700" progId="Equation.KSEE3">
                  <p:embed/>
                </p:oleObj>
              </mc:Choice>
              <mc:Fallback>
                <p:oleObj name="" r:id="rId11" imgW="6477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23665" y="2643505"/>
                        <a:ext cx="1322705" cy="8039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11188" y="4156075"/>
          <a:ext cx="1167130" cy="46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13" imgW="571500" imgH="228600" progId="Equation.KSEE3">
                  <p:embed/>
                </p:oleObj>
              </mc:Choice>
              <mc:Fallback>
                <p:oleObj name="" r:id="rId13" imgW="5715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1188" y="4156075"/>
                        <a:ext cx="1167130" cy="467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07541" y="4156075"/>
          <a:ext cx="1296035" cy="46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5" imgW="634365" imgH="228600" progId="Equation.KSEE3">
                  <p:embed/>
                </p:oleObj>
              </mc:Choice>
              <mc:Fallback>
                <p:oleObj name="" r:id="rId15" imgW="634365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7541" y="4156075"/>
                        <a:ext cx="1296035" cy="467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47403" y="4156075"/>
          <a:ext cx="1167130" cy="46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7" imgW="571500" imgH="228600" progId="Equation.KSEE3">
                  <p:embed/>
                </p:oleObj>
              </mc:Choice>
              <mc:Fallback>
                <p:oleObj name="" r:id="rId17" imgW="571500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47403" y="4156075"/>
                        <a:ext cx="1167130" cy="467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43756" y="4156075"/>
          <a:ext cx="1296035" cy="46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9" imgW="634365" imgH="228600" progId="Equation.KSEE3">
                  <p:embed/>
                </p:oleObj>
              </mc:Choice>
              <mc:Fallback>
                <p:oleObj name="" r:id="rId19" imgW="634365" imgH="2286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43756" y="4156075"/>
                        <a:ext cx="1296035" cy="46736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60" name="图片 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03" y="1131570"/>
            <a:ext cx="15573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73" y="2748280"/>
            <a:ext cx="16129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19763" y="1179518"/>
            <a:ext cx="7848872" cy="1060450"/>
            <a:chOff x="755650" y="1127125"/>
            <a:chExt cx="9213908" cy="1060450"/>
          </a:xfrm>
        </p:grpSpPr>
        <p:sp>
          <p:nvSpPr>
            <p:cNvPr id="21506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55650" y="1127125"/>
              <a:ext cx="9213908" cy="1060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en-US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抛物线的焦点</a:t>
              </a:r>
              <a:r>
                <a:rPr lang="en-US" altLang="zh-CN" sz="2100" b="1" i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100" b="1" i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zh-CN" altLang="en-US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轴上，且经过</a:t>
              </a:r>
              <a:r>
                <a:rPr lang="en-US" altLang="zh-CN" sz="21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zh-CN" altLang="en-US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，</a:t>
              </a:r>
              <a:endParaRPr lang="en-US" altLang="zh-CN" sz="21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|</a:t>
              </a:r>
              <a:r>
                <a:rPr lang="en-US" altLang="zh-CN" sz="2100" b="1" i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AF|</a:t>
              </a:r>
              <a:r>
                <a:rPr lang="en-US" altLang="zh-CN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zh-CN" altLang="en-US" sz="21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      </a:t>
              </a:r>
              <a:r>
                <a:rPr lang="zh-CN" altLang="en-US" sz="21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）</a:t>
              </a:r>
              <a:endParaRPr lang="en-US" altLang="zh-CN" sz="21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对象 4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5700543" y="1274298"/>
            <a:ext cx="1009267" cy="38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7" name="" r:id="rId3" imgW="635000" imgH="241300" progId="Unknown">
                    <p:embed/>
                  </p:oleObj>
                </mc:Choice>
                <mc:Fallback>
                  <p:oleObj name="" r:id="rId3" imgW="635000" imgH="241300" progId="Unknown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0543" y="1274298"/>
                          <a:ext cx="1009267" cy="3870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5907" y="1713245"/>
            <a:ext cx="422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endParaRPr lang="zh-CN" altLang="en-US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32835" y="266102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再识抛物线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96027" y="296224"/>
            <a:ext cx="432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巩固提升：理解方程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11659" y="2164848"/>
            <a:ext cx="7776790" cy="646331"/>
            <a:chOff x="539497" y="749755"/>
            <a:chExt cx="7776790" cy="646331"/>
          </a:xfrm>
        </p:grpSpPr>
        <p:sp>
          <p:nvSpPr>
            <p:cNvPr id="31" name="Text Box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9497" y="749755"/>
              <a:ext cx="777679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457200" indent="-457200">
                <a:lnSpc>
                  <a:spcPct val="150000"/>
                </a:lnSpc>
                <a:spcBef>
                  <a:spcPct val="0"/>
                </a:spcBef>
                <a:buFontTx/>
                <a:buAutoNum type="alphaUcPeriod"/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             B.   3               C.                  D.  5</a:t>
              </a:r>
              <a:endPara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对象 32"/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4464025" y="947132"/>
            <a:ext cx="48418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8" name="" r:id="rId10" imgW="7315200" imgH="5486400" progId="Unknown">
                    <p:embed/>
                  </p:oleObj>
                </mc:Choice>
                <mc:Fallback>
                  <p:oleObj name="" r:id="rId10" imgW="7315200" imgH="5486400" progId="Unknown">
                    <p:embed/>
                    <p:pic>
                      <p:nvPicPr>
                        <p:cNvPr id="0" name="图片 236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025" y="947132"/>
                          <a:ext cx="484188" cy="3667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" name="图片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45146" y="2805683"/>
            <a:ext cx="2213204" cy="2159041"/>
          </a:xfrm>
          <a:prstGeom prst="rect">
            <a:avLst/>
          </a:prstGeom>
        </p:spPr>
      </p:pic>
      <p:graphicFrame>
        <p:nvGraphicFramePr>
          <p:cNvPr id="38" name="对象 37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5862738" y="3193518"/>
          <a:ext cx="7874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" r:id="rId15" imgW="11887200" imgH="5486400" progId="Unknown">
                  <p:embed/>
                </p:oleObj>
              </mc:Choice>
              <mc:Fallback>
                <p:oleObj name="" r:id="rId15" imgW="11887200" imgH="5486400" progId="Unknown">
                  <p:embed/>
                  <p:pic>
                    <p:nvPicPr>
                      <p:cNvPr id="0" name="图片 236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738" y="3193518"/>
                        <a:ext cx="787400" cy="366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5740322" y="3607709"/>
          <a:ext cx="10302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" r:id="rId18" imgW="15544800" imgH="5181600" progId="Unknown">
                  <p:embed/>
                </p:oleObj>
              </mc:Choice>
              <mc:Fallback>
                <p:oleObj name="" r:id="rId18" imgW="15544800" imgH="5181600" progId="Unknown">
                  <p:embed/>
                  <p:pic>
                    <p:nvPicPr>
                      <p:cNvPr id="0" name="图片 236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22" y="3607709"/>
                        <a:ext cx="1030288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5669678" y="4007632"/>
          <a:ext cx="11715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" r:id="rId21" imgW="17678400" imgH="4876800" progId="Unknown">
                  <p:embed/>
                </p:oleObj>
              </mc:Choice>
              <mc:Fallback>
                <p:oleObj name="" r:id="rId21" imgW="17678400" imgH="4876800" progId="Unknown">
                  <p:embed/>
                  <p:pic>
                    <p:nvPicPr>
                      <p:cNvPr id="0" name="图片 236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678" y="4007632"/>
                        <a:ext cx="1171575" cy="325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对象 9217"/>
          <p:cNvGraphicFramePr>
            <a:graphicFrameLocks noChangeAspect="1"/>
          </p:cNvGraphicFramePr>
          <p:nvPr/>
        </p:nvGraphicFramePr>
        <p:xfrm>
          <a:off x="468068" y="1998959"/>
          <a:ext cx="755269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" r:id="rId1" imgW="8439150" imgH="2486025" progId="Word.Document.8">
                  <p:embed/>
                </p:oleObj>
              </mc:Choice>
              <mc:Fallback>
                <p:oleObj name="" r:id="rId1" imgW="8439150" imgH="24860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8068" y="1998959"/>
                        <a:ext cx="7552690" cy="2225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对象 9218"/>
          <p:cNvGraphicFramePr>
            <a:graphicFrameLocks noChangeAspect="1"/>
          </p:cNvGraphicFramePr>
          <p:nvPr/>
        </p:nvGraphicFramePr>
        <p:xfrm>
          <a:off x="1188352" y="2715820"/>
          <a:ext cx="4800238" cy="3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" r:id="rId3" imgW="5337175" imgH="399415" progId="Word.Document.8">
                  <p:embed/>
                </p:oleObj>
              </mc:Choice>
              <mc:Fallback>
                <p:oleObj name="" r:id="rId3" imgW="5337175" imgH="3994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8352" y="2715820"/>
                        <a:ext cx="4800238" cy="355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对象 9219"/>
          <p:cNvGraphicFramePr>
            <a:graphicFrameLocks noChangeAspect="1"/>
          </p:cNvGraphicFramePr>
          <p:nvPr/>
        </p:nvGraphicFramePr>
        <p:xfrm>
          <a:off x="1691711" y="3367801"/>
          <a:ext cx="4800239" cy="3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" r:id="rId5" imgW="5337175" imgH="399415" progId="Word.Document.8">
                  <p:embed/>
                </p:oleObj>
              </mc:Choice>
              <mc:Fallback>
                <p:oleObj name="" r:id="rId5" imgW="5337175" imgH="3994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711" y="3367801"/>
                        <a:ext cx="4800239" cy="355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060707" y="3723565"/>
          <a:ext cx="4800238" cy="3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" r:id="rId7" imgW="5337175" imgH="399415" progId="Word.Document.8">
                  <p:embed/>
                </p:oleObj>
              </mc:Choice>
              <mc:Fallback>
                <p:oleObj name="" r:id="rId7" imgW="5337175" imgH="39941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0707" y="3723565"/>
                        <a:ext cx="4800238" cy="355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140785" y="568997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再识抛物线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31820" y="627698"/>
            <a:ext cx="43211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巩固提升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43798" y="210248"/>
            <a:ext cx="2383986" cy="7505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4275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反思提升</a:t>
            </a:r>
            <a:endParaRPr lang="zh-CN" altLang="en-US" sz="4275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0" name="矩形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19375" y="1493520"/>
            <a:ext cx="2874963" cy="479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520" b="1" dirty="0" smtClean="0">
                <a:solidFill>
                  <a:srgbClr val="FF0000"/>
                </a:solidFill>
                <a:latin typeface="+mn-ea"/>
                <a:ea typeface="+mn-ea"/>
              </a:rPr>
              <a:t>数学、物理、生活</a:t>
            </a:r>
            <a:endParaRPr lang="zh-CN" altLang="en-US" sz="252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矩形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03425" y="3041333"/>
            <a:ext cx="1803400" cy="479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520" b="1" dirty="0" smtClean="0">
                <a:solidFill>
                  <a:srgbClr val="FF0000"/>
                </a:solidFill>
                <a:latin typeface="+mn-ea"/>
                <a:ea typeface="+mn-ea"/>
              </a:rPr>
              <a:t>抛物线定义</a:t>
            </a:r>
            <a:endParaRPr lang="zh-CN" altLang="en-US" sz="252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" name="右箭头 15"/>
          <p:cNvSpPr/>
          <p:nvPr>
            <p:custDataLst>
              <p:tags r:id="rId4"/>
            </p:custDataLst>
          </p:nvPr>
        </p:nvSpPr>
        <p:spPr>
          <a:xfrm rot="7808170">
            <a:off x="3040063" y="2198370"/>
            <a:ext cx="604838" cy="19843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335"/>
          </a:p>
        </p:txBody>
      </p:sp>
      <p:sp>
        <p:nvSpPr>
          <p:cNvPr id="28" name="矩形 27"/>
          <p:cNvSpPr/>
          <p:nvPr>
            <p:custDataLst>
              <p:tags r:id="rId5"/>
            </p:custDataLst>
          </p:nvPr>
        </p:nvSpPr>
        <p:spPr>
          <a:xfrm>
            <a:off x="2987824" y="1041539"/>
            <a:ext cx="2138638" cy="4801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252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重温抛物线</a:t>
            </a:r>
            <a:endParaRPr lang="zh-CN" altLang="en-US" sz="252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6"/>
            </p:custDataLst>
          </p:nvPr>
        </p:nvSpPr>
        <p:spPr>
          <a:xfrm>
            <a:off x="4235458" y="2576348"/>
            <a:ext cx="2138638" cy="4801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252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再识抛物线</a:t>
            </a:r>
            <a:endParaRPr lang="zh-CN" altLang="en-US" sz="252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62688" y="4181103"/>
            <a:ext cx="1056623" cy="51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720" b="1" dirty="0" smtClean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类比</a:t>
            </a:r>
            <a:endParaRPr lang="en-US" altLang="zh-CN" sz="2720" b="1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1222663" y="2567613"/>
            <a:ext cx="3288267" cy="4801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252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重识抛物线</a:t>
            </a:r>
            <a:endParaRPr lang="zh-CN" altLang="en-US" sz="252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8" name="矩形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3038158"/>
            <a:ext cx="2363788" cy="479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520" b="1" dirty="0" smtClean="0">
                <a:solidFill>
                  <a:srgbClr val="FF0000"/>
                </a:solidFill>
                <a:latin typeface="+mn-ea"/>
                <a:ea typeface="+mn-ea"/>
              </a:rPr>
              <a:t>标准方程</a:t>
            </a:r>
            <a:endParaRPr lang="zh-CN" altLang="en-US" sz="252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20875" y="4152065"/>
            <a:ext cx="15811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720" b="1" dirty="0" smtClean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数形结合</a:t>
            </a:r>
            <a:endParaRPr lang="en-US" altLang="zh-CN" sz="2720" b="1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02969" y="4183858"/>
            <a:ext cx="15827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720" b="1" dirty="0" smtClean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分类讨论</a:t>
            </a:r>
            <a:endParaRPr lang="en-US" altLang="zh-CN" sz="2720" b="1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右箭头 23"/>
          <p:cNvSpPr/>
          <p:nvPr>
            <p:custDataLst>
              <p:tags r:id="rId12"/>
            </p:custDataLst>
          </p:nvPr>
        </p:nvSpPr>
        <p:spPr>
          <a:xfrm rot="2905810">
            <a:off x="4504532" y="2192814"/>
            <a:ext cx="603250" cy="19843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335"/>
          </a:p>
        </p:txBody>
      </p:sp>
      <p:sp>
        <p:nvSpPr>
          <p:cNvPr id="32" name="矩形 31"/>
          <p:cNvSpPr/>
          <p:nvPr>
            <p:custDataLst>
              <p:tags r:id="rId13"/>
            </p:custDataLst>
          </p:nvPr>
        </p:nvSpPr>
        <p:spPr>
          <a:xfrm>
            <a:off x="6109173" y="2862523"/>
            <a:ext cx="213863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理性</a:t>
            </a:r>
            <a:endParaRPr lang="zh-CN" altLang="en-US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35" name="右箭头 34"/>
          <p:cNvSpPr/>
          <p:nvPr>
            <p:custDataLst>
              <p:tags r:id="rId14"/>
            </p:custDataLst>
          </p:nvPr>
        </p:nvSpPr>
        <p:spPr>
          <a:xfrm rot="5400000">
            <a:off x="6824662" y="2253933"/>
            <a:ext cx="688975" cy="2159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335"/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5477495" y="1127840"/>
            <a:ext cx="328826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感性</a:t>
            </a:r>
            <a:endParaRPr lang="zh-CN" altLang="en-US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21" name="矩形 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07565" y="3487420"/>
            <a:ext cx="1468120" cy="4781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520" b="1" dirty="0" smtClean="0">
                <a:solidFill>
                  <a:srgbClr val="FF0000"/>
                </a:solidFill>
                <a:latin typeface="+mn-ea"/>
                <a:ea typeface="+mn-ea"/>
              </a:rPr>
              <a:t>（几何）</a:t>
            </a:r>
            <a:endParaRPr lang="zh-CN" altLang="en-US" sz="252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矩形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67409" y="3489008"/>
            <a:ext cx="1468120" cy="4781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520" b="1" dirty="0" smtClean="0">
                <a:solidFill>
                  <a:srgbClr val="FF0000"/>
                </a:solidFill>
                <a:latin typeface="+mn-ea"/>
                <a:ea typeface="+mn-ea"/>
              </a:rPr>
              <a:t>（代数）</a:t>
            </a:r>
            <a:endParaRPr lang="zh-CN" altLang="en-US" sz="252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" name="左右箭头 1"/>
          <p:cNvSpPr/>
          <p:nvPr>
            <p:custDataLst>
              <p:tags r:id="rId18"/>
            </p:custDataLst>
          </p:nvPr>
        </p:nvSpPr>
        <p:spPr>
          <a:xfrm>
            <a:off x="3832225" y="3671570"/>
            <a:ext cx="546100" cy="1539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19"/>
            </p:custDataLst>
          </p:nvPr>
        </p:nvSpPr>
        <p:spPr>
          <a:xfrm>
            <a:off x="36925" y="2869713"/>
            <a:ext cx="213863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一般</a:t>
            </a:r>
            <a:endParaRPr lang="zh-CN" altLang="en-US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25" name="右箭头 24"/>
          <p:cNvSpPr/>
          <p:nvPr>
            <p:custDataLst>
              <p:tags r:id="rId20"/>
            </p:custDataLst>
          </p:nvPr>
        </p:nvSpPr>
        <p:spPr>
          <a:xfrm rot="5400000">
            <a:off x="784225" y="2230121"/>
            <a:ext cx="688975" cy="2159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335"/>
          </a:p>
        </p:txBody>
      </p:sp>
      <p:sp>
        <p:nvSpPr>
          <p:cNvPr id="27" name="矩形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69625" y="4167362"/>
            <a:ext cx="883575" cy="51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720" b="1" dirty="0" smtClean="0">
                <a:solidFill>
                  <a:srgbClr val="00B05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转化</a:t>
            </a:r>
            <a:endParaRPr lang="en-US" altLang="zh-CN" sz="2720" b="1" dirty="0">
              <a:solidFill>
                <a:srgbClr val="00B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190" y="1203473"/>
            <a:ext cx="2138638" cy="52197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pPr algn="ctr" eaLnBrk="1" hangingPunct="1">
              <a:defRPr/>
            </a:pPr>
            <a:r>
              <a:rPr lang="zh-CN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特殊</a:t>
            </a:r>
            <a:endParaRPr lang="zh-CN" altLang="en-US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 bldLvl="0" animBg="1"/>
      <p:bldP spid="34" grpId="0"/>
      <p:bldP spid="19" grpId="0"/>
      <p:bldP spid="20" grpId="0"/>
      <p:bldP spid="24" grpId="0" bldLvl="0" animBg="1"/>
      <p:bldP spid="35" grpId="0" bldLvl="0" animBg="1"/>
      <p:bldP spid="21" grpId="0"/>
      <p:bldP spid="22" grpId="0"/>
      <p:bldP spid="2" grpId="0" bldLvl="0" animBg="1"/>
      <p:bldP spid="25" grpId="0" bldLvl="0" animBg="1"/>
      <p:bldP spid="27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03409" y="314641"/>
            <a:ext cx="2223687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课后作业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3250" y="2211705"/>
            <a:ext cx="75692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B0F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b="1">
                <a:solidFill>
                  <a:srgbClr val="00B0F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为什么二次函数的图像是一条抛物线？谈谈二次函数与抛物线的联系与区别？</a:t>
            </a:r>
            <a:endParaRPr lang="zh-CN" altLang="en-US" b="1">
              <a:solidFill>
                <a:srgbClr val="00B0F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250" y="1256348"/>
            <a:ext cx="715486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b="1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课本P</a:t>
            </a:r>
            <a:r>
              <a:rPr lang="en-US" altLang="zh-CN" b="1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104</a:t>
            </a:r>
            <a:r>
              <a:rPr lang="zh-CN" altLang="en-US" b="1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页，2题，3题，4题</a:t>
            </a:r>
            <a:endParaRPr lang="zh-CN" altLang="en-US" b="1">
              <a:solidFill>
                <a:srgbClr val="00206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95536" y="411386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重温抛物线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5809" t="16263" b="6125"/>
          <a:stretch>
            <a:fillRect/>
          </a:stretch>
        </p:blipFill>
        <p:spPr>
          <a:xfrm>
            <a:off x="395605" y="1347470"/>
            <a:ext cx="3388995" cy="2231390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2519680" y="2223135"/>
            <a:ext cx="1289050" cy="1021080"/>
          </a:xfrm>
          <a:custGeom>
            <a:avLst/>
            <a:gdLst>
              <a:gd name="connisteX0" fmla="*/ 0 w 1076325"/>
              <a:gd name="connsiteY0" fmla="*/ 1000537 h 1000537"/>
              <a:gd name="connisteX1" fmla="*/ 500380 w 1076325"/>
              <a:gd name="connsiteY1" fmla="*/ 412 h 1000537"/>
              <a:gd name="connisteX2" fmla="*/ 1076325 w 1076325"/>
              <a:gd name="connsiteY2" fmla="*/ 902747 h 1000537"/>
              <a:gd name="connisteX3" fmla="*/ 1043940 w 1076325"/>
              <a:gd name="connsiteY3" fmla="*/ 1163732 h 100053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076325" h="1000538">
                <a:moveTo>
                  <a:pt x="0" y="1000538"/>
                </a:moveTo>
                <a:cubicBezTo>
                  <a:pt x="88265" y="782733"/>
                  <a:pt x="285115" y="20098"/>
                  <a:pt x="500380" y="413"/>
                </a:cubicBezTo>
                <a:cubicBezTo>
                  <a:pt x="715645" y="-19272"/>
                  <a:pt x="967740" y="670338"/>
                  <a:pt x="1076325" y="902748"/>
                </a:cubicBezTo>
              </a:path>
            </a:pathLst>
          </a:cu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579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28" y="1347153"/>
            <a:ext cx="32797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任意多边形 18"/>
          <p:cNvSpPr/>
          <p:nvPr/>
        </p:nvSpPr>
        <p:spPr>
          <a:xfrm>
            <a:off x="4860067" y="2211516"/>
            <a:ext cx="2685535" cy="547848"/>
          </a:xfrm>
          <a:custGeom>
            <a:avLst/>
            <a:gdLst>
              <a:gd name="connsiteX0" fmla="*/ 0 w 2685535"/>
              <a:gd name="connsiteY0" fmla="*/ 20595 h 547848"/>
              <a:gd name="connsiteX1" fmla="*/ 1309816 w 2685535"/>
              <a:gd name="connsiteY1" fmla="*/ 547816 h 547848"/>
              <a:gd name="connsiteX2" fmla="*/ 2685535 w 2685535"/>
              <a:gd name="connsiteY2" fmla="*/ 0 h 5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547848">
                <a:moveTo>
                  <a:pt x="0" y="20595"/>
                </a:moveTo>
                <a:cubicBezTo>
                  <a:pt x="431113" y="285921"/>
                  <a:pt x="862227" y="551248"/>
                  <a:pt x="1309816" y="547816"/>
                </a:cubicBezTo>
                <a:cubicBezTo>
                  <a:pt x="1757405" y="544384"/>
                  <a:pt x="2221470" y="272192"/>
                  <a:pt x="2685535" y="0"/>
                </a:cubicBezTo>
              </a:path>
            </a:pathLst>
          </a:custGeom>
          <a:noFill/>
          <a:ln w="38100">
            <a:solidFill>
              <a:srgbClr val="A7F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5191125" y="1619250"/>
            <a:ext cx="1947863" cy="1430338"/>
          </a:xfrm>
          <a:custGeom>
            <a:avLst/>
            <a:gdLst>
              <a:gd name="connsiteX0" fmla="*/ 0 w 1947245"/>
              <a:gd name="connsiteY0" fmla="*/ 1407133 h 1431316"/>
              <a:gd name="connsiteX1" fmla="*/ 251104 w 1947245"/>
              <a:gd name="connsiteY1" fmla="*/ 1430823 h 1431316"/>
              <a:gd name="connsiteX2" fmla="*/ 506947 w 1947245"/>
              <a:gd name="connsiteY2" fmla="*/ 1416609 h 1431316"/>
              <a:gd name="connsiteX3" fmla="*/ 767527 w 1947245"/>
              <a:gd name="connsiteY3" fmla="*/ 1345542 h 1431316"/>
              <a:gd name="connsiteX4" fmla="*/ 1066010 w 1947245"/>
              <a:gd name="connsiteY4" fmla="*/ 1184456 h 1431316"/>
              <a:gd name="connsiteX5" fmla="*/ 1321853 w 1947245"/>
              <a:gd name="connsiteY5" fmla="*/ 966516 h 1431316"/>
              <a:gd name="connsiteX6" fmla="*/ 1511366 w 1947245"/>
              <a:gd name="connsiteY6" fmla="*/ 720149 h 1431316"/>
              <a:gd name="connsiteX7" fmla="*/ 1743519 w 1947245"/>
              <a:gd name="connsiteY7" fmla="*/ 369550 h 1431316"/>
              <a:gd name="connsiteX8" fmla="*/ 1947245 w 1947245"/>
              <a:gd name="connsiteY8" fmla="*/ 0 h 143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245" h="1431316">
                <a:moveTo>
                  <a:pt x="0" y="1407133"/>
                </a:moveTo>
                <a:cubicBezTo>
                  <a:pt x="83306" y="1418188"/>
                  <a:pt x="166613" y="1429244"/>
                  <a:pt x="251104" y="1430823"/>
                </a:cubicBezTo>
                <a:cubicBezTo>
                  <a:pt x="335595" y="1432402"/>
                  <a:pt x="420876" y="1430823"/>
                  <a:pt x="506947" y="1416609"/>
                </a:cubicBezTo>
                <a:cubicBezTo>
                  <a:pt x="593018" y="1402395"/>
                  <a:pt x="674350" y="1384234"/>
                  <a:pt x="767527" y="1345542"/>
                </a:cubicBezTo>
                <a:cubicBezTo>
                  <a:pt x="860704" y="1306850"/>
                  <a:pt x="973622" y="1247627"/>
                  <a:pt x="1066010" y="1184456"/>
                </a:cubicBezTo>
                <a:cubicBezTo>
                  <a:pt x="1158398" y="1121285"/>
                  <a:pt x="1247627" y="1043900"/>
                  <a:pt x="1321853" y="966516"/>
                </a:cubicBezTo>
                <a:cubicBezTo>
                  <a:pt x="1396079" y="889132"/>
                  <a:pt x="1441088" y="819643"/>
                  <a:pt x="1511366" y="720149"/>
                </a:cubicBezTo>
                <a:cubicBezTo>
                  <a:pt x="1581644" y="620655"/>
                  <a:pt x="1670873" y="489575"/>
                  <a:pt x="1743519" y="369550"/>
                </a:cubicBezTo>
                <a:cubicBezTo>
                  <a:pt x="1816165" y="249525"/>
                  <a:pt x="1881705" y="124762"/>
                  <a:pt x="1947245" y="0"/>
                </a:cubicBezTo>
              </a:path>
            </a:pathLst>
          </a:custGeom>
          <a:noFill/>
          <a:ln w="38100">
            <a:solidFill>
              <a:srgbClr val="A7F4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14" name="Text 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35918" y="3867150"/>
            <a:ext cx="2235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卫星天线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47178" y="3869055"/>
            <a:ext cx="2235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常州文化宫</a:t>
            </a:r>
            <a:endParaRPr lang="en-US" altLang="zh-CN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3934" y="528970"/>
            <a:ext cx="46250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数学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思考：探寻本源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8" name="Text Box 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2913" y="1552893"/>
            <a:ext cx="61880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已知动点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到定点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(0,1)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的距离与它到直线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的距离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相等，则点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的轨迹是什么？</a:t>
            </a:r>
            <a:endParaRPr lang="en-US" altLang="zh-CN" sz="2400" b="1">
              <a:solidFill>
                <a:srgbClr val="0070C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58750" y="2067243"/>
            <a:ext cx="6226175" cy="1570037"/>
            <a:chOff x="179512" y="2412380"/>
            <a:chExt cx="6225503" cy="1570306"/>
          </a:xfrm>
        </p:grpSpPr>
        <p:sp>
          <p:nvSpPr>
            <p:cNvPr id="10260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79512" y="2412380"/>
              <a:ext cx="6225503" cy="157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indent="268605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fontAlgn="ctr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解：</a:t>
              </a:r>
              <a:r>
                <a:rPr lang="zh-CN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设</a:t>
              </a:r>
              <a:r>
                <a:rPr lang="en-US" altLang="zh-CN" sz="24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sz="24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4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，由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|</a:t>
              </a:r>
              <a:r>
                <a:rPr lang="en-US" altLang="zh-CN" sz="24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PF|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4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zh-CN" altLang="en-US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得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                         </a:t>
              </a:r>
              <a:r>
                <a:rPr lang="zh-CN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  <a:p>
              <a:pPr fontAlgn="ctr">
                <a:lnSpc>
                  <a:spcPct val="2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化简得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sz="2400" b="1" baseline="30000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= 4</a:t>
              </a:r>
              <a:r>
                <a:rPr lang="en-US" altLang="zh-CN" sz="2400" b="1" i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y</a:t>
              </a:r>
              <a:r>
                <a:rPr lang="zh-CN" altLang="en-US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61" name="对象 3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3991747" y="2745909"/>
            <a:ext cx="1868674" cy="453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3" name="" r:id="rId5" imgW="1358900" imgH="330200" progId="Unknown">
                    <p:embed/>
                  </p:oleObj>
                </mc:Choice>
                <mc:Fallback>
                  <p:oleObj name="" r:id="rId5" imgW="1358900" imgH="330200" progId="Unknown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1747" y="2745909"/>
                          <a:ext cx="1868674" cy="453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组合 8"/>
          <p:cNvGrpSpPr/>
          <p:nvPr/>
        </p:nvGrpSpPr>
        <p:grpSpPr bwMode="auto">
          <a:xfrm>
            <a:off x="2486025" y="3081655"/>
            <a:ext cx="1570038" cy="635000"/>
            <a:chOff x="3059832" y="3115594"/>
            <a:chExt cx="1569894" cy="636010"/>
          </a:xfrm>
        </p:grpSpPr>
        <p:graphicFrame>
          <p:nvGraphicFramePr>
            <p:cNvPr id="10258" name="对象 10"/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3481678" y="3115594"/>
            <a:ext cx="863256" cy="636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4" name="" r:id="rId8" imgW="533400" imgH="393700" progId="Unknown">
                    <p:embed/>
                  </p:oleObj>
                </mc:Choice>
                <mc:Fallback>
                  <p:oleObj name="" r:id="rId8" imgW="533400" imgH="393700" progId="Unknown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1678" y="3115594"/>
                          <a:ext cx="863256" cy="6360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9" name="矩形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59832" y="3186177"/>
              <a:ext cx="1569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即             </a:t>
              </a:r>
              <a:r>
                <a:rPr lang="en-US" altLang="zh-CN" sz="2400" b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24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24275" y="2986405"/>
            <a:ext cx="299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26860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font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故其轨迹是抛物线</a:t>
            </a:r>
            <a:r>
              <a:rPr lang="en-US" altLang="zh-CN" sz="24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323537" y="483523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重识抛物线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105218"/>
            <a:ext cx="22066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1527493"/>
            <a:ext cx="20177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45537" y="344842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重识抛物线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283" y="1059815"/>
            <a:ext cx="5689600" cy="34150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抛物线作图规则：</a:t>
            </a: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把一根直尺固定在画板</a:t>
            </a:r>
            <a:r>
              <a:rPr lang="zh-CN" altLang="en-US" sz="2400" b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上面；</a:t>
            </a:r>
            <a:endParaRPr lang="en-US" altLang="zh-CN" sz="2400" b="1" kern="0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将直角三角板的一条直角边紧靠在直尺边缘</a:t>
            </a:r>
            <a:endParaRPr lang="en-US" altLang="zh-CN" sz="2400" b="1" kern="0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取长度等于另一直角边长的绳子</a:t>
            </a:r>
            <a:endParaRPr lang="en-US" altLang="zh-CN" sz="2400" b="1" kern="0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将绳子的一端固定在顶点</a:t>
            </a:r>
            <a:r>
              <a:rPr lang="en-US" altLang="zh-CN" sz="2400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处，另一端固定在画板上的点</a:t>
            </a:r>
            <a:r>
              <a:rPr lang="en-US" altLang="zh-CN" sz="2400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处</a:t>
            </a:r>
            <a:endParaRPr lang="zh-CN" altLang="en-US" sz="2400" b="1" kern="0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笔尖靠着直角三角板的边</a:t>
            </a:r>
            <a:r>
              <a:rPr lang="en-US" altLang="zh-CN" sz="2400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，并扣紧细绳，上下移动三角板</a:t>
            </a:r>
            <a:r>
              <a:rPr lang="en-US" altLang="zh-CN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 kern="0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t="3799" b="1001"/>
          <a:stretch>
            <a:fillRect/>
          </a:stretch>
        </p:blipFill>
        <p:spPr bwMode="auto">
          <a:xfrm>
            <a:off x="6349683" y="1512253"/>
            <a:ext cx="31591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533833" y="2853690"/>
            <a:ext cx="3524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</a:t>
            </a:r>
            <a:endParaRPr lang="zh-CN" altLang="en-US" i="1" dirty="0"/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7616508" y="3125153"/>
            <a:ext cx="512762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</a:t>
            </a:r>
            <a:endParaRPr lang="zh-CN" altLang="en-US" i="1" dirty="0"/>
          </a:p>
        </p:txBody>
      </p:sp>
      <p:cxnSp>
        <p:nvCxnSpPr>
          <p:cNvPr id="26" name="直接连接符 25"/>
          <p:cNvCxnSpPr/>
          <p:nvPr>
            <p:custDataLst>
              <p:tags r:id="rId6"/>
            </p:custDataLst>
          </p:nvPr>
        </p:nvCxnSpPr>
        <p:spPr>
          <a:xfrm flipH="1" flipV="1">
            <a:off x="7567295" y="2926715"/>
            <a:ext cx="195263" cy="909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 bwMode="auto">
          <a:xfrm>
            <a:off x="6651308" y="1472565"/>
            <a:ext cx="2135187" cy="1454150"/>
            <a:chOff x="6556792" y="855794"/>
            <a:chExt cx="2135695" cy="1454097"/>
          </a:xfrm>
        </p:grpSpPr>
        <p:pic>
          <p:nvPicPr>
            <p:cNvPr id="11282" name="图片 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792" y="1203598"/>
              <a:ext cx="1834485" cy="110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Text Box 1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3493180">
              <a:off x="7226695" y="316960"/>
              <a:ext cx="926957" cy="20046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6605270" y="1521778"/>
            <a:ext cx="3381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</a:t>
            </a:r>
            <a:endParaRPr lang="zh-CN" altLang="en-US" i="1" dirty="0"/>
          </a:p>
        </p:txBody>
      </p:sp>
      <p:sp>
        <p:nvSpPr>
          <p:cNvPr id="11275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33395" y="413703"/>
            <a:ext cx="454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实践操作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：提炼概念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12"/>
            </p:custDataLst>
          </p:nvPr>
        </p:nvCxnSpPr>
        <p:spPr>
          <a:xfrm>
            <a:off x="6633845" y="2926715"/>
            <a:ext cx="1804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13"/>
            </p:custDataLst>
          </p:nvPr>
        </p:nvCxnSpPr>
        <p:spPr>
          <a:xfrm flipH="1">
            <a:off x="7567295" y="2926715"/>
            <a:ext cx="857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14"/>
            </p:custDataLst>
          </p:nvPr>
        </p:nvSpPr>
        <p:spPr>
          <a:xfrm>
            <a:off x="8305483" y="2258378"/>
            <a:ext cx="3577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i="1" dirty="0"/>
          </a:p>
        </p:txBody>
      </p:sp>
      <p:pic>
        <p:nvPicPr>
          <p:cNvPr id="31" name="图片 3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52" y="2590870"/>
            <a:ext cx="318337" cy="316260"/>
          </a:xfrm>
          <a:prstGeom prst="parallelogram">
            <a:avLst/>
          </a:prstGeom>
        </p:spPr>
      </p:pic>
      <p:sp>
        <p:nvSpPr>
          <p:cNvPr id="35" name="矩形 34"/>
          <p:cNvSpPr/>
          <p:nvPr>
            <p:custDataLst>
              <p:tags r:id="rId17"/>
            </p:custDataLst>
          </p:nvPr>
        </p:nvSpPr>
        <p:spPr>
          <a:xfrm>
            <a:off x="7265670" y="2861628"/>
            <a:ext cx="3254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</a:t>
            </a:r>
            <a:endParaRPr lang="en-US" altLang="zh-CN" b="1" i="1" kern="0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>
            <p:custDataLst>
              <p:tags r:id="rId18"/>
            </p:custDataLst>
          </p:nvPr>
        </p:nvSpPr>
        <p:spPr>
          <a:xfrm>
            <a:off x="8343702" y="2811383"/>
            <a:ext cx="34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i="1" kern="0" dirty="0" smtClean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  <a:endParaRPr lang="zh-CN" alt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5" grpId="0"/>
      <p:bldP spid="12" grpId="0"/>
      <p:bldP spid="3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文本框 82947"/>
          <p:cNvSpPr/>
          <p:nvPr>
            <p:custDataLst>
              <p:tags r:id="rId1"/>
            </p:custDataLst>
          </p:nvPr>
        </p:nvSpPr>
        <p:spPr>
          <a:xfrm>
            <a:off x="539591" y="627539"/>
            <a:ext cx="208692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抛物线的定义</a:t>
            </a:r>
            <a:endParaRPr lang="zh-CN" altLang="en-US" sz="2400" b="1" kern="0" dirty="0">
              <a:solidFill>
                <a:srgbClr val="0070C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3186" name="文本框 82949"/>
          <p:cNvSpPr/>
          <p:nvPr>
            <p:custDataLst>
              <p:tags r:id="rId2"/>
            </p:custDataLst>
          </p:nvPr>
        </p:nvSpPr>
        <p:spPr>
          <a:xfrm>
            <a:off x="545545" y="2211388"/>
            <a:ext cx="5535215" cy="8661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eaLnBrk="0" hangingPunct="0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定点</a:t>
            </a:r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叫做抛物线的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焦点</a:t>
            </a:r>
            <a:endParaRPr lang="zh-CN" altLang="en-US" sz="27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定直线 </a:t>
            </a:r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 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叫做抛物线的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准线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217" name="文本框 82983"/>
          <p:cNvSpPr/>
          <p:nvPr>
            <p:custDataLst>
              <p:tags r:id="rId3"/>
            </p:custDataLst>
          </p:nvPr>
        </p:nvSpPr>
        <p:spPr>
          <a:xfrm>
            <a:off x="467202" y="3291808"/>
            <a:ext cx="5675709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dirty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想一想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当过定点</a:t>
            </a:r>
            <a:r>
              <a:rPr lang="zh-CN" sz="2400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在</a:t>
            </a:r>
            <a:r>
              <a:rPr lang="zh-CN" sz="2400" b="1" kern="0" dirty="0">
                <a:solidFill>
                  <a:schemeClr val="tx2"/>
                </a:solidFill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直线</a:t>
            </a:r>
            <a:r>
              <a:rPr lang="zh-CN" sz="2400" b="1" i="1" kern="0" dirty="0">
                <a:solidFill>
                  <a:schemeClr val="tx2"/>
                </a:solidFill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sz="2400" b="1" kern="0" dirty="0">
                <a:solidFill>
                  <a:schemeClr val="tx2"/>
                </a:solidFill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上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，则点</a:t>
            </a:r>
            <a:r>
              <a:rPr altLang="zh-CN" sz="2400" b="1" i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的轨迹是什么？</a:t>
            </a:r>
            <a:endParaRPr lang="zh-CN" altLang="en-US" sz="2400" b="1" kern="0" dirty="0">
              <a:solidFill>
                <a:schemeClr val="tx2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3218" name="文本框 1"/>
          <p:cNvSpPr/>
          <p:nvPr>
            <p:custDataLst>
              <p:tags r:id="rId4"/>
            </p:custDataLst>
          </p:nvPr>
        </p:nvSpPr>
        <p:spPr>
          <a:xfrm>
            <a:off x="467519" y="1131809"/>
            <a:ext cx="6210300" cy="9836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ts val="50"/>
              </a:spcBef>
            </a:pPr>
            <a:r>
              <a:rPr lang="zh-CN" altLang="en-US" sz="2400" b="1" kern="0" dirty="0">
                <a:solidFill>
                  <a:schemeClr val="tx2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平面内到一个定点</a:t>
            </a:r>
            <a:r>
              <a:rPr lang="zh-CN" sz="2400" b="1" i="1" kern="0" dirty="0">
                <a:solidFill>
                  <a:schemeClr val="tx2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kern="0" dirty="0">
                <a:solidFill>
                  <a:schemeClr val="tx2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和一条定直线</a:t>
            </a:r>
            <a:r>
              <a:rPr lang="zh-CN" sz="2400" b="1" i="1" kern="0" dirty="0">
                <a:solidFill>
                  <a:schemeClr val="tx2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zh-C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不在</a:t>
            </a:r>
            <a:r>
              <a:rPr altLang="zh-CN" sz="2400" i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l</a:t>
            </a:r>
            <a:r>
              <a:rPr lang="zh-CN" sz="2400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上</a:t>
            </a:r>
            <a:r>
              <a:rPr lang="en-US" altLang="zh-CN" sz="2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en-US" altLang="zh-CN" sz="24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50"/>
              </a:spcBef>
            </a:pPr>
            <a:r>
              <a:rPr lang="zh-CN" altLang="en-US" sz="2400" b="1" kern="0" dirty="0">
                <a:solidFill>
                  <a:schemeClr val="tx2"/>
                </a:solidFill>
                <a:ea typeface="华文新魏" panose="02010800040101010101" pitchFamily="2" charset="-122"/>
                <a:cs typeface="Times New Roman" panose="02020603050405020304" pitchFamily="18" charset="0"/>
              </a:rPr>
              <a:t>的距离相等的点的轨迹叫作</a:t>
            </a:r>
            <a:r>
              <a:rPr lang="zh-CN" altLang="en-US" sz="2400" dirty="0">
                <a:cs typeface="Times New Roman" panose="02020603050405020304" pitchFamily="18" charset="0"/>
              </a:rPr>
              <a:t>抛物线</a:t>
            </a:r>
            <a:r>
              <a:rPr lang="en-US" altLang="zh-CN" sz="24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zh-CN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3187" name="组合 82950"/>
          <p:cNvGrpSpPr/>
          <p:nvPr>
            <p:custDataLst>
              <p:tags r:id="rId5"/>
            </p:custDataLst>
          </p:nvPr>
        </p:nvGrpSpPr>
        <p:grpSpPr>
          <a:xfrm>
            <a:off x="6580585" y="1242060"/>
            <a:ext cx="1970484" cy="1625204"/>
            <a:chOff x="4105" y="1298"/>
            <a:chExt cx="1655" cy="1365"/>
          </a:xfrm>
        </p:grpSpPr>
        <p:sp>
          <p:nvSpPr>
            <p:cNvPr id="93188" name="文本框 82951"/>
            <p:cNvSpPr/>
            <p:nvPr>
              <p:custDataLst>
                <p:tags r:id="rId6"/>
              </p:custDataLst>
            </p:nvPr>
          </p:nvSpPr>
          <p:spPr>
            <a:xfrm>
              <a:off x="4476" y="1298"/>
              <a:ext cx="216" cy="3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100" b="1" i="1">
                  <a:latin typeface="Times New Roman" panose="02020603050405020304" pitchFamily="18" charset="0"/>
                </a:rPr>
                <a:t>l</a:t>
              </a:r>
              <a:endParaRPr lang="en-US" altLang="zh-CN" sz="2100" b="1" i="1">
                <a:latin typeface="Times New Roman" panose="02020603050405020304" pitchFamily="18" charset="0"/>
              </a:endParaRPr>
            </a:p>
          </p:txBody>
        </p:sp>
        <p:sp>
          <p:nvSpPr>
            <p:cNvPr id="93189" name="文本框 82952"/>
            <p:cNvSpPr/>
            <p:nvPr>
              <p:custDataLst>
                <p:tags r:id="rId7"/>
              </p:custDataLst>
            </p:nvPr>
          </p:nvSpPr>
          <p:spPr>
            <a:xfrm>
              <a:off x="4105" y="1607"/>
              <a:ext cx="315" cy="3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100" b="1" i="1">
                  <a:latin typeface="Times New Roman" panose="02020603050405020304" pitchFamily="18" charset="0"/>
                </a:rPr>
                <a:t>N</a:t>
              </a:r>
              <a:endParaRPr lang="en-US" altLang="zh-CN" sz="2100" b="1" i="1">
                <a:latin typeface="Times New Roman" panose="02020603050405020304" pitchFamily="18" charset="0"/>
              </a:endParaRPr>
            </a:p>
          </p:txBody>
        </p:sp>
        <p:sp>
          <p:nvSpPr>
            <p:cNvPr id="93190" name="任意多边形 82953"/>
            <p:cNvSpPr/>
            <p:nvPr>
              <p:custDataLst>
                <p:tags r:id="rId8"/>
              </p:custDataLst>
            </p:nvPr>
          </p:nvSpPr>
          <p:spPr>
            <a:xfrm flipH="1">
              <a:off x="4666" y="1631"/>
              <a:ext cx="1094" cy="1032"/>
            </a:xfrm>
            <a:custGeom>
              <a:avLst/>
              <a:gdLst/>
              <a:ahLst/>
              <a:cxnLst>
                <a:cxn ang="0">
                  <a:pos x="7455" y="0"/>
                </a:cxn>
                <a:cxn ang="0">
                  <a:pos x="7668" y="40465"/>
                </a:cxn>
                <a:cxn ang="0">
                  <a:pos x="0" y="20272"/>
                </a:cxn>
              </a:cxnLst>
              <a:rect l="l" t="t" r="r" b="b"/>
              <a:pathLst>
                <a:path w="21600" h="40465" fill="none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</a:path>
                <a:path w="21600" h="40465" stroke="0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</a:ln>
          </p:spPr>
          <p:txBody>
            <a:bodyPr anchor="t" anchorCtr="0"/>
            <a:lstStyle>
              <a:defPPr>
                <a:defRPr 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35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cxnSp>
          <p:nvCxnSpPr>
            <p:cNvPr id="93191" name="直接连接符 82954"/>
            <p:cNvCxnSpPr/>
            <p:nvPr>
              <p:custDataLst>
                <p:tags r:id="rId9"/>
              </p:custDataLst>
            </p:nvPr>
          </p:nvCxnSpPr>
          <p:spPr>
            <a:xfrm flipH="1">
              <a:off x="4468" y="1510"/>
              <a:ext cx="0" cy="1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</p:cxnSp>
        <p:cxnSp>
          <p:nvCxnSpPr>
            <p:cNvPr id="93192" name="直接连接符 82955"/>
            <p:cNvCxnSpPr/>
            <p:nvPr>
              <p:custDataLst>
                <p:tags r:id="rId10"/>
              </p:custDataLst>
            </p:nvPr>
          </p:nvCxnSpPr>
          <p:spPr>
            <a:xfrm flipH="1">
              <a:off x="4468" y="1822"/>
              <a:ext cx="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</p:cxnSp>
        <p:sp>
          <p:nvSpPr>
            <p:cNvPr id="93193" name="文本框 82956"/>
            <p:cNvSpPr/>
            <p:nvPr>
              <p:custDataLst>
                <p:tags r:id="rId11"/>
              </p:custDataLst>
            </p:nvPr>
          </p:nvSpPr>
          <p:spPr>
            <a:xfrm>
              <a:off x="5018" y="2059"/>
              <a:ext cx="303" cy="3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2100" b="1" i="1">
                  <a:latin typeface="Times New Roman" panose="02020603050405020304" pitchFamily="18" charset="0"/>
                </a:rPr>
                <a:t>F</a:t>
              </a:r>
              <a:endParaRPr lang="en-US" altLang="zh-CN" sz="2100" b="1" i="1">
                <a:latin typeface="Times New Roman" panose="02020603050405020304" pitchFamily="18" charset="0"/>
              </a:endParaRPr>
            </a:p>
          </p:txBody>
        </p:sp>
        <p:sp>
          <p:nvSpPr>
            <p:cNvPr id="93194" name="文本框 82957"/>
            <p:cNvSpPr/>
            <p:nvPr>
              <p:custDataLst>
                <p:tags r:id="rId12"/>
              </p:custDataLst>
            </p:nvPr>
          </p:nvSpPr>
          <p:spPr>
            <a:xfrm>
              <a:off x="4750" y="1387"/>
              <a:ext cx="271" cy="30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b="1">
                  <a:latin typeface="Times New Roman" panose="02020603050405020304" pitchFamily="18" charset="0"/>
                </a:rPr>
                <a:t>P</a:t>
              </a:r>
              <a:endParaRPr lang="en-US" altLang="zh-CN" b="1">
                <a:latin typeface="Times New Roman" panose="02020603050405020304" pitchFamily="18" charset="0"/>
              </a:endParaRPr>
            </a:p>
          </p:txBody>
        </p:sp>
        <p:cxnSp>
          <p:nvCxnSpPr>
            <p:cNvPr id="93195" name="直接连接符 82958"/>
            <p:cNvCxnSpPr/>
            <p:nvPr>
              <p:custDataLst>
                <p:tags r:id="rId13"/>
              </p:custDataLst>
            </p:nvPr>
          </p:nvCxnSpPr>
          <p:spPr>
            <a:xfrm>
              <a:off x="4461" y="1752"/>
              <a:ext cx="116" cy="0"/>
            </a:xfrm>
            <a:prstGeom prst="line">
              <a:avLst/>
            </a:prstGeom>
            <a:noFill/>
            <a:ln>
              <a:solidFill>
                <a:srgbClr val="FF3300"/>
              </a:solidFill>
              <a:round/>
            </a:ln>
          </p:spPr>
        </p:cxnSp>
        <p:cxnSp>
          <p:nvCxnSpPr>
            <p:cNvPr id="93196" name="直接连接符 82959"/>
            <p:cNvCxnSpPr/>
            <p:nvPr>
              <p:custDataLst>
                <p:tags r:id="rId14"/>
              </p:custDataLst>
            </p:nvPr>
          </p:nvCxnSpPr>
          <p:spPr>
            <a:xfrm flipH="1">
              <a:off x="4585" y="1762"/>
              <a:ext cx="0" cy="8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</a:ln>
          </p:spPr>
        </p:cxnSp>
        <p:sp>
          <p:nvSpPr>
            <p:cNvPr id="93197" name="文本框 82960"/>
            <p:cNvSpPr/>
            <p:nvPr>
              <p:custDataLst>
                <p:tags r:id="rId15"/>
              </p:custDataLst>
            </p:nvPr>
          </p:nvSpPr>
          <p:spPr>
            <a:xfrm>
              <a:off x="4832" y="1846"/>
              <a:ext cx="282" cy="5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defPPr>
                <a:defRPr 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3198" name="文本框 82961"/>
            <p:cNvSpPr/>
            <p:nvPr>
              <p:custDataLst>
                <p:tags r:id="rId16"/>
              </p:custDataLst>
            </p:nvPr>
          </p:nvSpPr>
          <p:spPr>
            <a:xfrm>
              <a:off x="4740" y="1570"/>
              <a:ext cx="215" cy="5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en-US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1800" b="0" i="0" u="none" baseline="0">
                  <a:solidFill>
                    <a:srgbClr val="FC1402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r>
                <a:rPr lang="en-US" altLang="zh-CN" sz="3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·</a:t>
              </a:r>
              <a:endPara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93199" name="直接连接符 82962"/>
            <p:cNvCxnSpPr/>
            <p:nvPr>
              <p:custDataLst>
                <p:tags r:id="rId17"/>
              </p:custDataLst>
            </p:nvPr>
          </p:nvCxnSpPr>
          <p:spPr>
            <a:xfrm>
              <a:off x="4861" y="1797"/>
              <a:ext cx="120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</p:cxnSp>
      </p:grpSp>
      <p:grpSp>
        <p:nvGrpSpPr>
          <p:cNvPr id="93202" name="组合 82984"/>
          <p:cNvGrpSpPr/>
          <p:nvPr>
            <p:custDataLst>
              <p:tags r:id="rId18"/>
            </p:custDataLst>
          </p:nvPr>
        </p:nvGrpSpPr>
        <p:grpSpPr>
          <a:xfrm>
            <a:off x="6294120" y="3173095"/>
            <a:ext cx="2250440" cy="1249574"/>
            <a:chOff x="3725" y="2928"/>
            <a:chExt cx="1724" cy="1038"/>
          </a:xfrm>
        </p:grpSpPr>
        <p:grpSp>
          <p:nvGrpSpPr>
            <p:cNvPr id="93203" name="组合 82965"/>
            <p:cNvGrpSpPr/>
            <p:nvPr>
              <p:custDataLst>
                <p:tags r:id="rId19"/>
              </p:custDataLst>
            </p:nvPr>
          </p:nvGrpSpPr>
          <p:grpSpPr>
            <a:xfrm>
              <a:off x="4183" y="2928"/>
              <a:ext cx="729" cy="1038"/>
              <a:chOff x="3973" y="3158"/>
              <a:chExt cx="729" cy="1038"/>
            </a:xfrm>
          </p:grpSpPr>
          <p:cxnSp>
            <p:nvCxnSpPr>
              <p:cNvPr id="93204" name="直接连接符 82966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4241" y="3294"/>
                <a:ext cx="0" cy="8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</p:cxnSp>
          <p:sp>
            <p:nvSpPr>
              <p:cNvPr id="93205" name="文本框 82967"/>
              <p:cNvSpPr/>
              <p:nvPr>
                <p:custDataLst>
                  <p:tags r:id="rId21"/>
                </p:custDataLst>
              </p:nvPr>
            </p:nvSpPr>
            <p:spPr>
              <a:xfrm>
                <a:off x="4241" y="3158"/>
                <a:ext cx="363" cy="3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en-US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en-US" altLang="zh-CN" b="1" i="1">
                    <a:latin typeface="Times New Roman" panose="02020603050405020304" pitchFamily="18" charset="0"/>
                  </a:rPr>
                  <a:t>l</a:t>
                </a:r>
                <a:endParaRPr lang="en-US" altLang="zh-CN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06" name="文本框 82968"/>
              <p:cNvSpPr/>
              <p:nvPr>
                <p:custDataLst>
                  <p:tags r:id="rId22"/>
                </p:custDataLst>
              </p:nvPr>
            </p:nvSpPr>
            <p:spPr>
              <a:xfrm>
                <a:off x="4105" y="3430"/>
                <a:ext cx="363" cy="76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en-US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r>
                  <a:rPr lang="en-US" altLang="zh-CN" sz="5400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·</a:t>
                </a:r>
                <a:endParaRPr lang="en-US" altLang="zh-CN" sz="5400">
                  <a:solidFill>
                    <a:srgbClr val="CC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07" name="矩形 82969"/>
              <p:cNvSpPr/>
              <p:nvPr>
                <p:custDataLst>
                  <p:tags r:id="rId23"/>
                </p:custDataLst>
              </p:nvPr>
            </p:nvSpPr>
            <p:spPr>
              <a:xfrm>
                <a:off x="3973" y="3556"/>
                <a:ext cx="282" cy="30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</a:lstStyle>
              <a:p>
                <a:pPr lvl="0"/>
                <a:r>
                  <a:rPr lang="en-US" altLang="zh-CN" b="1" i="1">
                    <a:latin typeface="Times New Roman" panose="02020603050405020304" pitchFamily="18" charset="0"/>
                  </a:rPr>
                  <a:t>F</a:t>
                </a:r>
                <a:endParaRPr lang="en-US" altLang="zh-CN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08" name="矩形 82970"/>
              <p:cNvSpPr/>
              <p:nvPr>
                <p:custDataLst>
                  <p:tags r:id="rId24"/>
                </p:custDataLst>
              </p:nvPr>
            </p:nvSpPr>
            <p:spPr>
              <a:xfrm>
                <a:off x="4442" y="3277"/>
                <a:ext cx="260" cy="38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defPPr>
                  <a:defRPr lang="en-US"/>
                </a:defPPr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en-US" altLang="en-US" sz="1800" b="0" i="0" u="none" baseline="0">
                    <a:solidFill>
                      <a:srgbClr val="FC140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</a:lstStyle>
              <a:p>
                <a:pPr lvl="0">
                  <a:spcBef>
                    <a:spcPct val="50000"/>
                  </a:spcBef>
                </a:pPr>
                <a:endParaRPr lang="zh-CN" altLang="zh-CN" sz="2400" b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1" charset="-122"/>
                </a:endParaRPr>
              </a:p>
            </p:txBody>
          </p:sp>
        </p:grpSp>
        <p:grpSp>
          <p:nvGrpSpPr>
            <p:cNvPr id="93209" name="组合 82971"/>
            <p:cNvGrpSpPr/>
            <p:nvPr>
              <p:custDataLst>
                <p:tags r:id="rId25"/>
              </p:custDataLst>
            </p:nvPr>
          </p:nvGrpSpPr>
          <p:grpSpPr>
            <a:xfrm>
              <a:off x="3725" y="3249"/>
              <a:ext cx="1724" cy="349"/>
              <a:chOff x="3742" y="3249"/>
              <a:chExt cx="1724" cy="349"/>
            </a:xfrm>
          </p:grpSpPr>
          <p:grpSp>
            <p:nvGrpSpPr>
              <p:cNvPr id="93210" name="组合 82972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3742" y="3475"/>
                <a:ext cx="1724" cy="91"/>
                <a:chOff x="3515" y="3702"/>
                <a:chExt cx="1724" cy="91"/>
              </a:xfrm>
            </p:grpSpPr>
            <p:cxnSp>
              <p:nvCxnSpPr>
                <p:cNvPr id="93211" name="直接连接符 82973"/>
                <p:cNvCxnSpPr/>
                <p:nvPr>
                  <p:custDataLst>
                    <p:tags r:id="rId27"/>
                  </p:custDataLst>
                </p:nvPr>
              </p:nvCxnSpPr>
              <p:spPr>
                <a:xfrm>
                  <a:off x="3515" y="3793"/>
                  <a:ext cx="1724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</p:spPr>
            </p:cxnSp>
            <p:cxnSp>
              <p:nvCxnSpPr>
                <p:cNvPr id="93212" name="直接连接符 82974"/>
                <p:cNvCxnSpPr/>
                <p:nvPr>
                  <p:custDataLst>
                    <p:tags r:id="rId28"/>
                  </p:custDataLst>
                </p:nvPr>
              </p:nvCxnSpPr>
              <p:spPr>
                <a:xfrm>
                  <a:off x="4241" y="3702"/>
                  <a:ext cx="136" cy="0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</p:spPr>
            </p:cxnSp>
            <p:cxnSp>
              <p:nvCxnSpPr>
                <p:cNvPr id="93213" name="直接连接符 82975"/>
                <p:cNvCxnSpPr/>
                <p:nvPr>
                  <p:custDataLst>
                    <p:tags r:id="rId29"/>
                  </p:custDataLst>
                </p:nvPr>
              </p:nvCxnSpPr>
              <p:spPr>
                <a:xfrm flipH="1">
                  <a:off x="4377" y="3702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</p:spPr>
            </p:cxnSp>
          </p:grpSp>
          <p:grpSp>
            <p:nvGrpSpPr>
              <p:cNvPr id="93214" name="组合 82976"/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4967" y="3249"/>
                <a:ext cx="327" cy="349"/>
                <a:chOff x="4967" y="3249"/>
                <a:chExt cx="327" cy="349"/>
              </a:xfrm>
            </p:grpSpPr>
            <p:sp>
              <p:nvSpPr>
                <p:cNvPr id="93215" name="文本框 82977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4967" y="3249"/>
                  <a:ext cx="327" cy="344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</a:lstStyle>
                <a:p>
                  <a:pPr lvl="0"/>
                  <a:r>
                    <a:rPr lang="en-US" altLang="zh-CN" sz="2100" b="1">
                      <a:latin typeface="Times New Roman" panose="02020603050405020304" pitchFamily="18" charset="0"/>
                    </a:rPr>
                    <a:t>P</a:t>
                  </a:r>
                  <a:endParaRPr lang="en-US" altLang="zh-CN" sz="21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3216" name="椭圆 82978"/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5012" y="3521"/>
                  <a:ext cx="45" cy="77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rgbClr val="FF0000"/>
                  </a:solidFill>
                  <a:round/>
                </a:ln>
              </p:spPr>
              <p:txBody>
                <a:bodyPr anchor="t" anchorCtr="0"/>
                <a:lstStyle>
                  <a:defPPr>
                    <a:defRPr lang="en-US"/>
                  </a:defPPr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en-US" altLang="en-US" sz="1800" b="0" i="0" u="none" baseline="0">
                      <a:solidFill>
                        <a:srgbClr val="FC1402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</a:lstStyle>
                <a:p>
                  <a:pPr lvl="0"/>
                  <a:endParaRPr lang="zh-CN" altLang="en-US" sz="135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93201" name="文本框 82964"/>
          <p:cNvSpPr/>
          <p:nvPr>
            <p:custDataLst>
              <p:tags r:id="rId33"/>
            </p:custDataLst>
          </p:nvPr>
        </p:nvSpPr>
        <p:spPr>
          <a:xfrm>
            <a:off x="683736" y="4156075"/>
            <a:ext cx="361831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en-US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rgbClr val="FC140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经过点</a:t>
            </a:r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且垂直于</a:t>
            </a:r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 </a:t>
            </a:r>
            <a:r>
              <a:rPr lang="zh-CN" altLang="en-US" sz="24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的直线</a:t>
            </a:r>
            <a:endParaRPr lang="zh-CN" altLang="en-US" sz="24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3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7" grpId="0"/>
      <p:bldP spid="93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76"/>
          <p:cNvGrpSpPr/>
          <p:nvPr>
            <p:custDataLst>
              <p:tags r:id="rId1"/>
            </p:custDataLst>
          </p:nvPr>
        </p:nvGrpSpPr>
        <p:grpSpPr>
          <a:xfrm>
            <a:off x="1446014" y="1381724"/>
            <a:ext cx="1908572" cy="2659856"/>
            <a:chOff x="266" y="1298"/>
            <a:chExt cx="1603" cy="2252"/>
          </a:xfrm>
        </p:grpSpPr>
        <p:grpSp>
          <p:nvGrpSpPr>
            <p:cNvPr id="18436" name="Group 43"/>
            <p:cNvGrpSpPr/>
            <p:nvPr>
              <p:custDataLst>
                <p:tags r:id="rId2"/>
              </p:custDataLst>
            </p:nvPr>
          </p:nvGrpSpPr>
          <p:grpSpPr>
            <a:xfrm>
              <a:off x="525" y="1891"/>
              <a:ext cx="915" cy="772"/>
              <a:chOff x="3554" y="1516"/>
              <a:chExt cx="1021" cy="865"/>
            </a:xfrm>
          </p:grpSpPr>
          <p:cxnSp>
            <p:nvCxnSpPr>
              <p:cNvPr id="18437" name="Line 44"/>
              <p:cNvCxnSpPr/>
              <p:nvPr>
                <p:custDataLst>
                  <p:tags r:id="rId3"/>
                </p:custDataLst>
              </p:nvPr>
            </p:nvCxnSpPr>
            <p:spPr>
              <a:xfrm flipV="1">
                <a:off x="3992" y="1516"/>
                <a:ext cx="583" cy="86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bevel/>
              </a:ln>
            </p:spPr>
          </p:cxnSp>
          <p:cxnSp>
            <p:nvCxnSpPr>
              <p:cNvPr id="18438" name="Line 45"/>
              <p:cNvCxnSpPr/>
              <p:nvPr>
                <p:custDataLst>
                  <p:tags r:id="rId4"/>
                </p:custDataLst>
              </p:nvPr>
            </p:nvCxnSpPr>
            <p:spPr>
              <a:xfrm>
                <a:off x="3554" y="1529"/>
                <a:ext cx="10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bevel/>
              </a:ln>
            </p:spPr>
          </p:cxnSp>
        </p:grpSp>
        <p:sp>
          <p:nvSpPr>
            <p:cNvPr id="18439" name="Freeform 46"/>
            <p:cNvSpPr/>
            <p:nvPr>
              <p:custDataLst>
                <p:tags r:id="rId5"/>
              </p:custDataLst>
            </p:nvPr>
          </p:nvSpPr>
          <p:spPr>
            <a:xfrm>
              <a:off x="725" y="1673"/>
              <a:ext cx="1144" cy="1876"/>
            </a:xfrm>
            <a:custGeom>
              <a:avLst/>
              <a:gdLst/>
              <a:ahLst/>
              <a:cxnLst>
                <a:cxn ang="0">
                  <a:pos x="1421177" y="0"/>
                </a:cxn>
                <a:cxn ang="0">
                  <a:pos x="1283179" y="857810"/>
                </a:cxn>
                <a:cxn ang="0">
                  <a:pos x="1150053" y="1659937"/>
                </a:cxn>
                <a:cxn ang="0">
                  <a:pos x="1026194" y="2513457"/>
                </a:cxn>
                <a:cxn ang="0">
                  <a:pos x="910619" y="3371268"/>
                </a:cxn>
                <a:cxn ang="0">
                  <a:pos x="800656" y="4173476"/>
                </a:cxn>
                <a:cxn ang="0">
                  <a:pos x="697664" y="5014090"/>
                </a:cxn>
                <a:cxn ang="0">
                  <a:pos x="601824" y="5865531"/>
                </a:cxn>
                <a:cxn ang="0">
                  <a:pos x="512905" y="6667657"/>
                </a:cxn>
                <a:cxn ang="0">
                  <a:pos x="430753" y="7525467"/>
                </a:cxn>
                <a:cxn ang="0">
                  <a:pos x="355733" y="8385439"/>
                </a:cxn>
                <a:cxn ang="0">
                  <a:pos x="290185" y="9236527"/>
                </a:cxn>
                <a:cxn ang="0">
                  <a:pos x="229002" y="10038923"/>
                </a:cxn>
                <a:cxn ang="0">
                  <a:pos x="173244" y="10896739"/>
                </a:cxn>
                <a:cxn ang="0">
                  <a:pos x="129163" y="11755713"/>
                </a:cxn>
                <a:cxn ang="0">
                  <a:pos x="91307" y="12558829"/>
                </a:cxn>
                <a:cxn ang="0">
                  <a:pos x="58146" y="13397449"/>
                </a:cxn>
                <a:cxn ang="0">
                  <a:pos x="33036" y="14248089"/>
                </a:cxn>
                <a:cxn ang="0">
                  <a:pos x="13955" y="15050933"/>
                </a:cxn>
                <a:cxn ang="0">
                  <a:pos x="5305" y="15910905"/>
                </a:cxn>
                <a:cxn ang="0">
                  <a:pos x="0" y="16767747"/>
                </a:cxn>
                <a:cxn ang="0">
                  <a:pos x="5305" y="17621243"/>
                </a:cxn>
                <a:cxn ang="0">
                  <a:pos x="13955" y="18421554"/>
                </a:cxn>
                <a:cxn ang="0">
                  <a:pos x="33036" y="19281180"/>
                </a:cxn>
                <a:cxn ang="0">
                  <a:pos x="58146" y="20139061"/>
                </a:cxn>
                <a:cxn ang="0">
                  <a:pos x="88919" y="20935011"/>
                </a:cxn>
                <a:cxn ang="0">
                  <a:pos x="129163" y="21775709"/>
                </a:cxn>
                <a:cxn ang="0">
                  <a:pos x="173244" y="22633244"/>
                </a:cxn>
                <a:cxn ang="0">
                  <a:pos x="229002" y="23435646"/>
                </a:cxn>
                <a:cxn ang="0">
                  <a:pos x="287753" y="24293456"/>
                </a:cxn>
                <a:cxn ang="0">
                  <a:pos x="355733" y="25146695"/>
                </a:cxn>
                <a:cxn ang="0">
                  <a:pos x="430753" y="26004516"/>
                </a:cxn>
                <a:cxn ang="0">
                  <a:pos x="510517" y="26806655"/>
                </a:cxn>
                <a:cxn ang="0">
                  <a:pos x="601824" y="27664525"/>
                </a:cxn>
                <a:cxn ang="0">
                  <a:pos x="695494" y="28518045"/>
                </a:cxn>
                <a:cxn ang="0">
                  <a:pos x="800656" y="29320208"/>
                </a:cxn>
                <a:cxn ang="0">
                  <a:pos x="910619" y="30158720"/>
                </a:cxn>
                <a:cxn ang="0">
                  <a:pos x="1026194" y="31018692"/>
                </a:cxn>
                <a:cxn ang="0">
                  <a:pos x="1150053" y="31821070"/>
                </a:cxn>
                <a:cxn ang="0">
                  <a:pos x="1283179" y="32672176"/>
                </a:cxn>
                <a:cxn ang="0">
                  <a:pos x="1421177" y="33529998"/>
                </a:cxn>
              </a:cxnLst>
              <a:rect l="0" t="0" r="0" b="0"/>
              <a:pathLst>
                <a:path w="515" h="628">
                  <a:moveTo>
                    <a:pt x="515" y="0"/>
                  </a:moveTo>
                  <a:lnTo>
                    <a:pt x="465" y="16"/>
                  </a:lnTo>
                  <a:lnTo>
                    <a:pt x="417" y="31"/>
                  </a:lnTo>
                  <a:lnTo>
                    <a:pt x="372" y="47"/>
                  </a:lnTo>
                  <a:lnTo>
                    <a:pt x="330" y="63"/>
                  </a:lnTo>
                  <a:lnTo>
                    <a:pt x="290" y="78"/>
                  </a:lnTo>
                  <a:lnTo>
                    <a:pt x="253" y="94"/>
                  </a:lnTo>
                  <a:lnTo>
                    <a:pt x="218" y="110"/>
                  </a:lnTo>
                  <a:lnTo>
                    <a:pt x="186" y="125"/>
                  </a:lnTo>
                  <a:lnTo>
                    <a:pt x="156" y="141"/>
                  </a:lnTo>
                  <a:lnTo>
                    <a:pt x="129" y="157"/>
                  </a:lnTo>
                  <a:lnTo>
                    <a:pt x="105" y="173"/>
                  </a:lnTo>
                  <a:lnTo>
                    <a:pt x="83" y="188"/>
                  </a:lnTo>
                  <a:lnTo>
                    <a:pt x="63" y="204"/>
                  </a:lnTo>
                  <a:lnTo>
                    <a:pt x="47" y="220"/>
                  </a:lnTo>
                  <a:lnTo>
                    <a:pt x="33" y="235"/>
                  </a:lnTo>
                  <a:lnTo>
                    <a:pt x="21" y="251"/>
                  </a:lnTo>
                  <a:lnTo>
                    <a:pt x="12" y="267"/>
                  </a:lnTo>
                  <a:lnTo>
                    <a:pt x="5" y="282"/>
                  </a:lnTo>
                  <a:lnTo>
                    <a:pt x="2" y="298"/>
                  </a:lnTo>
                  <a:lnTo>
                    <a:pt x="0" y="314"/>
                  </a:lnTo>
                  <a:lnTo>
                    <a:pt x="2" y="330"/>
                  </a:lnTo>
                  <a:lnTo>
                    <a:pt x="5" y="345"/>
                  </a:lnTo>
                  <a:lnTo>
                    <a:pt x="12" y="361"/>
                  </a:lnTo>
                  <a:lnTo>
                    <a:pt x="21" y="377"/>
                  </a:lnTo>
                  <a:lnTo>
                    <a:pt x="32" y="392"/>
                  </a:lnTo>
                  <a:lnTo>
                    <a:pt x="47" y="408"/>
                  </a:lnTo>
                  <a:lnTo>
                    <a:pt x="63" y="424"/>
                  </a:lnTo>
                  <a:lnTo>
                    <a:pt x="83" y="439"/>
                  </a:lnTo>
                  <a:lnTo>
                    <a:pt x="104" y="455"/>
                  </a:lnTo>
                  <a:lnTo>
                    <a:pt x="129" y="471"/>
                  </a:lnTo>
                  <a:lnTo>
                    <a:pt x="156" y="487"/>
                  </a:lnTo>
                  <a:lnTo>
                    <a:pt x="185" y="502"/>
                  </a:lnTo>
                  <a:lnTo>
                    <a:pt x="218" y="518"/>
                  </a:lnTo>
                  <a:lnTo>
                    <a:pt x="252" y="534"/>
                  </a:lnTo>
                  <a:lnTo>
                    <a:pt x="290" y="549"/>
                  </a:lnTo>
                  <a:lnTo>
                    <a:pt x="330" y="565"/>
                  </a:lnTo>
                  <a:lnTo>
                    <a:pt x="372" y="581"/>
                  </a:lnTo>
                  <a:lnTo>
                    <a:pt x="417" y="596"/>
                  </a:lnTo>
                  <a:lnTo>
                    <a:pt x="465" y="612"/>
                  </a:lnTo>
                  <a:lnTo>
                    <a:pt x="515" y="628"/>
                  </a:lnTo>
                </a:path>
              </a:pathLst>
            </a:custGeom>
            <a:noFill/>
            <a:ln w="28575">
              <a:solidFill>
                <a:srgbClr val="C10000"/>
              </a:solidFill>
              <a:bevel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cxnSp>
          <p:nvCxnSpPr>
            <p:cNvPr id="18440" name="Line 47"/>
            <p:cNvCxnSpPr/>
            <p:nvPr>
              <p:custDataLst>
                <p:tags r:id="rId6"/>
              </p:custDataLst>
            </p:nvPr>
          </p:nvCxnSpPr>
          <p:spPr>
            <a:xfrm flipH="1">
              <a:off x="527" y="1415"/>
              <a:ext cx="0" cy="213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bevel/>
            </a:ln>
          </p:spPr>
        </p:cxnSp>
        <p:sp>
          <p:nvSpPr>
            <p:cNvPr id="18441" name="Text Box 48"/>
            <p:cNvSpPr/>
            <p:nvPr>
              <p:custDataLst>
                <p:tags r:id="rId7"/>
              </p:custDataLst>
            </p:nvPr>
          </p:nvSpPr>
          <p:spPr>
            <a:xfrm>
              <a:off x="285" y="1298"/>
              <a:ext cx="339" cy="39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2400">
                  <a:latin typeface="华文行楷" panose="02010800040101010101" charset="-122"/>
                  <a:ea typeface="华文行楷" panose="02010800040101010101" charset="-122"/>
                </a:rPr>
                <a:t>l</a:t>
              </a:r>
              <a:endParaRPr lang="en-US" altLang="zh-CN" sz="2400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8442" name="Text Box 49"/>
            <p:cNvSpPr/>
            <p:nvPr>
              <p:custDataLst>
                <p:tags r:id="rId8"/>
              </p:custDataLst>
            </p:nvPr>
          </p:nvSpPr>
          <p:spPr>
            <a:xfrm>
              <a:off x="871" y="2619"/>
              <a:ext cx="286" cy="3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2100" b="1">
                  <a:latin typeface="Arial" panose="020B0604020202020204" pitchFamily="34" charset="0"/>
                </a:rPr>
                <a:t>F</a:t>
              </a:r>
              <a:endParaRPr lang="en-US" altLang="zh-CN" sz="2100" b="1">
                <a:latin typeface="Arial" panose="020B0604020202020204" pitchFamily="34" charset="0"/>
              </a:endParaRPr>
            </a:p>
          </p:txBody>
        </p:sp>
        <p:sp>
          <p:nvSpPr>
            <p:cNvPr id="18443" name="Text Box 50"/>
            <p:cNvSpPr/>
            <p:nvPr>
              <p:custDataLst>
                <p:tags r:id="rId9"/>
              </p:custDataLst>
            </p:nvPr>
          </p:nvSpPr>
          <p:spPr>
            <a:xfrm>
              <a:off x="277" y="2619"/>
              <a:ext cx="368" cy="3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1800" b="1">
                  <a:latin typeface="Arial" panose="020B0604020202020204" pitchFamily="34" charset="0"/>
                </a:rPr>
                <a:t>K</a:t>
              </a:r>
              <a:endParaRPr lang="en-US" altLang="zh-CN" sz="1800" b="1">
                <a:latin typeface="Arial" panose="020B0604020202020204" pitchFamily="34" charset="0"/>
              </a:endParaRPr>
            </a:p>
          </p:txBody>
        </p:sp>
        <p:sp>
          <p:nvSpPr>
            <p:cNvPr id="18444" name="Oval 51"/>
            <p:cNvSpPr/>
            <p:nvPr>
              <p:custDataLst>
                <p:tags r:id="rId10"/>
              </p:custDataLst>
            </p:nvPr>
          </p:nvSpPr>
          <p:spPr>
            <a:xfrm>
              <a:off x="1401" y="1853"/>
              <a:ext cx="32" cy="43"/>
            </a:xfrm>
            <a:prstGeom prst="ellipse">
              <a:avLst/>
            </a:prstGeom>
            <a:solidFill>
              <a:srgbClr val="66FF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45" name="Oval 52"/>
            <p:cNvSpPr/>
            <p:nvPr>
              <p:custDataLst>
                <p:tags r:id="rId11"/>
              </p:custDataLst>
            </p:nvPr>
          </p:nvSpPr>
          <p:spPr>
            <a:xfrm>
              <a:off x="503" y="1847"/>
              <a:ext cx="43" cy="42"/>
            </a:xfrm>
            <a:prstGeom prst="ellipse">
              <a:avLst/>
            </a:prstGeom>
            <a:solidFill>
              <a:srgbClr val="0000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46" name="Oval 53"/>
            <p:cNvSpPr/>
            <p:nvPr>
              <p:custDataLst>
                <p:tags r:id="rId12"/>
              </p:custDataLst>
            </p:nvPr>
          </p:nvSpPr>
          <p:spPr>
            <a:xfrm>
              <a:off x="910" y="2603"/>
              <a:ext cx="43" cy="44"/>
            </a:xfrm>
            <a:prstGeom prst="ellipse">
              <a:avLst/>
            </a:prstGeom>
            <a:solidFill>
              <a:srgbClr val="0000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47" name="Text Box 54"/>
            <p:cNvSpPr/>
            <p:nvPr>
              <p:custDataLst>
                <p:tags r:id="rId13"/>
              </p:custDataLst>
            </p:nvPr>
          </p:nvSpPr>
          <p:spPr>
            <a:xfrm>
              <a:off x="1230" y="1595"/>
              <a:ext cx="313" cy="351"/>
            </a:xfrm>
            <a:prstGeom prst="rect">
              <a:avLst/>
            </a:prstGeom>
            <a:noFill/>
            <a:ln w="0"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100" b="1"/>
                <a:t>P</a:t>
              </a:r>
              <a:endParaRPr lang="en-US" altLang="zh-CN" sz="2100" b="1"/>
            </a:p>
          </p:txBody>
        </p:sp>
        <p:sp>
          <p:nvSpPr>
            <p:cNvPr id="18448" name="Text Box 55"/>
            <p:cNvSpPr/>
            <p:nvPr>
              <p:custDataLst>
                <p:tags r:id="rId14"/>
              </p:custDataLst>
            </p:nvPr>
          </p:nvSpPr>
          <p:spPr>
            <a:xfrm>
              <a:off x="266" y="1743"/>
              <a:ext cx="250" cy="351"/>
            </a:xfrm>
            <a:prstGeom prst="rect">
              <a:avLst/>
            </a:prstGeom>
            <a:noFill/>
            <a:ln w="0"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100" b="1"/>
                <a:t>N</a:t>
              </a:r>
              <a:endParaRPr lang="en-US" altLang="zh-CN" sz="2100" b="1"/>
            </a:p>
          </p:txBody>
        </p:sp>
      </p:grpSp>
      <p:cxnSp>
        <p:nvCxnSpPr>
          <p:cNvPr id="18449" name="Line 56"/>
          <p:cNvCxnSpPr/>
          <p:nvPr>
            <p:custDataLst>
              <p:tags r:id="rId15"/>
            </p:custDataLst>
          </p:nvPr>
        </p:nvCxnSpPr>
        <p:spPr>
          <a:xfrm>
            <a:off x="5616178" y="2945368"/>
            <a:ext cx="1972866" cy="1191"/>
          </a:xfrm>
          <a:prstGeom prst="line">
            <a:avLst/>
          </a:prstGeom>
          <a:noFill/>
          <a:ln w="28575">
            <a:solidFill>
              <a:schemeClr val="tx1"/>
            </a:solidFill>
            <a:bevel/>
            <a:tailEnd type="triangle"/>
          </a:ln>
        </p:spPr>
      </p:cxnSp>
      <p:cxnSp>
        <p:nvCxnSpPr>
          <p:cNvPr id="18450" name="Line 57"/>
          <p:cNvCxnSpPr/>
          <p:nvPr>
            <p:custDataLst>
              <p:tags r:id="rId16"/>
            </p:custDataLst>
          </p:nvPr>
        </p:nvCxnSpPr>
        <p:spPr>
          <a:xfrm flipV="1">
            <a:off x="6477000" y="1491615"/>
            <a:ext cx="9525" cy="2536031"/>
          </a:xfrm>
          <a:prstGeom prst="line">
            <a:avLst/>
          </a:prstGeom>
          <a:noFill/>
          <a:ln w="31750">
            <a:solidFill>
              <a:schemeClr val="tx1"/>
            </a:solidFill>
            <a:bevel/>
            <a:tailEnd type="triangle"/>
          </a:ln>
        </p:spPr>
      </p:cxnSp>
      <p:grpSp>
        <p:nvGrpSpPr>
          <p:cNvPr id="18452" name="Group 77"/>
          <p:cNvGrpSpPr/>
          <p:nvPr>
            <p:custDataLst>
              <p:tags r:id="rId17"/>
            </p:custDataLst>
          </p:nvPr>
        </p:nvGrpSpPr>
        <p:grpSpPr>
          <a:xfrm>
            <a:off x="3724275" y="1340405"/>
            <a:ext cx="1906191" cy="2681288"/>
            <a:chOff x="266" y="1298"/>
            <a:chExt cx="1601" cy="2252"/>
          </a:xfrm>
        </p:grpSpPr>
        <p:grpSp>
          <p:nvGrpSpPr>
            <p:cNvPr id="18453" name="Group 78"/>
            <p:cNvGrpSpPr/>
            <p:nvPr>
              <p:custDataLst>
                <p:tags r:id="rId18"/>
              </p:custDataLst>
            </p:nvPr>
          </p:nvGrpSpPr>
          <p:grpSpPr>
            <a:xfrm>
              <a:off x="525" y="1902"/>
              <a:ext cx="913" cy="760"/>
              <a:chOff x="3554" y="1529"/>
              <a:chExt cx="1019" cy="852"/>
            </a:xfrm>
          </p:grpSpPr>
          <p:cxnSp>
            <p:nvCxnSpPr>
              <p:cNvPr id="18454" name="Line 79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3992" y="1538"/>
                <a:ext cx="568" cy="84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bevel/>
              </a:ln>
            </p:spPr>
          </p:cxnSp>
          <p:cxnSp>
            <p:nvCxnSpPr>
              <p:cNvPr id="18455" name="Line 80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3554" y="1529"/>
                <a:ext cx="10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bevel/>
              </a:ln>
            </p:spPr>
          </p:cxnSp>
        </p:grpSp>
        <p:sp>
          <p:nvSpPr>
            <p:cNvPr id="18456" name="Freeform 81"/>
            <p:cNvSpPr/>
            <p:nvPr>
              <p:custDataLst>
                <p:tags r:id="rId21"/>
              </p:custDataLst>
            </p:nvPr>
          </p:nvSpPr>
          <p:spPr>
            <a:xfrm>
              <a:off x="725" y="1677"/>
              <a:ext cx="1142" cy="1872"/>
            </a:xfrm>
            <a:custGeom>
              <a:avLst/>
              <a:gdLst/>
              <a:ahLst/>
              <a:cxnLst>
                <a:cxn ang="0">
                  <a:pos x="1403870" y="0"/>
                </a:cxn>
                <a:cxn ang="0">
                  <a:pos x="1267649" y="844686"/>
                </a:cxn>
                <a:cxn ang="0">
                  <a:pos x="1136019" y="1635246"/>
                </a:cxn>
                <a:cxn ang="0">
                  <a:pos x="1013670" y="2475988"/>
                </a:cxn>
                <a:cxn ang="0">
                  <a:pos x="899528" y="3321357"/>
                </a:cxn>
                <a:cxn ang="0">
                  <a:pos x="790891" y="4111234"/>
                </a:cxn>
                <a:cxn ang="0">
                  <a:pos x="689076" y="4939728"/>
                </a:cxn>
                <a:cxn ang="0">
                  <a:pos x="594441" y="5778318"/>
                </a:cxn>
                <a:cxn ang="0">
                  <a:pos x="506722" y="6568890"/>
                </a:cxn>
                <a:cxn ang="0">
                  <a:pos x="425500" y="7413573"/>
                </a:cxn>
                <a:cxn ang="0">
                  <a:pos x="351461" y="8261082"/>
                </a:cxn>
                <a:cxn ang="0">
                  <a:pos x="286520" y="9099440"/>
                </a:cxn>
                <a:cxn ang="0">
                  <a:pos x="226265" y="9890246"/>
                </a:cxn>
                <a:cxn ang="0">
                  <a:pos x="171089" y="10734929"/>
                </a:cxn>
                <a:cxn ang="0">
                  <a:pos x="127543" y="11581806"/>
                </a:cxn>
                <a:cxn ang="0">
                  <a:pos x="90143" y="12372398"/>
                </a:cxn>
                <a:cxn ang="0">
                  <a:pos x="57428" y="13198185"/>
                </a:cxn>
                <a:cxn ang="0">
                  <a:pos x="32710" y="14037258"/>
                </a:cxn>
                <a:cxn ang="0">
                  <a:pos x="13660" y="14827826"/>
                </a:cxn>
                <a:cxn ang="0">
                  <a:pos x="5247" y="15674649"/>
                </a:cxn>
                <a:cxn ang="0">
                  <a:pos x="0" y="16519386"/>
                </a:cxn>
                <a:cxn ang="0">
                  <a:pos x="5247" y="17359878"/>
                </a:cxn>
                <a:cxn ang="0">
                  <a:pos x="13660" y="18148574"/>
                </a:cxn>
                <a:cxn ang="0">
                  <a:pos x="32710" y="18995361"/>
                </a:cxn>
                <a:cxn ang="0">
                  <a:pos x="57428" y="19840754"/>
                </a:cxn>
                <a:cxn ang="0">
                  <a:pos x="87723" y="20624931"/>
                </a:cxn>
                <a:cxn ang="0">
                  <a:pos x="127543" y="21452939"/>
                </a:cxn>
                <a:cxn ang="0">
                  <a:pos x="171089" y="22297699"/>
                </a:cxn>
                <a:cxn ang="0">
                  <a:pos x="226265" y="23088196"/>
                </a:cxn>
                <a:cxn ang="0">
                  <a:pos x="284174" y="23932956"/>
                </a:cxn>
                <a:cxn ang="0">
                  <a:pos x="351461" y="24774128"/>
                </a:cxn>
                <a:cxn ang="0">
                  <a:pos x="425500" y="25618835"/>
                </a:cxn>
                <a:cxn ang="0">
                  <a:pos x="504376" y="26409653"/>
                </a:cxn>
                <a:cxn ang="0">
                  <a:pos x="594441" y="27254318"/>
                </a:cxn>
                <a:cxn ang="0">
                  <a:pos x="687089" y="28094810"/>
                </a:cxn>
                <a:cxn ang="0">
                  <a:pos x="790891" y="28885366"/>
                </a:cxn>
                <a:cxn ang="0">
                  <a:pos x="899528" y="29711979"/>
                </a:cxn>
                <a:cxn ang="0">
                  <a:pos x="1013670" y="30558767"/>
                </a:cxn>
                <a:cxn ang="0">
                  <a:pos x="1136019" y="31349370"/>
                </a:cxn>
                <a:cxn ang="0">
                  <a:pos x="1267649" y="32187716"/>
                </a:cxn>
                <a:cxn ang="0">
                  <a:pos x="1403870" y="33032381"/>
                </a:cxn>
              </a:cxnLst>
              <a:rect l="0" t="0" r="0" b="0"/>
              <a:pathLst>
                <a:path w="515" h="628">
                  <a:moveTo>
                    <a:pt x="515" y="0"/>
                  </a:moveTo>
                  <a:lnTo>
                    <a:pt x="465" y="16"/>
                  </a:lnTo>
                  <a:lnTo>
                    <a:pt x="417" y="31"/>
                  </a:lnTo>
                  <a:lnTo>
                    <a:pt x="372" y="47"/>
                  </a:lnTo>
                  <a:lnTo>
                    <a:pt x="330" y="63"/>
                  </a:lnTo>
                  <a:lnTo>
                    <a:pt x="290" y="78"/>
                  </a:lnTo>
                  <a:lnTo>
                    <a:pt x="253" y="94"/>
                  </a:lnTo>
                  <a:lnTo>
                    <a:pt x="218" y="110"/>
                  </a:lnTo>
                  <a:lnTo>
                    <a:pt x="186" y="125"/>
                  </a:lnTo>
                  <a:lnTo>
                    <a:pt x="156" y="141"/>
                  </a:lnTo>
                  <a:lnTo>
                    <a:pt x="129" y="157"/>
                  </a:lnTo>
                  <a:lnTo>
                    <a:pt x="105" y="173"/>
                  </a:lnTo>
                  <a:lnTo>
                    <a:pt x="83" y="188"/>
                  </a:lnTo>
                  <a:lnTo>
                    <a:pt x="63" y="204"/>
                  </a:lnTo>
                  <a:lnTo>
                    <a:pt x="47" y="220"/>
                  </a:lnTo>
                  <a:lnTo>
                    <a:pt x="33" y="235"/>
                  </a:lnTo>
                  <a:lnTo>
                    <a:pt x="21" y="251"/>
                  </a:lnTo>
                  <a:lnTo>
                    <a:pt x="12" y="267"/>
                  </a:lnTo>
                  <a:lnTo>
                    <a:pt x="5" y="282"/>
                  </a:lnTo>
                  <a:lnTo>
                    <a:pt x="2" y="298"/>
                  </a:lnTo>
                  <a:lnTo>
                    <a:pt x="0" y="314"/>
                  </a:lnTo>
                  <a:lnTo>
                    <a:pt x="2" y="330"/>
                  </a:lnTo>
                  <a:lnTo>
                    <a:pt x="5" y="345"/>
                  </a:lnTo>
                  <a:lnTo>
                    <a:pt x="12" y="361"/>
                  </a:lnTo>
                  <a:lnTo>
                    <a:pt x="21" y="377"/>
                  </a:lnTo>
                  <a:lnTo>
                    <a:pt x="32" y="392"/>
                  </a:lnTo>
                  <a:lnTo>
                    <a:pt x="47" y="408"/>
                  </a:lnTo>
                  <a:lnTo>
                    <a:pt x="63" y="424"/>
                  </a:lnTo>
                  <a:lnTo>
                    <a:pt x="83" y="439"/>
                  </a:lnTo>
                  <a:lnTo>
                    <a:pt x="104" y="455"/>
                  </a:lnTo>
                  <a:lnTo>
                    <a:pt x="129" y="471"/>
                  </a:lnTo>
                  <a:lnTo>
                    <a:pt x="156" y="487"/>
                  </a:lnTo>
                  <a:lnTo>
                    <a:pt x="185" y="502"/>
                  </a:lnTo>
                  <a:lnTo>
                    <a:pt x="218" y="518"/>
                  </a:lnTo>
                  <a:lnTo>
                    <a:pt x="252" y="534"/>
                  </a:lnTo>
                  <a:lnTo>
                    <a:pt x="290" y="549"/>
                  </a:lnTo>
                  <a:lnTo>
                    <a:pt x="330" y="565"/>
                  </a:lnTo>
                  <a:lnTo>
                    <a:pt x="372" y="581"/>
                  </a:lnTo>
                  <a:lnTo>
                    <a:pt x="417" y="596"/>
                  </a:lnTo>
                  <a:lnTo>
                    <a:pt x="465" y="612"/>
                  </a:lnTo>
                  <a:lnTo>
                    <a:pt x="515" y="628"/>
                  </a:lnTo>
                </a:path>
              </a:pathLst>
            </a:custGeom>
            <a:noFill/>
            <a:ln w="28575">
              <a:solidFill>
                <a:srgbClr val="C10000"/>
              </a:solidFill>
              <a:bevel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cxnSp>
          <p:nvCxnSpPr>
            <p:cNvPr id="18457" name="Line 82"/>
            <p:cNvCxnSpPr/>
            <p:nvPr>
              <p:custDataLst>
                <p:tags r:id="rId22"/>
              </p:custDataLst>
            </p:nvPr>
          </p:nvCxnSpPr>
          <p:spPr>
            <a:xfrm flipH="1">
              <a:off x="527" y="1415"/>
              <a:ext cx="0" cy="213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bevel/>
            </a:ln>
          </p:spPr>
        </p:cxnSp>
        <p:sp>
          <p:nvSpPr>
            <p:cNvPr id="18458" name="Text Box 83"/>
            <p:cNvSpPr/>
            <p:nvPr>
              <p:custDataLst>
                <p:tags r:id="rId23"/>
              </p:custDataLst>
            </p:nvPr>
          </p:nvSpPr>
          <p:spPr>
            <a:xfrm>
              <a:off x="285" y="1298"/>
              <a:ext cx="339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2400">
                  <a:latin typeface="华文行楷" panose="02010800040101010101" charset="-122"/>
                  <a:ea typeface="华文行楷" panose="02010800040101010101" charset="-122"/>
                </a:rPr>
                <a:t>l</a:t>
              </a:r>
              <a:endParaRPr lang="en-US" altLang="zh-CN" sz="2400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8459" name="Text Box 84"/>
            <p:cNvSpPr/>
            <p:nvPr>
              <p:custDataLst>
                <p:tags r:id="rId24"/>
              </p:custDataLst>
            </p:nvPr>
          </p:nvSpPr>
          <p:spPr>
            <a:xfrm>
              <a:off x="871" y="2619"/>
              <a:ext cx="286" cy="3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2100" b="1">
                  <a:latin typeface="Arial" panose="020B0604020202020204" pitchFamily="34" charset="0"/>
                </a:rPr>
                <a:t>F</a:t>
              </a:r>
              <a:endParaRPr lang="en-US" altLang="zh-CN" sz="2100" b="1">
                <a:latin typeface="Arial" panose="020B0604020202020204" pitchFamily="34" charset="0"/>
              </a:endParaRPr>
            </a:p>
          </p:txBody>
        </p:sp>
        <p:sp>
          <p:nvSpPr>
            <p:cNvPr id="18460" name="Text Box 85"/>
            <p:cNvSpPr/>
            <p:nvPr>
              <p:custDataLst>
                <p:tags r:id="rId25"/>
              </p:custDataLst>
            </p:nvPr>
          </p:nvSpPr>
          <p:spPr>
            <a:xfrm>
              <a:off x="277" y="2619"/>
              <a:ext cx="368" cy="30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1800" b="1">
                  <a:latin typeface="Arial" panose="020B0604020202020204" pitchFamily="34" charset="0"/>
                </a:rPr>
                <a:t>K</a:t>
              </a:r>
              <a:endParaRPr lang="en-US" altLang="zh-CN" sz="1800" b="1">
                <a:latin typeface="Arial" panose="020B0604020202020204" pitchFamily="34" charset="0"/>
              </a:endParaRPr>
            </a:p>
          </p:txBody>
        </p:sp>
        <p:sp>
          <p:nvSpPr>
            <p:cNvPr id="18461" name="Oval 86"/>
            <p:cNvSpPr/>
            <p:nvPr>
              <p:custDataLst>
                <p:tags r:id="rId26"/>
              </p:custDataLst>
            </p:nvPr>
          </p:nvSpPr>
          <p:spPr>
            <a:xfrm>
              <a:off x="1401" y="1853"/>
              <a:ext cx="32" cy="43"/>
            </a:xfrm>
            <a:prstGeom prst="ellipse">
              <a:avLst/>
            </a:prstGeom>
            <a:solidFill>
              <a:srgbClr val="66FF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62" name="Oval 87"/>
            <p:cNvSpPr/>
            <p:nvPr>
              <p:custDataLst>
                <p:tags r:id="rId27"/>
              </p:custDataLst>
            </p:nvPr>
          </p:nvSpPr>
          <p:spPr>
            <a:xfrm>
              <a:off x="503" y="1847"/>
              <a:ext cx="43" cy="42"/>
            </a:xfrm>
            <a:prstGeom prst="ellipse">
              <a:avLst/>
            </a:prstGeom>
            <a:solidFill>
              <a:srgbClr val="0000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63" name="Oval 88"/>
            <p:cNvSpPr/>
            <p:nvPr>
              <p:custDataLst>
                <p:tags r:id="rId28"/>
              </p:custDataLst>
            </p:nvPr>
          </p:nvSpPr>
          <p:spPr>
            <a:xfrm>
              <a:off x="910" y="2603"/>
              <a:ext cx="43" cy="44"/>
            </a:xfrm>
            <a:prstGeom prst="ellipse">
              <a:avLst/>
            </a:prstGeom>
            <a:solidFill>
              <a:srgbClr val="0000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64" name="Text Box 89"/>
            <p:cNvSpPr/>
            <p:nvPr>
              <p:custDataLst>
                <p:tags r:id="rId29"/>
              </p:custDataLst>
            </p:nvPr>
          </p:nvSpPr>
          <p:spPr>
            <a:xfrm>
              <a:off x="1230" y="1595"/>
              <a:ext cx="313" cy="348"/>
            </a:xfrm>
            <a:prstGeom prst="rect">
              <a:avLst/>
            </a:prstGeom>
            <a:noFill/>
            <a:ln w="0"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100" b="1"/>
                <a:t>P</a:t>
              </a:r>
              <a:endParaRPr lang="en-US" altLang="zh-CN" sz="2100" b="1"/>
            </a:p>
          </p:txBody>
        </p:sp>
        <p:sp>
          <p:nvSpPr>
            <p:cNvPr id="18465" name="Text Box 90"/>
            <p:cNvSpPr/>
            <p:nvPr>
              <p:custDataLst>
                <p:tags r:id="rId30"/>
              </p:custDataLst>
            </p:nvPr>
          </p:nvSpPr>
          <p:spPr>
            <a:xfrm>
              <a:off x="266" y="1743"/>
              <a:ext cx="250" cy="348"/>
            </a:xfrm>
            <a:prstGeom prst="rect">
              <a:avLst/>
            </a:prstGeom>
            <a:noFill/>
            <a:ln w="0"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100" b="1"/>
                <a:t>N</a:t>
              </a:r>
              <a:endParaRPr lang="en-US" altLang="zh-CN" sz="2100" b="1"/>
            </a:p>
          </p:txBody>
        </p:sp>
      </p:grpSp>
      <p:grpSp>
        <p:nvGrpSpPr>
          <p:cNvPr id="18466" name="Group 91"/>
          <p:cNvGrpSpPr/>
          <p:nvPr>
            <p:custDataLst>
              <p:tags r:id="rId31"/>
            </p:custDataLst>
          </p:nvPr>
        </p:nvGrpSpPr>
        <p:grpSpPr>
          <a:xfrm>
            <a:off x="5953125" y="1340405"/>
            <a:ext cx="1899047" cy="2681288"/>
            <a:chOff x="266" y="1298"/>
            <a:chExt cx="1595" cy="2252"/>
          </a:xfrm>
        </p:grpSpPr>
        <p:grpSp>
          <p:nvGrpSpPr>
            <p:cNvPr id="18467" name="Group 92"/>
            <p:cNvGrpSpPr/>
            <p:nvPr>
              <p:custDataLst>
                <p:tags r:id="rId32"/>
              </p:custDataLst>
            </p:nvPr>
          </p:nvGrpSpPr>
          <p:grpSpPr>
            <a:xfrm>
              <a:off x="525" y="1902"/>
              <a:ext cx="913" cy="760"/>
              <a:chOff x="3554" y="1529"/>
              <a:chExt cx="1019" cy="852"/>
            </a:xfrm>
          </p:grpSpPr>
          <p:cxnSp>
            <p:nvCxnSpPr>
              <p:cNvPr id="18468" name="Line 93"/>
              <p:cNvCxnSpPr/>
              <p:nvPr>
                <p:custDataLst>
                  <p:tags r:id="rId33"/>
                </p:custDataLst>
              </p:nvPr>
            </p:nvCxnSpPr>
            <p:spPr>
              <a:xfrm flipV="1">
                <a:off x="3992" y="1538"/>
                <a:ext cx="568" cy="84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bevel/>
              </a:ln>
            </p:spPr>
          </p:cxnSp>
          <p:cxnSp>
            <p:nvCxnSpPr>
              <p:cNvPr id="18469" name="Line 94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3554" y="1529"/>
                <a:ext cx="10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bevel/>
              </a:ln>
            </p:spPr>
          </p:cxnSp>
        </p:grpSp>
        <p:sp>
          <p:nvSpPr>
            <p:cNvPr id="18470" name="Freeform 95"/>
            <p:cNvSpPr/>
            <p:nvPr>
              <p:custDataLst>
                <p:tags r:id="rId35"/>
              </p:custDataLst>
            </p:nvPr>
          </p:nvSpPr>
          <p:spPr>
            <a:xfrm>
              <a:off x="725" y="1686"/>
              <a:ext cx="1136" cy="1863"/>
            </a:xfrm>
            <a:custGeom>
              <a:avLst/>
              <a:gdLst/>
              <a:ahLst/>
              <a:cxnLst>
                <a:cxn ang="0">
                  <a:pos x="1353084" y="0"/>
                </a:cxn>
                <a:cxn ang="0">
                  <a:pos x="1221734" y="816525"/>
                </a:cxn>
                <a:cxn ang="0">
                  <a:pos x="1094885" y="1581183"/>
                </a:cxn>
                <a:cxn ang="0">
                  <a:pos x="976986" y="2393845"/>
                </a:cxn>
                <a:cxn ang="0">
                  <a:pos x="866944" y="3210866"/>
                </a:cxn>
                <a:cxn ang="0">
                  <a:pos x="762232" y="3974974"/>
                </a:cxn>
                <a:cxn ang="0">
                  <a:pos x="664222" y="4775943"/>
                </a:cxn>
                <a:cxn ang="0">
                  <a:pos x="572972" y="5586985"/>
                </a:cxn>
                <a:cxn ang="0">
                  <a:pos x="488429" y="6350926"/>
                </a:cxn>
                <a:cxn ang="0">
                  <a:pos x="410087" y="7167460"/>
                </a:cxn>
                <a:cxn ang="0">
                  <a:pos x="338665" y="7986805"/>
                </a:cxn>
                <a:cxn ang="0">
                  <a:pos x="276262" y="8797821"/>
                </a:cxn>
                <a:cxn ang="0">
                  <a:pos x="218088" y="9561930"/>
                </a:cxn>
                <a:cxn ang="0">
                  <a:pos x="164965" y="10378487"/>
                </a:cxn>
                <a:cxn ang="0">
                  <a:pos x="123043" y="11197797"/>
                </a:cxn>
                <a:cxn ang="0">
                  <a:pos x="86837" y="11961752"/>
                </a:cxn>
                <a:cxn ang="0">
                  <a:pos x="55401" y="12760625"/>
                </a:cxn>
                <a:cxn ang="0">
                  <a:pos x="31534" y="13571671"/>
                </a:cxn>
                <a:cxn ang="0">
                  <a:pos x="13255" y="14335773"/>
                </a:cxn>
                <a:cxn ang="0">
                  <a:pos x="5065" y="15154413"/>
                </a:cxn>
                <a:cxn ang="0">
                  <a:pos x="0" y="15971416"/>
                </a:cxn>
                <a:cxn ang="0">
                  <a:pos x="5065" y="16784075"/>
                </a:cxn>
                <a:cxn ang="0">
                  <a:pos x="13255" y="17546635"/>
                </a:cxn>
                <a:cxn ang="0">
                  <a:pos x="31534" y="18365263"/>
                </a:cxn>
                <a:cxn ang="0">
                  <a:pos x="55401" y="19182514"/>
                </a:cxn>
                <a:cxn ang="0">
                  <a:pos x="84662" y="19940482"/>
                </a:cxn>
                <a:cxn ang="0">
                  <a:pos x="123043" y="20741157"/>
                </a:cxn>
                <a:cxn ang="0">
                  <a:pos x="164965" y="21557684"/>
                </a:cxn>
                <a:cxn ang="0">
                  <a:pos x="218088" y="22322570"/>
                </a:cxn>
                <a:cxn ang="0">
                  <a:pos x="273913" y="23139098"/>
                </a:cxn>
                <a:cxn ang="0">
                  <a:pos x="338665" y="23952232"/>
                </a:cxn>
                <a:cxn ang="0">
                  <a:pos x="410087" y="24768783"/>
                </a:cxn>
                <a:cxn ang="0">
                  <a:pos x="486133" y="25533449"/>
                </a:cxn>
                <a:cxn ang="0">
                  <a:pos x="572972" y="26349965"/>
                </a:cxn>
                <a:cxn ang="0">
                  <a:pos x="662140" y="27163087"/>
                </a:cxn>
                <a:cxn ang="0">
                  <a:pos x="762232" y="27927202"/>
                </a:cxn>
                <a:cxn ang="0">
                  <a:pos x="866944" y="28726084"/>
                </a:cxn>
                <a:cxn ang="0">
                  <a:pos x="976986" y="29544499"/>
                </a:cxn>
                <a:cxn ang="0">
                  <a:pos x="1094885" y="30309349"/>
                </a:cxn>
                <a:cxn ang="0">
                  <a:pos x="1221734" y="31119718"/>
                </a:cxn>
                <a:cxn ang="0">
                  <a:pos x="1353084" y="31936946"/>
                </a:cxn>
              </a:cxnLst>
              <a:rect l="0" t="0" r="0" b="0"/>
              <a:pathLst>
                <a:path w="515" h="628">
                  <a:moveTo>
                    <a:pt x="515" y="0"/>
                  </a:moveTo>
                  <a:lnTo>
                    <a:pt x="465" y="16"/>
                  </a:lnTo>
                  <a:lnTo>
                    <a:pt x="417" y="31"/>
                  </a:lnTo>
                  <a:lnTo>
                    <a:pt x="372" y="47"/>
                  </a:lnTo>
                  <a:lnTo>
                    <a:pt x="330" y="63"/>
                  </a:lnTo>
                  <a:lnTo>
                    <a:pt x="290" y="78"/>
                  </a:lnTo>
                  <a:lnTo>
                    <a:pt x="253" y="94"/>
                  </a:lnTo>
                  <a:lnTo>
                    <a:pt x="218" y="110"/>
                  </a:lnTo>
                  <a:lnTo>
                    <a:pt x="186" y="125"/>
                  </a:lnTo>
                  <a:lnTo>
                    <a:pt x="156" y="141"/>
                  </a:lnTo>
                  <a:lnTo>
                    <a:pt x="129" y="157"/>
                  </a:lnTo>
                  <a:lnTo>
                    <a:pt x="105" y="173"/>
                  </a:lnTo>
                  <a:lnTo>
                    <a:pt x="83" y="188"/>
                  </a:lnTo>
                  <a:lnTo>
                    <a:pt x="63" y="204"/>
                  </a:lnTo>
                  <a:lnTo>
                    <a:pt x="47" y="220"/>
                  </a:lnTo>
                  <a:lnTo>
                    <a:pt x="33" y="235"/>
                  </a:lnTo>
                  <a:lnTo>
                    <a:pt x="21" y="251"/>
                  </a:lnTo>
                  <a:lnTo>
                    <a:pt x="12" y="267"/>
                  </a:lnTo>
                  <a:lnTo>
                    <a:pt x="5" y="282"/>
                  </a:lnTo>
                  <a:lnTo>
                    <a:pt x="2" y="298"/>
                  </a:lnTo>
                  <a:lnTo>
                    <a:pt x="0" y="314"/>
                  </a:lnTo>
                  <a:lnTo>
                    <a:pt x="2" y="330"/>
                  </a:lnTo>
                  <a:lnTo>
                    <a:pt x="5" y="345"/>
                  </a:lnTo>
                  <a:lnTo>
                    <a:pt x="12" y="361"/>
                  </a:lnTo>
                  <a:lnTo>
                    <a:pt x="21" y="377"/>
                  </a:lnTo>
                  <a:lnTo>
                    <a:pt x="32" y="392"/>
                  </a:lnTo>
                  <a:lnTo>
                    <a:pt x="47" y="408"/>
                  </a:lnTo>
                  <a:lnTo>
                    <a:pt x="63" y="424"/>
                  </a:lnTo>
                  <a:lnTo>
                    <a:pt x="83" y="439"/>
                  </a:lnTo>
                  <a:lnTo>
                    <a:pt x="104" y="455"/>
                  </a:lnTo>
                  <a:lnTo>
                    <a:pt x="129" y="471"/>
                  </a:lnTo>
                  <a:lnTo>
                    <a:pt x="156" y="487"/>
                  </a:lnTo>
                  <a:lnTo>
                    <a:pt x="185" y="502"/>
                  </a:lnTo>
                  <a:lnTo>
                    <a:pt x="218" y="518"/>
                  </a:lnTo>
                  <a:lnTo>
                    <a:pt x="252" y="534"/>
                  </a:lnTo>
                  <a:lnTo>
                    <a:pt x="290" y="549"/>
                  </a:lnTo>
                  <a:lnTo>
                    <a:pt x="330" y="565"/>
                  </a:lnTo>
                  <a:lnTo>
                    <a:pt x="372" y="581"/>
                  </a:lnTo>
                  <a:lnTo>
                    <a:pt x="417" y="596"/>
                  </a:lnTo>
                  <a:lnTo>
                    <a:pt x="465" y="612"/>
                  </a:lnTo>
                  <a:lnTo>
                    <a:pt x="515" y="628"/>
                  </a:lnTo>
                </a:path>
              </a:pathLst>
            </a:custGeom>
            <a:noFill/>
            <a:ln w="28575">
              <a:solidFill>
                <a:srgbClr val="C10000"/>
              </a:solidFill>
              <a:bevel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cxnSp>
          <p:nvCxnSpPr>
            <p:cNvPr id="18471" name="Line 96"/>
            <p:cNvCxnSpPr/>
            <p:nvPr>
              <p:custDataLst>
                <p:tags r:id="rId36"/>
              </p:custDataLst>
            </p:nvPr>
          </p:nvCxnSpPr>
          <p:spPr>
            <a:xfrm flipH="1">
              <a:off x="527" y="1415"/>
              <a:ext cx="0" cy="213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bevel/>
            </a:ln>
          </p:spPr>
        </p:cxnSp>
        <p:sp>
          <p:nvSpPr>
            <p:cNvPr id="18472" name="Text Box 97"/>
            <p:cNvSpPr/>
            <p:nvPr>
              <p:custDataLst>
                <p:tags r:id="rId37"/>
              </p:custDataLst>
            </p:nvPr>
          </p:nvSpPr>
          <p:spPr>
            <a:xfrm>
              <a:off x="285" y="1298"/>
              <a:ext cx="339" cy="38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2400">
                  <a:latin typeface="华文行楷" panose="02010800040101010101" charset="-122"/>
                  <a:ea typeface="华文行楷" panose="02010800040101010101" charset="-122"/>
                </a:rPr>
                <a:t>l</a:t>
              </a:r>
              <a:endParaRPr lang="en-US" altLang="zh-CN" sz="2400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18473" name="Text Box 98"/>
            <p:cNvSpPr/>
            <p:nvPr>
              <p:custDataLst>
                <p:tags r:id="rId38"/>
              </p:custDataLst>
            </p:nvPr>
          </p:nvSpPr>
          <p:spPr>
            <a:xfrm>
              <a:off x="871" y="2619"/>
              <a:ext cx="286" cy="3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2100" b="1">
                  <a:latin typeface="Arial" panose="020B0604020202020204" pitchFamily="34" charset="0"/>
                </a:rPr>
                <a:t>F</a:t>
              </a:r>
              <a:endParaRPr lang="en-US" altLang="zh-CN" sz="2100" b="1">
                <a:latin typeface="Arial" panose="020B0604020202020204" pitchFamily="34" charset="0"/>
              </a:endParaRPr>
            </a:p>
          </p:txBody>
        </p:sp>
        <p:sp>
          <p:nvSpPr>
            <p:cNvPr id="18474" name="Text Box 99"/>
            <p:cNvSpPr/>
            <p:nvPr>
              <p:custDataLst>
                <p:tags r:id="rId39"/>
              </p:custDataLst>
            </p:nvPr>
          </p:nvSpPr>
          <p:spPr>
            <a:xfrm>
              <a:off x="277" y="2619"/>
              <a:ext cx="368" cy="30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 algn="l">
                <a:spcBef>
                  <a:spcPct val="50000"/>
                </a:spcBef>
              </a:pPr>
              <a:r>
                <a:rPr lang="en-US" altLang="zh-CN" sz="1800" b="1">
                  <a:latin typeface="Arial" panose="020B0604020202020204" pitchFamily="34" charset="0"/>
                </a:rPr>
                <a:t>K</a:t>
              </a:r>
              <a:endParaRPr lang="en-US" altLang="zh-CN" sz="1800" b="1">
                <a:latin typeface="Arial" panose="020B0604020202020204" pitchFamily="34" charset="0"/>
              </a:endParaRPr>
            </a:p>
          </p:txBody>
        </p:sp>
        <p:sp>
          <p:nvSpPr>
            <p:cNvPr id="18475" name="Oval 100"/>
            <p:cNvSpPr/>
            <p:nvPr>
              <p:custDataLst>
                <p:tags r:id="rId40"/>
              </p:custDataLst>
            </p:nvPr>
          </p:nvSpPr>
          <p:spPr>
            <a:xfrm>
              <a:off x="1401" y="1853"/>
              <a:ext cx="32" cy="43"/>
            </a:xfrm>
            <a:prstGeom prst="ellipse">
              <a:avLst/>
            </a:prstGeom>
            <a:solidFill>
              <a:srgbClr val="66FF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76" name="Oval 101"/>
            <p:cNvSpPr/>
            <p:nvPr>
              <p:custDataLst>
                <p:tags r:id="rId41"/>
              </p:custDataLst>
            </p:nvPr>
          </p:nvSpPr>
          <p:spPr>
            <a:xfrm>
              <a:off x="503" y="1847"/>
              <a:ext cx="43" cy="42"/>
            </a:xfrm>
            <a:prstGeom prst="ellipse">
              <a:avLst/>
            </a:prstGeom>
            <a:solidFill>
              <a:srgbClr val="0000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77" name="Oval 102"/>
            <p:cNvSpPr/>
            <p:nvPr>
              <p:custDataLst>
                <p:tags r:id="rId42"/>
              </p:custDataLst>
            </p:nvPr>
          </p:nvSpPr>
          <p:spPr>
            <a:xfrm>
              <a:off x="910" y="2603"/>
              <a:ext cx="43" cy="44"/>
            </a:xfrm>
            <a:prstGeom prst="ellipse">
              <a:avLst/>
            </a:prstGeom>
            <a:solidFill>
              <a:srgbClr val="0000FF"/>
            </a:solidFill>
            <a:ln w="0">
              <a:noFill/>
              <a:miter lim="800000"/>
            </a:ln>
          </p:spPr>
          <p:txBody>
            <a:bodyPr anchor="t" anchorCtr="0"/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1500"/>
            </a:p>
          </p:txBody>
        </p:sp>
        <p:sp>
          <p:nvSpPr>
            <p:cNvPr id="18478" name="Text Box 103"/>
            <p:cNvSpPr/>
            <p:nvPr>
              <p:custDataLst>
                <p:tags r:id="rId43"/>
              </p:custDataLst>
            </p:nvPr>
          </p:nvSpPr>
          <p:spPr>
            <a:xfrm>
              <a:off x="1230" y="1595"/>
              <a:ext cx="313" cy="348"/>
            </a:xfrm>
            <a:prstGeom prst="rect">
              <a:avLst/>
            </a:prstGeom>
            <a:noFill/>
            <a:ln w="0"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100" b="1"/>
                <a:t>P</a:t>
              </a:r>
              <a:endParaRPr lang="en-US" altLang="zh-CN" sz="2100" b="1"/>
            </a:p>
          </p:txBody>
        </p:sp>
        <p:sp>
          <p:nvSpPr>
            <p:cNvPr id="18479" name="Text Box 104"/>
            <p:cNvSpPr/>
            <p:nvPr>
              <p:custDataLst>
                <p:tags r:id="rId44"/>
              </p:custDataLst>
            </p:nvPr>
          </p:nvSpPr>
          <p:spPr>
            <a:xfrm>
              <a:off x="266" y="1743"/>
              <a:ext cx="250" cy="348"/>
            </a:xfrm>
            <a:prstGeom prst="rect">
              <a:avLst/>
            </a:prstGeom>
            <a:noFill/>
            <a:ln w="0"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4572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9144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3716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1828800" indent="0" algn="ctr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en-US" altLang="en-US" sz="2000" b="0" i="0" u="none" baseline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100" b="1"/>
                <a:t>N</a:t>
              </a:r>
              <a:endParaRPr lang="en-US" altLang="zh-CN" sz="2100" b="1"/>
            </a:p>
          </p:txBody>
        </p:sp>
      </p:grpSp>
      <p:cxnSp>
        <p:nvCxnSpPr>
          <p:cNvPr id="18480" name="Line 105"/>
          <p:cNvCxnSpPr/>
          <p:nvPr>
            <p:custDataLst>
              <p:tags r:id="rId45"/>
            </p:custDataLst>
          </p:nvPr>
        </p:nvCxnSpPr>
        <p:spPr>
          <a:xfrm>
            <a:off x="3307556" y="2937034"/>
            <a:ext cx="1972866" cy="1191"/>
          </a:xfrm>
          <a:prstGeom prst="line">
            <a:avLst/>
          </a:prstGeom>
          <a:noFill/>
          <a:ln w="28575">
            <a:solidFill>
              <a:schemeClr val="tx1"/>
            </a:solidFill>
            <a:bevel/>
            <a:tailEnd type="triangle"/>
          </a:ln>
        </p:spPr>
      </p:cxnSp>
      <p:cxnSp>
        <p:nvCxnSpPr>
          <p:cNvPr id="18482" name="Line 107"/>
          <p:cNvCxnSpPr/>
          <p:nvPr>
            <p:custDataLst>
              <p:tags r:id="rId46"/>
            </p:custDataLst>
          </p:nvPr>
        </p:nvCxnSpPr>
        <p:spPr>
          <a:xfrm flipV="1">
            <a:off x="4482703" y="1554718"/>
            <a:ext cx="9525" cy="2536031"/>
          </a:xfrm>
          <a:prstGeom prst="line">
            <a:avLst/>
          </a:prstGeom>
          <a:noFill/>
          <a:ln w="31750">
            <a:solidFill>
              <a:schemeClr val="tx1"/>
            </a:solidFill>
            <a:bevel/>
            <a:tailEnd type="triangle"/>
          </a:ln>
        </p:spPr>
      </p:cxnSp>
      <p:cxnSp>
        <p:nvCxnSpPr>
          <p:cNvPr id="18483" name="Line 108"/>
          <p:cNvCxnSpPr/>
          <p:nvPr>
            <p:custDataLst>
              <p:tags r:id="rId47"/>
            </p:custDataLst>
          </p:nvPr>
        </p:nvCxnSpPr>
        <p:spPr>
          <a:xfrm flipV="1">
            <a:off x="1760738" y="1460659"/>
            <a:ext cx="9525" cy="2536031"/>
          </a:xfrm>
          <a:prstGeom prst="line">
            <a:avLst/>
          </a:prstGeom>
          <a:noFill/>
          <a:ln w="31750">
            <a:solidFill>
              <a:schemeClr val="tx1"/>
            </a:solidFill>
            <a:bevel/>
            <a:tailEnd type="triangle"/>
          </a:ln>
        </p:spPr>
      </p:cxnSp>
      <p:graphicFrame>
        <p:nvGraphicFramePr>
          <p:cNvPr id="18487" name="Object 113"/>
          <p:cNvGraphicFramePr>
            <a:graphicFrameLocks noChangeAspect="1"/>
          </p:cNvGraphicFramePr>
          <p:nvPr>
            <p:custDataLst>
              <p:tags r:id="rId48"/>
            </p:custDataLst>
          </p:nvPr>
        </p:nvGraphicFramePr>
        <p:xfrm>
          <a:off x="2815828" y="2884646"/>
          <a:ext cx="303609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" r:id="rId49" imgW="3048000" imgH="3352800" progId="Equation.3">
                  <p:embed/>
                </p:oleObj>
              </mc:Choice>
              <mc:Fallback>
                <p:oleObj name="" r:id="rId49" imgW="3048000" imgH="3352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815828" y="2884646"/>
                        <a:ext cx="303609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8" name="Object 125"/>
          <p:cNvGraphicFramePr>
            <a:graphicFrameLocks noChangeAspect="1"/>
          </p:cNvGraphicFramePr>
          <p:nvPr>
            <p:custDataLst>
              <p:tags r:id="rId51"/>
            </p:custDataLst>
          </p:nvPr>
        </p:nvGraphicFramePr>
        <p:xfrm>
          <a:off x="4507706" y="1532096"/>
          <a:ext cx="284559" cy="33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" r:id="rId52" imgW="3352800" imgH="3962400" progId="Equation.3">
                  <p:embed/>
                </p:oleObj>
              </mc:Choice>
              <mc:Fallback>
                <p:oleObj name="" r:id="rId52" imgW="3352800" imgH="396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4507706" y="1532096"/>
                        <a:ext cx="284559" cy="336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89" name="Object 126"/>
          <p:cNvGraphicFramePr>
            <a:graphicFrameLocks noChangeAspect="1"/>
          </p:cNvGraphicFramePr>
          <p:nvPr>
            <p:custDataLst>
              <p:tags r:id="rId54"/>
            </p:custDataLst>
          </p:nvPr>
        </p:nvGraphicFramePr>
        <p:xfrm>
          <a:off x="1841897" y="1452325"/>
          <a:ext cx="284559" cy="33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" r:id="rId55" imgW="3352800" imgH="3962400" progId="Equation.3">
                  <p:embed/>
                </p:oleObj>
              </mc:Choice>
              <mc:Fallback>
                <p:oleObj name="" r:id="rId55" imgW="3352800" imgH="396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841897" y="1452325"/>
                        <a:ext cx="284559" cy="336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0" name="Object 127"/>
          <p:cNvGraphicFramePr>
            <a:graphicFrameLocks noChangeAspect="1"/>
          </p:cNvGraphicFramePr>
          <p:nvPr>
            <p:custDataLst>
              <p:tags r:id="rId57"/>
            </p:custDataLst>
          </p:nvPr>
        </p:nvGraphicFramePr>
        <p:xfrm>
          <a:off x="6499622" y="1480900"/>
          <a:ext cx="284559" cy="336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" r:id="rId58" imgW="3352800" imgH="3962400" progId="Equation.3">
                  <p:embed/>
                </p:oleObj>
              </mc:Choice>
              <mc:Fallback>
                <p:oleObj name="" r:id="rId58" imgW="3352800" imgH="3962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6499622" y="1480900"/>
                        <a:ext cx="284559" cy="336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1" name="Object 128"/>
          <p:cNvGraphicFramePr>
            <a:graphicFrameLocks noChangeAspect="1"/>
          </p:cNvGraphicFramePr>
          <p:nvPr>
            <p:custDataLst>
              <p:tags r:id="rId59"/>
            </p:custDataLst>
          </p:nvPr>
        </p:nvGraphicFramePr>
        <p:xfrm>
          <a:off x="7250906" y="2919175"/>
          <a:ext cx="303609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" r:id="rId60" imgW="3048000" imgH="3352800" progId="Equation.3">
                  <p:embed/>
                </p:oleObj>
              </mc:Choice>
              <mc:Fallback>
                <p:oleObj name="" r:id="rId60" imgW="3048000" imgH="3352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7250906" y="2919175"/>
                        <a:ext cx="303609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2" name="Object 129"/>
          <p:cNvGraphicFramePr>
            <a:graphicFrameLocks noChangeAspect="1"/>
          </p:cNvGraphicFramePr>
          <p:nvPr>
            <p:custDataLst>
              <p:tags r:id="rId61"/>
            </p:custDataLst>
          </p:nvPr>
        </p:nvGraphicFramePr>
        <p:xfrm>
          <a:off x="4970860" y="2882265"/>
          <a:ext cx="303609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" r:id="rId62" imgW="3048000" imgH="3352800" progId="Equation.3">
                  <p:embed/>
                </p:oleObj>
              </mc:Choice>
              <mc:Fallback>
                <p:oleObj name="" r:id="rId62" imgW="3048000" imgH="3352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4970860" y="2882265"/>
                        <a:ext cx="303609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96" name="直接连接符 65"/>
          <p:cNvCxnSpPr/>
          <p:nvPr>
            <p:custDataLst>
              <p:tags r:id="rId63"/>
            </p:custDataLst>
          </p:nvPr>
        </p:nvCxnSpPr>
        <p:spPr>
          <a:xfrm>
            <a:off x="1801415" y="2927509"/>
            <a:ext cx="508397" cy="10716"/>
          </a:xfrm>
          <a:prstGeom prst="line">
            <a:avLst/>
          </a:prstGeom>
          <a:noFill/>
          <a:ln w="0">
            <a:solidFill>
              <a:schemeClr val="tx1"/>
            </a:solidFill>
            <a:prstDash val="sysDash"/>
            <a:bevel/>
          </a:ln>
        </p:spPr>
      </p:cxnSp>
      <p:sp>
        <p:nvSpPr>
          <p:cNvPr id="18451" name="Text Box 58"/>
          <p:cNvSpPr/>
          <p:nvPr>
            <p:custDataLst>
              <p:tags r:id="rId64"/>
            </p:custDataLst>
          </p:nvPr>
        </p:nvSpPr>
        <p:spPr>
          <a:xfrm>
            <a:off x="1441847" y="4116943"/>
            <a:ext cx="626269" cy="460375"/>
          </a:xfrm>
          <a:prstGeom prst="rect">
            <a:avLst/>
          </a:prstGeom>
          <a:noFill/>
          <a:ln w="0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/>
              <a:t>(1)</a:t>
            </a:r>
            <a:endParaRPr lang="en-US" altLang="zh-CN" sz="2400" b="1"/>
          </a:p>
        </p:txBody>
      </p:sp>
      <p:sp>
        <p:nvSpPr>
          <p:cNvPr id="18484" name="Text Box 109"/>
          <p:cNvSpPr/>
          <p:nvPr>
            <p:custDataLst>
              <p:tags r:id="rId65"/>
            </p:custDataLst>
          </p:nvPr>
        </p:nvSpPr>
        <p:spPr>
          <a:xfrm>
            <a:off x="6028135" y="4074080"/>
            <a:ext cx="626269" cy="460375"/>
          </a:xfrm>
          <a:prstGeom prst="rect">
            <a:avLst/>
          </a:prstGeom>
          <a:noFill/>
          <a:ln w="0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/>
              <a:t>(3)</a:t>
            </a:r>
            <a:endParaRPr lang="en-US" altLang="zh-CN" sz="2400" b="1"/>
          </a:p>
        </p:txBody>
      </p:sp>
      <p:sp>
        <p:nvSpPr>
          <p:cNvPr id="18485" name="Text Box 110"/>
          <p:cNvSpPr/>
          <p:nvPr>
            <p:custDataLst>
              <p:tags r:id="rId66"/>
            </p:custDataLst>
          </p:nvPr>
        </p:nvSpPr>
        <p:spPr>
          <a:xfrm>
            <a:off x="3706415" y="4082415"/>
            <a:ext cx="626269" cy="460375"/>
          </a:xfrm>
          <a:prstGeom prst="rect">
            <a:avLst/>
          </a:prstGeom>
          <a:noFill/>
          <a:ln w="0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/>
              <a:t>(2)</a:t>
            </a:r>
            <a:endParaRPr lang="en-US" altLang="zh-CN" sz="2400" b="1"/>
          </a:p>
        </p:txBody>
      </p:sp>
      <p:graphicFrame>
        <p:nvGraphicFramePr>
          <p:cNvPr id="18493" name="Object 62"/>
          <p:cNvGraphicFramePr>
            <a:graphicFrameLocks noChangeAspect="1"/>
          </p:cNvGraphicFramePr>
          <p:nvPr>
            <p:custDataLst>
              <p:tags r:id="rId67"/>
            </p:custDataLst>
          </p:nvPr>
        </p:nvGraphicFramePr>
        <p:xfrm>
          <a:off x="2012156" y="4075271"/>
          <a:ext cx="155614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" r:id="rId68" imgW="21336000" imgH="5486400" progId="Equation.DSMT4">
                  <p:embed/>
                </p:oleObj>
              </mc:Choice>
              <mc:Fallback>
                <p:oleObj name="" r:id="rId68" imgW="213360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9"/>
                      <a:stretch>
                        <a:fillRect/>
                      </a:stretch>
                    </p:blipFill>
                    <p:spPr>
                      <a:xfrm>
                        <a:off x="2012156" y="4075271"/>
                        <a:ext cx="1556147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4" name="Object 63"/>
          <p:cNvGraphicFramePr>
            <a:graphicFrameLocks noChangeAspect="1"/>
          </p:cNvGraphicFramePr>
          <p:nvPr>
            <p:custDataLst>
              <p:tags r:id="rId70"/>
            </p:custDataLst>
          </p:nvPr>
        </p:nvGraphicFramePr>
        <p:xfrm>
          <a:off x="4206478" y="4070509"/>
          <a:ext cx="1640681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" r:id="rId71" imgW="21336000" imgH="5486400" progId="Equation.DSMT4">
                  <p:embed/>
                </p:oleObj>
              </mc:Choice>
              <mc:Fallback>
                <p:oleObj name="" r:id="rId71" imgW="213360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4206478" y="4070509"/>
                        <a:ext cx="1640681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5" name="Object 64"/>
          <p:cNvGraphicFramePr>
            <a:graphicFrameLocks noChangeAspect="1"/>
          </p:cNvGraphicFramePr>
          <p:nvPr>
            <p:custDataLst>
              <p:tags r:id="rId73"/>
            </p:custDataLst>
          </p:nvPr>
        </p:nvGraphicFramePr>
        <p:xfrm>
          <a:off x="6536531" y="4021693"/>
          <a:ext cx="1031081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" r:id="rId74" imgW="14325600" imgH="5486400" progId="Equation.DSMT4">
                  <p:embed/>
                </p:oleObj>
              </mc:Choice>
              <mc:Fallback>
                <p:oleObj name="" r:id="rId74" imgW="14325600" imgH="548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6536531" y="4021693"/>
                        <a:ext cx="1031081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" name="Text Box 4"/>
          <p:cNvSpPr/>
          <p:nvPr>
            <p:custDataLst>
              <p:tags r:id="rId76"/>
            </p:custDataLst>
          </p:nvPr>
        </p:nvSpPr>
        <p:spPr>
          <a:xfrm>
            <a:off x="446406" y="555370"/>
            <a:ext cx="6858000" cy="829945"/>
          </a:xfrm>
          <a:prstGeom prst="rect">
            <a:avLst/>
          </a:prstGeom>
          <a:noFill/>
          <a:ln w="0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2000" b="0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lvl="0" algn="l"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类比椭圆、双曲线标准方程的建立过程，你认为如何选择坐标系，求抛物线的方程？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cxnSp>
        <p:nvCxnSpPr>
          <p:cNvPr id="2" name="Line 105"/>
          <p:cNvCxnSpPr/>
          <p:nvPr>
            <p:custDataLst>
              <p:tags r:id="rId77"/>
            </p:custDataLst>
          </p:nvPr>
        </p:nvCxnSpPr>
        <p:spPr>
          <a:xfrm>
            <a:off x="993616" y="2931954"/>
            <a:ext cx="1972866" cy="1191"/>
          </a:xfrm>
          <a:prstGeom prst="line">
            <a:avLst/>
          </a:prstGeom>
          <a:noFill/>
          <a:ln w="28575">
            <a:solidFill>
              <a:schemeClr val="tx1"/>
            </a:solidFill>
            <a:bevel/>
            <a:tailEnd type="triangle"/>
          </a:ln>
        </p:spPr>
      </p:cxnSp>
      <p:graphicFrame>
        <p:nvGraphicFramePr>
          <p:cNvPr id="3" name="Object 111"/>
          <p:cNvGraphicFramePr>
            <a:graphicFrameLocks noGrp="1"/>
          </p:cNvGraphicFramePr>
          <p:nvPr>
            <p:ph sz="half" idx="4294967295"/>
            <p:custDataLst>
              <p:tags r:id="rId78"/>
            </p:custDataLst>
          </p:nvPr>
        </p:nvGraphicFramePr>
        <p:xfrm>
          <a:off x="5436235" y="928370"/>
          <a:ext cx="172529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9" imgW="16459200" imgH="6096000" progId="Equation.DSMT4">
                  <p:embed/>
                </p:oleObj>
              </mc:Choice>
              <mc:Fallback>
                <p:oleObj name="" r:id="rId79" imgW="16459200" imgH="6096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5436235" y="928370"/>
                        <a:ext cx="172529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0" dur="500" fill="hold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5" dur="500" fill="hold"/>
                                        <p:tgtEl>
                                          <p:spTgt spid="1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23" dur="500" fill="hold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6" dur="500" fill="hold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 fill="hold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6" dur="500" fill="hold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9" dur="500" fill="hold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44" dur="500" fill="hold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7" dur="500" fill="hold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2" dur="500" fill="hold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7" dur="500" fill="hold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0" dur="500" fill="hold"/>
                                        <p:tgtEl>
                                          <p:spTgt spid="1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65" dur="500" fill="hold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68" dur="500" fill="hold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8" dur="500" fill="hold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81" dur="500" fill="hold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84" dur="500" fill="hold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  <p:bldP spid="18484" grpId="1"/>
      <p:bldP spid="1848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8"/>
          <p:cNvSpPr txBox="1"/>
          <p:nvPr>
            <p:custDataLst>
              <p:tags r:id="rId1"/>
            </p:custDataLst>
          </p:nvPr>
        </p:nvSpPr>
        <p:spPr>
          <a:xfrm>
            <a:off x="1612106" y="528161"/>
            <a:ext cx="5021104" cy="846455"/>
          </a:xfrm>
          <a:prstGeom prst="rect">
            <a:avLst/>
          </a:prstGeom>
          <a:noFill/>
          <a:ln w="9525">
            <a:noFill/>
          </a:ln>
        </p:spPr>
        <p:txBody>
          <a:bodyPr wrap="square"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以过</a:t>
            </a:r>
            <a:r>
              <a:rPr lang="en-US" altLang="zh-CN" sz="18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且垂直于直线 </a:t>
            </a:r>
            <a:r>
              <a:rPr lang="en-US" altLang="zh-CN" sz="18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 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的直线为</a:t>
            </a:r>
            <a:r>
              <a:rPr lang="en-US" altLang="zh-CN" sz="18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</a:t>
            </a:r>
            <a:r>
              <a:rPr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垂足为</a:t>
            </a:r>
            <a:r>
              <a:rPr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K.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F,K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的中点</a:t>
            </a:r>
            <a:r>
              <a:rPr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为坐标原点建立直角坐标系</a:t>
            </a:r>
            <a:r>
              <a:rPr lang="en-US" altLang="zh-CN" sz="21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xoy</a:t>
            </a:r>
            <a:r>
              <a:rPr lang="en-US" altLang="zh-CN" sz="2100">
                <a:latin typeface="宋体" panose="02010600030101010101" pitchFamily="2" charset="-122"/>
              </a:rPr>
              <a:t>.</a:t>
            </a:r>
            <a:endParaRPr lang="en-US" altLang="zh-CN" sz="2100">
              <a:latin typeface="宋体" panose="02010600030101010101" pitchFamily="2" charset="-122"/>
            </a:endParaRPr>
          </a:p>
        </p:txBody>
      </p:sp>
      <p:graphicFrame>
        <p:nvGraphicFramePr>
          <p:cNvPr id="36" name="Object 30"/>
          <p:cNvGraphicFramePr>
            <a:graphicFrameLocks noGrp="1" noChangeAspect="1"/>
          </p:cNvGraphicFramePr>
          <p:nvPr>
            <p:ph sz="quarter" idx="2"/>
            <p:custDataLst>
              <p:tags r:id="rId2"/>
            </p:custDataLst>
          </p:nvPr>
        </p:nvGraphicFramePr>
        <p:xfrm>
          <a:off x="1695450" y="2778919"/>
          <a:ext cx="1052036" cy="34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914400" imgH="279400" progId="Equation.3">
                  <p:embed/>
                </p:oleObj>
              </mc:Choice>
              <mc:Fallback>
                <p:oleObj name="" r:id="rId3" imgW="914400" imgH="279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5450" y="2778919"/>
                        <a:ext cx="1052036" cy="348139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1"/>
          <p:cNvGraphicFramePr>
            <a:graphicFrameLocks noGrp="1" noChangeAspect="1"/>
          </p:cNvGraphicFramePr>
          <p:nvPr>
            <p:ph sz="quarter" idx="3"/>
            <p:custDataLst>
              <p:tags r:id="rId5"/>
            </p:custDataLst>
          </p:nvPr>
        </p:nvGraphicFramePr>
        <p:xfrm>
          <a:off x="1619726" y="2282429"/>
          <a:ext cx="4682729" cy="57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6" imgW="3340100" imgH="393700" progId="Equation.3">
                  <p:embed/>
                </p:oleObj>
              </mc:Choice>
              <mc:Fallback>
                <p:oleObj name="" r:id="rId6" imgW="33401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9726" y="2282429"/>
                        <a:ext cx="4682729" cy="573881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45"/>
          <p:cNvSpPr txBox="1"/>
          <p:nvPr>
            <p:custDataLst>
              <p:tags r:id="rId8"/>
            </p:custDataLst>
          </p:nvPr>
        </p:nvSpPr>
        <p:spPr>
          <a:xfrm>
            <a:off x="1634252" y="1764983"/>
            <a:ext cx="3886200" cy="34417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</a:t>
            </a:r>
            <a:r>
              <a:rPr lang="en-US" altLang="zh-CN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en-US" sz="18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是抛物线上任意一点，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8" name="Text Box 23"/>
          <p:cNvSpPr txBox="1"/>
          <p:nvPr>
            <p:custDataLst>
              <p:tags r:id="rId9"/>
            </p:custDataLst>
          </p:nvPr>
        </p:nvSpPr>
        <p:spPr>
          <a:xfrm>
            <a:off x="6412706" y="2614136"/>
            <a:ext cx="270272" cy="34417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1800" b="1" i="1"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endParaRPr lang="en-US" altLang="zh-CN" sz="1800" b="1" i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9" name="Group 24"/>
          <p:cNvGrpSpPr/>
          <p:nvPr>
            <p:custDataLst>
              <p:tags r:id="rId10"/>
            </p:custDataLst>
          </p:nvPr>
        </p:nvGrpSpPr>
        <p:grpSpPr>
          <a:xfrm>
            <a:off x="7002066" y="1374696"/>
            <a:ext cx="377428" cy="2661047"/>
            <a:chOff x="1627" y="213"/>
            <a:chExt cx="317" cy="2235"/>
          </a:xfrm>
        </p:grpSpPr>
        <p:sp>
          <p:nvSpPr>
            <p:cNvPr id="70" name="Line 25"/>
            <p:cNvSpPr/>
            <p:nvPr>
              <p:custDataLst>
                <p:tags r:id="rId11"/>
              </p:custDataLst>
            </p:nvPr>
          </p:nvSpPr>
          <p:spPr>
            <a:xfrm flipH="1" flipV="1">
              <a:off x="1632" y="336"/>
              <a:ext cx="0" cy="211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0"/>
            </a:p>
          </p:txBody>
        </p:sp>
        <p:sp>
          <p:nvSpPr>
            <p:cNvPr id="71" name="Text Box 26"/>
            <p:cNvSpPr txBox="1"/>
            <p:nvPr>
              <p:custDataLst>
                <p:tags r:id="rId12"/>
              </p:custDataLst>
            </p:nvPr>
          </p:nvSpPr>
          <p:spPr>
            <a:xfrm>
              <a:off x="1627" y="213"/>
              <a:ext cx="317" cy="36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66" tIns="34283" rIns="68566" bIns="34283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400" b="1" i="1">
                  <a:latin typeface="Times New Roman" panose="02020603050405020304" pitchFamily="18" charset="0"/>
                  <a:ea typeface="华文行楷" panose="02010800040101010101" charset="-122"/>
                </a:rPr>
                <a:t>y</a:t>
              </a:r>
              <a:endParaRPr lang="en-US" altLang="zh-CN" sz="2400" b="1" i="1">
                <a:latin typeface="Times New Roman" panose="02020603050405020304" pitchFamily="18" charset="0"/>
                <a:ea typeface="华文行楷" panose="02010800040101010101" charset="-122"/>
              </a:endParaRPr>
            </a:p>
          </p:txBody>
        </p:sp>
      </p:grpSp>
      <p:sp>
        <p:nvSpPr>
          <p:cNvPr id="72" name="Text Box 27"/>
          <p:cNvSpPr txBox="1"/>
          <p:nvPr>
            <p:custDataLst>
              <p:tags r:id="rId13"/>
            </p:custDataLst>
          </p:nvPr>
        </p:nvSpPr>
        <p:spPr>
          <a:xfrm>
            <a:off x="6716316" y="2606993"/>
            <a:ext cx="270272" cy="34417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O</a:t>
            </a:r>
            <a:endParaRPr lang="en-US" altLang="zh-CN" sz="1800" b="1">
              <a:latin typeface="Times New Roman" panose="02020603050405020304" pitchFamily="18" charset="0"/>
            </a:endParaRPr>
          </a:p>
        </p:txBody>
      </p:sp>
      <p:sp>
        <p:nvSpPr>
          <p:cNvPr id="73" name="Text Box 28"/>
          <p:cNvSpPr txBox="1"/>
          <p:nvPr>
            <p:custDataLst>
              <p:tags r:id="rId14"/>
            </p:custDataLst>
          </p:nvPr>
        </p:nvSpPr>
        <p:spPr>
          <a:xfrm>
            <a:off x="7144941" y="2614136"/>
            <a:ext cx="323850" cy="34417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1800" b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endParaRPr lang="en-US" altLang="zh-CN" sz="1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4" name="Text Box 32"/>
          <p:cNvSpPr txBox="1"/>
          <p:nvPr>
            <p:custDataLst>
              <p:tags r:id="rId15"/>
            </p:custDataLst>
          </p:nvPr>
        </p:nvSpPr>
        <p:spPr>
          <a:xfrm>
            <a:off x="7494985" y="1511618"/>
            <a:ext cx="351790" cy="344170"/>
          </a:xfrm>
          <a:prstGeom prst="rect">
            <a:avLst/>
          </a:prstGeom>
          <a:noFill/>
          <a:ln w="9525">
            <a:noFill/>
          </a:ln>
        </p:spPr>
        <p:txBody>
          <a:bodyPr wrap="none"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M</a:t>
            </a:r>
            <a:endParaRPr lang="en-US" altLang="zh-CN" sz="1800" b="1">
              <a:latin typeface="Times New Roman" panose="02020603050405020304" pitchFamily="18" charset="0"/>
            </a:endParaRPr>
          </a:p>
        </p:txBody>
      </p:sp>
      <p:sp>
        <p:nvSpPr>
          <p:cNvPr id="75" name="Text Box 33"/>
          <p:cNvSpPr txBox="1"/>
          <p:nvPr>
            <p:custDataLst>
              <p:tags r:id="rId16"/>
            </p:custDataLst>
          </p:nvPr>
        </p:nvSpPr>
        <p:spPr>
          <a:xfrm>
            <a:off x="7287816" y="2374821"/>
            <a:ext cx="262890" cy="389890"/>
          </a:xfrm>
          <a:prstGeom prst="rect">
            <a:avLst/>
          </a:prstGeom>
          <a:noFill/>
          <a:ln w="9525">
            <a:noFill/>
          </a:ln>
        </p:spPr>
        <p:txBody>
          <a:bodyPr wrap="none"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zh-CN" sz="2100" b="1">
              <a:latin typeface="Times New Roman" panose="02020603050405020304" pitchFamily="18" charset="0"/>
            </a:endParaRPr>
          </a:p>
        </p:txBody>
      </p:sp>
      <p:sp>
        <p:nvSpPr>
          <p:cNvPr id="76" name="Text Box 34"/>
          <p:cNvSpPr txBox="1"/>
          <p:nvPr>
            <p:custDataLst>
              <p:tags r:id="rId17"/>
            </p:custDataLst>
          </p:nvPr>
        </p:nvSpPr>
        <p:spPr>
          <a:xfrm>
            <a:off x="6544866" y="3521393"/>
            <a:ext cx="325040" cy="38989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100" b="1" i="1">
                <a:latin typeface="Times New Roman" panose="02020603050405020304" pitchFamily="18" charset="0"/>
              </a:rPr>
              <a:t>l</a:t>
            </a:r>
            <a:endParaRPr lang="en-US" altLang="zh-CN" sz="2100" b="1" i="1">
              <a:latin typeface="Times New Roman" panose="02020603050405020304" pitchFamily="18" charset="0"/>
            </a:endParaRPr>
          </a:p>
        </p:txBody>
      </p:sp>
      <p:pic>
        <p:nvPicPr>
          <p:cNvPr id="77" name="Picture 4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59166" y="1692593"/>
            <a:ext cx="261938" cy="2928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" name="Text Box 41"/>
          <p:cNvSpPr txBox="1"/>
          <p:nvPr>
            <p:custDataLst>
              <p:tags r:id="rId20"/>
            </p:custDataLst>
          </p:nvPr>
        </p:nvSpPr>
        <p:spPr>
          <a:xfrm>
            <a:off x="7093744" y="2352199"/>
            <a:ext cx="288290" cy="621030"/>
          </a:xfrm>
          <a:prstGeom prst="rect">
            <a:avLst/>
          </a:prstGeom>
          <a:noFill/>
          <a:ln w="9525">
            <a:noFill/>
          </a:ln>
        </p:spPr>
        <p:txBody>
          <a:bodyPr wrap="none"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·</a:t>
            </a:r>
            <a:endParaRPr lang="en-US" altLang="zh-CN" sz="3600" b="1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" name="Text Box 42"/>
          <p:cNvSpPr txBox="1"/>
          <p:nvPr>
            <p:custDataLst>
              <p:tags r:id="rId21"/>
            </p:custDataLst>
          </p:nvPr>
        </p:nvSpPr>
        <p:spPr>
          <a:xfrm>
            <a:off x="7544991" y="1549718"/>
            <a:ext cx="288290" cy="621030"/>
          </a:xfrm>
          <a:prstGeom prst="rect">
            <a:avLst/>
          </a:prstGeom>
          <a:noFill/>
          <a:ln w="9525">
            <a:noFill/>
          </a:ln>
        </p:spPr>
        <p:txBody>
          <a:bodyPr wrap="none"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A10737"/>
                </a:solidFill>
                <a:latin typeface="Times New Roman" panose="02020603050405020304" pitchFamily="18" charset="0"/>
              </a:rPr>
              <a:t>·</a:t>
            </a:r>
            <a:endParaRPr lang="en-US" altLang="zh-CN" sz="3600" b="1">
              <a:solidFill>
                <a:srgbClr val="A10737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43"/>
          <p:cNvSpPr/>
          <p:nvPr>
            <p:custDataLst>
              <p:tags r:id="rId22"/>
            </p:custDataLst>
          </p:nvPr>
        </p:nvSpPr>
        <p:spPr>
          <a:xfrm>
            <a:off x="6875860" y="2352199"/>
            <a:ext cx="288290" cy="621030"/>
          </a:xfrm>
          <a:prstGeom prst="rect">
            <a:avLst/>
          </a:prstGeom>
          <a:noFill/>
          <a:ln w="9525">
            <a:noFill/>
          </a:ln>
        </p:spPr>
        <p:txBody>
          <a:bodyPr wrap="none"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CC0000"/>
                </a:solidFill>
                <a:latin typeface="Times New Roman" panose="02020603050405020304" pitchFamily="18" charset="0"/>
              </a:rPr>
              <a:t>·</a:t>
            </a:r>
            <a:endParaRPr lang="en-US" altLang="zh-CN" sz="36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Text Box 46"/>
          <p:cNvSpPr txBox="1"/>
          <p:nvPr>
            <p:custDataLst>
              <p:tags r:id="rId23"/>
            </p:custDataLst>
          </p:nvPr>
        </p:nvSpPr>
        <p:spPr>
          <a:xfrm>
            <a:off x="6441281" y="1721168"/>
            <a:ext cx="285750" cy="34417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1800" b="1">
                <a:latin typeface="Times New Roman" panose="02020603050405020304" pitchFamily="18" charset="0"/>
              </a:rPr>
              <a:t>N</a:t>
            </a:r>
            <a:endParaRPr lang="en-US" altLang="zh-CN" sz="1800" b="1">
              <a:latin typeface="Times New Roman" panose="02020603050405020304" pitchFamily="18" charset="0"/>
            </a:endParaRPr>
          </a:p>
        </p:txBody>
      </p:sp>
      <p:sp>
        <p:nvSpPr>
          <p:cNvPr id="82" name="Text Box 48"/>
          <p:cNvSpPr txBox="1"/>
          <p:nvPr>
            <p:custDataLst>
              <p:tags r:id="rId24"/>
            </p:custDataLst>
          </p:nvPr>
        </p:nvSpPr>
        <p:spPr>
          <a:xfrm>
            <a:off x="7106841" y="1559243"/>
            <a:ext cx="323850" cy="38989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100" b="1" i="1">
                <a:latin typeface="Times New Roman" panose="02020603050405020304" pitchFamily="18" charset="0"/>
              </a:rPr>
              <a:t>d</a:t>
            </a:r>
            <a:endParaRPr lang="en-US" altLang="zh-CN" sz="2100" b="1" i="1">
              <a:latin typeface="Times New Roman" panose="02020603050405020304" pitchFamily="18" charset="0"/>
            </a:endParaRPr>
          </a:p>
        </p:txBody>
      </p:sp>
      <p:grpSp>
        <p:nvGrpSpPr>
          <p:cNvPr id="83" name="Group 20"/>
          <p:cNvGrpSpPr/>
          <p:nvPr>
            <p:custDataLst>
              <p:tags r:id="rId25"/>
            </p:custDataLst>
          </p:nvPr>
        </p:nvGrpSpPr>
        <p:grpSpPr>
          <a:xfrm>
            <a:off x="6087666" y="2591515"/>
            <a:ext cx="2176463" cy="436632"/>
            <a:chOff x="864" y="1281"/>
            <a:chExt cx="1824" cy="425"/>
          </a:xfrm>
        </p:grpSpPr>
        <p:sp>
          <p:nvSpPr>
            <p:cNvPr id="84" name="Line 21"/>
            <p:cNvSpPr/>
            <p:nvPr>
              <p:custDataLst>
                <p:tags r:id="rId26"/>
              </p:custDataLst>
            </p:nvPr>
          </p:nvSpPr>
          <p:spPr>
            <a:xfrm flipV="1">
              <a:off x="864" y="1365"/>
              <a:ext cx="1824" cy="1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sz="100"/>
            </a:p>
          </p:txBody>
        </p:sp>
        <p:sp>
          <p:nvSpPr>
            <p:cNvPr id="85" name="Text Box 22"/>
            <p:cNvSpPr txBox="1"/>
            <p:nvPr>
              <p:custDataLst>
                <p:tags r:id="rId27"/>
              </p:custDataLst>
            </p:nvPr>
          </p:nvSpPr>
          <p:spPr>
            <a:xfrm>
              <a:off x="2457" y="1281"/>
              <a:ext cx="182" cy="4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66" tIns="34283" rIns="68566" bIns="34283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zh-CN" sz="2400" b="1" i="1">
                  <a:latin typeface="Times New Roman" panose="02020603050405020304" pitchFamily="18" charset="0"/>
                </a:rPr>
                <a:t>x</a:t>
              </a:r>
              <a:endParaRPr lang="en-US" altLang="zh-CN" sz="2400" b="1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15" name="Group 35"/>
          <p:cNvGrpSpPr/>
          <p:nvPr>
            <p:custDataLst>
              <p:tags r:id="rId28"/>
            </p:custDataLst>
          </p:nvPr>
        </p:nvGrpSpPr>
        <p:grpSpPr>
          <a:xfrm>
            <a:off x="6754416" y="1349693"/>
            <a:ext cx="3238500" cy="2591991"/>
            <a:chOff x="1421" y="288"/>
            <a:chExt cx="2746" cy="2177"/>
          </a:xfrm>
        </p:grpSpPr>
        <p:sp>
          <p:nvSpPr>
            <p:cNvPr id="8229" name="Line 36"/>
            <p:cNvSpPr/>
            <p:nvPr>
              <p:custDataLst>
                <p:tags r:id="rId29"/>
              </p:custDataLst>
            </p:nvPr>
          </p:nvSpPr>
          <p:spPr>
            <a:xfrm flipH="1">
              <a:off x="1421" y="288"/>
              <a:ext cx="0" cy="217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0"/>
            </a:p>
          </p:txBody>
        </p:sp>
        <p:sp>
          <p:nvSpPr>
            <p:cNvPr id="8230" name="Line 37"/>
            <p:cNvSpPr/>
            <p:nvPr>
              <p:custDataLst>
                <p:tags r:id="rId30"/>
              </p:custDataLst>
            </p:nvPr>
          </p:nvSpPr>
          <p:spPr>
            <a:xfrm flipH="1">
              <a:off x="1422" y="729"/>
              <a:ext cx="768" cy="2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0"/>
            </a:p>
          </p:txBody>
        </p:sp>
        <p:sp>
          <p:nvSpPr>
            <p:cNvPr id="8231" name="Line 38"/>
            <p:cNvSpPr/>
            <p:nvPr>
              <p:custDataLst>
                <p:tags r:id="rId31"/>
              </p:custDataLst>
            </p:nvPr>
          </p:nvSpPr>
          <p:spPr>
            <a:xfrm flipH="1">
              <a:off x="1824" y="712"/>
              <a:ext cx="384" cy="67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sz="100"/>
            </a:p>
          </p:txBody>
        </p:sp>
        <p:sp>
          <p:nvSpPr>
            <p:cNvPr id="8232" name="Arc 39"/>
            <p:cNvSpPr/>
            <p:nvPr>
              <p:custDataLst>
                <p:tags r:id="rId32"/>
              </p:custDataLst>
            </p:nvPr>
          </p:nvSpPr>
          <p:spPr>
            <a:xfrm flipH="1">
              <a:off x="1632" y="528"/>
              <a:ext cx="2535" cy="1769"/>
            </a:xfrm>
            <a:custGeom>
              <a:avLst/>
              <a:gdLst>
                <a:gd name="txL" fmla="*/ 0 w 21600"/>
                <a:gd name="txT" fmla="*/ 0 h 35054"/>
                <a:gd name="txR" fmla="*/ 21600 w 21600"/>
                <a:gd name="txB" fmla="*/ 35054 h 3505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35054" fill="none">
                  <a:moveTo>
                    <a:pt x="12554" y="0"/>
                  </a:moveTo>
                  <a:cubicBezTo>
                    <a:pt x="18231" y="4054"/>
                    <a:pt x="21600" y="10601"/>
                    <a:pt x="21600" y="17577"/>
                  </a:cubicBezTo>
                  <a:cubicBezTo>
                    <a:pt x="21600" y="24492"/>
                    <a:pt x="18288" y="30990"/>
                    <a:pt x="12693" y="35054"/>
                  </a:cubicBezTo>
                </a:path>
                <a:path w="21600" h="35054" stroke="0">
                  <a:moveTo>
                    <a:pt x="12554" y="0"/>
                  </a:moveTo>
                  <a:cubicBezTo>
                    <a:pt x="18231" y="4054"/>
                    <a:pt x="21600" y="10601"/>
                    <a:pt x="21600" y="17577"/>
                  </a:cubicBezTo>
                  <a:cubicBezTo>
                    <a:pt x="21600" y="24492"/>
                    <a:pt x="18288" y="30990"/>
                    <a:pt x="12693" y="35054"/>
                  </a:cubicBezTo>
                  <a:lnTo>
                    <a:pt x="0" y="17577"/>
                  </a:lnTo>
                  <a:lnTo>
                    <a:pt x="1255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214060" name="Text Box 44"/>
          <p:cNvSpPr txBox="1"/>
          <p:nvPr>
            <p:custDataLst>
              <p:tags r:id="rId33"/>
            </p:custDataLst>
          </p:nvPr>
        </p:nvSpPr>
        <p:spPr>
          <a:xfrm>
            <a:off x="7600950" y="1500902"/>
            <a:ext cx="1257300" cy="38989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100" b="1">
                <a:solidFill>
                  <a:srgbClr val="F60A53"/>
                </a:solidFill>
              </a:rPr>
              <a:t>（</a:t>
            </a:r>
            <a:r>
              <a:rPr lang="en-US" altLang="zh-CN" sz="2100" b="1" i="1">
                <a:solidFill>
                  <a:srgbClr val="F60A53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>
                <a:solidFill>
                  <a:srgbClr val="F60A53"/>
                </a:solidFill>
              </a:rPr>
              <a:t>,</a:t>
            </a:r>
            <a:r>
              <a:rPr lang="en-US" altLang="zh-CN" sz="2100" b="1" i="1">
                <a:solidFill>
                  <a:srgbClr val="F60A53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2100" b="1">
                <a:solidFill>
                  <a:srgbClr val="F60A53"/>
                </a:solidFill>
              </a:rPr>
              <a:t>）</a:t>
            </a:r>
            <a:endParaRPr lang="zh-CN" altLang="en-US" sz="2100" b="1">
              <a:solidFill>
                <a:srgbClr val="F60A53"/>
              </a:solidFill>
            </a:endParaRPr>
          </a:p>
        </p:txBody>
      </p:sp>
      <p:grpSp>
        <p:nvGrpSpPr>
          <p:cNvPr id="11266" name="Group 9"/>
          <p:cNvGrpSpPr/>
          <p:nvPr>
            <p:custDataLst>
              <p:tags r:id="rId34"/>
            </p:custDataLst>
          </p:nvPr>
        </p:nvGrpSpPr>
        <p:grpSpPr>
          <a:xfrm>
            <a:off x="347663" y="628650"/>
            <a:ext cx="1135856" cy="367903"/>
            <a:chOff x="158" y="919"/>
            <a:chExt cx="954" cy="309"/>
          </a:xfrm>
        </p:grpSpPr>
        <p:sp>
          <p:nvSpPr>
            <p:cNvPr id="11267" name="Freeform 10"/>
            <p:cNvSpPr/>
            <p:nvPr>
              <p:custDataLst>
                <p:tags r:id="rId35"/>
              </p:custDataLst>
            </p:nvPr>
          </p:nvSpPr>
          <p:spPr>
            <a:xfrm>
              <a:off x="158" y="935"/>
              <a:ext cx="817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0"/>
                </a:cxn>
                <a:cxn ang="0">
                  <a:pos x="600" y="153"/>
                </a:cxn>
                <a:cxn ang="0">
                  <a:pos x="0" y="153"/>
                </a:cxn>
                <a:cxn ang="0">
                  <a:pos x="0" y="0"/>
                </a:cxn>
              </a:cxnLst>
              <a:rect l="l" t="t" r="r" b="b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DCDC58"/>
                </a:gs>
              </a:gsLst>
              <a:lin ang="0" scaled="1"/>
            </a:gradFill>
            <a:ln>
              <a:noFill/>
              <a:round/>
            </a:ln>
            <a:effectLst>
              <a:outerShdw dist="96720" dir="1391916" algn="ctr">
                <a:schemeClr val="bg2">
                  <a:alpha val="50000"/>
                </a:schemeClr>
              </a:outerShdw>
            </a:effectLst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2100"/>
            </a:p>
          </p:txBody>
        </p:sp>
        <p:sp>
          <p:nvSpPr>
            <p:cNvPr id="11268" name="Text Box 11"/>
            <p:cNvSpPr/>
            <p:nvPr>
              <p:custDataLst>
                <p:tags r:id="rId36"/>
              </p:custDataLst>
            </p:nvPr>
          </p:nvSpPr>
          <p:spPr>
            <a:xfrm>
              <a:off x="204" y="919"/>
              <a:ext cx="908" cy="30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zh-CN" altLang="en-US" sz="1800" b="1">
                  <a:latin typeface="楷体_GB2312" pitchFamily="1" charset="-122"/>
                  <a:ea typeface="楷体_GB2312" pitchFamily="1" charset="-122"/>
                </a:rPr>
                <a:t>建 系</a:t>
              </a:r>
              <a:endParaRPr lang="zh-CN" altLang="en-US" sz="1800" b="1">
                <a:latin typeface="楷体_GB2312" pitchFamily="1" charset="-122"/>
                <a:ea typeface="楷体_GB2312" pitchFamily="1" charset="-122"/>
              </a:endParaRPr>
            </a:p>
          </p:txBody>
        </p:sp>
      </p:grpSp>
      <p:grpSp>
        <p:nvGrpSpPr>
          <p:cNvPr id="11282" name="Group 25"/>
          <p:cNvGrpSpPr/>
          <p:nvPr>
            <p:custDataLst>
              <p:tags r:id="rId37"/>
            </p:custDataLst>
          </p:nvPr>
        </p:nvGrpSpPr>
        <p:grpSpPr>
          <a:xfrm>
            <a:off x="340043" y="1664018"/>
            <a:ext cx="1135856" cy="368215"/>
            <a:chOff x="158" y="919"/>
            <a:chExt cx="954" cy="320"/>
          </a:xfrm>
        </p:grpSpPr>
        <p:sp>
          <p:nvSpPr>
            <p:cNvPr id="11283" name="Freeform 26"/>
            <p:cNvSpPr/>
            <p:nvPr>
              <p:custDataLst>
                <p:tags r:id="rId38"/>
              </p:custDataLst>
            </p:nvPr>
          </p:nvSpPr>
          <p:spPr>
            <a:xfrm>
              <a:off x="158" y="935"/>
              <a:ext cx="817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0"/>
                </a:cxn>
                <a:cxn ang="0">
                  <a:pos x="600" y="153"/>
                </a:cxn>
                <a:cxn ang="0">
                  <a:pos x="0" y="153"/>
                </a:cxn>
                <a:cxn ang="0">
                  <a:pos x="0" y="0"/>
                </a:cxn>
              </a:cxnLst>
              <a:rect l="l" t="t" r="r" b="b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DCDC58"/>
                </a:gs>
              </a:gsLst>
              <a:lin ang="0" scaled="1"/>
            </a:gradFill>
            <a:ln>
              <a:noFill/>
              <a:round/>
            </a:ln>
            <a:effectLst>
              <a:outerShdw dist="96720" dir="1391916" algn="ctr">
                <a:schemeClr val="bg2">
                  <a:alpha val="50000"/>
                </a:schemeClr>
              </a:outerShdw>
            </a:effectLst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2100"/>
            </a:p>
          </p:txBody>
        </p:sp>
        <p:sp>
          <p:nvSpPr>
            <p:cNvPr id="11284" name="Text Box 27"/>
            <p:cNvSpPr/>
            <p:nvPr>
              <p:custDataLst>
                <p:tags r:id="rId39"/>
              </p:custDataLst>
            </p:nvPr>
          </p:nvSpPr>
          <p:spPr>
            <a:xfrm>
              <a:off x="204" y="919"/>
              <a:ext cx="908" cy="32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zh-CN" altLang="en-US" sz="1800" b="1">
                  <a:ea typeface="楷体_GB2312" pitchFamily="1" charset="-122"/>
                </a:rPr>
                <a:t>设点</a:t>
              </a:r>
              <a:endParaRPr lang="zh-CN" altLang="en-US" sz="1800" b="1">
                <a:ea typeface="楷体_GB2312" pitchFamily="1" charset="-122"/>
              </a:endParaRPr>
            </a:p>
          </p:txBody>
        </p:sp>
      </p:grpSp>
      <p:grpSp>
        <p:nvGrpSpPr>
          <p:cNvPr id="11291" name="Group 34"/>
          <p:cNvGrpSpPr/>
          <p:nvPr>
            <p:custDataLst>
              <p:tags r:id="rId40"/>
            </p:custDataLst>
          </p:nvPr>
        </p:nvGrpSpPr>
        <p:grpSpPr>
          <a:xfrm>
            <a:off x="327660" y="2436019"/>
            <a:ext cx="1135856" cy="367903"/>
            <a:chOff x="158" y="919"/>
            <a:chExt cx="954" cy="309"/>
          </a:xfrm>
        </p:grpSpPr>
        <p:sp>
          <p:nvSpPr>
            <p:cNvPr id="11292" name="Freeform 35"/>
            <p:cNvSpPr/>
            <p:nvPr>
              <p:custDataLst>
                <p:tags r:id="rId41"/>
              </p:custDataLst>
            </p:nvPr>
          </p:nvSpPr>
          <p:spPr>
            <a:xfrm>
              <a:off x="158" y="935"/>
              <a:ext cx="817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0"/>
                </a:cxn>
                <a:cxn ang="0">
                  <a:pos x="600" y="153"/>
                </a:cxn>
                <a:cxn ang="0">
                  <a:pos x="0" y="153"/>
                </a:cxn>
                <a:cxn ang="0">
                  <a:pos x="0" y="0"/>
                </a:cxn>
              </a:cxnLst>
              <a:rect l="l" t="t" r="r" b="b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DCDC58"/>
                </a:gs>
              </a:gsLst>
              <a:lin ang="0" scaled="1"/>
            </a:gradFill>
            <a:ln>
              <a:noFill/>
              <a:round/>
            </a:ln>
            <a:effectLst>
              <a:outerShdw dist="96720" dir="1391916" algn="ctr">
                <a:schemeClr val="bg2">
                  <a:alpha val="50000"/>
                </a:schemeClr>
              </a:outerShdw>
            </a:effectLst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2100"/>
            </a:p>
          </p:txBody>
        </p:sp>
        <p:sp>
          <p:nvSpPr>
            <p:cNvPr id="11293" name="Text Box 36"/>
            <p:cNvSpPr/>
            <p:nvPr>
              <p:custDataLst>
                <p:tags r:id="rId42"/>
              </p:custDataLst>
            </p:nvPr>
          </p:nvSpPr>
          <p:spPr>
            <a:xfrm>
              <a:off x="204" y="919"/>
              <a:ext cx="908" cy="30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zh-CN" altLang="en-US" sz="1800" b="1">
                  <a:ea typeface="楷体_GB2312" pitchFamily="1" charset="-122"/>
                </a:rPr>
                <a:t>找关系</a:t>
              </a:r>
              <a:endParaRPr lang="zh-CN" altLang="en-US" sz="1800" b="1">
                <a:ea typeface="楷体_GB2312" pitchFamily="1" charset="-122"/>
              </a:endParaRPr>
            </a:p>
          </p:txBody>
        </p:sp>
      </p:grpSp>
      <p:grpSp>
        <p:nvGrpSpPr>
          <p:cNvPr id="11299" name="Group 42"/>
          <p:cNvGrpSpPr/>
          <p:nvPr>
            <p:custDataLst>
              <p:tags r:id="rId43"/>
            </p:custDataLst>
          </p:nvPr>
        </p:nvGrpSpPr>
        <p:grpSpPr>
          <a:xfrm>
            <a:off x="327660" y="3312795"/>
            <a:ext cx="1135856" cy="367903"/>
            <a:chOff x="158" y="919"/>
            <a:chExt cx="954" cy="309"/>
          </a:xfrm>
        </p:grpSpPr>
        <p:sp>
          <p:nvSpPr>
            <p:cNvPr id="11300" name="Freeform 43"/>
            <p:cNvSpPr/>
            <p:nvPr>
              <p:custDataLst>
                <p:tags r:id="rId44"/>
              </p:custDataLst>
            </p:nvPr>
          </p:nvSpPr>
          <p:spPr>
            <a:xfrm>
              <a:off x="158" y="935"/>
              <a:ext cx="817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0"/>
                </a:cxn>
                <a:cxn ang="0">
                  <a:pos x="600" y="153"/>
                </a:cxn>
                <a:cxn ang="0">
                  <a:pos x="0" y="153"/>
                </a:cxn>
                <a:cxn ang="0">
                  <a:pos x="0" y="0"/>
                </a:cxn>
              </a:cxnLst>
              <a:rect l="l" t="t" r="r" b="b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DCDC58"/>
                </a:gs>
              </a:gsLst>
              <a:lin ang="0" scaled="1"/>
            </a:gradFill>
            <a:ln>
              <a:noFill/>
              <a:round/>
            </a:ln>
            <a:effectLst>
              <a:outerShdw dist="96720" dir="1391916" algn="ctr">
                <a:schemeClr val="bg2">
                  <a:alpha val="50000"/>
                </a:schemeClr>
              </a:outerShdw>
            </a:effectLst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2100"/>
            </a:p>
          </p:txBody>
        </p:sp>
        <p:sp>
          <p:nvSpPr>
            <p:cNvPr id="86" name="Text Box 44"/>
            <p:cNvSpPr/>
            <p:nvPr>
              <p:custDataLst>
                <p:tags r:id="rId45"/>
              </p:custDataLst>
            </p:nvPr>
          </p:nvSpPr>
          <p:spPr>
            <a:xfrm>
              <a:off x="204" y="919"/>
              <a:ext cx="908" cy="30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sz="1800" b="1">
                  <a:ea typeface="楷体_GB2312" pitchFamily="1" charset="-122"/>
                  <a:sym typeface="+mn-ea"/>
                </a:rPr>
                <a:t>列等式</a:t>
              </a:r>
              <a:endParaRPr lang="zh-CN" altLang="en-US" sz="1800" b="1">
                <a:ea typeface="楷体_GB2312" pitchFamily="1" charset="-122"/>
              </a:endParaRPr>
            </a:p>
          </p:txBody>
        </p:sp>
      </p:grpSp>
      <p:grpSp>
        <p:nvGrpSpPr>
          <p:cNvPr id="87" name="Group 78"/>
          <p:cNvGrpSpPr/>
          <p:nvPr>
            <p:custDataLst>
              <p:tags r:id="rId46"/>
            </p:custDataLst>
          </p:nvPr>
        </p:nvGrpSpPr>
        <p:grpSpPr>
          <a:xfrm>
            <a:off x="347663" y="4170521"/>
            <a:ext cx="1135856" cy="367903"/>
            <a:chOff x="158" y="919"/>
            <a:chExt cx="954" cy="309"/>
          </a:xfrm>
        </p:grpSpPr>
        <p:sp>
          <p:nvSpPr>
            <p:cNvPr id="88" name="Freeform 79"/>
            <p:cNvSpPr/>
            <p:nvPr>
              <p:custDataLst>
                <p:tags r:id="rId47"/>
              </p:custDataLst>
            </p:nvPr>
          </p:nvSpPr>
          <p:spPr>
            <a:xfrm>
              <a:off x="158" y="935"/>
              <a:ext cx="817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9" y="0"/>
                </a:cxn>
                <a:cxn ang="0">
                  <a:pos x="600" y="153"/>
                </a:cxn>
                <a:cxn ang="0">
                  <a:pos x="0" y="153"/>
                </a:cxn>
                <a:cxn ang="0">
                  <a:pos x="0" y="0"/>
                </a:cxn>
              </a:cxnLst>
              <a:rect l="l" t="t" r="r" b="b"/>
              <a:pathLst>
                <a:path w="953" h="363">
                  <a:moveTo>
                    <a:pt x="0" y="0"/>
                  </a:moveTo>
                  <a:lnTo>
                    <a:pt x="635" y="0"/>
                  </a:lnTo>
                  <a:lnTo>
                    <a:pt x="953" y="363"/>
                  </a:lnTo>
                  <a:lnTo>
                    <a:pt x="0" y="36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DCDC58"/>
                </a:gs>
              </a:gsLst>
              <a:lin ang="0" scaled="1"/>
            </a:gradFill>
            <a:ln>
              <a:noFill/>
              <a:round/>
            </a:ln>
            <a:effectLst>
              <a:outerShdw dist="96720" dir="1391916" algn="ctr">
                <a:schemeClr val="bg2">
                  <a:alpha val="50000"/>
                </a:schemeClr>
              </a:outerShdw>
            </a:effectLst>
          </p:spPr>
          <p:txBody>
            <a:bodyPr anchor="t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zh-CN" altLang="en-US" sz="2100"/>
            </a:p>
          </p:txBody>
        </p:sp>
        <p:sp>
          <p:nvSpPr>
            <p:cNvPr id="89" name="Text Box 80"/>
            <p:cNvSpPr/>
            <p:nvPr>
              <p:custDataLst>
                <p:tags r:id="rId48"/>
              </p:custDataLst>
            </p:nvPr>
          </p:nvSpPr>
          <p:spPr>
            <a:xfrm>
              <a:off x="204" y="919"/>
              <a:ext cx="908" cy="30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eaLnBrk="1" hangingPunct="1"/>
              <a:r>
                <a:rPr lang="zh-CN" altLang="en-US" sz="1800" b="1">
                  <a:ea typeface="楷体_GB2312" pitchFamily="1" charset="-122"/>
                </a:rPr>
                <a:t>化简</a:t>
              </a:r>
              <a:endParaRPr lang="zh-CN" altLang="en-US" sz="1800" b="1">
                <a:ea typeface="楷体_GB2312" pitchFamily="1" charset="-122"/>
              </a:endParaRPr>
            </a:p>
          </p:txBody>
        </p:sp>
      </p:grpSp>
      <p:sp>
        <p:nvSpPr>
          <p:cNvPr id="90" name="Text Box 19"/>
          <p:cNvSpPr txBox="1"/>
          <p:nvPr>
            <p:custDataLst>
              <p:tags r:id="rId49"/>
            </p:custDataLst>
          </p:nvPr>
        </p:nvSpPr>
        <p:spPr>
          <a:xfrm>
            <a:off x="1607344" y="4189571"/>
            <a:ext cx="2114550" cy="344170"/>
          </a:xfrm>
          <a:prstGeom prst="rect">
            <a:avLst/>
          </a:prstGeom>
          <a:noFill/>
          <a:ln w="9525">
            <a:noFill/>
          </a:ln>
        </p:spPr>
        <p:txBody>
          <a:bodyPr lIns="68566" tIns="34283" rIns="68566" bIns="34283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两边平方</a:t>
            </a:r>
            <a:r>
              <a:rPr lang="en-US" altLang="zh-CN"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整理得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91" name="Object 50"/>
          <p:cNvGraphicFramePr>
            <a:graphicFrameLocks noGrp="1" noChangeAspect="1"/>
          </p:cNvGraphicFramePr>
          <p:nvPr>
            <p:ph sz="quarter" idx="4"/>
            <p:custDataLst>
              <p:tags r:id="rId50"/>
            </p:custDataLst>
          </p:nvPr>
        </p:nvGraphicFramePr>
        <p:xfrm>
          <a:off x="1695212" y="3324940"/>
          <a:ext cx="2224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1" imgW="2679700" imgH="673100" progId="Equation.3">
                  <p:embed/>
                </p:oleObj>
              </mc:Choice>
              <mc:Fallback>
                <p:oleObj name="" r:id="rId51" imgW="2679700" imgH="6731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695212" y="3324940"/>
                        <a:ext cx="2224088" cy="609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51"/>
          <p:cNvGraphicFramePr>
            <a:graphicFrameLocks noChangeAspect="1"/>
          </p:cNvGraphicFramePr>
          <p:nvPr>
            <p:custDataLst>
              <p:tags r:id="rId53"/>
            </p:custDataLst>
          </p:nvPr>
        </p:nvGraphicFramePr>
        <p:xfrm>
          <a:off x="3426143" y="4191953"/>
          <a:ext cx="1702594" cy="34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4" imgW="1297940" imgH="236855" progId="Equation.3">
                  <p:embed/>
                </p:oleObj>
              </mc:Choice>
              <mc:Fallback>
                <p:oleObj name="" r:id="rId54" imgW="1297940" imgH="23685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5">
                        <a:clrChange>
                          <a:clrFrom>
                            <a:srgbClr val="000000"/>
                          </a:clrFrom>
                          <a:clrTo>
                            <a:srgbClr val="F60A53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426143" y="4191953"/>
                        <a:ext cx="1702594" cy="3419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/>
      <p:bldP spid="90" grpId="0"/>
      <p:bldP spid="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483" y="2067243"/>
            <a:ext cx="1914525" cy="2005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 b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4587" name="Group 11"/>
          <p:cNvGrpSpPr/>
          <p:nvPr/>
        </p:nvGrpSpPr>
        <p:grpSpPr bwMode="auto">
          <a:xfrm>
            <a:off x="35560" y="1779905"/>
            <a:ext cx="8620125" cy="460375"/>
            <a:chOff x="-612" y="139"/>
            <a:chExt cx="7240" cy="388"/>
          </a:xfrm>
        </p:grpSpPr>
        <p:sp>
          <p:nvSpPr>
            <p:cNvPr id="19474" name="Text Box 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-612" y="139"/>
              <a:ext cx="724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  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 (2)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已知抛物线的焦点             ，求抛物线的标准方程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475" name="Object 9"/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2169" y="191"/>
            <a:ext cx="74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7" name="Equation" r:id="rId4" imgW="533400" imgH="228600" progId="Equation.DSMT4">
                    <p:embed/>
                  </p:oleObj>
                </mc:Choice>
                <mc:Fallback>
                  <p:oleObj name="Equation" r:id="rId4" imgW="53340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9" y="191"/>
                          <a:ext cx="74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0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1848" y="402780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9461" name="Rectangl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81848" y="398811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60775" y="246417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再识抛物线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9463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15285" y="301943"/>
            <a:ext cx="432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巩固提升：理解方程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7985" y="3204528"/>
            <a:ext cx="8620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设抛物线的标准方程为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px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），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7360" y="4418330"/>
            <a:ext cx="4983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所求抛物线的标准方程为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=8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72" name="Text Box 6"/>
          <p:cNvSpPr txBox="1">
            <a:spLocks noChangeArrowheads="1"/>
          </p:cNvSpPr>
          <p:nvPr/>
        </p:nvSpPr>
        <p:spPr bwMode="auto">
          <a:xfrm>
            <a:off x="107950" y="3797300"/>
            <a:ext cx="8620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其焦点坐标为            ，故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67" name="Text Box 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" y="979805"/>
            <a:ext cx="863917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(1)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已知抛物线的方程为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=4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，求抛物线的焦点坐标和准线方程；            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-952" y="2356168"/>
            <a:ext cx="685165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由已知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，故抛物线的焦点坐标是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(1,0)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，准线方程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90" y="2715895"/>
            <a:ext cx="1591310" cy="155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023983" y="3867890"/>
          <a:ext cx="891778" cy="38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16" imgW="533400" imgH="228600" progId="Equation.DSMT4">
                  <p:embed/>
                </p:oleObj>
              </mc:Choice>
              <mc:Fallback>
                <p:oleObj name="Equation" r:id="rId16" imgW="5334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983" y="3867890"/>
                        <a:ext cx="891778" cy="380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2" grpId="0" bldLvl="0" animBg="1"/>
      <p:bldP spid="29" grpId="0" bldLvl="0" animBg="1"/>
      <p:bldP spid="19472" grpId="0" animBg="1"/>
      <p:bldP spid="194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30275" y="842963"/>
          <a:ext cx="6777037" cy="3973513"/>
        </p:xfrm>
        <a:graphic>
          <a:graphicData uri="http://schemas.openxmlformats.org/drawingml/2006/table">
            <a:tbl>
              <a:tblPr/>
              <a:tblGrid>
                <a:gridCol w="371475"/>
                <a:gridCol w="1601391"/>
                <a:gridCol w="1601390"/>
                <a:gridCol w="1601391"/>
                <a:gridCol w="1601390"/>
              </a:tblGrid>
              <a:tr h="17155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图像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vert="eaVert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</a:pP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8" marB="3429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2" name="Text Box 6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7888" y="1660525"/>
            <a:ext cx="4603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ea typeface="宋体" panose="02010600030101010101" pitchFamily="2" charset="-122"/>
              </a:rPr>
              <a:t>图像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7443" name="Text Box 6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6938" y="2625725"/>
            <a:ext cx="460375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ea typeface="宋体" panose="02010600030101010101" pitchFamily="2" charset="-122"/>
              </a:rPr>
              <a:t>焦点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7444" name="Text Box 6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4875" y="3382963"/>
            <a:ext cx="461963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ea typeface="宋体" panose="02010600030101010101" pitchFamily="2" charset="-122"/>
              </a:rPr>
              <a:t>准线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17445" name="Text Box 6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3288" y="4073525"/>
            <a:ext cx="4619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ea typeface="宋体" panose="02010600030101010101" pitchFamily="2" charset="-122"/>
              </a:rPr>
              <a:t>方程</a:t>
            </a:r>
            <a:endParaRPr lang="zh-CN" altLang="en-US" sz="1800">
              <a:ea typeface="宋体" panose="02010600030101010101" pitchFamily="2" charset="-122"/>
            </a:endParaRPr>
          </a:p>
        </p:txBody>
      </p:sp>
      <p:graphicFrame>
        <p:nvGraphicFramePr>
          <p:cNvPr id="17446" name="Object 65"/>
          <p:cNvGraphicFramePr/>
          <p:nvPr>
            <p:custDataLst>
              <p:tags r:id="rId6"/>
            </p:custDataLst>
          </p:nvPr>
        </p:nvGraphicFramePr>
        <p:xfrm>
          <a:off x="1524000" y="4300538"/>
          <a:ext cx="1135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0" name="" r:id="rId7" imgW="597535" imgH="229235" progId="Equation.DSMT4">
                  <p:embed/>
                </p:oleObj>
              </mc:Choice>
              <mc:Fallback>
                <p:oleObj name="" r:id="rId7" imgW="597535" imgH="229235" progId="Equation.DSMT4">
                  <p:embed/>
                  <p:pic>
                    <p:nvPicPr>
                      <p:cNvPr id="0" name="Object 6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00538"/>
                        <a:ext cx="1135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2" name="Object 66"/>
          <p:cNvGraphicFramePr/>
          <p:nvPr>
            <p:custDataLst>
              <p:tags r:id="rId9"/>
            </p:custDataLst>
          </p:nvPr>
        </p:nvGraphicFramePr>
        <p:xfrm>
          <a:off x="3144838" y="4300538"/>
          <a:ext cx="11350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1" name="" r:id="rId10" imgW="687070" imgH="229235" progId="Equation.DSMT4">
                  <p:embed/>
                </p:oleObj>
              </mc:Choice>
              <mc:Fallback>
                <p:oleObj name="" r:id="rId10" imgW="687070" imgH="229235" progId="Equation.DSMT4">
                  <p:embed/>
                  <p:pic>
                    <p:nvPicPr>
                      <p:cNvPr id="0" name="Object 6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4300538"/>
                        <a:ext cx="11350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3" name="Object 67"/>
          <p:cNvGraphicFramePr/>
          <p:nvPr>
            <p:custDataLst>
              <p:tags r:id="rId12"/>
            </p:custDataLst>
          </p:nvPr>
        </p:nvGraphicFramePr>
        <p:xfrm>
          <a:off x="4765675" y="4298950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2" name="" r:id="rId13" imgW="597535" imgH="229235" progId="Equation.DSMT4">
                  <p:embed/>
                </p:oleObj>
              </mc:Choice>
              <mc:Fallback>
                <p:oleObj name="" r:id="rId13" imgW="597535" imgH="229235" progId="Equation.DSMT4">
                  <p:embed/>
                  <p:pic>
                    <p:nvPicPr>
                      <p:cNvPr id="0" name="Object 67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4298950"/>
                        <a:ext cx="107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4" name="Object 68"/>
          <p:cNvGraphicFramePr/>
          <p:nvPr>
            <p:custDataLst>
              <p:tags r:id="rId15"/>
            </p:custDataLst>
          </p:nvPr>
        </p:nvGraphicFramePr>
        <p:xfrm>
          <a:off x="6386513" y="4302125"/>
          <a:ext cx="11874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3" name="" r:id="rId16" imgW="673735" imgH="229235" progId="Equation.DSMT4">
                  <p:embed/>
                </p:oleObj>
              </mc:Choice>
              <mc:Fallback>
                <p:oleObj name="" r:id="rId16" imgW="673735" imgH="229235" progId="Equation.DSMT4">
                  <p:embed/>
                  <p:pic>
                    <p:nvPicPr>
                      <p:cNvPr id="0" name="Object 68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4302125"/>
                        <a:ext cx="11874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0" name="Object 69"/>
          <p:cNvGraphicFramePr/>
          <p:nvPr>
            <p:custDataLst>
              <p:tags r:id="rId18"/>
            </p:custDataLst>
          </p:nvPr>
        </p:nvGraphicFramePr>
        <p:xfrm>
          <a:off x="1671638" y="2706688"/>
          <a:ext cx="9715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4" name="" r:id="rId19" imgW="534670" imgH="394335" progId="Equation.DSMT4">
                  <p:embed/>
                </p:oleObj>
              </mc:Choice>
              <mc:Fallback>
                <p:oleObj name="" r:id="rId19" imgW="534670" imgH="394335" progId="Equation.DSMT4">
                  <p:embed/>
                  <p:pic>
                    <p:nvPicPr>
                      <p:cNvPr id="0" name="Object 69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2706688"/>
                        <a:ext cx="9715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1" name="Object 70"/>
          <p:cNvGraphicFramePr/>
          <p:nvPr>
            <p:custDataLst>
              <p:tags r:id="rId21"/>
            </p:custDataLst>
          </p:nvPr>
        </p:nvGraphicFramePr>
        <p:xfrm>
          <a:off x="1633538" y="3381375"/>
          <a:ext cx="9175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5" name="" r:id="rId22" imgW="509270" imgH="394335" progId="Equation.DSMT4">
                  <p:embed/>
                </p:oleObj>
              </mc:Choice>
              <mc:Fallback>
                <p:oleObj name="" r:id="rId22" imgW="509270" imgH="394335" progId="Equation.DSMT4">
                  <p:embed/>
                  <p:pic>
                    <p:nvPicPr>
                      <p:cNvPr id="0" name="Object 70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3381375"/>
                        <a:ext cx="9175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7" name="Object 71"/>
          <p:cNvGraphicFramePr/>
          <p:nvPr>
            <p:custDataLst>
              <p:tags r:id="rId24"/>
            </p:custDataLst>
          </p:nvPr>
        </p:nvGraphicFramePr>
        <p:xfrm>
          <a:off x="3167063" y="2716213"/>
          <a:ext cx="11811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6" name="" r:id="rId25" imgW="648970" imgH="394335" progId="Equation.DSMT4">
                  <p:embed/>
                </p:oleObj>
              </mc:Choice>
              <mc:Fallback>
                <p:oleObj name="" r:id="rId25" imgW="648970" imgH="394335" progId="Equation.DSMT4">
                  <p:embed/>
                  <p:pic>
                    <p:nvPicPr>
                      <p:cNvPr id="0" name="Object 71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716213"/>
                        <a:ext cx="11811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8" name="Object 72"/>
          <p:cNvGraphicFramePr/>
          <p:nvPr>
            <p:custDataLst>
              <p:tags r:id="rId27"/>
            </p:custDataLst>
          </p:nvPr>
        </p:nvGraphicFramePr>
        <p:xfrm>
          <a:off x="4857750" y="2708275"/>
          <a:ext cx="9477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7" name="" r:id="rId28" imgW="521970" imgH="394335" progId="Equation.DSMT4">
                  <p:embed/>
                </p:oleObj>
              </mc:Choice>
              <mc:Fallback>
                <p:oleObj name="" r:id="rId28" imgW="521970" imgH="394335" progId="Equation.DSMT4">
                  <p:embed/>
                  <p:pic>
                    <p:nvPicPr>
                      <p:cNvPr id="0" name="Object 72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708275"/>
                        <a:ext cx="94773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9" name="Object 73"/>
          <p:cNvGraphicFramePr/>
          <p:nvPr>
            <p:custDataLst>
              <p:tags r:id="rId30"/>
            </p:custDataLst>
          </p:nvPr>
        </p:nvGraphicFramePr>
        <p:xfrm>
          <a:off x="6438900" y="2689225"/>
          <a:ext cx="11334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8" name="" r:id="rId31" imgW="622935" imgH="394335" progId="Equation.DSMT4">
                  <p:embed/>
                </p:oleObj>
              </mc:Choice>
              <mc:Fallback>
                <p:oleObj name="" r:id="rId31" imgW="622935" imgH="394335" progId="Equation.DSMT4">
                  <p:embed/>
                  <p:pic>
                    <p:nvPicPr>
                      <p:cNvPr id="0" name="Object 73"/>
                      <p:cNvPicPr>
                        <a:picLocks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689225"/>
                        <a:ext cx="11334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0" name="Object 74"/>
          <p:cNvGraphicFramePr/>
          <p:nvPr>
            <p:custDataLst>
              <p:tags r:id="rId33"/>
            </p:custDataLst>
          </p:nvPr>
        </p:nvGraphicFramePr>
        <p:xfrm>
          <a:off x="3224213" y="3381375"/>
          <a:ext cx="733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9" name="" r:id="rId34" imgW="407035" imgH="394335" progId="Equation.DSMT4">
                  <p:embed/>
                </p:oleObj>
              </mc:Choice>
              <mc:Fallback>
                <p:oleObj name="" r:id="rId34" imgW="407035" imgH="394335" progId="Equation.DSMT4">
                  <p:embed/>
                  <p:pic>
                    <p:nvPicPr>
                      <p:cNvPr id="0" name="Object 74"/>
                      <p:cNvPicPr>
                        <a:picLocks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3381375"/>
                        <a:ext cx="733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1" name="Object 75"/>
          <p:cNvGraphicFramePr/>
          <p:nvPr>
            <p:custDataLst>
              <p:tags r:id="rId36"/>
            </p:custDataLst>
          </p:nvPr>
        </p:nvGraphicFramePr>
        <p:xfrm>
          <a:off x="4819650" y="3373438"/>
          <a:ext cx="93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0" name="" r:id="rId37" imgW="521970" imgH="394335" progId="Equation.DSMT4">
                  <p:embed/>
                </p:oleObj>
              </mc:Choice>
              <mc:Fallback>
                <p:oleObj name="" r:id="rId37" imgW="521970" imgH="394335" progId="Equation.DSMT4">
                  <p:embed/>
                  <p:pic>
                    <p:nvPicPr>
                      <p:cNvPr id="0" name="Object 75"/>
                      <p:cNvPicPr>
                        <a:picLocks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373438"/>
                        <a:ext cx="939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12" name="Object 76"/>
          <p:cNvGraphicFramePr/>
          <p:nvPr>
            <p:custDataLst>
              <p:tags r:id="rId39"/>
            </p:custDataLst>
          </p:nvPr>
        </p:nvGraphicFramePr>
        <p:xfrm>
          <a:off x="6438900" y="3360738"/>
          <a:ext cx="7334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1" name="" r:id="rId40" imgW="407035" imgH="394335" progId="Equation.DSMT4">
                  <p:embed/>
                </p:oleObj>
              </mc:Choice>
              <mc:Fallback>
                <p:oleObj name="" r:id="rId40" imgW="407035" imgH="394335" progId="Equation.DSMT4">
                  <p:embed/>
                  <p:pic>
                    <p:nvPicPr>
                      <p:cNvPr id="0" name="Object 76"/>
                      <p:cNvPicPr>
                        <a:picLocks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3360738"/>
                        <a:ext cx="73342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8" name="Text Box 18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876305" y="213371"/>
            <a:ext cx="5443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思考交流：归纳方程</a:t>
            </a:r>
            <a:endParaRPr lang="zh-CN" altLang="en-US" sz="36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6" name="矩形 35"/>
          <p:cNvSpPr/>
          <p:nvPr>
            <p:custDataLst>
              <p:tags r:id="rId43"/>
            </p:custDataLst>
          </p:nvPr>
        </p:nvSpPr>
        <p:spPr>
          <a:xfrm>
            <a:off x="-3360" y="195617"/>
            <a:ext cx="2733442" cy="7017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zh-CN" altLang="en-US" sz="396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</a:rPr>
              <a:t>再识抛物线</a:t>
            </a:r>
            <a:endParaRPr lang="zh-CN" altLang="en-US" sz="396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</a:endParaRPr>
          </a:p>
        </p:txBody>
      </p:sp>
      <p:pic>
        <p:nvPicPr>
          <p:cNvPr id="17460" name="图片 1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920750"/>
            <a:ext cx="15573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920750"/>
            <a:ext cx="14859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16000"/>
            <a:ext cx="15890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971550"/>
            <a:ext cx="16129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699457" y="51436"/>
            <a:ext cx="4899971" cy="95410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四种方程有什么结构特征？</a:t>
            </a:r>
            <a:endParaRPr lang="en-US" altLang="zh-CN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如何将方程与图像对应记忆？</a:t>
            </a:r>
            <a:endParaRPr lang="zh-CN" altLang="en-US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AS_UNIQUEID" val="838"/>
</p:tagLst>
</file>

<file path=ppt/tags/tag101.xml><?xml version="1.0" encoding="utf-8"?>
<p:tagLst xmlns:p="http://schemas.openxmlformats.org/presentationml/2006/main">
  <p:tag name="AS_UNIQUEID" val="839"/>
</p:tagLst>
</file>

<file path=ppt/tags/tag102.xml><?xml version="1.0" encoding="utf-8"?>
<p:tagLst xmlns:p="http://schemas.openxmlformats.org/presentationml/2006/main">
  <p:tag name="AS_UNIQUEID" val="840"/>
</p:tagLst>
</file>

<file path=ppt/tags/tag103.xml><?xml version="1.0" encoding="utf-8"?>
<p:tagLst xmlns:p="http://schemas.openxmlformats.org/presentationml/2006/main">
  <p:tag name="AS_UNIQUEID" val="841"/>
</p:tagLst>
</file>

<file path=ppt/tags/tag104.xml><?xml version="1.0" encoding="utf-8"?>
<p:tagLst xmlns:p="http://schemas.openxmlformats.org/presentationml/2006/main">
  <p:tag name="AS_UNIQUEID" val="842"/>
</p:tagLst>
</file>

<file path=ppt/tags/tag105.xml><?xml version="1.0" encoding="utf-8"?>
<p:tagLst xmlns:p="http://schemas.openxmlformats.org/presentationml/2006/main">
  <p:tag name="AS_UNIQUEID" val="843"/>
</p:tagLst>
</file>

<file path=ppt/tags/tag106.xml><?xml version="1.0" encoding="utf-8"?>
<p:tagLst xmlns:p="http://schemas.openxmlformats.org/presentationml/2006/main">
  <p:tag name="AS_UNIQUEID" val="844"/>
</p:tagLst>
</file>

<file path=ppt/tags/tag107.xml><?xml version="1.0" encoding="utf-8"?>
<p:tagLst xmlns:p="http://schemas.openxmlformats.org/presentationml/2006/main">
  <p:tag name="AS_UNIQUEID" val="845"/>
</p:tagLst>
</file>

<file path=ppt/tags/tag108.xml><?xml version="1.0" encoding="utf-8"?>
<p:tagLst xmlns:p="http://schemas.openxmlformats.org/presentationml/2006/main">
  <p:tag name="AS_UNIQUEID" val="846"/>
</p:tagLst>
</file>

<file path=ppt/tags/tag109.xml><?xml version="1.0" encoding="utf-8"?>
<p:tagLst xmlns:p="http://schemas.openxmlformats.org/presentationml/2006/main">
  <p:tag name="AS_UNIQUEID" val="847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AS_UNIQUEID" val="849"/>
</p:tagLst>
</file>

<file path=ppt/tags/tag111.xml><?xml version="1.0" encoding="utf-8"?>
<p:tagLst xmlns:p="http://schemas.openxmlformats.org/presentationml/2006/main">
  <p:tag name="AS_UNIQUEID" val="850"/>
</p:tagLst>
</file>

<file path=ppt/tags/tag112.xml><?xml version="1.0" encoding="utf-8"?>
<p:tagLst xmlns:p="http://schemas.openxmlformats.org/presentationml/2006/main">
  <p:tag name="AS_UNIQUEID" val="854"/>
</p:tagLst>
</file>

<file path=ppt/tags/tag113.xml><?xml version="1.0" encoding="utf-8"?>
<p:tagLst xmlns:p="http://schemas.openxmlformats.org/presentationml/2006/main">
  <p:tag name="AS_UNIQUEID" val="855"/>
</p:tagLst>
</file>

<file path=ppt/tags/tag114.xml><?xml version="1.0" encoding="utf-8"?>
<p:tagLst xmlns:p="http://schemas.openxmlformats.org/presentationml/2006/main">
  <p:tag name="AS_UNIQUEID" val="856"/>
</p:tagLst>
</file>

<file path=ppt/tags/tag115.xml><?xml version="1.0" encoding="utf-8"?>
<p:tagLst xmlns:p="http://schemas.openxmlformats.org/presentationml/2006/main">
  <p:tag name="AS_UNIQUEID" val="857"/>
</p:tagLst>
</file>

<file path=ppt/tags/tag116.xml><?xml version="1.0" encoding="utf-8"?>
<p:tagLst xmlns:p="http://schemas.openxmlformats.org/presentationml/2006/main">
  <p:tag name="AS_UNIQUEID" val="858"/>
</p:tagLst>
</file>

<file path=ppt/tags/tag117.xml><?xml version="1.0" encoding="utf-8"?>
<p:tagLst xmlns:p="http://schemas.openxmlformats.org/presentationml/2006/main">
  <p:tag name="AS_UNIQUEID" val="859"/>
</p:tagLst>
</file>

<file path=ppt/tags/tag118.xml><?xml version="1.0" encoding="utf-8"?>
<p:tagLst xmlns:p="http://schemas.openxmlformats.org/presentationml/2006/main">
  <p:tag name="AS_UNIQUEID" val="863"/>
</p:tagLst>
</file>

<file path=ppt/tags/tag119.xml><?xml version="1.0" encoding="utf-8"?>
<p:tagLst xmlns:p="http://schemas.openxmlformats.org/presentationml/2006/main">
  <p:tag name="AS_UNIQUEID" val="818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AS_UNIQUEID" val="851"/>
</p:tagLst>
</file>

<file path=ppt/tags/tag121.xml><?xml version="1.0" encoding="utf-8"?>
<p:tagLst xmlns:p="http://schemas.openxmlformats.org/presentationml/2006/main">
  <p:tag name="AS_UNIQUEID" val="852"/>
</p:tagLst>
</file>

<file path=ppt/tags/tag122.xml><?xml version="1.0" encoding="utf-8"?>
<p:tagLst xmlns:p="http://schemas.openxmlformats.org/presentationml/2006/main">
  <p:tag name="AS_UNIQUEID" val="860"/>
</p:tagLst>
</file>

<file path=ppt/tags/tag123.xml><?xml version="1.0" encoding="utf-8"?>
<p:tagLst xmlns:p="http://schemas.openxmlformats.org/presentationml/2006/main">
  <p:tag name="AS_UNIQUEID" val="861"/>
</p:tagLst>
</file>

<file path=ppt/tags/tag124.xml><?xml version="1.0" encoding="utf-8"?>
<p:tagLst xmlns:p="http://schemas.openxmlformats.org/presentationml/2006/main">
  <p:tag name="AS_UNIQUEID" val="862"/>
</p:tagLst>
</file>

<file path=ppt/tags/tag125.xml><?xml version="1.0" encoding="utf-8"?>
<p:tagLst xmlns:p="http://schemas.openxmlformats.org/presentationml/2006/main">
  <p:tag name="AS_UNIQUEID" val="801"/>
</p:tagLst>
</file>

<file path=ppt/tags/tag126.xml><?xml version="1.0" encoding="utf-8"?>
<p:tagLst xmlns:p="http://schemas.openxmlformats.org/presentationml/2006/main">
  <p:tag name="AS_UNIQUEID" val="847"/>
  <p:tag name="KSO_WM_BEAUTIFY_FLAG" val=""/>
</p:tagLst>
</file>

<file path=ppt/tags/tag127.xml><?xml version="1.0" encoding="utf-8"?>
<p:tagLst xmlns:p="http://schemas.openxmlformats.org/presentationml/2006/main">
  <p:tag name="AS_UNIQUEID" val="853"/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80"/>
  <p:tag name="KSO_WM_SPECIAL_SOURCE" val="bdnull"/>
</p:tagLst>
</file>

<file path=ppt/tags/tag129.xml><?xml version="1.0" encoding="utf-8"?>
<p:tagLst xmlns:p="http://schemas.openxmlformats.org/presentationml/2006/main">
  <p:tag name="AS_UNIQUEID" val="885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AS_UNIQUEID" val="896"/>
</p:tagLst>
</file>

<file path=ppt/tags/tag131.xml><?xml version="1.0" encoding="utf-8"?>
<p:tagLst xmlns:p="http://schemas.openxmlformats.org/presentationml/2006/main">
  <p:tag name="AS_UNIQUEID" val="897"/>
</p:tagLst>
</file>

<file path=ppt/tags/tag132.xml><?xml version="1.0" encoding="utf-8"?>
<p:tagLst xmlns:p="http://schemas.openxmlformats.org/presentationml/2006/main">
  <p:tag name="AS_UNIQUEID" val="911"/>
</p:tagLst>
</file>

<file path=ppt/tags/tag133.xml><?xml version="1.0" encoding="utf-8"?>
<p:tagLst xmlns:p="http://schemas.openxmlformats.org/presentationml/2006/main">
  <p:tag name="AS_UNIQUEID" val="890"/>
</p:tagLst>
</file>

<file path=ppt/tags/tag134.xml><?xml version="1.0" encoding="utf-8"?>
<p:tagLst xmlns:p="http://schemas.openxmlformats.org/presentationml/2006/main">
  <p:tag name="AS_UNIQUEID" val="891"/>
</p:tagLst>
</file>

<file path=ppt/tags/tag135.xml><?xml version="1.0" encoding="utf-8"?>
<p:tagLst xmlns:p="http://schemas.openxmlformats.org/presentationml/2006/main">
  <p:tag name="AS_UNIQUEID" val="892"/>
</p:tagLst>
</file>

<file path=ppt/tags/tag136.xml><?xml version="1.0" encoding="utf-8"?>
<p:tagLst xmlns:p="http://schemas.openxmlformats.org/presentationml/2006/main">
  <p:tag name="AS_UNIQUEID" val="893"/>
</p:tagLst>
</file>

<file path=ppt/tags/tag137.xml><?xml version="1.0" encoding="utf-8"?>
<p:tagLst xmlns:p="http://schemas.openxmlformats.org/presentationml/2006/main">
  <p:tag name="AS_UNIQUEID" val="894"/>
</p:tagLst>
</file>

<file path=ppt/tags/tag138.xml><?xml version="1.0" encoding="utf-8"?>
<p:tagLst xmlns:p="http://schemas.openxmlformats.org/presentationml/2006/main">
  <p:tag name="AS_UNIQUEID" val="895"/>
</p:tagLst>
</file>

<file path=ppt/tags/tag139.xml><?xml version="1.0" encoding="utf-8"?>
<p:tagLst xmlns:p="http://schemas.openxmlformats.org/presentationml/2006/main">
  <p:tag name="AS_UNIQUEID" val="898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AS_UNIQUEID" val="899"/>
</p:tagLst>
</file>

<file path=ppt/tags/tag141.xml><?xml version="1.0" encoding="utf-8"?>
<p:tagLst xmlns:p="http://schemas.openxmlformats.org/presentationml/2006/main">
  <p:tag name="AS_UNIQUEID" val="900"/>
</p:tagLst>
</file>

<file path=ppt/tags/tag142.xml><?xml version="1.0" encoding="utf-8"?>
<p:tagLst xmlns:p="http://schemas.openxmlformats.org/presentationml/2006/main">
  <p:tag name="AS_UNIQUEID" val="906"/>
</p:tagLst>
</file>

<file path=ppt/tags/tag143.xml><?xml version="1.0" encoding="utf-8"?>
<p:tagLst xmlns:p="http://schemas.openxmlformats.org/presentationml/2006/main">
  <p:tag name="AS_UNIQUEID" val="907"/>
</p:tagLst>
</file>

<file path=ppt/tags/tag144.xml><?xml version="1.0" encoding="utf-8"?>
<p:tagLst xmlns:p="http://schemas.openxmlformats.org/presentationml/2006/main">
  <p:tag name="AS_UNIQUEID" val="908"/>
</p:tagLst>
</file>

<file path=ppt/tags/tag145.xml><?xml version="1.0" encoding="utf-8"?>
<p:tagLst xmlns:p="http://schemas.openxmlformats.org/presentationml/2006/main">
  <p:tag name="AS_UNIQUEID" val="909"/>
</p:tagLst>
</file>

<file path=ppt/tags/tag146.xml><?xml version="1.0" encoding="utf-8"?>
<p:tagLst xmlns:p="http://schemas.openxmlformats.org/presentationml/2006/main">
  <p:tag name="AS_UNIQUEID" val="912"/>
</p:tagLst>
</file>

<file path=ppt/tags/tag147.xml><?xml version="1.0" encoding="utf-8"?>
<p:tagLst xmlns:p="http://schemas.openxmlformats.org/presentationml/2006/main">
  <p:tag name="AS_UNIQUEID" val="913"/>
</p:tagLst>
</file>

<file path=ppt/tags/tag148.xml><?xml version="1.0" encoding="utf-8"?>
<p:tagLst xmlns:p="http://schemas.openxmlformats.org/presentationml/2006/main">
  <p:tag name="AS_UNIQUEID" val="887"/>
</p:tagLst>
</file>

<file path=ppt/tags/tag149.xml><?xml version="1.0" encoding="utf-8"?>
<p:tagLst xmlns:p="http://schemas.openxmlformats.org/presentationml/2006/main">
  <p:tag name="AS_UNIQUEID" val="888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AS_UNIQUEID" val="889"/>
</p:tagLst>
</file>

<file path=ppt/tags/tag151.xml><?xml version="1.0" encoding="utf-8"?>
<p:tagLst xmlns:p="http://schemas.openxmlformats.org/presentationml/2006/main">
  <p:tag name="AS_UNIQUEID" val="901"/>
</p:tagLst>
</file>

<file path=ppt/tags/tag152.xml><?xml version="1.0" encoding="utf-8"?>
<p:tagLst xmlns:p="http://schemas.openxmlformats.org/presentationml/2006/main">
  <p:tag name="AS_UNIQUEID" val="902"/>
</p:tagLst>
</file>

<file path=ppt/tags/tag153.xml><?xml version="1.0" encoding="utf-8"?>
<p:tagLst xmlns:p="http://schemas.openxmlformats.org/presentationml/2006/main">
  <p:tag name="AS_UNIQUEID" val="903"/>
</p:tagLst>
</file>

<file path=ppt/tags/tag154.xml><?xml version="1.0" encoding="utf-8"?>
<p:tagLst xmlns:p="http://schemas.openxmlformats.org/presentationml/2006/main">
  <p:tag name="AS_UNIQUEID" val="904"/>
</p:tagLst>
</file>

<file path=ppt/tags/tag155.xml><?xml version="1.0" encoding="utf-8"?>
<p:tagLst xmlns:p="http://schemas.openxmlformats.org/presentationml/2006/main">
  <p:tag name="AS_UNIQUEID" val="905"/>
</p:tagLst>
</file>

<file path=ppt/tags/tag156.xml><?xml version="1.0" encoding="utf-8"?>
<p:tagLst xmlns:p="http://schemas.openxmlformats.org/presentationml/2006/main">
  <p:tag name="AS_UNIQUEID" val="910"/>
</p:tagLst>
</file>

<file path=ppt/tags/tag157.xml><?xml version="1.0" encoding="utf-8"?>
<p:tagLst xmlns:p="http://schemas.openxmlformats.org/presentationml/2006/main">
  <p:tag name="AS_UNIQUEID" val="870"/>
</p:tagLst>
</file>

<file path=ppt/tags/tag158.xml><?xml version="1.0" encoding="utf-8"?>
<p:tagLst xmlns:p="http://schemas.openxmlformats.org/presentationml/2006/main">
  <p:tag name="AS_UNIQUEID" val="871"/>
</p:tagLst>
</file>

<file path=ppt/tags/tag159.xml><?xml version="1.0" encoding="utf-8"?>
<p:tagLst xmlns:p="http://schemas.openxmlformats.org/presentationml/2006/main">
  <p:tag name="AS_UNIQUEID" val="872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AS_UNIQUEID" val="873"/>
</p:tagLst>
</file>

<file path=ppt/tags/tag161.xml><?xml version="1.0" encoding="utf-8"?>
<p:tagLst xmlns:p="http://schemas.openxmlformats.org/presentationml/2006/main">
  <p:tag name="AS_UNIQUEID" val="874"/>
</p:tagLst>
</file>

<file path=ppt/tags/tag162.xml><?xml version="1.0" encoding="utf-8"?>
<p:tagLst xmlns:p="http://schemas.openxmlformats.org/presentationml/2006/main">
  <p:tag name="AS_UNIQUEID" val="875"/>
</p:tagLst>
</file>

<file path=ppt/tags/tag163.xml><?xml version="1.0" encoding="utf-8"?>
<p:tagLst xmlns:p="http://schemas.openxmlformats.org/presentationml/2006/main">
  <p:tag name="AS_UNIQUEID" val="876"/>
</p:tagLst>
</file>

<file path=ppt/tags/tag164.xml><?xml version="1.0" encoding="utf-8"?>
<p:tagLst xmlns:p="http://schemas.openxmlformats.org/presentationml/2006/main">
  <p:tag name="AS_UNIQUEID" val="877"/>
</p:tagLst>
</file>

<file path=ppt/tags/tag165.xml><?xml version="1.0" encoding="utf-8"?>
<p:tagLst xmlns:p="http://schemas.openxmlformats.org/presentationml/2006/main">
  <p:tag name="AS_UNIQUEID" val="878"/>
</p:tagLst>
</file>

<file path=ppt/tags/tag166.xml><?xml version="1.0" encoding="utf-8"?>
<p:tagLst xmlns:p="http://schemas.openxmlformats.org/presentationml/2006/main">
  <p:tag name="AS_UNIQUEID" val="879"/>
</p:tagLst>
</file>

<file path=ppt/tags/tag167.xml><?xml version="1.0" encoding="utf-8"?>
<p:tagLst xmlns:p="http://schemas.openxmlformats.org/presentationml/2006/main">
  <p:tag name="AS_UNIQUEID" val="880"/>
</p:tagLst>
</file>

<file path=ppt/tags/tag168.xml><?xml version="1.0" encoding="utf-8"?>
<p:tagLst xmlns:p="http://schemas.openxmlformats.org/presentationml/2006/main">
  <p:tag name="AS_UNIQUEID" val="881"/>
</p:tagLst>
</file>

<file path=ppt/tags/tag169.xml><?xml version="1.0" encoding="utf-8"?>
<p:tagLst xmlns:p="http://schemas.openxmlformats.org/presentationml/2006/main">
  <p:tag name="AS_UNIQUEID" val="882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AS_UNIQUEID" val="883"/>
</p:tagLst>
</file>

<file path=ppt/tags/tag171.xml><?xml version="1.0" encoding="utf-8"?>
<p:tagLst xmlns:p="http://schemas.openxmlformats.org/presentationml/2006/main">
  <p:tag name="AS_UNIQUEID" val="884"/>
</p:tagLst>
</file>

<file path=ppt/tags/tag172.xml><?xml version="1.0" encoding="utf-8"?>
<p:tagLst xmlns:p="http://schemas.openxmlformats.org/presentationml/2006/main">
  <p:tag name="AS_UNIQUEID" val="886"/>
</p:tagLst>
</file>

<file path=ppt/tags/tag173.xml><?xml version="1.0" encoding="utf-8"?>
<p:tagLst xmlns:p="http://schemas.openxmlformats.org/presentationml/2006/main">
  <p:tag name="AS_UNIQUEID" val="914"/>
</p:tagLst>
</file>

<file path=ppt/tags/tag174.xml><?xml version="1.0" encoding="utf-8"?>
<p:tagLst xmlns:p="http://schemas.openxmlformats.org/presentationml/2006/main">
  <p:tag name="AS_UNIQUEID" val="915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80"/>
  <p:tag name="KSO_WM_SPECIAL_SOURCE" val="bdnull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80"/>
  <p:tag name="KSO_WM_SPECIAL_SOURCE" val="bdnull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commondata" val="eyJoZGlkIjoiNGU1ZDI5NzZhMWNlZmQ4NTZhZmI3Y2Q1Y2Q2NTUwNDgifQ==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AS_UNIQUEID" val="761"/>
</p:tagLst>
</file>

<file path=ppt/tags/tag32.xml><?xml version="1.0" encoding="utf-8"?>
<p:tagLst xmlns:p="http://schemas.openxmlformats.org/presentationml/2006/main">
  <p:tag name="AS_UNIQUEID" val="762"/>
</p:tagLst>
</file>

<file path=ppt/tags/tag33.xml><?xml version="1.0" encoding="utf-8"?>
<p:tagLst xmlns:p="http://schemas.openxmlformats.org/presentationml/2006/main">
  <p:tag name="AS_UNIQUEID" val="793"/>
</p:tagLst>
</file>

<file path=ppt/tags/tag34.xml><?xml version="1.0" encoding="utf-8"?>
<p:tagLst xmlns:p="http://schemas.openxmlformats.org/presentationml/2006/main">
  <p:tag name="AS_UNIQUEID" val="794"/>
</p:tagLst>
</file>

<file path=ppt/tags/tag35.xml><?xml version="1.0" encoding="utf-8"?>
<p:tagLst xmlns:p="http://schemas.openxmlformats.org/presentationml/2006/main">
  <p:tag name="AS_UNIQUEID" val="763"/>
</p:tagLst>
</file>

<file path=ppt/tags/tag36.xml><?xml version="1.0" encoding="utf-8"?>
<p:tagLst xmlns:p="http://schemas.openxmlformats.org/presentationml/2006/main">
  <p:tag name="AS_UNIQUEID" val="764"/>
</p:tagLst>
</file>

<file path=ppt/tags/tag37.xml><?xml version="1.0" encoding="utf-8"?>
<p:tagLst xmlns:p="http://schemas.openxmlformats.org/presentationml/2006/main">
  <p:tag name="AS_UNIQUEID" val="765"/>
</p:tagLst>
</file>

<file path=ppt/tags/tag38.xml><?xml version="1.0" encoding="utf-8"?>
<p:tagLst xmlns:p="http://schemas.openxmlformats.org/presentationml/2006/main">
  <p:tag name="AS_UNIQUEID" val="766"/>
</p:tagLst>
</file>

<file path=ppt/tags/tag39.xml><?xml version="1.0" encoding="utf-8"?>
<p:tagLst xmlns:p="http://schemas.openxmlformats.org/presentationml/2006/main">
  <p:tag name="AS_UNIQUEID" val="767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AS_UNIQUEID" val="768"/>
</p:tagLst>
</file>

<file path=ppt/tags/tag41.xml><?xml version="1.0" encoding="utf-8"?>
<p:tagLst xmlns:p="http://schemas.openxmlformats.org/presentationml/2006/main">
  <p:tag name="AS_UNIQUEID" val="769"/>
</p:tagLst>
</file>

<file path=ppt/tags/tag42.xml><?xml version="1.0" encoding="utf-8"?>
<p:tagLst xmlns:p="http://schemas.openxmlformats.org/presentationml/2006/main">
  <p:tag name="AS_UNIQUEID" val="770"/>
</p:tagLst>
</file>

<file path=ppt/tags/tag43.xml><?xml version="1.0" encoding="utf-8"?>
<p:tagLst xmlns:p="http://schemas.openxmlformats.org/presentationml/2006/main">
  <p:tag name="AS_UNIQUEID" val="771"/>
</p:tagLst>
</file>

<file path=ppt/tags/tag44.xml><?xml version="1.0" encoding="utf-8"?>
<p:tagLst xmlns:p="http://schemas.openxmlformats.org/presentationml/2006/main">
  <p:tag name="AS_UNIQUEID" val="772"/>
</p:tagLst>
</file>

<file path=ppt/tags/tag45.xml><?xml version="1.0" encoding="utf-8"?>
<p:tagLst xmlns:p="http://schemas.openxmlformats.org/presentationml/2006/main">
  <p:tag name="AS_UNIQUEID" val="773"/>
</p:tagLst>
</file>

<file path=ppt/tags/tag46.xml><?xml version="1.0" encoding="utf-8"?>
<p:tagLst xmlns:p="http://schemas.openxmlformats.org/presentationml/2006/main">
  <p:tag name="AS_UNIQUEID" val="774"/>
</p:tagLst>
</file>

<file path=ppt/tags/tag47.xml><?xml version="1.0" encoding="utf-8"?>
<p:tagLst xmlns:p="http://schemas.openxmlformats.org/presentationml/2006/main">
  <p:tag name="AS_UNIQUEID" val="775"/>
</p:tagLst>
</file>

<file path=ppt/tags/tag48.xml><?xml version="1.0" encoding="utf-8"?>
<p:tagLst xmlns:p="http://schemas.openxmlformats.org/presentationml/2006/main">
  <p:tag name="AS_UNIQUEID" val="778"/>
</p:tagLst>
</file>

<file path=ppt/tags/tag49.xml><?xml version="1.0" encoding="utf-8"?>
<p:tagLst xmlns:p="http://schemas.openxmlformats.org/presentationml/2006/main">
  <p:tag name="AS_UNIQUEID" val="779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AS_UNIQUEID" val="780"/>
</p:tagLst>
</file>

<file path=ppt/tags/tag51.xml><?xml version="1.0" encoding="utf-8"?>
<p:tagLst xmlns:p="http://schemas.openxmlformats.org/presentationml/2006/main">
  <p:tag name="AS_UNIQUEID" val="781"/>
</p:tagLst>
</file>

<file path=ppt/tags/tag52.xml><?xml version="1.0" encoding="utf-8"?>
<p:tagLst xmlns:p="http://schemas.openxmlformats.org/presentationml/2006/main">
  <p:tag name="AS_UNIQUEID" val="782"/>
</p:tagLst>
</file>

<file path=ppt/tags/tag53.xml><?xml version="1.0" encoding="utf-8"?>
<p:tagLst xmlns:p="http://schemas.openxmlformats.org/presentationml/2006/main">
  <p:tag name="AS_UNIQUEID" val="783"/>
</p:tagLst>
</file>

<file path=ppt/tags/tag54.xml><?xml version="1.0" encoding="utf-8"?>
<p:tagLst xmlns:p="http://schemas.openxmlformats.org/presentationml/2006/main">
  <p:tag name="AS_UNIQUEID" val="784"/>
</p:tagLst>
</file>

<file path=ppt/tags/tag55.xml><?xml version="1.0" encoding="utf-8"?>
<p:tagLst xmlns:p="http://schemas.openxmlformats.org/presentationml/2006/main">
  <p:tag name="AS_UNIQUEID" val="785"/>
</p:tagLst>
</file>

<file path=ppt/tags/tag56.xml><?xml version="1.0" encoding="utf-8"?>
<p:tagLst xmlns:p="http://schemas.openxmlformats.org/presentationml/2006/main">
  <p:tag name="AS_UNIQUEID" val="786"/>
</p:tagLst>
</file>

<file path=ppt/tags/tag57.xml><?xml version="1.0" encoding="utf-8"?>
<p:tagLst xmlns:p="http://schemas.openxmlformats.org/presentationml/2006/main">
  <p:tag name="AS_UNIQUEID" val="787"/>
</p:tagLst>
</file>

<file path=ppt/tags/tag58.xml><?xml version="1.0" encoding="utf-8"?>
<p:tagLst xmlns:p="http://schemas.openxmlformats.org/presentationml/2006/main">
  <p:tag name="AS_UNIQUEID" val="788"/>
</p:tagLst>
</file>

<file path=ppt/tags/tag59.xml><?xml version="1.0" encoding="utf-8"?>
<p:tagLst xmlns:p="http://schemas.openxmlformats.org/presentationml/2006/main">
  <p:tag name="AS_UNIQUEID" val="789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AS_UNIQUEID" val="790"/>
</p:tagLst>
</file>

<file path=ppt/tags/tag61.xml><?xml version="1.0" encoding="utf-8"?>
<p:tagLst xmlns:p="http://schemas.openxmlformats.org/presentationml/2006/main">
  <p:tag name="AS_UNIQUEID" val="791"/>
</p:tagLst>
</file>

<file path=ppt/tags/tag62.xml><?xml version="1.0" encoding="utf-8"?>
<p:tagLst xmlns:p="http://schemas.openxmlformats.org/presentationml/2006/main">
  <p:tag name="AS_UNIQUEID" val="792"/>
</p:tagLst>
</file>

<file path=ppt/tags/tag63.xml><?xml version="1.0" encoding="utf-8"?>
<p:tagLst xmlns:p="http://schemas.openxmlformats.org/presentationml/2006/main">
  <p:tag name="AS_UNIQUEID" val="777"/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80"/>
  <p:tag name="KSO_WM_SPECIAL_SOURCE" val="bdnull"/>
</p:tagLst>
</file>

<file path=ppt/tags/tag65.xml><?xml version="1.0" encoding="utf-8"?>
<p:tagLst xmlns:p="http://schemas.openxmlformats.org/presentationml/2006/main">
  <p:tag name="AS_UNIQUEID" val="802"/>
</p:tagLst>
</file>

<file path=ppt/tags/tag66.xml><?xml version="1.0" encoding="utf-8"?>
<p:tagLst xmlns:p="http://schemas.openxmlformats.org/presentationml/2006/main">
  <p:tag name="AS_UNIQUEID" val="803"/>
</p:tagLst>
</file>

<file path=ppt/tags/tag67.xml><?xml version="1.0" encoding="utf-8"?>
<p:tagLst xmlns:p="http://schemas.openxmlformats.org/presentationml/2006/main">
  <p:tag name="AS_UNIQUEID" val="804"/>
</p:tagLst>
</file>

<file path=ppt/tags/tag68.xml><?xml version="1.0" encoding="utf-8"?>
<p:tagLst xmlns:p="http://schemas.openxmlformats.org/presentationml/2006/main">
  <p:tag name="AS_UNIQUEID" val="805"/>
</p:tagLst>
</file>

<file path=ppt/tags/tag69.xml><?xml version="1.0" encoding="utf-8"?>
<p:tagLst xmlns:p="http://schemas.openxmlformats.org/presentationml/2006/main">
  <p:tag name="AS_UNIQUEID" val="806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AS_UNIQUEID" val="807"/>
</p:tagLst>
</file>

<file path=ppt/tags/tag71.xml><?xml version="1.0" encoding="utf-8"?>
<p:tagLst xmlns:p="http://schemas.openxmlformats.org/presentationml/2006/main">
  <p:tag name="AS_UNIQUEID" val="808"/>
</p:tagLst>
</file>

<file path=ppt/tags/tag72.xml><?xml version="1.0" encoding="utf-8"?>
<p:tagLst xmlns:p="http://schemas.openxmlformats.org/presentationml/2006/main">
  <p:tag name="AS_UNIQUEID" val="809"/>
</p:tagLst>
</file>

<file path=ppt/tags/tag73.xml><?xml version="1.0" encoding="utf-8"?>
<p:tagLst xmlns:p="http://schemas.openxmlformats.org/presentationml/2006/main">
  <p:tag name="AS_UNIQUEID" val="810"/>
</p:tagLst>
</file>

<file path=ppt/tags/tag74.xml><?xml version="1.0" encoding="utf-8"?>
<p:tagLst xmlns:p="http://schemas.openxmlformats.org/presentationml/2006/main">
  <p:tag name="AS_UNIQUEID" val="811"/>
</p:tagLst>
</file>

<file path=ppt/tags/tag75.xml><?xml version="1.0" encoding="utf-8"?>
<p:tagLst xmlns:p="http://schemas.openxmlformats.org/presentationml/2006/main">
  <p:tag name="AS_UNIQUEID" val="812"/>
</p:tagLst>
</file>

<file path=ppt/tags/tag76.xml><?xml version="1.0" encoding="utf-8"?>
<p:tagLst xmlns:p="http://schemas.openxmlformats.org/presentationml/2006/main">
  <p:tag name="AS_UNIQUEID" val="813"/>
</p:tagLst>
</file>

<file path=ppt/tags/tag77.xml><?xml version="1.0" encoding="utf-8"?>
<p:tagLst xmlns:p="http://schemas.openxmlformats.org/presentationml/2006/main">
  <p:tag name="AS_UNIQUEID" val="814"/>
</p:tagLst>
</file>

<file path=ppt/tags/tag78.xml><?xml version="1.0" encoding="utf-8"?>
<p:tagLst xmlns:p="http://schemas.openxmlformats.org/presentationml/2006/main">
  <p:tag name="AS_UNIQUEID" val="815"/>
</p:tagLst>
</file>

<file path=ppt/tags/tag79.xml><?xml version="1.0" encoding="utf-8"?>
<p:tagLst xmlns:p="http://schemas.openxmlformats.org/presentationml/2006/main">
  <p:tag name="AS_UNIQUEID" val="816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AS_UNIQUEID" val="817"/>
</p:tagLst>
</file>

<file path=ppt/tags/tag81.xml><?xml version="1.0" encoding="utf-8"?>
<p:tagLst xmlns:p="http://schemas.openxmlformats.org/presentationml/2006/main">
  <p:tag name="AS_UNIQUEID" val="819"/>
</p:tagLst>
</file>

<file path=ppt/tags/tag82.xml><?xml version="1.0" encoding="utf-8"?>
<p:tagLst xmlns:p="http://schemas.openxmlformats.org/presentationml/2006/main">
  <p:tag name="AS_UNIQUEID" val="820"/>
</p:tagLst>
</file>

<file path=ppt/tags/tag83.xml><?xml version="1.0" encoding="utf-8"?>
<p:tagLst xmlns:p="http://schemas.openxmlformats.org/presentationml/2006/main">
  <p:tag name="AS_UNIQUEID" val="821"/>
</p:tagLst>
</file>

<file path=ppt/tags/tag84.xml><?xml version="1.0" encoding="utf-8"?>
<p:tagLst xmlns:p="http://schemas.openxmlformats.org/presentationml/2006/main">
  <p:tag name="AS_UNIQUEID" val="822"/>
</p:tagLst>
</file>

<file path=ppt/tags/tag85.xml><?xml version="1.0" encoding="utf-8"?>
<p:tagLst xmlns:p="http://schemas.openxmlformats.org/presentationml/2006/main">
  <p:tag name="AS_UNIQUEID" val="823"/>
</p:tagLst>
</file>

<file path=ppt/tags/tag86.xml><?xml version="1.0" encoding="utf-8"?>
<p:tagLst xmlns:p="http://schemas.openxmlformats.org/presentationml/2006/main">
  <p:tag name="AS_UNIQUEID" val="824"/>
</p:tagLst>
</file>

<file path=ppt/tags/tag87.xml><?xml version="1.0" encoding="utf-8"?>
<p:tagLst xmlns:p="http://schemas.openxmlformats.org/presentationml/2006/main">
  <p:tag name="AS_UNIQUEID" val="825"/>
</p:tagLst>
</file>

<file path=ppt/tags/tag88.xml><?xml version="1.0" encoding="utf-8"?>
<p:tagLst xmlns:p="http://schemas.openxmlformats.org/presentationml/2006/main">
  <p:tag name="AS_UNIQUEID" val="826"/>
</p:tagLst>
</file>

<file path=ppt/tags/tag89.xml><?xml version="1.0" encoding="utf-8"?>
<p:tagLst xmlns:p="http://schemas.openxmlformats.org/presentationml/2006/main">
  <p:tag name="AS_UNIQUEID" val="827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AS_UNIQUEID" val="828"/>
</p:tagLst>
</file>

<file path=ppt/tags/tag91.xml><?xml version="1.0" encoding="utf-8"?>
<p:tagLst xmlns:p="http://schemas.openxmlformats.org/presentationml/2006/main">
  <p:tag name="AS_UNIQUEID" val="829"/>
</p:tagLst>
</file>

<file path=ppt/tags/tag92.xml><?xml version="1.0" encoding="utf-8"?>
<p:tagLst xmlns:p="http://schemas.openxmlformats.org/presentationml/2006/main">
  <p:tag name="AS_UNIQUEID" val="830"/>
</p:tagLst>
</file>

<file path=ppt/tags/tag93.xml><?xml version="1.0" encoding="utf-8"?>
<p:tagLst xmlns:p="http://schemas.openxmlformats.org/presentationml/2006/main">
  <p:tag name="AS_UNIQUEID" val="831"/>
</p:tagLst>
</file>

<file path=ppt/tags/tag94.xml><?xml version="1.0" encoding="utf-8"?>
<p:tagLst xmlns:p="http://schemas.openxmlformats.org/presentationml/2006/main">
  <p:tag name="AS_UNIQUEID" val="832"/>
</p:tagLst>
</file>

<file path=ppt/tags/tag95.xml><?xml version="1.0" encoding="utf-8"?>
<p:tagLst xmlns:p="http://schemas.openxmlformats.org/presentationml/2006/main">
  <p:tag name="AS_UNIQUEID" val="833"/>
</p:tagLst>
</file>

<file path=ppt/tags/tag96.xml><?xml version="1.0" encoding="utf-8"?>
<p:tagLst xmlns:p="http://schemas.openxmlformats.org/presentationml/2006/main">
  <p:tag name="AS_UNIQUEID" val="834"/>
</p:tagLst>
</file>

<file path=ppt/tags/tag97.xml><?xml version="1.0" encoding="utf-8"?>
<p:tagLst xmlns:p="http://schemas.openxmlformats.org/presentationml/2006/main">
  <p:tag name="AS_UNIQUEID" val="835"/>
</p:tagLst>
</file>

<file path=ppt/tags/tag98.xml><?xml version="1.0" encoding="utf-8"?>
<p:tagLst xmlns:p="http://schemas.openxmlformats.org/presentationml/2006/main">
  <p:tag name="AS_UNIQUEID" val="836"/>
</p:tagLst>
</file>

<file path=ppt/tags/tag99.xml><?xml version="1.0" encoding="utf-8"?>
<p:tagLst xmlns:p="http://schemas.openxmlformats.org/presentationml/2006/main">
  <p:tag name="AS_UNIQUEID" val="837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WPS 演示</Application>
  <PresentationFormat>全屏显示(16:9)</PresentationFormat>
  <Paragraphs>269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49</vt:i4>
      </vt:variant>
      <vt:variant>
        <vt:lpstr>幻灯片标题</vt:lpstr>
      </vt:variant>
      <vt:variant>
        <vt:i4>15</vt:i4>
      </vt:variant>
    </vt:vector>
  </HeadingPairs>
  <TitlesOfParts>
    <vt:vector size="80" baseType="lpstr">
      <vt:lpstr>Arial</vt:lpstr>
      <vt:lpstr>宋体</vt:lpstr>
      <vt:lpstr>Wingdings</vt:lpstr>
      <vt:lpstr>Calibri</vt:lpstr>
      <vt:lpstr>Arial</vt:lpstr>
      <vt:lpstr>黑体</vt:lpstr>
      <vt:lpstr>华文新魏</vt:lpstr>
      <vt:lpstr>Times New Roman</vt:lpstr>
      <vt:lpstr>楷体_GB2312</vt:lpstr>
      <vt:lpstr>华文行楷</vt:lpstr>
      <vt:lpstr>微软雅黑</vt:lpstr>
      <vt:lpstr>Tahoma</vt:lpstr>
      <vt:lpstr>Arial Unicode MS</vt:lpstr>
      <vt:lpstr>新宋体</vt:lpstr>
      <vt:lpstr>1_默认设计模板</vt:lpstr>
      <vt:lpstr>2_默认设计模板</vt:lpstr>
      <vt:lpstr>Unknown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Unknown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Equation.KSEE3</vt:lpstr>
      <vt:lpstr>Unknown</vt:lpstr>
      <vt:lpstr>Unknown</vt:lpstr>
      <vt:lpstr>Unknown</vt:lpstr>
      <vt:lpstr>Unknown</vt:lpstr>
      <vt:lpstr>Unknown</vt:lpstr>
      <vt:lpstr>Word.Document.8</vt:lpstr>
      <vt:lpstr>Word.Document.8</vt:lpstr>
      <vt:lpstr>Word.Document.8</vt:lpstr>
      <vt:lpstr>Word.Document.8</vt:lpstr>
      <vt:lpstr>Equation.3</vt:lpstr>
      <vt:lpstr>Equation.3</vt:lpstr>
      <vt:lpstr>Equation.3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Fighting!贱豪豪!</cp:lastModifiedBy>
  <cp:revision>377</cp:revision>
  <cp:lastPrinted>2018-10-16T22:26:00Z</cp:lastPrinted>
  <dcterms:created xsi:type="dcterms:W3CDTF">2009-07-27T15:44:00Z</dcterms:created>
  <dcterms:modified xsi:type="dcterms:W3CDTF">2023-10-25T00:28:20Z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6395A233F34B49EB8AB86CE45C7D3635_12</vt:lpwstr>
  </property>
</Properties>
</file>