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3"/>
    <p:sldMasterId id="2147483664" r:id="rId4"/>
  </p:sldMasterIdLst>
  <p:sldIdLst>
    <p:sldId id="280" r:id="rId5"/>
    <p:sldId id="281" r:id="rId6"/>
    <p:sldId id="323" r:id="rId7"/>
    <p:sldId id="302" r:id="rId8"/>
    <p:sldId id="285" r:id="rId9"/>
    <p:sldId id="286" r:id="rId10"/>
    <p:sldId id="283" r:id="rId11"/>
    <p:sldId id="284" r:id="rId12"/>
    <p:sldId id="282" r:id="rId13"/>
    <p:sldId id="288" r:id="rId14"/>
    <p:sldId id="287" r:id="rId15"/>
    <p:sldId id="292" r:id="rId16"/>
    <p:sldId id="291" r:id="rId17"/>
    <p:sldId id="290" r:id="rId18"/>
    <p:sldId id="289" r:id="rId19"/>
    <p:sldId id="293" r:id="rId20"/>
    <p:sldId id="294" r:id="rId21"/>
    <p:sldId id="295" r:id="rId22"/>
    <p:sldId id="296" r:id="rId23"/>
    <p:sldId id="297" r:id="rId24"/>
    <p:sldId id="301" r:id="rId25"/>
    <p:sldId id="298" r:id="rId26"/>
    <p:sldId id="300" r:id="rId27"/>
    <p:sldId id="299" r:id="rId28"/>
  </p:sldIdLst>
  <p:sldSz cx="9144000" cy="5143500"/>
  <p:notesSz cx="6858000" cy="9144000"/>
  <p:custDataLst>
    <p:tags r:id="rId3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2" Type="http://schemas.openxmlformats.org/officeDocument/2006/relationships/tags" Target="tags/tag40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76B6-B58E-4D05-9365-AC6AD3765B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B4F5-746D-4D5E-98D1-E19854A8DD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lvl="0" indent="0" eaLnBrk="1" hangingPunct="1"/>
            <a:fld id="{840DE79C-8EC6-42A6-96EA-D5685B1D72C5}" type="datetime1">
              <a:rPr lang="zh-CN" altLang="en-US" sz="1200">
                <a:solidFill>
                  <a:srgbClr val="898989"/>
                </a:solidFill>
                <a:latin typeface="Calibri" panose="020F0502020204030204" charset="0"/>
              </a:rPr>
            </a:fld>
            <a:endParaRPr lang="zh-CN" altLang="en-US" sz="1200">
              <a:solidFill>
                <a:srgbClr val="898989"/>
              </a:solidFill>
              <a:latin typeface="Calibri" panose="020F050202020403020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anose="020F050202020403020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eaLnBrk="1" hangingPunct="1"/>
            <a:fld id="{C927FF11-0D6A-4886-AD1E-501EB02EF448}" type="slidenum">
              <a:rPr lang="en-US" altLang="en-US" sz="1200">
                <a:solidFill>
                  <a:srgbClr val="898989"/>
                </a:solidFill>
                <a:latin typeface="Calibri" panose="020F0502020204030204" charset="0"/>
              </a:rPr>
            </a:fld>
            <a:endParaRPr lang="en-US" altLang="en-US" sz="1200">
              <a:solidFill>
                <a:srgbClr val="898989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7400" indent="0">
              <a:buNone/>
              <a:defRPr sz="79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lvl="0" indent="0" eaLnBrk="1" hangingPunct="1"/>
            <a:fld id="{840DE79C-8EC6-42A6-96EA-D5685B1D72C5}" type="datetime1">
              <a:rPr lang="zh-CN" altLang="en-US" sz="1200">
                <a:solidFill>
                  <a:srgbClr val="898989"/>
                </a:solidFill>
                <a:latin typeface="Calibri" panose="020F0502020204030204" charset="0"/>
              </a:rPr>
            </a:fld>
            <a:endParaRPr lang="zh-CN" altLang="en-US" sz="1200">
              <a:solidFill>
                <a:srgbClr val="898989"/>
              </a:solidFill>
              <a:latin typeface="Calibri" panose="020F050202020403020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anose="020F050202020403020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eaLnBrk="1" hangingPunct="1"/>
            <a:fld id="{C927FF11-0D6A-4886-AD1E-501EB02EF448}" type="slidenum">
              <a:rPr lang="en-US" altLang="en-US" sz="1200">
                <a:solidFill>
                  <a:srgbClr val="898989"/>
                </a:solidFill>
                <a:latin typeface="Calibri" panose="020F0502020204030204" charset="0"/>
              </a:rPr>
            </a:fld>
            <a:endParaRPr lang="en-US" altLang="en-US" sz="1200">
              <a:solidFill>
                <a:srgbClr val="898989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lvl="0" indent="0" eaLnBrk="1" hangingPunct="1"/>
            <a:fld id="{840DE79C-8EC6-42A6-96EA-D5685B1D72C5}" type="datetime1">
              <a:rPr lang="zh-CN" altLang="en-US" sz="1200">
                <a:solidFill>
                  <a:srgbClr val="898989"/>
                </a:solidFill>
                <a:latin typeface="Calibri" panose="020F0502020204030204" charset="0"/>
              </a:rPr>
            </a:fld>
            <a:endParaRPr lang="zh-CN" altLang="en-US" sz="1200">
              <a:solidFill>
                <a:srgbClr val="898989"/>
              </a:solidFill>
              <a:latin typeface="Calibri" panose="020F050202020403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anose="020F050202020403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eaLnBrk="1" hangingPunct="1"/>
            <a:fld id="{C927FF11-0D6A-4886-AD1E-501EB02EF448}" type="slidenum">
              <a:rPr lang="en-US" altLang="en-US" sz="1200">
                <a:solidFill>
                  <a:srgbClr val="898989"/>
                </a:solidFill>
                <a:latin typeface="Calibri" panose="020F0502020204030204" charset="0"/>
              </a:rPr>
            </a:fld>
            <a:endParaRPr lang="en-US" altLang="en-US" sz="1200">
              <a:solidFill>
                <a:srgbClr val="898989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5293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lvl="0" indent="0" eaLnBrk="1" hangingPunct="1"/>
            <a:fld id="{840DE79C-8EC6-42A6-96EA-D5685B1D72C5}" type="datetime1">
              <a:rPr lang="zh-CN" altLang="en-US" sz="1200">
                <a:solidFill>
                  <a:srgbClr val="898989"/>
                </a:solidFill>
                <a:latin typeface="Calibri" panose="020F0502020204030204" charset="0"/>
              </a:rPr>
            </a:fld>
            <a:endParaRPr lang="zh-CN" altLang="en-US" sz="1200">
              <a:solidFill>
                <a:srgbClr val="898989"/>
              </a:solidFill>
              <a:latin typeface="Calibri" panose="020F050202020403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anose="020F050202020403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eaLnBrk="1" hangingPunct="1"/>
            <a:fld id="{C927FF11-0D6A-4886-AD1E-501EB02EF448}" type="slidenum">
              <a:rPr lang="en-US" altLang="en-US" sz="1200">
                <a:solidFill>
                  <a:srgbClr val="898989"/>
                </a:solidFill>
                <a:latin typeface="Calibri" panose="020F0502020204030204" charset="0"/>
              </a:rPr>
            </a:fld>
            <a:endParaRPr lang="en-US" altLang="en-US" sz="1200">
              <a:solidFill>
                <a:srgbClr val="898989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lvl="0" indent="0" eaLnBrk="1" hangingPunct="1"/>
            <a:fld id="{840DE79C-8EC6-42A6-96EA-D5685B1D72C5}" type="datetime1">
              <a:rPr lang="zh-CN" altLang="en-US" sz="1200">
                <a:solidFill>
                  <a:srgbClr val="898989"/>
                </a:solidFill>
                <a:latin typeface="Calibri" panose="020F0502020204030204" charset="0"/>
              </a:rPr>
            </a:fld>
            <a:endParaRPr lang="zh-CN" altLang="en-US" sz="1200">
              <a:solidFill>
                <a:srgbClr val="898989"/>
              </a:solidFill>
              <a:latin typeface="Calibri" panose="020F050202020403020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anose="020F050202020403020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eaLnBrk="1" hangingPunct="1"/>
            <a:fld id="{C927FF11-0D6A-4886-AD1E-501EB02EF448}" type="slidenum">
              <a:rPr lang="en-US" altLang="en-US" sz="1200">
                <a:solidFill>
                  <a:srgbClr val="898989"/>
                </a:solidFill>
                <a:latin typeface="Calibri" panose="020F0502020204030204" charset="0"/>
              </a:rPr>
            </a:fld>
            <a:endParaRPr lang="en-US" altLang="en-US" sz="1200">
              <a:solidFill>
                <a:srgbClr val="898989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76B6-B58E-4D05-9365-AC6AD3765B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B4F5-746D-4D5E-98D1-E19854A8DD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lvl="0" indent="0" eaLnBrk="1" hangingPunct="1"/>
            <a:fld id="{840DE79C-8EC6-42A6-96EA-D5685B1D72C5}" type="datetime1">
              <a:rPr lang="zh-CN" altLang="en-US" sz="1200">
                <a:solidFill>
                  <a:srgbClr val="898989"/>
                </a:solidFill>
                <a:latin typeface="Calibri" panose="020F0502020204030204" charset="0"/>
              </a:rPr>
            </a:fld>
            <a:endParaRPr lang="zh-CN" altLang="en-US" sz="1200">
              <a:solidFill>
                <a:srgbClr val="898989"/>
              </a:solidFill>
              <a:latin typeface="Calibri" panose="020F050202020403020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anose="020F050202020403020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eaLnBrk="1" hangingPunct="1"/>
            <a:fld id="{C927FF11-0D6A-4886-AD1E-501EB02EF448}" type="slidenum">
              <a:rPr lang="en-US" altLang="en-US" sz="1200">
                <a:solidFill>
                  <a:srgbClr val="898989"/>
                </a:solidFill>
                <a:latin typeface="Calibri" panose="020F0502020204030204" charset="0"/>
              </a:rPr>
            </a:fld>
            <a:endParaRPr lang="en-US" altLang="en-US" sz="1200">
              <a:solidFill>
                <a:srgbClr val="898989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lvl="0" indent="0" eaLnBrk="1" hangingPunct="1"/>
            <a:fld id="{840DE79C-8EC6-42A6-96EA-D5685B1D72C5}" type="datetime1">
              <a:rPr lang="zh-CN" altLang="en-US" sz="1200">
                <a:solidFill>
                  <a:srgbClr val="898989"/>
                </a:solidFill>
                <a:latin typeface="Calibri" panose="020F0502020204030204" charset="0"/>
              </a:rPr>
            </a:fld>
            <a:endParaRPr lang="zh-CN" altLang="en-US" sz="1200">
              <a:solidFill>
                <a:srgbClr val="898989"/>
              </a:solidFill>
              <a:latin typeface="Calibri" panose="020F050202020403020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anose="020F050202020403020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eaLnBrk="1" hangingPunct="1"/>
            <a:fld id="{C927FF11-0D6A-4886-AD1E-501EB02EF448}" type="slidenum">
              <a:rPr lang="en-US" altLang="en-US" sz="1200">
                <a:solidFill>
                  <a:srgbClr val="898989"/>
                </a:solidFill>
                <a:latin typeface="Calibri" panose="020F0502020204030204" charset="0"/>
              </a:rPr>
            </a:fld>
            <a:endParaRPr lang="en-US" altLang="en-US" sz="1200">
              <a:solidFill>
                <a:srgbClr val="898989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lvl="0" indent="0" eaLnBrk="1" hangingPunct="1"/>
            <a:fld id="{840DE79C-8EC6-42A6-96EA-D5685B1D72C5}" type="datetime1">
              <a:rPr lang="zh-CN" altLang="en-US" sz="1200">
                <a:solidFill>
                  <a:srgbClr val="898989"/>
                </a:solidFill>
                <a:latin typeface="Calibri" panose="020F0502020204030204" charset="0"/>
              </a:rPr>
            </a:fld>
            <a:endParaRPr lang="zh-CN" altLang="en-US" sz="1200">
              <a:solidFill>
                <a:srgbClr val="898989"/>
              </a:solidFill>
              <a:latin typeface="Calibri" panose="020F050202020403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anose="020F050202020403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eaLnBrk="1" hangingPunct="1"/>
            <a:fld id="{C927FF11-0D6A-4886-AD1E-501EB02EF448}" type="slidenum">
              <a:rPr lang="en-US" altLang="en-US" sz="1200">
                <a:solidFill>
                  <a:srgbClr val="898989"/>
                </a:solidFill>
                <a:latin typeface="Calibri" panose="020F0502020204030204" charset="0"/>
              </a:rPr>
            </a:fld>
            <a:endParaRPr lang="en-US" altLang="en-US" sz="1200">
              <a:solidFill>
                <a:srgbClr val="898989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lvl="0" indent="0" eaLnBrk="1" hangingPunct="1"/>
            <a:fld id="{959AFE59-9D45-408C-9EA6-BD4EFB5C3B18}" type="datetime1">
              <a:rPr lang="zh-CN" altLang="en-US" sz="1200">
                <a:solidFill>
                  <a:srgbClr val="898989"/>
                </a:solidFill>
                <a:latin typeface="Calibri" panose="020F0502020204030204" charset="0"/>
              </a:rPr>
            </a:fld>
            <a:endParaRPr lang="zh-CN" altLang="en-US" sz="1200">
              <a:solidFill>
                <a:srgbClr val="898989"/>
              </a:solidFill>
              <a:latin typeface="Calibri" panose="020F050202020403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anose="020F050202020403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eaLnBrk="1" hangingPunct="1"/>
            <a:fld id="{157A53AA-6471-4B22-933F-8EC9C6C57B76}" type="slidenum">
              <a:rPr lang="en-US" altLang="en-US" sz="1200">
                <a:solidFill>
                  <a:srgbClr val="898989"/>
                </a:solidFill>
                <a:latin typeface="Calibri" panose="020F0502020204030204" charset="0"/>
              </a:rPr>
            </a:fld>
            <a:endParaRPr lang="en-US" altLang="en-US" sz="1200">
              <a:solidFill>
                <a:srgbClr val="898989"/>
              </a:solidFill>
              <a:latin typeface="Calibri" panose="020F0502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lvl="0" indent="0" eaLnBrk="1" hangingPunct="1"/>
            <a:fld id="{FBF1903D-7E49-41D0-8DD8-175318F09D95}" type="datetime1">
              <a:rPr lang="zh-CN" altLang="en-US" sz="1200">
                <a:solidFill>
                  <a:srgbClr val="898989"/>
                </a:solidFill>
                <a:latin typeface="Calibri" panose="020F0502020204030204" charset="0"/>
              </a:rPr>
            </a:fld>
            <a:endParaRPr lang="zh-CN" altLang="en-US" sz="1200">
              <a:solidFill>
                <a:srgbClr val="898989"/>
              </a:solidFill>
              <a:latin typeface="Calibri" panose="020F050202020403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anose="020F050202020403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eaLnBrk="1" hangingPunct="1"/>
            <a:fld id="{A439AA57-42EA-49BF-B3C6-94324779DC8F}" type="slidenum">
              <a:rPr lang="en-US" altLang="en-US" sz="1200">
                <a:solidFill>
                  <a:srgbClr val="898989"/>
                </a:solidFill>
                <a:latin typeface="Calibri" panose="020F0502020204030204" charset="0"/>
              </a:rPr>
            </a:fld>
            <a:endParaRPr lang="en-US" altLang="en-US" sz="1200">
              <a:solidFill>
                <a:srgbClr val="898989"/>
              </a:solidFill>
              <a:latin typeface="Calibri" panose="020F0502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3944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3944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lvl="0" indent="0" eaLnBrk="1" hangingPunct="1"/>
            <a:fld id="{07655AB4-23BA-443F-BE91-FA5ED8BCF1A0}" type="datetime1">
              <a:rPr lang="zh-CN" altLang="en-US" sz="1200">
                <a:solidFill>
                  <a:srgbClr val="898989"/>
                </a:solidFill>
                <a:latin typeface="Calibri" panose="020F0502020204030204" charset="0"/>
              </a:rPr>
            </a:fld>
            <a:endParaRPr lang="zh-CN" altLang="en-US" sz="1200">
              <a:solidFill>
                <a:srgbClr val="898989"/>
              </a:solidFill>
              <a:latin typeface="Calibri" panose="020F050202020403020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anose="020F050202020403020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eaLnBrk="1" hangingPunct="1"/>
            <a:fld id="{0C0DF2BA-8D53-4DE7-B5D5-5BE22867AA30}" type="slidenum">
              <a:rPr lang="en-US" altLang="en-US" sz="1200">
                <a:solidFill>
                  <a:srgbClr val="898989"/>
                </a:solidFill>
                <a:latin typeface="Calibri" panose="020F0502020204030204" charset="0"/>
              </a:rPr>
            </a:fld>
            <a:endParaRPr lang="en-US" altLang="en-US" sz="1200">
              <a:solidFill>
                <a:srgbClr val="898989"/>
              </a:solidFill>
              <a:latin typeface="Calibri" panose="020F0502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lvl="0" indent="0" eaLnBrk="1" hangingPunct="1"/>
            <a:fld id="{840DE79C-8EC6-42A6-96EA-D5685B1D72C5}" type="datetime1">
              <a:rPr lang="zh-CN" altLang="en-US" sz="1200">
                <a:solidFill>
                  <a:srgbClr val="898989"/>
                </a:solidFill>
                <a:latin typeface="Calibri" panose="020F0502020204030204" charset="0"/>
              </a:rPr>
            </a:fld>
            <a:endParaRPr lang="zh-CN" altLang="en-US" sz="1200">
              <a:solidFill>
                <a:srgbClr val="898989"/>
              </a:solidFill>
              <a:latin typeface="Calibri" panose="020F050202020403020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anose="020F050202020403020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eaLnBrk="1" hangingPunct="1"/>
            <a:fld id="{C927FF11-0D6A-4886-AD1E-501EB02EF448}" type="slidenum">
              <a:rPr lang="en-US" altLang="en-US" sz="1200">
                <a:solidFill>
                  <a:srgbClr val="898989"/>
                </a:solidFill>
                <a:latin typeface="Calibri" panose="020F0502020204030204" charset="0"/>
              </a:rPr>
            </a:fld>
            <a:endParaRPr lang="en-US" altLang="en-US" sz="1200">
              <a:solidFill>
                <a:srgbClr val="898989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lvl="0" indent="0" eaLnBrk="1" hangingPunct="1"/>
            <a:fld id="{840DE79C-8EC6-42A6-96EA-D5685B1D72C5}" type="datetime1">
              <a:rPr lang="zh-CN" altLang="en-US" sz="1200">
                <a:solidFill>
                  <a:srgbClr val="898989"/>
                </a:solidFill>
                <a:latin typeface="Calibri" panose="020F0502020204030204" charset="0"/>
              </a:rPr>
            </a:fld>
            <a:endParaRPr lang="zh-CN" altLang="en-US" sz="1200">
              <a:solidFill>
                <a:srgbClr val="898989"/>
              </a:solidFill>
              <a:latin typeface="Calibri" panose="020F050202020403020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anose="020F050202020403020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eaLnBrk="1" hangingPunct="1"/>
            <a:fld id="{C927FF11-0D6A-4886-AD1E-501EB02EF448}" type="slidenum">
              <a:rPr lang="en-US" altLang="en-US" sz="1200">
                <a:solidFill>
                  <a:srgbClr val="898989"/>
                </a:solidFill>
                <a:latin typeface="Calibri" panose="020F0502020204030204" charset="0"/>
              </a:rPr>
            </a:fld>
            <a:endParaRPr lang="en-US" altLang="en-US" sz="1200">
              <a:solidFill>
                <a:srgbClr val="898989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lvl="0" indent="0" eaLnBrk="1" hangingPunct="1"/>
            <a:fld id="{840DE79C-8EC6-42A6-96EA-D5685B1D72C5}" type="datetime1">
              <a:rPr lang="zh-CN" altLang="en-US" sz="1200">
                <a:solidFill>
                  <a:srgbClr val="898989"/>
                </a:solidFill>
                <a:latin typeface="Calibri" panose="020F0502020204030204" charset="0"/>
              </a:rPr>
            </a:fld>
            <a:endParaRPr lang="zh-CN" altLang="en-US" sz="1200">
              <a:solidFill>
                <a:srgbClr val="898989"/>
              </a:solidFill>
              <a:latin typeface="Calibri" panose="020F050202020403020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anose="020F05020202040302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eaLnBrk="1" hangingPunct="1"/>
            <a:fld id="{C927FF11-0D6A-4886-AD1E-501EB02EF448}" type="slidenum">
              <a:rPr lang="en-US" altLang="en-US" sz="1200">
                <a:solidFill>
                  <a:srgbClr val="898989"/>
                </a:solidFill>
                <a:latin typeface="Calibri" panose="020F0502020204030204" charset="0"/>
              </a:rPr>
            </a:fld>
            <a:endParaRPr lang="en-US" altLang="en-US" sz="1200">
              <a:solidFill>
                <a:srgbClr val="898989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0.xml"/><Relationship Id="rId7" Type="http://schemas.openxmlformats.org/officeDocument/2006/relationships/slideLayout" Target="../slideLayouts/slideLayout9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4" Type="http://schemas.openxmlformats.org/officeDocument/2006/relationships/theme" Target="../theme/theme3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176B6-B58E-4D05-9365-AC6AD3765B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9B4F5-746D-4D5E-98D1-E19854A8DD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/>
            </a:lvl1pPr>
          </a:lstStyle>
          <a:p>
            <a:pPr marL="0" lvl="0" indent="0" eaLnBrk="1" hangingPunct="1"/>
            <a:fld id="{840DE79C-8EC6-42A6-96EA-D5685B1D72C5}" type="datetime1">
              <a:rPr lang="zh-CN" altLang="en-US" sz="1200">
                <a:solidFill>
                  <a:srgbClr val="898989"/>
                </a:solidFill>
                <a:latin typeface="Calibri" panose="020F0502020204030204" charset="0"/>
              </a:rPr>
            </a:fld>
            <a:endParaRPr lang="zh-CN" altLang="en-US" sz="1200">
              <a:solidFill>
                <a:srgbClr val="898989"/>
              </a:solidFill>
              <a:latin typeface="Calibri" panose="020F0502020204030204" charset="0"/>
            </a:endParaRPr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/>
            </a:lvl1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anose="020F0502020204030204" charset="0"/>
            </a:endParaRPr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50"/>
            </a:lvl1pPr>
          </a:lstStyle>
          <a:p>
            <a:pPr marL="0" lvl="0" indent="0" algn="r" eaLnBrk="1" hangingPunct="1"/>
            <a:fld id="{C927FF11-0D6A-4886-AD1E-501EB02EF448}" type="slidenum">
              <a:rPr lang="en-US" altLang="en-US" sz="1200">
                <a:solidFill>
                  <a:srgbClr val="898989"/>
                </a:solidFill>
                <a:latin typeface="Calibri" panose="020F0502020204030204" charset="0"/>
              </a:rPr>
            </a:fld>
            <a:endParaRPr lang="en-US" altLang="en-US" sz="1200">
              <a:solidFill>
                <a:srgbClr val="898989"/>
              </a:solidFill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0" fontAlgn="base" latinLnBrk="0" hangingPunct="0">
        <a:lnSpc>
          <a:spcPct val="100000"/>
        </a:lnSpc>
        <a:spcBef>
          <a:spcPct val="15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0" fontAlgn="base" latinLnBrk="0" hangingPunct="0">
        <a:lnSpc>
          <a:spcPct val="100000"/>
        </a:lnSpc>
        <a:spcBef>
          <a:spcPct val="15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0" fontAlgn="base" latinLnBrk="0" hangingPunct="0">
        <a:lnSpc>
          <a:spcPct val="100000"/>
        </a:lnSpc>
        <a:spcBef>
          <a:spcPct val="15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0" fontAlgn="base" latinLnBrk="0" hangingPunct="0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0" fontAlgn="base" latinLnBrk="0" hangingPunct="0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0" fontAlgn="base" latinLnBrk="0" hangingPunct="0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0" fontAlgn="base" latinLnBrk="0" hangingPunct="0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0" fontAlgn="base" latinLnBrk="0" hangingPunct="0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176B6-B58E-4D05-9365-AC6AD3765B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9B4F5-746D-4D5E-98D1-E19854A8DD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wmf"/><Relationship Id="rId8" Type="http://schemas.openxmlformats.org/officeDocument/2006/relationships/oleObject" Target="../embeddings/oleObject3.bin"/><Relationship Id="rId7" Type="http://schemas.openxmlformats.org/officeDocument/2006/relationships/image" Target="../media/image15.wmf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Relationship Id="rId3" Type="http://schemas.openxmlformats.org/officeDocument/2006/relationships/tags" Target="../tags/tag12.xml"/><Relationship Id="rId2" Type="http://schemas.openxmlformats.org/officeDocument/2006/relationships/image" Target="../media/image13.jpeg"/><Relationship Id="rId11" Type="http://schemas.openxmlformats.org/officeDocument/2006/relationships/vmlDrawing" Target="../drawings/vmlDrawing1.vml"/><Relationship Id="rId10" Type="http://schemas.openxmlformats.org/officeDocument/2006/relationships/slideLayout" Target="../slideLayouts/slideLayout16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17.jpeg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19.jpeg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image" Target="../media/image20.jpeg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6.xml"/><Relationship Id="rId4" Type="http://schemas.openxmlformats.org/officeDocument/2006/relationships/tags" Target="../tags/tag19.xml"/><Relationship Id="rId3" Type="http://schemas.openxmlformats.org/officeDocument/2006/relationships/image" Target="../media/image21.jpeg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22.jpeg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23.jpeg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24.jpeg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25.jpeg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26.jpeg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image" Target="../media/image27.jpeg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28.jpeg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29.jpeg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4.jpeg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5.jpeg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4.jpeg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3" Type="http://schemas.openxmlformats.org/officeDocument/2006/relationships/image" Target="../media/image6.jpeg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jpeg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矩形 5"/>
          <p:cNvSpPr/>
          <p:nvPr/>
        </p:nvSpPr>
        <p:spPr>
          <a:xfrm>
            <a:off x="2748757" y="1275398"/>
            <a:ext cx="3509645" cy="768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zh-CN" sz="4400" b="1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7.2  </a:t>
            </a:r>
            <a:r>
              <a:rPr sz="4400" b="1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排</a:t>
            </a:r>
            <a:r>
              <a:rPr lang="en-US" altLang="zh-CN" sz="4400" b="1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  </a:t>
            </a:r>
            <a:r>
              <a:rPr sz="4400" b="1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列</a:t>
            </a:r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 </a:t>
            </a:r>
            <a:endParaRPr lang="en-US" altLang="zh-CN" sz="3600" b="1"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/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" t="8000" r="9049" b="82198"/>
          <a:stretch>
            <a:fillRect/>
          </a:stretch>
        </p:blipFill>
        <p:spPr>
          <a:xfrm>
            <a:off x="323850" y="411480"/>
            <a:ext cx="7992745" cy="504190"/>
          </a:xfrm>
          <a:prstGeom prst="rect">
            <a:avLst/>
          </a:prstGeom>
        </p:spPr>
      </p:pic>
      <p:pic>
        <p:nvPicPr>
          <p:cNvPr id="4" name="图片 3"/>
          <p:cNvPicPr/>
          <p:nvPr>
            <p:custDataLst>
              <p:tags r:id="rId3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" t="22000" r="5903" b="23395"/>
          <a:stretch>
            <a:fillRect/>
          </a:stretch>
        </p:blipFill>
        <p:spPr>
          <a:xfrm>
            <a:off x="323850" y="1131570"/>
            <a:ext cx="8280400" cy="2808605"/>
          </a:xfrm>
          <a:prstGeom prst="rect">
            <a:avLst/>
          </a:prstGeom>
        </p:spPr>
      </p:pic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948170" y="987425"/>
          <a:ext cx="6445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4" imgW="203200" imgH="241300" progId="Equation.KSEE3">
                  <p:embed/>
                </p:oleObj>
              </mc:Choice>
              <mc:Fallback>
                <p:oleObj name="" r:id="rId4" imgW="203200" imgH="2413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48170" y="987425"/>
                        <a:ext cx="644525" cy="76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636010" y="2303463"/>
          <a:ext cx="644525" cy="725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6" imgW="203200" imgH="228600" progId="Equation.KSEE3">
                  <p:embed/>
                </p:oleObj>
              </mc:Choice>
              <mc:Fallback>
                <p:oleObj name="" r:id="rId6" imgW="203200" imgH="2286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36010" y="2303463"/>
                        <a:ext cx="644525" cy="7251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147945" y="3671888"/>
          <a:ext cx="644525" cy="725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8" imgW="203200" imgH="228600" progId="Equation.KSEE3">
                  <p:embed/>
                </p:oleObj>
              </mc:Choice>
              <mc:Fallback>
                <p:oleObj name="" r:id="rId8" imgW="203200" imgH="2286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47945" y="3671888"/>
                        <a:ext cx="644525" cy="7251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6605" r="41340" b="83605"/>
          <a:stretch>
            <a:fillRect/>
          </a:stretch>
        </p:blipFill>
        <p:spPr>
          <a:xfrm>
            <a:off x="395605" y="339725"/>
            <a:ext cx="4968240" cy="503555"/>
          </a:xfrm>
          <a:prstGeom prst="rect">
            <a:avLst/>
          </a:prstGeom>
        </p:spPr>
      </p:pic>
      <p:pic>
        <p:nvPicPr>
          <p:cNvPr id="2" name="图片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22000" r="5903" b="20605"/>
          <a:stretch>
            <a:fillRect/>
          </a:stretch>
        </p:blipFill>
        <p:spPr>
          <a:xfrm>
            <a:off x="395605" y="1131570"/>
            <a:ext cx="8208645" cy="29521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" t="6605" r="42125" b="83605"/>
          <a:stretch>
            <a:fillRect/>
          </a:stretch>
        </p:blipFill>
        <p:spPr>
          <a:xfrm>
            <a:off x="323850" y="483235"/>
            <a:ext cx="4968240" cy="503555"/>
          </a:xfrm>
          <a:prstGeom prst="rect">
            <a:avLst/>
          </a:prstGeom>
        </p:spPr>
      </p:pic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20605" r="4326" b="13605"/>
          <a:stretch>
            <a:fillRect/>
          </a:stretch>
        </p:blipFill>
        <p:spPr>
          <a:xfrm>
            <a:off x="611505" y="1059815"/>
            <a:ext cx="8136890" cy="3383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6605" r="23222" b="82198"/>
          <a:stretch>
            <a:fillRect/>
          </a:stretch>
        </p:blipFill>
        <p:spPr>
          <a:xfrm>
            <a:off x="251460" y="483235"/>
            <a:ext cx="6624955" cy="575945"/>
          </a:xfrm>
          <a:prstGeom prst="rect">
            <a:avLst/>
          </a:prstGeom>
        </p:spPr>
      </p:pic>
      <p:pic>
        <p:nvPicPr>
          <p:cNvPr id="2" name="图片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" t="20605" r="7479" b="22000"/>
          <a:stretch>
            <a:fillRect/>
          </a:stretch>
        </p:blipFill>
        <p:spPr>
          <a:xfrm>
            <a:off x="539750" y="1059815"/>
            <a:ext cx="7920355" cy="29521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383225" y="411713"/>
            <a:ext cx="2995295" cy="56070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p>
            <a:pPr algn="ctr"/>
            <a:r>
              <a:rPr lang="zh-CN" altLang="en-US" sz="32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三、排列数公式</a:t>
            </a:r>
            <a:endParaRPr lang="zh-CN" altLang="en-US" sz="3200" b="1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3" name="图片 2"/>
          <p:cNvPicPr/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9" t="20605" r="5111" b="19198"/>
          <a:stretch>
            <a:fillRect/>
          </a:stretch>
        </p:blipFill>
        <p:spPr>
          <a:xfrm>
            <a:off x="683895" y="1059815"/>
            <a:ext cx="7992745" cy="30962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587377" y="411713"/>
            <a:ext cx="2586990" cy="56070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p>
            <a:pPr algn="ctr"/>
            <a:r>
              <a:rPr lang="zh-CN" altLang="en-US" sz="32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四、例题讲解</a:t>
            </a:r>
            <a:endParaRPr lang="zh-CN" altLang="en-US" sz="3200" b="1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3" name="图片 2"/>
          <p:cNvPicPr/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" t="17802" r="10625" b="55605"/>
          <a:stretch>
            <a:fillRect/>
          </a:stretch>
        </p:blipFill>
        <p:spPr>
          <a:xfrm>
            <a:off x="539750" y="915670"/>
            <a:ext cx="7632700" cy="1367790"/>
          </a:xfrm>
          <a:prstGeom prst="rect">
            <a:avLst/>
          </a:prstGeom>
        </p:spPr>
      </p:pic>
      <p:pic>
        <p:nvPicPr>
          <p:cNvPr id="4" name="图片 3"/>
          <p:cNvPicPr/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57000" r="30312" b="30395"/>
          <a:stretch>
            <a:fillRect/>
          </a:stretch>
        </p:blipFill>
        <p:spPr>
          <a:xfrm>
            <a:off x="611505" y="2931795"/>
            <a:ext cx="5760720" cy="648335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44395" r="22438" b="41605"/>
          <a:stretch>
            <a:fillRect/>
          </a:stretch>
        </p:blipFill>
        <p:spPr>
          <a:xfrm>
            <a:off x="971550" y="2283460"/>
            <a:ext cx="6120765" cy="72009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9" t="71000" r="8264" b="17802"/>
          <a:stretch>
            <a:fillRect/>
          </a:stretch>
        </p:blipFill>
        <p:spPr>
          <a:xfrm>
            <a:off x="827405" y="3651885"/>
            <a:ext cx="7560945" cy="5759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587377" y="411713"/>
            <a:ext cx="2586990" cy="56070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p>
            <a:pPr algn="ctr"/>
            <a:r>
              <a:rPr lang="zh-CN" altLang="en-US" sz="32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四、例题讲解</a:t>
            </a:r>
            <a:endParaRPr lang="zh-CN" altLang="en-US" sz="3200" b="1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4" name="图片 3"/>
          <p:cNvPicPr/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" t="18901" r="9049" b="24802"/>
          <a:stretch>
            <a:fillRect/>
          </a:stretch>
        </p:blipFill>
        <p:spPr>
          <a:xfrm>
            <a:off x="467360" y="972185"/>
            <a:ext cx="7849235" cy="289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308215" y="1131570"/>
            <a:ext cx="360045" cy="288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261225" y="2643505"/>
            <a:ext cx="360045" cy="288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383225" y="411713"/>
            <a:ext cx="2995295" cy="56070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p>
            <a:pPr algn="ctr"/>
            <a:r>
              <a:rPr lang="zh-CN" altLang="en-US" sz="32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三、排列数公式</a:t>
            </a:r>
            <a:endParaRPr lang="zh-CN" altLang="en-US" sz="3200" b="1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3" name="图片 2"/>
          <p:cNvPicPr/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4" t="20605" r="5111" b="48605"/>
          <a:stretch>
            <a:fillRect/>
          </a:stretch>
        </p:blipFill>
        <p:spPr>
          <a:xfrm>
            <a:off x="383540" y="1059815"/>
            <a:ext cx="8293100" cy="1583690"/>
          </a:xfrm>
          <a:prstGeom prst="rect">
            <a:avLst/>
          </a:prstGeom>
        </p:spPr>
      </p:pic>
      <p:pic>
        <p:nvPicPr>
          <p:cNvPr id="4" name="图片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" t="54198" r="3542" b="23012"/>
          <a:stretch>
            <a:fillRect/>
          </a:stretch>
        </p:blipFill>
        <p:spPr>
          <a:xfrm>
            <a:off x="323850" y="2787650"/>
            <a:ext cx="8496300" cy="117221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03350" y="2860040"/>
            <a:ext cx="720090" cy="503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331595" y="4083685"/>
            <a:ext cx="4032250" cy="648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383225" y="411713"/>
            <a:ext cx="2995295" cy="56070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p>
            <a:pPr algn="ctr"/>
            <a:r>
              <a:rPr lang="zh-CN" altLang="en-US" sz="32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三、排列数公式</a:t>
            </a:r>
            <a:endParaRPr lang="zh-CN" altLang="en-US" sz="3200" b="1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3" name="图片 2"/>
          <p:cNvPicPr/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20605" r="5111" b="30395"/>
          <a:stretch>
            <a:fillRect/>
          </a:stretch>
        </p:blipFill>
        <p:spPr>
          <a:xfrm>
            <a:off x="395605" y="1059815"/>
            <a:ext cx="8281035" cy="252031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587377" y="411713"/>
            <a:ext cx="2586990" cy="56070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p>
            <a:pPr algn="ctr"/>
            <a:r>
              <a:rPr lang="zh-CN" altLang="en-US" sz="32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四、例题讲解</a:t>
            </a:r>
            <a:endParaRPr lang="zh-CN" altLang="en-US" sz="3200" b="1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3" name="图片 2"/>
          <p:cNvPicPr/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17802" r="8264" b="58395"/>
          <a:stretch>
            <a:fillRect/>
          </a:stretch>
        </p:blipFill>
        <p:spPr>
          <a:xfrm>
            <a:off x="395605" y="915670"/>
            <a:ext cx="7992745" cy="1224280"/>
          </a:xfrm>
          <a:prstGeom prst="rect">
            <a:avLst/>
          </a:prstGeom>
        </p:spPr>
      </p:pic>
      <p:pic>
        <p:nvPicPr>
          <p:cNvPr id="4" name="图片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4" t="41605" r="16139" b="38802"/>
          <a:stretch>
            <a:fillRect/>
          </a:stretch>
        </p:blipFill>
        <p:spPr>
          <a:xfrm>
            <a:off x="1547495" y="2139950"/>
            <a:ext cx="6120765" cy="10077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707" y="483468"/>
            <a:ext cx="1770380" cy="56070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CN" altLang="en-US" sz="32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情境引入</a:t>
            </a:r>
            <a:endParaRPr lang="zh-CN" altLang="en-US" sz="3200" b="1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3" name="图片 2"/>
          <p:cNvPicPr/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1" t="15000" r="49106" b="12198"/>
          <a:stretch>
            <a:fillRect/>
          </a:stretch>
        </p:blipFill>
        <p:spPr>
          <a:xfrm>
            <a:off x="2484120" y="915670"/>
            <a:ext cx="3888740" cy="37445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587377" y="411713"/>
            <a:ext cx="2586990" cy="56070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p>
            <a:pPr algn="ctr"/>
            <a:r>
              <a:rPr lang="zh-CN" altLang="en-US" sz="32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四、例题讲解</a:t>
            </a:r>
            <a:endParaRPr lang="zh-CN" altLang="en-US" sz="3200" b="1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5" name="图片 4"/>
          <p:cNvPicPr/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" t="20605" r="7479" b="55605"/>
          <a:stretch>
            <a:fillRect/>
          </a:stretch>
        </p:blipFill>
        <p:spPr>
          <a:xfrm>
            <a:off x="467360" y="1059815"/>
            <a:ext cx="7992745" cy="1223645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" t="46099" r="15347" b="11840"/>
          <a:stretch>
            <a:fillRect/>
          </a:stretch>
        </p:blipFill>
        <p:spPr>
          <a:xfrm>
            <a:off x="323850" y="2371090"/>
            <a:ext cx="7416800" cy="2163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587377" y="411713"/>
            <a:ext cx="2586990" cy="56070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p>
            <a:pPr algn="ctr"/>
            <a:r>
              <a:rPr lang="zh-CN" altLang="en-US" sz="32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五、课堂练习</a:t>
            </a:r>
            <a:endParaRPr lang="zh-CN" altLang="en-US" sz="3200" b="1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3" name="图片 2"/>
          <p:cNvPicPr/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" t="16395" r="43701" b="58395"/>
          <a:stretch>
            <a:fillRect/>
          </a:stretch>
        </p:blipFill>
        <p:spPr>
          <a:xfrm>
            <a:off x="467360" y="843280"/>
            <a:ext cx="4680585" cy="1296670"/>
          </a:xfrm>
          <a:prstGeom prst="rect">
            <a:avLst/>
          </a:prstGeom>
        </p:spPr>
      </p:pic>
      <p:pic>
        <p:nvPicPr>
          <p:cNvPr id="4" name="图片 3"/>
          <p:cNvPicPr/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" t="40198" r="7479" b="44395"/>
          <a:stretch>
            <a:fillRect/>
          </a:stretch>
        </p:blipFill>
        <p:spPr>
          <a:xfrm>
            <a:off x="467360" y="2067560"/>
            <a:ext cx="7992745" cy="792480"/>
          </a:xfrm>
          <a:prstGeom prst="rect">
            <a:avLst/>
          </a:prstGeom>
        </p:spPr>
      </p:pic>
      <p:pic>
        <p:nvPicPr>
          <p:cNvPr id="5" name="图片 4"/>
          <p:cNvPicPr/>
          <p:nvPr>
            <p:custDataLst>
              <p:tags r:id="rId5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4" t="65395" r="6687" b="19198"/>
          <a:stretch>
            <a:fillRect/>
          </a:stretch>
        </p:blipFill>
        <p:spPr>
          <a:xfrm>
            <a:off x="587375" y="3363595"/>
            <a:ext cx="7945120" cy="79248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2" t="16395" r="31889" b="59802"/>
          <a:stretch>
            <a:fillRect/>
          </a:stretch>
        </p:blipFill>
        <p:spPr>
          <a:xfrm>
            <a:off x="5003800" y="843280"/>
            <a:ext cx="1224280" cy="122428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3" t="55605" r="40549" b="34852"/>
          <a:stretch>
            <a:fillRect/>
          </a:stretch>
        </p:blipFill>
        <p:spPr>
          <a:xfrm>
            <a:off x="3420110" y="2860040"/>
            <a:ext cx="2016125" cy="490855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4" t="79148" r="43701" b="8679"/>
          <a:stretch>
            <a:fillRect/>
          </a:stretch>
        </p:blipFill>
        <p:spPr>
          <a:xfrm>
            <a:off x="3636010" y="4070985"/>
            <a:ext cx="1511935" cy="626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467362" y="411713"/>
            <a:ext cx="1770380" cy="56070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p>
            <a:pPr algn="ctr"/>
            <a:r>
              <a:rPr lang="zh-CN" altLang="en-US" sz="32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课堂小结</a:t>
            </a:r>
            <a:endParaRPr lang="zh-CN" altLang="en-US" sz="3200" b="1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3" name="图片 2"/>
          <p:cNvPicPr/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" t="19198" r="22438" b="20605"/>
          <a:stretch>
            <a:fillRect/>
          </a:stretch>
        </p:blipFill>
        <p:spPr>
          <a:xfrm>
            <a:off x="467360" y="987425"/>
            <a:ext cx="6624955" cy="309626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707765" y="2860040"/>
            <a:ext cx="936625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587377" y="411713"/>
            <a:ext cx="2586990" cy="56070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p>
            <a:pPr algn="ctr"/>
            <a:r>
              <a:rPr lang="zh-CN" altLang="en-US" sz="32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五、课堂练习</a:t>
            </a:r>
            <a:endParaRPr lang="zh-CN" altLang="en-US" sz="3200" b="1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3" name="图片 2"/>
          <p:cNvPicPr/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17802" r="14563" b="44395"/>
          <a:stretch>
            <a:fillRect/>
          </a:stretch>
        </p:blipFill>
        <p:spPr>
          <a:xfrm>
            <a:off x="395605" y="915670"/>
            <a:ext cx="7416800" cy="1944370"/>
          </a:xfrm>
          <a:prstGeom prst="rect">
            <a:avLst/>
          </a:prstGeom>
        </p:spPr>
      </p:pic>
      <p:pic>
        <p:nvPicPr>
          <p:cNvPr id="4" name="图片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55605" r="16924" b="20605"/>
          <a:stretch>
            <a:fillRect/>
          </a:stretch>
        </p:blipFill>
        <p:spPr>
          <a:xfrm>
            <a:off x="971550" y="2860040"/>
            <a:ext cx="6624955" cy="1223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467362" y="411713"/>
            <a:ext cx="1770380" cy="56070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p>
            <a:pPr algn="ctr"/>
            <a:r>
              <a:rPr lang="zh-CN" altLang="en-US" sz="32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课后作业</a:t>
            </a:r>
            <a:endParaRPr lang="zh-CN" altLang="en-US" sz="3200" b="1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613015" y="4227830"/>
            <a:ext cx="1063625" cy="575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251460" y="4227830"/>
            <a:ext cx="864235" cy="575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115695" y="1707515"/>
            <a:ext cx="580199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华光准圆_CNKI" panose="02000500000000000000" charset="-122"/>
                <a:ea typeface="华光准圆_CNKI" panose="02000500000000000000" charset="-122"/>
                <a:cs typeface="华光准圆_CNKI" panose="02000500000000000000" charset="-122"/>
              </a:rPr>
              <a:t>书本练习题：</a:t>
            </a:r>
            <a:r>
              <a:rPr lang="en-US" altLang="zh-CN" sz="4000">
                <a:latin typeface="华光准圆_CNKI" panose="02000500000000000000" charset="-122"/>
                <a:ea typeface="华光准圆_CNKI" panose="02000500000000000000" charset="-122"/>
                <a:cs typeface="华光准圆_CNKI" panose="02000500000000000000" charset="-122"/>
              </a:rPr>
              <a:t>2-5</a:t>
            </a:r>
            <a:endParaRPr lang="en-US" altLang="zh-CN" sz="4000">
              <a:latin typeface="华光准圆_CNKI" panose="02000500000000000000" charset="-122"/>
              <a:ea typeface="华光准圆_CNKI" panose="02000500000000000000" charset="-122"/>
              <a:cs typeface="华光准圆_CNKI" panose="02000500000000000000" charset="-122"/>
            </a:endParaRPr>
          </a:p>
          <a:p>
            <a:endParaRPr lang="en-US" altLang="zh-CN" sz="4000">
              <a:latin typeface="华光准圆_CNKI" panose="02000500000000000000" charset="-122"/>
              <a:ea typeface="华光准圆_CNKI" panose="02000500000000000000" charset="-122"/>
              <a:cs typeface="华光准圆_CNKI" panose="02000500000000000000" charset="-122"/>
            </a:endParaRPr>
          </a:p>
          <a:p>
            <a:r>
              <a:rPr lang="zh-CN" altLang="en-US" sz="4000">
                <a:latin typeface="华光准圆_CNKI" panose="02000500000000000000" charset="-122"/>
                <a:ea typeface="华光准圆_CNKI" panose="02000500000000000000" charset="-122"/>
                <a:cs typeface="华光准圆_CNKI" panose="02000500000000000000" charset="-122"/>
              </a:rPr>
              <a:t>分层作业（十四）：</a:t>
            </a:r>
            <a:r>
              <a:rPr lang="en-US" altLang="zh-CN" sz="4000">
                <a:latin typeface="华光准圆_CNKI" panose="02000500000000000000" charset="-122"/>
                <a:ea typeface="华光准圆_CNKI" panose="02000500000000000000" charset="-122"/>
                <a:cs typeface="华光准圆_CNKI" panose="02000500000000000000" charset="-122"/>
              </a:rPr>
              <a:t>1-10</a:t>
            </a:r>
            <a:endParaRPr lang="en-US" altLang="zh-CN" sz="4000">
              <a:latin typeface="华光准圆_CNKI" panose="02000500000000000000" charset="-122"/>
              <a:ea typeface="华光准圆_CNKI" panose="02000500000000000000" charset="-122"/>
              <a:cs typeface="华光准圆_CNKI" panose="02000500000000000000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矩形 5"/>
          <p:cNvSpPr/>
          <p:nvPr/>
        </p:nvSpPr>
        <p:spPr>
          <a:xfrm>
            <a:off x="2748757" y="1275398"/>
            <a:ext cx="3509645" cy="768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zh-CN" sz="4400" b="1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7.2  </a:t>
            </a:r>
            <a:r>
              <a:rPr sz="4400" b="1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排</a:t>
            </a:r>
            <a:r>
              <a:rPr lang="en-US" altLang="zh-CN" sz="4400" b="1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  </a:t>
            </a:r>
            <a:r>
              <a:rPr sz="4400" b="1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列</a:t>
            </a:r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 </a:t>
            </a:r>
            <a:endParaRPr lang="en-US" altLang="zh-CN" sz="3600" b="1"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707" y="483468"/>
            <a:ext cx="1770380" cy="56070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CN" altLang="en-US" sz="32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问题提出</a:t>
            </a:r>
            <a:endParaRPr lang="zh-CN" altLang="en-US" sz="3200" b="1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3" name="图片 2"/>
          <p:cNvPicPr/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" t="16395" r="7479" b="36000"/>
          <a:stretch>
            <a:fillRect/>
          </a:stretch>
        </p:blipFill>
        <p:spPr>
          <a:xfrm>
            <a:off x="395605" y="1419860"/>
            <a:ext cx="7992745" cy="24485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707" y="411713"/>
            <a:ext cx="1770380" cy="56070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CN" altLang="en-US" sz="32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问题提出</a:t>
            </a:r>
            <a:endParaRPr lang="zh-CN" altLang="en-US" sz="3200" b="1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3" name="图片 2"/>
          <p:cNvPicPr/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" t="14000" r="6687" b="59407"/>
          <a:stretch>
            <a:fillRect/>
          </a:stretch>
        </p:blipFill>
        <p:spPr>
          <a:xfrm>
            <a:off x="323850" y="972185"/>
            <a:ext cx="8065135" cy="1367790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9" t="41605" r="5903" b="13605"/>
          <a:stretch>
            <a:fillRect/>
          </a:stretch>
        </p:blipFill>
        <p:spPr>
          <a:xfrm>
            <a:off x="251460" y="2283460"/>
            <a:ext cx="7776845" cy="23037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707" y="339958"/>
            <a:ext cx="1770380" cy="56070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CN" altLang="en-US" sz="32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问题提出</a:t>
            </a:r>
            <a:endParaRPr lang="zh-CN" altLang="en-US" sz="3200" b="1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3" name="图片 2"/>
          <p:cNvPicPr/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" t="16395" r="7479" b="36000"/>
          <a:stretch>
            <a:fillRect/>
          </a:stretch>
        </p:blipFill>
        <p:spPr>
          <a:xfrm>
            <a:off x="467360" y="843280"/>
            <a:ext cx="7992745" cy="2448560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64000" r="8264" b="19198"/>
          <a:stretch>
            <a:fillRect/>
          </a:stretch>
        </p:blipFill>
        <p:spPr>
          <a:xfrm>
            <a:off x="395605" y="3291840"/>
            <a:ext cx="7992745" cy="86423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107000" y="411713"/>
            <a:ext cx="2995295" cy="56070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p>
            <a:pPr algn="ctr"/>
            <a:r>
              <a:rPr lang="zh-CN" altLang="en-US" sz="32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一、排列的定义</a:t>
            </a:r>
            <a:endParaRPr lang="zh-CN" altLang="en-US" sz="3200" b="1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3" name="图片 2"/>
          <p:cNvPicPr/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23395" r="5903" b="52802"/>
          <a:stretch>
            <a:fillRect/>
          </a:stretch>
        </p:blipFill>
        <p:spPr>
          <a:xfrm>
            <a:off x="395605" y="1203325"/>
            <a:ext cx="8208645" cy="1224280"/>
          </a:xfrm>
          <a:prstGeom prst="rect">
            <a:avLst/>
          </a:prstGeom>
        </p:spPr>
      </p:pic>
      <p:pic>
        <p:nvPicPr>
          <p:cNvPr id="5" name="图片 4"/>
          <p:cNvPicPr/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9" t="57000" r="6688" b="19198"/>
          <a:stretch>
            <a:fillRect/>
          </a:stretch>
        </p:blipFill>
        <p:spPr>
          <a:xfrm>
            <a:off x="683895" y="2931795"/>
            <a:ext cx="7848600" cy="12242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" t="8000" r="38972" b="22000"/>
          <a:stretch>
            <a:fillRect/>
          </a:stretch>
        </p:blipFill>
        <p:spPr>
          <a:xfrm>
            <a:off x="395605" y="555625"/>
            <a:ext cx="5256530" cy="3600450"/>
          </a:xfrm>
          <a:prstGeom prst="rect">
            <a:avLst/>
          </a:prstGeom>
        </p:spPr>
      </p:pic>
      <p:pic>
        <p:nvPicPr>
          <p:cNvPr id="2" name="图片 1" descr="3b333633333030323bb9b4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07990" y="3671570"/>
            <a:ext cx="393065" cy="393065"/>
          </a:xfrm>
          <a:prstGeom prst="rect">
            <a:avLst/>
          </a:prstGeom>
        </p:spPr>
      </p:pic>
      <p:pic>
        <p:nvPicPr>
          <p:cNvPr id="5" name="图片 4" descr="3b333633323235363bb3cbbac5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07990" y="1059815"/>
            <a:ext cx="340360" cy="340360"/>
          </a:xfrm>
          <a:prstGeom prst="rect">
            <a:avLst/>
          </a:prstGeom>
        </p:spPr>
      </p:pic>
      <p:pic>
        <p:nvPicPr>
          <p:cNvPr id="6" name="图片 5" descr="3b333633323235363bb3cbbac5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07990" y="3147695"/>
            <a:ext cx="340360" cy="340360"/>
          </a:xfrm>
          <a:prstGeom prst="rect">
            <a:avLst/>
          </a:prstGeom>
        </p:spPr>
      </p:pic>
      <p:pic>
        <p:nvPicPr>
          <p:cNvPr id="7" name="图片 6" descr="3b333633323235363bb3cbbac5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07990" y="2139950"/>
            <a:ext cx="340360" cy="340360"/>
          </a:xfrm>
          <a:prstGeom prst="rect">
            <a:avLst/>
          </a:prstGeom>
        </p:spPr>
      </p:pic>
      <p:pic>
        <p:nvPicPr>
          <p:cNvPr id="8" name="图片 7" descr="3b333633333030323bb9b4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07990" y="1563370"/>
            <a:ext cx="393065" cy="393065"/>
          </a:xfrm>
          <a:prstGeom prst="rect">
            <a:avLst/>
          </a:prstGeom>
        </p:spPr>
      </p:pic>
      <p:pic>
        <p:nvPicPr>
          <p:cNvPr id="9" name="图片 8" descr="3b333633333030323bb9b4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07990" y="2617470"/>
            <a:ext cx="393065" cy="3930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179072" y="411713"/>
            <a:ext cx="3403600" cy="56070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p>
            <a:pPr algn="ctr"/>
            <a:r>
              <a:rPr lang="zh-CN" altLang="en-US" sz="32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二、排列数的定义</a:t>
            </a:r>
            <a:endParaRPr lang="zh-CN" altLang="en-US" sz="3200" b="1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3" name="图片 2"/>
          <p:cNvPicPr/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t="23395" r="12201" b="44395"/>
          <a:stretch>
            <a:fillRect/>
          </a:stretch>
        </p:blipFill>
        <p:spPr>
          <a:xfrm>
            <a:off x="755650" y="1203325"/>
            <a:ext cx="7272655" cy="1656715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61198" r="27951" b="20605"/>
          <a:stretch>
            <a:fillRect/>
          </a:stretch>
        </p:blipFill>
        <p:spPr>
          <a:xfrm>
            <a:off x="971550" y="3147695"/>
            <a:ext cx="5616575" cy="9359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commondata" val="eyJoZGlkIjoiNGU1ZDI5NzZhMWNlZmQ4NTZhZmI3Y2Q1Y2Q2NTUwNDgifQ==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EF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WPS 演示</Application>
  <PresentationFormat>全屏显示</PresentationFormat>
  <Paragraphs>42</Paragraphs>
  <Slides>24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42" baseType="lpstr">
      <vt:lpstr>Arial</vt:lpstr>
      <vt:lpstr>宋体</vt:lpstr>
      <vt:lpstr>Wingdings</vt:lpstr>
      <vt:lpstr>Calibri</vt:lpstr>
      <vt:lpstr>Arial</vt:lpstr>
      <vt:lpstr>仿宋</vt:lpstr>
      <vt:lpstr>黑体</vt:lpstr>
      <vt:lpstr>微软雅黑</vt:lpstr>
      <vt:lpstr>Arial Unicode MS</vt:lpstr>
      <vt:lpstr>等线 Light</vt:lpstr>
      <vt:lpstr>等线</vt:lpstr>
      <vt:lpstr>华光准圆_CNKI</vt:lpstr>
      <vt:lpstr>Office 主题​​</vt:lpstr>
      <vt:lpstr>默认设计模板</vt:lpstr>
      <vt:lpstr>1_Office 主题​​</vt:lpstr>
      <vt:lpstr>Equation.KSEE3</vt:lpstr>
      <vt:lpstr>Equation.KSEE3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user</dc:creator>
  <cp:lastModifiedBy>Fighting!贱豪豪!</cp:lastModifiedBy>
  <cp:revision>10</cp:revision>
  <dcterms:created xsi:type="dcterms:W3CDTF">2023-12-10T09:03:00Z</dcterms:created>
  <dcterms:modified xsi:type="dcterms:W3CDTF">2023-12-13T07:35:35Z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83811F609B4F469788A00071E0C6CF6B_12</vt:lpwstr>
  </property>
  <property fmtid="{D5CDD505-2E9C-101B-9397-08002B2CF9AE}" pid="3" name="KSOProductBuildVer">
    <vt:lpwstr>2052-12.1.0.16120</vt:lpwstr>
  </property>
</Properties>
</file>