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73" r:id="rId4"/>
    <p:sldId id="268" r:id="rId5"/>
    <p:sldId id="274" r:id="rId6"/>
    <p:sldId id="269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34607E-54B6-923C-E0F2-CC03F8913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EEC0C4-532F-16C4-AFC2-C776124CB1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607B6F-30BB-2540-9869-F1EA3907B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E3D839-99F9-F343-00C4-F82FB627D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E6767D-EDDB-C8DE-1F4B-7449FA87A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026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33FD0A-2705-98EC-B4D4-1F686A036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EA2D6AC-59D2-D15A-7272-045FFF6AB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F647C4-CE10-CE52-715F-11515D16B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CB5B25-7F71-A694-B7D3-09DB4EE46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E85038-DB8E-0289-CBFE-90A23D69E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8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F32A64E-4061-3E84-CBAB-28ACA6E509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EFDA95-B731-51B3-DDDD-A4D04CE213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3FBF81-D000-30D9-EB2B-77D491D19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1089FD-E0BD-FD69-2B07-B91C35EA4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B9CF6E-B853-EFEF-4757-7475C9680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39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DB67EA-6A6C-4FF6-D677-6CAA5DE3C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A7F5CE-93A3-5659-ED24-838403CDE4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4C02F0-05C1-5D8C-5BD9-38BCC8789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E9E997-C9CB-0EDE-CA2A-23EB71F04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048011-F7AF-6CF6-7D9E-A67613675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59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F45F53-5C53-B435-BC50-1603BCC13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48031C-7D7E-C3F1-22C5-42B4ADAC3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5DFEAA-A36F-1724-0E34-7FA871B5B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453695-78E8-8CC8-62E0-AF562C61A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4EB4A7-A881-AFC1-A86D-4EC0DEB7A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42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AD384E-D73E-3A6A-B644-2583D2173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F6C2AB-F7EF-FFB2-ADF7-0A5A1DCE91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013239-60D5-5F2D-6A70-00DC036E63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C2D734-0F50-856F-5479-1E1448D3B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EDA169-82FD-7E17-5CAD-5ADF70499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AC5947-2338-2006-77CC-90ED98DC3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81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57841E-1E52-6167-4E5D-92138C693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FD3409-27A0-61EE-E5E4-5628FF239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92CC35-8BB1-A056-71C4-710A8DC2C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A3D3DA2-B930-5C46-F343-DFA911FF4A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DE8E359-0EBD-73B4-D0F3-BDAE56941C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F43F4AF-9375-8E38-32D0-939E9E5D2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43C1FF4-316F-3376-34DD-DA7665E30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3D44C8F-4B88-FA6D-F256-6A65FED53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33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A659BD-A26E-F302-DD67-646BAAF09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4082E7A-804D-8455-85F2-13E406CBD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20B990F-A3D7-0FC2-52D9-652855B0B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59E148-993B-810A-FFF3-E7BC4E6CF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86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62DBC5-A081-BDCF-A69A-3C89C18E0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4D2778-FEE9-B5AD-C9AB-33ECB0A69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92E75E-D7C8-F9DC-80BE-2FE4BAEB4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126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F284A8-6472-E0E2-1F7E-53FF09368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646EC4-B32D-C9EA-7B48-06419BAB5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328AED8-AE05-543A-F4D5-5560517C2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1A143C7-8A50-AF81-E863-475EA2056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E06AFD-9586-F232-F175-3F74EC524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90D004-8536-D81D-D4CC-24BD54595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80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4C9CE3-240F-49D8-D5F6-F06296704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0B07FBD-368E-272B-BDC1-004571218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5AE1AB-7909-2D14-CBC2-6C21B93F03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16B1F7D-462D-6B5E-67EE-96E91287B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DA9CF5-1258-6617-6662-968DFF032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493D3BF-5BCA-59BF-7BCB-B8ABABA40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070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6178837-F53C-1AFD-BF8E-3EEAFB7E0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71F5D2-8A15-C347-C0E6-9A359A14F6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327BF6-5E39-4EA6-2E81-3FA82D3F22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E39D9-C535-4F76-ADC5-FE076B1ECA7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94DD3E-518E-B90B-39AD-4966FE415A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C0EB06-E091-C109-4C96-F6129AC950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A5342-C844-49CE-9868-6A934C584C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5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E734232-46A8-4884-9A59-B7E3BA4BC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内容占位符 4" descr="日历&#10;&#10;描述已自动生成">
            <a:extLst>
              <a:ext uri="{FF2B5EF4-FFF2-40B4-BE49-F238E27FC236}">
                <a16:creationId xmlns:a16="http://schemas.microsoft.com/office/drawing/2014/main" id="{F509E3AD-976D-08AA-C067-0E8E690038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6"/>
          <a:stretch/>
        </p:blipFill>
        <p:spPr>
          <a:xfrm>
            <a:off x="1" y="1"/>
            <a:ext cx="4038603" cy="5271924"/>
          </a:xfrm>
          <a:prstGeom prst="rect">
            <a:avLst/>
          </a:prstGeom>
        </p:spPr>
      </p:pic>
      <p:pic>
        <p:nvPicPr>
          <p:cNvPr id="7" name="内容占位符 4" descr="图片包含 巴士, 游戏机, 充满, 覆盖&#10;&#10;描述已自动生成">
            <a:extLst>
              <a:ext uri="{FF2B5EF4-FFF2-40B4-BE49-F238E27FC236}">
                <a16:creationId xmlns:a16="http://schemas.microsoft.com/office/drawing/2014/main" id="{7B1DC69C-A514-B4A9-9C11-3F9ACE47BA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"/>
          <a:stretch/>
        </p:blipFill>
        <p:spPr>
          <a:xfrm>
            <a:off x="4038600" y="1"/>
            <a:ext cx="4076700" cy="5271924"/>
          </a:xfrm>
          <a:prstGeom prst="rect">
            <a:avLst/>
          </a:prstGeom>
        </p:spPr>
      </p:pic>
      <p:pic>
        <p:nvPicPr>
          <p:cNvPr id="5" name="内容占位符 4" descr="图片包含 桌子, 项目, 照片, 不同&#10;&#10;描述已自动生成">
            <a:extLst>
              <a:ext uri="{FF2B5EF4-FFF2-40B4-BE49-F238E27FC236}">
                <a16:creationId xmlns:a16="http://schemas.microsoft.com/office/drawing/2014/main" id="{908DD4EB-7D27-011F-7C0A-AF0F75AEC4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" b="1490"/>
          <a:stretch/>
        </p:blipFill>
        <p:spPr>
          <a:xfrm>
            <a:off x="8115292" y="1"/>
            <a:ext cx="4076700" cy="527192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346B8D2-3218-41A5-B817-9ABFB108C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5260724"/>
            <a:ext cx="12191998" cy="1595775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1E014CA-4279-4E70-AC56-0BBEBF92C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62225"/>
            <a:ext cx="8115300" cy="1594275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B3DCF8-9D1E-4907-B1EC-98D11BC16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636" y="5262226"/>
            <a:ext cx="12196636" cy="1594274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24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8D6B9EF-FF47-487C-8B82-F9F2B9A54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6" y="5262224"/>
            <a:ext cx="4076697" cy="1594275"/>
          </a:xfrm>
          <a:prstGeom prst="rect">
            <a:avLst/>
          </a:prstGeom>
          <a:gradFill>
            <a:gsLst>
              <a:gs pos="19000">
                <a:srgbClr val="000000">
                  <a:alpha val="62000"/>
                </a:srgbClr>
              </a:gs>
              <a:gs pos="100000">
                <a:schemeClr val="accent1">
                  <a:lumMod val="75000"/>
                  <a:alpha val="44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17D090-7948-433A-AED2-EA1A98E6F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291050" y="-40689"/>
            <a:ext cx="1594274" cy="12192000"/>
          </a:xfrm>
          <a:prstGeom prst="rect">
            <a:avLst/>
          </a:prstGeom>
          <a:gradFill>
            <a:gsLst>
              <a:gs pos="16000">
                <a:schemeClr val="accent1">
                  <a:alpha val="0"/>
                </a:schemeClr>
              </a:gs>
              <a:gs pos="99000">
                <a:srgbClr val="000000">
                  <a:alpha val="7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618C3E8-8260-4E23-8BA1-C2C3E80BE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64" y="5282206"/>
            <a:ext cx="12192264" cy="115331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chemeClr val="accent1">
                  <a:alpha val="26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DFA62C3-9572-E796-3965-D1DC9CF5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3" y="5588000"/>
            <a:ext cx="6867277" cy="92059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串、剪、戳、绕、夹的游戏</a:t>
            </a:r>
            <a:endParaRPr lang="en-US" altLang="zh-CN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20670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25">
            <a:extLst>
              <a:ext uri="{FF2B5EF4-FFF2-40B4-BE49-F238E27FC236}">
                <a16:creationId xmlns:a16="http://schemas.microsoft.com/office/drawing/2014/main" id="{93062723-6941-4ABE-8146-AC6FA530B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7" name="Rectangle 27">
            <a:extLst>
              <a:ext uri="{FF2B5EF4-FFF2-40B4-BE49-F238E27FC236}">
                <a16:creationId xmlns:a16="http://schemas.microsoft.com/office/drawing/2014/main" id="{917859B3-4C91-478D-929D-BB6433F90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330A858-8882-733C-9E57-1A07CF63D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0602"/>
            <a:ext cx="3093720" cy="1645920"/>
          </a:xfrm>
        </p:spPr>
        <p:txBody>
          <a:bodyPr>
            <a:normAutofit/>
          </a:bodyPr>
          <a:lstStyle/>
          <a:p>
            <a:endParaRPr lang="zh-CN" altLang="en-US" sz="2600"/>
          </a:p>
        </p:txBody>
      </p:sp>
      <p:pic>
        <p:nvPicPr>
          <p:cNvPr id="7" name="内容占位符 4" descr="图片包含 日历&#10;&#10;描述已自动生成">
            <a:extLst>
              <a:ext uri="{FF2B5EF4-FFF2-40B4-BE49-F238E27FC236}">
                <a16:creationId xmlns:a16="http://schemas.microsoft.com/office/drawing/2014/main" id="{48F2A720-12DA-B2AC-6B94-27BCEC7CB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1" b="3"/>
          <a:stretch/>
        </p:blipFill>
        <p:spPr>
          <a:xfrm>
            <a:off x="20" y="-13"/>
            <a:ext cx="2926060" cy="4005072"/>
          </a:xfrm>
          <a:prstGeom prst="rect">
            <a:avLst/>
          </a:prstGeom>
        </p:spPr>
      </p:pic>
      <p:pic>
        <p:nvPicPr>
          <p:cNvPr id="8" name="内容占位符 4" descr="小孩手里拿着玩具&#10;&#10;低可信度描述已自动生成">
            <a:extLst>
              <a:ext uri="{FF2B5EF4-FFF2-40B4-BE49-F238E27FC236}">
                <a16:creationId xmlns:a16="http://schemas.microsoft.com/office/drawing/2014/main" id="{76C8A083-7EFD-D1C2-9807-6E82D5CD3D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6" b="3"/>
          <a:stretch/>
        </p:blipFill>
        <p:spPr>
          <a:xfrm>
            <a:off x="3077487" y="8"/>
            <a:ext cx="2935224" cy="4005067"/>
          </a:xfrm>
          <a:prstGeom prst="rect">
            <a:avLst/>
          </a:prstGeom>
        </p:spPr>
      </p:pic>
      <p:pic>
        <p:nvPicPr>
          <p:cNvPr id="5" name="内容占位符 4" descr="图形用户界面, 网站&#10;&#10;描述已自动生成">
            <a:extLst>
              <a:ext uri="{FF2B5EF4-FFF2-40B4-BE49-F238E27FC236}">
                <a16:creationId xmlns:a16="http://schemas.microsoft.com/office/drawing/2014/main" id="{8FCDB141-94E6-CD7B-F987-C34B314162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6" b="3"/>
          <a:stretch/>
        </p:blipFill>
        <p:spPr>
          <a:xfrm>
            <a:off x="6174474" y="13"/>
            <a:ext cx="2935224" cy="4005071"/>
          </a:xfrm>
          <a:prstGeom prst="rect">
            <a:avLst/>
          </a:prstGeom>
        </p:spPr>
      </p:pic>
      <p:pic>
        <p:nvPicPr>
          <p:cNvPr id="6" name="内容占位符 4" descr="图形用户界面, 网站&#10;&#10;描述已自动生成">
            <a:extLst>
              <a:ext uri="{FF2B5EF4-FFF2-40B4-BE49-F238E27FC236}">
                <a16:creationId xmlns:a16="http://schemas.microsoft.com/office/drawing/2014/main" id="{284B4A96-F8C6-73FC-1504-56C93E3DBA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" r="2269" b="3"/>
          <a:stretch/>
        </p:blipFill>
        <p:spPr>
          <a:xfrm>
            <a:off x="9256776" y="-9"/>
            <a:ext cx="2935224" cy="4005072"/>
          </a:xfrm>
          <a:prstGeom prst="rect">
            <a:avLst/>
          </a:prstGeom>
        </p:spPr>
      </p:pic>
      <p:sp>
        <p:nvSpPr>
          <p:cNvPr id="38" name="Rectangle 29">
            <a:extLst>
              <a:ext uri="{FF2B5EF4-FFF2-40B4-BE49-F238E27FC236}">
                <a16:creationId xmlns:a16="http://schemas.microsoft.com/office/drawing/2014/main" id="{6283FBD2-A663-469F-855C-06D86E3C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1">
            <a:extLst>
              <a:ext uri="{FF2B5EF4-FFF2-40B4-BE49-F238E27FC236}">
                <a16:creationId xmlns:a16="http://schemas.microsoft.com/office/drawing/2014/main" id="{8A1279FC-7441-4E55-B082-2774E6316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411220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5FDC074-8518-CC15-484B-A1D4A67D0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0266" y="4440602"/>
            <a:ext cx="7104188" cy="1645920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406125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7E734232-46A8-4884-9A59-B7E3BA4BC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内容占位符 4" descr="图片包含 图示&#10;&#10;描述已自动生成">
            <a:extLst>
              <a:ext uri="{FF2B5EF4-FFF2-40B4-BE49-F238E27FC236}">
                <a16:creationId xmlns:a16="http://schemas.microsoft.com/office/drawing/2014/main" id="{8973A81D-D39A-4FC5-61BF-B1AE4AC5D1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"/>
          <a:stretch/>
        </p:blipFill>
        <p:spPr>
          <a:xfrm>
            <a:off x="1" y="1"/>
            <a:ext cx="4038603" cy="5271924"/>
          </a:xfrm>
          <a:prstGeom prst="rect">
            <a:avLst/>
          </a:prstGeom>
        </p:spPr>
      </p:pic>
      <p:pic>
        <p:nvPicPr>
          <p:cNvPr id="11" name="内容占位符 10" descr="电脑萤幕画面&#10;&#10;描述已自动生成">
            <a:extLst>
              <a:ext uri="{FF2B5EF4-FFF2-40B4-BE49-F238E27FC236}">
                <a16:creationId xmlns:a16="http://schemas.microsoft.com/office/drawing/2014/main" id="{72091C7C-147E-56CF-20A8-A921D12B0F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30" r="-1" b="14852"/>
          <a:stretch/>
        </p:blipFill>
        <p:spPr>
          <a:xfrm>
            <a:off x="4038600" y="1"/>
            <a:ext cx="4076700" cy="5271924"/>
          </a:xfrm>
          <a:prstGeom prst="rect">
            <a:avLst/>
          </a:prstGeom>
        </p:spPr>
      </p:pic>
      <p:pic>
        <p:nvPicPr>
          <p:cNvPr id="6" name="内容占位符 4" descr="桌子上的广告&#10;&#10;中度可信度描述已自动生成">
            <a:extLst>
              <a:ext uri="{FF2B5EF4-FFF2-40B4-BE49-F238E27FC236}">
                <a16:creationId xmlns:a16="http://schemas.microsoft.com/office/drawing/2014/main" id="{584D15F0-D27C-65E8-F381-D5050418B1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6" r="18827"/>
          <a:stretch/>
        </p:blipFill>
        <p:spPr>
          <a:xfrm>
            <a:off x="8115292" y="1"/>
            <a:ext cx="4076700" cy="527192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346B8D2-3218-41A5-B817-9ABFB108C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5260724"/>
            <a:ext cx="12191998" cy="1595775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1E014CA-4279-4E70-AC56-0BBEBF92C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62225"/>
            <a:ext cx="8115300" cy="1594275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B3DCF8-9D1E-4907-B1EC-98D11BC16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636" y="5262226"/>
            <a:ext cx="12196636" cy="1594274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24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D6B9EF-FF47-487C-8B82-F9F2B9A54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6" y="5262224"/>
            <a:ext cx="4076697" cy="1594275"/>
          </a:xfrm>
          <a:prstGeom prst="rect">
            <a:avLst/>
          </a:prstGeom>
          <a:gradFill>
            <a:gsLst>
              <a:gs pos="19000">
                <a:srgbClr val="000000">
                  <a:alpha val="62000"/>
                </a:srgbClr>
              </a:gs>
              <a:gs pos="100000">
                <a:schemeClr val="accent1">
                  <a:lumMod val="75000"/>
                  <a:alpha val="44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17D090-7948-433A-AED2-EA1A98E6F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291050" y="-40689"/>
            <a:ext cx="1594274" cy="12192000"/>
          </a:xfrm>
          <a:prstGeom prst="rect">
            <a:avLst/>
          </a:prstGeom>
          <a:gradFill>
            <a:gsLst>
              <a:gs pos="16000">
                <a:schemeClr val="accent1">
                  <a:alpha val="0"/>
                </a:schemeClr>
              </a:gs>
              <a:gs pos="99000">
                <a:srgbClr val="000000">
                  <a:alpha val="7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618C3E8-8260-4E23-8BA1-C2C3E80BE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64" y="5282206"/>
            <a:ext cx="12192264" cy="115331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chemeClr val="accent1">
                  <a:alpha val="26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1BB2E60-E808-4DC9-30BF-B22367D41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3" y="5588000"/>
            <a:ext cx="6867277" cy="92059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串珠子、扫种子、摆盘子</a:t>
            </a:r>
          </a:p>
        </p:txBody>
      </p:sp>
    </p:spTree>
    <p:extLst>
      <p:ext uri="{BB962C8B-B14F-4D97-AF65-F5344CB8AC3E}">
        <p14:creationId xmlns:p14="http://schemas.microsoft.com/office/powerpoint/2010/main" val="2407312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7E734232-46A8-4884-9A59-B7E3BA4BC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内容占位符 4" descr="图片包含 桌子, 窗户, 椅子, 床&#10;&#10;描述已自动生成">
            <a:extLst>
              <a:ext uri="{FF2B5EF4-FFF2-40B4-BE49-F238E27FC236}">
                <a16:creationId xmlns:a16="http://schemas.microsoft.com/office/drawing/2014/main" id="{FD8076E2-71B1-FE91-F2E6-6C4D5AF304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3" r="15213"/>
          <a:stretch/>
        </p:blipFill>
        <p:spPr>
          <a:xfrm>
            <a:off x="1" y="1"/>
            <a:ext cx="4038603" cy="5271924"/>
          </a:xfrm>
          <a:prstGeom prst="rect">
            <a:avLst/>
          </a:prstGeom>
        </p:spPr>
      </p:pic>
      <p:pic>
        <p:nvPicPr>
          <p:cNvPr id="6" name="内容占位符 4" descr="卡通人物&#10;&#10;低可信度描述已自动生成">
            <a:extLst>
              <a:ext uri="{FF2B5EF4-FFF2-40B4-BE49-F238E27FC236}">
                <a16:creationId xmlns:a16="http://schemas.microsoft.com/office/drawing/2014/main" id="{11214DDB-A49C-62E6-D225-E2C32F4C26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1"/>
          <a:stretch/>
        </p:blipFill>
        <p:spPr>
          <a:xfrm>
            <a:off x="4038600" y="1"/>
            <a:ext cx="4076700" cy="5271924"/>
          </a:xfrm>
          <a:prstGeom prst="rect">
            <a:avLst/>
          </a:prstGeom>
        </p:spPr>
      </p:pic>
      <p:pic>
        <p:nvPicPr>
          <p:cNvPr id="7" name="内容占位符 4" descr="图片包含 室内, 桌子, 食物, 厨房&#10;&#10;描述已自动生成">
            <a:extLst>
              <a:ext uri="{FF2B5EF4-FFF2-40B4-BE49-F238E27FC236}">
                <a16:creationId xmlns:a16="http://schemas.microsoft.com/office/drawing/2014/main" id="{F3C9D185-1FCE-3467-B79A-D71195F359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5" r="15799"/>
          <a:stretch/>
        </p:blipFill>
        <p:spPr>
          <a:xfrm>
            <a:off x="8115292" y="1"/>
            <a:ext cx="4076700" cy="527192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D346B8D2-3218-41A5-B817-9ABFB108C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5260724"/>
            <a:ext cx="12191998" cy="1595775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1E014CA-4279-4E70-AC56-0BBEBF92C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62225"/>
            <a:ext cx="8115300" cy="1594275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8B3DCF8-9D1E-4907-B1EC-98D11BC16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636" y="5262226"/>
            <a:ext cx="12196636" cy="1594274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24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8D6B9EF-FF47-487C-8B82-F9F2B9A54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6" y="5262224"/>
            <a:ext cx="4076697" cy="1594275"/>
          </a:xfrm>
          <a:prstGeom prst="rect">
            <a:avLst/>
          </a:prstGeom>
          <a:gradFill>
            <a:gsLst>
              <a:gs pos="19000">
                <a:srgbClr val="000000">
                  <a:alpha val="62000"/>
                </a:srgbClr>
              </a:gs>
              <a:gs pos="100000">
                <a:schemeClr val="accent1">
                  <a:lumMod val="75000"/>
                  <a:alpha val="44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717D090-7948-433A-AED2-EA1A98E6F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291050" y="-40689"/>
            <a:ext cx="1594274" cy="12192000"/>
          </a:xfrm>
          <a:prstGeom prst="rect">
            <a:avLst/>
          </a:prstGeom>
          <a:gradFill>
            <a:gsLst>
              <a:gs pos="16000">
                <a:schemeClr val="accent1">
                  <a:alpha val="0"/>
                </a:schemeClr>
              </a:gs>
              <a:gs pos="99000">
                <a:srgbClr val="000000">
                  <a:alpha val="7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618C3E8-8260-4E23-8BA1-C2C3E80BE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64" y="5282206"/>
            <a:ext cx="12192264" cy="115331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chemeClr val="accent1">
                  <a:alpha val="26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57B1020-2851-E3D2-C330-B8592B599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3" y="5588000"/>
            <a:ext cx="6867277" cy="92059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挂衣服、叠衣服穿鞋带、扣扣子</a:t>
            </a:r>
          </a:p>
        </p:txBody>
      </p:sp>
    </p:spTree>
    <p:extLst>
      <p:ext uri="{BB962C8B-B14F-4D97-AF65-F5344CB8AC3E}">
        <p14:creationId xmlns:p14="http://schemas.microsoft.com/office/powerpoint/2010/main" val="1002684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许多照片放在一起&#10;&#10;描述已自动生成">
            <a:extLst>
              <a:ext uri="{FF2B5EF4-FFF2-40B4-BE49-F238E27FC236}">
                <a16:creationId xmlns:a16="http://schemas.microsoft.com/office/drawing/2014/main" id="{26F9E11B-51B4-F1B6-B4F1-5C1DDEDBE0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2" b="2629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8273AD-C0D3-0430-F7FD-5BCBC3CB8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沙水游戏、滴管游戏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967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D7B6173-1D58-48E2-83CF-37350F315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5D813D1-BA6B-40B4-A101-04BB89445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0DAC8FB-A162-44E3-A606-C855A03A5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6238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21BDEC81-16A7-4451-B893-C15000083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EA3DFA5-2D7B-4989-8ED7-8321EC114C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6678" y="0"/>
            <a:ext cx="11145980" cy="6870723"/>
          </a:xfrm>
          <a:prstGeom prst="rect">
            <a:avLst/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4E51742-94E5-CCB0-2F90-3CCD749D8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66" y="900622"/>
            <a:ext cx="3629555" cy="1893524"/>
          </a:xfrm>
        </p:spPr>
        <p:txBody>
          <a:bodyPr anchor="b">
            <a:normAutofit fontScale="90000"/>
          </a:bodyPr>
          <a:lstStyle/>
          <a:p>
            <a:r>
              <a:rPr lang="zh-CN" altLang="en-US" sz="4800" dirty="0"/>
              <a:t>分豆子、拧瓶盖、盖盖子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6CACA02-2FE1-E993-1FA3-3FEED593D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966" y="2965593"/>
            <a:ext cx="3629555" cy="2941544"/>
          </a:xfrm>
        </p:spPr>
        <p:txBody>
          <a:bodyPr>
            <a:normAutofit/>
          </a:bodyPr>
          <a:lstStyle/>
          <a:p>
            <a:endParaRPr lang="en-US" sz="1800"/>
          </a:p>
        </p:txBody>
      </p:sp>
      <p:pic>
        <p:nvPicPr>
          <p:cNvPr id="6" name="内容占位符 4" descr="图片包含 桌子, 室内, 游戏机, 年轻&#10;&#10;描述已自动生成">
            <a:extLst>
              <a:ext uri="{FF2B5EF4-FFF2-40B4-BE49-F238E27FC236}">
                <a16:creationId xmlns:a16="http://schemas.microsoft.com/office/drawing/2014/main" id="{0CCF9D87-4AA9-9BC6-FD39-470912A10B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9" r="4" b="15969"/>
          <a:stretch/>
        </p:blipFill>
        <p:spPr>
          <a:xfrm>
            <a:off x="5186550" y="159350"/>
            <a:ext cx="3066182" cy="3179620"/>
          </a:xfrm>
          <a:prstGeom prst="rect">
            <a:avLst/>
          </a:prstGeom>
        </p:spPr>
      </p:pic>
      <p:pic>
        <p:nvPicPr>
          <p:cNvPr id="7" name="内容占位符 4" descr="图片包含 室内, 桌子, 厨房, 电路&#10;&#10;描述已自动生成">
            <a:extLst>
              <a:ext uri="{FF2B5EF4-FFF2-40B4-BE49-F238E27FC236}">
                <a16:creationId xmlns:a16="http://schemas.microsoft.com/office/drawing/2014/main" id="{6DFA4F75-AF80-403F-B858-44F5EF4E1B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3" r="11484" b="3"/>
          <a:stretch/>
        </p:blipFill>
        <p:spPr>
          <a:xfrm>
            <a:off x="8440808" y="171716"/>
            <a:ext cx="3066182" cy="3179620"/>
          </a:xfrm>
          <a:prstGeom prst="rect">
            <a:avLst/>
          </a:prstGeom>
        </p:spPr>
      </p:pic>
      <p:pic>
        <p:nvPicPr>
          <p:cNvPr id="5" name="内容占位符 4" descr="桌子上放着许多蛋糕&#10;&#10;低可信度描述已自动生成">
            <a:extLst>
              <a:ext uri="{FF2B5EF4-FFF2-40B4-BE49-F238E27FC236}">
                <a16:creationId xmlns:a16="http://schemas.microsoft.com/office/drawing/2014/main" id="{86A01205-02AA-F021-4172-A8A45D3C9C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r="-1" b="29271"/>
          <a:stretch/>
        </p:blipFill>
        <p:spPr>
          <a:xfrm>
            <a:off x="5189717" y="3498320"/>
            <a:ext cx="6320441" cy="317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93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内容占位符 4" descr="桌子上放满了不同类型的海报&#10;&#10;中度可信度描述已自动生成">
            <a:extLst>
              <a:ext uri="{FF2B5EF4-FFF2-40B4-BE49-F238E27FC236}">
                <a16:creationId xmlns:a16="http://schemas.microsoft.com/office/drawing/2014/main" id="{38D70B5B-6B87-55B6-FEA3-B006754A62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" b="1999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18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42</Words>
  <Application>Microsoft Office PowerPoint</Application>
  <PresentationFormat>宽屏</PresentationFormat>
  <Paragraphs>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Calibri</vt:lpstr>
      <vt:lpstr>Office 主题​​</vt:lpstr>
      <vt:lpstr>串、剪、戳、绕、夹的游戏</vt:lpstr>
      <vt:lpstr>PowerPoint 演示文稿</vt:lpstr>
      <vt:lpstr>串珠子、扫种子、摆盘子</vt:lpstr>
      <vt:lpstr>挂衣服、叠衣服穿鞋带、扣扣子</vt:lpstr>
      <vt:lpstr>沙水游戏、滴管游戏</vt:lpstr>
      <vt:lpstr>分豆子、拧瓶盖、盖盖子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串、剪、戳、绕、夹的游戏</dc:title>
  <dc:creator>小慢 顾</dc:creator>
  <cp:lastModifiedBy>小慢 顾</cp:lastModifiedBy>
  <cp:revision>1</cp:revision>
  <dcterms:created xsi:type="dcterms:W3CDTF">2023-11-13T05:36:24Z</dcterms:created>
  <dcterms:modified xsi:type="dcterms:W3CDTF">2023-11-13T06:10:05Z</dcterms:modified>
</cp:coreProperties>
</file>