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0" r:id="rId3"/>
    <p:sldMasterId id="2147483664" r:id="rId4"/>
    <p:sldMasterId id="2147483668" r:id="rId5"/>
    <p:sldMasterId id="2147483672" r:id="rId6"/>
    <p:sldMasterId id="2147483676" r:id="rId7"/>
    <p:sldMasterId id="2147483680" r:id="rId8"/>
    <p:sldMasterId id="2147483684" r:id="rId9"/>
    <p:sldMasterId id="2147483688" r:id="rId10"/>
    <p:sldMasterId id="2147483692" r:id="rId11"/>
  </p:sldMasterIdLst>
  <p:notesMasterIdLst>
    <p:notesMasterId r:id="rId13"/>
  </p:notesMasterIdLst>
  <p:handoutMasterIdLst>
    <p:handoutMasterId r:id="rId31"/>
  </p:handoutMasterIdLst>
  <p:sldIdLst>
    <p:sldId id="470" r:id="rId12"/>
    <p:sldId id="352" r:id="rId14"/>
    <p:sldId id="471" r:id="rId15"/>
    <p:sldId id="353" r:id="rId16"/>
    <p:sldId id="496" r:id="rId17"/>
    <p:sldId id="497" r:id="rId18"/>
    <p:sldId id="499" r:id="rId19"/>
    <p:sldId id="498" r:id="rId20"/>
    <p:sldId id="500" r:id="rId21"/>
    <p:sldId id="502" r:id="rId22"/>
    <p:sldId id="508" r:id="rId23"/>
    <p:sldId id="509" r:id="rId24"/>
    <p:sldId id="503" r:id="rId25"/>
    <p:sldId id="504" r:id="rId26"/>
    <p:sldId id="507" r:id="rId27"/>
    <p:sldId id="473" r:id="rId28"/>
    <p:sldId id="501" r:id="rId29"/>
    <p:sldId id="297" r:id="rId30"/>
  </p:sldIdLst>
  <p:sldSz cx="12190095" cy="685927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7D"/>
    <a:srgbClr val="8CB9E3"/>
    <a:srgbClr val="95B66C"/>
    <a:srgbClr val="97C1E7"/>
    <a:srgbClr val="3FAB9D"/>
    <a:srgbClr val="368A41"/>
    <a:srgbClr val="88470C"/>
    <a:srgbClr val="1F474E"/>
    <a:srgbClr val="A4B652"/>
    <a:srgbClr val="81B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50" autoAdjust="0"/>
    <p:restoredTop sz="97778" autoAdjust="0"/>
  </p:normalViewPr>
  <p:slideViewPr>
    <p:cSldViewPr snapToGrid="0" showGuides="1">
      <p:cViewPr varScale="1">
        <p:scale>
          <a:sx n="63" d="100"/>
          <a:sy n="63" d="100"/>
        </p:scale>
        <p:origin x="940" y="88"/>
      </p:cViewPr>
      <p:guideLst>
        <p:guide orient="horz" pos="2124"/>
        <p:guide pos="3840"/>
      </p:guideLst>
    </p:cSldViewPr>
  </p:slideViewPr>
  <p:notesTextViewPr>
    <p:cViewPr>
      <p:scale>
        <a:sx n="1" d="1"/>
        <a:sy n="1" d="1"/>
      </p:scale>
      <p:origin x="0" y="-56"/>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5" Type="http://schemas.openxmlformats.org/officeDocument/2006/relationships/tags" Target="tags/tag17.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notesMaster" Target="notesMasters/notesMaster1.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a:p>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5" Type="http://schemas.openxmlformats.org/officeDocument/2006/relationships/theme" Target="../theme/theme10.xml"/><Relationship Id="rId14" Type="http://schemas.openxmlformats.org/officeDocument/2006/relationships/image" Target="../media/image1.jpeg"/><Relationship Id="rId13" Type="http://schemas.openxmlformats.org/officeDocument/2006/relationships/slideLayout" Target="../slideLayouts/slideLayout48.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6" Type="http://schemas.openxmlformats.org/officeDocument/2006/relationships/theme" Target="../theme/theme5.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6" Type="http://schemas.openxmlformats.org/officeDocument/2006/relationships/theme" Target="../theme/theme6.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6" Type="http://schemas.openxmlformats.org/officeDocument/2006/relationships/theme" Target="../theme/theme7.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6" Type="http://schemas.openxmlformats.org/officeDocument/2006/relationships/theme" Target="../theme/theme8.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6" Type="http://schemas.openxmlformats.org/officeDocument/2006/relationships/theme" Target="../theme/theme9.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43.xml"/><Relationship Id="rId5" Type="http://schemas.openxmlformats.org/officeDocument/2006/relationships/image" Target="../media/image7.png"/><Relationship Id="rId4" Type="http://schemas.openxmlformats.org/officeDocument/2006/relationships/tags" Target="../tags/tag1.xml"/><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6.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8.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10.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36.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3.xml"/><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3.xml"/><Relationship Id="rId2" Type="http://schemas.microsoft.com/office/2007/relationships/hdphoto" Target="../media/image13.wdp"/><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43.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3.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3.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3.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43.xml"/><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3.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36.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27" name="PA_MakeIt Last.mp3">
            <a:hlinkClick r:id="" action="ppaction://media"/>
          </p:cNvPr>
          <p:cNvPicPr>
            <a:picLocks noChangeAspect="1"/>
          </p:cNvPicPr>
          <p:nvPr>
            <a:audioFile r:link="rId2"/>
            <p:extLst>
              <p:ext uri="{DAA4B4D4-6D71-4841-9C94-3DE7FCFB9230}">
                <p14:media xmlns:p14="http://schemas.microsoft.com/office/powerpoint/2010/main" r:embed="rId3"/>
              </p:ext>
            </p:extLst>
            <p:custDataLst>
              <p:tags r:id="rId4"/>
            </p:custDataLst>
          </p:nvPr>
        </p:nvPicPr>
        <p:blipFill>
          <a:blip r:embed="rId5" cstate="print"/>
          <a:stretch>
            <a:fillRect/>
          </a:stretch>
        </p:blipFill>
        <p:spPr>
          <a:xfrm>
            <a:off x="-765599" y="-1676722"/>
            <a:ext cx="609600" cy="609600"/>
          </a:xfrm>
          <a:prstGeom prst="rect">
            <a:avLst/>
          </a:prstGeom>
        </p:spPr>
      </p:pic>
      <p:sp>
        <p:nvSpPr>
          <p:cNvPr id="4" name="TextBox 5"/>
          <p:cNvSpPr txBox="1"/>
          <p:nvPr/>
        </p:nvSpPr>
        <p:spPr>
          <a:xfrm>
            <a:off x="519328" y="2474355"/>
            <a:ext cx="11178540" cy="829945"/>
          </a:xfrm>
          <a:prstGeom prst="rect">
            <a:avLst/>
          </a:prstGeom>
          <a:noFill/>
        </p:spPr>
        <p:txBody>
          <a:bodyPr wrap="none" rtlCol="0">
            <a:spAutoFit/>
          </a:bodyPr>
          <a:lstStyle/>
          <a:p>
            <a:pPr algn="ctr" fontAlgn="base">
              <a:spcBef>
                <a:spcPct val="0"/>
              </a:spcBef>
              <a:spcAft>
                <a:spcPct val="0"/>
              </a:spcAft>
              <a:buFont typeface="Arial" panose="020B0604020202020204" pitchFamily="34" charset="0"/>
              <a:buNone/>
            </a:pPr>
            <a:r>
              <a:rPr lang="zh-CN" altLang="en-US" sz="4800" b="1" dirty="0">
                <a:solidFill>
                  <a:schemeClr val="accent3">
                    <a:lumMod val="75000"/>
                  </a:schemeClr>
                </a:solidFill>
                <a:latin typeface="汉仪雪君体简" panose="02010600000101010101" charset="-122"/>
                <a:ea typeface="汉仪雪君体简" panose="02010600000101010101" charset="-122"/>
              </a:rPr>
              <a:t>整本书阅读任务链的设计原则与实施策略</a:t>
            </a:r>
            <a:endParaRPr lang="zh-CN" altLang="en-US" sz="4800" b="1" dirty="0">
              <a:solidFill>
                <a:schemeClr val="accent3">
                  <a:lumMod val="75000"/>
                </a:schemeClr>
              </a:solidFill>
              <a:latin typeface="汉仪雪君体简" panose="02010600000101010101" charset="-122"/>
              <a:ea typeface="汉仪雪君体简" panose="02010600000101010101" charset="-122"/>
            </a:endParaRPr>
          </a:p>
        </p:txBody>
      </p:sp>
      <p:sp>
        <p:nvSpPr>
          <p:cNvPr id="5" name="TextBox 2"/>
          <p:cNvSpPr txBox="1"/>
          <p:nvPr/>
        </p:nvSpPr>
        <p:spPr>
          <a:xfrm>
            <a:off x="3883562" y="3440671"/>
            <a:ext cx="4450080" cy="521970"/>
          </a:xfrm>
          <a:prstGeom prst="rect">
            <a:avLst/>
          </a:prstGeom>
          <a:noFill/>
        </p:spPr>
        <p:txBody>
          <a:bodyPr wrap="none" rtlCol="0">
            <a:spAutoFit/>
          </a:bodyPr>
          <a:lstStyle/>
          <a:p>
            <a:pPr algn="ctr" fontAlgn="base">
              <a:spcBef>
                <a:spcPct val="0"/>
              </a:spcBef>
              <a:spcAft>
                <a:spcPct val="0"/>
              </a:spcAft>
              <a:buFont typeface="Arial" panose="020B0604020202020204" pitchFamily="34" charset="0"/>
              <a:buNone/>
            </a:pPr>
            <a:r>
              <a:rPr lang="en-US" altLang="zh-CN" sz="2800" dirty="0">
                <a:solidFill>
                  <a:srgbClr val="00787D"/>
                </a:solidFill>
                <a:latin typeface="华文隶书" panose="02010800040101010101" charset="-122"/>
                <a:ea typeface="华文隶书" panose="02010800040101010101" charset="-122"/>
                <a:cs typeface="华文隶书" panose="02010800040101010101" charset="-122"/>
              </a:rPr>
              <a:t>——</a:t>
            </a:r>
            <a:r>
              <a:rPr lang="zh-CN" altLang="en-US" sz="2800" dirty="0">
                <a:solidFill>
                  <a:srgbClr val="00787D"/>
                </a:solidFill>
                <a:latin typeface="华文隶书" panose="02010800040101010101" charset="-122"/>
                <a:ea typeface="华文隶书" panose="02010800040101010101" charset="-122"/>
                <a:cs typeface="华文隶书" panose="02010800040101010101" charset="-122"/>
              </a:rPr>
              <a:t>以《骑鹅旅行记》为例</a:t>
            </a:r>
            <a:endParaRPr lang="zh-CN" altLang="en-US" sz="2800" dirty="0">
              <a:solidFill>
                <a:srgbClr val="00787D"/>
              </a:solidFill>
              <a:latin typeface="华文隶书" panose="02010800040101010101" charset="-122"/>
              <a:ea typeface="华文隶书" panose="02010800040101010101" charset="-122"/>
              <a:cs typeface="华文隶书" panose="02010800040101010101" charset="-122"/>
            </a:endParaRPr>
          </a:p>
        </p:txBody>
      </p:sp>
      <p:sp>
        <p:nvSpPr>
          <p:cNvPr id="6" name="TextBox 5"/>
          <p:cNvSpPr txBox="1"/>
          <p:nvPr/>
        </p:nvSpPr>
        <p:spPr>
          <a:xfrm>
            <a:off x="4899562" y="4098335"/>
            <a:ext cx="2418080" cy="614045"/>
          </a:xfrm>
          <a:prstGeom prst="rect">
            <a:avLst/>
          </a:prstGeom>
          <a:noFill/>
        </p:spPr>
        <p:txBody>
          <a:bodyPr wrap="none" rtlCol="0">
            <a:spAutoFit/>
          </a:bodyPr>
          <a:lstStyle/>
          <a:p>
            <a:pPr algn="ctr"/>
            <a:r>
              <a:rPr lang="zh-CN" altLang="en-US" sz="2000" dirty="0">
                <a:solidFill>
                  <a:schemeClr val="tx1"/>
                </a:solidFill>
                <a:latin typeface="Open Sans" panose="020B0606030504020204" pitchFamily="34" charset="0"/>
                <a:ea typeface="宋体" panose="02010600030101010101" pitchFamily="2" charset="-122"/>
                <a:cs typeface="Open Sans" panose="020B0606030504020204" pitchFamily="34" charset="0"/>
              </a:rPr>
              <a:t>薛家实验小学</a:t>
            </a:r>
            <a:r>
              <a:rPr lang="en-US" altLang="zh-CN" sz="2000" dirty="0">
                <a:solidFill>
                  <a:schemeClr val="tx1"/>
                </a:solidFill>
                <a:latin typeface="Open Sans" panose="020B0606030504020204" pitchFamily="34" charset="0"/>
                <a:ea typeface="宋体" panose="02010600030101010101" pitchFamily="2" charset="-122"/>
                <a:cs typeface="Open Sans" panose="020B0606030504020204" pitchFamily="34" charset="0"/>
              </a:rPr>
              <a:t>  </a:t>
            </a:r>
            <a:r>
              <a:rPr lang="zh-CN" altLang="en-US" sz="2000" dirty="0">
                <a:solidFill>
                  <a:schemeClr val="tx1"/>
                </a:solidFill>
                <a:latin typeface="Open Sans" panose="020B0606030504020204" pitchFamily="34" charset="0"/>
                <a:ea typeface="宋体" panose="02010600030101010101" pitchFamily="2" charset="-122"/>
                <a:cs typeface="Open Sans" panose="020B0606030504020204" pitchFamily="34" charset="0"/>
              </a:rPr>
              <a:t>潘虹</a:t>
            </a:r>
            <a:endParaRPr lang="zh-CN" altLang="en-US" sz="2000" dirty="0">
              <a:solidFill>
                <a:schemeClr val="tx1"/>
              </a:solidFill>
              <a:latin typeface="Open Sans" panose="020B0606030504020204" pitchFamily="34" charset="0"/>
              <a:ea typeface="宋体" panose="02010600030101010101" pitchFamily="2" charset="-122"/>
              <a:cs typeface="Open Sans" panose="020B0606030504020204" pitchFamily="34" charset="0"/>
            </a:endParaRPr>
          </a:p>
          <a:p>
            <a:pPr algn="ctr"/>
            <a:r>
              <a:rPr lang="en-US" altLang="zh-CN" sz="1400" dirty="0">
                <a:solidFill>
                  <a:schemeClr val="tx1"/>
                </a:solidFill>
                <a:latin typeface="Open Sans" panose="020B0606030504020204" pitchFamily="34" charset="0"/>
                <a:ea typeface="宋体" panose="02010600030101010101" pitchFamily="2" charset="-122"/>
                <a:cs typeface="Open Sans" panose="020B0606030504020204" pitchFamily="34" charset="0"/>
              </a:rPr>
              <a:t>2023.12.12</a:t>
            </a:r>
            <a:endParaRPr lang="en-US" altLang="zh-CN" sz="1400" dirty="0">
              <a:solidFill>
                <a:schemeClr val="tx1"/>
              </a:solidFill>
              <a:latin typeface="Open Sans" panose="020B0606030504020204" pitchFamily="34" charset="0"/>
              <a:ea typeface="宋体" panose="02010600030101010101" pitchFamily="2" charset="-122"/>
              <a:cs typeface="Open Sans" panose="020B0606030504020204" pitchFamily="34" charset="0"/>
            </a:endParaRPr>
          </a:p>
        </p:txBody>
      </p:sp>
      <p:sp>
        <p:nvSpPr>
          <p:cNvPr id="2" name="矩形 1"/>
          <p:cNvSpPr/>
          <p:nvPr/>
        </p:nvSpPr>
        <p:spPr>
          <a:xfrm>
            <a:off x="6037795" y="3737267"/>
            <a:ext cx="222885" cy="306705"/>
          </a:xfrm>
          <a:prstGeom prst="rect">
            <a:avLst/>
          </a:prstGeom>
        </p:spPr>
        <p:txBody>
          <a:bodyPr wrap="none">
            <a:spAutoFit/>
          </a:bodyPr>
          <a:lstStyle/>
          <a:p>
            <a:pPr algn="ctr"/>
            <a:r>
              <a:rPr lang="zh-CN" altLang="en-US" sz="1400" dirty="0"/>
              <a:t> </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by="(-#ppt_w*2)" calcmode="lin" valueType="num">
                                      <p:cBhvr rctx="PPT">
                                        <p:cTn id="11" dur="500" autoRev="1" fill="hold">
                                          <p:stCondLst>
                                            <p:cond delay="0"/>
                                          </p:stCondLst>
                                        </p:cTn>
                                        <p:tgtEl>
                                          <p:spTgt spid="4"/>
                                        </p:tgtEl>
                                        <p:attrNameLst>
                                          <p:attrName>ppt_w</p:attrName>
                                        </p:attrNameLst>
                                      </p:cBhvr>
                                    </p:anim>
                                    <p:anim by="(#ppt_w*0.50)" calcmode="lin" valueType="num">
                                      <p:cBhvr>
                                        <p:cTn id="12" dur="500" decel="50000" autoRev="1" fill="hold">
                                          <p:stCondLst>
                                            <p:cond delay="0"/>
                                          </p:stCondLst>
                                        </p:cTn>
                                        <p:tgtEl>
                                          <p:spTgt spid="4"/>
                                        </p:tgtEl>
                                        <p:attrNameLst>
                                          <p:attrName>ppt_x</p:attrName>
                                        </p:attrNameLst>
                                      </p:cBhvr>
                                    </p:anim>
                                    <p:anim from="(-#ppt_h/2)" to="(#ppt_y)" calcmode="lin" valueType="num">
                                      <p:cBhvr>
                                        <p:cTn id="13" dur="1000" fill="hold">
                                          <p:stCondLst>
                                            <p:cond delay="0"/>
                                          </p:stCondLst>
                                        </p:cTn>
                                        <p:tgtEl>
                                          <p:spTgt spid="4"/>
                                        </p:tgtEl>
                                        <p:attrNameLst>
                                          <p:attrName>ppt_y</p:attrName>
                                        </p:attrNameLst>
                                      </p:cBhvr>
                                    </p:anim>
                                    <p:animRot by="21600000">
                                      <p:cBhvr>
                                        <p:cTn id="14" dur="1000" fill="hold">
                                          <p:stCondLst>
                                            <p:cond delay="0"/>
                                          </p:stCondLst>
                                        </p:cTn>
                                        <p:tgtEl>
                                          <p:spTgt spid="4"/>
                                        </p:tgtEl>
                                        <p:attrNameLst>
                                          <p:attrName>r</p:attrName>
                                        </p:attrNameLst>
                                      </p:cBhvr>
                                    </p:animRot>
                                  </p:childTnLst>
                                </p:cTn>
                              </p:par>
                            </p:childTnLst>
                          </p:cTn>
                        </p:par>
                        <p:par>
                          <p:cTn id="15" fill="hold">
                            <p:stCondLst>
                              <p:cond delay="27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100">
                <p:cTn id="24" fill="hold" display="0">
                  <p:stCondLst>
                    <p:cond delay="indefinite"/>
                  </p:stCondLst>
                  <p:endCondLst>
                    <p:cond evt="onStopAudio" delay="0">
                      <p:tgtEl>
                        <p:sldTgt/>
                      </p:tgtEl>
                    </p:cond>
                  </p:endCondLst>
                </p:cTn>
                <p:tgtEl>
                  <p:spTgt spid="27"/>
                </p:tgtEl>
              </p:cMediaNode>
            </p:audio>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5"/>
          <p:cNvSpPr/>
          <p:nvPr/>
        </p:nvSpPr>
        <p:spPr bwMode="auto">
          <a:xfrm>
            <a:off x="2315275" y="2161706"/>
            <a:ext cx="1053000" cy="90002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99" y="21600"/>
                </a:moveTo>
                <a:cubicBezTo>
                  <a:pt x="0" y="14674"/>
                  <a:pt x="0" y="14674"/>
                  <a:pt x="0" y="14674"/>
                </a:cubicBezTo>
                <a:cubicBezTo>
                  <a:pt x="4517" y="6100"/>
                  <a:pt x="12282" y="577"/>
                  <a:pt x="20894" y="0"/>
                </a:cubicBezTo>
                <a:cubicBezTo>
                  <a:pt x="21600" y="13190"/>
                  <a:pt x="21600" y="13190"/>
                  <a:pt x="21600" y="13190"/>
                </a:cubicBezTo>
                <a:cubicBezTo>
                  <a:pt x="16517" y="13520"/>
                  <a:pt x="12141" y="16818"/>
                  <a:pt x="9599" y="21600"/>
                </a:cubicBezTo>
                <a:close/>
              </a:path>
            </a:pathLst>
          </a:custGeom>
          <a:solidFill>
            <a:srgbClr val="54979A"/>
          </a:solidFill>
          <a:ln>
            <a:solidFill>
              <a:srgbClr val="F5FAFD"/>
            </a:solidFill>
          </a:ln>
        </p:spPr>
        <p:txBody>
          <a:bodyPr lIns="45711" tIns="45711" rIns="45711" bIns="45711"/>
          <a:lstStyle/>
          <a:p>
            <a:endParaRPr lang="zh-CN" altLang="en-US"/>
          </a:p>
        </p:txBody>
      </p:sp>
      <p:sp>
        <p:nvSpPr>
          <p:cNvPr id="11" name="AutoShape 6"/>
          <p:cNvSpPr/>
          <p:nvPr/>
        </p:nvSpPr>
        <p:spPr bwMode="auto">
          <a:xfrm>
            <a:off x="3865267" y="2765085"/>
            <a:ext cx="635217" cy="1188896"/>
          </a:xfrm>
          <a:custGeom>
            <a:avLst/>
            <a:gdLst>
              <a:gd name="T0" fmla="*/ 10026 w 20053"/>
              <a:gd name="T1" fmla="*/ 10800 h 21600"/>
              <a:gd name="T2" fmla="*/ 10026 w 20053"/>
              <a:gd name="T3" fmla="*/ 10800 h 21600"/>
              <a:gd name="T4" fmla="*/ 10026 w 20053"/>
              <a:gd name="T5" fmla="*/ 10800 h 21600"/>
              <a:gd name="T6" fmla="*/ 10026 w 20053"/>
              <a:gd name="T7" fmla="*/ 10800 h 21600"/>
            </a:gdLst>
            <a:ahLst/>
            <a:cxnLst>
              <a:cxn ang="0">
                <a:pos x="T0" y="T1"/>
              </a:cxn>
              <a:cxn ang="0">
                <a:pos x="T2" y="T3"/>
              </a:cxn>
              <a:cxn ang="0">
                <a:pos x="T4" y="T5"/>
              </a:cxn>
              <a:cxn ang="0">
                <a:pos x="T6" y="T7"/>
              </a:cxn>
            </a:cxnLst>
            <a:rect l="0" t="0" r="r" b="b"/>
            <a:pathLst>
              <a:path w="20053" h="21600">
                <a:moveTo>
                  <a:pt x="0" y="4619"/>
                </a:moveTo>
                <a:cubicBezTo>
                  <a:pt x="15413" y="0"/>
                  <a:pt x="15413" y="0"/>
                  <a:pt x="15413" y="0"/>
                </a:cubicBezTo>
                <a:cubicBezTo>
                  <a:pt x="21599" y="6742"/>
                  <a:pt x="21599" y="14857"/>
                  <a:pt x="15413" y="21599"/>
                </a:cubicBezTo>
                <a:cubicBezTo>
                  <a:pt x="0" y="16980"/>
                  <a:pt x="0" y="16980"/>
                  <a:pt x="0" y="16980"/>
                </a:cubicBezTo>
                <a:cubicBezTo>
                  <a:pt x="1736" y="15169"/>
                  <a:pt x="2605" y="13047"/>
                  <a:pt x="2605" y="10800"/>
                </a:cubicBezTo>
                <a:cubicBezTo>
                  <a:pt x="2605" y="8552"/>
                  <a:pt x="1736" y="6492"/>
                  <a:pt x="0" y="4619"/>
                </a:cubicBezTo>
                <a:close/>
              </a:path>
            </a:pathLst>
          </a:custGeom>
          <a:solidFill>
            <a:srgbClr val="54979A"/>
          </a:solidFill>
          <a:ln>
            <a:solidFill>
              <a:srgbClr val="F5FAFD"/>
            </a:solidFill>
          </a:ln>
          <a:effectLst/>
        </p:spPr>
        <p:txBody>
          <a:bodyPr lIns="45711" tIns="45711" rIns="45711" bIns="45711"/>
          <a:lstStyle/>
          <a:p>
            <a:pPr algn="l" defTabSz="914400">
              <a:lnSpc>
                <a:spcPct val="100000"/>
              </a:lnSpc>
              <a:defRPr/>
            </a:pPr>
            <a:endParaRPr lang="es-ES" sz="1400" b="0" dirty="0">
              <a:solidFill>
                <a:srgbClr val="000000"/>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p:txBody>
      </p:sp>
      <p:sp>
        <p:nvSpPr>
          <p:cNvPr id="12" name="AutoShape 7"/>
          <p:cNvSpPr/>
          <p:nvPr/>
        </p:nvSpPr>
        <p:spPr bwMode="auto">
          <a:xfrm>
            <a:off x="3314694" y="3634820"/>
            <a:ext cx="1055330" cy="900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60" y="0"/>
                </a:moveTo>
                <a:cubicBezTo>
                  <a:pt x="21599" y="6925"/>
                  <a:pt x="21599" y="6925"/>
                  <a:pt x="21599" y="6925"/>
                </a:cubicBezTo>
                <a:cubicBezTo>
                  <a:pt x="17097" y="15499"/>
                  <a:pt x="9287" y="21022"/>
                  <a:pt x="703" y="21599"/>
                </a:cubicBezTo>
                <a:cubicBezTo>
                  <a:pt x="0" y="8491"/>
                  <a:pt x="0" y="8491"/>
                  <a:pt x="0" y="8491"/>
                </a:cubicBezTo>
                <a:cubicBezTo>
                  <a:pt x="5065" y="8079"/>
                  <a:pt x="9498" y="4781"/>
                  <a:pt x="11960" y="0"/>
                </a:cubicBezTo>
                <a:close/>
              </a:path>
            </a:pathLst>
          </a:custGeom>
          <a:solidFill>
            <a:srgbClr val="54979A"/>
          </a:solidFill>
          <a:ln>
            <a:solidFill>
              <a:srgbClr val="F5FAFD"/>
            </a:solidFill>
          </a:ln>
          <a:effectLst/>
        </p:spPr>
        <p:txBody>
          <a:bodyPr lIns="45711" tIns="45711" rIns="45711" bIns="45711"/>
          <a:lstStyle/>
          <a:p>
            <a:pPr algn="l" defTabSz="914400">
              <a:lnSpc>
                <a:spcPct val="100000"/>
              </a:lnSpc>
              <a:defRPr/>
            </a:pPr>
            <a:endParaRPr lang="es-ES" b="0">
              <a:solidFill>
                <a:srgbClr val="000000"/>
              </a:solidFill>
              <a:latin typeface="Calibri" panose="020F0502020204030204" pitchFamily="34" charset="0"/>
              <a:ea typeface="MS PGothic" panose="020B0600070205080204" charset="-128"/>
              <a:cs typeface="Calibri" panose="020F0502020204030204" pitchFamily="34" charset="0"/>
              <a:sym typeface="Calibri" panose="020F0502020204030204" pitchFamily="34" charset="0"/>
            </a:endParaRPr>
          </a:p>
        </p:txBody>
      </p:sp>
      <p:sp>
        <p:nvSpPr>
          <p:cNvPr id="13" name="AutoShape 8"/>
          <p:cNvSpPr/>
          <p:nvPr/>
        </p:nvSpPr>
        <p:spPr bwMode="auto">
          <a:xfrm>
            <a:off x="3306928" y="2168695"/>
            <a:ext cx="1055330" cy="89303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292"/>
                </a:moveTo>
                <a:cubicBezTo>
                  <a:pt x="562" y="0"/>
                  <a:pt x="562" y="0"/>
                  <a:pt x="562" y="0"/>
                </a:cubicBezTo>
                <a:cubicBezTo>
                  <a:pt x="9216" y="498"/>
                  <a:pt x="17026" y="5981"/>
                  <a:pt x="21599" y="14538"/>
                </a:cubicBezTo>
                <a:cubicBezTo>
                  <a:pt x="12031" y="21600"/>
                  <a:pt x="12031" y="21600"/>
                  <a:pt x="12031" y="21600"/>
                </a:cubicBezTo>
                <a:cubicBezTo>
                  <a:pt x="9498" y="16864"/>
                  <a:pt x="5065" y="13624"/>
                  <a:pt x="0" y="13292"/>
                </a:cubicBezTo>
                <a:close/>
              </a:path>
            </a:pathLst>
          </a:custGeom>
          <a:solidFill>
            <a:srgbClr val="54979A"/>
          </a:solidFill>
          <a:ln>
            <a:solidFill>
              <a:srgbClr val="F5FAFD"/>
            </a:solidFill>
          </a:ln>
        </p:spPr>
        <p:txBody>
          <a:bodyPr lIns="45711" tIns="45711" rIns="45711" bIns="45711"/>
          <a:lstStyle/>
          <a:p>
            <a:endParaRPr lang="zh-CN" altLang="en-US"/>
          </a:p>
        </p:txBody>
      </p:sp>
      <p:sp>
        <p:nvSpPr>
          <p:cNvPr id="14" name="AutoShape 9"/>
          <p:cNvSpPr/>
          <p:nvPr/>
        </p:nvSpPr>
        <p:spPr bwMode="auto">
          <a:xfrm>
            <a:off x="2322264" y="3650352"/>
            <a:ext cx="1055330" cy="8837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52"/>
                </a:moveTo>
                <a:cubicBezTo>
                  <a:pt x="21248" y="21600"/>
                  <a:pt x="21248" y="21600"/>
                  <a:pt x="21248" y="21600"/>
                </a:cubicBezTo>
                <a:cubicBezTo>
                  <a:pt x="12664" y="21347"/>
                  <a:pt x="4714" y="16052"/>
                  <a:pt x="0" y="7480"/>
                </a:cubicBezTo>
                <a:cubicBezTo>
                  <a:pt x="9357" y="0"/>
                  <a:pt x="9357" y="0"/>
                  <a:pt x="9357" y="0"/>
                </a:cubicBezTo>
                <a:cubicBezTo>
                  <a:pt x="12031" y="4790"/>
                  <a:pt x="16463" y="7984"/>
                  <a:pt x="21599" y="8152"/>
                </a:cubicBezTo>
                <a:close/>
              </a:path>
            </a:pathLst>
          </a:custGeom>
          <a:solidFill>
            <a:srgbClr val="54979A"/>
          </a:solidFill>
          <a:ln>
            <a:solidFill>
              <a:srgbClr val="F5FAFD"/>
            </a:solidFill>
          </a:ln>
          <a:effectLst/>
        </p:spPr>
        <p:txBody>
          <a:bodyPr lIns="45711" tIns="45711" rIns="45711" bIns="45711"/>
          <a:lstStyle/>
          <a:p>
            <a:pPr algn="l" defTabSz="914400">
              <a:lnSpc>
                <a:spcPct val="100000"/>
              </a:lnSpc>
              <a:defRPr/>
            </a:pPr>
            <a:endParaRPr lang="es-ES" b="0">
              <a:solidFill>
                <a:srgbClr val="000000"/>
              </a:solidFill>
              <a:latin typeface="Calibri" panose="020F0502020204030204" pitchFamily="34" charset="0"/>
              <a:ea typeface="MS PGothic" panose="020B0600070205080204" charset="-128"/>
              <a:cs typeface="Calibri" panose="020F0502020204030204" pitchFamily="34" charset="0"/>
              <a:sym typeface="Calibri" panose="020F0502020204030204" pitchFamily="34" charset="0"/>
            </a:endParaRPr>
          </a:p>
        </p:txBody>
      </p:sp>
      <p:sp>
        <p:nvSpPr>
          <p:cNvPr id="16" name="AutoShape 10"/>
          <p:cNvSpPr/>
          <p:nvPr/>
        </p:nvSpPr>
        <p:spPr bwMode="auto">
          <a:xfrm>
            <a:off x="2176273" y="2765085"/>
            <a:ext cx="637547" cy="1188120"/>
          </a:xfrm>
          <a:custGeom>
            <a:avLst/>
            <a:gdLst>
              <a:gd name="T0" fmla="+- 0 11588 1577"/>
              <a:gd name="T1" fmla="*/ T0 w 20023"/>
              <a:gd name="T2" fmla="*/ 10800 h 21600"/>
              <a:gd name="T3" fmla="+- 0 11588 1577"/>
              <a:gd name="T4" fmla="*/ T3 w 20023"/>
              <a:gd name="T5" fmla="*/ 10800 h 21600"/>
              <a:gd name="T6" fmla="+- 0 11588 1577"/>
              <a:gd name="T7" fmla="*/ T6 w 20023"/>
              <a:gd name="T8" fmla="*/ 10800 h 21600"/>
              <a:gd name="T9" fmla="+- 0 11588 1577"/>
              <a:gd name="T10" fmla="*/ T9 w 20023"/>
              <a:gd name="T11" fmla="*/ 10800 h 21600"/>
            </a:gdLst>
            <a:ahLst/>
            <a:cxnLst>
              <a:cxn ang="0">
                <a:pos x="T1" y="T2"/>
              </a:cxn>
              <a:cxn ang="0">
                <a:pos x="T4" y="T5"/>
              </a:cxn>
              <a:cxn ang="0">
                <a:pos x="T7" y="T8"/>
              </a:cxn>
              <a:cxn ang="0">
                <a:pos x="T10" y="T11"/>
              </a:cxn>
            </a:cxnLst>
            <a:rect l="0" t="0" r="r" b="b"/>
            <a:pathLst>
              <a:path w="20023" h="21600">
                <a:moveTo>
                  <a:pt x="20022" y="16855"/>
                </a:moveTo>
                <a:cubicBezTo>
                  <a:pt x="4795" y="21599"/>
                  <a:pt x="4795" y="21599"/>
                  <a:pt x="4795" y="21599"/>
                </a:cubicBezTo>
                <a:cubicBezTo>
                  <a:pt x="-1469" y="14857"/>
                  <a:pt x="-1577" y="6804"/>
                  <a:pt x="4363" y="0"/>
                </a:cubicBezTo>
                <a:cubicBezTo>
                  <a:pt x="19807" y="4494"/>
                  <a:pt x="19807" y="4494"/>
                  <a:pt x="19807" y="4494"/>
                </a:cubicBezTo>
                <a:cubicBezTo>
                  <a:pt x="18187" y="6305"/>
                  <a:pt x="17323" y="8365"/>
                  <a:pt x="17323" y="10550"/>
                </a:cubicBezTo>
                <a:cubicBezTo>
                  <a:pt x="17323" y="12860"/>
                  <a:pt x="18295" y="14982"/>
                  <a:pt x="20022" y="16855"/>
                </a:cubicBezTo>
                <a:close/>
              </a:path>
            </a:pathLst>
          </a:custGeom>
          <a:solidFill>
            <a:srgbClr val="54979A"/>
          </a:solidFill>
          <a:ln>
            <a:solidFill>
              <a:srgbClr val="F5FAFD"/>
            </a:solidFill>
          </a:ln>
          <a:effectLst/>
        </p:spPr>
        <p:txBody>
          <a:bodyPr lIns="45711" tIns="45711" rIns="45711" bIns="45711"/>
          <a:lstStyle/>
          <a:p>
            <a:pPr algn="l" defTabSz="914400">
              <a:lnSpc>
                <a:spcPct val="100000"/>
              </a:lnSpc>
              <a:defRPr/>
            </a:pPr>
            <a:endParaRPr lang="es-ES" sz="1400" b="0" dirty="0">
              <a:solidFill>
                <a:srgbClr val="000000"/>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p:txBody>
      </p:sp>
      <p:sp>
        <p:nvSpPr>
          <p:cNvPr id="17" name="AutoShape 11"/>
          <p:cNvSpPr/>
          <p:nvPr/>
        </p:nvSpPr>
        <p:spPr bwMode="auto">
          <a:xfrm rot="21540000">
            <a:off x="2565324" y="2456018"/>
            <a:ext cx="1548439" cy="1787617"/>
          </a:xfrm>
          <a:custGeom>
            <a:avLst/>
            <a:gdLst>
              <a:gd name="T0" fmla="*/ 1582737 w 21600"/>
              <a:gd name="T1" fmla="*/ 1827212 h 21600"/>
              <a:gd name="T2" fmla="*/ 1582737 w 21600"/>
              <a:gd name="T3" fmla="*/ 1827212 h 21600"/>
              <a:gd name="T4" fmla="*/ 1582737 w 21600"/>
              <a:gd name="T5" fmla="*/ 1827212 h 21600"/>
              <a:gd name="T6" fmla="*/ 1582737 w 21600"/>
              <a:gd name="T7" fmla="*/ 182721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600"/>
                </a:lnTo>
                <a:lnTo>
                  <a:pt x="0" y="16199"/>
                </a:lnTo>
                <a:lnTo>
                  <a:pt x="0" y="5400"/>
                </a:lnTo>
                <a:lnTo>
                  <a:pt x="10800" y="0"/>
                </a:lnTo>
                <a:close/>
              </a:path>
            </a:pathLst>
          </a:custGeom>
          <a:solidFill>
            <a:srgbClr val="F5FAFD"/>
          </a:solidFill>
          <a:ln>
            <a:noFill/>
          </a:ln>
          <a:effectLst/>
        </p:spPr>
        <p:txBody>
          <a:bodyPr lIns="0" tIns="0" rIns="0" bIns="0" anchor="ctr"/>
          <a:lstStyle/>
          <a:p>
            <a:endParaRPr lang="zh-CN" altLang="en-US"/>
          </a:p>
        </p:txBody>
      </p:sp>
      <p:sp>
        <p:nvSpPr>
          <p:cNvPr id="36" name="文本框 35"/>
          <p:cNvSpPr txBox="1"/>
          <p:nvPr/>
        </p:nvSpPr>
        <p:spPr>
          <a:xfrm>
            <a:off x="2599690" y="3042285"/>
            <a:ext cx="1529715" cy="553085"/>
          </a:xfrm>
          <a:prstGeom prst="rect">
            <a:avLst/>
          </a:prstGeom>
          <a:noFill/>
        </p:spPr>
        <p:txBody>
          <a:bodyPr wrap="square" rtlCol="0">
            <a:spAutoFit/>
          </a:bodyPr>
          <a:lstStyle/>
          <a:p>
            <a:pPr algn="ctr">
              <a:lnSpc>
                <a:spcPct val="125000"/>
              </a:lnSpc>
            </a:pPr>
            <a:r>
              <a:rPr lang="zh-CN" altLang="en-US" sz="2400" dirty="0">
                <a:solidFill>
                  <a:schemeClr val="tx1">
                    <a:lumMod val="75000"/>
                    <a:lumOff val="25000"/>
                  </a:schemeClr>
                </a:solidFill>
                <a:latin typeface="微软雅黑" panose="020B0503020204020204" charset="-122"/>
                <a:ea typeface="微软雅黑" panose="020B0503020204020204" charset="-122"/>
              </a:rPr>
              <a:t>基于课标</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sp>
        <p:nvSpPr>
          <p:cNvPr id="44" name="文本框 43"/>
          <p:cNvSpPr txBox="1"/>
          <p:nvPr/>
        </p:nvSpPr>
        <p:spPr>
          <a:xfrm>
            <a:off x="2552700" y="4660900"/>
            <a:ext cx="1577340" cy="583565"/>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charset="-122"/>
                <a:ea typeface="微软雅黑" panose="020B0503020204020204" charset="-122"/>
              </a:rPr>
              <a:t>自主梳理内容</a:t>
            </a:r>
            <a:endParaRPr lang="zh-CN" altLang="en-US" sz="1600" b="1" dirty="0">
              <a:solidFill>
                <a:schemeClr val="tx1">
                  <a:lumMod val="75000"/>
                  <a:lumOff val="25000"/>
                </a:schemeClr>
              </a:solidFill>
              <a:latin typeface="微软雅黑" panose="020B0503020204020204" charset="-122"/>
              <a:ea typeface="微软雅黑" panose="020B0503020204020204" charset="-122"/>
            </a:endParaRPr>
          </a:p>
          <a:p>
            <a:pPr algn="ctr"/>
            <a:r>
              <a:rPr lang="zh-CN" altLang="en-US" sz="1600" b="1" dirty="0">
                <a:solidFill>
                  <a:schemeClr val="tx1">
                    <a:lumMod val="75000"/>
                    <a:lumOff val="25000"/>
                  </a:schemeClr>
                </a:solidFill>
                <a:latin typeface="微软雅黑" panose="020B0503020204020204" charset="-122"/>
                <a:ea typeface="微软雅黑" panose="020B0503020204020204" charset="-122"/>
              </a:rPr>
              <a:t>分享阅读方法</a:t>
            </a:r>
            <a:endParaRPr lang="zh-CN" altLang="en-US" sz="1600" b="1" dirty="0">
              <a:solidFill>
                <a:schemeClr val="tx1">
                  <a:lumMod val="75000"/>
                  <a:lumOff val="25000"/>
                </a:schemeClr>
              </a:solidFill>
              <a:latin typeface="微软雅黑" panose="020B0503020204020204" charset="-122"/>
              <a:ea typeface="微软雅黑" panose="020B0503020204020204" charset="-122"/>
            </a:endParaRPr>
          </a:p>
        </p:txBody>
      </p:sp>
      <p:sp>
        <p:nvSpPr>
          <p:cNvPr id="3" name="矩形 2"/>
          <p:cNvSpPr/>
          <p:nvPr>
            <p:custDataLst>
              <p:tags r:id="rId1"/>
            </p:custDataLst>
          </p:nvPr>
        </p:nvSpPr>
        <p:spPr>
          <a:xfrm>
            <a:off x="4898390" y="640080"/>
            <a:ext cx="2341245" cy="76200"/>
          </a:xfrm>
          <a:prstGeom prst="rect">
            <a:avLst/>
          </a:prstGeom>
          <a:solidFill>
            <a:srgbClr val="007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Copyright Notice"/>
          <p:cNvSpPr/>
          <p:nvPr>
            <p:custDataLst>
              <p:tags r:id="rId2"/>
            </p:custDataLst>
          </p:nvPr>
        </p:nvSpPr>
        <p:spPr bwMode="auto">
          <a:xfrm>
            <a:off x="2993686" y="135103"/>
            <a:ext cx="6130925" cy="4337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cap="small" dirty="0">
                <a:solidFill>
                  <a:schemeClr val="accent3">
                    <a:lumMod val="50000"/>
                  </a:schemeClr>
                </a:solidFill>
                <a:latin typeface="微软雅黑" panose="020B0503020204020204" charset="-122"/>
                <a:ea typeface="微软雅黑" panose="020B0503020204020204" charset="-122"/>
              </a:rPr>
              <a:t>适切性原则</a:t>
            </a:r>
            <a:endParaRPr lang="zh-CN" altLang="en-US" sz="2400" b="1" cap="small" dirty="0">
              <a:solidFill>
                <a:schemeClr val="accent3">
                  <a:lumMod val="50000"/>
                </a:schemeClr>
              </a:solidFill>
              <a:latin typeface="微软雅黑" panose="020B0503020204020204" charset="-122"/>
              <a:ea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5"/>
          <p:cNvSpPr/>
          <p:nvPr/>
        </p:nvSpPr>
        <p:spPr bwMode="auto">
          <a:xfrm>
            <a:off x="2315275" y="2161706"/>
            <a:ext cx="1053000" cy="90002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99" y="21600"/>
                </a:moveTo>
                <a:cubicBezTo>
                  <a:pt x="0" y="14674"/>
                  <a:pt x="0" y="14674"/>
                  <a:pt x="0" y="14674"/>
                </a:cubicBezTo>
                <a:cubicBezTo>
                  <a:pt x="4517" y="6100"/>
                  <a:pt x="12282" y="577"/>
                  <a:pt x="20894" y="0"/>
                </a:cubicBezTo>
                <a:cubicBezTo>
                  <a:pt x="21600" y="13190"/>
                  <a:pt x="21600" y="13190"/>
                  <a:pt x="21600" y="13190"/>
                </a:cubicBezTo>
                <a:cubicBezTo>
                  <a:pt x="16517" y="13520"/>
                  <a:pt x="12141" y="16818"/>
                  <a:pt x="9599" y="21600"/>
                </a:cubicBezTo>
                <a:close/>
              </a:path>
            </a:pathLst>
          </a:custGeom>
          <a:solidFill>
            <a:srgbClr val="54979A"/>
          </a:solidFill>
          <a:ln>
            <a:solidFill>
              <a:srgbClr val="F5FAFD"/>
            </a:solidFill>
          </a:ln>
        </p:spPr>
        <p:txBody>
          <a:bodyPr lIns="45711" tIns="45711" rIns="45711" bIns="45711"/>
          <a:lstStyle/>
          <a:p>
            <a:endParaRPr lang="zh-CN" altLang="en-US"/>
          </a:p>
        </p:txBody>
      </p:sp>
      <p:sp>
        <p:nvSpPr>
          <p:cNvPr id="11" name="AutoShape 6"/>
          <p:cNvSpPr/>
          <p:nvPr/>
        </p:nvSpPr>
        <p:spPr bwMode="auto">
          <a:xfrm>
            <a:off x="3865267" y="2765085"/>
            <a:ext cx="635217" cy="1188896"/>
          </a:xfrm>
          <a:custGeom>
            <a:avLst/>
            <a:gdLst>
              <a:gd name="T0" fmla="*/ 10026 w 20053"/>
              <a:gd name="T1" fmla="*/ 10800 h 21600"/>
              <a:gd name="T2" fmla="*/ 10026 w 20053"/>
              <a:gd name="T3" fmla="*/ 10800 h 21600"/>
              <a:gd name="T4" fmla="*/ 10026 w 20053"/>
              <a:gd name="T5" fmla="*/ 10800 h 21600"/>
              <a:gd name="T6" fmla="*/ 10026 w 20053"/>
              <a:gd name="T7" fmla="*/ 10800 h 21600"/>
            </a:gdLst>
            <a:ahLst/>
            <a:cxnLst>
              <a:cxn ang="0">
                <a:pos x="T0" y="T1"/>
              </a:cxn>
              <a:cxn ang="0">
                <a:pos x="T2" y="T3"/>
              </a:cxn>
              <a:cxn ang="0">
                <a:pos x="T4" y="T5"/>
              </a:cxn>
              <a:cxn ang="0">
                <a:pos x="T6" y="T7"/>
              </a:cxn>
            </a:cxnLst>
            <a:rect l="0" t="0" r="r" b="b"/>
            <a:pathLst>
              <a:path w="20053" h="21600">
                <a:moveTo>
                  <a:pt x="0" y="4619"/>
                </a:moveTo>
                <a:cubicBezTo>
                  <a:pt x="15413" y="0"/>
                  <a:pt x="15413" y="0"/>
                  <a:pt x="15413" y="0"/>
                </a:cubicBezTo>
                <a:cubicBezTo>
                  <a:pt x="21599" y="6742"/>
                  <a:pt x="21599" y="14857"/>
                  <a:pt x="15413" y="21599"/>
                </a:cubicBezTo>
                <a:cubicBezTo>
                  <a:pt x="0" y="16980"/>
                  <a:pt x="0" y="16980"/>
                  <a:pt x="0" y="16980"/>
                </a:cubicBezTo>
                <a:cubicBezTo>
                  <a:pt x="1736" y="15169"/>
                  <a:pt x="2605" y="13047"/>
                  <a:pt x="2605" y="10800"/>
                </a:cubicBezTo>
                <a:cubicBezTo>
                  <a:pt x="2605" y="8552"/>
                  <a:pt x="1736" y="6492"/>
                  <a:pt x="0" y="4619"/>
                </a:cubicBezTo>
                <a:close/>
              </a:path>
            </a:pathLst>
          </a:custGeom>
          <a:solidFill>
            <a:srgbClr val="54979A"/>
          </a:solidFill>
          <a:ln>
            <a:solidFill>
              <a:srgbClr val="F5FAFD"/>
            </a:solidFill>
          </a:ln>
          <a:effectLst/>
        </p:spPr>
        <p:txBody>
          <a:bodyPr lIns="45711" tIns="45711" rIns="45711" bIns="45711"/>
          <a:lstStyle/>
          <a:p>
            <a:pPr algn="l" defTabSz="914400">
              <a:lnSpc>
                <a:spcPct val="100000"/>
              </a:lnSpc>
              <a:defRPr/>
            </a:pPr>
            <a:endParaRPr lang="es-ES" sz="1400" b="0" dirty="0">
              <a:solidFill>
                <a:srgbClr val="000000"/>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p:txBody>
      </p:sp>
      <p:sp>
        <p:nvSpPr>
          <p:cNvPr id="12" name="AutoShape 7"/>
          <p:cNvSpPr/>
          <p:nvPr/>
        </p:nvSpPr>
        <p:spPr bwMode="auto">
          <a:xfrm>
            <a:off x="3314694" y="3634820"/>
            <a:ext cx="1055330" cy="900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60" y="0"/>
                </a:moveTo>
                <a:cubicBezTo>
                  <a:pt x="21599" y="6925"/>
                  <a:pt x="21599" y="6925"/>
                  <a:pt x="21599" y="6925"/>
                </a:cubicBezTo>
                <a:cubicBezTo>
                  <a:pt x="17097" y="15499"/>
                  <a:pt x="9287" y="21022"/>
                  <a:pt x="703" y="21599"/>
                </a:cubicBezTo>
                <a:cubicBezTo>
                  <a:pt x="0" y="8491"/>
                  <a:pt x="0" y="8491"/>
                  <a:pt x="0" y="8491"/>
                </a:cubicBezTo>
                <a:cubicBezTo>
                  <a:pt x="5065" y="8079"/>
                  <a:pt x="9498" y="4781"/>
                  <a:pt x="11960" y="0"/>
                </a:cubicBezTo>
                <a:close/>
              </a:path>
            </a:pathLst>
          </a:custGeom>
          <a:solidFill>
            <a:srgbClr val="54979A"/>
          </a:solidFill>
          <a:ln>
            <a:solidFill>
              <a:srgbClr val="F5FAFD"/>
            </a:solidFill>
          </a:ln>
          <a:effectLst/>
        </p:spPr>
        <p:txBody>
          <a:bodyPr lIns="45711" tIns="45711" rIns="45711" bIns="45711"/>
          <a:lstStyle/>
          <a:p>
            <a:pPr algn="l" defTabSz="914400">
              <a:lnSpc>
                <a:spcPct val="100000"/>
              </a:lnSpc>
              <a:defRPr/>
            </a:pPr>
            <a:endParaRPr lang="es-ES" b="0">
              <a:solidFill>
                <a:srgbClr val="000000"/>
              </a:solidFill>
              <a:latin typeface="Calibri" panose="020F0502020204030204" pitchFamily="34" charset="0"/>
              <a:ea typeface="MS PGothic" panose="020B0600070205080204" charset="-128"/>
              <a:cs typeface="Calibri" panose="020F0502020204030204" pitchFamily="34" charset="0"/>
              <a:sym typeface="Calibri" panose="020F0502020204030204" pitchFamily="34" charset="0"/>
            </a:endParaRPr>
          </a:p>
        </p:txBody>
      </p:sp>
      <p:sp>
        <p:nvSpPr>
          <p:cNvPr id="13" name="AutoShape 8"/>
          <p:cNvSpPr/>
          <p:nvPr/>
        </p:nvSpPr>
        <p:spPr bwMode="auto">
          <a:xfrm>
            <a:off x="3306928" y="2168695"/>
            <a:ext cx="1055330" cy="89303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292"/>
                </a:moveTo>
                <a:cubicBezTo>
                  <a:pt x="562" y="0"/>
                  <a:pt x="562" y="0"/>
                  <a:pt x="562" y="0"/>
                </a:cubicBezTo>
                <a:cubicBezTo>
                  <a:pt x="9216" y="498"/>
                  <a:pt x="17026" y="5981"/>
                  <a:pt x="21599" y="14538"/>
                </a:cubicBezTo>
                <a:cubicBezTo>
                  <a:pt x="12031" y="21600"/>
                  <a:pt x="12031" y="21600"/>
                  <a:pt x="12031" y="21600"/>
                </a:cubicBezTo>
                <a:cubicBezTo>
                  <a:pt x="9498" y="16864"/>
                  <a:pt x="5065" y="13624"/>
                  <a:pt x="0" y="13292"/>
                </a:cubicBezTo>
                <a:close/>
              </a:path>
            </a:pathLst>
          </a:custGeom>
          <a:solidFill>
            <a:srgbClr val="54979A"/>
          </a:solidFill>
          <a:ln>
            <a:solidFill>
              <a:srgbClr val="F5FAFD"/>
            </a:solidFill>
          </a:ln>
        </p:spPr>
        <p:txBody>
          <a:bodyPr lIns="45711" tIns="45711" rIns="45711" bIns="45711"/>
          <a:lstStyle/>
          <a:p>
            <a:endParaRPr lang="zh-CN" altLang="en-US"/>
          </a:p>
        </p:txBody>
      </p:sp>
      <p:sp>
        <p:nvSpPr>
          <p:cNvPr id="14" name="AutoShape 9"/>
          <p:cNvSpPr/>
          <p:nvPr/>
        </p:nvSpPr>
        <p:spPr bwMode="auto">
          <a:xfrm>
            <a:off x="2322264" y="3650352"/>
            <a:ext cx="1055330" cy="8837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52"/>
                </a:moveTo>
                <a:cubicBezTo>
                  <a:pt x="21248" y="21600"/>
                  <a:pt x="21248" y="21600"/>
                  <a:pt x="21248" y="21600"/>
                </a:cubicBezTo>
                <a:cubicBezTo>
                  <a:pt x="12664" y="21347"/>
                  <a:pt x="4714" y="16052"/>
                  <a:pt x="0" y="7480"/>
                </a:cubicBezTo>
                <a:cubicBezTo>
                  <a:pt x="9357" y="0"/>
                  <a:pt x="9357" y="0"/>
                  <a:pt x="9357" y="0"/>
                </a:cubicBezTo>
                <a:cubicBezTo>
                  <a:pt x="12031" y="4790"/>
                  <a:pt x="16463" y="7984"/>
                  <a:pt x="21599" y="8152"/>
                </a:cubicBezTo>
                <a:close/>
              </a:path>
            </a:pathLst>
          </a:custGeom>
          <a:solidFill>
            <a:srgbClr val="54979A"/>
          </a:solidFill>
          <a:ln>
            <a:solidFill>
              <a:srgbClr val="F5FAFD"/>
            </a:solidFill>
          </a:ln>
          <a:effectLst/>
        </p:spPr>
        <p:txBody>
          <a:bodyPr lIns="45711" tIns="45711" rIns="45711" bIns="45711"/>
          <a:lstStyle/>
          <a:p>
            <a:pPr algn="l" defTabSz="914400">
              <a:lnSpc>
                <a:spcPct val="100000"/>
              </a:lnSpc>
              <a:defRPr/>
            </a:pPr>
            <a:endParaRPr lang="es-ES" b="0">
              <a:solidFill>
                <a:srgbClr val="000000"/>
              </a:solidFill>
              <a:latin typeface="Calibri" panose="020F0502020204030204" pitchFamily="34" charset="0"/>
              <a:ea typeface="MS PGothic" panose="020B0600070205080204" charset="-128"/>
              <a:cs typeface="Calibri" panose="020F0502020204030204" pitchFamily="34" charset="0"/>
              <a:sym typeface="Calibri" panose="020F0502020204030204" pitchFamily="34" charset="0"/>
            </a:endParaRPr>
          </a:p>
        </p:txBody>
      </p:sp>
      <p:sp>
        <p:nvSpPr>
          <p:cNvPr id="16" name="AutoShape 10"/>
          <p:cNvSpPr/>
          <p:nvPr/>
        </p:nvSpPr>
        <p:spPr bwMode="auto">
          <a:xfrm>
            <a:off x="2176273" y="2765085"/>
            <a:ext cx="637547" cy="1188120"/>
          </a:xfrm>
          <a:custGeom>
            <a:avLst/>
            <a:gdLst>
              <a:gd name="T0" fmla="+- 0 11588 1577"/>
              <a:gd name="T1" fmla="*/ T0 w 20023"/>
              <a:gd name="T2" fmla="*/ 10800 h 21600"/>
              <a:gd name="T3" fmla="+- 0 11588 1577"/>
              <a:gd name="T4" fmla="*/ T3 w 20023"/>
              <a:gd name="T5" fmla="*/ 10800 h 21600"/>
              <a:gd name="T6" fmla="+- 0 11588 1577"/>
              <a:gd name="T7" fmla="*/ T6 w 20023"/>
              <a:gd name="T8" fmla="*/ 10800 h 21600"/>
              <a:gd name="T9" fmla="+- 0 11588 1577"/>
              <a:gd name="T10" fmla="*/ T9 w 20023"/>
              <a:gd name="T11" fmla="*/ 10800 h 21600"/>
            </a:gdLst>
            <a:ahLst/>
            <a:cxnLst>
              <a:cxn ang="0">
                <a:pos x="T1" y="T2"/>
              </a:cxn>
              <a:cxn ang="0">
                <a:pos x="T4" y="T5"/>
              </a:cxn>
              <a:cxn ang="0">
                <a:pos x="T7" y="T8"/>
              </a:cxn>
              <a:cxn ang="0">
                <a:pos x="T10" y="T11"/>
              </a:cxn>
            </a:cxnLst>
            <a:rect l="0" t="0" r="r" b="b"/>
            <a:pathLst>
              <a:path w="20023" h="21600">
                <a:moveTo>
                  <a:pt x="20022" y="16855"/>
                </a:moveTo>
                <a:cubicBezTo>
                  <a:pt x="4795" y="21599"/>
                  <a:pt x="4795" y="21599"/>
                  <a:pt x="4795" y="21599"/>
                </a:cubicBezTo>
                <a:cubicBezTo>
                  <a:pt x="-1469" y="14857"/>
                  <a:pt x="-1577" y="6804"/>
                  <a:pt x="4363" y="0"/>
                </a:cubicBezTo>
                <a:cubicBezTo>
                  <a:pt x="19807" y="4494"/>
                  <a:pt x="19807" y="4494"/>
                  <a:pt x="19807" y="4494"/>
                </a:cubicBezTo>
                <a:cubicBezTo>
                  <a:pt x="18187" y="6305"/>
                  <a:pt x="17323" y="8365"/>
                  <a:pt x="17323" y="10550"/>
                </a:cubicBezTo>
                <a:cubicBezTo>
                  <a:pt x="17323" y="12860"/>
                  <a:pt x="18295" y="14982"/>
                  <a:pt x="20022" y="16855"/>
                </a:cubicBezTo>
                <a:close/>
              </a:path>
            </a:pathLst>
          </a:custGeom>
          <a:solidFill>
            <a:srgbClr val="54979A"/>
          </a:solidFill>
          <a:ln>
            <a:solidFill>
              <a:srgbClr val="F5FAFD"/>
            </a:solidFill>
          </a:ln>
          <a:effectLst/>
        </p:spPr>
        <p:txBody>
          <a:bodyPr lIns="45711" tIns="45711" rIns="45711" bIns="45711"/>
          <a:lstStyle/>
          <a:p>
            <a:pPr algn="l" defTabSz="914400">
              <a:lnSpc>
                <a:spcPct val="100000"/>
              </a:lnSpc>
              <a:defRPr/>
            </a:pPr>
            <a:endParaRPr lang="es-ES" sz="1400" b="0" dirty="0">
              <a:solidFill>
                <a:srgbClr val="000000"/>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p:txBody>
      </p:sp>
      <p:sp>
        <p:nvSpPr>
          <p:cNvPr id="17" name="AutoShape 11"/>
          <p:cNvSpPr/>
          <p:nvPr/>
        </p:nvSpPr>
        <p:spPr bwMode="auto">
          <a:xfrm rot="21540000">
            <a:off x="2565324" y="2456018"/>
            <a:ext cx="1548439" cy="1787617"/>
          </a:xfrm>
          <a:custGeom>
            <a:avLst/>
            <a:gdLst>
              <a:gd name="T0" fmla="*/ 1582737 w 21600"/>
              <a:gd name="T1" fmla="*/ 1827212 h 21600"/>
              <a:gd name="T2" fmla="*/ 1582737 w 21600"/>
              <a:gd name="T3" fmla="*/ 1827212 h 21600"/>
              <a:gd name="T4" fmla="*/ 1582737 w 21600"/>
              <a:gd name="T5" fmla="*/ 1827212 h 21600"/>
              <a:gd name="T6" fmla="*/ 1582737 w 21600"/>
              <a:gd name="T7" fmla="*/ 182721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600"/>
                </a:lnTo>
                <a:lnTo>
                  <a:pt x="0" y="16199"/>
                </a:lnTo>
                <a:lnTo>
                  <a:pt x="0" y="5400"/>
                </a:lnTo>
                <a:lnTo>
                  <a:pt x="10800" y="0"/>
                </a:lnTo>
                <a:close/>
              </a:path>
            </a:pathLst>
          </a:custGeom>
          <a:solidFill>
            <a:srgbClr val="F5FAFD"/>
          </a:solidFill>
          <a:ln>
            <a:noFill/>
          </a:ln>
          <a:effectLst/>
        </p:spPr>
        <p:txBody>
          <a:bodyPr lIns="0" tIns="0" rIns="0" bIns="0" anchor="ctr"/>
          <a:lstStyle/>
          <a:p>
            <a:endParaRPr lang="zh-CN" altLang="en-US"/>
          </a:p>
        </p:txBody>
      </p:sp>
      <p:sp>
        <p:nvSpPr>
          <p:cNvPr id="18" name="AutoShape 15"/>
          <p:cNvSpPr/>
          <p:nvPr/>
        </p:nvSpPr>
        <p:spPr bwMode="auto">
          <a:xfrm>
            <a:off x="4997822" y="2161706"/>
            <a:ext cx="1053000" cy="90002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99" y="21600"/>
                </a:moveTo>
                <a:cubicBezTo>
                  <a:pt x="0" y="14674"/>
                  <a:pt x="0" y="14674"/>
                  <a:pt x="0" y="14674"/>
                </a:cubicBezTo>
                <a:cubicBezTo>
                  <a:pt x="4517" y="6100"/>
                  <a:pt x="12282" y="577"/>
                  <a:pt x="20894" y="0"/>
                </a:cubicBezTo>
                <a:cubicBezTo>
                  <a:pt x="21600" y="13190"/>
                  <a:pt x="21600" y="13190"/>
                  <a:pt x="21600" y="13190"/>
                </a:cubicBezTo>
                <a:cubicBezTo>
                  <a:pt x="16517" y="13520"/>
                  <a:pt x="12141" y="16818"/>
                  <a:pt x="9599" y="21600"/>
                </a:cubicBezTo>
                <a:close/>
              </a:path>
            </a:pathLst>
          </a:custGeom>
          <a:solidFill>
            <a:srgbClr val="54979A"/>
          </a:solidFill>
          <a:ln>
            <a:solidFill>
              <a:srgbClr val="F5FAFD"/>
            </a:solidFill>
          </a:ln>
        </p:spPr>
        <p:txBody>
          <a:bodyPr lIns="45711" tIns="45711" rIns="45711" bIns="45711"/>
          <a:lstStyle/>
          <a:p>
            <a:endParaRPr lang="zh-CN" altLang="en-US"/>
          </a:p>
        </p:txBody>
      </p:sp>
      <p:sp>
        <p:nvSpPr>
          <p:cNvPr id="19" name="AutoShape 16"/>
          <p:cNvSpPr/>
          <p:nvPr/>
        </p:nvSpPr>
        <p:spPr bwMode="auto">
          <a:xfrm>
            <a:off x="6548593" y="2765085"/>
            <a:ext cx="635217" cy="1188896"/>
          </a:xfrm>
          <a:custGeom>
            <a:avLst/>
            <a:gdLst>
              <a:gd name="T0" fmla="*/ 10026 w 20053"/>
              <a:gd name="T1" fmla="*/ 10800 h 21600"/>
              <a:gd name="T2" fmla="*/ 10026 w 20053"/>
              <a:gd name="T3" fmla="*/ 10800 h 21600"/>
              <a:gd name="T4" fmla="*/ 10026 w 20053"/>
              <a:gd name="T5" fmla="*/ 10800 h 21600"/>
              <a:gd name="T6" fmla="*/ 10026 w 20053"/>
              <a:gd name="T7" fmla="*/ 10800 h 21600"/>
            </a:gdLst>
            <a:ahLst/>
            <a:cxnLst>
              <a:cxn ang="0">
                <a:pos x="T0" y="T1"/>
              </a:cxn>
              <a:cxn ang="0">
                <a:pos x="T2" y="T3"/>
              </a:cxn>
              <a:cxn ang="0">
                <a:pos x="T4" y="T5"/>
              </a:cxn>
              <a:cxn ang="0">
                <a:pos x="T6" y="T7"/>
              </a:cxn>
            </a:cxnLst>
            <a:rect l="0" t="0" r="r" b="b"/>
            <a:pathLst>
              <a:path w="20053" h="21600">
                <a:moveTo>
                  <a:pt x="0" y="4619"/>
                </a:moveTo>
                <a:cubicBezTo>
                  <a:pt x="15413" y="0"/>
                  <a:pt x="15413" y="0"/>
                  <a:pt x="15413" y="0"/>
                </a:cubicBezTo>
                <a:cubicBezTo>
                  <a:pt x="21599" y="6742"/>
                  <a:pt x="21599" y="14857"/>
                  <a:pt x="15413" y="21599"/>
                </a:cubicBezTo>
                <a:cubicBezTo>
                  <a:pt x="0" y="16980"/>
                  <a:pt x="0" y="16980"/>
                  <a:pt x="0" y="16980"/>
                </a:cubicBezTo>
                <a:cubicBezTo>
                  <a:pt x="1736" y="15169"/>
                  <a:pt x="2605" y="13047"/>
                  <a:pt x="2605" y="10800"/>
                </a:cubicBezTo>
                <a:cubicBezTo>
                  <a:pt x="2605" y="8552"/>
                  <a:pt x="1736" y="6492"/>
                  <a:pt x="0" y="4619"/>
                </a:cubicBezTo>
                <a:close/>
              </a:path>
            </a:pathLst>
          </a:custGeom>
          <a:solidFill>
            <a:srgbClr val="54979A"/>
          </a:solidFill>
          <a:ln>
            <a:solidFill>
              <a:srgbClr val="F5FAFD"/>
            </a:solidFill>
          </a:ln>
          <a:effectLst/>
        </p:spPr>
        <p:txBody>
          <a:bodyPr lIns="45711" tIns="45711" rIns="45711" bIns="45711"/>
          <a:lstStyle/>
          <a:p>
            <a:pPr algn="l" defTabSz="914400">
              <a:lnSpc>
                <a:spcPct val="100000"/>
              </a:lnSpc>
              <a:defRPr/>
            </a:pPr>
            <a:endParaRPr lang="es-ES" sz="1400" b="0" dirty="0">
              <a:solidFill>
                <a:srgbClr val="000000"/>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p:txBody>
      </p:sp>
      <p:sp>
        <p:nvSpPr>
          <p:cNvPr id="20" name="AutoShape 17"/>
          <p:cNvSpPr/>
          <p:nvPr/>
        </p:nvSpPr>
        <p:spPr bwMode="auto">
          <a:xfrm>
            <a:off x="5998019" y="3634820"/>
            <a:ext cx="1055330" cy="900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60" y="0"/>
                </a:moveTo>
                <a:cubicBezTo>
                  <a:pt x="21599" y="6925"/>
                  <a:pt x="21599" y="6925"/>
                  <a:pt x="21599" y="6925"/>
                </a:cubicBezTo>
                <a:cubicBezTo>
                  <a:pt x="17097" y="15499"/>
                  <a:pt x="9287" y="21022"/>
                  <a:pt x="703" y="21599"/>
                </a:cubicBezTo>
                <a:cubicBezTo>
                  <a:pt x="0" y="8491"/>
                  <a:pt x="0" y="8491"/>
                  <a:pt x="0" y="8491"/>
                </a:cubicBezTo>
                <a:cubicBezTo>
                  <a:pt x="5065" y="8079"/>
                  <a:pt x="9498" y="4781"/>
                  <a:pt x="11960" y="0"/>
                </a:cubicBezTo>
                <a:close/>
              </a:path>
            </a:pathLst>
          </a:custGeom>
          <a:solidFill>
            <a:srgbClr val="54979A"/>
          </a:solidFill>
          <a:ln>
            <a:solidFill>
              <a:srgbClr val="F5FAFD"/>
            </a:solidFill>
          </a:ln>
          <a:effectLst/>
        </p:spPr>
        <p:txBody>
          <a:bodyPr lIns="45711" tIns="45711" rIns="45711" bIns="45711"/>
          <a:lstStyle/>
          <a:p>
            <a:pPr algn="l" defTabSz="914400">
              <a:lnSpc>
                <a:spcPct val="100000"/>
              </a:lnSpc>
              <a:defRPr/>
            </a:pPr>
            <a:endParaRPr lang="es-ES" b="0">
              <a:solidFill>
                <a:srgbClr val="000000"/>
              </a:solidFill>
              <a:latin typeface="Calibri" panose="020F0502020204030204" pitchFamily="34" charset="0"/>
              <a:ea typeface="MS PGothic" panose="020B0600070205080204" charset="-128"/>
              <a:cs typeface="Calibri" panose="020F0502020204030204" pitchFamily="34" charset="0"/>
              <a:sym typeface="Calibri" panose="020F0502020204030204" pitchFamily="34" charset="0"/>
            </a:endParaRPr>
          </a:p>
        </p:txBody>
      </p:sp>
      <p:sp>
        <p:nvSpPr>
          <p:cNvPr id="21" name="AutoShape 18"/>
          <p:cNvSpPr/>
          <p:nvPr/>
        </p:nvSpPr>
        <p:spPr bwMode="auto">
          <a:xfrm>
            <a:off x="5989476" y="2168695"/>
            <a:ext cx="1055330" cy="89303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292"/>
                </a:moveTo>
                <a:cubicBezTo>
                  <a:pt x="562" y="0"/>
                  <a:pt x="562" y="0"/>
                  <a:pt x="562" y="0"/>
                </a:cubicBezTo>
                <a:cubicBezTo>
                  <a:pt x="9216" y="498"/>
                  <a:pt x="17026" y="5981"/>
                  <a:pt x="21599" y="14538"/>
                </a:cubicBezTo>
                <a:cubicBezTo>
                  <a:pt x="12031" y="21600"/>
                  <a:pt x="12031" y="21600"/>
                  <a:pt x="12031" y="21600"/>
                </a:cubicBezTo>
                <a:cubicBezTo>
                  <a:pt x="9498" y="16864"/>
                  <a:pt x="5065" y="13624"/>
                  <a:pt x="0" y="13292"/>
                </a:cubicBezTo>
                <a:close/>
              </a:path>
            </a:pathLst>
          </a:custGeom>
          <a:solidFill>
            <a:srgbClr val="54979A"/>
          </a:solidFill>
          <a:ln>
            <a:solidFill>
              <a:srgbClr val="F5FAFD"/>
            </a:solidFill>
          </a:ln>
        </p:spPr>
        <p:txBody>
          <a:bodyPr lIns="45711" tIns="45711" rIns="45711" bIns="45711"/>
          <a:lstStyle/>
          <a:p>
            <a:endParaRPr lang="zh-CN" altLang="en-US"/>
          </a:p>
        </p:txBody>
      </p:sp>
      <p:sp>
        <p:nvSpPr>
          <p:cNvPr id="22" name="AutoShape 19"/>
          <p:cNvSpPr/>
          <p:nvPr/>
        </p:nvSpPr>
        <p:spPr bwMode="auto">
          <a:xfrm>
            <a:off x="5005589" y="3650352"/>
            <a:ext cx="1055330" cy="8837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52"/>
                </a:moveTo>
                <a:cubicBezTo>
                  <a:pt x="21248" y="21600"/>
                  <a:pt x="21248" y="21600"/>
                  <a:pt x="21248" y="21600"/>
                </a:cubicBezTo>
                <a:cubicBezTo>
                  <a:pt x="12664" y="21347"/>
                  <a:pt x="4714" y="16052"/>
                  <a:pt x="0" y="7480"/>
                </a:cubicBezTo>
                <a:cubicBezTo>
                  <a:pt x="9357" y="0"/>
                  <a:pt x="9357" y="0"/>
                  <a:pt x="9357" y="0"/>
                </a:cubicBezTo>
                <a:cubicBezTo>
                  <a:pt x="12031" y="4790"/>
                  <a:pt x="16463" y="7984"/>
                  <a:pt x="21599" y="8152"/>
                </a:cubicBezTo>
                <a:close/>
              </a:path>
            </a:pathLst>
          </a:custGeom>
          <a:solidFill>
            <a:srgbClr val="54979A"/>
          </a:solidFill>
          <a:ln>
            <a:solidFill>
              <a:srgbClr val="F5FAFD"/>
            </a:solidFill>
          </a:ln>
          <a:effectLst/>
        </p:spPr>
        <p:txBody>
          <a:bodyPr lIns="45711" tIns="45711" rIns="45711" bIns="45711"/>
          <a:lstStyle/>
          <a:p>
            <a:pPr algn="l" defTabSz="914400">
              <a:lnSpc>
                <a:spcPct val="100000"/>
              </a:lnSpc>
              <a:defRPr/>
            </a:pPr>
            <a:endParaRPr lang="es-ES" b="0">
              <a:solidFill>
                <a:srgbClr val="000000"/>
              </a:solidFill>
              <a:latin typeface="Calibri" panose="020F0502020204030204" pitchFamily="34" charset="0"/>
              <a:ea typeface="MS PGothic" panose="020B0600070205080204" charset="-128"/>
              <a:cs typeface="Calibri" panose="020F0502020204030204" pitchFamily="34" charset="0"/>
              <a:sym typeface="Calibri" panose="020F0502020204030204" pitchFamily="34" charset="0"/>
            </a:endParaRPr>
          </a:p>
        </p:txBody>
      </p:sp>
      <p:sp>
        <p:nvSpPr>
          <p:cNvPr id="23" name="AutoShape 20"/>
          <p:cNvSpPr/>
          <p:nvPr/>
        </p:nvSpPr>
        <p:spPr bwMode="auto">
          <a:xfrm>
            <a:off x="4859597" y="2765085"/>
            <a:ext cx="637547" cy="1188120"/>
          </a:xfrm>
          <a:custGeom>
            <a:avLst/>
            <a:gdLst>
              <a:gd name="T0" fmla="+- 0 11588 1577"/>
              <a:gd name="T1" fmla="*/ T0 w 20023"/>
              <a:gd name="T2" fmla="*/ 10800 h 21600"/>
              <a:gd name="T3" fmla="+- 0 11588 1577"/>
              <a:gd name="T4" fmla="*/ T3 w 20023"/>
              <a:gd name="T5" fmla="*/ 10800 h 21600"/>
              <a:gd name="T6" fmla="+- 0 11588 1577"/>
              <a:gd name="T7" fmla="*/ T6 w 20023"/>
              <a:gd name="T8" fmla="*/ 10800 h 21600"/>
              <a:gd name="T9" fmla="+- 0 11588 1577"/>
              <a:gd name="T10" fmla="*/ T9 w 20023"/>
              <a:gd name="T11" fmla="*/ 10800 h 21600"/>
            </a:gdLst>
            <a:ahLst/>
            <a:cxnLst>
              <a:cxn ang="0">
                <a:pos x="T1" y="T2"/>
              </a:cxn>
              <a:cxn ang="0">
                <a:pos x="T4" y="T5"/>
              </a:cxn>
              <a:cxn ang="0">
                <a:pos x="T7" y="T8"/>
              </a:cxn>
              <a:cxn ang="0">
                <a:pos x="T10" y="T11"/>
              </a:cxn>
            </a:cxnLst>
            <a:rect l="0" t="0" r="r" b="b"/>
            <a:pathLst>
              <a:path w="20023" h="21600">
                <a:moveTo>
                  <a:pt x="20022" y="16855"/>
                </a:moveTo>
                <a:cubicBezTo>
                  <a:pt x="4795" y="21599"/>
                  <a:pt x="4795" y="21599"/>
                  <a:pt x="4795" y="21599"/>
                </a:cubicBezTo>
                <a:cubicBezTo>
                  <a:pt x="-1469" y="14857"/>
                  <a:pt x="-1577" y="6804"/>
                  <a:pt x="4363" y="0"/>
                </a:cubicBezTo>
                <a:cubicBezTo>
                  <a:pt x="19807" y="4494"/>
                  <a:pt x="19807" y="4494"/>
                  <a:pt x="19807" y="4494"/>
                </a:cubicBezTo>
                <a:cubicBezTo>
                  <a:pt x="18187" y="6305"/>
                  <a:pt x="17323" y="8365"/>
                  <a:pt x="17323" y="10550"/>
                </a:cubicBezTo>
                <a:cubicBezTo>
                  <a:pt x="17323" y="12860"/>
                  <a:pt x="18295" y="14982"/>
                  <a:pt x="20022" y="16855"/>
                </a:cubicBezTo>
                <a:close/>
              </a:path>
            </a:pathLst>
          </a:custGeom>
          <a:solidFill>
            <a:srgbClr val="54979A"/>
          </a:solidFill>
          <a:ln>
            <a:solidFill>
              <a:srgbClr val="F5FAFD"/>
            </a:solidFill>
          </a:ln>
          <a:effectLst/>
        </p:spPr>
        <p:txBody>
          <a:bodyPr lIns="45711" tIns="45711" rIns="45711" bIns="45711"/>
          <a:lstStyle/>
          <a:p>
            <a:pPr algn="l" defTabSz="914400">
              <a:lnSpc>
                <a:spcPct val="100000"/>
              </a:lnSpc>
              <a:defRPr/>
            </a:pPr>
            <a:endParaRPr lang="es-ES" sz="1400" b="0" dirty="0">
              <a:solidFill>
                <a:srgbClr val="000000"/>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p:txBody>
      </p:sp>
      <p:sp>
        <p:nvSpPr>
          <p:cNvPr id="24" name="AutoShape 21"/>
          <p:cNvSpPr/>
          <p:nvPr/>
        </p:nvSpPr>
        <p:spPr bwMode="auto">
          <a:xfrm rot="21540000">
            <a:off x="5248649" y="2455241"/>
            <a:ext cx="1548439" cy="1788394"/>
          </a:xfrm>
          <a:custGeom>
            <a:avLst/>
            <a:gdLst>
              <a:gd name="T0" fmla="*/ 1582737 w 21600"/>
              <a:gd name="T1" fmla="*/ 1828007 h 21600"/>
              <a:gd name="T2" fmla="*/ 1582737 w 21600"/>
              <a:gd name="T3" fmla="*/ 1828007 h 21600"/>
              <a:gd name="T4" fmla="*/ 1582737 w 21600"/>
              <a:gd name="T5" fmla="*/ 1828007 h 21600"/>
              <a:gd name="T6" fmla="*/ 1582737 w 21600"/>
              <a:gd name="T7" fmla="*/ 18280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600"/>
                </a:lnTo>
                <a:lnTo>
                  <a:pt x="0" y="16199"/>
                </a:lnTo>
                <a:lnTo>
                  <a:pt x="0" y="5400"/>
                </a:lnTo>
                <a:lnTo>
                  <a:pt x="10800" y="0"/>
                </a:lnTo>
                <a:close/>
              </a:path>
            </a:pathLst>
          </a:custGeom>
          <a:solidFill>
            <a:srgbClr val="F5FAFD"/>
          </a:solidFill>
          <a:ln>
            <a:noFill/>
          </a:ln>
          <a:effectLst/>
        </p:spPr>
        <p:txBody>
          <a:bodyPr lIns="0" tIns="0" rIns="0" bIns="0" anchor="ctr"/>
          <a:lstStyle/>
          <a:p>
            <a:endParaRPr lang="zh-CN" altLang="en-US"/>
          </a:p>
        </p:txBody>
      </p:sp>
      <p:sp>
        <p:nvSpPr>
          <p:cNvPr id="36" name="文本框 35"/>
          <p:cNvSpPr txBox="1"/>
          <p:nvPr/>
        </p:nvSpPr>
        <p:spPr>
          <a:xfrm>
            <a:off x="2599690" y="3042285"/>
            <a:ext cx="1529715" cy="553085"/>
          </a:xfrm>
          <a:prstGeom prst="rect">
            <a:avLst/>
          </a:prstGeom>
          <a:noFill/>
        </p:spPr>
        <p:txBody>
          <a:bodyPr wrap="square" rtlCol="0">
            <a:spAutoFit/>
          </a:bodyPr>
          <a:lstStyle/>
          <a:p>
            <a:pPr algn="ctr">
              <a:lnSpc>
                <a:spcPct val="125000"/>
              </a:lnSpc>
            </a:pPr>
            <a:r>
              <a:rPr lang="zh-CN" altLang="en-US" sz="2400" dirty="0">
                <a:solidFill>
                  <a:schemeClr val="tx1">
                    <a:lumMod val="75000"/>
                    <a:lumOff val="25000"/>
                  </a:schemeClr>
                </a:solidFill>
                <a:latin typeface="微软雅黑" panose="020B0503020204020204" charset="-122"/>
                <a:ea typeface="微软雅黑" panose="020B0503020204020204" charset="-122"/>
              </a:rPr>
              <a:t>基于课标</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sp>
        <p:nvSpPr>
          <p:cNvPr id="37" name="文本框 36"/>
          <p:cNvSpPr txBox="1"/>
          <p:nvPr/>
        </p:nvSpPr>
        <p:spPr>
          <a:xfrm>
            <a:off x="5248910" y="3042285"/>
            <a:ext cx="1551940" cy="553085"/>
          </a:xfrm>
          <a:prstGeom prst="rect">
            <a:avLst/>
          </a:prstGeom>
          <a:noFill/>
        </p:spPr>
        <p:txBody>
          <a:bodyPr wrap="square" rtlCol="0">
            <a:spAutoFit/>
          </a:bodyPr>
          <a:lstStyle/>
          <a:p>
            <a:pPr algn="ctr">
              <a:lnSpc>
                <a:spcPct val="125000"/>
              </a:lnSpc>
            </a:pPr>
            <a:r>
              <a:rPr lang="zh-CN" altLang="en-US" sz="2400" dirty="0">
                <a:solidFill>
                  <a:schemeClr val="tx1">
                    <a:lumMod val="75000"/>
                    <a:lumOff val="25000"/>
                  </a:schemeClr>
                </a:solidFill>
                <a:latin typeface="微软雅黑" panose="020B0503020204020204" charset="-122"/>
                <a:ea typeface="微软雅黑" panose="020B0503020204020204" charset="-122"/>
              </a:rPr>
              <a:t>基于教材</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sp>
        <p:nvSpPr>
          <p:cNvPr id="42" name="文本框 41"/>
          <p:cNvSpPr txBox="1"/>
          <p:nvPr/>
        </p:nvSpPr>
        <p:spPr>
          <a:xfrm>
            <a:off x="5418568" y="4660854"/>
            <a:ext cx="1284701" cy="337185"/>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charset="-122"/>
                <a:ea typeface="微软雅黑" panose="020B0503020204020204" charset="-122"/>
              </a:rPr>
              <a:t>做读书笔记</a:t>
            </a:r>
            <a:endParaRPr lang="zh-CN" altLang="en-US" sz="1600" b="1" dirty="0">
              <a:solidFill>
                <a:schemeClr val="tx1">
                  <a:lumMod val="75000"/>
                  <a:lumOff val="25000"/>
                </a:schemeClr>
              </a:solidFill>
              <a:latin typeface="微软雅黑" panose="020B0503020204020204" charset="-122"/>
              <a:ea typeface="微软雅黑" panose="020B0503020204020204" charset="-122"/>
            </a:endParaRPr>
          </a:p>
        </p:txBody>
      </p:sp>
      <p:sp>
        <p:nvSpPr>
          <p:cNvPr id="44" name="文本框 43"/>
          <p:cNvSpPr txBox="1"/>
          <p:nvPr/>
        </p:nvSpPr>
        <p:spPr>
          <a:xfrm>
            <a:off x="2552700" y="4660900"/>
            <a:ext cx="1577340" cy="583565"/>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charset="-122"/>
                <a:ea typeface="微软雅黑" panose="020B0503020204020204" charset="-122"/>
              </a:rPr>
              <a:t>自主梳理内容</a:t>
            </a:r>
            <a:endParaRPr lang="zh-CN" altLang="en-US" sz="1600" b="1" dirty="0">
              <a:solidFill>
                <a:schemeClr val="tx1">
                  <a:lumMod val="75000"/>
                  <a:lumOff val="25000"/>
                </a:schemeClr>
              </a:solidFill>
              <a:latin typeface="微软雅黑" panose="020B0503020204020204" charset="-122"/>
              <a:ea typeface="微软雅黑" panose="020B0503020204020204" charset="-122"/>
            </a:endParaRPr>
          </a:p>
          <a:p>
            <a:pPr algn="ctr"/>
            <a:r>
              <a:rPr lang="zh-CN" altLang="en-US" sz="1600" b="1" dirty="0">
                <a:solidFill>
                  <a:schemeClr val="tx1">
                    <a:lumMod val="75000"/>
                    <a:lumOff val="25000"/>
                  </a:schemeClr>
                </a:solidFill>
                <a:latin typeface="微软雅黑" panose="020B0503020204020204" charset="-122"/>
                <a:ea typeface="微软雅黑" panose="020B0503020204020204" charset="-122"/>
              </a:rPr>
              <a:t>分享阅读方法</a:t>
            </a:r>
            <a:endParaRPr lang="zh-CN" altLang="en-US" sz="1600" b="1" dirty="0">
              <a:solidFill>
                <a:schemeClr val="tx1">
                  <a:lumMod val="75000"/>
                  <a:lumOff val="25000"/>
                </a:schemeClr>
              </a:solidFill>
              <a:latin typeface="微软雅黑" panose="020B0503020204020204" charset="-122"/>
              <a:ea typeface="微软雅黑" panose="020B0503020204020204" charset="-122"/>
            </a:endParaRPr>
          </a:p>
        </p:txBody>
      </p:sp>
      <p:sp>
        <p:nvSpPr>
          <p:cNvPr id="3" name="矩形 2"/>
          <p:cNvSpPr/>
          <p:nvPr>
            <p:custDataLst>
              <p:tags r:id="rId1"/>
            </p:custDataLst>
          </p:nvPr>
        </p:nvSpPr>
        <p:spPr>
          <a:xfrm>
            <a:off x="4898390" y="640080"/>
            <a:ext cx="2341245" cy="76200"/>
          </a:xfrm>
          <a:prstGeom prst="rect">
            <a:avLst/>
          </a:prstGeom>
          <a:solidFill>
            <a:srgbClr val="007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Copyright Notice"/>
          <p:cNvSpPr/>
          <p:nvPr>
            <p:custDataLst>
              <p:tags r:id="rId2"/>
            </p:custDataLst>
          </p:nvPr>
        </p:nvSpPr>
        <p:spPr bwMode="auto">
          <a:xfrm>
            <a:off x="2993686" y="135103"/>
            <a:ext cx="6130925" cy="4337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cap="small" dirty="0">
                <a:solidFill>
                  <a:schemeClr val="accent3">
                    <a:lumMod val="50000"/>
                  </a:schemeClr>
                </a:solidFill>
                <a:latin typeface="微软雅黑" panose="020B0503020204020204" charset="-122"/>
                <a:ea typeface="微软雅黑" panose="020B0503020204020204" charset="-122"/>
              </a:rPr>
              <a:t>适切性原则</a:t>
            </a:r>
            <a:endParaRPr lang="zh-CN" altLang="en-US" sz="2400" b="1" cap="small" dirty="0">
              <a:solidFill>
                <a:schemeClr val="accent3">
                  <a:lumMod val="50000"/>
                </a:schemeClr>
              </a:solidFill>
              <a:latin typeface="微软雅黑" panose="020B0503020204020204" charset="-122"/>
              <a:ea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5"/>
          <p:cNvSpPr/>
          <p:nvPr/>
        </p:nvSpPr>
        <p:spPr bwMode="auto">
          <a:xfrm>
            <a:off x="2315275" y="2161706"/>
            <a:ext cx="1053000" cy="90002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99" y="21600"/>
                </a:moveTo>
                <a:cubicBezTo>
                  <a:pt x="0" y="14674"/>
                  <a:pt x="0" y="14674"/>
                  <a:pt x="0" y="14674"/>
                </a:cubicBezTo>
                <a:cubicBezTo>
                  <a:pt x="4517" y="6100"/>
                  <a:pt x="12282" y="577"/>
                  <a:pt x="20894" y="0"/>
                </a:cubicBezTo>
                <a:cubicBezTo>
                  <a:pt x="21600" y="13190"/>
                  <a:pt x="21600" y="13190"/>
                  <a:pt x="21600" y="13190"/>
                </a:cubicBezTo>
                <a:cubicBezTo>
                  <a:pt x="16517" y="13520"/>
                  <a:pt x="12141" y="16818"/>
                  <a:pt x="9599" y="21600"/>
                </a:cubicBezTo>
                <a:close/>
              </a:path>
            </a:pathLst>
          </a:custGeom>
          <a:solidFill>
            <a:srgbClr val="54979A"/>
          </a:solidFill>
          <a:ln>
            <a:solidFill>
              <a:srgbClr val="F5FAFD"/>
            </a:solidFill>
          </a:ln>
        </p:spPr>
        <p:txBody>
          <a:bodyPr lIns="45711" tIns="45711" rIns="45711" bIns="45711"/>
          <a:lstStyle/>
          <a:p>
            <a:endParaRPr lang="zh-CN" altLang="en-US"/>
          </a:p>
        </p:txBody>
      </p:sp>
      <p:sp>
        <p:nvSpPr>
          <p:cNvPr id="11" name="AutoShape 6"/>
          <p:cNvSpPr/>
          <p:nvPr/>
        </p:nvSpPr>
        <p:spPr bwMode="auto">
          <a:xfrm>
            <a:off x="3865267" y="2765085"/>
            <a:ext cx="635217" cy="1188896"/>
          </a:xfrm>
          <a:custGeom>
            <a:avLst/>
            <a:gdLst>
              <a:gd name="T0" fmla="*/ 10026 w 20053"/>
              <a:gd name="T1" fmla="*/ 10800 h 21600"/>
              <a:gd name="T2" fmla="*/ 10026 w 20053"/>
              <a:gd name="T3" fmla="*/ 10800 h 21600"/>
              <a:gd name="T4" fmla="*/ 10026 w 20053"/>
              <a:gd name="T5" fmla="*/ 10800 h 21600"/>
              <a:gd name="T6" fmla="*/ 10026 w 20053"/>
              <a:gd name="T7" fmla="*/ 10800 h 21600"/>
            </a:gdLst>
            <a:ahLst/>
            <a:cxnLst>
              <a:cxn ang="0">
                <a:pos x="T0" y="T1"/>
              </a:cxn>
              <a:cxn ang="0">
                <a:pos x="T2" y="T3"/>
              </a:cxn>
              <a:cxn ang="0">
                <a:pos x="T4" y="T5"/>
              </a:cxn>
              <a:cxn ang="0">
                <a:pos x="T6" y="T7"/>
              </a:cxn>
            </a:cxnLst>
            <a:rect l="0" t="0" r="r" b="b"/>
            <a:pathLst>
              <a:path w="20053" h="21600">
                <a:moveTo>
                  <a:pt x="0" y="4619"/>
                </a:moveTo>
                <a:cubicBezTo>
                  <a:pt x="15413" y="0"/>
                  <a:pt x="15413" y="0"/>
                  <a:pt x="15413" y="0"/>
                </a:cubicBezTo>
                <a:cubicBezTo>
                  <a:pt x="21599" y="6742"/>
                  <a:pt x="21599" y="14857"/>
                  <a:pt x="15413" y="21599"/>
                </a:cubicBezTo>
                <a:cubicBezTo>
                  <a:pt x="0" y="16980"/>
                  <a:pt x="0" y="16980"/>
                  <a:pt x="0" y="16980"/>
                </a:cubicBezTo>
                <a:cubicBezTo>
                  <a:pt x="1736" y="15169"/>
                  <a:pt x="2605" y="13047"/>
                  <a:pt x="2605" y="10800"/>
                </a:cubicBezTo>
                <a:cubicBezTo>
                  <a:pt x="2605" y="8552"/>
                  <a:pt x="1736" y="6492"/>
                  <a:pt x="0" y="4619"/>
                </a:cubicBezTo>
                <a:close/>
              </a:path>
            </a:pathLst>
          </a:custGeom>
          <a:solidFill>
            <a:srgbClr val="54979A"/>
          </a:solidFill>
          <a:ln>
            <a:solidFill>
              <a:srgbClr val="F5FAFD"/>
            </a:solidFill>
          </a:ln>
          <a:effectLst/>
        </p:spPr>
        <p:txBody>
          <a:bodyPr lIns="45711" tIns="45711" rIns="45711" bIns="45711"/>
          <a:lstStyle/>
          <a:p>
            <a:pPr algn="l" defTabSz="914400">
              <a:lnSpc>
                <a:spcPct val="100000"/>
              </a:lnSpc>
              <a:defRPr/>
            </a:pPr>
            <a:endParaRPr lang="es-ES" sz="1400" b="0" dirty="0">
              <a:solidFill>
                <a:srgbClr val="000000"/>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p:txBody>
      </p:sp>
      <p:sp>
        <p:nvSpPr>
          <p:cNvPr id="12" name="AutoShape 7"/>
          <p:cNvSpPr/>
          <p:nvPr/>
        </p:nvSpPr>
        <p:spPr bwMode="auto">
          <a:xfrm>
            <a:off x="3314694" y="3634820"/>
            <a:ext cx="1055330" cy="900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60" y="0"/>
                </a:moveTo>
                <a:cubicBezTo>
                  <a:pt x="21599" y="6925"/>
                  <a:pt x="21599" y="6925"/>
                  <a:pt x="21599" y="6925"/>
                </a:cubicBezTo>
                <a:cubicBezTo>
                  <a:pt x="17097" y="15499"/>
                  <a:pt x="9287" y="21022"/>
                  <a:pt x="703" y="21599"/>
                </a:cubicBezTo>
                <a:cubicBezTo>
                  <a:pt x="0" y="8491"/>
                  <a:pt x="0" y="8491"/>
                  <a:pt x="0" y="8491"/>
                </a:cubicBezTo>
                <a:cubicBezTo>
                  <a:pt x="5065" y="8079"/>
                  <a:pt x="9498" y="4781"/>
                  <a:pt x="11960" y="0"/>
                </a:cubicBezTo>
                <a:close/>
              </a:path>
            </a:pathLst>
          </a:custGeom>
          <a:solidFill>
            <a:srgbClr val="54979A"/>
          </a:solidFill>
          <a:ln>
            <a:solidFill>
              <a:srgbClr val="F5FAFD"/>
            </a:solidFill>
          </a:ln>
          <a:effectLst/>
        </p:spPr>
        <p:txBody>
          <a:bodyPr lIns="45711" tIns="45711" rIns="45711" bIns="45711"/>
          <a:lstStyle/>
          <a:p>
            <a:pPr algn="l" defTabSz="914400">
              <a:lnSpc>
                <a:spcPct val="100000"/>
              </a:lnSpc>
              <a:defRPr/>
            </a:pPr>
            <a:endParaRPr lang="es-ES" b="0">
              <a:solidFill>
                <a:srgbClr val="000000"/>
              </a:solidFill>
              <a:latin typeface="Calibri" panose="020F0502020204030204" pitchFamily="34" charset="0"/>
              <a:ea typeface="MS PGothic" panose="020B0600070205080204" charset="-128"/>
              <a:cs typeface="Calibri" panose="020F0502020204030204" pitchFamily="34" charset="0"/>
              <a:sym typeface="Calibri" panose="020F0502020204030204" pitchFamily="34" charset="0"/>
            </a:endParaRPr>
          </a:p>
        </p:txBody>
      </p:sp>
      <p:sp>
        <p:nvSpPr>
          <p:cNvPr id="13" name="AutoShape 8"/>
          <p:cNvSpPr/>
          <p:nvPr/>
        </p:nvSpPr>
        <p:spPr bwMode="auto">
          <a:xfrm>
            <a:off x="3306928" y="2168695"/>
            <a:ext cx="1055330" cy="89303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292"/>
                </a:moveTo>
                <a:cubicBezTo>
                  <a:pt x="562" y="0"/>
                  <a:pt x="562" y="0"/>
                  <a:pt x="562" y="0"/>
                </a:cubicBezTo>
                <a:cubicBezTo>
                  <a:pt x="9216" y="498"/>
                  <a:pt x="17026" y="5981"/>
                  <a:pt x="21599" y="14538"/>
                </a:cubicBezTo>
                <a:cubicBezTo>
                  <a:pt x="12031" y="21600"/>
                  <a:pt x="12031" y="21600"/>
                  <a:pt x="12031" y="21600"/>
                </a:cubicBezTo>
                <a:cubicBezTo>
                  <a:pt x="9498" y="16864"/>
                  <a:pt x="5065" y="13624"/>
                  <a:pt x="0" y="13292"/>
                </a:cubicBezTo>
                <a:close/>
              </a:path>
            </a:pathLst>
          </a:custGeom>
          <a:solidFill>
            <a:srgbClr val="54979A"/>
          </a:solidFill>
          <a:ln>
            <a:solidFill>
              <a:srgbClr val="F5FAFD"/>
            </a:solidFill>
          </a:ln>
        </p:spPr>
        <p:txBody>
          <a:bodyPr lIns="45711" tIns="45711" rIns="45711" bIns="45711"/>
          <a:lstStyle/>
          <a:p>
            <a:endParaRPr lang="zh-CN" altLang="en-US"/>
          </a:p>
        </p:txBody>
      </p:sp>
      <p:sp>
        <p:nvSpPr>
          <p:cNvPr id="14" name="AutoShape 9"/>
          <p:cNvSpPr/>
          <p:nvPr/>
        </p:nvSpPr>
        <p:spPr bwMode="auto">
          <a:xfrm>
            <a:off x="2322264" y="3650352"/>
            <a:ext cx="1055330" cy="8837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52"/>
                </a:moveTo>
                <a:cubicBezTo>
                  <a:pt x="21248" y="21600"/>
                  <a:pt x="21248" y="21600"/>
                  <a:pt x="21248" y="21600"/>
                </a:cubicBezTo>
                <a:cubicBezTo>
                  <a:pt x="12664" y="21347"/>
                  <a:pt x="4714" y="16052"/>
                  <a:pt x="0" y="7480"/>
                </a:cubicBezTo>
                <a:cubicBezTo>
                  <a:pt x="9357" y="0"/>
                  <a:pt x="9357" y="0"/>
                  <a:pt x="9357" y="0"/>
                </a:cubicBezTo>
                <a:cubicBezTo>
                  <a:pt x="12031" y="4790"/>
                  <a:pt x="16463" y="7984"/>
                  <a:pt x="21599" y="8152"/>
                </a:cubicBezTo>
                <a:close/>
              </a:path>
            </a:pathLst>
          </a:custGeom>
          <a:solidFill>
            <a:srgbClr val="54979A"/>
          </a:solidFill>
          <a:ln>
            <a:solidFill>
              <a:srgbClr val="F5FAFD"/>
            </a:solidFill>
          </a:ln>
          <a:effectLst/>
        </p:spPr>
        <p:txBody>
          <a:bodyPr lIns="45711" tIns="45711" rIns="45711" bIns="45711"/>
          <a:lstStyle/>
          <a:p>
            <a:pPr algn="l" defTabSz="914400">
              <a:lnSpc>
                <a:spcPct val="100000"/>
              </a:lnSpc>
              <a:defRPr/>
            </a:pPr>
            <a:endParaRPr lang="es-ES" b="0">
              <a:solidFill>
                <a:srgbClr val="000000"/>
              </a:solidFill>
              <a:latin typeface="Calibri" panose="020F0502020204030204" pitchFamily="34" charset="0"/>
              <a:ea typeface="MS PGothic" panose="020B0600070205080204" charset="-128"/>
              <a:cs typeface="Calibri" panose="020F0502020204030204" pitchFamily="34" charset="0"/>
              <a:sym typeface="Calibri" panose="020F0502020204030204" pitchFamily="34" charset="0"/>
            </a:endParaRPr>
          </a:p>
        </p:txBody>
      </p:sp>
      <p:sp>
        <p:nvSpPr>
          <p:cNvPr id="16" name="AutoShape 10"/>
          <p:cNvSpPr/>
          <p:nvPr/>
        </p:nvSpPr>
        <p:spPr bwMode="auto">
          <a:xfrm>
            <a:off x="2176273" y="2765085"/>
            <a:ext cx="637547" cy="1188120"/>
          </a:xfrm>
          <a:custGeom>
            <a:avLst/>
            <a:gdLst>
              <a:gd name="T0" fmla="+- 0 11588 1577"/>
              <a:gd name="T1" fmla="*/ T0 w 20023"/>
              <a:gd name="T2" fmla="*/ 10800 h 21600"/>
              <a:gd name="T3" fmla="+- 0 11588 1577"/>
              <a:gd name="T4" fmla="*/ T3 w 20023"/>
              <a:gd name="T5" fmla="*/ 10800 h 21600"/>
              <a:gd name="T6" fmla="+- 0 11588 1577"/>
              <a:gd name="T7" fmla="*/ T6 w 20023"/>
              <a:gd name="T8" fmla="*/ 10800 h 21600"/>
              <a:gd name="T9" fmla="+- 0 11588 1577"/>
              <a:gd name="T10" fmla="*/ T9 w 20023"/>
              <a:gd name="T11" fmla="*/ 10800 h 21600"/>
            </a:gdLst>
            <a:ahLst/>
            <a:cxnLst>
              <a:cxn ang="0">
                <a:pos x="T1" y="T2"/>
              </a:cxn>
              <a:cxn ang="0">
                <a:pos x="T4" y="T5"/>
              </a:cxn>
              <a:cxn ang="0">
                <a:pos x="T7" y="T8"/>
              </a:cxn>
              <a:cxn ang="0">
                <a:pos x="T10" y="T11"/>
              </a:cxn>
            </a:cxnLst>
            <a:rect l="0" t="0" r="r" b="b"/>
            <a:pathLst>
              <a:path w="20023" h="21600">
                <a:moveTo>
                  <a:pt x="20022" y="16855"/>
                </a:moveTo>
                <a:cubicBezTo>
                  <a:pt x="4795" y="21599"/>
                  <a:pt x="4795" y="21599"/>
                  <a:pt x="4795" y="21599"/>
                </a:cubicBezTo>
                <a:cubicBezTo>
                  <a:pt x="-1469" y="14857"/>
                  <a:pt x="-1577" y="6804"/>
                  <a:pt x="4363" y="0"/>
                </a:cubicBezTo>
                <a:cubicBezTo>
                  <a:pt x="19807" y="4494"/>
                  <a:pt x="19807" y="4494"/>
                  <a:pt x="19807" y="4494"/>
                </a:cubicBezTo>
                <a:cubicBezTo>
                  <a:pt x="18187" y="6305"/>
                  <a:pt x="17323" y="8365"/>
                  <a:pt x="17323" y="10550"/>
                </a:cubicBezTo>
                <a:cubicBezTo>
                  <a:pt x="17323" y="12860"/>
                  <a:pt x="18295" y="14982"/>
                  <a:pt x="20022" y="16855"/>
                </a:cubicBezTo>
                <a:close/>
              </a:path>
            </a:pathLst>
          </a:custGeom>
          <a:solidFill>
            <a:srgbClr val="54979A"/>
          </a:solidFill>
          <a:ln>
            <a:solidFill>
              <a:srgbClr val="F5FAFD"/>
            </a:solidFill>
          </a:ln>
          <a:effectLst/>
        </p:spPr>
        <p:txBody>
          <a:bodyPr lIns="45711" tIns="45711" rIns="45711" bIns="45711"/>
          <a:lstStyle/>
          <a:p>
            <a:pPr algn="l" defTabSz="914400">
              <a:lnSpc>
                <a:spcPct val="100000"/>
              </a:lnSpc>
              <a:defRPr/>
            </a:pPr>
            <a:endParaRPr lang="es-ES" sz="1400" b="0" dirty="0">
              <a:solidFill>
                <a:srgbClr val="000000"/>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p:txBody>
      </p:sp>
      <p:sp>
        <p:nvSpPr>
          <p:cNvPr id="17" name="AutoShape 11"/>
          <p:cNvSpPr/>
          <p:nvPr/>
        </p:nvSpPr>
        <p:spPr bwMode="auto">
          <a:xfrm rot="21540000">
            <a:off x="2565324" y="2456018"/>
            <a:ext cx="1548439" cy="1787617"/>
          </a:xfrm>
          <a:custGeom>
            <a:avLst/>
            <a:gdLst>
              <a:gd name="T0" fmla="*/ 1582737 w 21600"/>
              <a:gd name="T1" fmla="*/ 1827212 h 21600"/>
              <a:gd name="T2" fmla="*/ 1582737 w 21600"/>
              <a:gd name="T3" fmla="*/ 1827212 h 21600"/>
              <a:gd name="T4" fmla="*/ 1582737 w 21600"/>
              <a:gd name="T5" fmla="*/ 1827212 h 21600"/>
              <a:gd name="T6" fmla="*/ 1582737 w 21600"/>
              <a:gd name="T7" fmla="*/ 182721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600"/>
                </a:lnTo>
                <a:lnTo>
                  <a:pt x="0" y="16199"/>
                </a:lnTo>
                <a:lnTo>
                  <a:pt x="0" y="5400"/>
                </a:lnTo>
                <a:lnTo>
                  <a:pt x="10800" y="0"/>
                </a:lnTo>
                <a:close/>
              </a:path>
            </a:pathLst>
          </a:custGeom>
          <a:solidFill>
            <a:srgbClr val="F5FAFD"/>
          </a:solidFill>
          <a:ln>
            <a:noFill/>
          </a:ln>
          <a:effectLst/>
        </p:spPr>
        <p:txBody>
          <a:bodyPr lIns="0" tIns="0" rIns="0" bIns="0" anchor="ctr"/>
          <a:lstStyle/>
          <a:p>
            <a:endParaRPr lang="zh-CN" altLang="en-US"/>
          </a:p>
        </p:txBody>
      </p:sp>
      <p:sp>
        <p:nvSpPr>
          <p:cNvPr id="18" name="AutoShape 15"/>
          <p:cNvSpPr/>
          <p:nvPr/>
        </p:nvSpPr>
        <p:spPr bwMode="auto">
          <a:xfrm>
            <a:off x="4997822" y="2161706"/>
            <a:ext cx="1053000" cy="90002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99" y="21600"/>
                </a:moveTo>
                <a:cubicBezTo>
                  <a:pt x="0" y="14674"/>
                  <a:pt x="0" y="14674"/>
                  <a:pt x="0" y="14674"/>
                </a:cubicBezTo>
                <a:cubicBezTo>
                  <a:pt x="4517" y="6100"/>
                  <a:pt x="12282" y="577"/>
                  <a:pt x="20894" y="0"/>
                </a:cubicBezTo>
                <a:cubicBezTo>
                  <a:pt x="21600" y="13190"/>
                  <a:pt x="21600" y="13190"/>
                  <a:pt x="21600" y="13190"/>
                </a:cubicBezTo>
                <a:cubicBezTo>
                  <a:pt x="16517" y="13520"/>
                  <a:pt x="12141" y="16818"/>
                  <a:pt x="9599" y="21600"/>
                </a:cubicBezTo>
                <a:close/>
              </a:path>
            </a:pathLst>
          </a:custGeom>
          <a:solidFill>
            <a:srgbClr val="54979A"/>
          </a:solidFill>
          <a:ln>
            <a:solidFill>
              <a:srgbClr val="F5FAFD"/>
            </a:solidFill>
          </a:ln>
        </p:spPr>
        <p:txBody>
          <a:bodyPr lIns="45711" tIns="45711" rIns="45711" bIns="45711"/>
          <a:lstStyle/>
          <a:p>
            <a:endParaRPr lang="zh-CN" altLang="en-US"/>
          </a:p>
        </p:txBody>
      </p:sp>
      <p:sp>
        <p:nvSpPr>
          <p:cNvPr id="19" name="AutoShape 16"/>
          <p:cNvSpPr/>
          <p:nvPr/>
        </p:nvSpPr>
        <p:spPr bwMode="auto">
          <a:xfrm>
            <a:off x="6548593" y="2765085"/>
            <a:ext cx="635217" cy="1188896"/>
          </a:xfrm>
          <a:custGeom>
            <a:avLst/>
            <a:gdLst>
              <a:gd name="T0" fmla="*/ 10026 w 20053"/>
              <a:gd name="T1" fmla="*/ 10800 h 21600"/>
              <a:gd name="T2" fmla="*/ 10026 w 20053"/>
              <a:gd name="T3" fmla="*/ 10800 h 21600"/>
              <a:gd name="T4" fmla="*/ 10026 w 20053"/>
              <a:gd name="T5" fmla="*/ 10800 h 21600"/>
              <a:gd name="T6" fmla="*/ 10026 w 20053"/>
              <a:gd name="T7" fmla="*/ 10800 h 21600"/>
            </a:gdLst>
            <a:ahLst/>
            <a:cxnLst>
              <a:cxn ang="0">
                <a:pos x="T0" y="T1"/>
              </a:cxn>
              <a:cxn ang="0">
                <a:pos x="T2" y="T3"/>
              </a:cxn>
              <a:cxn ang="0">
                <a:pos x="T4" y="T5"/>
              </a:cxn>
              <a:cxn ang="0">
                <a:pos x="T6" y="T7"/>
              </a:cxn>
            </a:cxnLst>
            <a:rect l="0" t="0" r="r" b="b"/>
            <a:pathLst>
              <a:path w="20053" h="21600">
                <a:moveTo>
                  <a:pt x="0" y="4619"/>
                </a:moveTo>
                <a:cubicBezTo>
                  <a:pt x="15413" y="0"/>
                  <a:pt x="15413" y="0"/>
                  <a:pt x="15413" y="0"/>
                </a:cubicBezTo>
                <a:cubicBezTo>
                  <a:pt x="21599" y="6742"/>
                  <a:pt x="21599" y="14857"/>
                  <a:pt x="15413" y="21599"/>
                </a:cubicBezTo>
                <a:cubicBezTo>
                  <a:pt x="0" y="16980"/>
                  <a:pt x="0" y="16980"/>
                  <a:pt x="0" y="16980"/>
                </a:cubicBezTo>
                <a:cubicBezTo>
                  <a:pt x="1736" y="15169"/>
                  <a:pt x="2605" y="13047"/>
                  <a:pt x="2605" y="10800"/>
                </a:cubicBezTo>
                <a:cubicBezTo>
                  <a:pt x="2605" y="8552"/>
                  <a:pt x="1736" y="6492"/>
                  <a:pt x="0" y="4619"/>
                </a:cubicBezTo>
                <a:close/>
              </a:path>
            </a:pathLst>
          </a:custGeom>
          <a:solidFill>
            <a:srgbClr val="54979A"/>
          </a:solidFill>
          <a:ln>
            <a:solidFill>
              <a:srgbClr val="F5FAFD"/>
            </a:solidFill>
          </a:ln>
          <a:effectLst/>
        </p:spPr>
        <p:txBody>
          <a:bodyPr lIns="45711" tIns="45711" rIns="45711" bIns="45711"/>
          <a:lstStyle/>
          <a:p>
            <a:pPr algn="l" defTabSz="914400">
              <a:lnSpc>
                <a:spcPct val="100000"/>
              </a:lnSpc>
              <a:defRPr/>
            </a:pPr>
            <a:endParaRPr lang="es-ES" sz="1400" b="0" dirty="0">
              <a:solidFill>
                <a:srgbClr val="000000"/>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p:txBody>
      </p:sp>
      <p:sp>
        <p:nvSpPr>
          <p:cNvPr id="20" name="AutoShape 17"/>
          <p:cNvSpPr/>
          <p:nvPr/>
        </p:nvSpPr>
        <p:spPr bwMode="auto">
          <a:xfrm>
            <a:off x="5998019" y="3634820"/>
            <a:ext cx="1055330" cy="900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60" y="0"/>
                </a:moveTo>
                <a:cubicBezTo>
                  <a:pt x="21599" y="6925"/>
                  <a:pt x="21599" y="6925"/>
                  <a:pt x="21599" y="6925"/>
                </a:cubicBezTo>
                <a:cubicBezTo>
                  <a:pt x="17097" y="15499"/>
                  <a:pt x="9287" y="21022"/>
                  <a:pt x="703" y="21599"/>
                </a:cubicBezTo>
                <a:cubicBezTo>
                  <a:pt x="0" y="8491"/>
                  <a:pt x="0" y="8491"/>
                  <a:pt x="0" y="8491"/>
                </a:cubicBezTo>
                <a:cubicBezTo>
                  <a:pt x="5065" y="8079"/>
                  <a:pt x="9498" y="4781"/>
                  <a:pt x="11960" y="0"/>
                </a:cubicBezTo>
                <a:close/>
              </a:path>
            </a:pathLst>
          </a:custGeom>
          <a:solidFill>
            <a:srgbClr val="54979A"/>
          </a:solidFill>
          <a:ln>
            <a:solidFill>
              <a:srgbClr val="F5FAFD"/>
            </a:solidFill>
          </a:ln>
          <a:effectLst/>
        </p:spPr>
        <p:txBody>
          <a:bodyPr lIns="45711" tIns="45711" rIns="45711" bIns="45711"/>
          <a:lstStyle/>
          <a:p>
            <a:pPr algn="l" defTabSz="914400">
              <a:lnSpc>
                <a:spcPct val="100000"/>
              </a:lnSpc>
              <a:defRPr/>
            </a:pPr>
            <a:endParaRPr lang="es-ES" b="0">
              <a:solidFill>
                <a:srgbClr val="000000"/>
              </a:solidFill>
              <a:latin typeface="Calibri" panose="020F0502020204030204" pitchFamily="34" charset="0"/>
              <a:ea typeface="MS PGothic" panose="020B0600070205080204" charset="-128"/>
              <a:cs typeface="Calibri" panose="020F0502020204030204" pitchFamily="34" charset="0"/>
              <a:sym typeface="Calibri" panose="020F0502020204030204" pitchFamily="34" charset="0"/>
            </a:endParaRPr>
          </a:p>
        </p:txBody>
      </p:sp>
      <p:sp>
        <p:nvSpPr>
          <p:cNvPr id="21" name="AutoShape 18"/>
          <p:cNvSpPr/>
          <p:nvPr/>
        </p:nvSpPr>
        <p:spPr bwMode="auto">
          <a:xfrm>
            <a:off x="5989476" y="2168695"/>
            <a:ext cx="1055330" cy="89303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292"/>
                </a:moveTo>
                <a:cubicBezTo>
                  <a:pt x="562" y="0"/>
                  <a:pt x="562" y="0"/>
                  <a:pt x="562" y="0"/>
                </a:cubicBezTo>
                <a:cubicBezTo>
                  <a:pt x="9216" y="498"/>
                  <a:pt x="17026" y="5981"/>
                  <a:pt x="21599" y="14538"/>
                </a:cubicBezTo>
                <a:cubicBezTo>
                  <a:pt x="12031" y="21600"/>
                  <a:pt x="12031" y="21600"/>
                  <a:pt x="12031" y="21600"/>
                </a:cubicBezTo>
                <a:cubicBezTo>
                  <a:pt x="9498" y="16864"/>
                  <a:pt x="5065" y="13624"/>
                  <a:pt x="0" y="13292"/>
                </a:cubicBezTo>
                <a:close/>
              </a:path>
            </a:pathLst>
          </a:custGeom>
          <a:solidFill>
            <a:srgbClr val="54979A"/>
          </a:solidFill>
          <a:ln>
            <a:solidFill>
              <a:srgbClr val="F5FAFD"/>
            </a:solidFill>
          </a:ln>
        </p:spPr>
        <p:txBody>
          <a:bodyPr lIns="45711" tIns="45711" rIns="45711" bIns="45711"/>
          <a:lstStyle/>
          <a:p>
            <a:endParaRPr lang="zh-CN" altLang="en-US"/>
          </a:p>
        </p:txBody>
      </p:sp>
      <p:sp>
        <p:nvSpPr>
          <p:cNvPr id="22" name="AutoShape 19"/>
          <p:cNvSpPr/>
          <p:nvPr/>
        </p:nvSpPr>
        <p:spPr bwMode="auto">
          <a:xfrm>
            <a:off x="5005589" y="3650352"/>
            <a:ext cx="1055330" cy="8837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52"/>
                </a:moveTo>
                <a:cubicBezTo>
                  <a:pt x="21248" y="21600"/>
                  <a:pt x="21248" y="21600"/>
                  <a:pt x="21248" y="21600"/>
                </a:cubicBezTo>
                <a:cubicBezTo>
                  <a:pt x="12664" y="21347"/>
                  <a:pt x="4714" y="16052"/>
                  <a:pt x="0" y="7480"/>
                </a:cubicBezTo>
                <a:cubicBezTo>
                  <a:pt x="9357" y="0"/>
                  <a:pt x="9357" y="0"/>
                  <a:pt x="9357" y="0"/>
                </a:cubicBezTo>
                <a:cubicBezTo>
                  <a:pt x="12031" y="4790"/>
                  <a:pt x="16463" y="7984"/>
                  <a:pt x="21599" y="8152"/>
                </a:cubicBezTo>
                <a:close/>
              </a:path>
            </a:pathLst>
          </a:custGeom>
          <a:solidFill>
            <a:srgbClr val="54979A"/>
          </a:solidFill>
          <a:ln>
            <a:solidFill>
              <a:srgbClr val="F5FAFD"/>
            </a:solidFill>
          </a:ln>
          <a:effectLst/>
        </p:spPr>
        <p:txBody>
          <a:bodyPr lIns="45711" tIns="45711" rIns="45711" bIns="45711"/>
          <a:lstStyle/>
          <a:p>
            <a:pPr algn="l" defTabSz="914400">
              <a:lnSpc>
                <a:spcPct val="100000"/>
              </a:lnSpc>
              <a:defRPr/>
            </a:pPr>
            <a:endParaRPr lang="es-ES" b="0">
              <a:solidFill>
                <a:srgbClr val="000000"/>
              </a:solidFill>
              <a:latin typeface="Calibri" panose="020F0502020204030204" pitchFamily="34" charset="0"/>
              <a:ea typeface="MS PGothic" panose="020B0600070205080204" charset="-128"/>
              <a:cs typeface="Calibri" panose="020F0502020204030204" pitchFamily="34" charset="0"/>
              <a:sym typeface="Calibri" panose="020F0502020204030204" pitchFamily="34" charset="0"/>
            </a:endParaRPr>
          </a:p>
        </p:txBody>
      </p:sp>
      <p:sp>
        <p:nvSpPr>
          <p:cNvPr id="23" name="AutoShape 20"/>
          <p:cNvSpPr/>
          <p:nvPr/>
        </p:nvSpPr>
        <p:spPr bwMode="auto">
          <a:xfrm>
            <a:off x="4859597" y="2765085"/>
            <a:ext cx="637547" cy="1188120"/>
          </a:xfrm>
          <a:custGeom>
            <a:avLst/>
            <a:gdLst>
              <a:gd name="T0" fmla="+- 0 11588 1577"/>
              <a:gd name="T1" fmla="*/ T0 w 20023"/>
              <a:gd name="T2" fmla="*/ 10800 h 21600"/>
              <a:gd name="T3" fmla="+- 0 11588 1577"/>
              <a:gd name="T4" fmla="*/ T3 w 20023"/>
              <a:gd name="T5" fmla="*/ 10800 h 21600"/>
              <a:gd name="T6" fmla="+- 0 11588 1577"/>
              <a:gd name="T7" fmla="*/ T6 w 20023"/>
              <a:gd name="T8" fmla="*/ 10800 h 21600"/>
              <a:gd name="T9" fmla="+- 0 11588 1577"/>
              <a:gd name="T10" fmla="*/ T9 w 20023"/>
              <a:gd name="T11" fmla="*/ 10800 h 21600"/>
            </a:gdLst>
            <a:ahLst/>
            <a:cxnLst>
              <a:cxn ang="0">
                <a:pos x="T1" y="T2"/>
              </a:cxn>
              <a:cxn ang="0">
                <a:pos x="T4" y="T5"/>
              </a:cxn>
              <a:cxn ang="0">
                <a:pos x="T7" y="T8"/>
              </a:cxn>
              <a:cxn ang="0">
                <a:pos x="T10" y="T11"/>
              </a:cxn>
            </a:cxnLst>
            <a:rect l="0" t="0" r="r" b="b"/>
            <a:pathLst>
              <a:path w="20023" h="21600">
                <a:moveTo>
                  <a:pt x="20022" y="16855"/>
                </a:moveTo>
                <a:cubicBezTo>
                  <a:pt x="4795" y="21599"/>
                  <a:pt x="4795" y="21599"/>
                  <a:pt x="4795" y="21599"/>
                </a:cubicBezTo>
                <a:cubicBezTo>
                  <a:pt x="-1469" y="14857"/>
                  <a:pt x="-1577" y="6804"/>
                  <a:pt x="4363" y="0"/>
                </a:cubicBezTo>
                <a:cubicBezTo>
                  <a:pt x="19807" y="4494"/>
                  <a:pt x="19807" y="4494"/>
                  <a:pt x="19807" y="4494"/>
                </a:cubicBezTo>
                <a:cubicBezTo>
                  <a:pt x="18187" y="6305"/>
                  <a:pt x="17323" y="8365"/>
                  <a:pt x="17323" y="10550"/>
                </a:cubicBezTo>
                <a:cubicBezTo>
                  <a:pt x="17323" y="12860"/>
                  <a:pt x="18295" y="14982"/>
                  <a:pt x="20022" y="16855"/>
                </a:cubicBezTo>
                <a:close/>
              </a:path>
            </a:pathLst>
          </a:custGeom>
          <a:solidFill>
            <a:srgbClr val="54979A"/>
          </a:solidFill>
          <a:ln>
            <a:solidFill>
              <a:srgbClr val="F5FAFD"/>
            </a:solidFill>
          </a:ln>
          <a:effectLst/>
        </p:spPr>
        <p:txBody>
          <a:bodyPr lIns="45711" tIns="45711" rIns="45711" bIns="45711"/>
          <a:lstStyle/>
          <a:p>
            <a:pPr algn="l" defTabSz="914400">
              <a:lnSpc>
                <a:spcPct val="100000"/>
              </a:lnSpc>
              <a:defRPr/>
            </a:pPr>
            <a:endParaRPr lang="es-ES" sz="1400" b="0" dirty="0">
              <a:solidFill>
                <a:srgbClr val="000000"/>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p:txBody>
      </p:sp>
      <p:sp>
        <p:nvSpPr>
          <p:cNvPr id="24" name="AutoShape 21"/>
          <p:cNvSpPr/>
          <p:nvPr/>
        </p:nvSpPr>
        <p:spPr bwMode="auto">
          <a:xfrm rot="21540000">
            <a:off x="5248649" y="2455241"/>
            <a:ext cx="1548439" cy="1788394"/>
          </a:xfrm>
          <a:custGeom>
            <a:avLst/>
            <a:gdLst>
              <a:gd name="T0" fmla="*/ 1582737 w 21600"/>
              <a:gd name="T1" fmla="*/ 1828007 h 21600"/>
              <a:gd name="T2" fmla="*/ 1582737 w 21600"/>
              <a:gd name="T3" fmla="*/ 1828007 h 21600"/>
              <a:gd name="T4" fmla="*/ 1582737 w 21600"/>
              <a:gd name="T5" fmla="*/ 1828007 h 21600"/>
              <a:gd name="T6" fmla="*/ 1582737 w 21600"/>
              <a:gd name="T7" fmla="*/ 18280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600"/>
                </a:lnTo>
                <a:lnTo>
                  <a:pt x="0" y="16199"/>
                </a:lnTo>
                <a:lnTo>
                  <a:pt x="0" y="5400"/>
                </a:lnTo>
                <a:lnTo>
                  <a:pt x="10800" y="0"/>
                </a:lnTo>
                <a:close/>
              </a:path>
            </a:pathLst>
          </a:custGeom>
          <a:solidFill>
            <a:srgbClr val="F5FAFD"/>
          </a:solidFill>
          <a:ln>
            <a:noFill/>
          </a:ln>
          <a:effectLst/>
        </p:spPr>
        <p:txBody>
          <a:bodyPr lIns="0" tIns="0" rIns="0" bIns="0" anchor="ctr"/>
          <a:lstStyle/>
          <a:p>
            <a:endParaRPr lang="zh-CN" altLang="en-US"/>
          </a:p>
        </p:txBody>
      </p:sp>
      <p:sp>
        <p:nvSpPr>
          <p:cNvPr id="25" name="AutoShape 25"/>
          <p:cNvSpPr/>
          <p:nvPr/>
        </p:nvSpPr>
        <p:spPr bwMode="auto">
          <a:xfrm>
            <a:off x="7681149" y="2161706"/>
            <a:ext cx="1053000" cy="90002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99" y="21600"/>
                </a:moveTo>
                <a:cubicBezTo>
                  <a:pt x="0" y="14674"/>
                  <a:pt x="0" y="14674"/>
                  <a:pt x="0" y="14674"/>
                </a:cubicBezTo>
                <a:cubicBezTo>
                  <a:pt x="4517" y="6100"/>
                  <a:pt x="12282" y="577"/>
                  <a:pt x="20894" y="0"/>
                </a:cubicBezTo>
                <a:cubicBezTo>
                  <a:pt x="21600" y="13190"/>
                  <a:pt x="21600" y="13190"/>
                  <a:pt x="21600" y="13190"/>
                </a:cubicBezTo>
                <a:cubicBezTo>
                  <a:pt x="16517" y="13520"/>
                  <a:pt x="12141" y="16818"/>
                  <a:pt x="9599" y="21600"/>
                </a:cubicBezTo>
                <a:close/>
              </a:path>
            </a:pathLst>
          </a:custGeom>
          <a:solidFill>
            <a:srgbClr val="54979A"/>
          </a:solidFill>
          <a:ln>
            <a:solidFill>
              <a:srgbClr val="F5FAFD"/>
            </a:solidFill>
          </a:ln>
        </p:spPr>
        <p:txBody>
          <a:bodyPr lIns="45711" tIns="45711" rIns="45711" bIns="45711"/>
          <a:lstStyle/>
          <a:p>
            <a:endParaRPr lang="zh-CN" altLang="en-US"/>
          </a:p>
        </p:txBody>
      </p:sp>
      <p:sp>
        <p:nvSpPr>
          <p:cNvPr id="30" name="AutoShape 26"/>
          <p:cNvSpPr/>
          <p:nvPr/>
        </p:nvSpPr>
        <p:spPr bwMode="auto">
          <a:xfrm>
            <a:off x="9231917" y="2765085"/>
            <a:ext cx="634441" cy="1188896"/>
          </a:xfrm>
          <a:custGeom>
            <a:avLst/>
            <a:gdLst>
              <a:gd name="T0" fmla="*/ 10026 w 20053"/>
              <a:gd name="T1" fmla="*/ 10800 h 21600"/>
              <a:gd name="T2" fmla="*/ 10026 w 20053"/>
              <a:gd name="T3" fmla="*/ 10800 h 21600"/>
              <a:gd name="T4" fmla="*/ 10026 w 20053"/>
              <a:gd name="T5" fmla="*/ 10800 h 21600"/>
              <a:gd name="T6" fmla="*/ 10026 w 20053"/>
              <a:gd name="T7" fmla="*/ 10800 h 21600"/>
            </a:gdLst>
            <a:ahLst/>
            <a:cxnLst>
              <a:cxn ang="0">
                <a:pos x="T0" y="T1"/>
              </a:cxn>
              <a:cxn ang="0">
                <a:pos x="T2" y="T3"/>
              </a:cxn>
              <a:cxn ang="0">
                <a:pos x="T4" y="T5"/>
              </a:cxn>
              <a:cxn ang="0">
                <a:pos x="T6" y="T7"/>
              </a:cxn>
            </a:cxnLst>
            <a:rect l="0" t="0" r="r" b="b"/>
            <a:pathLst>
              <a:path w="20053" h="21600">
                <a:moveTo>
                  <a:pt x="0" y="4619"/>
                </a:moveTo>
                <a:cubicBezTo>
                  <a:pt x="15413" y="0"/>
                  <a:pt x="15413" y="0"/>
                  <a:pt x="15413" y="0"/>
                </a:cubicBezTo>
                <a:cubicBezTo>
                  <a:pt x="21599" y="6742"/>
                  <a:pt x="21599" y="14857"/>
                  <a:pt x="15413" y="21599"/>
                </a:cubicBezTo>
                <a:cubicBezTo>
                  <a:pt x="0" y="16980"/>
                  <a:pt x="0" y="16980"/>
                  <a:pt x="0" y="16980"/>
                </a:cubicBezTo>
                <a:cubicBezTo>
                  <a:pt x="1736" y="15169"/>
                  <a:pt x="2605" y="13047"/>
                  <a:pt x="2605" y="10800"/>
                </a:cubicBezTo>
                <a:cubicBezTo>
                  <a:pt x="2605" y="8552"/>
                  <a:pt x="1736" y="6492"/>
                  <a:pt x="0" y="4619"/>
                </a:cubicBezTo>
                <a:close/>
              </a:path>
            </a:pathLst>
          </a:custGeom>
          <a:solidFill>
            <a:srgbClr val="54979A"/>
          </a:solidFill>
          <a:ln>
            <a:solidFill>
              <a:srgbClr val="F5FAFD"/>
            </a:solidFill>
          </a:ln>
          <a:effectLst/>
        </p:spPr>
        <p:txBody>
          <a:bodyPr lIns="45711" tIns="45711" rIns="45711" bIns="45711"/>
          <a:lstStyle/>
          <a:p>
            <a:pPr algn="l" defTabSz="914400">
              <a:lnSpc>
                <a:spcPct val="100000"/>
              </a:lnSpc>
              <a:defRPr/>
            </a:pPr>
            <a:endParaRPr lang="es-ES" sz="1400" b="0" dirty="0">
              <a:solidFill>
                <a:srgbClr val="000000"/>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p:txBody>
      </p:sp>
      <p:sp>
        <p:nvSpPr>
          <p:cNvPr id="31" name="AutoShape 27"/>
          <p:cNvSpPr/>
          <p:nvPr/>
        </p:nvSpPr>
        <p:spPr bwMode="auto">
          <a:xfrm>
            <a:off x="8680567" y="3634820"/>
            <a:ext cx="1055330" cy="900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60" y="0"/>
                </a:moveTo>
                <a:cubicBezTo>
                  <a:pt x="21599" y="6925"/>
                  <a:pt x="21599" y="6925"/>
                  <a:pt x="21599" y="6925"/>
                </a:cubicBezTo>
                <a:cubicBezTo>
                  <a:pt x="17097" y="15499"/>
                  <a:pt x="9287" y="21022"/>
                  <a:pt x="703" y="21599"/>
                </a:cubicBezTo>
                <a:cubicBezTo>
                  <a:pt x="0" y="8491"/>
                  <a:pt x="0" y="8491"/>
                  <a:pt x="0" y="8491"/>
                </a:cubicBezTo>
                <a:cubicBezTo>
                  <a:pt x="5065" y="8079"/>
                  <a:pt x="9498" y="4781"/>
                  <a:pt x="11960" y="0"/>
                </a:cubicBezTo>
                <a:close/>
              </a:path>
            </a:pathLst>
          </a:custGeom>
          <a:solidFill>
            <a:srgbClr val="54979A"/>
          </a:solidFill>
          <a:ln>
            <a:solidFill>
              <a:srgbClr val="F5FAFD"/>
            </a:solidFill>
          </a:ln>
          <a:effectLst/>
        </p:spPr>
        <p:txBody>
          <a:bodyPr lIns="45711" tIns="45711" rIns="45711" bIns="45711"/>
          <a:lstStyle/>
          <a:p>
            <a:pPr algn="l" defTabSz="914400">
              <a:lnSpc>
                <a:spcPct val="100000"/>
              </a:lnSpc>
              <a:defRPr/>
            </a:pPr>
            <a:endParaRPr lang="es-ES" b="0">
              <a:solidFill>
                <a:srgbClr val="000000"/>
              </a:solidFill>
              <a:latin typeface="Calibri" panose="020F0502020204030204" pitchFamily="34" charset="0"/>
              <a:ea typeface="MS PGothic" panose="020B0600070205080204" charset="-128"/>
              <a:cs typeface="Calibri" panose="020F0502020204030204" pitchFamily="34" charset="0"/>
              <a:sym typeface="Calibri" panose="020F0502020204030204" pitchFamily="34" charset="0"/>
            </a:endParaRPr>
          </a:p>
        </p:txBody>
      </p:sp>
      <p:sp>
        <p:nvSpPr>
          <p:cNvPr id="32" name="AutoShape 28"/>
          <p:cNvSpPr/>
          <p:nvPr/>
        </p:nvSpPr>
        <p:spPr bwMode="auto">
          <a:xfrm>
            <a:off x="8672802" y="2168695"/>
            <a:ext cx="1055330" cy="89303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292"/>
                </a:moveTo>
                <a:cubicBezTo>
                  <a:pt x="562" y="0"/>
                  <a:pt x="562" y="0"/>
                  <a:pt x="562" y="0"/>
                </a:cubicBezTo>
                <a:cubicBezTo>
                  <a:pt x="9216" y="498"/>
                  <a:pt x="17026" y="5981"/>
                  <a:pt x="21599" y="14538"/>
                </a:cubicBezTo>
                <a:cubicBezTo>
                  <a:pt x="12031" y="21600"/>
                  <a:pt x="12031" y="21600"/>
                  <a:pt x="12031" y="21600"/>
                </a:cubicBezTo>
                <a:cubicBezTo>
                  <a:pt x="9498" y="16864"/>
                  <a:pt x="5065" y="13624"/>
                  <a:pt x="0" y="13292"/>
                </a:cubicBezTo>
                <a:close/>
              </a:path>
            </a:pathLst>
          </a:custGeom>
          <a:solidFill>
            <a:srgbClr val="54979A"/>
          </a:solidFill>
          <a:ln>
            <a:solidFill>
              <a:srgbClr val="F5FAFD"/>
            </a:solidFill>
          </a:ln>
        </p:spPr>
        <p:txBody>
          <a:bodyPr lIns="45711" tIns="45711" rIns="45711" bIns="45711"/>
          <a:lstStyle/>
          <a:p>
            <a:endParaRPr lang="zh-CN" altLang="en-US"/>
          </a:p>
        </p:txBody>
      </p:sp>
      <p:sp>
        <p:nvSpPr>
          <p:cNvPr id="33" name="AutoShape 29"/>
          <p:cNvSpPr/>
          <p:nvPr/>
        </p:nvSpPr>
        <p:spPr bwMode="auto">
          <a:xfrm>
            <a:off x="7688913" y="3650352"/>
            <a:ext cx="1055330" cy="8837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52"/>
                </a:moveTo>
                <a:cubicBezTo>
                  <a:pt x="21248" y="21600"/>
                  <a:pt x="21248" y="21600"/>
                  <a:pt x="21248" y="21600"/>
                </a:cubicBezTo>
                <a:cubicBezTo>
                  <a:pt x="12664" y="21347"/>
                  <a:pt x="4714" y="16052"/>
                  <a:pt x="0" y="7480"/>
                </a:cubicBezTo>
                <a:cubicBezTo>
                  <a:pt x="9357" y="0"/>
                  <a:pt x="9357" y="0"/>
                  <a:pt x="9357" y="0"/>
                </a:cubicBezTo>
                <a:cubicBezTo>
                  <a:pt x="12031" y="4790"/>
                  <a:pt x="16463" y="7984"/>
                  <a:pt x="21599" y="8152"/>
                </a:cubicBezTo>
                <a:close/>
              </a:path>
            </a:pathLst>
          </a:custGeom>
          <a:solidFill>
            <a:srgbClr val="54979A"/>
          </a:solidFill>
          <a:ln>
            <a:solidFill>
              <a:srgbClr val="F5FAFD"/>
            </a:solidFill>
          </a:ln>
          <a:effectLst/>
        </p:spPr>
        <p:txBody>
          <a:bodyPr lIns="45711" tIns="45711" rIns="45711" bIns="45711"/>
          <a:lstStyle/>
          <a:p>
            <a:pPr algn="l" defTabSz="914400">
              <a:lnSpc>
                <a:spcPct val="100000"/>
              </a:lnSpc>
              <a:defRPr/>
            </a:pPr>
            <a:endParaRPr lang="es-ES" b="0">
              <a:solidFill>
                <a:srgbClr val="000000"/>
              </a:solidFill>
              <a:latin typeface="Calibri" panose="020F0502020204030204" pitchFamily="34" charset="0"/>
              <a:ea typeface="MS PGothic" panose="020B0600070205080204" charset="-128"/>
              <a:cs typeface="Calibri" panose="020F0502020204030204" pitchFamily="34" charset="0"/>
              <a:sym typeface="Calibri" panose="020F0502020204030204" pitchFamily="34" charset="0"/>
            </a:endParaRPr>
          </a:p>
        </p:txBody>
      </p:sp>
      <p:sp>
        <p:nvSpPr>
          <p:cNvPr id="34" name="AutoShape 30"/>
          <p:cNvSpPr/>
          <p:nvPr/>
        </p:nvSpPr>
        <p:spPr bwMode="auto">
          <a:xfrm>
            <a:off x="7542923" y="2765085"/>
            <a:ext cx="636770" cy="1188120"/>
          </a:xfrm>
          <a:custGeom>
            <a:avLst/>
            <a:gdLst>
              <a:gd name="T0" fmla="+- 0 11588 1577"/>
              <a:gd name="T1" fmla="*/ T0 w 20023"/>
              <a:gd name="T2" fmla="*/ 10800 h 21600"/>
              <a:gd name="T3" fmla="+- 0 11588 1577"/>
              <a:gd name="T4" fmla="*/ T3 w 20023"/>
              <a:gd name="T5" fmla="*/ 10800 h 21600"/>
              <a:gd name="T6" fmla="+- 0 11588 1577"/>
              <a:gd name="T7" fmla="*/ T6 w 20023"/>
              <a:gd name="T8" fmla="*/ 10800 h 21600"/>
              <a:gd name="T9" fmla="+- 0 11588 1577"/>
              <a:gd name="T10" fmla="*/ T9 w 20023"/>
              <a:gd name="T11" fmla="*/ 10800 h 21600"/>
            </a:gdLst>
            <a:ahLst/>
            <a:cxnLst>
              <a:cxn ang="0">
                <a:pos x="T1" y="T2"/>
              </a:cxn>
              <a:cxn ang="0">
                <a:pos x="T4" y="T5"/>
              </a:cxn>
              <a:cxn ang="0">
                <a:pos x="T7" y="T8"/>
              </a:cxn>
              <a:cxn ang="0">
                <a:pos x="T10" y="T11"/>
              </a:cxn>
            </a:cxnLst>
            <a:rect l="0" t="0" r="r" b="b"/>
            <a:pathLst>
              <a:path w="20023" h="21600">
                <a:moveTo>
                  <a:pt x="20022" y="16855"/>
                </a:moveTo>
                <a:cubicBezTo>
                  <a:pt x="4795" y="21599"/>
                  <a:pt x="4795" y="21599"/>
                  <a:pt x="4795" y="21599"/>
                </a:cubicBezTo>
                <a:cubicBezTo>
                  <a:pt x="-1469" y="14857"/>
                  <a:pt x="-1577" y="6804"/>
                  <a:pt x="4363" y="0"/>
                </a:cubicBezTo>
                <a:cubicBezTo>
                  <a:pt x="19807" y="4494"/>
                  <a:pt x="19807" y="4494"/>
                  <a:pt x="19807" y="4494"/>
                </a:cubicBezTo>
                <a:cubicBezTo>
                  <a:pt x="18187" y="6305"/>
                  <a:pt x="17323" y="8365"/>
                  <a:pt x="17323" y="10550"/>
                </a:cubicBezTo>
                <a:cubicBezTo>
                  <a:pt x="17323" y="12860"/>
                  <a:pt x="18295" y="14982"/>
                  <a:pt x="20022" y="16855"/>
                </a:cubicBezTo>
                <a:close/>
              </a:path>
            </a:pathLst>
          </a:custGeom>
          <a:solidFill>
            <a:srgbClr val="54979A"/>
          </a:solidFill>
          <a:ln>
            <a:solidFill>
              <a:srgbClr val="F5FAFD"/>
            </a:solidFill>
          </a:ln>
          <a:effectLst/>
        </p:spPr>
        <p:txBody>
          <a:bodyPr lIns="45711" tIns="45711" rIns="45711" bIns="45711"/>
          <a:lstStyle/>
          <a:p>
            <a:pPr algn="l" defTabSz="914400">
              <a:lnSpc>
                <a:spcPct val="100000"/>
              </a:lnSpc>
              <a:defRPr/>
            </a:pPr>
            <a:endParaRPr lang="es-ES" sz="1400" b="0" dirty="0">
              <a:solidFill>
                <a:srgbClr val="000000"/>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p:txBody>
      </p:sp>
      <p:sp>
        <p:nvSpPr>
          <p:cNvPr id="35" name="AutoShape 31"/>
          <p:cNvSpPr/>
          <p:nvPr/>
        </p:nvSpPr>
        <p:spPr bwMode="auto">
          <a:xfrm rot="21540000">
            <a:off x="7931973" y="2455241"/>
            <a:ext cx="1548439" cy="1788394"/>
          </a:xfrm>
          <a:custGeom>
            <a:avLst/>
            <a:gdLst>
              <a:gd name="T0" fmla="*/ 1582737 w 21600"/>
              <a:gd name="T1" fmla="*/ 1828007 h 21600"/>
              <a:gd name="T2" fmla="*/ 1582737 w 21600"/>
              <a:gd name="T3" fmla="*/ 1828007 h 21600"/>
              <a:gd name="T4" fmla="*/ 1582737 w 21600"/>
              <a:gd name="T5" fmla="*/ 1828007 h 21600"/>
              <a:gd name="T6" fmla="*/ 1582737 w 21600"/>
              <a:gd name="T7" fmla="*/ 18280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600"/>
                </a:lnTo>
                <a:lnTo>
                  <a:pt x="0" y="16199"/>
                </a:lnTo>
                <a:lnTo>
                  <a:pt x="0" y="5400"/>
                </a:lnTo>
                <a:lnTo>
                  <a:pt x="10800" y="0"/>
                </a:lnTo>
                <a:close/>
              </a:path>
            </a:pathLst>
          </a:custGeom>
          <a:solidFill>
            <a:srgbClr val="F5FAFD"/>
          </a:solidFill>
          <a:ln>
            <a:noFill/>
          </a:ln>
          <a:effectLst/>
        </p:spPr>
        <p:txBody>
          <a:bodyPr lIns="0" tIns="0" rIns="0" bIns="0" anchor="ctr"/>
          <a:lstStyle/>
          <a:p>
            <a:endParaRPr lang="zh-CN" altLang="en-US"/>
          </a:p>
        </p:txBody>
      </p:sp>
      <p:sp>
        <p:nvSpPr>
          <p:cNvPr id="36" name="文本框 35"/>
          <p:cNvSpPr txBox="1"/>
          <p:nvPr/>
        </p:nvSpPr>
        <p:spPr>
          <a:xfrm>
            <a:off x="2599690" y="3042285"/>
            <a:ext cx="1529715" cy="553085"/>
          </a:xfrm>
          <a:prstGeom prst="rect">
            <a:avLst/>
          </a:prstGeom>
          <a:noFill/>
        </p:spPr>
        <p:txBody>
          <a:bodyPr wrap="square" rtlCol="0">
            <a:spAutoFit/>
          </a:bodyPr>
          <a:lstStyle/>
          <a:p>
            <a:pPr algn="ctr">
              <a:lnSpc>
                <a:spcPct val="125000"/>
              </a:lnSpc>
            </a:pPr>
            <a:r>
              <a:rPr lang="zh-CN" altLang="en-US" sz="2400" dirty="0">
                <a:solidFill>
                  <a:schemeClr val="tx1">
                    <a:lumMod val="75000"/>
                    <a:lumOff val="25000"/>
                  </a:schemeClr>
                </a:solidFill>
                <a:latin typeface="微软雅黑" panose="020B0503020204020204" charset="-122"/>
                <a:ea typeface="微软雅黑" panose="020B0503020204020204" charset="-122"/>
              </a:rPr>
              <a:t>基于课标</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sp>
        <p:nvSpPr>
          <p:cNvPr id="37" name="文本框 36"/>
          <p:cNvSpPr txBox="1"/>
          <p:nvPr/>
        </p:nvSpPr>
        <p:spPr>
          <a:xfrm>
            <a:off x="5248910" y="3042285"/>
            <a:ext cx="1551940" cy="553085"/>
          </a:xfrm>
          <a:prstGeom prst="rect">
            <a:avLst/>
          </a:prstGeom>
          <a:noFill/>
        </p:spPr>
        <p:txBody>
          <a:bodyPr wrap="square" rtlCol="0">
            <a:spAutoFit/>
          </a:bodyPr>
          <a:lstStyle/>
          <a:p>
            <a:pPr algn="ctr">
              <a:lnSpc>
                <a:spcPct val="125000"/>
              </a:lnSpc>
            </a:pPr>
            <a:r>
              <a:rPr lang="zh-CN" altLang="en-US" sz="2400" dirty="0">
                <a:solidFill>
                  <a:schemeClr val="tx1">
                    <a:lumMod val="75000"/>
                    <a:lumOff val="25000"/>
                  </a:schemeClr>
                </a:solidFill>
                <a:latin typeface="微软雅黑" panose="020B0503020204020204" charset="-122"/>
                <a:ea typeface="微软雅黑" panose="020B0503020204020204" charset="-122"/>
              </a:rPr>
              <a:t>基于教材</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sp>
        <p:nvSpPr>
          <p:cNvPr id="38" name="文本框 37"/>
          <p:cNvSpPr txBox="1"/>
          <p:nvPr/>
        </p:nvSpPr>
        <p:spPr>
          <a:xfrm>
            <a:off x="7920355" y="3042285"/>
            <a:ext cx="1586230" cy="553085"/>
          </a:xfrm>
          <a:prstGeom prst="rect">
            <a:avLst/>
          </a:prstGeom>
          <a:noFill/>
        </p:spPr>
        <p:txBody>
          <a:bodyPr wrap="square" rtlCol="0">
            <a:spAutoFit/>
          </a:bodyPr>
          <a:lstStyle/>
          <a:p>
            <a:pPr algn="ctr">
              <a:lnSpc>
                <a:spcPct val="125000"/>
              </a:lnSpc>
            </a:pPr>
            <a:r>
              <a:rPr lang="zh-CN" altLang="en-US" sz="2400" dirty="0">
                <a:solidFill>
                  <a:schemeClr val="tx1">
                    <a:lumMod val="75000"/>
                    <a:lumOff val="25000"/>
                  </a:schemeClr>
                </a:solidFill>
                <a:latin typeface="微软雅黑" panose="020B0503020204020204" charset="-122"/>
                <a:ea typeface="微软雅黑" panose="020B0503020204020204" charset="-122"/>
              </a:rPr>
              <a:t>基于文本</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sp>
        <p:nvSpPr>
          <p:cNvPr id="40" name="文本框 39"/>
          <p:cNvSpPr txBox="1"/>
          <p:nvPr/>
        </p:nvSpPr>
        <p:spPr>
          <a:xfrm>
            <a:off x="7543165" y="4660900"/>
            <a:ext cx="2322830" cy="337185"/>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charset="-122"/>
                <a:ea typeface="微软雅黑" panose="020B0503020204020204" charset="-122"/>
              </a:rPr>
              <a:t>品、读、思、悟、表达</a:t>
            </a:r>
            <a:endParaRPr lang="zh-CN" altLang="en-US" sz="1600" b="1" dirty="0">
              <a:solidFill>
                <a:schemeClr val="tx1">
                  <a:lumMod val="75000"/>
                  <a:lumOff val="25000"/>
                </a:schemeClr>
              </a:solidFill>
              <a:latin typeface="微软雅黑" panose="020B0503020204020204" charset="-122"/>
              <a:ea typeface="微软雅黑" panose="020B0503020204020204" charset="-122"/>
            </a:endParaRPr>
          </a:p>
        </p:txBody>
      </p:sp>
      <p:sp>
        <p:nvSpPr>
          <p:cNvPr id="42" name="文本框 41"/>
          <p:cNvSpPr txBox="1"/>
          <p:nvPr/>
        </p:nvSpPr>
        <p:spPr>
          <a:xfrm>
            <a:off x="5418568" y="4660854"/>
            <a:ext cx="1284701" cy="337185"/>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charset="-122"/>
                <a:ea typeface="微软雅黑" panose="020B0503020204020204" charset="-122"/>
              </a:rPr>
              <a:t>做读书笔记</a:t>
            </a:r>
            <a:endParaRPr lang="zh-CN" altLang="en-US" sz="1600" b="1" dirty="0">
              <a:solidFill>
                <a:schemeClr val="tx1">
                  <a:lumMod val="75000"/>
                  <a:lumOff val="25000"/>
                </a:schemeClr>
              </a:solidFill>
              <a:latin typeface="微软雅黑" panose="020B0503020204020204" charset="-122"/>
              <a:ea typeface="微软雅黑" panose="020B0503020204020204" charset="-122"/>
            </a:endParaRPr>
          </a:p>
        </p:txBody>
      </p:sp>
      <p:sp>
        <p:nvSpPr>
          <p:cNvPr id="44" name="文本框 43"/>
          <p:cNvSpPr txBox="1"/>
          <p:nvPr/>
        </p:nvSpPr>
        <p:spPr>
          <a:xfrm>
            <a:off x="2552700" y="4660900"/>
            <a:ext cx="1577340" cy="583565"/>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charset="-122"/>
                <a:ea typeface="微软雅黑" panose="020B0503020204020204" charset="-122"/>
              </a:rPr>
              <a:t>自主梳理内容</a:t>
            </a:r>
            <a:endParaRPr lang="zh-CN" altLang="en-US" sz="1600" b="1" dirty="0">
              <a:solidFill>
                <a:schemeClr val="tx1">
                  <a:lumMod val="75000"/>
                  <a:lumOff val="25000"/>
                </a:schemeClr>
              </a:solidFill>
              <a:latin typeface="微软雅黑" panose="020B0503020204020204" charset="-122"/>
              <a:ea typeface="微软雅黑" panose="020B0503020204020204" charset="-122"/>
            </a:endParaRPr>
          </a:p>
          <a:p>
            <a:pPr algn="ctr"/>
            <a:r>
              <a:rPr lang="zh-CN" altLang="en-US" sz="1600" b="1" dirty="0">
                <a:solidFill>
                  <a:schemeClr val="tx1">
                    <a:lumMod val="75000"/>
                    <a:lumOff val="25000"/>
                  </a:schemeClr>
                </a:solidFill>
                <a:latin typeface="微软雅黑" panose="020B0503020204020204" charset="-122"/>
                <a:ea typeface="微软雅黑" panose="020B0503020204020204" charset="-122"/>
              </a:rPr>
              <a:t>分享阅读方法</a:t>
            </a:r>
            <a:endParaRPr lang="zh-CN" altLang="en-US" sz="1600" b="1" dirty="0">
              <a:solidFill>
                <a:schemeClr val="tx1">
                  <a:lumMod val="75000"/>
                  <a:lumOff val="25000"/>
                </a:schemeClr>
              </a:solidFill>
              <a:latin typeface="微软雅黑" panose="020B0503020204020204" charset="-122"/>
              <a:ea typeface="微软雅黑" panose="020B0503020204020204" charset="-122"/>
            </a:endParaRPr>
          </a:p>
        </p:txBody>
      </p:sp>
      <p:sp>
        <p:nvSpPr>
          <p:cNvPr id="3" name="矩形 2"/>
          <p:cNvSpPr/>
          <p:nvPr>
            <p:custDataLst>
              <p:tags r:id="rId1"/>
            </p:custDataLst>
          </p:nvPr>
        </p:nvSpPr>
        <p:spPr>
          <a:xfrm>
            <a:off x="4898390" y="640080"/>
            <a:ext cx="2341245" cy="76200"/>
          </a:xfrm>
          <a:prstGeom prst="rect">
            <a:avLst/>
          </a:prstGeom>
          <a:solidFill>
            <a:srgbClr val="007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Copyright Notice"/>
          <p:cNvSpPr/>
          <p:nvPr>
            <p:custDataLst>
              <p:tags r:id="rId2"/>
            </p:custDataLst>
          </p:nvPr>
        </p:nvSpPr>
        <p:spPr bwMode="auto">
          <a:xfrm>
            <a:off x="2993686" y="135103"/>
            <a:ext cx="6130925" cy="4337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cap="small" dirty="0">
                <a:solidFill>
                  <a:schemeClr val="accent3">
                    <a:lumMod val="50000"/>
                  </a:schemeClr>
                </a:solidFill>
                <a:latin typeface="微软雅黑" panose="020B0503020204020204" charset="-122"/>
                <a:ea typeface="微软雅黑" panose="020B0503020204020204" charset="-122"/>
              </a:rPr>
              <a:t>适切性原则</a:t>
            </a:r>
            <a:endParaRPr lang="zh-CN" altLang="en-US" sz="2400" b="1" cap="small" dirty="0">
              <a:solidFill>
                <a:schemeClr val="accent3">
                  <a:lumMod val="50000"/>
                </a:schemeClr>
              </a:solidFill>
              <a:latin typeface="微软雅黑" panose="020B0503020204020204" charset="-122"/>
              <a:ea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5" name="图片 4" descr="C:/Users/36306/Desktop/图片1.png图片1"/>
          <p:cNvPicPr>
            <a:picLocks noChangeAspect="1"/>
          </p:cNvPicPr>
          <p:nvPr/>
        </p:nvPicPr>
        <p:blipFill rotWithShape="1">
          <a:blip r:embed="rId1"/>
          <a:srcRect l="11" r="11"/>
          <a:stretch>
            <a:fillRect/>
          </a:stretch>
        </p:blipFill>
        <p:spPr>
          <a:xfrm>
            <a:off x="0" y="1171"/>
            <a:ext cx="12190095" cy="6856928"/>
          </a:xfrm>
          <a:prstGeom prst="rect">
            <a:avLst/>
          </a:prstGeom>
        </p:spPr>
      </p:pic>
      <p:sp>
        <p:nvSpPr>
          <p:cNvPr id="8" name="矩形 7"/>
          <p:cNvSpPr/>
          <p:nvPr/>
        </p:nvSpPr>
        <p:spPr>
          <a:xfrm>
            <a:off x="3438165" y="1243177"/>
            <a:ext cx="7799080" cy="1225073"/>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9" name="矩形 8"/>
          <p:cNvSpPr/>
          <p:nvPr/>
        </p:nvSpPr>
        <p:spPr>
          <a:xfrm>
            <a:off x="4269882" y="1079939"/>
            <a:ext cx="4685547" cy="463479"/>
          </a:xfrm>
          <a:prstGeom prst="rect">
            <a:avLst/>
          </a:prstGeom>
          <a:solidFill>
            <a:srgbClr val="00787D"/>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latin typeface="+mj-lt"/>
                <a:ea typeface="微软雅黑" panose="020B0503020204020204" charset="-122"/>
              </a:rPr>
              <a:t>记录一本瑞典旅行手账</a:t>
            </a:r>
            <a:endParaRPr lang="zh-CN" altLang="en-US" sz="2400" dirty="0">
              <a:latin typeface="+mj-lt"/>
              <a:ea typeface="微软雅黑" panose="020B0503020204020204" charset="-122"/>
            </a:endParaRPr>
          </a:p>
        </p:txBody>
      </p:sp>
      <p:sp>
        <p:nvSpPr>
          <p:cNvPr id="10" name="六边形 9"/>
          <p:cNvSpPr/>
          <p:nvPr/>
        </p:nvSpPr>
        <p:spPr>
          <a:xfrm>
            <a:off x="695960" y="2661285"/>
            <a:ext cx="2098675" cy="1729740"/>
          </a:xfrm>
          <a:prstGeom prst="hexagon">
            <a:avLst/>
          </a:prstGeom>
          <a:solidFill>
            <a:srgbClr val="00787D"/>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dirty="0">
                <a:latin typeface="+mj-lt"/>
                <a:ea typeface="微软雅黑" panose="020B0503020204020204" charset="-122"/>
              </a:rPr>
              <a:t>我和尼尔斯</a:t>
            </a:r>
            <a:endParaRPr lang="zh-CN" altLang="en-US" sz="2000" dirty="0">
              <a:latin typeface="+mj-lt"/>
              <a:ea typeface="微软雅黑" panose="020B0503020204020204" charset="-122"/>
            </a:endParaRPr>
          </a:p>
          <a:p>
            <a:pPr algn="ctr"/>
            <a:r>
              <a:rPr lang="zh-CN" altLang="en-US" sz="2000" dirty="0">
                <a:latin typeface="+mj-lt"/>
                <a:ea typeface="微软雅黑" panose="020B0503020204020204" charset="-122"/>
              </a:rPr>
              <a:t>游瑞典</a:t>
            </a:r>
            <a:endParaRPr lang="zh-CN" altLang="en-US" sz="2000" dirty="0">
              <a:latin typeface="+mj-lt"/>
              <a:ea typeface="微软雅黑" panose="020B0503020204020204" charset="-122"/>
            </a:endParaRPr>
          </a:p>
        </p:txBody>
      </p:sp>
      <p:cxnSp>
        <p:nvCxnSpPr>
          <p:cNvPr id="11" name="直接箭头连接符 10"/>
          <p:cNvCxnSpPr>
            <a:stCxn id="10" idx="5"/>
            <a:endCxn id="8" idx="1"/>
          </p:cNvCxnSpPr>
          <p:nvPr/>
        </p:nvCxnSpPr>
        <p:spPr>
          <a:xfrm flipV="1">
            <a:off x="2362131" y="1856239"/>
            <a:ext cx="1075690" cy="80518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10" idx="0"/>
            <a:endCxn id="15" idx="1"/>
          </p:cNvCxnSpPr>
          <p:nvPr/>
        </p:nvCxnSpPr>
        <p:spPr>
          <a:xfrm flipV="1">
            <a:off x="2794920" y="3511758"/>
            <a:ext cx="643255" cy="14605"/>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10" idx="1"/>
            <a:endCxn id="18" idx="1"/>
          </p:cNvCxnSpPr>
          <p:nvPr/>
        </p:nvCxnSpPr>
        <p:spPr>
          <a:xfrm>
            <a:off x="2362131" y="4391307"/>
            <a:ext cx="1075690" cy="77597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4" name="TextBox 9"/>
          <p:cNvSpPr txBox="1"/>
          <p:nvPr/>
        </p:nvSpPr>
        <p:spPr>
          <a:xfrm>
            <a:off x="3654155" y="1583918"/>
            <a:ext cx="7295293" cy="490220"/>
          </a:xfrm>
          <a:prstGeom prst="rect">
            <a:avLst/>
          </a:prstGeom>
          <a:noFill/>
        </p:spPr>
        <p:txBody>
          <a:bodyPr wrap="square" lIns="91405" tIns="45701" rIns="91405" bIns="4570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2000" dirty="0">
                <a:solidFill>
                  <a:schemeClr val="bg1">
                    <a:lumMod val="50000"/>
                  </a:schemeClr>
                </a:solidFill>
                <a:latin typeface="+mj-lt"/>
                <a:ea typeface="微软雅黑" panose="020B0503020204020204" charset="-122"/>
              </a:rPr>
              <a:t>        </a:t>
            </a:r>
            <a:r>
              <a:rPr lang="zh-CN" altLang="en-US" sz="2000" dirty="0">
                <a:solidFill>
                  <a:schemeClr val="bg1">
                    <a:lumMod val="50000"/>
                  </a:schemeClr>
                </a:solidFill>
                <a:latin typeface="+mj-lt"/>
                <a:ea typeface="微软雅黑" panose="020B0503020204020204" charset="-122"/>
              </a:rPr>
              <a:t>驱动学生开启阅读，引导学生完成阅读。</a:t>
            </a:r>
            <a:endParaRPr lang="zh-CN" altLang="en-US" sz="2000" dirty="0">
              <a:solidFill>
                <a:schemeClr val="bg1">
                  <a:lumMod val="50000"/>
                </a:schemeClr>
              </a:solidFill>
              <a:latin typeface="+mj-lt"/>
              <a:ea typeface="微软雅黑" panose="020B0503020204020204" charset="-122"/>
            </a:endParaRPr>
          </a:p>
        </p:txBody>
      </p:sp>
      <p:sp>
        <p:nvSpPr>
          <p:cNvPr id="15" name="矩形 14"/>
          <p:cNvSpPr/>
          <p:nvPr/>
        </p:nvSpPr>
        <p:spPr>
          <a:xfrm>
            <a:off x="3438165" y="2898720"/>
            <a:ext cx="7799080" cy="1225073"/>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16" name="矩形 15"/>
          <p:cNvSpPr/>
          <p:nvPr/>
        </p:nvSpPr>
        <p:spPr>
          <a:xfrm>
            <a:off x="4269882" y="2735482"/>
            <a:ext cx="4685547" cy="463479"/>
          </a:xfrm>
          <a:prstGeom prst="rect">
            <a:avLst/>
          </a:prstGeom>
          <a:solidFill>
            <a:srgbClr val="00787D"/>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latin typeface="+mj-lt"/>
                <a:ea typeface="微软雅黑" panose="020B0503020204020204" charset="-122"/>
              </a:rPr>
              <a:t>举行一次旅行成果发布会</a:t>
            </a:r>
            <a:endParaRPr lang="zh-CN" altLang="en-US" sz="2400" dirty="0">
              <a:latin typeface="+mj-lt"/>
              <a:ea typeface="微软雅黑" panose="020B0503020204020204" charset="-122"/>
            </a:endParaRPr>
          </a:p>
        </p:txBody>
      </p:sp>
      <p:sp>
        <p:nvSpPr>
          <p:cNvPr id="17" name="TextBox 12"/>
          <p:cNvSpPr txBox="1"/>
          <p:nvPr/>
        </p:nvSpPr>
        <p:spPr>
          <a:xfrm>
            <a:off x="3654155" y="3231840"/>
            <a:ext cx="7295293" cy="890270"/>
          </a:xfrm>
          <a:prstGeom prst="rect">
            <a:avLst/>
          </a:prstGeom>
          <a:noFill/>
        </p:spPr>
        <p:txBody>
          <a:bodyPr wrap="square" lIns="91405" tIns="45701" rIns="91405" bIns="4570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2000" dirty="0">
                <a:solidFill>
                  <a:schemeClr val="bg1">
                    <a:lumMod val="50000"/>
                  </a:schemeClr>
                </a:solidFill>
                <a:latin typeface="+mj-lt"/>
                <a:ea typeface="微软雅黑" panose="020B0503020204020204" charset="-122"/>
              </a:rPr>
              <a:t>        </a:t>
            </a:r>
            <a:r>
              <a:rPr lang="zh-CN" altLang="en-US" sz="2000" dirty="0">
                <a:solidFill>
                  <a:schemeClr val="bg1">
                    <a:lumMod val="50000"/>
                  </a:schemeClr>
                </a:solidFill>
                <a:latin typeface="+mj-lt"/>
                <a:ea typeface="微软雅黑" panose="020B0503020204020204" charset="-122"/>
              </a:rPr>
              <a:t>指向学生完成首次阅读后的交流与分享，促使学生自主回读，进一步整合信息，为分享交流做准备。</a:t>
            </a:r>
            <a:endParaRPr lang="zh-CN" altLang="en-US" sz="2000" dirty="0">
              <a:solidFill>
                <a:schemeClr val="bg1">
                  <a:lumMod val="50000"/>
                </a:schemeClr>
              </a:solidFill>
              <a:latin typeface="+mj-lt"/>
              <a:ea typeface="微软雅黑" panose="020B0503020204020204" charset="-122"/>
            </a:endParaRPr>
          </a:p>
        </p:txBody>
      </p:sp>
      <p:sp>
        <p:nvSpPr>
          <p:cNvPr id="18" name="矩形 17"/>
          <p:cNvSpPr/>
          <p:nvPr/>
        </p:nvSpPr>
        <p:spPr>
          <a:xfrm>
            <a:off x="3438165" y="4554259"/>
            <a:ext cx="7799080" cy="1225073"/>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19" name="矩形 18"/>
          <p:cNvSpPr/>
          <p:nvPr/>
        </p:nvSpPr>
        <p:spPr>
          <a:xfrm>
            <a:off x="4269882" y="4391025"/>
            <a:ext cx="4685547" cy="463479"/>
          </a:xfrm>
          <a:prstGeom prst="rect">
            <a:avLst/>
          </a:prstGeom>
          <a:solidFill>
            <a:srgbClr val="00787D"/>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latin typeface="+mj-lt"/>
                <a:ea typeface="微软雅黑" panose="020B0503020204020204" charset="-122"/>
              </a:rPr>
              <a:t>编写《我的旅行记》梗概</a:t>
            </a:r>
            <a:endParaRPr lang="zh-CN" altLang="en-US" sz="2400" dirty="0">
              <a:latin typeface="+mj-lt"/>
              <a:ea typeface="微软雅黑" panose="020B0503020204020204" charset="-122"/>
            </a:endParaRPr>
          </a:p>
        </p:txBody>
      </p:sp>
      <p:sp>
        <p:nvSpPr>
          <p:cNvPr id="20" name="TextBox 15"/>
          <p:cNvSpPr txBox="1"/>
          <p:nvPr/>
        </p:nvSpPr>
        <p:spPr>
          <a:xfrm>
            <a:off x="3654425" y="4895215"/>
            <a:ext cx="7581900" cy="890270"/>
          </a:xfrm>
          <a:prstGeom prst="rect">
            <a:avLst/>
          </a:prstGeom>
          <a:noFill/>
        </p:spPr>
        <p:txBody>
          <a:bodyPr wrap="square" lIns="91405" tIns="45701" rIns="91405" bIns="4570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2000" dirty="0">
                <a:solidFill>
                  <a:schemeClr val="bg1">
                    <a:lumMod val="50000"/>
                  </a:schemeClr>
                </a:solidFill>
                <a:latin typeface="+mj-lt"/>
                <a:ea typeface="微软雅黑" panose="020B0503020204020204" charset="-122"/>
              </a:rPr>
              <a:t>        </a:t>
            </a:r>
            <a:r>
              <a:rPr lang="zh-CN" altLang="en-US" sz="2000" dirty="0">
                <a:solidFill>
                  <a:schemeClr val="bg1">
                    <a:lumMod val="50000"/>
                  </a:schemeClr>
                </a:solidFill>
                <a:latin typeface="+mj-lt"/>
                <a:ea typeface="微软雅黑" panose="020B0503020204020204" charset="-122"/>
              </a:rPr>
              <a:t>指向学生阅读后的拓展延伸，以实现拓展知识纵深、提升阅读能力、培养高阶思维、寻求文化观照的深度阅读要求。</a:t>
            </a:r>
            <a:endParaRPr lang="zh-CN" altLang="en-US" sz="2000" dirty="0">
              <a:solidFill>
                <a:schemeClr val="bg1">
                  <a:lumMod val="50000"/>
                </a:schemeClr>
              </a:solidFill>
              <a:latin typeface="+mj-lt"/>
              <a:ea typeface="微软雅黑" panose="020B0503020204020204" charset="-122"/>
            </a:endParaRPr>
          </a:p>
        </p:txBody>
      </p:sp>
      <p:sp>
        <p:nvSpPr>
          <p:cNvPr id="3" name="矩形 2"/>
          <p:cNvSpPr/>
          <p:nvPr>
            <p:custDataLst>
              <p:tags r:id="rId2"/>
            </p:custDataLst>
          </p:nvPr>
        </p:nvSpPr>
        <p:spPr>
          <a:xfrm>
            <a:off x="4898390" y="640080"/>
            <a:ext cx="2341245" cy="76200"/>
          </a:xfrm>
          <a:prstGeom prst="rect">
            <a:avLst/>
          </a:prstGeom>
          <a:solidFill>
            <a:srgbClr val="007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Copyright Notice"/>
          <p:cNvSpPr/>
          <p:nvPr>
            <p:custDataLst>
              <p:tags r:id="rId3"/>
            </p:custDataLst>
          </p:nvPr>
        </p:nvSpPr>
        <p:spPr bwMode="auto">
          <a:xfrm>
            <a:off x="2993686" y="135103"/>
            <a:ext cx="6130925" cy="4337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cap="small" dirty="0">
                <a:solidFill>
                  <a:schemeClr val="accent3">
                    <a:lumMod val="50000"/>
                  </a:schemeClr>
                </a:solidFill>
                <a:latin typeface="微软雅黑" panose="020B0503020204020204" charset="-122"/>
                <a:ea typeface="微软雅黑" panose="020B0503020204020204" charset="-122"/>
              </a:rPr>
              <a:t>全程性原则</a:t>
            </a:r>
            <a:endParaRPr lang="zh-CN" altLang="en-US" sz="2400" b="1" cap="small" dirty="0">
              <a:solidFill>
                <a:schemeClr val="accent3">
                  <a:lumMod val="50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P spid="17" grpId="1"/>
      <p:bldP spid="20" grpId="0"/>
      <p:bldP spid="2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矩形 12"/>
          <p:cNvSpPr/>
          <p:nvPr/>
        </p:nvSpPr>
        <p:spPr>
          <a:xfrm>
            <a:off x="2113804" y="2921009"/>
            <a:ext cx="1074594" cy="10209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3"/>
          <p:cNvSpPr txBox="1"/>
          <p:nvPr/>
        </p:nvSpPr>
        <p:spPr>
          <a:xfrm>
            <a:off x="2011137" y="3022609"/>
            <a:ext cx="1380250" cy="829945"/>
          </a:xfrm>
          <a:prstGeom prst="rect">
            <a:avLst/>
          </a:prstGeom>
          <a:noFill/>
        </p:spPr>
        <p:txBody>
          <a:bodyPr wrap="square" rtlCol="0">
            <a:spAutoFit/>
          </a:bodyPr>
          <a:lstStyle/>
          <a:p>
            <a:pPr algn="ctr"/>
            <a:r>
              <a:rPr lang="en-US" altLang="zh-CN" sz="4800" dirty="0">
                <a:solidFill>
                  <a:schemeClr val="bg1"/>
                </a:solidFill>
                <a:latin typeface="微软雅黑" panose="020B0503020204020204" charset="-122"/>
                <a:ea typeface="微软雅黑" panose="020B0503020204020204" charset="-122"/>
              </a:rPr>
              <a:t>03</a:t>
            </a:r>
            <a:endParaRPr lang="zh-CN" altLang="en-US" sz="4800" dirty="0">
              <a:solidFill>
                <a:schemeClr val="bg1"/>
              </a:solidFill>
              <a:latin typeface="微软雅黑" panose="020B0503020204020204" charset="-122"/>
              <a:ea typeface="微软雅黑" panose="020B0503020204020204" charset="-122"/>
            </a:endParaRPr>
          </a:p>
        </p:txBody>
      </p:sp>
      <p:sp>
        <p:nvSpPr>
          <p:cNvPr id="15" name="矩形 14"/>
          <p:cNvSpPr/>
          <p:nvPr/>
        </p:nvSpPr>
        <p:spPr>
          <a:xfrm>
            <a:off x="3481070" y="3085465"/>
            <a:ext cx="7328535" cy="643890"/>
          </a:xfrm>
          <a:prstGeom prst="rect">
            <a:avLst/>
          </a:prstGeom>
        </p:spPr>
        <p:txBody>
          <a:bodyPr wrap="square" lIns="0" tIns="45715" rIns="91431" bIns="45715">
            <a:spAutoFit/>
          </a:bodyPr>
          <a:lstStyle/>
          <a:p>
            <a:r>
              <a:rPr lang="zh-CN" altLang="en-US" sz="3600" b="1" cap="small" dirty="0">
                <a:solidFill>
                  <a:schemeClr val="accent3">
                    <a:lumMod val="50000"/>
                  </a:schemeClr>
                </a:solidFill>
                <a:latin typeface="微软雅黑" panose="020B0503020204020204" charset="-122"/>
                <a:ea typeface="微软雅黑" panose="020B0503020204020204" charset="-122"/>
                <a:sym typeface="+mn-ea"/>
              </a:rPr>
              <a:t>整本书阅读任务链的实施策略</a:t>
            </a:r>
            <a:endParaRPr lang="zh-CN" altLang="en-US" sz="3600" b="1" cap="small" dirty="0">
              <a:solidFill>
                <a:schemeClr val="accent3">
                  <a:lumMod val="50000"/>
                </a:schemeClr>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2" presetClass="entr" presetSubtype="2" fill="hold" grpId="0" nodeType="withEffect" p14:presetBounceEnd="58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58000">
                                          <p:cBhvr additive="base">
                                            <p:cTn id="17" dur="600" fill="hold"/>
                                            <p:tgtEl>
                                              <p:spTgt spid="15"/>
                                            </p:tgtEl>
                                            <p:attrNameLst>
                                              <p:attrName>ppt_x</p:attrName>
                                            </p:attrNameLst>
                                          </p:cBhvr>
                                          <p:tavLst>
                                            <p:tav tm="0">
                                              <p:val>
                                                <p:strVal val="1+#ppt_w/2"/>
                                              </p:val>
                                            </p:tav>
                                            <p:tav tm="100000">
                                              <p:val>
                                                <p:strVal val="#ppt_x"/>
                                              </p:val>
                                            </p:tav>
                                          </p:tavLst>
                                        </p:anim>
                                        <p:anim calcmode="lin" valueType="num" p14:bounceEnd="58000">
                                          <p:cBhvr additive="base">
                                            <p:cTn id="18" dur="6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600" fill="hold"/>
                                            <p:tgtEl>
                                              <p:spTgt spid="15"/>
                                            </p:tgtEl>
                                            <p:attrNameLst>
                                              <p:attrName>ppt_x</p:attrName>
                                            </p:attrNameLst>
                                          </p:cBhvr>
                                          <p:tavLst>
                                            <p:tav tm="0">
                                              <p:val>
                                                <p:strVal val="1+#ppt_w/2"/>
                                              </p:val>
                                            </p:tav>
                                            <p:tav tm="100000">
                                              <p:val>
                                                <p:strVal val="#ppt_x"/>
                                              </p:val>
                                            </p:tav>
                                          </p:tavLst>
                                        </p:anim>
                                        <p:anim calcmode="lin" valueType="num">
                                          <p:cBhvr additive="base">
                                            <p:cTn id="18" dur="6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p:bldP spid="15"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14946" y="414503"/>
            <a:ext cx="6362700" cy="611615"/>
            <a:chOff x="2914946" y="748330"/>
            <a:chExt cx="6362700" cy="611615"/>
          </a:xfrm>
        </p:grpSpPr>
        <p:sp>
          <p:nvSpPr>
            <p:cNvPr id="11" name="Copyright Notice"/>
            <p:cNvSpPr/>
            <p:nvPr/>
          </p:nvSpPr>
          <p:spPr bwMode="auto">
            <a:xfrm>
              <a:off x="2914946" y="748330"/>
              <a:ext cx="6362700" cy="4337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cap="small" dirty="0">
                  <a:solidFill>
                    <a:schemeClr val="accent3">
                      <a:lumMod val="50000"/>
                    </a:schemeClr>
                  </a:solidFill>
                  <a:latin typeface="微软雅黑" panose="020B0503020204020204" charset="-122"/>
                  <a:ea typeface="微软雅黑" panose="020B0503020204020204" charset="-122"/>
                  <a:sym typeface="+mn-ea"/>
                </a:rPr>
                <a:t>整本书阅读任务链的实施策略</a:t>
              </a:r>
              <a:endParaRPr lang="en-US" sz="2400" b="1" cap="small" dirty="0">
                <a:solidFill>
                  <a:schemeClr val="bg1">
                    <a:lumMod val="65000"/>
                  </a:schemeClr>
                </a:solidFill>
                <a:latin typeface="微软雅黑" panose="020B0503020204020204" charset="-122"/>
                <a:ea typeface="微软雅黑" panose="020B0503020204020204" charset="-122"/>
              </a:endParaRPr>
            </a:p>
          </p:txBody>
        </p:sp>
        <p:sp>
          <p:nvSpPr>
            <p:cNvPr id="2" name="矩形 1"/>
            <p:cNvSpPr/>
            <p:nvPr/>
          </p:nvSpPr>
          <p:spPr>
            <a:xfrm>
              <a:off x="2914946" y="1314226"/>
              <a:ext cx="6362108" cy="45719"/>
            </a:xfrm>
            <a:prstGeom prst="rect">
              <a:avLst/>
            </a:prstGeom>
            <a:solidFill>
              <a:srgbClr val="007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圆角矩形 13"/>
          <p:cNvSpPr>
            <a:spLocks noChangeArrowheads="1"/>
          </p:cNvSpPr>
          <p:nvPr/>
        </p:nvSpPr>
        <p:spPr bwMode="auto">
          <a:xfrm>
            <a:off x="941705" y="2557780"/>
            <a:ext cx="4591050" cy="1706880"/>
          </a:xfrm>
          <a:prstGeom prst="roundRect">
            <a:avLst>
              <a:gd name="adj" fmla="val 9083"/>
            </a:avLst>
          </a:prstGeom>
          <a:noFill/>
          <a:ln w="12700">
            <a:solidFill>
              <a:schemeClr val="bg1">
                <a:lumMod val="65000"/>
              </a:schemeClr>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chemeClr val="bg1">
                  <a:lumMod val="65000"/>
                </a:schemeClr>
              </a:solidFill>
            </a:endParaRPr>
          </a:p>
        </p:txBody>
      </p:sp>
      <p:sp>
        <p:nvSpPr>
          <p:cNvPr id="6" name="矩形 5"/>
          <p:cNvSpPr>
            <a:spLocks noChangeArrowheads="1"/>
          </p:cNvSpPr>
          <p:nvPr/>
        </p:nvSpPr>
        <p:spPr bwMode="auto">
          <a:xfrm>
            <a:off x="1000760" y="2590165"/>
            <a:ext cx="4531995" cy="156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en-US" altLang="zh-CN" sz="1600" dirty="0">
                <a:solidFill>
                  <a:schemeClr val="tx1"/>
                </a:solidFill>
                <a:latin typeface="微软雅黑" panose="020B0503020204020204" charset="-122"/>
                <a:ea typeface="微软雅黑" panose="020B0503020204020204" charset="-122"/>
                <a:sym typeface="Arial" panose="020B0604020202020204" pitchFamily="34" charset="0"/>
              </a:rPr>
              <a:t>       </a:t>
            </a:r>
            <a:r>
              <a:rPr lang="zh-CN" altLang="en-US" sz="1600" dirty="0">
                <a:solidFill>
                  <a:schemeClr val="tx1"/>
                </a:solidFill>
                <a:latin typeface="微软雅黑" panose="020B0503020204020204" charset="-122"/>
                <a:ea typeface="微软雅黑" panose="020B0503020204020204" charset="-122"/>
                <a:sym typeface="Arial" panose="020B0604020202020204" pitchFamily="34" charset="0"/>
              </a:rPr>
              <a:t>以读书为核心任务，以合作探究、交流分享为主要形式的阅读团体。每个读书共同体以5～6人为宜，需要综合考虑组员的阅读基础、阅读兴趣、阅读方法、阅读能力等因素，努力实现组员间实力均衡、能力相当。</a:t>
            </a:r>
            <a:endParaRPr lang="zh-CN" altLang="en-US" sz="1600" dirty="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7" name="圆角矩形 15"/>
          <p:cNvSpPr>
            <a:spLocks noChangeArrowheads="1"/>
          </p:cNvSpPr>
          <p:nvPr/>
        </p:nvSpPr>
        <p:spPr bwMode="auto">
          <a:xfrm>
            <a:off x="941705" y="5057140"/>
            <a:ext cx="4591050" cy="1711325"/>
          </a:xfrm>
          <a:prstGeom prst="roundRect">
            <a:avLst>
              <a:gd name="adj" fmla="val 9083"/>
            </a:avLst>
          </a:prstGeom>
          <a:noFill/>
          <a:ln w="12700">
            <a:solidFill>
              <a:schemeClr val="bg1">
                <a:lumMod val="65000"/>
              </a:schemeClr>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chemeClr val="bg1">
                  <a:lumMod val="65000"/>
                </a:schemeClr>
              </a:solidFill>
            </a:endParaRPr>
          </a:p>
        </p:txBody>
      </p:sp>
      <p:sp>
        <p:nvSpPr>
          <p:cNvPr id="8" name="矩形 7"/>
          <p:cNvSpPr>
            <a:spLocks noChangeArrowheads="1"/>
          </p:cNvSpPr>
          <p:nvPr/>
        </p:nvSpPr>
        <p:spPr bwMode="auto">
          <a:xfrm>
            <a:off x="889000" y="5048885"/>
            <a:ext cx="4700270" cy="171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600" b="1">
                <a:solidFill>
                  <a:schemeClr val="tx1"/>
                </a:solidFill>
                <a:latin typeface="微软雅黑" panose="020B0503020204020204" charset="-122"/>
                <a:ea typeface="微软雅黑" panose="020B0503020204020204" charset="-122"/>
                <a:sym typeface="Arial" panose="020B0604020202020204" pitchFamily="34" charset="0"/>
              </a:rPr>
              <a:t>新课标：</a:t>
            </a:r>
            <a:r>
              <a:rPr lang="zh-CN" altLang="en-US" sz="1600">
                <a:solidFill>
                  <a:schemeClr val="tx1"/>
                </a:solidFill>
                <a:latin typeface="微软雅黑" panose="020B0503020204020204" charset="-122"/>
                <a:ea typeface="微软雅黑" panose="020B0503020204020204" charset="-122"/>
                <a:sym typeface="Arial" panose="020B0604020202020204" pitchFamily="34" charset="0"/>
              </a:rPr>
              <a:t>师生共读、同伴共读，朗诵会、故事会、戏剧节；</a:t>
            </a:r>
            <a:endParaRPr lang="zh-CN" altLang="en-US" sz="1600">
              <a:solidFill>
                <a:schemeClr val="tx1"/>
              </a:solidFill>
              <a:latin typeface="微软雅黑" panose="020B0503020204020204" charset="-122"/>
              <a:ea typeface="微软雅黑" panose="020B0503020204020204" charset="-122"/>
              <a:sym typeface="Arial" panose="020B0604020202020204" pitchFamily="34" charset="0"/>
            </a:endParaRPr>
          </a:p>
          <a:p>
            <a:pPr eaLnBrk="1" hangingPunct="1">
              <a:lnSpc>
                <a:spcPct val="120000"/>
              </a:lnSpc>
              <a:spcBef>
                <a:spcPct val="20000"/>
              </a:spcBef>
            </a:pPr>
            <a:r>
              <a:rPr lang="zh-CN" altLang="en-US" sz="1600" b="1">
                <a:solidFill>
                  <a:schemeClr val="tx1"/>
                </a:solidFill>
                <a:latin typeface="微软雅黑" panose="020B0503020204020204" charset="-122"/>
                <a:ea typeface="微软雅黑" panose="020B0503020204020204" charset="-122"/>
                <a:sym typeface="Arial" panose="020B0604020202020204" pitchFamily="34" charset="0"/>
              </a:rPr>
              <a:t>深入阅读：</a:t>
            </a:r>
            <a:r>
              <a:rPr lang="zh-CN" altLang="en-US" sz="1600">
                <a:solidFill>
                  <a:schemeClr val="tx1"/>
                </a:solidFill>
                <a:latin typeface="微软雅黑" panose="020B0503020204020204" charset="-122"/>
                <a:ea typeface="微软雅黑" panose="020B0503020204020204" charset="-122"/>
                <a:sym typeface="Arial" panose="020B0604020202020204" pitchFamily="34" charset="0"/>
              </a:rPr>
              <a:t>找一找、理一理、画一画；</a:t>
            </a:r>
            <a:endParaRPr lang="zh-CN" altLang="en-US" sz="1600">
              <a:solidFill>
                <a:schemeClr val="tx1"/>
              </a:solidFill>
              <a:latin typeface="微软雅黑" panose="020B0503020204020204" charset="-122"/>
              <a:ea typeface="微软雅黑" panose="020B0503020204020204" charset="-122"/>
              <a:sym typeface="Arial" panose="020B0604020202020204" pitchFamily="34" charset="0"/>
            </a:endParaRPr>
          </a:p>
          <a:p>
            <a:pPr eaLnBrk="1" hangingPunct="1">
              <a:lnSpc>
                <a:spcPct val="120000"/>
              </a:lnSpc>
              <a:spcBef>
                <a:spcPct val="20000"/>
              </a:spcBef>
            </a:pPr>
            <a:r>
              <a:rPr lang="zh-CN" altLang="en-US" sz="1600" b="1">
                <a:solidFill>
                  <a:schemeClr val="tx1"/>
                </a:solidFill>
                <a:latin typeface="微软雅黑" panose="020B0503020204020204" charset="-122"/>
                <a:ea typeface="微软雅黑" panose="020B0503020204020204" charset="-122"/>
                <a:sym typeface="Arial" panose="020B0604020202020204" pitchFamily="34" charset="0"/>
              </a:rPr>
              <a:t>阅读成果展示：</a:t>
            </a:r>
            <a:r>
              <a:rPr lang="zh-CN" altLang="en-US" sz="1600">
                <a:solidFill>
                  <a:schemeClr val="tx1"/>
                </a:solidFill>
                <a:latin typeface="微软雅黑" panose="020B0503020204020204" charset="-122"/>
                <a:ea typeface="微软雅黑" panose="020B0503020204020204" charset="-122"/>
                <a:sym typeface="Arial" panose="020B0604020202020204" pitchFamily="34" charset="0"/>
              </a:rPr>
              <a:t>辩论会、新闻发布会、好书推荐会；</a:t>
            </a:r>
            <a:endParaRPr lang="zh-CN" altLang="en-US" sz="1600">
              <a:solidFill>
                <a:schemeClr val="tx1"/>
              </a:solidFill>
              <a:latin typeface="微软雅黑" panose="020B0503020204020204" charset="-122"/>
              <a:ea typeface="微软雅黑" panose="020B0503020204020204" charset="-122"/>
              <a:sym typeface="Arial" panose="020B0604020202020204" pitchFamily="34" charset="0"/>
            </a:endParaRPr>
          </a:p>
          <a:p>
            <a:pPr eaLnBrk="1" hangingPunct="1">
              <a:lnSpc>
                <a:spcPct val="120000"/>
              </a:lnSpc>
              <a:spcBef>
                <a:spcPct val="20000"/>
              </a:spcBef>
            </a:pPr>
            <a:r>
              <a:rPr lang="zh-CN" altLang="en-US" sz="1600" b="1">
                <a:solidFill>
                  <a:schemeClr val="tx1"/>
                </a:solidFill>
                <a:latin typeface="微软雅黑" panose="020B0503020204020204" charset="-122"/>
                <a:ea typeface="微软雅黑" panose="020B0503020204020204" charset="-122"/>
                <a:sym typeface="Arial" panose="020B0604020202020204" pitchFamily="34" charset="0"/>
              </a:rPr>
              <a:t>创意表达：</a:t>
            </a:r>
            <a:r>
              <a:rPr lang="zh-CN" altLang="en-US" sz="1600">
                <a:solidFill>
                  <a:schemeClr val="tx1"/>
                </a:solidFill>
                <a:latin typeface="微软雅黑" panose="020B0503020204020204" charset="-122"/>
                <a:ea typeface="微软雅黑" panose="020B0503020204020204" charset="-122"/>
                <a:sym typeface="Arial" panose="020B0604020202020204" pitchFamily="34" charset="0"/>
              </a:rPr>
              <a:t>建朋友圈、连线作家、角色转化等。</a:t>
            </a:r>
            <a:endParaRPr lang="zh-CN" altLang="en-US" sz="160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9" name="圆角矩形 17"/>
          <p:cNvSpPr>
            <a:spLocks noChangeArrowheads="1"/>
          </p:cNvSpPr>
          <p:nvPr/>
        </p:nvSpPr>
        <p:spPr bwMode="auto">
          <a:xfrm>
            <a:off x="941070" y="1954530"/>
            <a:ext cx="4591685" cy="462280"/>
          </a:xfrm>
          <a:prstGeom prst="roundRect">
            <a:avLst>
              <a:gd name="adj" fmla="val 16667"/>
            </a:avLst>
          </a:prstGeom>
          <a:noFill/>
          <a:ln>
            <a:solidFill>
              <a:srgbClr val="00787D"/>
            </a:solid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chemeClr val="bg1">
                  <a:lumMod val="65000"/>
                </a:schemeClr>
              </a:solidFill>
            </a:endParaRPr>
          </a:p>
        </p:txBody>
      </p:sp>
      <p:sp>
        <p:nvSpPr>
          <p:cNvPr id="10" name="文本框 9"/>
          <p:cNvSpPr txBox="1">
            <a:spLocks noChangeArrowheads="1"/>
          </p:cNvSpPr>
          <p:nvPr/>
        </p:nvSpPr>
        <p:spPr bwMode="auto">
          <a:xfrm>
            <a:off x="1000125" y="2003425"/>
            <a:ext cx="448627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tx1"/>
                </a:solidFill>
                <a:latin typeface="Arial" panose="020B0604020202020204" pitchFamily="34" charset="0"/>
                <a:ea typeface="微软雅黑" panose="020B0503020204020204" charset="-122"/>
                <a:sym typeface="Arial" panose="020B0604020202020204" pitchFamily="34" charset="0"/>
              </a:rPr>
              <a:t>1. 组建指向合作与探究的读书共同体</a:t>
            </a:r>
            <a:endParaRPr lang="zh-CN" altLang="en-US" sz="16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2" name="圆角矩形 19"/>
          <p:cNvSpPr>
            <a:spLocks noChangeArrowheads="1"/>
          </p:cNvSpPr>
          <p:nvPr/>
        </p:nvSpPr>
        <p:spPr bwMode="auto">
          <a:xfrm>
            <a:off x="941705" y="4487545"/>
            <a:ext cx="4590415" cy="462280"/>
          </a:xfrm>
          <a:prstGeom prst="roundRect">
            <a:avLst>
              <a:gd name="adj" fmla="val 16667"/>
            </a:avLst>
          </a:prstGeom>
          <a:noFill/>
          <a:ln>
            <a:solidFill>
              <a:schemeClr val="accent1">
                <a:lumMod val="75000"/>
              </a:schemeClr>
            </a:solid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chemeClr val="bg1">
                  <a:lumMod val="65000"/>
                </a:schemeClr>
              </a:solidFill>
            </a:endParaRPr>
          </a:p>
        </p:txBody>
      </p:sp>
      <p:sp>
        <p:nvSpPr>
          <p:cNvPr id="13" name="文本框 12"/>
          <p:cNvSpPr txBox="1">
            <a:spLocks noChangeArrowheads="1"/>
          </p:cNvSpPr>
          <p:nvPr/>
        </p:nvSpPr>
        <p:spPr bwMode="auto">
          <a:xfrm>
            <a:off x="1000760" y="4531995"/>
            <a:ext cx="453136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tx1"/>
                </a:solidFill>
                <a:latin typeface="Arial" panose="020B0604020202020204" pitchFamily="34" charset="0"/>
                <a:ea typeface="微软雅黑" panose="020B0503020204020204" charset="-122"/>
                <a:sym typeface="Arial" panose="020B0604020202020204" pitchFamily="34" charset="0"/>
              </a:rPr>
              <a:t>2. 组织指向阅读与分享的语文实践活动</a:t>
            </a:r>
            <a:endParaRPr lang="zh-CN" altLang="en-US" sz="16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4" name="矩形 13"/>
          <p:cNvSpPr/>
          <p:nvPr/>
        </p:nvSpPr>
        <p:spPr>
          <a:xfrm>
            <a:off x="5641975" y="1266190"/>
            <a:ext cx="6262370" cy="5502275"/>
          </a:xfrm>
          <a:prstGeom prst="rect">
            <a:avLst/>
          </a:prstGeom>
          <a:blipFill dpi="0" rotWithShape="1">
            <a:blip r:embed="rId1">
              <a:extLst>
                <a:ext uri="{BEBA8EAE-BF5A-486C-A8C5-ECC9F3942E4B}">
                  <a14:imgProps xmlns:a14="http://schemas.microsoft.com/office/drawing/2010/main">
                    <a14:imgLayer r:embed="rId2">
                      <a14:imgEffect>
                        <a14:brightnessContrast bright="1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0.70"/>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strVal val="#ppt_w*0.70"/>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Effect transition="in" filter="fade">
                                      <p:cBhvr>
                                        <p:cTn id="31" dur="1000"/>
                                        <p:tgtEl>
                                          <p:spTgt spid="6"/>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ppt_w</p:attrName>
                                        </p:attrNameLst>
                                      </p:cBhvr>
                                      <p:tavLst>
                                        <p:tav tm="0">
                                          <p:val>
                                            <p:strVal val="#ppt_w*0.70"/>
                                          </p:val>
                                        </p:tav>
                                        <p:tav tm="100000">
                                          <p:val>
                                            <p:strVal val="#ppt_w"/>
                                          </p:val>
                                        </p:tav>
                                      </p:tavLst>
                                    </p:anim>
                                    <p:anim calcmode="lin" valueType="num">
                                      <p:cBhvr>
                                        <p:cTn id="35" dur="1000" fill="hold"/>
                                        <p:tgtEl>
                                          <p:spTgt spid="5"/>
                                        </p:tgtEl>
                                        <p:attrNameLst>
                                          <p:attrName>ppt_h</p:attrName>
                                        </p:attrNameLst>
                                      </p:cBhvr>
                                      <p:tavLst>
                                        <p:tav tm="0">
                                          <p:val>
                                            <p:strVal val="#ppt_h"/>
                                          </p:val>
                                        </p:tav>
                                        <p:tav tm="100000">
                                          <p:val>
                                            <p:strVal val="#ppt_h"/>
                                          </p:val>
                                        </p:tav>
                                      </p:tavLst>
                                    </p:anim>
                                    <p:animEffect transition="in" filter="fade">
                                      <p:cBhvr>
                                        <p:cTn id="36" dur="1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9" grpId="0" animBg="1"/>
      <p:bldP spid="9" grpId="1" animBg="1"/>
      <p:bldP spid="10" grpId="0"/>
      <p:bldP spid="10" grpId="1"/>
      <p:bldP spid="6" grpId="0"/>
      <p:bldP spid="6" grpId="1"/>
      <p:bldP spid="5" grpId="0" animBg="1"/>
      <p:bldP spid="5" grpId="1" animBg="1"/>
      <p:bldP spid="12" grpId="0" animBg="1"/>
      <p:bldP spid="12" grpId="1" animBg="1"/>
      <p:bldP spid="13" grpId="0"/>
      <p:bldP spid="13" grpId="1"/>
      <p:bldP spid="8" grpId="0"/>
      <p:bldP spid="8" grpId="1"/>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14650" y="980440"/>
            <a:ext cx="6362065" cy="45720"/>
          </a:xfrm>
          <a:prstGeom prst="rect">
            <a:avLst/>
          </a:prstGeom>
          <a:solidFill>
            <a:srgbClr val="007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1495" y="3283893"/>
            <a:ext cx="4062190" cy="2477621"/>
            <a:chOff x="842909" y="2670401"/>
            <a:chExt cx="4478302" cy="3076588"/>
          </a:xfrm>
        </p:grpSpPr>
        <p:sp>
          <p:nvSpPr>
            <p:cNvPr id="7" name="TextBox 54"/>
            <p:cNvSpPr txBox="1"/>
            <p:nvPr/>
          </p:nvSpPr>
          <p:spPr>
            <a:xfrm>
              <a:off x="842909" y="2670401"/>
              <a:ext cx="553631" cy="825572"/>
            </a:xfrm>
            <a:prstGeom prst="rect">
              <a:avLst/>
            </a:prstGeom>
            <a:noFill/>
          </p:spPr>
          <p:txBody>
            <a:bodyPr wrap="square" lIns="49634" tIns="24817" rIns="49634" bIns="24817" rtlCol="0">
              <a:spAutoFit/>
            </a:bodyPr>
            <a:lstStyle/>
            <a:p>
              <a:r>
                <a:rPr lang="en-US" sz="4000" dirty="0">
                  <a:solidFill>
                    <a:srgbClr val="00787D"/>
                  </a:solidFill>
                  <a:latin typeface="+mj-lt"/>
                </a:rPr>
                <a:t>.</a:t>
              </a:r>
              <a:endParaRPr lang="id-ID" sz="4000" dirty="0">
                <a:solidFill>
                  <a:srgbClr val="00787D"/>
                </a:solidFill>
                <a:latin typeface="+mj-lt"/>
              </a:endParaRPr>
            </a:p>
          </p:txBody>
        </p:sp>
        <p:sp>
          <p:nvSpPr>
            <p:cNvPr id="8" name="Rectangle 19"/>
            <p:cNvSpPr/>
            <p:nvPr/>
          </p:nvSpPr>
          <p:spPr>
            <a:xfrm>
              <a:off x="1323998" y="2878826"/>
              <a:ext cx="3925109" cy="577191"/>
            </a:xfrm>
            <a:prstGeom prst="rect">
              <a:avLst/>
            </a:prstGeom>
          </p:spPr>
          <p:txBody>
            <a:bodyPr wrap="square" lIns="49634" tIns="24817" rIns="49634" bIns="24817">
              <a:spAutoFit/>
            </a:bodyPr>
            <a:lstStyle/>
            <a:p>
              <a:pPr>
                <a:lnSpc>
                  <a:spcPct val="150000"/>
                </a:lnSpc>
              </a:pPr>
              <a:r>
                <a:rPr lang="zh-CN" altLang="en-US" dirty="0">
                  <a:solidFill>
                    <a:schemeClr val="tx1"/>
                  </a:solidFill>
                  <a:latin typeface="微软雅黑" panose="020B0503020204020204" charset="-122"/>
                  <a:ea typeface="微软雅黑" panose="020B0503020204020204" charset="-122"/>
                </a:rPr>
                <a:t>拟定指向全程的阅读表征。</a:t>
              </a:r>
              <a:endParaRPr lang="zh-CN" altLang="en-US" dirty="0">
                <a:solidFill>
                  <a:schemeClr val="tx1"/>
                </a:solidFill>
                <a:latin typeface="微软雅黑" panose="020B0503020204020204" charset="-122"/>
                <a:ea typeface="微软雅黑" panose="020B0503020204020204" charset="-122"/>
              </a:endParaRPr>
            </a:p>
          </p:txBody>
        </p:sp>
        <p:sp>
          <p:nvSpPr>
            <p:cNvPr id="9" name="TextBox 56"/>
            <p:cNvSpPr txBox="1"/>
            <p:nvPr/>
          </p:nvSpPr>
          <p:spPr>
            <a:xfrm>
              <a:off x="842909" y="3878710"/>
              <a:ext cx="553631" cy="825572"/>
            </a:xfrm>
            <a:prstGeom prst="rect">
              <a:avLst/>
            </a:prstGeom>
            <a:noFill/>
          </p:spPr>
          <p:txBody>
            <a:bodyPr wrap="square" lIns="49634" tIns="24817" rIns="49634" bIns="24817" rtlCol="0">
              <a:spAutoFit/>
            </a:bodyPr>
            <a:lstStyle/>
            <a:p>
              <a:r>
                <a:rPr lang="en-US" sz="4000" dirty="0">
                  <a:solidFill>
                    <a:schemeClr val="accent1">
                      <a:lumMod val="75000"/>
                    </a:schemeClr>
                  </a:solidFill>
                  <a:latin typeface="+mj-lt"/>
                </a:rPr>
                <a:t>.</a:t>
              </a:r>
              <a:endParaRPr lang="id-ID" sz="4000" dirty="0">
                <a:solidFill>
                  <a:schemeClr val="accent1">
                    <a:lumMod val="75000"/>
                  </a:schemeClr>
                </a:solidFill>
                <a:latin typeface="+mj-lt"/>
              </a:endParaRPr>
            </a:p>
          </p:txBody>
        </p:sp>
        <p:sp>
          <p:nvSpPr>
            <p:cNvPr id="10" name="Rectangle 19"/>
            <p:cNvSpPr/>
            <p:nvPr/>
          </p:nvSpPr>
          <p:spPr>
            <a:xfrm>
              <a:off x="1323998" y="4070337"/>
              <a:ext cx="3925109" cy="577191"/>
            </a:xfrm>
            <a:prstGeom prst="rect">
              <a:avLst/>
            </a:prstGeom>
          </p:spPr>
          <p:txBody>
            <a:bodyPr wrap="square" lIns="49634" tIns="24817" rIns="49634" bIns="24817">
              <a:spAutoFit/>
            </a:bodyPr>
            <a:lstStyle/>
            <a:p>
              <a:pPr>
                <a:lnSpc>
                  <a:spcPct val="150000"/>
                </a:lnSpc>
              </a:pPr>
              <a:r>
                <a:rPr lang="zh-CN" altLang="en-US" dirty="0">
                  <a:solidFill>
                    <a:schemeClr val="tx1"/>
                  </a:solidFill>
                  <a:latin typeface="微软雅黑" panose="020B0503020204020204" charset="-122"/>
                  <a:ea typeface="微软雅黑" panose="020B0503020204020204" charset="-122"/>
                </a:rPr>
                <a:t>多元联动实施全程化评价。</a:t>
              </a:r>
              <a:endParaRPr lang="zh-CN" altLang="en-US" dirty="0">
                <a:solidFill>
                  <a:schemeClr val="tx1"/>
                </a:solidFill>
                <a:latin typeface="微软雅黑" panose="020B0503020204020204" charset="-122"/>
                <a:ea typeface="微软雅黑" panose="020B0503020204020204" charset="-122"/>
              </a:endParaRPr>
            </a:p>
          </p:txBody>
        </p:sp>
        <p:sp>
          <p:nvSpPr>
            <p:cNvPr id="13" name="Rectangle 19"/>
            <p:cNvSpPr/>
            <p:nvPr/>
          </p:nvSpPr>
          <p:spPr>
            <a:xfrm>
              <a:off x="1396102" y="4768446"/>
              <a:ext cx="3925109" cy="978543"/>
            </a:xfrm>
            <a:prstGeom prst="rect">
              <a:avLst/>
            </a:prstGeom>
          </p:spPr>
          <p:txBody>
            <a:bodyPr wrap="square" lIns="49634" tIns="24817" rIns="49634" bIns="24817">
              <a:spAutoFit/>
            </a:bodyPr>
            <a:lstStyle/>
            <a:p>
              <a:pPr>
                <a:lnSpc>
                  <a:spcPct val="150000"/>
                </a:lnSpc>
              </a:pPr>
              <a:r>
                <a:rPr lang="zh-CN" altLang="en-US" sz="1600" dirty="0">
                  <a:solidFill>
                    <a:schemeClr val="bg1">
                      <a:lumMod val="65000"/>
                    </a:schemeClr>
                  </a:solidFill>
                  <a:latin typeface="微软雅黑" panose="020B0503020204020204" charset="-122"/>
                  <a:ea typeface="微软雅黑" panose="020B0503020204020204" charset="-122"/>
                </a:rPr>
                <a:t>第一，评价的主体是多元的。</a:t>
              </a:r>
              <a:endParaRPr lang="zh-CN" altLang="en-US" sz="1600" dirty="0">
                <a:solidFill>
                  <a:schemeClr val="bg1">
                    <a:lumMod val="65000"/>
                  </a:schemeClr>
                </a:solidFill>
                <a:latin typeface="微软雅黑" panose="020B0503020204020204" charset="-122"/>
                <a:ea typeface="微软雅黑" panose="020B0503020204020204" charset="-122"/>
              </a:endParaRPr>
            </a:p>
            <a:p>
              <a:pPr>
                <a:lnSpc>
                  <a:spcPct val="150000"/>
                </a:lnSpc>
              </a:pPr>
              <a:r>
                <a:rPr lang="zh-CN" altLang="en-US" sz="1600" dirty="0">
                  <a:solidFill>
                    <a:schemeClr val="bg1">
                      <a:lumMod val="65000"/>
                    </a:schemeClr>
                  </a:solidFill>
                  <a:latin typeface="微软雅黑" panose="020B0503020204020204" charset="-122"/>
                  <a:ea typeface="微软雅黑" panose="020B0503020204020204" charset="-122"/>
                </a:rPr>
                <a:t>第二，评价的方式是多元的。</a:t>
              </a:r>
              <a:endParaRPr lang="zh-CN" altLang="en-US" sz="1600" dirty="0">
                <a:solidFill>
                  <a:schemeClr val="bg1">
                    <a:lumMod val="65000"/>
                  </a:schemeClr>
                </a:solidFill>
                <a:latin typeface="微软雅黑" panose="020B0503020204020204" charset="-122"/>
                <a:ea typeface="微软雅黑" panose="020B0503020204020204" charset="-122"/>
              </a:endParaRPr>
            </a:p>
          </p:txBody>
        </p:sp>
        <p:cxnSp>
          <p:nvCxnSpPr>
            <p:cNvPr id="14" name="直接连接符 13"/>
            <p:cNvCxnSpPr/>
            <p:nvPr/>
          </p:nvCxnSpPr>
          <p:spPr>
            <a:xfrm flipV="1">
              <a:off x="990289" y="3794091"/>
              <a:ext cx="3752185" cy="7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9" name="Rectangle 2"/>
          <p:cNvSpPr/>
          <p:nvPr/>
        </p:nvSpPr>
        <p:spPr>
          <a:xfrm>
            <a:off x="4299585" y="1670050"/>
            <a:ext cx="7736840" cy="5111750"/>
          </a:xfrm>
          <a:prstGeom prst="rect">
            <a:avLst/>
          </a:prstGeom>
          <a:blipFill dpi="0" rotWithShape="1">
            <a:blip r:embed="rId1"/>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nvGrpSpPr>
          <p:cNvPr id="3" name="组合 2"/>
          <p:cNvGrpSpPr/>
          <p:nvPr/>
        </p:nvGrpSpPr>
        <p:grpSpPr>
          <a:xfrm>
            <a:off x="2914946" y="414503"/>
            <a:ext cx="6362700" cy="611615"/>
            <a:chOff x="2914946" y="748330"/>
            <a:chExt cx="6362700" cy="611615"/>
          </a:xfrm>
        </p:grpSpPr>
        <p:sp>
          <p:nvSpPr>
            <p:cNvPr id="20" name="Copyright Notice"/>
            <p:cNvSpPr/>
            <p:nvPr>
              <p:custDataLst>
                <p:tags r:id="rId2"/>
              </p:custDataLst>
            </p:nvPr>
          </p:nvSpPr>
          <p:spPr bwMode="auto">
            <a:xfrm>
              <a:off x="2914946" y="748330"/>
              <a:ext cx="6362700" cy="4337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cap="small" dirty="0">
                  <a:solidFill>
                    <a:schemeClr val="accent3">
                      <a:lumMod val="50000"/>
                    </a:schemeClr>
                  </a:solidFill>
                  <a:latin typeface="微软雅黑" panose="020B0503020204020204" charset="-122"/>
                  <a:ea typeface="微软雅黑" panose="020B0503020204020204" charset="-122"/>
                  <a:sym typeface="+mn-ea"/>
                </a:rPr>
                <a:t>整本书阅读任务链的实施策略</a:t>
              </a:r>
              <a:endParaRPr lang="en-US" sz="2400" b="1" cap="small" dirty="0">
                <a:solidFill>
                  <a:schemeClr val="bg1">
                    <a:lumMod val="65000"/>
                  </a:schemeClr>
                </a:solidFill>
                <a:latin typeface="微软雅黑" panose="020B0503020204020204" charset="-122"/>
                <a:ea typeface="微软雅黑" panose="020B0503020204020204" charset="-122"/>
              </a:endParaRPr>
            </a:p>
          </p:txBody>
        </p:sp>
        <p:sp>
          <p:nvSpPr>
            <p:cNvPr id="21" name="矩形 20"/>
            <p:cNvSpPr/>
            <p:nvPr>
              <p:custDataLst>
                <p:tags r:id="rId3"/>
              </p:custDataLst>
            </p:nvPr>
          </p:nvSpPr>
          <p:spPr>
            <a:xfrm>
              <a:off x="2914946" y="1314226"/>
              <a:ext cx="6362108" cy="45719"/>
            </a:xfrm>
            <a:prstGeom prst="rect">
              <a:avLst/>
            </a:prstGeom>
            <a:solidFill>
              <a:srgbClr val="007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Rounded Rectangle 43"/>
          <p:cNvSpPr/>
          <p:nvPr>
            <p:custDataLst>
              <p:tags r:id="rId4"/>
            </p:custDataLst>
          </p:nvPr>
        </p:nvSpPr>
        <p:spPr>
          <a:xfrm>
            <a:off x="2836021" y="1158240"/>
            <a:ext cx="6518164" cy="380530"/>
          </a:xfrm>
          <a:prstGeom prst="roundRect">
            <a:avLst>
              <a:gd name="adj" fmla="val 46832"/>
            </a:avLst>
          </a:prstGeom>
          <a:noFill/>
          <a:ln>
            <a:solidFill>
              <a:srgbClr val="007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1600">
              <a:solidFill>
                <a:schemeClr val="bg1">
                  <a:lumMod val="65000"/>
                </a:schemeClr>
              </a:solidFill>
            </a:endParaRPr>
          </a:p>
        </p:txBody>
      </p:sp>
      <p:sp>
        <p:nvSpPr>
          <p:cNvPr id="24" name="TextBox 52"/>
          <p:cNvSpPr txBox="1"/>
          <p:nvPr>
            <p:custDataLst>
              <p:tags r:id="rId5"/>
            </p:custDataLst>
          </p:nvPr>
        </p:nvSpPr>
        <p:spPr>
          <a:xfrm>
            <a:off x="2901425" y="1128395"/>
            <a:ext cx="6455935" cy="257633"/>
          </a:xfrm>
          <a:prstGeom prst="rect">
            <a:avLst/>
          </a:prstGeom>
          <a:noFill/>
        </p:spPr>
        <p:txBody>
          <a:bodyPr wrap="square" rtlCol="0">
            <a:noAutofit/>
          </a:bodyPr>
          <a:p>
            <a:r>
              <a:rPr lang="zh-CN" altLang="en-US" sz="2400" dirty="0">
                <a:solidFill>
                  <a:schemeClr val="tx1"/>
                </a:solidFill>
                <a:latin typeface="思源黑体 CN Medium" pitchFamily="34" charset="-122"/>
                <a:ea typeface="思源黑体 CN Medium" pitchFamily="34" charset="-122"/>
              </a:rPr>
              <a:t>3. 跟进指向阅读态度和阅读方法的全程化评价</a:t>
            </a:r>
            <a:endParaRPr lang="zh-CN" altLang="en-US" sz="2400" dirty="0">
              <a:solidFill>
                <a:schemeClr val="tx1"/>
              </a:solidFill>
              <a:latin typeface="思源黑体 CN Medium" pitchFamily="34" charset="-122"/>
              <a:ea typeface="思源黑体 CN Medium"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6" name="文本框 5"/>
          <p:cNvSpPr txBox="1"/>
          <p:nvPr/>
        </p:nvSpPr>
        <p:spPr>
          <a:xfrm>
            <a:off x="1342390" y="1893570"/>
            <a:ext cx="9373235" cy="3415030"/>
          </a:xfrm>
          <a:prstGeom prst="rect">
            <a:avLst/>
          </a:prstGeom>
          <a:noFill/>
        </p:spPr>
        <p:txBody>
          <a:bodyPr wrap="square" rtlCol="0">
            <a:spAutoFit/>
          </a:bodyPr>
          <a:p>
            <a:r>
              <a:rPr lang="en-US" altLang="zh-CN" sz="3600"/>
              <a:t>        </a:t>
            </a:r>
            <a:r>
              <a:rPr lang="zh-CN" altLang="en-US" sz="3600"/>
              <a:t>整本书阅读任务链的设计与实施能够促进学生有效完成整本书阅读。整本书阅读任务链有并列式和层递式两种结构。设计整本书阅读任务链需要遵循综合性、适切性和全程化原则，实施整本书阅读任务链需要组建读书共同体，组织语文实践活动，并跟进全程化阅读评价。</a:t>
            </a:r>
            <a:endParaRPr lang="zh-CN" altLang="en-US" sz="3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8" name="TextBox 5"/>
          <p:cNvSpPr txBox="1"/>
          <p:nvPr/>
        </p:nvSpPr>
        <p:spPr>
          <a:xfrm>
            <a:off x="4525856" y="2911870"/>
            <a:ext cx="3165475" cy="922020"/>
          </a:xfrm>
          <a:prstGeom prst="rect">
            <a:avLst/>
          </a:prstGeom>
          <a:noFill/>
        </p:spPr>
        <p:txBody>
          <a:bodyPr wrap="none" rtlCol="0">
            <a:spAutoFit/>
          </a:bodyPr>
          <a:lstStyle/>
          <a:p>
            <a:pPr algn="ctr" fontAlgn="base">
              <a:spcBef>
                <a:spcPct val="0"/>
              </a:spcBef>
              <a:spcAft>
                <a:spcPct val="0"/>
              </a:spcAft>
              <a:buFont typeface="Arial" panose="020B0604020202020204" pitchFamily="34" charset="0"/>
              <a:buNone/>
            </a:pPr>
            <a:r>
              <a:rPr lang="zh-CN" altLang="en-US" sz="5400" b="1" dirty="0">
                <a:solidFill>
                  <a:srgbClr val="00787D"/>
                </a:solidFill>
                <a:latin typeface="微软雅黑" panose="020B0503020204020204" charset="-122"/>
                <a:ea typeface="微软雅黑" panose="020B0503020204020204" charset="-122"/>
              </a:rPr>
              <a:t>谢谢指导</a:t>
            </a:r>
            <a:r>
              <a:rPr lang="en-US" altLang="zh-CN" sz="5400" b="1" dirty="0">
                <a:solidFill>
                  <a:srgbClr val="00787D"/>
                </a:solidFill>
                <a:latin typeface="微软雅黑" panose="020B0503020204020204" charset="-122"/>
                <a:ea typeface="微软雅黑" panose="020B0503020204020204" charset="-122"/>
              </a:rPr>
              <a:t>!</a:t>
            </a:r>
            <a:endParaRPr lang="zh-CN" altLang="en-US" sz="5400" b="1" dirty="0">
              <a:solidFill>
                <a:srgbClr val="00787D"/>
              </a:solidFill>
              <a:latin typeface="微软雅黑" panose="020B0503020204020204" charset="-122"/>
              <a:ea typeface="微软雅黑" panose="020B0503020204020204" charset="-122"/>
            </a:endParaRPr>
          </a:p>
        </p:txBody>
      </p:sp>
      <p:sp>
        <p:nvSpPr>
          <p:cNvPr id="2" name="矩形 1"/>
          <p:cNvSpPr/>
          <p:nvPr/>
        </p:nvSpPr>
        <p:spPr>
          <a:xfrm>
            <a:off x="6033770" y="3727405"/>
            <a:ext cx="222885" cy="306705"/>
          </a:xfrm>
          <a:prstGeom prst="rect">
            <a:avLst/>
          </a:prstGeom>
        </p:spPr>
        <p:txBody>
          <a:bodyPr wrap="none">
            <a:spAutoFit/>
          </a:bodyPr>
          <a:lstStyle/>
          <a:p>
            <a:pPr algn="ctr"/>
            <a:r>
              <a:rPr lang="zh-CN" altLang="en-US" sz="1400" dirty="0"/>
              <a:t> </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by="(-#ppt_w*2)" calcmode="lin" valueType="num">
                                      <p:cBhvr rctx="PPT">
                                        <p:cTn id="11" dur="500" autoRev="1" fill="hold">
                                          <p:stCondLst>
                                            <p:cond delay="0"/>
                                          </p:stCondLst>
                                        </p:cTn>
                                        <p:tgtEl>
                                          <p:spTgt spid="8"/>
                                        </p:tgtEl>
                                        <p:attrNameLst>
                                          <p:attrName>ppt_w</p:attrName>
                                        </p:attrNameLst>
                                      </p:cBhvr>
                                    </p:anim>
                                    <p:anim by="(#ppt_w*0.50)" calcmode="lin" valueType="num">
                                      <p:cBhvr>
                                        <p:cTn id="12" dur="500" decel="50000" autoRev="1" fill="hold">
                                          <p:stCondLst>
                                            <p:cond delay="0"/>
                                          </p:stCondLst>
                                        </p:cTn>
                                        <p:tgtEl>
                                          <p:spTgt spid="8"/>
                                        </p:tgtEl>
                                        <p:attrNameLst>
                                          <p:attrName>ppt_x</p:attrName>
                                        </p:attrNameLst>
                                      </p:cBhvr>
                                    </p:anim>
                                    <p:anim from="(-#ppt_h/2)" to="(#ppt_y)" calcmode="lin" valueType="num">
                                      <p:cBhvr>
                                        <p:cTn id="13" dur="1000" fill="hold">
                                          <p:stCondLst>
                                            <p:cond delay="0"/>
                                          </p:stCondLst>
                                        </p:cTn>
                                        <p:tgtEl>
                                          <p:spTgt spid="8"/>
                                        </p:tgtEl>
                                        <p:attrNameLst>
                                          <p:attrName>ppt_y</p:attrName>
                                        </p:attrNameLst>
                                      </p:cBhvr>
                                    </p:anim>
                                    <p:animRot by="21600000">
                                      <p:cBhvr>
                                        <p:cTn id="14"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451610" y="3509672"/>
            <a:ext cx="4482465" cy="949960"/>
            <a:chOff x="640211" y="1211715"/>
            <a:chExt cx="3390485" cy="718539"/>
          </a:xfrm>
        </p:grpSpPr>
        <p:sp>
          <p:nvSpPr>
            <p:cNvPr id="26" name="圆角矩形 19"/>
            <p:cNvSpPr/>
            <p:nvPr/>
          </p:nvSpPr>
          <p:spPr>
            <a:xfrm>
              <a:off x="640211" y="1211715"/>
              <a:ext cx="1452928" cy="718539"/>
            </a:xfrm>
            <a:prstGeom prst="roundRect">
              <a:avLst>
                <a:gd name="adj" fmla="val 5669"/>
              </a:avLst>
            </a:prstGeom>
            <a:noFill/>
            <a:ln>
              <a:solidFill>
                <a:srgbClr val="0078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bg1">
                    <a:lumMod val="65000"/>
                  </a:schemeClr>
                </a:solidFill>
                <a:latin typeface="微软雅黑" panose="020B0503020204020204" charset="-122"/>
                <a:ea typeface="微软雅黑" panose="020B0503020204020204" charset="-122"/>
              </a:endParaRPr>
            </a:p>
          </p:txBody>
        </p:sp>
        <p:sp>
          <p:nvSpPr>
            <p:cNvPr id="24" name="圆角矩形 27"/>
            <p:cNvSpPr/>
            <p:nvPr/>
          </p:nvSpPr>
          <p:spPr>
            <a:xfrm>
              <a:off x="2581130" y="1211715"/>
              <a:ext cx="1449566" cy="717578"/>
            </a:xfrm>
            <a:prstGeom prst="roundRect">
              <a:avLst>
                <a:gd name="adj" fmla="val 5669"/>
              </a:avLst>
            </a:prstGeom>
            <a:no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bg1">
                    <a:lumMod val="65000"/>
                  </a:schemeClr>
                </a:solidFill>
                <a:latin typeface="微软雅黑" panose="020B0503020204020204" charset="-122"/>
                <a:ea typeface="微软雅黑" panose="020B0503020204020204" charset="-122"/>
              </a:endParaRPr>
            </a:p>
          </p:txBody>
        </p:sp>
        <p:sp>
          <p:nvSpPr>
            <p:cNvPr id="20" name="TextBox 28"/>
            <p:cNvSpPr txBox="1"/>
            <p:nvPr/>
          </p:nvSpPr>
          <p:spPr>
            <a:xfrm>
              <a:off x="809279" y="1420168"/>
              <a:ext cx="1114792" cy="301633"/>
            </a:xfrm>
            <a:prstGeom prst="rect">
              <a:avLst/>
            </a:prstGeom>
            <a:noFill/>
          </p:spPr>
          <p:txBody>
            <a:bodyPr wrap="none" rtlCol="0">
              <a:noAutofit/>
            </a:bodyPr>
            <a:lstStyle>
              <a:defPPr>
                <a:defRPr lang="zh-CN"/>
              </a:defPPr>
              <a:lvl1pPr>
                <a:defRPr sz="1400">
                  <a:solidFill>
                    <a:srgbClr val="0070C0"/>
                  </a:solidFill>
                  <a:latin typeface="微软雅黑" panose="020B0503020204020204" charset="-122"/>
                  <a:ea typeface="微软雅黑" panose="020B0503020204020204" charset="-122"/>
                </a:defRPr>
              </a:lvl1pPr>
            </a:lstStyle>
            <a:p>
              <a:pPr algn="ctr">
                <a:defRPr/>
              </a:pPr>
              <a:r>
                <a:rPr lang="zh-CN" altLang="en-US" sz="2400" dirty="0">
                  <a:solidFill>
                    <a:schemeClr val="bg1">
                      <a:lumMod val="65000"/>
                    </a:schemeClr>
                  </a:solidFill>
                </a:rPr>
                <a:t>选书</a:t>
              </a:r>
              <a:endParaRPr lang="zh-CN" altLang="en-US" sz="2400" dirty="0">
                <a:solidFill>
                  <a:schemeClr val="bg1">
                    <a:lumMod val="65000"/>
                  </a:schemeClr>
                </a:solidFill>
              </a:endParaRPr>
            </a:p>
          </p:txBody>
        </p:sp>
        <p:sp>
          <p:nvSpPr>
            <p:cNvPr id="18" name="TextBox 26"/>
            <p:cNvSpPr txBox="1"/>
            <p:nvPr/>
          </p:nvSpPr>
          <p:spPr>
            <a:xfrm>
              <a:off x="2775838" y="1420147"/>
              <a:ext cx="1060517" cy="348222"/>
            </a:xfrm>
            <a:prstGeom prst="rect">
              <a:avLst/>
            </a:prstGeom>
            <a:noFill/>
          </p:spPr>
          <p:txBody>
            <a:bodyPr wrap="none" rtlCol="0">
              <a:spAutoFit/>
            </a:bodyPr>
            <a:lstStyle>
              <a:defPPr>
                <a:defRPr lang="zh-CN"/>
              </a:defPPr>
              <a:lvl1pPr>
                <a:defRPr sz="1400">
                  <a:solidFill>
                    <a:srgbClr val="0070C0"/>
                  </a:solidFill>
                  <a:latin typeface="微软雅黑" panose="020B0503020204020204" charset="-122"/>
                  <a:ea typeface="微软雅黑" panose="020B0503020204020204" charset="-122"/>
                </a:defRPr>
              </a:lvl1pPr>
            </a:lstStyle>
            <a:p>
              <a:pPr algn="l">
                <a:defRPr/>
              </a:pPr>
              <a:r>
                <a:rPr lang="zh-CN" altLang="en-US" sz="2400" dirty="0">
                  <a:solidFill>
                    <a:schemeClr val="bg1">
                      <a:lumMod val="65000"/>
                    </a:schemeClr>
                  </a:solidFill>
                </a:rPr>
                <a:t>制定计划</a:t>
              </a:r>
              <a:endParaRPr lang="en-US" altLang="zh-CN" sz="2400" dirty="0">
                <a:solidFill>
                  <a:schemeClr val="bg1">
                    <a:lumMod val="65000"/>
                  </a:schemeClr>
                </a:solidFill>
              </a:endParaRPr>
            </a:p>
          </p:txBody>
        </p:sp>
      </p:grpSp>
      <p:sp>
        <p:nvSpPr>
          <p:cNvPr id="3" name="文本框 2"/>
          <p:cNvSpPr txBox="1"/>
          <p:nvPr/>
        </p:nvSpPr>
        <p:spPr>
          <a:xfrm>
            <a:off x="1965325" y="1612265"/>
            <a:ext cx="8259445" cy="1476375"/>
          </a:xfrm>
          <a:prstGeom prst="rect">
            <a:avLst/>
          </a:prstGeom>
          <a:noFill/>
        </p:spPr>
        <p:txBody>
          <a:bodyPr wrap="square" rtlCol="0">
            <a:spAutoFit/>
          </a:bodyPr>
          <a:p>
            <a:r>
              <a:rPr lang="en-US" altLang="zh-CN"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义务教育语文课程标准（2022年版）》指出，“整本书阅读”学习任务群“旨在引导学生在语文实践活动中，根据阅读目的和兴趣选择合适的图书，制订阅读计划，综合运用多种方法阅读整本书；借助多种方式分享阅读心得，交流研讨阅读中的问题，积累整本书阅读经验，养成良好阅读习惯，提高整体认知能力，丰富精神世界”。</a:t>
            </a:r>
            <a:endParaRPr lang="zh-CN" altLang="en-US"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 name="圆角矩形 19"/>
          <p:cNvSpPr/>
          <p:nvPr/>
        </p:nvSpPr>
        <p:spPr>
          <a:xfrm>
            <a:off x="6579235" y="3507132"/>
            <a:ext cx="1920875" cy="949960"/>
          </a:xfrm>
          <a:prstGeom prst="roundRect">
            <a:avLst>
              <a:gd name="adj" fmla="val 5669"/>
            </a:avLst>
          </a:prstGeom>
          <a:noFill/>
          <a:ln>
            <a:solidFill>
              <a:srgbClr val="00787D"/>
            </a:solid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kumimoji="1" lang="zh-CN" altLang="en-US" sz="3200">
              <a:solidFill>
                <a:schemeClr val="bg1">
                  <a:lumMod val="65000"/>
                </a:schemeClr>
              </a:solidFill>
              <a:latin typeface="微软雅黑" panose="020B0503020204020204" charset="-122"/>
              <a:ea typeface="微软雅黑" panose="020B0503020204020204" charset="-122"/>
            </a:endParaRPr>
          </a:p>
        </p:txBody>
      </p:sp>
      <p:sp>
        <p:nvSpPr>
          <p:cNvPr id="23" name="TextBox 28"/>
          <p:cNvSpPr txBox="1"/>
          <p:nvPr/>
        </p:nvSpPr>
        <p:spPr>
          <a:xfrm>
            <a:off x="6847205" y="3785262"/>
            <a:ext cx="1473835" cy="398781"/>
          </a:xfrm>
          <a:prstGeom prst="rect">
            <a:avLst/>
          </a:prstGeom>
          <a:noFill/>
        </p:spPr>
        <p:txBody>
          <a:bodyPr wrap="none" rtlCol="0">
            <a:noAutofit/>
          </a:bodyPr>
          <a:lstStyle>
            <a:defPPr>
              <a:defRPr lang="zh-CN"/>
            </a:defPPr>
            <a:lvl1pPr>
              <a:defRPr sz="1400">
                <a:solidFill>
                  <a:srgbClr val="0070C0"/>
                </a:solidFill>
                <a:latin typeface="微软雅黑" panose="020B0503020204020204" charset="-122"/>
                <a:ea typeface="微软雅黑" panose="020B0503020204020204" charset="-122"/>
              </a:defRPr>
            </a:lvl1pPr>
          </a:lstStyle>
          <a:p>
            <a:pPr algn="ctr">
              <a:defRPr/>
            </a:pPr>
            <a:r>
              <a:rPr lang="zh-CN" altLang="en-US" sz="2400" dirty="0">
                <a:solidFill>
                  <a:schemeClr val="bg1">
                    <a:lumMod val="65000"/>
                  </a:schemeClr>
                </a:solidFill>
              </a:rPr>
              <a:t>读进去</a:t>
            </a:r>
            <a:endParaRPr lang="zh-CN" altLang="en-US" sz="2400" dirty="0">
              <a:solidFill>
                <a:schemeClr val="bg1">
                  <a:lumMod val="65000"/>
                </a:schemeClr>
              </a:solidFill>
            </a:endParaRPr>
          </a:p>
        </p:txBody>
      </p:sp>
      <p:sp>
        <p:nvSpPr>
          <p:cNvPr id="25" name="圆角矩形 27"/>
          <p:cNvSpPr/>
          <p:nvPr/>
        </p:nvSpPr>
        <p:spPr>
          <a:xfrm>
            <a:off x="9068434" y="3507132"/>
            <a:ext cx="1916430" cy="948690"/>
          </a:xfrm>
          <a:prstGeom prst="roundRect">
            <a:avLst>
              <a:gd name="adj" fmla="val 5669"/>
            </a:avLst>
          </a:prstGeom>
          <a:no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kumimoji="1" lang="zh-CN" altLang="en-US" sz="3200">
              <a:solidFill>
                <a:schemeClr val="bg1">
                  <a:lumMod val="65000"/>
                </a:schemeClr>
              </a:solidFill>
              <a:latin typeface="微软雅黑" panose="020B0503020204020204" charset="-122"/>
              <a:ea typeface="微软雅黑" panose="020B0503020204020204" charset="-122"/>
            </a:endParaRPr>
          </a:p>
        </p:txBody>
      </p:sp>
      <p:sp>
        <p:nvSpPr>
          <p:cNvPr id="27" name="TextBox 28"/>
          <p:cNvSpPr txBox="1"/>
          <p:nvPr/>
        </p:nvSpPr>
        <p:spPr>
          <a:xfrm>
            <a:off x="9290050" y="3785262"/>
            <a:ext cx="1473835" cy="398781"/>
          </a:xfrm>
          <a:prstGeom prst="rect">
            <a:avLst/>
          </a:prstGeom>
          <a:noFill/>
        </p:spPr>
        <p:txBody>
          <a:bodyPr wrap="none" rtlCol="0">
            <a:noAutofit/>
          </a:bodyPr>
          <a:lstStyle>
            <a:defPPr>
              <a:defRPr lang="zh-CN"/>
            </a:defPPr>
            <a:lvl1pPr>
              <a:defRPr sz="1400">
                <a:solidFill>
                  <a:srgbClr val="0070C0"/>
                </a:solidFill>
                <a:latin typeface="微软雅黑" panose="020B0503020204020204" charset="-122"/>
                <a:ea typeface="微软雅黑" panose="020B0503020204020204" charset="-122"/>
              </a:defRPr>
            </a:lvl1pPr>
          </a:lstStyle>
          <a:p>
            <a:pPr algn="ctr">
              <a:defRPr/>
            </a:pPr>
            <a:r>
              <a:rPr lang="zh-CN" altLang="en-US" sz="2400" dirty="0">
                <a:solidFill>
                  <a:schemeClr val="bg1">
                    <a:lumMod val="65000"/>
                  </a:schemeClr>
                </a:solidFill>
              </a:rPr>
              <a:t>读出来</a:t>
            </a:r>
            <a:endParaRPr lang="zh-CN" altLang="en-US" sz="2400" dirty="0">
              <a:solidFill>
                <a:schemeClr val="bg1">
                  <a:lumMod val="65000"/>
                </a:schemeClr>
              </a:solidFill>
            </a:endParaRPr>
          </a:p>
        </p:txBody>
      </p:sp>
      <p:sp>
        <p:nvSpPr>
          <p:cNvPr id="29" name="文本框 12"/>
          <p:cNvSpPr txBox="1"/>
          <p:nvPr/>
        </p:nvSpPr>
        <p:spPr>
          <a:xfrm>
            <a:off x="6422545" y="4976542"/>
            <a:ext cx="2324216" cy="398780"/>
          </a:xfrm>
          <a:prstGeom prst="rect">
            <a:avLst/>
          </a:prstGeom>
          <a:noFill/>
        </p:spPr>
        <p:txBody>
          <a:bodyPr wrap="square" rtlCol="0">
            <a:spAutoFit/>
          </a:bodyPr>
          <a:p>
            <a:pPr algn="ctr"/>
            <a:r>
              <a:rPr lang="zh-CN" altLang="en-US" sz="2000" dirty="0">
                <a:solidFill>
                  <a:schemeClr val="tx1">
                    <a:lumMod val="50000"/>
                    <a:lumOff val="50000"/>
                  </a:schemeClr>
                </a:solidFill>
                <a:latin typeface="微软雅黑" panose="020B0503020204020204" charset="-122"/>
                <a:ea typeface="微软雅黑" panose="020B0503020204020204" charset="-122"/>
              </a:rPr>
              <a:t>提升认知能力</a:t>
            </a:r>
            <a:endParaRPr lang="zh-CN" altLang="en-US" sz="2000" dirty="0">
              <a:solidFill>
                <a:schemeClr val="tx1">
                  <a:lumMod val="50000"/>
                  <a:lumOff val="50000"/>
                </a:schemeClr>
              </a:solidFill>
              <a:latin typeface="微软雅黑" panose="020B0503020204020204" charset="-122"/>
              <a:ea typeface="微软雅黑" panose="020B0503020204020204" charset="-122"/>
            </a:endParaRPr>
          </a:p>
        </p:txBody>
      </p:sp>
      <p:sp>
        <p:nvSpPr>
          <p:cNvPr id="30" name="文本框 12"/>
          <p:cNvSpPr txBox="1"/>
          <p:nvPr/>
        </p:nvSpPr>
        <p:spPr>
          <a:xfrm>
            <a:off x="1251848" y="4977811"/>
            <a:ext cx="2324216" cy="398781"/>
          </a:xfrm>
          <a:prstGeom prst="rect">
            <a:avLst/>
          </a:prstGeom>
          <a:noFill/>
        </p:spPr>
        <p:txBody>
          <a:bodyPr wrap="square" rtlCol="0">
            <a:spAutoFit/>
          </a:bodyPr>
          <a:p>
            <a:pPr algn="ctr"/>
            <a:r>
              <a:rPr lang="zh-CN" altLang="en-US" sz="2000" dirty="0">
                <a:solidFill>
                  <a:schemeClr val="tx1">
                    <a:lumMod val="50000"/>
                    <a:lumOff val="50000"/>
                  </a:schemeClr>
                </a:solidFill>
                <a:latin typeface="微软雅黑" panose="020B0503020204020204" charset="-122"/>
                <a:ea typeface="微软雅黑" panose="020B0503020204020204" charset="-122"/>
              </a:rPr>
              <a:t>清晰呈现阅读历程</a:t>
            </a:r>
            <a:endParaRPr lang="zh-CN" altLang="en-US" sz="2000" dirty="0">
              <a:solidFill>
                <a:schemeClr val="tx1">
                  <a:lumMod val="50000"/>
                  <a:lumOff val="50000"/>
                </a:schemeClr>
              </a:solidFill>
              <a:latin typeface="微软雅黑" panose="020B0503020204020204" charset="-122"/>
              <a:ea typeface="微软雅黑" panose="020B0503020204020204" charset="-122"/>
            </a:endParaRPr>
          </a:p>
        </p:txBody>
      </p:sp>
      <p:sp>
        <p:nvSpPr>
          <p:cNvPr id="32" name="文本框 12"/>
          <p:cNvSpPr txBox="1"/>
          <p:nvPr/>
        </p:nvSpPr>
        <p:spPr>
          <a:xfrm>
            <a:off x="3813964" y="4977177"/>
            <a:ext cx="2324216" cy="398781"/>
          </a:xfrm>
          <a:prstGeom prst="rect">
            <a:avLst/>
          </a:prstGeom>
          <a:noFill/>
        </p:spPr>
        <p:txBody>
          <a:bodyPr wrap="square" rtlCol="0">
            <a:spAutoFit/>
          </a:bodyPr>
          <a:p>
            <a:pPr algn="ctr"/>
            <a:r>
              <a:rPr lang="zh-CN" altLang="en-US" sz="2000" dirty="0">
                <a:solidFill>
                  <a:schemeClr val="tx1">
                    <a:lumMod val="50000"/>
                    <a:lumOff val="50000"/>
                  </a:schemeClr>
                </a:solidFill>
                <a:latin typeface="微软雅黑" panose="020B0503020204020204" charset="-122"/>
                <a:ea typeface="微软雅黑" panose="020B0503020204020204" charset="-122"/>
              </a:rPr>
              <a:t>自主开展阅读活动</a:t>
            </a:r>
            <a:endParaRPr lang="zh-CN" altLang="en-US" sz="2000" dirty="0">
              <a:solidFill>
                <a:schemeClr val="tx1">
                  <a:lumMod val="50000"/>
                  <a:lumOff val="50000"/>
                </a:schemeClr>
              </a:solidFill>
              <a:latin typeface="微软雅黑" panose="020B0503020204020204" charset="-122"/>
              <a:ea typeface="微软雅黑" panose="020B0503020204020204" charset="-122"/>
            </a:endParaRPr>
          </a:p>
        </p:txBody>
      </p:sp>
      <p:sp>
        <p:nvSpPr>
          <p:cNvPr id="33" name="文本框 12"/>
          <p:cNvSpPr txBox="1"/>
          <p:nvPr/>
        </p:nvSpPr>
        <p:spPr>
          <a:xfrm>
            <a:off x="8865383" y="4977811"/>
            <a:ext cx="2324216" cy="398781"/>
          </a:xfrm>
          <a:prstGeom prst="rect">
            <a:avLst/>
          </a:prstGeom>
          <a:noFill/>
        </p:spPr>
        <p:txBody>
          <a:bodyPr wrap="square" rtlCol="0">
            <a:spAutoFit/>
          </a:bodyPr>
          <a:p>
            <a:pPr algn="ctr"/>
            <a:r>
              <a:rPr lang="zh-CN" altLang="en-US" sz="2000" dirty="0">
                <a:solidFill>
                  <a:schemeClr val="tx1">
                    <a:lumMod val="50000"/>
                    <a:lumOff val="50000"/>
                  </a:schemeClr>
                </a:solidFill>
                <a:latin typeface="微软雅黑" panose="020B0503020204020204" charset="-122"/>
                <a:ea typeface="微软雅黑" panose="020B0503020204020204" charset="-122"/>
              </a:rPr>
              <a:t>丰富精神世界</a:t>
            </a:r>
            <a:endParaRPr lang="zh-CN" altLang="en-US" sz="20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3" grpId="0"/>
      <p:bldP spid="23" grpId="1"/>
      <p:bldP spid="25" grpId="0" animBg="1"/>
      <p:bldP spid="25" grpId="1" animBg="1"/>
      <p:bldP spid="27" grpId="0"/>
      <p:bldP spid="27" grpId="1"/>
      <p:bldP spid="30" grpId="0"/>
      <p:bldP spid="30" grpId="1"/>
      <p:bldP spid="32" grpId="0"/>
      <p:bldP spid="32" grpId="1"/>
      <p:bldP spid="29" grpId="0"/>
      <p:bldP spid="29" grpId="1"/>
      <p:bldP spid="33" grpId="0"/>
      <p:bldP spid="3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49" name="矩形 48"/>
          <p:cNvSpPr/>
          <p:nvPr/>
        </p:nvSpPr>
        <p:spPr>
          <a:xfrm flipH="1">
            <a:off x="5007294" y="0"/>
            <a:ext cx="2185988" cy="1879600"/>
          </a:xfrm>
          <a:prstGeom prst="rect">
            <a:avLst/>
          </a:prstGeom>
          <a:solidFill>
            <a:srgbClr val="007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283"/>
          <p:cNvSpPr txBox="1"/>
          <p:nvPr/>
        </p:nvSpPr>
        <p:spPr>
          <a:xfrm>
            <a:off x="5127031" y="456337"/>
            <a:ext cx="1946514" cy="923330"/>
          </a:xfrm>
          <a:prstGeom prst="rect">
            <a:avLst/>
          </a:prstGeom>
          <a:noFill/>
        </p:spPr>
        <p:txBody>
          <a:bodyPr wrap="square" rtlCol="0">
            <a:spAutoFit/>
          </a:bodyPr>
          <a:lstStyle/>
          <a:p>
            <a:pPr algn="ctr"/>
            <a:r>
              <a:rPr lang="zh-CN" altLang="en-US" sz="5400" b="1" dirty="0">
                <a:solidFill>
                  <a:schemeClr val="bg1"/>
                </a:solidFill>
                <a:latin typeface="微软雅黑" panose="020B0503020204020204" charset="-122"/>
                <a:ea typeface="微软雅黑" panose="020B0503020204020204" charset="-122"/>
              </a:rPr>
              <a:t>目录</a:t>
            </a:r>
            <a:endParaRPr lang="en-US" altLang="zh-CN" sz="5400" dirty="0">
              <a:solidFill>
                <a:schemeClr val="bg1"/>
              </a:solidFill>
              <a:latin typeface="微软雅黑" panose="020B0503020204020204" charset="-122"/>
              <a:ea typeface="微软雅黑" panose="020B0503020204020204" charset="-122"/>
            </a:endParaRPr>
          </a:p>
        </p:txBody>
      </p:sp>
      <p:grpSp>
        <p:nvGrpSpPr>
          <p:cNvPr id="2" name="组合 1"/>
          <p:cNvGrpSpPr/>
          <p:nvPr/>
        </p:nvGrpSpPr>
        <p:grpSpPr>
          <a:xfrm>
            <a:off x="3303224" y="2649055"/>
            <a:ext cx="6073764" cy="3354233"/>
            <a:chOff x="3955477" y="2171707"/>
            <a:chExt cx="6725861" cy="3714354"/>
          </a:xfrm>
        </p:grpSpPr>
        <p:grpSp>
          <p:nvGrpSpPr>
            <p:cNvPr id="33" name="组合 32"/>
            <p:cNvGrpSpPr/>
            <p:nvPr/>
          </p:nvGrpSpPr>
          <p:grpSpPr>
            <a:xfrm>
              <a:off x="3955478" y="2202527"/>
              <a:ext cx="1885222" cy="964331"/>
              <a:chOff x="2215144" y="982844"/>
              <a:chExt cx="1432172" cy="964934"/>
            </a:xfrm>
          </p:grpSpPr>
          <p:sp>
            <p:nvSpPr>
              <p:cNvPr id="34" name="平行四边形 33"/>
              <p:cNvSpPr/>
              <p:nvPr/>
            </p:nvSpPr>
            <p:spPr>
              <a:xfrm>
                <a:off x="2215144" y="982844"/>
                <a:ext cx="1120898" cy="842780"/>
              </a:xfrm>
              <a:prstGeom prst="parallelogram">
                <a:avLst>
                  <a:gd name="adj" fmla="val 48207"/>
                </a:avLst>
              </a:prstGeom>
              <a:solidFill>
                <a:srgbClr val="007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35" name="文本框 9"/>
              <p:cNvSpPr txBox="1"/>
              <p:nvPr/>
            </p:nvSpPr>
            <p:spPr>
              <a:xfrm>
                <a:off x="2580517" y="1131274"/>
                <a:ext cx="1066799" cy="816504"/>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36" name="组合 35"/>
            <p:cNvGrpSpPr/>
            <p:nvPr/>
          </p:nvGrpSpPr>
          <p:grpSpPr>
            <a:xfrm>
              <a:off x="3955477" y="3179327"/>
              <a:ext cx="1870710" cy="981249"/>
              <a:chOff x="2215144" y="2033848"/>
              <a:chExt cx="1421146" cy="981862"/>
            </a:xfrm>
          </p:grpSpPr>
          <p:sp>
            <p:nvSpPr>
              <p:cNvPr id="37" name="平行四边形 36"/>
              <p:cNvSpPr/>
              <p:nvPr/>
            </p:nvSpPr>
            <p:spPr>
              <a:xfrm>
                <a:off x="2215144" y="2033848"/>
                <a:ext cx="1120898" cy="842781"/>
              </a:xfrm>
              <a:prstGeom prst="parallelogram">
                <a:avLst>
                  <a:gd name="adj" fmla="val 4820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38" name="文本框 10"/>
              <p:cNvSpPr txBox="1"/>
              <p:nvPr/>
            </p:nvSpPr>
            <p:spPr>
              <a:xfrm>
                <a:off x="2569491" y="2199202"/>
                <a:ext cx="1066799" cy="816508"/>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39" name="组合 38"/>
            <p:cNvGrpSpPr/>
            <p:nvPr/>
          </p:nvGrpSpPr>
          <p:grpSpPr>
            <a:xfrm>
              <a:off x="3955477" y="4145025"/>
              <a:ext cx="1870710" cy="967029"/>
              <a:chOff x="2215144" y="3084852"/>
              <a:chExt cx="1421146" cy="967632"/>
            </a:xfrm>
          </p:grpSpPr>
          <p:sp>
            <p:nvSpPr>
              <p:cNvPr id="40" name="平行四边形 39"/>
              <p:cNvSpPr/>
              <p:nvPr/>
            </p:nvSpPr>
            <p:spPr>
              <a:xfrm>
                <a:off x="2215144" y="3084852"/>
                <a:ext cx="1120898" cy="842781"/>
              </a:xfrm>
              <a:prstGeom prst="parallelogram">
                <a:avLst>
                  <a:gd name="adj" fmla="val 48207"/>
                </a:avLst>
              </a:prstGeom>
              <a:solidFill>
                <a:srgbClr val="007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1" name="文本框 11"/>
              <p:cNvSpPr txBox="1"/>
              <p:nvPr/>
            </p:nvSpPr>
            <p:spPr>
              <a:xfrm>
                <a:off x="2569491" y="3235979"/>
                <a:ext cx="1066799" cy="816505"/>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sp>
          <p:nvSpPr>
            <p:cNvPr id="44" name="文本框 12"/>
            <p:cNvSpPr txBox="1"/>
            <p:nvPr/>
          </p:nvSpPr>
          <p:spPr>
            <a:xfrm>
              <a:off x="4436432" y="5308050"/>
              <a:ext cx="1404268" cy="578011"/>
            </a:xfrm>
            <a:prstGeom prst="rect">
              <a:avLst/>
            </a:prstGeom>
            <a:noFill/>
          </p:spPr>
          <p:txBody>
            <a:bodyPr wrap="square" rtlCol="0">
              <a:spAutoFit/>
            </a:bodyPr>
            <a:lstStyle/>
            <a:p>
              <a:endParaRPr lang="zh-CN" altLang="en-US" sz="2800" dirty="0">
                <a:solidFill>
                  <a:schemeClr val="bg1"/>
                </a:solidFill>
                <a:latin typeface="Impact" panose="020B0806030902050204" pitchFamily="34" charset="0"/>
              </a:endParaRPr>
            </a:p>
          </p:txBody>
        </p:sp>
        <p:grpSp>
          <p:nvGrpSpPr>
            <p:cNvPr id="45" name="组合 44"/>
            <p:cNvGrpSpPr/>
            <p:nvPr/>
          </p:nvGrpSpPr>
          <p:grpSpPr>
            <a:xfrm>
              <a:off x="5067889" y="2171707"/>
              <a:ext cx="5613449" cy="842404"/>
              <a:chOff x="4315150" y="953426"/>
              <a:chExt cx="4261285" cy="540153"/>
            </a:xfrm>
          </p:grpSpPr>
          <p:sp>
            <p:nvSpPr>
              <p:cNvPr id="46" name="矩形 45"/>
              <p:cNvSpPr/>
              <p:nvPr/>
            </p:nvSpPr>
            <p:spPr>
              <a:xfrm>
                <a:off x="4590054" y="1063891"/>
                <a:ext cx="3853466" cy="225597"/>
              </a:xfrm>
              <a:prstGeom prst="rect">
                <a:avLst/>
              </a:prstGeom>
              <a:ln w="15875">
                <a:noFill/>
              </a:ln>
            </p:spPr>
            <p:txBody>
              <a:bodyPr wrap="square" lIns="68580" tIns="34290" rIns="68580" bIns="34290">
                <a:spAutoFit/>
              </a:bodyPr>
              <a:lstStyle/>
              <a:p>
                <a:pPr lvl="0" fontAlgn="base">
                  <a:spcBef>
                    <a:spcPct val="0"/>
                  </a:spcBef>
                  <a:spcAft>
                    <a:spcPct val="0"/>
                  </a:spcAft>
                </a:pPr>
                <a:r>
                  <a:rPr lang="zh-CN" altLang="en-US" sz="2400" dirty="0">
                    <a:solidFill>
                      <a:schemeClr val="bg1">
                        <a:lumMod val="50000"/>
                      </a:schemeClr>
                    </a:solidFill>
                    <a:latin typeface="微软雅黑" panose="020B0503020204020204" charset="-122"/>
                    <a:ea typeface="微软雅黑" panose="020B0503020204020204" charset="-122"/>
                  </a:rPr>
                  <a:t>整本书阅读任务链的内涵及特征</a:t>
                </a:r>
                <a:endParaRPr lang="zh-CN" altLang="en-US" sz="2400" dirty="0">
                  <a:solidFill>
                    <a:schemeClr val="bg1">
                      <a:lumMod val="50000"/>
                    </a:schemeClr>
                  </a:solidFill>
                  <a:latin typeface="微软雅黑" panose="020B0503020204020204" charset="-122"/>
                  <a:ea typeface="微软雅黑" panose="020B0503020204020204" charset="-122"/>
                </a:endParaRPr>
              </a:p>
            </p:txBody>
          </p:sp>
          <p:sp>
            <p:nvSpPr>
              <p:cNvPr id="51" name="平行四边形 50"/>
              <p:cNvSpPr/>
              <p:nvPr/>
            </p:nvSpPr>
            <p:spPr>
              <a:xfrm>
                <a:off x="4315150" y="953426"/>
                <a:ext cx="4261285" cy="540153"/>
              </a:xfrm>
              <a:prstGeom prst="parallelogram">
                <a:avLst>
                  <a:gd name="adj" fmla="val 48207"/>
                </a:avLst>
              </a:prstGeom>
              <a:noFill/>
              <a:ln w="15875">
                <a:solidFill>
                  <a:srgbClr val="00787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b="1">
                  <a:solidFill>
                    <a:schemeClr val="bg1">
                      <a:lumMod val="50000"/>
                    </a:schemeClr>
                  </a:solidFill>
                </a:endParaRPr>
              </a:p>
            </p:txBody>
          </p:sp>
        </p:grpSp>
        <p:grpSp>
          <p:nvGrpSpPr>
            <p:cNvPr id="52" name="组合 51"/>
            <p:cNvGrpSpPr/>
            <p:nvPr/>
          </p:nvGrpSpPr>
          <p:grpSpPr>
            <a:xfrm>
              <a:off x="5067889" y="3141626"/>
              <a:ext cx="5613449" cy="842404"/>
              <a:chOff x="4315150" y="1647579"/>
              <a:chExt cx="4261285" cy="540153"/>
            </a:xfrm>
          </p:grpSpPr>
          <p:sp>
            <p:nvSpPr>
              <p:cNvPr id="53" name="矩形 52"/>
              <p:cNvSpPr/>
              <p:nvPr/>
            </p:nvSpPr>
            <p:spPr>
              <a:xfrm>
                <a:off x="4590588" y="1758044"/>
                <a:ext cx="3852932" cy="225661"/>
              </a:xfrm>
              <a:prstGeom prst="rect">
                <a:avLst/>
              </a:prstGeom>
              <a:ln w="15875">
                <a:noFill/>
              </a:ln>
            </p:spPr>
            <p:txBody>
              <a:bodyPr wrap="square" lIns="68580" tIns="34290" rIns="68580" bIns="34290">
                <a:spAutoFit/>
              </a:bodyPr>
              <a:lstStyle/>
              <a:p>
                <a:pPr lvl="0" fontAlgn="base">
                  <a:spcBef>
                    <a:spcPct val="0"/>
                  </a:spcBef>
                  <a:spcAft>
                    <a:spcPct val="0"/>
                  </a:spcAft>
                </a:pPr>
                <a:r>
                  <a:rPr lang="zh-CN" altLang="en-US" sz="2400" dirty="0">
                    <a:solidFill>
                      <a:prstClr val="white">
                        <a:lumMod val="50000"/>
                      </a:prstClr>
                    </a:solidFill>
                    <a:latin typeface="微软雅黑" panose="020B0503020204020204" charset="-122"/>
                    <a:ea typeface="微软雅黑" panose="020B0503020204020204" charset="-122"/>
                  </a:rPr>
                  <a:t>整本书阅读任务链的设计原则</a:t>
                </a:r>
                <a:endParaRPr lang="zh-CN" altLang="en-US" sz="2400" dirty="0">
                  <a:solidFill>
                    <a:prstClr val="white">
                      <a:lumMod val="50000"/>
                    </a:prstClr>
                  </a:solidFill>
                  <a:latin typeface="微软雅黑" panose="020B0503020204020204" charset="-122"/>
                  <a:ea typeface="微软雅黑" panose="020B0503020204020204" charset="-122"/>
                </a:endParaRPr>
              </a:p>
            </p:txBody>
          </p:sp>
          <p:sp>
            <p:nvSpPr>
              <p:cNvPr id="54" name="平行四边形 53"/>
              <p:cNvSpPr/>
              <p:nvPr/>
            </p:nvSpPr>
            <p:spPr>
              <a:xfrm>
                <a:off x="4315150" y="1647579"/>
                <a:ext cx="4261285" cy="540153"/>
              </a:xfrm>
              <a:prstGeom prst="parallelogram">
                <a:avLst>
                  <a:gd name="adj" fmla="val 48207"/>
                </a:avLst>
              </a:prstGeom>
              <a:no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b="1">
                  <a:solidFill>
                    <a:schemeClr val="bg1">
                      <a:lumMod val="50000"/>
                    </a:schemeClr>
                  </a:solidFill>
                </a:endParaRPr>
              </a:p>
            </p:txBody>
          </p:sp>
        </p:grpSp>
        <p:grpSp>
          <p:nvGrpSpPr>
            <p:cNvPr id="55" name="组合 54"/>
            <p:cNvGrpSpPr/>
            <p:nvPr/>
          </p:nvGrpSpPr>
          <p:grpSpPr>
            <a:xfrm>
              <a:off x="5067889" y="4111544"/>
              <a:ext cx="5613449" cy="842404"/>
              <a:chOff x="4315150" y="2341731"/>
              <a:chExt cx="4261285" cy="540153"/>
            </a:xfrm>
          </p:grpSpPr>
          <p:sp>
            <p:nvSpPr>
              <p:cNvPr id="56" name="矩形 55"/>
              <p:cNvSpPr/>
              <p:nvPr/>
            </p:nvSpPr>
            <p:spPr>
              <a:xfrm>
                <a:off x="4590054" y="2452196"/>
                <a:ext cx="3638347" cy="225661"/>
              </a:xfrm>
              <a:prstGeom prst="rect">
                <a:avLst/>
              </a:prstGeom>
              <a:ln w="15875">
                <a:noFill/>
              </a:ln>
            </p:spPr>
            <p:txBody>
              <a:bodyPr wrap="square" lIns="68580" tIns="34290" rIns="68580" bIns="34290">
                <a:spAutoFit/>
              </a:bodyPr>
              <a:lstStyle/>
              <a:p>
                <a:pPr lvl="0" fontAlgn="base">
                  <a:spcBef>
                    <a:spcPct val="0"/>
                  </a:spcBef>
                  <a:spcAft>
                    <a:spcPct val="0"/>
                  </a:spcAft>
                </a:pPr>
                <a:r>
                  <a:rPr lang="zh-CN" altLang="en-US" sz="2400" dirty="0">
                    <a:solidFill>
                      <a:prstClr val="white">
                        <a:lumMod val="50000"/>
                      </a:prstClr>
                    </a:solidFill>
                    <a:latin typeface="微软雅黑" panose="020B0503020204020204" charset="-122"/>
                    <a:ea typeface="微软雅黑" panose="020B0503020204020204" charset="-122"/>
                  </a:rPr>
                  <a:t>整本书阅读任务链的实施策略</a:t>
                </a:r>
                <a:endParaRPr lang="zh-CN" altLang="en-US" sz="2400" dirty="0">
                  <a:solidFill>
                    <a:prstClr val="white">
                      <a:lumMod val="50000"/>
                    </a:prstClr>
                  </a:solidFill>
                  <a:latin typeface="微软雅黑" panose="020B0503020204020204" charset="-122"/>
                  <a:ea typeface="微软雅黑" panose="020B0503020204020204" charset="-122"/>
                </a:endParaRPr>
              </a:p>
            </p:txBody>
          </p:sp>
          <p:sp>
            <p:nvSpPr>
              <p:cNvPr id="57" name="平行四边形 56"/>
              <p:cNvSpPr/>
              <p:nvPr/>
            </p:nvSpPr>
            <p:spPr>
              <a:xfrm>
                <a:off x="4315150" y="2341731"/>
                <a:ext cx="4261285" cy="540153"/>
              </a:xfrm>
              <a:prstGeom prst="parallelogram">
                <a:avLst>
                  <a:gd name="adj" fmla="val 48207"/>
                </a:avLst>
              </a:prstGeom>
              <a:noFill/>
              <a:ln w="15875">
                <a:solidFill>
                  <a:srgbClr val="00787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b="1">
                  <a:solidFill>
                    <a:schemeClr val="bg1">
                      <a:lumMod val="50000"/>
                    </a:schemeClr>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1000"/>
                                        <p:tgtEl>
                                          <p:spTgt spid="50"/>
                                        </p:tgtEl>
                                      </p:cBhvr>
                                    </p:animEffect>
                                    <p:anim calcmode="lin" valueType="num">
                                      <p:cBhvr>
                                        <p:cTn id="11" dur="1000" fill="hold"/>
                                        <p:tgtEl>
                                          <p:spTgt spid="50"/>
                                        </p:tgtEl>
                                        <p:attrNameLst>
                                          <p:attrName>ppt_x</p:attrName>
                                        </p:attrNameLst>
                                      </p:cBhvr>
                                      <p:tavLst>
                                        <p:tav tm="0">
                                          <p:val>
                                            <p:strVal val="#ppt_x"/>
                                          </p:val>
                                        </p:tav>
                                        <p:tav tm="100000">
                                          <p:val>
                                            <p:strVal val="#ppt_x"/>
                                          </p:val>
                                        </p:tav>
                                      </p:tavLst>
                                    </p:anim>
                                    <p:anim calcmode="lin" valueType="num">
                                      <p:cBhvr>
                                        <p:cTn id="1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矩形 12"/>
          <p:cNvSpPr/>
          <p:nvPr/>
        </p:nvSpPr>
        <p:spPr>
          <a:xfrm>
            <a:off x="2113804" y="2921009"/>
            <a:ext cx="1074594" cy="10209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3"/>
          <p:cNvSpPr txBox="1"/>
          <p:nvPr/>
        </p:nvSpPr>
        <p:spPr>
          <a:xfrm>
            <a:off x="2011137" y="3022609"/>
            <a:ext cx="1380250" cy="830997"/>
          </a:xfrm>
          <a:prstGeom prst="rect">
            <a:avLst/>
          </a:prstGeom>
          <a:noFill/>
        </p:spPr>
        <p:txBody>
          <a:bodyPr wrap="square" rtlCol="0">
            <a:spAutoFit/>
          </a:bodyPr>
          <a:lstStyle/>
          <a:p>
            <a:pPr algn="ctr"/>
            <a:r>
              <a:rPr lang="en-US" altLang="zh-CN" sz="4800" dirty="0">
                <a:solidFill>
                  <a:schemeClr val="bg1"/>
                </a:solidFill>
                <a:latin typeface="微软雅黑" panose="020B0503020204020204" charset="-122"/>
                <a:ea typeface="微软雅黑" panose="020B0503020204020204" charset="-122"/>
              </a:rPr>
              <a:t>01</a:t>
            </a:r>
            <a:endParaRPr lang="zh-CN" altLang="en-US" sz="4800" dirty="0">
              <a:solidFill>
                <a:schemeClr val="bg1"/>
              </a:solidFill>
              <a:latin typeface="微软雅黑" panose="020B0503020204020204" charset="-122"/>
              <a:ea typeface="微软雅黑" panose="020B0503020204020204" charset="-122"/>
            </a:endParaRPr>
          </a:p>
        </p:txBody>
      </p:sp>
      <p:sp>
        <p:nvSpPr>
          <p:cNvPr id="15" name="矩形 14"/>
          <p:cNvSpPr/>
          <p:nvPr/>
        </p:nvSpPr>
        <p:spPr>
          <a:xfrm>
            <a:off x="3481070" y="3085465"/>
            <a:ext cx="7328535" cy="643890"/>
          </a:xfrm>
          <a:prstGeom prst="rect">
            <a:avLst/>
          </a:prstGeom>
        </p:spPr>
        <p:txBody>
          <a:bodyPr wrap="square" lIns="0" tIns="45715" rIns="91431" bIns="45715">
            <a:spAutoFit/>
          </a:bodyPr>
          <a:lstStyle/>
          <a:p>
            <a:r>
              <a:rPr lang="zh-CN" altLang="en-US" sz="3600" b="1" dirty="0">
                <a:solidFill>
                  <a:srgbClr val="00787D"/>
                </a:solidFill>
                <a:latin typeface="微软雅黑" panose="020B0503020204020204" charset="-122"/>
                <a:ea typeface="微软雅黑" panose="020B0503020204020204" charset="-122"/>
              </a:rPr>
              <a:t>整本书阅读任务链的内涵及特征</a:t>
            </a:r>
            <a:endParaRPr lang="zh-CN" altLang="en-US" sz="3600" dirty="0">
              <a:solidFill>
                <a:schemeClr val="bg1">
                  <a:lumMod val="65000"/>
                </a:schemeClr>
              </a:solidFill>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2" presetClass="entr" presetSubtype="2" fill="hold" grpId="0" nodeType="withEffect" p14:presetBounceEnd="58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58000">
                                          <p:cBhvr additive="base">
                                            <p:cTn id="17" dur="600" fill="hold"/>
                                            <p:tgtEl>
                                              <p:spTgt spid="15"/>
                                            </p:tgtEl>
                                            <p:attrNameLst>
                                              <p:attrName>ppt_x</p:attrName>
                                            </p:attrNameLst>
                                          </p:cBhvr>
                                          <p:tavLst>
                                            <p:tav tm="0">
                                              <p:val>
                                                <p:strVal val="1+#ppt_w/2"/>
                                              </p:val>
                                            </p:tav>
                                            <p:tav tm="100000">
                                              <p:val>
                                                <p:strVal val="#ppt_x"/>
                                              </p:val>
                                            </p:tav>
                                          </p:tavLst>
                                        </p:anim>
                                        <p:anim calcmode="lin" valueType="num" p14:bounceEnd="58000">
                                          <p:cBhvr additive="base">
                                            <p:cTn id="18" dur="6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600" fill="hold"/>
                                            <p:tgtEl>
                                              <p:spTgt spid="15"/>
                                            </p:tgtEl>
                                            <p:attrNameLst>
                                              <p:attrName>ppt_x</p:attrName>
                                            </p:attrNameLst>
                                          </p:cBhvr>
                                          <p:tavLst>
                                            <p:tav tm="0">
                                              <p:val>
                                                <p:strVal val="1+#ppt_w/2"/>
                                              </p:val>
                                            </p:tav>
                                            <p:tav tm="100000">
                                              <p:val>
                                                <p:strVal val="#ppt_x"/>
                                              </p:val>
                                            </p:tav>
                                          </p:tavLst>
                                        </p:anim>
                                        <p:anim calcmode="lin" valueType="num">
                                          <p:cBhvr additive="base">
                                            <p:cTn id="18" dur="6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p:bldP spid="1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14650" y="980440"/>
            <a:ext cx="6362065" cy="45720"/>
          </a:xfrm>
          <a:prstGeom prst="rect">
            <a:avLst/>
          </a:prstGeom>
          <a:solidFill>
            <a:srgbClr val="007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56295" y="1749986"/>
            <a:ext cx="11247012" cy="4473785"/>
            <a:chOff x="-147660" y="1240074"/>
            <a:chExt cx="9497860" cy="3778014"/>
          </a:xfrm>
          <a:noFill/>
        </p:grpSpPr>
        <p:grpSp>
          <p:nvGrpSpPr>
            <p:cNvPr id="6" name="组合 5"/>
            <p:cNvGrpSpPr/>
            <p:nvPr/>
          </p:nvGrpSpPr>
          <p:grpSpPr bwMode="auto">
            <a:xfrm>
              <a:off x="2962276" y="1241424"/>
              <a:ext cx="2420937" cy="3071145"/>
              <a:chOff x="1" y="-1"/>
              <a:chExt cx="2971785" cy="3768930"/>
            </a:xfrm>
            <a:grpFill/>
          </p:grpSpPr>
          <p:grpSp>
            <p:nvGrpSpPr>
              <p:cNvPr id="38" name="组合 37"/>
              <p:cNvGrpSpPr/>
              <p:nvPr/>
            </p:nvGrpSpPr>
            <p:grpSpPr bwMode="auto">
              <a:xfrm>
                <a:off x="1" y="-1"/>
                <a:ext cx="2971785" cy="3768930"/>
                <a:chOff x="1" y="-1"/>
                <a:chExt cx="2971785" cy="3768930"/>
              </a:xfrm>
              <a:grpFill/>
            </p:grpSpPr>
            <p:sp>
              <p:nvSpPr>
                <p:cNvPr id="41" name="空心弧 13"/>
                <p:cNvSpPr>
                  <a:spLocks noChangeArrowheads="1"/>
                </p:cNvSpPr>
                <p:nvPr/>
              </p:nvSpPr>
              <p:spPr bwMode="auto">
                <a:xfrm rot="17578575">
                  <a:off x="-813485" y="813485"/>
                  <a:ext cx="3768930" cy="2141958"/>
                </a:xfrm>
                <a:custGeom>
                  <a:avLst/>
                  <a:gdLst>
                    <a:gd name="T0" fmla="*/ 2122154 w 5022717"/>
                    <a:gd name="T1" fmla="*/ 500469 h 2854509"/>
                    <a:gd name="T2" fmla="*/ 1991719 w 5022717"/>
                    <a:gd name="T3" fmla="*/ 1206064 h 2854509"/>
                    <a:gd name="T4" fmla="*/ 1393880 w 5022717"/>
                    <a:gd name="T5" fmla="*/ 809247 h 2854509"/>
                    <a:gd name="T6" fmla="*/ 1606907 w 5022717"/>
                    <a:gd name="T7" fmla="*/ 718926 h 2854509"/>
                    <a:gd name="T8" fmla="*/ 1026099 w 5022717"/>
                    <a:gd name="T9" fmla="*/ 234105 h 2854509"/>
                    <a:gd name="T10" fmla="*/ 28832 w 5022717"/>
                    <a:gd name="T11" fmla="*/ 890408 h 2854509"/>
                    <a:gd name="T12" fmla="*/ 14440 w 5022717"/>
                    <a:gd name="T13" fmla="*/ 1172251 h 2854509"/>
                    <a:gd name="T14" fmla="*/ 194399 w 5022717"/>
                    <a:gd name="T15" fmla="*/ 409736 h 2854509"/>
                    <a:gd name="T16" fmla="*/ 1121337 w 5022717"/>
                    <a:gd name="T17" fmla="*/ 6969 h 2854509"/>
                    <a:gd name="T18" fmla="*/ 1916171 w 5022717"/>
                    <a:gd name="T19" fmla="*/ 587802 h 2854509"/>
                    <a:gd name="T20" fmla="*/ 2122154 w 5022717"/>
                    <a:gd name="T21" fmla="*/ 500469 h 28545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22717"/>
                    <a:gd name="T34" fmla="*/ 0 h 2854509"/>
                    <a:gd name="T35" fmla="*/ 5022717 w 5022717"/>
                    <a:gd name="T36" fmla="*/ 2854509 h 28545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22717" h="2854509">
                      <a:moveTo>
                        <a:pt x="5022717" y="1184507"/>
                      </a:moveTo>
                      <a:lnTo>
                        <a:pt x="4714007" y="2854509"/>
                      </a:lnTo>
                      <a:lnTo>
                        <a:pt x="3299038" y="1915323"/>
                      </a:lnTo>
                      <a:lnTo>
                        <a:pt x="3803232" y="1701552"/>
                      </a:lnTo>
                      <a:cubicBezTo>
                        <a:pt x="3562338" y="1134599"/>
                        <a:pt x="3066325" y="693643"/>
                        <a:pt x="2428573" y="554079"/>
                      </a:cubicBezTo>
                      <a:cubicBezTo>
                        <a:pt x="1363729" y="321052"/>
                        <a:pt x="306971" y="1016504"/>
                        <a:pt x="68241" y="2107414"/>
                      </a:cubicBezTo>
                      <a:cubicBezTo>
                        <a:pt x="18868" y="2333024"/>
                        <a:pt x="8351" y="2557878"/>
                        <a:pt x="34176" y="2774480"/>
                      </a:cubicBezTo>
                      <a:cubicBezTo>
                        <a:pt x="-73420" y="2148278"/>
                        <a:pt x="74250" y="1495420"/>
                        <a:pt x="460103" y="969762"/>
                      </a:cubicBezTo>
                      <a:cubicBezTo>
                        <a:pt x="966350" y="280089"/>
                        <a:pt x="1804377" y="-84044"/>
                        <a:pt x="2653981" y="16495"/>
                      </a:cubicBezTo>
                      <a:cubicBezTo>
                        <a:pt x="3480110" y="114255"/>
                        <a:pt x="4193051" y="636675"/>
                        <a:pt x="4535198" y="1391208"/>
                      </a:cubicBezTo>
                      <a:lnTo>
                        <a:pt x="5022717" y="1184507"/>
                      </a:lnTo>
                      <a:close/>
                    </a:path>
                  </a:pathLst>
                </a:custGeom>
                <a:grpFill/>
                <a:ln w="3175">
                  <a:solidFill>
                    <a:srgbClr val="00787D"/>
                  </a:solidFill>
                  <a:bevel/>
                </a:ln>
              </p:spPr>
              <p:txBody>
                <a:bodyPr anchor="ctr"/>
                <a:lstStyle/>
                <a:p>
                  <a:endParaRPr lang="zh-CN" altLang="en-US" sz="2000">
                    <a:solidFill>
                      <a:schemeClr val="bg1">
                        <a:lumMod val="65000"/>
                      </a:schemeClr>
                    </a:solidFill>
                  </a:endParaRPr>
                </a:p>
              </p:txBody>
            </p:sp>
            <p:sp>
              <p:nvSpPr>
                <p:cNvPr id="42" name="平行四边形 41"/>
                <p:cNvSpPr>
                  <a:spLocks noChangeArrowheads="1"/>
                </p:cNvSpPr>
                <p:nvPr/>
              </p:nvSpPr>
              <p:spPr bwMode="auto">
                <a:xfrm flipH="1">
                  <a:off x="1651395" y="89737"/>
                  <a:ext cx="1320391" cy="681402"/>
                </a:xfrm>
                <a:prstGeom prst="parallelogram">
                  <a:avLst>
                    <a:gd name="adj" fmla="val 148247"/>
                  </a:avLst>
                </a:prstGeom>
                <a:grpFill/>
                <a:ln w="3175">
                  <a:solidFill>
                    <a:srgbClr val="00787D"/>
                  </a:solidFill>
                  <a:bevel/>
                </a:ln>
              </p:spPr>
              <p:txBody>
                <a:bodyPr anchor="ctr"/>
                <a:lstStyle/>
                <a:p>
                  <a:pPr algn="ctr"/>
                  <a:endParaRPr lang="zh-CN" altLang="zh-CN" sz="2000">
                    <a:solidFill>
                      <a:schemeClr val="bg1">
                        <a:lumMod val="65000"/>
                      </a:schemeClr>
                    </a:solidFill>
                    <a:latin typeface="宋体" panose="02010600030101010101" pitchFamily="2" charset="-122"/>
                    <a:sym typeface="宋体" panose="02010600030101010101" pitchFamily="2" charset="-122"/>
                  </a:endParaRPr>
                </a:p>
              </p:txBody>
            </p:sp>
            <p:sp>
              <p:nvSpPr>
                <p:cNvPr id="43" name="平行四边形 42"/>
                <p:cNvSpPr>
                  <a:spLocks noChangeArrowheads="1"/>
                </p:cNvSpPr>
                <p:nvPr/>
              </p:nvSpPr>
              <p:spPr bwMode="auto">
                <a:xfrm>
                  <a:off x="1617329" y="771139"/>
                  <a:ext cx="1352697" cy="705786"/>
                </a:xfrm>
                <a:prstGeom prst="parallelogram">
                  <a:avLst>
                    <a:gd name="adj" fmla="val 148251"/>
                  </a:avLst>
                </a:prstGeom>
                <a:grpFill/>
                <a:ln w="3175">
                  <a:solidFill>
                    <a:srgbClr val="00787D"/>
                  </a:solidFill>
                  <a:bevel/>
                </a:ln>
              </p:spPr>
              <p:txBody>
                <a:bodyPr anchor="ctr"/>
                <a:lstStyle/>
                <a:p>
                  <a:pPr algn="ctr"/>
                  <a:endParaRPr lang="zh-CN" altLang="zh-CN" sz="2000">
                    <a:solidFill>
                      <a:schemeClr val="bg1">
                        <a:lumMod val="65000"/>
                      </a:schemeClr>
                    </a:solidFill>
                    <a:latin typeface="宋体" panose="02010600030101010101" pitchFamily="2" charset="-122"/>
                    <a:sym typeface="宋体" panose="02010600030101010101" pitchFamily="2" charset="-122"/>
                  </a:endParaRPr>
                </a:p>
              </p:txBody>
            </p:sp>
          </p:grpSp>
          <p:sp>
            <p:nvSpPr>
              <p:cNvPr id="39" name="TextBox 12"/>
              <p:cNvSpPr>
                <a:spLocks noChangeArrowheads="1"/>
              </p:cNvSpPr>
              <p:nvPr/>
            </p:nvSpPr>
            <p:spPr bwMode="auto">
              <a:xfrm>
                <a:off x="949212" y="543575"/>
                <a:ext cx="1650253" cy="477109"/>
              </a:xfrm>
              <a:prstGeom prst="rect">
                <a:avLst/>
              </a:prstGeom>
              <a:grpFill/>
              <a:ln w="9525">
                <a:noFill/>
                <a:miter lim="800000"/>
              </a:ln>
            </p:spPr>
            <p:txBody>
              <a:bodyPr wrap="square">
                <a:spAutoFit/>
              </a:bodyPr>
              <a:lstStyle/>
              <a:p>
                <a:r>
                  <a:rPr lang="zh-CN" altLang="en-US" sz="2400" b="1" dirty="0">
                    <a:solidFill>
                      <a:schemeClr val="tx1"/>
                    </a:solidFill>
                    <a:latin typeface="Dotum" pitchFamily="34" charset="-127"/>
                    <a:ea typeface="宋体" panose="02010600030101010101" pitchFamily="2" charset="-122"/>
                  </a:rPr>
                  <a:t>前后相连</a:t>
                </a:r>
                <a:endParaRPr lang="zh-CN" altLang="en-US" sz="2400" b="1" dirty="0">
                  <a:solidFill>
                    <a:schemeClr val="tx1"/>
                  </a:solidFill>
                  <a:latin typeface="Dotum" pitchFamily="34" charset="-127"/>
                  <a:ea typeface="宋体" panose="02010600030101010101" pitchFamily="2" charset="-122"/>
                </a:endParaRPr>
              </a:p>
            </p:txBody>
          </p:sp>
        </p:grpSp>
        <p:grpSp>
          <p:nvGrpSpPr>
            <p:cNvPr id="7" name="组合 6"/>
            <p:cNvGrpSpPr/>
            <p:nvPr/>
          </p:nvGrpSpPr>
          <p:grpSpPr bwMode="auto">
            <a:xfrm>
              <a:off x="3735388" y="1947863"/>
              <a:ext cx="2420936" cy="3070225"/>
              <a:chOff x="0" y="0"/>
              <a:chExt cx="2421086" cy="3069287"/>
            </a:xfrm>
            <a:grpFill/>
          </p:grpSpPr>
          <p:sp>
            <p:nvSpPr>
              <p:cNvPr id="34" name="空心弧 13"/>
              <p:cNvSpPr>
                <a:spLocks noChangeArrowheads="1"/>
              </p:cNvSpPr>
              <p:nvPr/>
            </p:nvSpPr>
            <p:spPr bwMode="auto">
              <a:xfrm rot="6778576">
                <a:off x="13811" y="662012"/>
                <a:ext cx="3069287" cy="1745263"/>
              </a:xfrm>
              <a:custGeom>
                <a:avLst/>
                <a:gdLst>
                  <a:gd name="T0" fmla="*/ 157 w 3069287"/>
                  <a:gd name="T1" fmla="*/ 1464603 h 1745263"/>
                  <a:gd name="T2" fmla="*/ 279680 w 3069287"/>
                  <a:gd name="T3" fmla="*/ 592918 h 1745263"/>
                  <a:gd name="T4" fmla="*/ 1621031 w 3069287"/>
                  <a:gd name="T5" fmla="*/ 10085 h 1745263"/>
                  <a:gd name="T6" fmla="*/ 2771215 w 3069287"/>
                  <a:gd name="T7" fmla="*/ 850593 h 1745263"/>
                  <a:gd name="T8" fmla="*/ 3069287 w 3069287"/>
                  <a:gd name="T9" fmla="*/ 724214 h 1745263"/>
                  <a:gd name="T10" fmla="*/ 2880541 w 3069287"/>
                  <a:gd name="T11" fmla="*/ 1745263 h 1745263"/>
                  <a:gd name="T12" fmla="*/ 2015422 w 3069287"/>
                  <a:gd name="T13" fmla="*/ 1171039 h 1745263"/>
                  <a:gd name="T14" fmla="*/ 2323687 w 3069287"/>
                  <a:gd name="T15" fmla="*/ 1040338 h 1745263"/>
                  <a:gd name="T16" fmla="*/ 1483215 w 3069287"/>
                  <a:gd name="T17" fmla="*/ 338767 h 1745263"/>
                  <a:gd name="T18" fmla="*/ 40094 w 3069287"/>
                  <a:gd name="T19" fmla="*/ 1288485 h 1745263"/>
                  <a:gd name="T20" fmla="*/ 19551 w 3069287"/>
                  <a:gd name="T21" fmla="*/ 1417149 h 1745263"/>
                  <a:gd name="T22" fmla="*/ 10745 w 3069287"/>
                  <a:gd name="T23" fmla="*/ 1411479 h 1745263"/>
                  <a:gd name="T24" fmla="*/ 157 w 3069287"/>
                  <a:gd name="T25" fmla="*/ 1464603 h 1745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69287"/>
                  <a:gd name="T40" fmla="*/ 0 h 1745263"/>
                  <a:gd name="T41" fmla="*/ 3069287 w 3069287"/>
                  <a:gd name="T42" fmla="*/ 1745263 h 17452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69287" h="1745263">
                    <a:moveTo>
                      <a:pt x="157" y="1464603"/>
                    </a:moveTo>
                    <a:cubicBezTo>
                      <a:pt x="-4415" y="1156390"/>
                      <a:pt x="91112" y="849810"/>
                      <a:pt x="279680" y="592918"/>
                    </a:cubicBezTo>
                    <a:cubicBezTo>
                      <a:pt x="589203" y="171248"/>
                      <a:pt x="1101577" y="-51385"/>
                      <a:pt x="1621029" y="10085"/>
                    </a:cubicBezTo>
                    <a:cubicBezTo>
                      <a:pt x="2126129" y="69856"/>
                      <a:pt x="2562025" y="389266"/>
                      <a:pt x="2771215" y="850593"/>
                    </a:cubicBezTo>
                    <a:lnTo>
                      <a:pt x="3069287" y="724214"/>
                    </a:lnTo>
                    <a:lnTo>
                      <a:pt x="2880540" y="1745263"/>
                    </a:lnTo>
                    <a:lnTo>
                      <a:pt x="2015420" y="1171039"/>
                    </a:lnTo>
                    <a:lnTo>
                      <a:pt x="2323687" y="1040338"/>
                    </a:lnTo>
                    <a:cubicBezTo>
                      <a:pt x="2176403" y="693700"/>
                      <a:pt x="1873138" y="424097"/>
                      <a:pt x="1483213" y="338767"/>
                    </a:cubicBezTo>
                    <a:cubicBezTo>
                      <a:pt x="832162" y="196293"/>
                      <a:pt x="186055" y="621496"/>
                      <a:pt x="40094" y="1288485"/>
                    </a:cubicBezTo>
                    <a:cubicBezTo>
                      <a:pt x="30695" y="1331434"/>
                      <a:pt x="23599" y="1374338"/>
                      <a:pt x="19551" y="1417149"/>
                    </a:cubicBezTo>
                    <a:lnTo>
                      <a:pt x="10745" y="1411479"/>
                    </a:lnTo>
                    <a:lnTo>
                      <a:pt x="157" y="1464603"/>
                    </a:lnTo>
                    <a:close/>
                  </a:path>
                </a:pathLst>
              </a:custGeom>
              <a:grpFill/>
              <a:ln w="3175">
                <a:solidFill>
                  <a:schemeClr val="accent1">
                    <a:lumMod val="75000"/>
                  </a:schemeClr>
                </a:solidFill>
                <a:bevel/>
              </a:ln>
            </p:spPr>
            <p:txBody>
              <a:bodyPr anchor="ctr"/>
              <a:lstStyle/>
              <a:p>
                <a:endParaRPr lang="zh-CN" altLang="en-US" sz="2000" dirty="0">
                  <a:solidFill>
                    <a:schemeClr val="bg1">
                      <a:lumMod val="65000"/>
                    </a:schemeClr>
                  </a:solidFill>
                </a:endParaRPr>
              </a:p>
            </p:txBody>
          </p:sp>
          <p:sp>
            <p:nvSpPr>
              <p:cNvPr id="36" name="平行四边形 35"/>
              <p:cNvSpPr>
                <a:spLocks noChangeArrowheads="1"/>
              </p:cNvSpPr>
              <p:nvPr/>
            </p:nvSpPr>
            <p:spPr bwMode="auto">
              <a:xfrm rot="10800000">
                <a:off x="1435" y="1865955"/>
                <a:ext cx="1102175" cy="575073"/>
              </a:xfrm>
              <a:prstGeom prst="parallelogram">
                <a:avLst>
                  <a:gd name="adj" fmla="val 148251"/>
                </a:avLst>
              </a:prstGeom>
              <a:grpFill/>
              <a:ln w="3175">
                <a:solidFill>
                  <a:schemeClr val="accent1">
                    <a:lumMod val="75000"/>
                  </a:schemeClr>
                </a:solidFill>
                <a:bevel/>
              </a:ln>
            </p:spPr>
            <p:txBody>
              <a:bodyPr anchor="ctr"/>
              <a:lstStyle/>
              <a:p>
                <a:pPr algn="ctr"/>
                <a:endParaRPr lang="zh-CN" altLang="zh-CN" sz="2000">
                  <a:solidFill>
                    <a:schemeClr val="bg1">
                      <a:lumMod val="65000"/>
                    </a:schemeClr>
                  </a:solidFill>
                  <a:latin typeface="宋体" panose="02010600030101010101" pitchFamily="2" charset="-122"/>
                  <a:sym typeface="宋体" panose="02010600030101010101" pitchFamily="2" charset="-122"/>
                </a:endParaRPr>
              </a:p>
            </p:txBody>
          </p:sp>
          <p:sp>
            <p:nvSpPr>
              <p:cNvPr id="37" name="TextBox 22"/>
              <p:cNvSpPr>
                <a:spLocks noChangeArrowheads="1"/>
              </p:cNvSpPr>
              <p:nvPr/>
            </p:nvSpPr>
            <p:spPr bwMode="auto">
              <a:xfrm>
                <a:off x="480038" y="2238738"/>
                <a:ext cx="1188390" cy="388658"/>
              </a:xfrm>
              <a:prstGeom prst="rect">
                <a:avLst/>
              </a:prstGeom>
              <a:grpFill/>
              <a:ln w="9525">
                <a:noFill/>
                <a:miter lim="800000"/>
              </a:ln>
            </p:spPr>
            <p:txBody>
              <a:bodyPr wrap="none">
                <a:spAutoFit/>
              </a:bodyPr>
              <a:lstStyle/>
              <a:p>
                <a:r>
                  <a:rPr lang="zh-CN" altLang="en-US" sz="2400" b="1" dirty="0">
                    <a:solidFill>
                      <a:schemeClr val="tx1"/>
                    </a:solidFill>
                    <a:latin typeface="Dotum" pitchFamily="34" charset="-127"/>
                    <a:ea typeface="宋体" panose="02010600030101010101" pitchFamily="2" charset="-122"/>
                  </a:rPr>
                  <a:t>层层深入</a:t>
                </a:r>
                <a:endParaRPr lang="zh-CN" altLang="en-US" sz="2400" b="1" dirty="0">
                  <a:solidFill>
                    <a:schemeClr val="tx1"/>
                  </a:solidFill>
                  <a:latin typeface="Dotum" pitchFamily="34" charset="-127"/>
                  <a:ea typeface="宋体" panose="02010600030101010101" pitchFamily="2" charset="-122"/>
                </a:endParaRPr>
              </a:p>
            </p:txBody>
          </p:sp>
          <p:sp>
            <p:nvSpPr>
              <p:cNvPr id="35" name="平行四边形 34"/>
              <p:cNvSpPr>
                <a:spLocks noChangeArrowheads="1"/>
              </p:cNvSpPr>
              <p:nvPr/>
            </p:nvSpPr>
            <p:spPr bwMode="auto">
              <a:xfrm rot="10800000" flipH="1">
                <a:off x="0" y="2441028"/>
                <a:ext cx="1075852" cy="555205"/>
              </a:xfrm>
              <a:prstGeom prst="parallelogram">
                <a:avLst>
                  <a:gd name="adj" fmla="val 148247"/>
                </a:avLst>
              </a:prstGeom>
              <a:grpFill/>
              <a:ln w="3175">
                <a:solidFill>
                  <a:schemeClr val="accent1">
                    <a:lumMod val="75000"/>
                  </a:schemeClr>
                </a:solidFill>
                <a:bevel/>
              </a:ln>
            </p:spPr>
            <p:txBody>
              <a:bodyPr anchor="ctr"/>
              <a:lstStyle/>
              <a:p>
                <a:pPr algn="ctr"/>
                <a:endParaRPr lang="zh-CN" altLang="zh-CN" sz="2000">
                  <a:solidFill>
                    <a:schemeClr val="bg1">
                      <a:lumMod val="65000"/>
                    </a:schemeClr>
                  </a:solidFill>
                  <a:latin typeface="宋体" panose="02010600030101010101" pitchFamily="2" charset="-122"/>
                  <a:sym typeface="宋体" panose="02010600030101010101" pitchFamily="2" charset="-122"/>
                </a:endParaRPr>
              </a:p>
            </p:txBody>
          </p:sp>
        </p:grpSp>
        <p:grpSp>
          <p:nvGrpSpPr>
            <p:cNvPr id="9" name="组合 8"/>
            <p:cNvGrpSpPr/>
            <p:nvPr/>
          </p:nvGrpSpPr>
          <p:grpSpPr bwMode="auto">
            <a:xfrm>
              <a:off x="-147660" y="1240074"/>
              <a:ext cx="2919847" cy="639739"/>
              <a:chOff x="-530012" y="-10875"/>
              <a:chExt cx="2918546" cy="639663"/>
            </a:xfrm>
            <a:grpFill/>
          </p:grpSpPr>
          <p:sp>
            <p:nvSpPr>
              <p:cNvPr id="22" name="TextBox 11"/>
              <p:cNvSpPr>
                <a:spLocks noChangeArrowheads="1"/>
              </p:cNvSpPr>
              <p:nvPr/>
            </p:nvSpPr>
            <p:spPr bwMode="auto">
              <a:xfrm flipH="1">
                <a:off x="-530012" y="-10875"/>
                <a:ext cx="2074875" cy="488996"/>
              </a:xfrm>
              <a:prstGeom prst="rect">
                <a:avLst/>
              </a:prstGeom>
              <a:grpFill/>
              <a:ln w="9525">
                <a:noFill/>
                <a:bevel/>
              </a:ln>
            </p:spPr>
            <p:txBody>
              <a:bodyPr wrap="square">
                <a:noAutofit/>
              </a:bodyPr>
              <a:lstStyle/>
              <a:p>
                <a:pPr algn="ctr"/>
                <a:r>
                  <a:rPr lang="zh-CN" altLang="en-US" sz="2400" b="1">
                    <a:solidFill>
                      <a:schemeClr val="bg1">
                        <a:lumMod val="65000"/>
                      </a:schemeClr>
                    </a:solidFill>
                    <a:latin typeface="微软雅黑" panose="020B0503020204020204" charset="-122"/>
                    <a:ea typeface="微软雅黑" panose="020B0503020204020204" charset="-122"/>
                    <a:sym typeface="微软雅黑" panose="020B0503020204020204" charset="-122"/>
                  </a:rPr>
                  <a:t>以整本书为载体</a:t>
                </a:r>
                <a:r>
                  <a:rPr lang="zh-CN" altLang="en-US" b="1">
                    <a:solidFill>
                      <a:schemeClr val="bg1">
                        <a:lumMod val="65000"/>
                      </a:schemeClr>
                    </a:solidFill>
                    <a:latin typeface="微软雅黑" panose="020B0503020204020204" charset="-122"/>
                    <a:ea typeface="微软雅黑" panose="020B0503020204020204" charset="-122"/>
                    <a:sym typeface="微软雅黑" panose="020B0503020204020204" charset="-122"/>
                  </a:rPr>
                  <a:t>    </a:t>
                </a:r>
                <a:endParaRPr lang="en-US" altLang="zh-CN" b="1">
                  <a:solidFill>
                    <a:schemeClr val="bg1">
                      <a:lumMod val="65000"/>
                    </a:schemeClr>
                  </a:solidFill>
                  <a:latin typeface="微软雅黑" panose="020B0503020204020204" charset="-122"/>
                  <a:ea typeface="微软雅黑" panose="020B0503020204020204" charset="-122"/>
                  <a:sym typeface="微软雅黑" panose="020B0503020204020204" charset="-122"/>
                </a:endParaRPr>
              </a:p>
            </p:txBody>
          </p:sp>
          <p:sp>
            <p:nvSpPr>
              <p:cNvPr id="26" name="矩形 25"/>
              <p:cNvSpPr>
                <a:spLocks noChangeArrowheads="1"/>
              </p:cNvSpPr>
              <p:nvPr/>
            </p:nvSpPr>
            <p:spPr bwMode="auto">
              <a:xfrm>
                <a:off x="-478556" y="550506"/>
                <a:ext cx="2867090" cy="78282"/>
              </a:xfrm>
              <a:prstGeom prst="rect">
                <a:avLst/>
              </a:prstGeom>
              <a:grpFill/>
              <a:ln w="25400">
                <a:solidFill>
                  <a:srgbClr val="00787D"/>
                </a:solidFill>
                <a:bevel/>
              </a:ln>
            </p:spPr>
            <p:txBody>
              <a:bodyPr anchor="ctr"/>
              <a:lstStyle/>
              <a:p>
                <a:pPr algn="ctr"/>
                <a:endParaRPr lang="zh-CN" altLang="zh-CN" sz="2000">
                  <a:solidFill>
                    <a:schemeClr val="bg1">
                      <a:lumMod val="65000"/>
                    </a:schemeClr>
                  </a:solidFill>
                  <a:latin typeface="宋体" panose="02010600030101010101" pitchFamily="2" charset="-122"/>
                  <a:sym typeface="宋体" panose="02010600030101010101" pitchFamily="2" charset="-122"/>
                </a:endParaRPr>
              </a:p>
            </p:txBody>
          </p:sp>
        </p:grpSp>
        <p:grpSp>
          <p:nvGrpSpPr>
            <p:cNvPr id="10" name="组合 9"/>
            <p:cNvGrpSpPr/>
            <p:nvPr/>
          </p:nvGrpSpPr>
          <p:grpSpPr bwMode="auto">
            <a:xfrm>
              <a:off x="6433033" y="3543370"/>
              <a:ext cx="2917167" cy="543214"/>
              <a:chOff x="-10625" y="141441"/>
              <a:chExt cx="2915867" cy="543536"/>
            </a:xfrm>
            <a:grpFill/>
          </p:grpSpPr>
          <p:sp>
            <p:nvSpPr>
              <p:cNvPr id="13" name="TextBox 11"/>
              <p:cNvSpPr>
                <a:spLocks noChangeArrowheads="1"/>
              </p:cNvSpPr>
              <p:nvPr/>
            </p:nvSpPr>
            <p:spPr bwMode="auto">
              <a:xfrm flipH="1">
                <a:off x="-10625" y="141441"/>
                <a:ext cx="1871729" cy="343399"/>
              </a:xfrm>
              <a:prstGeom prst="rect">
                <a:avLst/>
              </a:prstGeom>
              <a:grpFill/>
              <a:ln w="9525">
                <a:noFill/>
                <a:bevel/>
              </a:ln>
            </p:spPr>
            <p:txBody>
              <a:bodyPr wrap="square">
                <a:noAutofit/>
              </a:bodyPr>
              <a:lstStyle/>
              <a:p>
                <a:pPr algn="ctr"/>
                <a:r>
                  <a:rPr lang="zh-CN" altLang="en-US" sz="2400" b="1">
                    <a:solidFill>
                      <a:schemeClr val="bg1">
                        <a:lumMod val="65000"/>
                      </a:schemeClr>
                    </a:solidFill>
                    <a:latin typeface="微软雅黑" panose="020B0503020204020204" charset="-122"/>
                    <a:ea typeface="微软雅黑" panose="020B0503020204020204" charset="-122"/>
                    <a:sym typeface="微软雅黑" panose="020B0503020204020204" charset="-122"/>
                  </a:rPr>
                  <a:t>以学生为主体</a:t>
                </a:r>
                <a:r>
                  <a:rPr lang="zh-CN" altLang="en-US" b="1">
                    <a:solidFill>
                      <a:schemeClr val="bg1">
                        <a:lumMod val="65000"/>
                      </a:schemeClr>
                    </a:solidFill>
                    <a:latin typeface="微软雅黑" panose="020B0503020204020204" charset="-122"/>
                    <a:ea typeface="微软雅黑" panose="020B0503020204020204" charset="-122"/>
                    <a:sym typeface="微软雅黑" panose="020B0503020204020204" charset="-122"/>
                  </a:rPr>
                  <a:t>    </a:t>
                </a:r>
                <a:endParaRPr lang="en-US" altLang="zh-CN" b="1">
                  <a:solidFill>
                    <a:schemeClr val="bg1">
                      <a:lumMod val="65000"/>
                    </a:schemeClr>
                  </a:solidFill>
                  <a:latin typeface="微软雅黑" panose="020B0503020204020204" charset="-122"/>
                  <a:ea typeface="微软雅黑" panose="020B0503020204020204" charset="-122"/>
                  <a:sym typeface="微软雅黑" panose="020B0503020204020204" charset="-122"/>
                </a:endParaRPr>
              </a:p>
            </p:txBody>
          </p:sp>
          <p:sp>
            <p:nvSpPr>
              <p:cNvPr id="17" name="矩形 16"/>
              <p:cNvSpPr>
                <a:spLocks noChangeArrowheads="1"/>
              </p:cNvSpPr>
              <p:nvPr/>
            </p:nvSpPr>
            <p:spPr bwMode="auto">
              <a:xfrm>
                <a:off x="90144" y="620590"/>
                <a:ext cx="2815098" cy="64387"/>
              </a:xfrm>
              <a:prstGeom prst="rect">
                <a:avLst/>
              </a:prstGeom>
              <a:grpFill/>
              <a:ln w="25400">
                <a:solidFill>
                  <a:schemeClr val="accent1">
                    <a:lumMod val="75000"/>
                  </a:schemeClr>
                </a:solidFill>
                <a:bevel/>
              </a:ln>
            </p:spPr>
            <p:txBody>
              <a:bodyPr anchor="ctr"/>
              <a:lstStyle/>
              <a:p>
                <a:pPr algn="ctr"/>
                <a:endParaRPr lang="zh-CN" altLang="zh-CN" sz="2000">
                  <a:solidFill>
                    <a:schemeClr val="bg1">
                      <a:lumMod val="65000"/>
                    </a:schemeClr>
                  </a:solidFill>
                  <a:latin typeface="宋体" panose="02010600030101010101" pitchFamily="2" charset="-122"/>
                  <a:sym typeface="宋体" panose="02010600030101010101" pitchFamily="2" charset="-122"/>
                </a:endParaRPr>
              </a:p>
            </p:txBody>
          </p:sp>
        </p:grpSp>
      </p:grpSp>
      <p:sp>
        <p:nvSpPr>
          <p:cNvPr id="3" name="Copyright Notice"/>
          <p:cNvSpPr/>
          <p:nvPr>
            <p:custDataLst>
              <p:tags r:id="rId1"/>
            </p:custDataLst>
          </p:nvPr>
        </p:nvSpPr>
        <p:spPr bwMode="auto">
          <a:xfrm>
            <a:off x="2925106" y="539598"/>
            <a:ext cx="6352540" cy="74168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rgbClr val="00787D"/>
                </a:solidFill>
                <a:latin typeface="微软雅黑" panose="020B0503020204020204" charset="-122"/>
                <a:ea typeface="微软雅黑" panose="020B0503020204020204" charset="-122"/>
                <a:sym typeface="+mn-ea"/>
              </a:rPr>
              <a:t>整本书阅读任务链的内涵及特征</a:t>
            </a:r>
            <a:endParaRPr lang="zh-CN" altLang="en-US" sz="2400" dirty="0">
              <a:solidFill>
                <a:schemeClr val="bg1">
                  <a:lumMod val="65000"/>
                </a:schemeClr>
              </a:solidFill>
              <a:latin typeface="Arial" panose="020B0604020202020204" pitchFamily="34" charset="0"/>
              <a:ea typeface="宋体" panose="02010600030101010101" pitchFamily="2" charset="-122"/>
              <a:cs typeface="Arial" panose="020B0604020202020204" pitchFamily="34" charset="0"/>
            </a:endParaRPr>
          </a:p>
          <a:p>
            <a:pPr algn="ctr"/>
            <a:endParaRPr lang="en-US" sz="2400" b="1" cap="small" dirty="0">
              <a:solidFill>
                <a:schemeClr val="bg1">
                  <a:lumMod val="65000"/>
                </a:schemeClr>
              </a:solidFill>
              <a:latin typeface="微软雅黑" panose="020B0503020204020204" charset="-122"/>
              <a:ea typeface="微软雅黑" panose="020B0503020204020204" charset="-122"/>
            </a:endParaRPr>
          </a:p>
        </p:txBody>
      </p:sp>
      <p:sp>
        <p:nvSpPr>
          <p:cNvPr id="33" name="TextBox 11"/>
          <p:cNvSpPr>
            <a:spLocks noChangeArrowheads="1"/>
          </p:cNvSpPr>
          <p:nvPr/>
        </p:nvSpPr>
        <p:spPr bwMode="auto">
          <a:xfrm flipH="1">
            <a:off x="1097915" y="2736215"/>
            <a:ext cx="2939415" cy="460375"/>
          </a:xfrm>
          <a:prstGeom prst="rect">
            <a:avLst/>
          </a:prstGeom>
          <a:noFill/>
          <a:ln w="9525">
            <a:noFill/>
            <a:bevel/>
          </a:ln>
        </p:spPr>
        <p:txBody>
          <a:bodyPr wrap="square">
            <a:spAutoFit/>
          </a:bodyPr>
          <a:p>
            <a:pPr algn="ctr"/>
            <a:r>
              <a:rPr lang="zh-CN" altLang="en-US" sz="2400" b="1">
                <a:solidFill>
                  <a:schemeClr val="bg1">
                    <a:lumMod val="65000"/>
                  </a:schemeClr>
                </a:solidFill>
                <a:latin typeface="微软雅黑" panose="020B0503020204020204" charset="-122"/>
                <a:ea typeface="微软雅黑" panose="020B0503020204020204" charset="-122"/>
                <a:sym typeface="微软雅黑" panose="020B0503020204020204" charset="-122"/>
              </a:rPr>
              <a:t>以整本书阅读为目标  </a:t>
            </a:r>
            <a:r>
              <a:rPr lang="zh-CN" altLang="en-US" b="1">
                <a:solidFill>
                  <a:schemeClr val="bg1">
                    <a:lumMod val="65000"/>
                  </a:schemeClr>
                </a:solidFill>
                <a:latin typeface="微软雅黑" panose="020B0503020204020204" charset="-122"/>
                <a:ea typeface="微软雅黑" panose="020B0503020204020204" charset="-122"/>
                <a:sym typeface="微软雅黑" panose="020B0503020204020204" charset="-122"/>
              </a:rPr>
              <a:t> </a:t>
            </a:r>
            <a:endParaRPr lang="en-US" altLang="zh-CN" b="1">
              <a:solidFill>
                <a:schemeClr val="bg1">
                  <a:lumMod val="65000"/>
                </a:schemeClr>
              </a:solidFill>
              <a:latin typeface="微软雅黑" panose="020B0503020204020204" charset="-122"/>
              <a:ea typeface="微软雅黑" panose="020B0503020204020204" charset="-122"/>
              <a:sym typeface="微软雅黑" panose="020B0503020204020204" charset="-122"/>
            </a:endParaRPr>
          </a:p>
        </p:txBody>
      </p:sp>
      <p:sp>
        <p:nvSpPr>
          <p:cNvPr id="40" name="TextBox 11"/>
          <p:cNvSpPr>
            <a:spLocks noChangeArrowheads="1"/>
          </p:cNvSpPr>
          <p:nvPr/>
        </p:nvSpPr>
        <p:spPr bwMode="auto">
          <a:xfrm flipH="1">
            <a:off x="9048750" y="5293995"/>
            <a:ext cx="2883535" cy="406400"/>
          </a:xfrm>
          <a:prstGeom prst="rect">
            <a:avLst/>
          </a:prstGeom>
          <a:noFill/>
          <a:ln w="9525">
            <a:noFill/>
            <a:bevel/>
          </a:ln>
        </p:spPr>
        <p:txBody>
          <a:bodyPr wrap="square">
            <a:noAutofit/>
          </a:bodyPr>
          <a:p>
            <a:pPr algn="ctr"/>
            <a:r>
              <a:rPr lang="zh-CN" altLang="en-US" sz="2400" b="1">
                <a:solidFill>
                  <a:schemeClr val="bg1">
                    <a:lumMod val="65000"/>
                  </a:schemeClr>
                </a:solidFill>
                <a:latin typeface="微软雅黑" panose="020B0503020204020204" charset="-122"/>
                <a:ea typeface="微软雅黑" panose="020B0503020204020204" charset="-122"/>
                <a:sym typeface="微软雅黑" panose="020B0503020204020204" charset="-122"/>
              </a:rPr>
              <a:t>在老师指导下完成</a:t>
            </a:r>
            <a:r>
              <a:rPr lang="zh-CN" altLang="en-US" b="1">
                <a:solidFill>
                  <a:schemeClr val="bg1">
                    <a:lumMod val="65000"/>
                  </a:schemeClr>
                </a:solidFill>
                <a:latin typeface="微软雅黑" panose="020B0503020204020204" charset="-122"/>
                <a:ea typeface="微软雅黑" panose="020B0503020204020204" charset="-122"/>
                <a:sym typeface="微软雅黑" panose="020B0503020204020204" charset="-122"/>
              </a:rPr>
              <a:t>    </a:t>
            </a:r>
            <a:endParaRPr lang="en-US" altLang="zh-CN" b="1">
              <a:solidFill>
                <a:schemeClr val="bg1">
                  <a:lumMod val="65000"/>
                </a:schemeClr>
              </a:solidFill>
              <a:latin typeface="微软雅黑" panose="020B0503020204020204" charset="-122"/>
              <a:ea typeface="微软雅黑" panose="020B0503020204020204" charset="-122"/>
              <a:sym typeface="微软雅黑" panose="020B0503020204020204" charset="-122"/>
            </a:endParaRPr>
          </a:p>
        </p:txBody>
      </p:sp>
      <p:sp>
        <p:nvSpPr>
          <p:cNvPr id="44" name="TextBox 11"/>
          <p:cNvSpPr>
            <a:spLocks noChangeArrowheads="1"/>
          </p:cNvSpPr>
          <p:nvPr/>
        </p:nvSpPr>
        <p:spPr bwMode="auto">
          <a:xfrm flipH="1">
            <a:off x="4888865" y="3563620"/>
            <a:ext cx="2279650" cy="847725"/>
          </a:xfrm>
          <a:prstGeom prst="rect">
            <a:avLst/>
          </a:prstGeom>
          <a:noFill/>
          <a:ln w="9525">
            <a:noFill/>
            <a:bevel/>
          </a:ln>
        </p:spPr>
        <p:txBody>
          <a:bodyPr wrap="square">
            <a:noAutofit/>
          </a:bodyPr>
          <a:p>
            <a:pPr algn="ctr"/>
            <a:r>
              <a:rPr lang="zh-CN" altLang="en-US" sz="2400" b="1">
                <a:solidFill>
                  <a:schemeClr val="bg1">
                    <a:lumMod val="65000"/>
                  </a:schemeClr>
                </a:solidFill>
                <a:latin typeface="微软雅黑" panose="020B0503020204020204" charset="-122"/>
                <a:ea typeface="微软雅黑" panose="020B0503020204020204" charset="-122"/>
                <a:sym typeface="微软雅黑" panose="020B0503020204020204" charset="-122"/>
              </a:rPr>
              <a:t>基于一个</a:t>
            </a:r>
            <a:endParaRPr lang="zh-CN" altLang="en-US" sz="2400" b="1">
              <a:solidFill>
                <a:schemeClr val="bg1">
                  <a:lumMod val="65000"/>
                </a:schemeClr>
              </a:solidFill>
              <a:latin typeface="微软雅黑" panose="020B0503020204020204" charset="-122"/>
              <a:ea typeface="微软雅黑" panose="020B0503020204020204" charset="-122"/>
              <a:sym typeface="微软雅黑" panose="020B0503020204020204" charset="-122"/>
            </a:endParaRPr>
          </a:p>
          <a:p>
            <a:pPr algn="ctr"/>
            <a:r>
              <a:rPr lang="zh-CN" altLang="en-US" sz="2400" b="1">
                <a:solidFill>
                  <a:schemeClr val="bg1">
                    <a:lumMod val="65000"/>
                  </a:schemeClr>
                </a:solidFill>
                <a:latin typeface="微软雅黑" panose="020B0503020204020204" charset="-122"/>
                <a:ea typeface="微软雅黑" panose="020B0503020204020204" charset="-122"/>
                <a:sym typeface="微软雅黑" panose="020B0503020204020204" charset="-122"/>
              </a:rPr>
              <a:t>主题阅读情境</a:t>
            </a:r>
            <a:r>
              <a:rPr lang="zh-CN" altLang="en-US" b="1">
                <a:solidFill>
                  <a:schemeClr val="bg1">
                    <a:lumMod val="65000"/>
                  </a:schemeClr>
                </a:solidFill>
                <a:latin typeface="微软雅黑" panose="020B0503020204020204" charset="-122"/>
                <a:ea typeface="微软雅黑" panose="020B0503020204020204" charset="-122"/>
                <a:sym typeface="微软雅黑" panose="020B0503020204020204" charset="-122"/>
              </a:rPr>
              <a:t>    </a:t>
            </a:r>
            <a:endParaRPr lang="en-US" altLang="zh-CN" b="1">
              <a:solidFill>
                <a:schemeClr val="bg1">
                  <a:lumMod val="65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000"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000" fill="hold">
                                          <p:stCondLst>
                                            <p:cond delay="0"/>
                                          </p:stCondLst>
                                        </p:cTn>
                                        <p:tgtEl>
                                          <p:spTgt spid="40"/>
                                        </p:tgtEl>
                                        <p:attrNameLst>
                                          <p:attrName>style.visibility</p:attrName>
                                        </p:attrNameLst>
                                      </p:cBhvr>
                                      <p:to>
                                        <p:strVal val="visible"/>
                                      </p:to>
                                    </p:set>
                                    <p:anim calcmode="lin" valueType="num">
                                      <p:cBhvr additive="base">
                                        <p:cTn id="16" dur="1000" fill="hold"/>
                                        <p:tgtEl>
                                          <p:spTgt spid="40"/>
                                        </p:tgtEl>
                                        <p:attrNameLst>
                                          <p:attrName>ppt_x</p:attrName>
                                        </p:attrNameLst>
                                      </p:cBhvr>
                                      <p:tavLst>
                                        <p:tav tm="0">
                                          <p:val>
                                            <p:strVal val="#ppt_x"/>
                                          </p:val>
                                        </p:tav>
                                        <p:tav tm="100000">
                                          <p:val>
                                            <p:strVal val="#ppt_x"/>
                                          </p:val>
                                        </p:tav>
                                      </p:tavLst>
                                    </p:anim>
                                    <p:anim calcmode="lin" valueType="num">
                                      <p:cBhvr additive="base">
                                        <p:cTn id="17" dur="1000" fill="hold"/>
                                        <p:tgtEl>
                                          <p:spTgt spid="4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000" fill="hold">
                                          <p:stCondLst>
                                            <p:cond delay="0"/>
                                          </p:stCondLst>
                                        </p:cTn>
                                        <p:tgtEl>
                                          <p:spTgt spid="44"/>
                                        </p:tgtEl>
                                        <p:attrNameLst>
                                          <p:attrName>style.visibility</p:attrName>
                                        </p:attrNameLst>
                                      </p:cBhvr>
                                      <p:to>
                                        <p:strVal val="visible"/>
                                      </p:to>
                                    </p:set>
                                    <p:anim calcmode="lin" valueType="num">
                                      <p:cBhvr additive="base">
                                        <p:cTn id="20" dur="1000" fill="hold"/>
                                        <p:tgtEl>
                                          <p:spTgt spid="44"/>
                                        </p:tgtEl>
                                        <p:attrNameLst>
                                          <p:attrName>ppt_x</p:attrName>
                                        </p:attrNameLst>
                                      </p:cBhvr>
                                      <p:tavLst>
                                        <p:tav tm="0">
                                          <p:val>
                                            <p:strVal val="#ppt_x"/>
                                          </p:val>
                                        </p:tav>
                                        <p:tav tm="100000">
                                          <p:val>
                                            <p:strVal val="#ppt_x"/>
                                          </p:val>
                                        </p:tav>
                                      </p:tavLst>
                                    </p:anim>
                                    <p:anim calcmode="lin" valueType="num">
                                      <p:cBhvr additive="base">
                                        <p:cTn id="21"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40" grpId="0"/>
      <p:bldP spid="40" grpId="1"/>
      <p:bldP spid="44" grpId="0"/>
      <p:bldP spid="4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14946" y="414503"/>
            <a:ext cx="6362108" cy="611615"/>
            <a:chOff x="2914946" y="748330"/>
            <a:chExt cx="6362108" cy="611615"/>
          </a:xfrm>
        </p:grpSpPr>
        <p:sp>
          <p:nvSpPr>
            <p:cNvPr id="11" name="Copyright Notice"/>
            <p:cNvSpPr/>
            <p:nvPr/>
          </p:nvSpPr>
          <p:spPr bwMode="auto">
            <a:xfrm>
              <a:off x="3520736" y="748330"/>
              <a:ext cx="5184775" cy="4337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cap="small" dirty="0">
                  <a:solidFill>
                    <a:schemeClr val="accent3">
                      <a:lumMod val="50000"/>
                    </a:schemeClr>
                  </a:solidFill>
                  <a:latin typeface="微软雅黑" panose="020B0503020204020204" charset="-122"/>
                  <a:ea typeface="微软雅黑" panose="020B0503020204020204" charset="-122"/>
                </a:rPr>
                <a:t>整本书阅读任务链的两种结构</a:t>
              </a:r>
              <a:endParaRPr lang="zh-CN" altLang="en-US" sz="2400" b="1" cap="small" dirty="0">
                <a:solidFill>
                  <a:schemeClr val="accent3">
                    <a:lumMod val="50000"/>
                  </a:schemeClr>
                </a:solidFill>
                <a:latin typeface="微软雅黑" panose="020B0503020204020204" charset="-122"/>
                <a:ea typeface="微软雅黑" panose="020B0503020204020204" charset="-122"/>
              </a:endParaRPr>
            </a:p>
          </p:txBody>
        </p:sp>
        <p:sp>
          <p:nvSpPr>
            <p:cNvPr id="2" name="矩形 1"/>
            <p:cNvSpPr/>
            <p:nvPr/>
          </p:nvSpPr>
          <p:spPr>
            <a:xfrm>
              <a:off x="2914946" y="1314226"/>
              <a:ext cx="6362108" cy="45719"/>
            </a:xfrm>
            <a:prstGeom prst="rect">
              <a:avLst/>
            </a:prstGeom>
            <a:solidFill>
              <a:srgbClr val="007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17"/>
          <p:cNvSpPr txBox="1"/>
          <p:nvPr/>
        </p:nvSpPr>
        <p:spPr>
          <a:xfrm>
            <a:off x="6416675" y="2137410"/>
            <a:ext cx="5615305" cy="1568450"/>
          </a:xfrm>
          <a:prstGeom prst="rect">
            <a:avLst/>
          </a:prstGeom>
          <a:noFill/>
          <a:ln>
            <a:solidFill>
              <a:srgbClr val="00787D"/>
            </a:solidFill>
          </a:ln>
        </p:spPr>
        <p:txBody>
          <a:bodyPr wrap="square" rtlCol="0">
            <a:spAutoFit/>
          </a:bodyPr>
          <a:lstStyle/>
          <a:p>
            <a:r>
              <a:rPr lang="en-US" altLang="zh-CN" sz="2400" b="1" dirty="0">
                <a:solidFill>
                  <a:schemeClr val="tx1"/>
                </a:solidFill>
              </a:rPr>
              <a:t>         以一个主任务为中心，分解为两三个呈并列关系的子任务，子任务间没有明显的先后顺序，共同促进中心任务的完成。</a:t>
            </a:r>
            <a:endParaRPr lang="en-US" altLang="zh-CN" sz="2400" b="1" dirty="0">
              <a:solidFill>
                <a:schemeClr val="tx1"/>
              </a:solidFill>
            </a:endParaRPr>
          </a:p>
        </p:txBody>
      </p:sp>
      <p:sp>
        <p:nvSpPr>
          <p:cNvPr id="8" name="矩形 7"/>
          <p:cNvSpPr/>
          <p:nvPr/>
        </p:nvSpPr>
        <p:spPr>
          <a:xfrm>
            <a:off x="1130774" y="1814288"/>
            <a:ext cx="4892655" cy="2215194"/>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130774" y="4194630"/>
            <a:ext cx="4892655" cy="2215194"/>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17"/>
          <p:cNvSpPr txBox="1"/>
          <p:nvPr/>
        </p:nvSpPr>
        <p:spPr>
          <a:xfrm>
            <a:off x="6416675" y="4333240"/>
            <a:ext cx="5615305" cy="1938020"/>
          </a:xfrm>
          <a:prstGeom prst="rect">
            <a:avLst/>
          </a:prstGeom>
          <a:noFill/>
          <a:ln>
            <a:solidFill>
              <a:srgbClr val="00787D"/>
            </a:solidFill>
          </a:ln>
        </p:spPr>
        <p:txBody>
          <a:bodyPr wrap="square" rtlCol="0">
            <a:spAutoFit/>
          </a:bodyPr>
          <a:p>
            <a:r>
              <a:rPr lang="en-US" altLang="zh-CN" sz="2400" b="1" dirty="0">
                <a:solidFill>
                  <a:schemeClr val="tx1"/>
                </a:solidFill>
              </a:rPr>
              <a:t>         以一个主任务为中心，分解为两三个前后相连、螺旋式上升的子任务，子任务间呈现明显的先后顺序，前一个任务是后一个任务完成的基础，只有完成所有的子任务，才能最终完成中心任务。</a:t>
            </a:r>
            <a:endParaRPr lang="en-US" altLang="zh-CN" sz="2400" b="1"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P spid="9" grpId="0" animBg="1"/>
      <p:bldP spid="9" grpId="1" animBg="1"/>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矩形 12"/>
          <p:cNvSpPr/>
          <p:nvPr/>
        </p:nvSpPr>
        <p:spPr>
          <a:xfrm>
            <a:off x="2113804" y="2921009"/>
            <a:ext cx="1074594" cy="10209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3"/>
          <p:cNvSpPr txBox="1"/>
          <p:nvPr/>
        </p:nvSpPr>
        <p:spPr>
          <a:xfrm>
            <a:off x="2011137" y="3022609"/>
            <a:ext cx="1380250" cy="829945"/>
          </a:xfrm>
          <a:prstGeom prst="rect">
            <a:avLst/>
          </a:prstGeom>
          <a:noFill/>
        </p:spPr>
        <p:txBody>
          <a:bodyPr wrap="square" rtlCol="0">
            <a:spAutoFit/>
          </a:bodyPr>
          <a:lstStyle/>
          <a:p>
            <a:pPr algn="ctr"/>
            <a:r>
              <a:rPr lang="en-US" altLang="zh-CN" sz="4800" dirty="0">
                <a:solidFill>
                  <a:schemeClr val="bg1"/>
                </a:solidFill>
                <a:latin typeface="微软雅黑" panose="020B0503020204020204" charset="-122"/>
                <a:ea typeface="微软雅黑" panose="020B0503020204020204" charset="-122"/>
              </a:rPr>
              <a:t>02</a:t>
            </a:r>
            <a:endParaRPr lang="zh-CN" altLang="en-US" sz="4800" dirty="0">
              <a:solidFill>
                <a:schemeClr val="bg1"/>
              </a:solidFill>
              <a:latin typeface="微软雅黑" panose="020B0503020204020204" charset="-122"/>
              <a:ea typeface="微软雅黑" panose="020B0503020204020204" charset="-122"/>
            </a:endParaRPr>
          </a:p>
        </p:txBody>
      </p:sp>
      <p:sp>
        <p:nvSpPr>
          <p:cNvPr id="15" name="矩形 14"/>
          <p:cNvSpPr/>
          <p:nvPr/>
        </p:nvSpPr>
        <p:spPr>
          <a:xfrm>
            <a:off x="3481070" y="3085465"/>
            <a:ext cx="7328535" cy="643890"/>
          </a:xfrm>
          <a:prstGeom prst="rect">
            <a:avLst/>
          </a:prstGeom>
        </p:spPr>
        <p:txBody>
          <a:bodyPr wrap="square" lIns="0" tIns="45715" rIns="91431" bIns="45715">
            <a:spAutoFit/>
          </a:bodyPr>
          <a:lstStyle/>
          <a:p>
            <a:r>
              <a:rPr lang="zh-CN" altLang="en-US" sz="3600" b="1" cap="small" dirty="0">
                <a:solidFill>
                  <a:schemeClr val="accent3">
                    <a:lumMod val="50000"/>
                  </a:schemeClr>
                </a:solidFill>
                <a:latin typeface="微软雅黑" panose="020B0503020204020204" charset="-122"/>
                <a:ea typeface="微软雅黑" panose="020B0503020204020204" charset="-122"/>
                <a:sym typeface="+mn-ea"/>
              </a:rPr>
              <a:t>整本书阅读任务链的设计原则</a:t>
            </a:r>
            <a:endParaRPr lang="zh-CN" altLang="en-US" sz="3600" dirty="0">
              <a:solidFill>
                <a:schemeClr val="bg1">
                  <a:lumMod val="65000"/>
                </a:schemeClr>
              </a:solidFill>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2" presetClass="entr" presetSubtype="2" fill="hold" grpId="0" nodeType="withEffect" p14:presetBounceEnd="58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58000">
                                          <p:cBhvr additive="base">
                                            <p:cTn id="17" dur="600" fill="hold"/>
                                            <p:tgtEl>
                                              <p:spTgt spid="15"/>
                                            </p:tgtEl>
                                            <p:attrNameLst>
                                              <p:attrName>ppt_x</p:attrName>
                                            </p:attrNameLst>
                                          </p:cBhvr>
                                          <p:tavLst>
                                            <p:tav tm="0">
                                              <p:val>
                                                <p:strVal val="1+#ppt_w/2"/>
                                              </p:val>
                                            </p:tav>
                                            <p:tav tm="100000">
                                              <p:val>
                                                <p:strVal val="#ppt_x"/>
                                              </p:val>
                                            </p:tav>
                                          </p:tavLst>
                                        </p:anim>
                                        <p:anim calcmode="lin" valueType="num" p14:bounceEnd="58000">
                                          <p:cBhvr additive="base">
                                            <p:cTn id="18" dur="6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600" fill="hold"/>
                                            <p:tgtEl>
                                              <p:spTgt spid="15"/>
                                            </p:tgtEl>
                                            <p:attrNameLst>
                                              <p:attrName>ppt_x</p:attrName>
                                            </p:attrNameLst>
                                          </p:cBhvr>
                                          <p:tavLst>
                                            <p:tav tm="0">
                                              <p:val>
                                                <p:strVal val="1+#ppt_w/2"/>
                                              </p:val>
                                            </p:tav>
                                            <p:tav tm="100000">
                                              <p:val>
                                                <p:strVal val="#ppt_x"/>
                                              </p:val>
                                            </p:tav>
                                          </p:tavLst>
                                        </p:anim>
                                        <p:anim calcmode="lin" valueType="num">
                                          <p:cBhvr additive="base">
                                            <p:cTn id="18" dur="6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p:bldP spid="15"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14946" y="414503"/>
            <a:ext cx="6362108" cy="611615"/>
            <a:chOff x="2914946" y="748330"/>
            <a:chExt cx="6362108" cy="611615"/>
          </a:xfrm>
        </p:grpSpPr>
        <p:sp>
          <p:nvSpPr>
            <p:cNvPr id="11" name="Copyright Notice"/>
            <p:cNvSpPr/>
            <p:nvPr/>
          </p:nvSpPr>
          <p:spPr bwMode="auto">
            <a:xfrm>
              <a:off x="2993686" y="748330"/>
              <a:ext cx="6130925" cy="4337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cap="small" dirty="0">
                  <a:solidFill>
                    <a:schemeClr val="accent3">
                      <a:lumMod val="50000"/>
                    </a:schemeClr>
                  </a:solidFill>
                  <a:latin typeface="微软雅黑" panose="020B0503020204020204" charset="-122"/>
                  <a:ea typeface="微软雅黑" panose="020B0503020204020204" charset="-122"/>
                </a:rPr>
                <a:t>整本书阅读任务链的设计原则</a:t>
              </a:r>
              <a:endParaRPr lang="zh-CN" altLang="en-US" sz="2400" b="1" cap="small" dirty="0">
                <a:solidFill>
                  <a:schemeClr val="accent3">
                    <a:lumMod val="50000"/>
                  </a:schemeClr>
                </a:solidFill>
                <a:latin typeface="微软雅黑" panose="020B0503020204020204" charset="-122"/>
                <a:ea typeface="微软雅黑" panose="020B0503020204020204" charset="-122"/>
              </a:endParaRPr>
            </a:p>
          </p:txBody>
        </p:sp>
        <p:sp>
          <p:nvSpPr>
            <p:cNvPr id="2" name="矩形 1"/>
            <p:cNvSpPr/>
            <p:nvPr/>
          </p:nvSpPr>
          <p:spPr>
            <a:xfrm>
              <a:off x="2914946" y="1314226"/>
              <a:ext cx="6362108" cy="45719"/>
            </a:xfrm>
            <a:prstGeom prst="rect">
              <a:avLst/>
            </a:prstGeom>
            <a:solidFill>
              <a:srgbClr val="007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 Placeholder 3"/>
          <p:cNvSpPr/>
          <p:nvPr/>
        </p:nvSpPr>
        <p:spPr>
          <a:xfrm>
            <a:off x="1693862" y="2057400"/>
            <a:ext cx="2181225" cy="2181225"/>
          </a:xfrm>
          <a:prstGeom prst="ellipse">
            <a:avLst/>
          </a:prstGeom>
          <a:noFill/>
          <a:ln w="9525">
            <a:solidFill>
              <a:srgbClr val="00787D"/>
            </a:solidFill>
          </a:ln>
        </p:spPr>
        <p:txBody>
          <a:bodyPr/>
          <a:lstStyle/>
          <a:p>
            <a:pPr marL="228600" lvl="0" indent="-228600" eaLnBrk="1" hangingPunct="1">
              <a:buNone/>
            </a:pPr>
            <a:endParaRPr lang="zh-CN" altLang="zh-CN" sz="2100" dirty="0">
              <a:solidFill>
                <a:schemeClr val="bg1">
                  <a:lumMod val="65000"/>
                </a:schemeClr>
              </a:solidFill>
              <a:latin typeface="微软雅黑" panose="020B0503020204020204" charset="-122"/>
              <a:ea typeface="微软雅黑" panose="020B0503020204020204" charset="-122"/>
              <a:sym typeface="Calibri" panose="020F0502020204030204" pitchFamily="34" charset="0"/>
            </a:endParaRPr>
          </a:p>
        </p:txBody>
      </p:sp>
      <p:sp>
        <p:nvSpPr>
          <p:cNvPr id="6" name="Text Placeholder 4"/>
          <p:cNvSpPr/>
          <p:nvPr/>
        </p:nvSpPr>
        <p:spPr>
          <a:xfrm>
            <a:off x="4972050" y="2068512"/>
            <a:ext cx="2182812" cy="2181225"/>
          </a:xfrm>
          <a:prstGeom prst="ellipse">
            <a:avLst/>
          </a:prstGeom>
          <a:noFill/>
          <a:ln w="9525">
            <a:solidFill>
              <a:schemeClr val="accent1">
                <a:lumMod val="75000"/>
              </a:schemeClr>
            </a:solidFill>
          </a:ln>
        </p:spPr>
        <p:txBody>
          <a:bodyPr/>
          <a:lstStyle/>
          <a:p>
            <a:pPr marL="228600" lvl="0" indent="-228600" eaLnBrk="1" hangingPunct="1">
              <a:buNone/>
            </a:pPr>
            <a:endParaRPr lang="zh-CN" altLang="zh-CN" sz="2100" dirty="0">
              <a:solidFill>
                <a:schemeClr val="bg1">
                  <a:lumMod val="65000"/>
                </a:schemeClr>
              </a:solidFill>
              <a:latin typeface="微软雅黑" panose="020B0503020204020204" charset="-122"/>
              <a:ea typeface="微软雅黑" panose="020B0503020204020204" charset="-122"/>
              <a:sym typeface="Calibri" panose="020F0502020204030204" pitchFamily="34" charset="0"/>
            </a:endParaRPr>
          </a:p>
        </p:txBody>
      </p:sp>
      <p:sp>
        <p:nvSpPr>
          <p:cNvPr id="7" name="Text Placeholder 5"/>
          <p:cNvSpPr/>
          <p:nvPr/>
        </p:nvSpPr>
        <p:spPr>
          <a:xfrm>
            <a:off x="8251825" y="2068512"/>
            <a:ext cx="2182812" cy="2181225"/>
          </a:xfrm>
          <a:prstGeom prst="ellipse">
            <a:avLst/>
          </a:prstGeom>
          <a:noFill/>
          <a:ln w="9525">
            <a:solidFill>
              <a:srgbClr val="00787D"/>
            </a:solidFill>
          </a:ln>
        </p:spPr>
        <p:txBody>
          <a:bodyPr/>
          <a:lstStyle/>
          <a:p>
            <a:pPr marL="228600" lvl="0" indent="-228600" eaLnBrk="1" hangingPunct="1">
              <a:buNone/>
            </a:pPr>
            <a:endParaRPr lang="zh-CN" altLang="zh-CN" sz="2100" dirty="0">
              <a:solidFill>
                <a:schemeClr val="bg1">
                  <a:lumMod val="65000"/>
                </a:schemeClr>
              </a:solidFill>
              <a:latin typeface="微软雅黑" panose="020B0503020204020204" charset="-122"/>
              <a:ea typeface="微软雅黑" panose="020B0503020204020204" charset="-122"/>
              <a:sym typeface="Calibri" panose="020F0502020204030204" pitchFamily="34" charset="0"/>
            </a:endParaRPr>
          </a:p>
        </p:txBody>
      </p:sp>
      <p:sp>
        <p:nvSpPr>
          <p:cNvPr id="9" name="文本框 76"/>
          <p:cNvSpPr/>
          <p:nvPr/>
        </p:nvSpPr>
        <p:spPr>
          <a:xfrm>
            <a:off x="1513205" y="4374515"/>
            <a:ext cx="2663825" cy="1991360"/>
          </a:xfrm>
          <a:prstGeom prst="rect">
            <a:avLst/>
          </a:prstGeom>
          <a:noFill/>
          <a:ln w="9525">
            <a:noFill/>
            <a:miter/>
          </a:ln>
        </p:spPr>
        <p:txBody>
          <a:bodyPr lIns="121807" tIns="60904" rIns="121807" bIns="60904"/>
          <a:lstStyle/>
          <a:p>
            <a:pPr lvl="0" algn="l" eaLnBrk="1" hangingPunct="1">
              <a:lnSpc>
                <a:spcPct val="120000"/>
              </a:lnSpc>
              <a:buNone/>
            </a:pPr>
            <a:r>
              <a:rPr lang="en-US" altLang="zh-CN" dirty="0">
                <a:solidFill>
                  <a:schemeClr val="bg1">
                    <a:lumMod val="65000"/>
                  </a:schemeClr>
                </a:solidFill>
                <a:latin typeface="微软雅黑" panose="020B0503020204020204" charset="-122"/>
                <a:ea typeface="微软雅黑" panose="020B0503020204020204" charset="-122"/>
                <a:sym typeface="微软雅黑" panose="020B0503020204020204" charset="-122"/>
              </a:rPr>
              <a:t>       </a:t>
            </a:r>
            <a:r>
              <a:rPr lang="zh-CN" altLang="en-US" dirty="0">
                <a:solidFill>
                  <a:schemeClr val="bg1">
                    <a:lumMod val="65000"/>
                  </a:schemeClr>
                </a:solidFill>
                <a:latin typeface="微软雅黑" panose="020B0503020204020204" charset="-122"/>
                <a:ea typeface="微软雅黑" panose="020B0503020204020204" charset="-122"/>
                <a:sym typeface="微软雅黑" panose="020B0503020204020204" charset="-122"/>
              </a:rPr>
              <a:t>立足学生核心素养的培养，设计的任务链要能够有效驱动学生调动必备品格和关键能力等完成阅读，解决问题。</a:t>
            </a:r>
            <a:endParaRPr lang="zh-CN" altLang="en-US" dirty="0">
              <a:solidFill>
                <a:schemeClr val="bg1">
                  <a:lumMod val="65000"/>
                </a:schemeClr>
              </a:solidFill>
              <a:latin typeface="微软雅黑" panose="020B0503020204020204" charset="-122"/>
              <a:ea typeface="微软雅黑" panose="020B0503020204020204" charset="-122"/>
              <a:sym typeface="微软雅黑" panose="020B0503020204020204" charset="-122"/>
            </a:endParaRPr>
          </a:p>
        </p:txBody>
      </p:sp>
      <p:sp>
        <p:nvSpPr>
          <p:cNvPr id="12" name="文本框 79"/>
          <p:cNvSpPr/>
          <p:nvPr/>
        </p:nvSpPr>
        <p:spPr>
          <a:xfrm>
            <a:off x="1783080" y="2943225"/>
            <a:ext cx="2018030" cy="429895"/>
          </a:xfrm>
          <a:prstGeom prst="rect">
            <a:avLst/>
          </a:prstGeom>
          <a:noFill/>
          <a:ln w="9525">
            <a:noFill/>
            <a:miter/>
          </a:ln>
        </p:spPr>
        <p:txBody>
          <a:bodyPr wrap="square">
            <a:spAutoFit/>
          </a:bodyPr>
          <a:lstStyle/>
          <a:p>
            <a:pPr lvl="0" algn="ctr" eaLnBrk="1" hangingPunct="1">
              <a:buNone/>
            </a:pPr>
            <a:r>
              <a:rPr lang="zh-CN" altLang="en-US" sz="2200" b="1" dirty="0">
                <a:solidFill>
                  <a:schemeClr val="bg1">
                    <a:lumMod val="65000"/>
                  </a:schemeClr>
                </a:solidFill>
                <a:latin typeface="微软雅黑" panose="020B0503020204020204" charset="-122"/>
                <a:ea typeface="微软雅黑" panose="020B0503020204020204" charset="-122"/>
                <a:sym typeface="微软雅黑" panose="020B0503020204020204" charset="-122"/>
              </a:rPr>
              <a:t>综合性原则</a:t>
            </a:r>
            <a:endParaRPr lang="zh-CN" altLang="en-US" sz="2200" b="1" dirty="0">
              <a:solidFill>
                <a:schemeClr val="bg1">
                  <a:lumMod val="65000"/>
                </a:schemeClr>
              </a:solidFill>
              <a:latin typeface="微软雅黑" panose="020B0503020204020204" charset="-122"/>
              <a:ea typeface="微软雅黑" panose="020B0503020204020204" charset="-122"/>
              <a:sym typeface="微软雅黑" panose="020B0503020204020204" charset="-122"/>
            </a:endParaRPr>
          </a:p>
        </p:txBody>
      </p:sp>
      <p:sp>
        <p:nvSpPr>
          <p:cNvPr id="13" name="文本框 80"/>
          <p:cNvSpPr/>
          <p:nvPr/>
        </p:nvSpPr>
        <p:spPr>
          <a:xfrm>
            <a:off x="5048885" y="2943225"/>
            <a:ext cx="2018665" cy="429895"/>
          </a:xfrm>
          <a:prstGeom prst="rect">
            <a:avLst/>
          </a:prstGeom>
          <a:noFill/>
          <a:ln w="9525">
            <a:noFill/>
            <a:miter/>
          </a:ln>
        </p:spPr>
        <p:txBody>
          <a:bodyPr wrap="square">
            <a:spAutoFit/>
          </a:bodyPr>
          <a:lstStyle/>
          <a:p>
            <a:pPr lvl="0" algn="ctr" eaLnBrk="1" hangingPunct="1">
              <a:buNone/>
            </a:pPr>
            <a:r>
              <a:rPr lang="zh-CN" altLang="en-US" sz="2200" b="1" dirty="0">
                <a:solidFill>
                  <a:schemeClr val="bg1">
                    <a:lumMod val="65000"/>
                  </a:schemeClr>
                </a:solidFill>
                <a:latin typeface="微软雅黑" panose="020B0503020204020204" charset="-122"/>
                <a:ea typeface="微软雅黑" panose="020B0503020204020204" charset="-122"/>
                <a:sym typeface="微软雅黑" panose="020B0503020204020204" charset="-122"/>
              </a:rPr>
              <a:t>适切性原则</a:t>
            </a:r>
            <a:endParaRPr lang="zh-CN" altLang="en-US" sz="2200" b="1" dirty="0">
              <a:solidFill>
                <a:schemeClr val="bg1">
                  <a:lumMod val="65000"/>
                </a:schemeClr>
              </a:solidFill>
              <a:latin typeface="微软雅黑" panose="020B0503020204020204" charset="-122"/>
              <a:ea typeface="微软雅黑" panose="020B0503020204020204" charset="-122"/>
              <a:sym typeface="微软雅黑" panose="020B0503020204020204" charset="-122"/>
            </a:endParaRPr>
          </a:p>
        </p:txBody>
      </p:sp>
      <p:sp>
        <p:nvSpPr>
          <p:cNvPr id="14" name="文本框 81"/>
          <p:cNvSpPr/>
          <p:nvPr/>
        </p:nvSpPr>
        <p:spPr>
          <a:xfrm>
            <a:off x="8324850" y="2943225"/>
            <a:ext cx="2036445" cy="429895"/>
          </a:xfrm>
          <a:prstGeom prst="rect">
            <a:avLst/>
          </a:prstGeom>
          <a:noFill/>
          <a:ln w="9525">
            <a:noFill/>
            <a:miter/>
          </a:ln>
        </p:spPr>
        <p:txBody>
          <a:bodyPr wrap="square">
            <a:spAutoFit/>
          </a:bodyPr>
          <a:lstStyle/>
          <a:p>
            <a:pPr lvl="0" algn="ctr" eaLnBrk="1" hangingPunct="1">
              <a:buNone/>
            </a:pPr>
            <a:r>
              <a:rPr lang="zh-CN" altLang="en-US" sz="2200" b="1" dirty="0">
                <a:solidFill>
                  <a:schemeClr val="bg1">
                    <a:lumMod val="65000"/>
                  </a:schemeClr>
                </a:solidFill>
                <a:latin typeface="微软雅黑" panose="020B0503020204020204" charset="-122"/>
                <a:ea typeface="微软雅黑" panose="020B0503020204020204" charset="-122"/>
                <a:sym typeface="微软雅黑" panose="020B0503020204020204" charset="-122"/>
              </a:rPr>
              <a:t>全程化原则</a:t>
            </a:r>
            <a:endParaRPr lang="zh-CN" altLang="en-US" sz="2200" b="1" dirty="0">
              <a:solidFill>
                <a:schemeClr val="bg1">
                  <a:lumMod val="65000"/>
                </a:schemeClr>
              </a:solidFill>
              <a:latin typeface="微软雅黑" panose="020B0503020204020204" charset="-122"/>
              <a:ea typeface="微软雅黑" panose="020B0503020204020204" charset="-122"/>
              <a:sym typeface="微软雅黑" panose="020B0503020204020204" charset="-122"/>
            </a:endParaRPr>
          </a:p>
        </p:txBody>
      </p:sp>
      <p:sp>
        <p:nvSpPr>
          <p:cNvPr id="16" name="文本框 83"/>
          <p:cNvSpPr/>
          <p:nvPr/>
        </p:nvSpPr>
        <p:spPr>
          <a:xfrm>
            <a:off x="4115435" y="4374515"/>
            <a:ext cx="3973195" cy="1023620"/>
          </a:xfrm>
          <a:prstGeom prst="rect">
            <a:avLst/>
          </a:prstGeom>
          <a:noFill/>
          <a:ln w="9525">
            <a:noFill/>
            <a:miter/>
          </a:ln>
        </p:spPr>
        <p:txBody>
          <a:bodyPr lIns="121807" tIns="60904" rIns="121807" bIns="60904"/>
          <a:lstStyle/>
          <a:p>
            <a:pPr lvl="0" algn="l" eaLnBrk="1" hangingPunct="1">
              <a:lnSpc>
                <a:spcPct val="120000"/>
              </a:lnSpc>
              <a:buNone/>
            </a:pPr>
            <a:r>
              <a:rPr lang="en-US" altLang="zh-CN" dirty="0">
                <a:solidFill>
                  <a:schemeClr val="bg1">
                    <a:lumMod val="65000"/>
                  </a:schemeClr>
                </a:solidFill>
                <a:latin typeface="微软雅黑" panose="020B0503020204020204" charset="-122"/>
                <a:ea typeface="微软雅黑" panose="020B0503020204020204" charset="-122"/>
                <a:sym typeface="微软雅黑" panose="020B0503020204020204" charset="-122"/>
              </a:rPr>
              <a:t>       </a:t>
            </a:r>
            <a:r>
              <a:rPr lang="zh-CN" altLang="en-US" dirty="0">
                <a:solidFill>
                  <a:schemeClr val="bg1">
                    <a:lumMod val="65000"/>
                  </a:schemeClr>
                </a:solidFill>
                <a:latin typeface="微软雅黑" panose="020B0503020204020204" charset="-122"/>
                <a:ea typeface="微软雅黑" panose="020B0503020204020204" charset="-122"/>
                <a:sym typeface="微软雅黑" panose="020B0503020204020204" charset="-122"/>
              </a:rPr>
              <a:t>整本书因文体、内容和所在年段不同而呈现不同的教学价值。在设计任务链时，充分考虑文本的差异和年段的特点，以提取出适切的教学价值为前提，科学合理地将教学任务转化为</a:t>
            </a:r>
            <a:r>
              <a:rPr lang="zh-CN" altLang="en-US" dirty="0">
                <a:solidFill>
                  <a:schemeClr val="tx1"/>
                </a:solidFill>
                <a:latin typeface="微软雅黑" panose="020B0503020204020204" charset="-122"/>
                <a:ea typeface="微软雅黑" panose="020B0503020204020204" charset="-122"/>
                <a:sym typeface="微软雅黑" panose="020B0503020204020204" charset="-122"/>
              </a:rPr>
              <a:t>基于课标</a:t>
            </a:r>
            <a:r>
              <a:rPr lang="zh-CN" altLang="en-US" dirty="0">
                <a:solidFill>
                  <a:schemeClr val="bg1">
                    <a:lumMod val="65000"/>
                  </a:schemeClr>
                </a:solidFill>
                <a:latin typeface="微软雅黑" panose="020B0503020204020204" charset="-122"/>
                <a:ea typeface="微软雅黑" panose="020B0503020204020204" charset="-122"/>
                <a:sym typeface="微软雅黑" panose="020B0503020204020204" charset="-122"/>
              </a:rPr>
              <a:t>、</a:t>
            </a:r>
            <a:r>
              <a:rPr lang="zh-CN" altLang="en-US" dirty="0">
                <a:solidFill>
                  <a:schemeClr val="tx1"/>
                </a:solidFill>
                <a:latin typeface="微软雅黑" panose="020B0503020204020204" charset="-122"/>
                <a:ea typeface="微软雅黑" panose="020B0503020204020204" charset="-122"/>
                <a:sym typeface="微软雅黑" panose="020B0503020204020204" charset="-122"/>
              </a:rPr>
              <a:t>基于教材</a:t>
            </a:r>
            <a:r>
              <a:rPr lang="zh-CN" altLang="en-US" dirty="0">
                <a:solidFill>
                  <a:schemeClr val="bg1">
                    <a:lumMod val="65000"/>
                  </a:schemeClr>
                </a:solidFill>
                <a:latin typeface="微软雅黑" panose="020B0503020204020204" charset="-122"/>
                <a:ea typeface="微软雅黑" panose="020B0503020204020204" charset="-122"/>
                <a:sym typeface="微软雅黑" panose="020B0503020204020204" charset="-122"/>
              </a:rPr>
              <a:t>、</a:t>
            </a:r>
            <a:r>
              <a:rPr lang="zh-CN" altLang="en-US" dirty="0">
                <a:solidFill>
                  <a:schemeClr val="tx1"/>
                </a:solidFill>
                <a:latin typeface="微软雅黑" panose="020B0503020204020204" charset="-122"/>
                <a:ea typeface="微软雅黑" panose="020B0503020204020204" charset="-122"/>
                <a:sym typeface="微软雅黑" panose="020B0503020204020204" charset="-122"/>
              </a:rPr>
              <a:t>基于文本</a:t>
            </a:r>
            <a:r>
              <a:rPr lang="zh-CN" altLang="en-US" dirty="0">
                <a:solidFill>
                  <a:schemeClr val="bg1">
                    <a:lumMod val="65000"/>
                  </a:schemeClr>
                </a:solidFill>
                <a:latin typeface="微软雅黑" panose="020B0503020204020204" charset="-122"/>
                <a:ea typeface="微软雅黑" panose="020B0503020204020204" charset="-122"/>
                <a:sym typeface="微软雅黑" panose="020B0503020204020204" charset="-122"/>
              </a:rPr>
              <a:t>的链式任务，这就是适切性原则。</a:t>
            </a:r>
            <a:endParaRPr lang="zh-CN" altLang="en-US" dirty="0">
              <a:solidFill>
                <a:schemeClr val="bg1">
                  <a:lumMod val="65000"/>
                </a:schemeClr>
              </a:solidFill>
              <a:latin typeface="微软雅黑" panose="020B0503020204020204" charset="-122"/>
              <a:ea typeface="微软雅黑" panose="020B0503020204020204" charset="-122"/>
              <a:sym typeface="微软雅黑" panose="020B0503020204020204" charset="-122"/>
            </a:endParaRPr>
          </a:p>
        </p:txBody>
      </p:sp>
      <p:sp>
        <p:nvSpPr>
          <p:cNvPr id="19" name="文本框 86"/>
          <p:cNvSpPr/>
          <p:nvPr/>
        </p:nvSpPr>
        <p:spPr>
          <a:xfrm>
            <a:off x="8011795" y="4374515"/>
            <a:ext cx="3034030" cy="2433320"/>
          </a:xfrm>
          <a:prstGeom prst="rect">
            <a:avLst/>
          </a:prstGeom>
          <a:noFill/>
          <a:ln w="9525">
            <a:noFill/>
            <a:miter/>
          </a:ln>
        </p:spPr>
        <p:txBody>
          <a:bodyPr lIns="121807" tIns="60904" rIns="121807" bIns="60904"/>
          <a:lstStyle/>
          <a:p>
            <a:pPr lvl="0" algn="l" eaLnBrk="1" hangingPunct="1">
              <a:lnSpc>
                <a:spcPct val="120000"/>
              </a:lnSpc>
              <a:buNone/>
            </a:pPr>
            <a:r>
              <a:rPr lang="en-US" altLang="zh-CN" dirty="0">
                <a:solidFill>
                  <a:schemeClr val="bg1">
                    <a:lumMod val="65000"/>
                  </a:schemeClr>
                </a:solidFill>
                <a:latin typeface="微软雅黑" panose="020B0503020204020204" charset="-122"/>
                <a:ea typeface="微软雅黑" panose="020B0503020204020204" charset="-122"/>
                <a:sym typeface="微软雅黑" panose="020B0503020204020204" charset="-122"/>
              </a:rPr>
              <a:t>       </a:t>
            </a:r>
            <a:r>
              <a:rPr lang="zh-CN" altLang="en-US" dirty="0">
                <a:solidFill>
                  <a:schemeClr val="bg1">
                    <a:lumMod val="65000"/>
                  </a:schemeClr>
                </a:solidFill>
                <a:latin typeface="微软雅黑" panose="020B0503020204020204" charset="-122"/>
                <a:ea typeface="微软雅黑" panose="020B0503020204020204" charset="-122"/>
                <a:sym typeface="微软雅黑" panose="020B0503020204020204" charset="-122"/>
              </a:rPr>
              <a:t>为持续激发学生阅读的动力，助力学生自主有效地完成阅读任务，着眼于学生的阅读全程来设计指向不同阅读阶段的子任务，组成任务链，这就是全程化原则。</a:t>
            </a:r>
            <a:endParaRPr lang="zh-CN" altLang="en-US" dirty="0">
              <a:solidFill>
                <a:schemeClr val="bg1">
                  <a:lumMod val="65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filter="fade">
                                      <p:cBhvr>
                                        <p:cTn id="13" dur="300"/>
                                        <p:tgtEl>
                                          <p:spTgt spid="1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filter="fade">
                                      <p:cBhvr>
                                        <p:cTn id="17" dur="300"/>
                                        <p:tgtEl>
                                          <p:spTgt spid="13"/>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filter="fade">
                                      <p:cBhvr>
                                        <p:cTn id="21" dur="300"/>
                                        <p:tgtEl>
                                          <p:spTgt spid="14"/>
                                        </p:tgtEl>
                                      </p:cBhvr>
                                    </p:animEffect>
                                  </p:childTnLst>
                                </p:cTn>
                              </p:par>
                              <p:par>
                                <p:cTn id="22" presetID="7"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0" fill="hold"/>
                                        <p:tgtEl>
                                          <p:spTgt spid="9"/>
                                        </p:tgtEl>
                                        <p:attrNameLst>
                                          <p:attrName>ppt_x</p:attrName>
                                        </p:attrNameLst>
                                      </p:cBhvr>
                                      <p:tavLst>
                                        <p:tav tm="0">
                                          <p:val>
                                            <p:strVal val="#ppt_x"/>
                                          </p:val>
                                        </p:tav>
                                        <p:tav tm="100000">
                                          <p:val>
                                            <p:strVal val="#ppt_x"/>
                                          </p:val>
                                        </p:tav>
                                      </p:tavLst>
                                    </p:anim>
                                    <p:anim calcmode="lin" valueType="num">
                                      <p:cBhvr additive="base">
                                        <p:cTn id="25" dur="5000" fill="hold"/>
                                        <p:tgtEl>
                                          <p:spTgt spid="9"/>
                                        </p:tgtEl>
                                        <p:attrNameLst>
                                          <p:attrName>ppt_y</p:attrName>
                                        </p:attrNameLst>
                                      </p:cBhvr>
                                      <p:tavLst>
                                        <p:tav tm="0">
                                          <p:val>
                                            <p:strVal val="1+#ppt_h/2"/>
                                          </p:val>
                                        </p:tav>
                                        <p:tav tm="100000">
                                          <p:val>
                                            <p:strVal val="#ppt_y"/>
                                          </p:val>
                                        </p:tav>
                                      </p:tavLst>
                                    </p:anim>
                                  </p:childTnLst>
                                </p:cTn>
                              </p:par>
                              <p:par>
                                <p:cTn id="26" presetID="7"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0" fill="hold"/>
                                        <p:tgtEl>
                                          <p:spTgt spid="16"/>
                                        </p:tgtEl>
                                        <p:attrNameLst>
                                          <p:attrName>ppt_x</p:attrName>
                                        </p:attrNameLst>
                                      </p:cBhvr>
                                      <p:tavLst>
                                        <p:tav tm="0">
                                          <p:val>
                                            <p:strVal val="#ppt_x"/>
                                          </p:val>
                                        </p:tav>
                                        <p:tav tm="100000">
                                          <p:val>
                                            <p:strVal val="#ppt_x"/>
                                          </p:val>
                                        </p:tav>
                                      </p:tavLst>
                                    </p:anim>
                                    <p:anim calcmode="lin" valueType="num">
                                      <p:cBhvr additive="base">
                                        <p:cTn id="29" dur="5000" fill="hold"/>
                                        <p:tgtEl>
                                          <p:spTgt spid="16"/>
                                        </p:tgtEl>
                                        <p:attrNameLst>
                                          <p:attrName>ppt_y</p:attrName>
                                        </p:attrNameLst>
                                      </p:cBhvr>
                                      <p:tavLst>
                                        <p:tav tm="0">
                                          <p:val>
                                            <p:strVal val="1+#ppt_h/2"/>
                                          </p:val>
                                        </p:tav>
                                        <p:tav tm="100000">
                                          <p:val>
                                            <p:strVal val="#ppt_y"/>
                                          </p:val>
                                        </p:tav>
                                      </p:tavLst>
                                    </p:anim>
                                  </p:childTnLst>
                                </p:cTn>
                              </p:par>
                              <p:par>
                                <p:cTn id="30" presetID="7" presetClass="entr" presetSubtype="4"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0" fill="hold"/>
                                        <p:tgtEl>
                                          <p:spTgt spid="19"/>
                                        </p:tgtEl>
                                        <p:attrNameLst>
                                          <p:attrName>ppt_x</p:attrName>
                                        </p:attrNameLst>
                                      </p:cBhvr>
                                      <p:tavLst>
                                        <p:tav tm="0">
                                          <p:val>
                                            <p:strVal val="#ppt_x"/>
                                          </p:val>
                                        </p:tav>
                                        <p:tav tm="100000">
                                          <p:val>
                                            <p:strVal val="#ppt_x"/>
                                          </p:val>
                                        </p:tav>
                                      </p:tavLst>
                                    </p:anim>
                                    <p:anim calcmode="lin" valueType="num">
                                      <p:cBhvr additive="base">
                                        <p:cTn id="33" dur="5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p:bldP spid="13" grpId="0" bldLvl="0"/>
      <p:bldP spid="14" grpId="0" bldLvl="0"/>
      <p:bldP spid="9" grpId="0"/>
      <p:bldP spid="9" grpId="1"/>
      <p:bldP spid="16" grpId="0"/>
      <p:bldP spid="16" grpId="1"/>
      <p:bldP spid="19" grpId="0"/>
      <p:bldP spid="19"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5" name="图片 4" descr="C:/Users/36306/Desktop/图片1.png图片1"/>
          <p:cNvPicPr>
            <a:picLocks noChangeAspect="1"/>
          </p:cNvPicPr>
          <p:nvPr/>
        </p:nvPicPr>
        <p:blipFill rotWithShape="1">
          <a:blip r:embed="rId1"/>
          <a:srcRect l="11" r="11"/>
          <a:stretch>
            <a:fillRect/>
          </a:stretch>
        </p:blipFill>
        <p:spPr>
          <a:xfrm>
            <a:off x="0" y="1171"/>
            <a:ext cx="12190095" cy="6856928"/>
          </a:xfrm>
          <a:prstGeom prst="rect">
            <a:avLst/>
          </a:prstGeom>
        </p:spPr>
      </p:pic>
      <p:sp>
        <p:nvSpPr>
          <p:cNvPr id="8" name="矩形 7"/>
          <p:cNvSpPr/>
          <p:nvPr/>
        </p:nvSpPr>
        <p:spPr>
          <a:xfrm>
            <a:off x="3438165" y="1243177"/>
            <a:ext cx="7799080" cy="1225073"/>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9" name="矩形 8"/>
          <p:cNvSpPr/>
          <p:nvPr/>
        </p:nvSpPr>
        <p:spPr>
          <a:xfrm>
            <a:off x="4269882" y="1079939"/>
            <a:ext cx="4685547" cy="463479"/>
          </a:xfrm>
          <a:prstGeom prst="rect">
            <a:avLst/>
          </a:prstGeom>
          <a:solidFill>
            <a:srgbClr val="00787D"/>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latin typeface="+mj-lt"/>
                <a:ea typeface="微软雅黑" panose="020B0503020204020204" charset="-122"/>
              </a:rPr>
              <a:t>记录一本瑞典旅行手账</a:t>
            </a:r>
            <a:endParaRPr lang="zh-CN" altLang="en-US" sz="2400" dirty="0">
              <a:latin typeface="+mj-lt"/>
              <a:ea typeface="微软雅黑" panose="020B0503020204020204" charset="-122"/>
            </a:endParaRPr>
          </a:p>
        </p:txBody>
      </p:sp>
      <p:sp>
        <p:nvSpPr>
          <p:cNvPr id="10" name="六边形 9"/>
          <p:cNvSpPr/>
          <p:nvPr/>
        </p:nvSpPr>
        <p:spPr>
          <a:xfrm>
            <a:off x="695960" y="2661285"/>
            <a:ext cx="2098675" cy="1729740"/>
          </a:xfrm>
          <a:prstGeom prst="hexagon">
            <a:avLst/>
          </a:prstGeom>
          <a:solidFill>
            <a:srgbClr val="00787D"/>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dirty="0">
                <a:latin typeface="+mj-lt"/>
                <a:ea typeface="微软雅黑" panose="020B0503020204020204" charset="-122"/>
              </a:rPr>
              <a:t>我和尼尔斯</a:t>
            </a:r>
            <a:endParaRPr lang="zh-CN" altLang="en-US" sz="2000" dirty="0">
              <a:latin typeface="+mj-lt"/>
              <a:ea typeface="微软雅黑" panose="020B0503020204020204" charset="-122"/>
            </a:endParaRPr>
          </a:p>
          <a:p>
            <a:pPr algn="ctr"/>
            <a:r>
              <a:rPr lang="zh-CN" altLang="en-US" sz="2000" dirty="0">
                <a:latin typeface="+mj-lt"/>
                <a:ea typeface="微软雅黑" panose="020B0503020204020204" charset="-122"/>
              </a:rPr>
              <a:t>游瑞典</a:t>
            </a:r>
            <a:endParaRPr lang="zh-CN" altLang="en-US" sz="2000" dirty="0">
              <a:latin typeface="+mj-lt"/>
              <a:ea typeface="微软雅黑" panose="020B0503020204020204" charset="-122"/>
            </a:endParaRPr>
          </a:p>
        </p:txBody>
      </p:sp>
      <p:cxnSp>
        <p:nvCxnSpPr>
          <p:cNvPr id="11" name="直接箭头连接符 10"/>
          <p:cNvCxnSpPr>
            <a:stCxn id="10" idx="5"/>
            <a:endCxn id="8" idx="1"/>
          </p:cNvCxnSpPr>
          <p:nvPr/>
        </p:nvCxnSpPr>
        <p:spPr>
          <a:xfrm flipV="1">
            <a:off x="2362131" y="1856239"/>
            <a:ext cx="1075690" cy="80518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10" idx="0"/>
            <a:endCxn id="15" idx="1"/>
          </p:cNvCxnSpPr>
          <p:nvPr/>
        </p:nvCxnSpPr>
        <p:spPr>
          <a:xfrm flipV="1">
            <a:off x="2794920" y="3511758"/>
            <a:ext cx="643255" cy="14605"/>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10" idx="1"/>
            <a:endCxn id="18" idx="1"/>
          </p:cNvCxnSpPr>
          <p:nvPr/>
        </p:nvCxnSpPr>
        <p:spPr>
          <a:xfrm>
            <a:off x="2362131" y="4391307"/>
            <a:ext cx="1075690" cy="77597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4" name="TextBox 9"/>
          <p:cNvSpPr txBox="1"/>
          <p:nvPr/>
        </p:nvSpPr>
        <p:spPr>
          <a:xfrm>
            <a:off x="3654155" y="1583918"/>
            <a:ext cx="7295293" cy="569595"/>
          </a:xfrm>
          <a:prstGeom prst="rect">
            <a:avLst/>
          </a:prstGeom>
          <a:noFill/>
        </p:spPr>
        <p:txBody>
          <a:bodyPr wrap="square" lIns="91405" tIns="45701" rIns="91405" bIns="4570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400" dirty="0">
                <a:solidFill>
                  <a:schemeClr val="bg1">
                    <a:lumMod val="50000"/>
                  </a:schemeClr>
                </a:solidFill>
                <a:latin typeface="+mj-lt"/>
                <a:ea typeface="微软雅黑" panose="020B0503020204020204" charset="-122"/>
              </a:rPr>
              <a:t>阅读与梳理</a:t>
            </a:r>
            <a:endParaRPr lang="zh-CN" altLang="en-US" sz="2400" dirty="0">
              <a:solidFill>
                <a:schemeClr val="bg1">
                  <a:lumMod val="50000"/>
                </a:schemeClr>
              </a:solidFill>
              <a:latin typeface="+mj-lt"/>
              <a:ea typeface="微软雅黑" panose="020B0503020204020204" charset="-122"/>
            </a:endParaRPr>
          </a:p>
        </p:txBody>
      </p:sp>
      <p:sp>
        <p:nvSpPr>
          <p:cNvPr id="15" name="矩形 14"/>
          <p:cNvSpPr/>
          <p:nvPr/>
        </p:nvSpPr>
        <p:spPr>
          <a:xfrm>
            <a:off x="3438165" y="2898720"/>
            <a:ext cx="7799080" cy="1225073"/>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16" name="矩形 15"/>
          <p:cNvSpPr/>
          <p:nvPr/>
        </p:nvSpPr>
        <p:spPr>
          <a:xfrm>
            <a:off x="4269882" y="2735482"/>
            <a:ext cx="4685547" cy="463479"/>
          </a:xfrm>
          <a:prstGeom prst="rect">
            <a:avLst/>
          </a:prstGeom>
          <a:solidFill>
            <a:srgbClr val="00787D"/>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latin typeface="+mj-lt"/>
                <a:ea typeface="微软雅黑" panose="020B0503020204020204" charset="-122"/>
              </a:rPr>
              <a:t>举行一次旅行成果发布会</a:t>
            </a:r>
            <a:endParaRPr lang="zh-CN" altLang="en-US" sz="2400" dirty="0">
              <a:latin typeface="+mj-lt"/>
              <a:ea typeface="微软雅黑" panose="020B0503020204020204" charset="-122"/>
            </a:endParaRPr>
          </a:p>
        </p:txBody>
      </p:sp>
      <p:sp>
        <p:nvSpPr>
          <p:cNvPr id="17" name="TextBox 12"/>
          <p:cNvSpPr txBox="1"/>
          <p:nvPr/>
        </p:nvSpPr>
        <p:spPr>
          <a:xfrm>
            <a:off x="3654155" y="3239460"/>
            <a:ext cx="7295293" cy="569595"/>
          </a:xfrm>
          <a:prstGeom prst="rect">
            <a:avLst/>
          </a:prstGeom>
          <a:noFill/>
        </p:spPr>
        <p:txBody>
          <a:bodyPr wrap="square" lIns="91405" tIns="45701" rIns="91405" bIns="4570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400" dirty="0">
                <a:solidFill>
                  <a:schemeClr val="bg1">
                    <a:lumMod val="50000"/>
                  </a:schemeClr>
                </a:solidFill>
                <a:latin typeface="+mj-lt"/>
                <a:ea typeface="微软雅黑" panose="020B0503020204020204" charset="-122"/>
              </a:rPr>
              <a:t>分享与交流</a:t>
            </a:r>
            <a:endParaRPr lang="zh-CN" altLang="en-US" sz="2400" dirty="0">
              <a:solidFill>
                <a:schemeClr val="bg1">
                  <a:lumMod val="50000"/>
                </a:schemeClr>
              </a:solidFill>
              <a:latin typeface="+mj-lt"/>
              <a:ea typeface="微软雅黑" panose="020B0503020204020204" charset="-122"/>
            </a:endParaRPr>
          </a:p>
        </p:txBody>
      </p:sp>
      <p:sp>
        <p:nvSpPr>
          <p:cNvPr id="18" name="矩形 17"/>
          <p:cNvSpPr/>
          <p:nvPr/>
        </p:nvSpPr>
        <p:spPr>
          <a:xfrm>
            <a:off x="3438165" y="4554259"/>
            <a:ext cx="7799080" cy="1225073"/>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19" name="矩形 18"/>
          <p:cNvSpPr/>
          <p:nvPr/>
        </p:nvSpPr>
        <p:spPr>
          <a:xfrm>
            <a:off x="4269882" y="4391025"/>
            <a:ext cx="4685547" cy="463479"/>
          </a:xfrm>
          <a:prstGeom prst="rect">
            <a:avLst/>
          </a:prstGeom>
          <a:solidFill>
            <a:srgbClr val="00787D"/>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latin typeface="+mj-lt"/>
                <a:ea typeface="微软雅黑" panose="020B0503020204020204" charset="-122"/>
              </a:rPr>
              <a:t>编写《我的旅行记》梗概</a:t>
            </a:r>
            <a:endParaRPr lang="zh-CN" altLang="en-US" sz="2400" dirty="0">
              <a:latin typeface="+mj-lt"/>
              <a:ea typeface="微软雅黑" panose="020B0503020204020204" charset="-122"/>
            </a:endParaRPr>
          </a:p>
        </p:txBody>
      </p:sp>
      <p:sp>
        <p:nvSpPr>
          <p:cNvPr id="20" name="TextBox 15"/>
          <p:cNvSpPr txBox="1"/>
          <p:nvPr/>
        </p:nvSpPr>
        <p:spPr>
          <a:xfrm>
            <a:off x="3654155" y="4895001"/>
            <a:ext cx="7295293" cy="569595"/>
          </a:xfrm>
          <a:prstGeom prst="rect">
            <a:avLst/>
          </a:prstGeom>
          <a:noFill/>
        </p:spPr>
        <p:txBody>
          <a:bodyPr wrap="square" lIns="91405" tIns="45701" rIns="91405" bIns="4570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400" dirty="0">
                <a:solidFill>
                  <a:schemeClr val="bg1">
                    <a:lumMod val="50000"/>
                  </a:schemeClr>
                </a:solidFill>
                <a:latin typeface="+mj-lt"/>
                <a:ea typeface="微软雅黑" panose="020B0503020204020204" charset="-122"/>
              </a:rPr>
              <a:t>探究与表达</a:t>
            </a:r>
            <a:endParaRPr lang="zh-CN" altLang="en-US" sz="2400" dirty="0">
              <a:solidFill>
                <a:schemeClr val="bg1">
                  <a:lumMod val="50000"/>
                </a:schemeClr>
              </a:solidFill>
              <a:latin typeface="+mj-lt"/>
              <a:ea typeface="微软雅黑" panose="020B0503020204020204" charset="-122"/>
            </a:endParaRPr>
          </a:p>
        </p:txBody>
      </p:sp>
      <p:sp>
        <p:nvSpPr>
          <p:cNvPr id="3" name="矩形 2"/>
          <p:cNvSpPr/>
          <p:nvPr>
            <p:custDataLst>
              <p:tags r:id="rId2"/>
            </p:custDataLst>
          </p:nvPr>
        </p:nvSpPr>
        <p:spPr>
          <a:xfrm>
            <a:off x="4898390" y="640080"/>
            <a:ext cx="2341245" cy="76200"/>
          </a:xfrm>
          <a:prstGeom prst="rect">
            <a:avLst/>
          </a:prstGeom>
          <a:solidFill>
            <a:srgbClr val="007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Copyright Notice"/>
          <p:cNvSpPr/>
          <p:nvPr>
            <p:custDataLst>
              <p:tags r:id="rId3"/>
            </p:custDataLst>
          </p:nvPr>
        </p:nvSpPr>
        <p:spPr bwMode="auto">
          <a:xfrm>
            <a:off x="2993686" y="135103"/>
            <a:ext cx="6130925" cy="4337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cap="small" dirty="0">
                <a:solidFill>
                  <a:schemeClr val="accent3">
                    <a:lumMod val="50000"/>
                  </a:schemeClr>
                </a:solidFill>
                <a:latin typeface="微软雅黑" panose="020B0503020204020204" charset="-122"/>
                <a:ea typeface="微软雅黑" panose="020B0503020204020204" charset="-122"/>
              </a:rPr>
              <a:t>综合性原则</a:t>
            </a:r>
            <a:endParaRPr lang="zh-CN" altLang="en-US" sz="2400" b="1" cap="small" dirty="0">
              <a:solidFill>
                <a:schemeClr val="accent3">
                  <a:lumMod val="50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P spid="17" grpId="1"/>
      <p:bldP spid="20" grpId="0"/>
      <p:bldP spid="20" grpId="1"/>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commondata" val="eyJoZGlkIjoiNDBhZGNkZWRlYzQwNTU5NGNhNTdmZTRhZjY3NjMxN2E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1658</Words>
  <Application>WPS 演示</Application>
  <PresentationFormat>自定义</PresentationFormat>
  <Paragraphs>194</Paragraphs>
  <Slides>18</Slides>
  <Notes>25</Notes>
  <HiddenSlides>0</HiddenSlides>
  <MMClips>1</MMClips>
  <ScaleCrop>false</ScaleCrop>
  <HeadingPairs>
    <vt:vector size="6" baseType="variant">
      <vt:variant>
        <vt:lpstr>已用的字体</vt:lpstr>
      </vt:variant>
      <vt:variant>
        <vt:i4>40</vt:i4>
      </vt:variant>
      <vt:variant>
        <vt:lpstr>主题</vt:lpstr>
      </vt:variant>
      <vt:variant>
        <vt:i4>10</vt:i4>
      </vt:variant>
      <vt:variant>
        <vt:lpstr>幻灯片标题</vt:lpstr>
      </vt:variant>
      <vt:variant>
        <vt:i4>18</vt:i4>
      </vt:variant>
    </vt:vector>
  </HeadingPairs>
  <TitlesOfParts>
    <vt:vector size="68" baseType="lpstr">
      <vt:lpstr>Arial</vt:lpstr>
      <vt:lpstr>宋体</vt:lpstr>
      <vt:lpstr>Wingdings</vt:lpstr>
      <vt:lpstr>Calibri</vt:lpstr>
      <vt:lpstr>Impact</vt:lpstr>
      <vt:lpstr>Signika</vt:lpstr>
      <vt:lpstr>Segoe Print</vt:lpstr>
      <vt:lpstr>Open Sans Extrabold</vt:lpstr>
      <vt:lpstr>LiHei Pro</vt:lpstr>
      <vt:lpstr>迷你简汉真广标</vt:lpstr>
      <vt:lpstr>ITC Avant Garde Std Bk</vt:lpstr>
      <vt:lpstr>Century Gothic</vt:lpstr>
      <vt:lpstr>微软雅黑</vt:lpstr>
      <vt:lpstr>Open Sans</vt:lpstr>
      <vt:lpstr>思源黑体 CN Medium</vt:lpstr>
      <vt:lpstr>黑体</vt:lpstr>
      <vt:lpstr>方正兰亭纤黑_GBK</vt:lpstr>
      <vt:lpstr>Calibri</vt:lpstr>
      <vt:lpstr>方正兰亭黑简体</vt:lpstr>
      <vt:lpstr>Arial Unicode MS</vt:lpstr>
      <vt:lpstr>等线</vt:lpstr>
      <vt:lpstr>Helvetica Neue</vt:lpstr>
      <vt:lpstr>Roboto Condensed</vt:lpstr>
      <vt:lpstr>Wide Latin</vt:lpstr>
      <vt:lpstr>Raleway</vt:lpstr>
      <vt:lpstr>冬青黑体简体中文 W3</vt:lpstr>
      <vt:lpstr>Dotum</vt:lpstr>
      <vt:lpstr>Malgun Gothic</vt:lpstr>
      <vt:lpstr>Arial</vt:lpstr>
      <vt:lpstr>方正正黑简体</vt:lpstr>
      <vt:lpstr>Arial Unicode MS</vt:lpstr>
      <vt:lpstr>FontAwesome</vt:lpstr>
      <vt:lpstr>等线 Light</vt:lpstr>
      <vt:lpstr>华文行楷</vt:lpstr>
      <vt:lpstr>汉仪雪君体简</vt:lpstr>
      <vt:lpstr>汉仪闫锐敏行楷简</vt:lpstr>
      <vt:lpstr>华文隶书</vt:lpstr>
      <vt:lpstr>Calibri Light</vt:lpstr>
      <vt:lpstr>方正宋刻本秀楷简体</vt:lpstr>
      <vt:lpstr>MS PGothic</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潘虹</cp:lastModifiedBy>
  <cp:revision>6</cp:revision>
  <dcterms:created xsi:type="dcterms:W3CDTF">2017-08-27T00:34:00Z</dcterms:created>
  <dcterms:modified xsi:type="dcterms:W3CDTF">2023-12-10T13:54:05Z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D4F8B710016C46AB84DDEEB46B655071_13</vt:lpwstr>
  </property>
</Properties>
</file>