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65" r:id="rId5"/>
    <p:sldId id="257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0" r:id="rId15"/>
    <p:sldId id="276" r:id="rId16"/>
    <p:sldId id="277" r:id="rId17"/>
    <p:sldId id="278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0"/>
            <a:ext cx="11780520" cy="67411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0"/>
            <a:ext cx="12124055" cy="6819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0" y="0"/>
            <a:ext cx="12082145" cy="67964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8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39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TEzOGJkMWU3YjEyNmYxNDFmMjA0NzEwYzc2NTNhZjIifQ==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Arial</vt:lpstr>
      <vt:lpstr>宋体</vt:lpstr>
      <vt:lpstr>Wingdings</vt:lpstr>
      <vt:lpstr>Arial Unicode MS</vt:lpstr>
      <vt:lpstr>Calibri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fish</cp:lastModifiedBy>
  <cp:revision>3</cp:revision>
  <dcterms:created xsi:type="dcterms:W3CDTF">2023-12-10T13:59:21Z</dcterms:created>
  <dcterms:modified xsi:type="dcterms:W3CDTF">2023-12-10T14:10:52Z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F976BFDC7E2F4DFE9EAE6FE9D93793D6_12</vt:lpwstr>
  </property>
  <property fmtid="{D5CDD505-2E9C-101B-9397-08002B2CF9AE}" pid="3" name="KSOProductBuildVer">
    <vt:lpwstr>2052-12.1.0.15712</vt:lpwstr>
  </property>
</Properties>
</file>