
<file path=[Content_Types].xml><?xml version="1.0" encoding="utf-8"?>
<Types xmlns="http://schemas.openxmlformats.org/package/2006/content-types">
  <Default Extension="jpeg" ContentType="image/jpeg"/>
  <Default Extension="JPG" ContentType="image/.jpg"/>
  <Default Extension="wav" ContentType="audio/x-wav"/>
  <Default Extension="png" ContentType="image/png"/>
  <Default Extension="mp3" ContentType="audio/mp3"/>
  <Default Extension="mp4" ContentType="video/mp4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  <p:sldMasterId id="2147483660" r:id="rId3"/>
  </p:sldMasterIdLst>
  <p:sldIdLst>
    <p:sldId id="410" r:id="rId4"/>
    <p:sldId id="409" r:id="rId5"/>
    <p:sldId id="394" r:id="rId6"/>
    <p:sldId id="395" r:id="rId7"/>
    <p:sldId id="396" r:id="rId8"/>
    <p:sldId id="426" r:id="rId9"/>
    <p:sldId id="399" r:id="rId10"/>
    <p:sldId id="400" r:id="rId11"/>
    <p:sldId id="411" r:id="rId12"/>
    <p:sldId id="402" r:id="rId13"/>
    <p:sldId id="422" r:id="rId14"/>
    <p:sldId id="425" r:id="rId15"/>
    <p:sldId id="406" r:id="rId16"/>
  </p:sldIdLst>
  <p:sldSz cx="9144000" cy="6858000" type="screen4x3"/>
  <p:notesSz cx="6858000" cy="9144000"/>
  <p:custDataLst>
    <p:tags r:id="rId21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280" userDrawn="1">
          <p15:clr>
            <a:srgbClr val="A4A3A4"/>
          </p15:clr>
        </p15:guide>
        <p15:guide id="2" pos="2818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作者" initials="A" lastIdx="0" clrIdx="1"/>
  <p:cmAuthor id="1" name="qiu" initials="q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howGuides="1">
      <p:cViewPr varScale="1">
        <p:scale>
          <a:sx n="108" d="100"/>
          <a:sy n="108" d="100"/>
        </p:scale>
        <p:origin x="-1116" y="-78"/>
      </p:cViewPr>
      <p:guideLst>
        <p:guide orient="horz" pos="2280"/>
        <p:guide pos="2818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slide" Target="slides/slide3.xml"/><Relationship Id="rId5" Type="http://schemas.openxmlformats.org/officeDocument/2006/relationships/slide" Target="slides/slide2.xml"/><Relationship Id="rId4" Type="http://schemas.openxmlformats.org/officeDocument/2006/relationships/slide" Target="slides/slide1.xml"/><Relationship Id="rId3" Type="http://schemas.openxmlformats.org/officeDocument/2006/relationships/slideMaster" Target="slideMasters/slideMaster2.xml"/><Relationship Id="rId21" Type="http://schemas.openxmlformats.org/officeDocument/2006/relationships/tags" Target="tags/tag312.xml"/><Relationship Id="rId20" Type="http://schemas.openxmlformats.org/officeDocument/2006/relationships/commentAuthors" Target="commentAuthors.xml"/><Relationship Id="rId2" Type="http://schemas.openxmlformats.org/officeDocument/2006/relationships/theme" Target="theme/theme1.xml"/><Relationship Id="rId19" Type="http://schemas.openxmlformats.org/officeDocument/2006/relationships/tableStyles" Target="tableStyles.xml"/><Relationship Id="rId18" Type="http://schemas.openxmlformats.org/officeDocument/2006/relationships/viewProps" Target="viewProps.xml"/><Relationship Id="rId17" Type="http://schemas.openxmlformats.org/officeDocument/2006/relationships/presProps" Target="presProps.xml"/><Relationship Id="rId16" Type="http://schemas.openxmlformats.org/officeDocument/2006/relationships/slide" Target="slides/slide13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9" Type="http://schemas.openxmlformats.org/officeDocument/2006/relationships/tags" Target="../tags/tag5.xml"/><Relationship Id="rId8" Type="http://schemas.openxmlformats.org/officeDocument/2006/relationships/tags" Target="../tags/tag4.xml"/><Relationship Id="rId7" Type="http://schemas.openxmlformats.org/officeDocument/2006/relationships/image" Target="../media/image4.png"/><Relationship Id="rId6" Type="http://schemas.openxmlformats.org/officeDocument/2006/relationships/tags" Target="../tags/tag3.xml"/><Relationship Id="rId5" Type="http://schemas.openxmlformats.org/officeDocument/2006/relationships/image" Target="../media/image3.png"/><Relationship Id="rId4" Type="http://schemas.openxmlformats.org/officeDocument/2006/relationships/tags" Target="../tags/tag2.xml"/><Relationship Id="rId3" Type="http://schemas.openxmlformats.org/officeDocument/2006/relationships/image" Target="../media/image2.png"/><Relationship Id="rId2" Type="http://schemas.openxmlformats.org/officeDocument/2006/relationships/tags" Target="../tags/tag1.xml"/><Relationship Id="rId13" Type="http://schemas.openxmlformats.org/officeDocument/2006/relationships/tags" Target="../tags/tag9.xml"/><Relationship Id="rId12" Type="http://schemas.openxmlformats.org/officeDocument/2006/relationships/tags" Target="../tags/tag8.xml"/><Relationship Id="rId11" Type="http://schemas.openxmlformats.org/officeDocument/2006/relationships/tags" Target="../tags/tag7.xml"/><Relationship Id="rId10" Type="http://schemas.openxmlformats.org/officeDocument/2006/relationships/tags" Target="../tags/tag6.xml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9" Type="http://schemas.openxmlformats.org/officeDocument/2006/relationships/tags" Target="../tags/tag14.xml"/><Relationship Id="rId8" Type="http://schemas.openxmlformats.org/officeDocument/2006/relationships/tags" Target="../tags/tag13.xml"/><Relationship Id="rId7" Type="http://schemas.openxmlformats.org/officeDocument/2006/relationships/image" Target="../media/image6.png"/><Relationship Id="rId6" Type="http://schemas.openxmlformats.org/officeDocument/2006/relationships/tags" Target="../tags/tag12.xml"/><Relationship Id="rId5" Type="http://schemas.openxmlformats.org/officeDocument/2006/relationships/image" Target="../media/image5.png"/><Relationship Id="rId4" Type="http://schemas.openxmlformats.org/officeDocument/2006/relationships/tags" Target="../tags/tag11.xml"/><Relationship Id="rId3" Type="http://schemas.openxmlformats.org/officeDocument/2006/relationships/image" Target="../media/image2.png"/><Relationship Id="rId2" Type="http://schemas.openxmlformats.org/officeDocument/2006/relationships/tags" Target="../tags/tag10.xml"/><Relationship Id="rId12" Type="http://schemas.openxmlformats.org/officeDocument/2006/relationships/tags" Target="../tags/tag17.xml"/><Relationship Id="rId11" Type="http://schemas.openxmlformats.org/officeDocument/2006/relationships/tags" Target="../tags/tag16.xml"/><Relationship Id="rId10" Type="http://schemas.openxmlformats.org/officeDocument/2006/relationships/tags" Target="../tags/tag15.xml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9" Type="http://schemas.openxmlformats.org/officeDocument/2006/relationships/tags" Target="../tags/tag22.xml"/><Relationship Id="rId8" Type="http://schemas.openxmlformats.org/officeDocument/2006/relationships/tags" Target="../tags/tag21.xml"/><Relationship Id="rId7" Type="http://schemas.openxmlformats.org/officeDocument/2006/relationships/image" Target="../media/image8.png"/><Relationship Id="rId6" Type="http://schemas.openxmlformats.org/officeDocument/2006/relationships/tags" Target="../tags/tag20.xml"/><Relationship Id="rId5" Type="http://schemas.openxmlformats.org/officeDocument/2006/relationships/image" Target="../media/image7.png"/><Relationship Id="rId4" Type="http://schemas.openxmlformats.org/officeDocument/2006/relationships/tags" Target="../tags/tag19.xml"/><Relationship Id="rId3" Type="http://schemas.openxmlformats.org/officeDocument/2006/relationships/image" Target="../media/image2.png"/><Relationship Id="rId2" Type="http://schemas.openxmlformats.org/officeDocument/2006/relationships/tags" Target="../tags/tag18.xml"/><Relationship Id="rId12" Type="http://schemas.openxmlformats.org/officeDocument/2006/relationships/tags" Target="../tags/tag25.xml"/><Relationship Id="rId11" Type="http://schemas.openxmlformats.org/officeDocument/2006/relationships/tags" Target="../tags/tag24.xml"/><Relationship Id="rId10" Type="http://schemas.openxmlformats.org/officeDocument/2006/relationships/tags" Target="../tags/tag23.xml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9" Type="http://schemas.openxmlformats.org/officeDocument/2006/relationships/tags" Target="../tags/tag30.xml"/><Relationship Id="rId8" Type="http://schemas.openxmlformats.org/officeDocument/2006/relationships/tags" Target="../tags/tag29.xml"/><Relationship Id="rId7" Type="http://schemas.openxmlformats.org/officeDocument/2006/relationships/image" Target="../media/image6.png"/><Relationship Id="rId6" Type="http://schemas.openxmlformats.org/officeDocument/2006/relationships/tags" Target="../tags/tag28.xml"/><Relationship Id="rId5" Type="http://schemas.openxmlformats.org/officeDocument/2006/relationships/image" Target="../media/image5.png"/><Relationship Id="rId4" Type="http://schemas.openxmlformats.org/officeDocument/2006/relationships/tags" Target="../tags/tag27.xml"/><Relationship Id="rId3" Type="http://schemas.openxmlformats.org/officeDocument/2006/relationships/image" Target="../media/image2.png"/><Relationship Id="rId2" Type="http://schemas.openxmlformats.org/officeDocument/2006/relationships/tags" Target="../tags/tag26.xml"/><Relationship Id="rId13" Type="http://schemas.openxmlformats.org/officeDocument/2006/relationships/tags" Target="../tags/tag34.xml"/><Relationship Id="rId12" Type="http://schemas.openxmlformats.org/officeDocument/2006/relationships/tags" Target="../tags/tag33.xml"/><Relationship Id="rId11" Type="http://schemas.openxmlformats.org/officeDocument/2006/relationships/tags" Target="../tags/tag32.xml"/><Relationship Id="rId10" Type="http://schemas.openxmlformats.org/officeDocument/2006/relationships/tags" Target="../tags/tag31.xml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9" Type="http://schemas.openxmlformats.org/officeDocument/2006/relationships/tags" Target="../tags/tag39.xml"/><Relationship Id="rId8" Type="http://schemas.openxmlformats.org/officeDocument/2006/relationships/tags" Target="../tags/tag38.xml"/><Relationship Id="rId7" Type="http://schemas.openxmlformats.org/officeDocument/2006/relationships/image" Target="../media/image6.png"/><Relationship Id="rId6" Type="http://schemas.openxmlformats.org/officeDocument/2006/relationships/tags" Target="../tags/tag37.xml"/><Relationship Id="rId5" Type="http://schemas.openxmlformats.org/officeDocument/2006/relationships/image" Target="../media/image5.png"/><Relationship Id="rId4" Type="http://schemas.openxmlformats.org/officeDocument/2006/relationships/tags" Target="../tags/tag36.xml"/><Relationship Id="rId3" Type="http://schemas.openxmlformats.org/officeDocument/2006/relationships/image" Target="../media/image2.png"/><Relationship Id="rId2" Type="http://schemas.openxmlformats.org/officeDocument/2006/relationships/tags" Target="../tags/tag35.xml"/><Relationship Id="rId15" Type="http://schemas.openxmlformats.org/officeDocument/2006/relationships/tags" Target="../tags/tag45.xml"/><Relationship Id="rId14" Type="http://schemas.openxmlformats.org/officeDocument/2006/relationships/tags" Target="../tags/tag44.xml"/><Relationship Id="rId13" Type="http://schemas.openxmlformats.org/officeDocument/2006/relationships/tags" Target="../tags/tag43.xml"/><Relationship Id="rId12" Type="http://schemas.openxmlformats.org/officeDocument/2006/relationships/tags" Target="../tags/tag42.xml"/><Relationship Id="rId11" Type="http://schemas.openxmlformats.org/officeDocument/2006/relationships/tags" Target="../tags/tag41.xml"/><Relationship Id="rId10" Type="http://schemas.openxmlformats.org/officeDocument/2006/relationships/tags" Target="../tags/tag40.xml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9" Type="http://schemas.openxmlformats.org/officeDocument/2006/relationships/image" Target="../media/image11.png"/><Relationship Id="rId8" Type="http://schemas.openxmlformats.org/officeDocument/2006/relationships/tags" Target="../tags/tag49.xml"/><Relationship Id="rId7" Type="http://schemas.openxmlformats.org/officeDocument/2006/relationships/image" Target="../media/image10.png"/><Relationship Id="rId6" Type="http://schemas.openxmlformats.org/officeDocument/2006/relationships/tags" Target="../tags/tag48.xml"/><Relationship Id="rId5" Type="http://schemas.openxmlformats.org/officeDocument/2006/relationships/image" Target="../media/image9.png"/><Relationship Id="rId4" Type="http://schemas.openxmlformats.org/officeDocument/2006/relationships/tags" Target="../tags/tag47.xml"/><Relationship Id="rId3" Type="http://schemas.openxmlformats.org/officeDocument/2006/relationships/image" Target="../media/image2.png"/><Relationship Id="rId2" Type="http://schemas.openxmlformats.org/officeDocument/2006/relationships/tags" Target="../tags/tag46.xml"/><Relationship Id="rId15" Type="http://schemas.openxmlformats.org/officeDocument/2006/relationships/tags" Target="../tags/tag54.xml"/><Relationship Id="rId14" Type="http://schemas.openxmlformats.org/officeDocument/2006/relationships/tags" Target="../tags/tag53.xml"/><Relationship Id="rId13" Type="http://schemas.openxmlformats.org/officeDocument/2006/relationships/tags" Target="../tags/tag52.xml"/><Relationship Id="rId12" Type="http://schemas.openxmlformats.org/officeDocument/2006/relationships/tags" Target="../tags/tag51.xml"/><Relationship Id="rId11" Type="http://schemas.openxmlformats.org/officeDocument/2006/relationships/image" Target="../media/image12.png"/><Relationship Id="rId10" Type="http://schemas.openxmlformats.org/officeDocument/2006/relationships/tags" Target="../tags/tag50.xml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4" Type="http://schemas.openxmlformats.org/officeDocument/2006/relationships/tags" Target="../tags/tag57.xml"/><Relationship Id="rId3" Type="http://schemas.openxmlformats.org/officeDocument/2006/relationships/tags" Target="../tags/tag56.xml"/><Relationship Id="rId2" Type="http://schemas.openxmlformats.org/officeDocument/2006/relationships/tags" Target="../tags/tag55.xml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9" Type="http://schemas.openxmlformats.org/officeDocument/2006/relationships/tags" Target="../tags/tag62.xml"/><Relationship Id="rId8" Type="http://schemas.openxmlformats.org/officeDocument/2006/relationships/tags" Target="../tags/tag61.xml"/><Relationship Id="rId7" Type="http://schemas.openxmlformats.org/officeDocument/2006/relationships/image" Target="../media/image6.png"/><Relationship Id="rId6" Type="http://schemas.openxmlformats.org/officeDocument/2006/relationships/tags" Target="../tags/tag60.xml"/><Relationship Id="rId5" Type="http://schemas.openxmlformats.org/officeDocument/2006/relationships/image" Target="../media/image5.png"/><Relationship Id="rId4" Type="http://schemas.openxmlformats.org/officeDocument/2006/relationships/tags" Target="../tags/tag59.xml"/><Relationship Id="rId3" Type="http://schemas.openxmlformats.org/officeDocument/2006/relationships/image" Target="../media/image2.png"/><Relationship Id="rId2" Type="http://schemas.openxmlformats.org/officeDocument/2006/relationships/tags" Target="../tags/tag58.xml"/><Relationship Id="rId13" Type="http://schemas.openxmlformats.org/officeDocument/2006/relationships/tags" Target="../tags/tag66.xml"/><Relationship Id="rId12" Type="http://schemas.openxmlformats.org/officeDocument/2006/relationships/tags" Target="../tags/tag65.xml"/><Relationship Id="rId11" Type="http://schemas.openxmlformats.org/officeDocument/2006/relationships/tags" Target="../tags/tag64.xml"/><Relationship Id="rId10" Type="http://schemas.openxmlformats.org/officeDocument/2006/relationships/tags" Target="../tags/tag63.xml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9" Type="http://schemas.openxmlformats.org/officeDocument/2006/relationships/tags" Target="../tags/tag71.xml"/><Relationship Id="rId8" Type="http://schemas.openxmlformats.org/officeDocument/2006/relationships/tags" Target="../tags/tag70.xml"/><Relationship Id="rId7" Type="http://schemas.openxmlformats.org/officeDocument/2006/relationships/image" Target="../media/image6.png"/><Relationship Id="rId6" Type="http://schemas.openxmlformats.org/officeDocument/2006/relationships/tags" Target="../tags/tag69.xml"/><Relationship Id="rId5" Type="http://schemas.openxmlformats.org/officeDocument/2006/relationships/image" Target="../media/image5.png"/><Relationship Id="rId4" Type="http://schemas.openxmlformats.org/officeDocument/2006/relationships/tags" Target="../tags/tag68.xml"/><Relationship Id="rId3" Type="http://schemas.openxmlformats.org/officeDocument/2006/relationships/image" Target="../media/image2.png"/><Relationship Id="rId2" Type="http://schemas.openxmlformats.org/officeDocument/2006/relationships/tags" Target="../tags/tag67.xml"/><Relationship Id="rId12" Type="http://schemas.openxmlformats.org/officeDocument/2006/relationships/tags" Target="../tags/tag74.xml"/><Relationship Id="rId11" Type="http://schemas.openxmlformats.org/officeDocument/2006/relationships/tags" Target="../tags/tag73.xml"/><Relationship Id="rId10" Type="http://schemas.openxmlformats.org/officeDocument/2006/relationships/tags" Target="../tags/tag72.xml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9" Type="http://schemas.openxmlformats.org/officeDocument/2006/relationships/tags" Target="../tags/tag79.xml"/><Relationship Id="rId8" Type="http://schemas.openxmlformats.org/officeDocument/2006/relationships/tags" Target="../tags/tag78.xml"/><Relationship Id="rId7" Type="http://schemas.openxmlformats.org/officeDocument/2006/relationships/image" Target="../media/image6.png"/><Relationship Id="rId6" Type="http://schemas.openxmlformats.org/officeDocument/2006/relationships/tags" Target="../tags/tag77.xml"/><Relationship Id="rId5" Type="http://schemas.openxmlformats.org/officeDocument/2006/relationships/image" Target="../media/image5.png"/><Relationship Id="rId4" Type="http://schemas.openxmlformats.org/officeDocument/2006/relationships/tags" Target="../tags/tag76.xml"/><Relationship Id="rId3" Type="http://schemas.openxmlformats.org/officeDocument/2006/relationships/image" Target="../media/image2.png"/><Relationship Id="rId2" Type="http://schemas.openxmlformats.org/officeDocument/2006/relationships/tags" Target="../tags/tag75.xml"/><Relationship Id="rId11" Type="http://schemas.openxmlformats.org/officeDocument/2006/relationships/tags" Target="../tags/tag81.xml"/><Relationship Id="rId10" Type="http://schemas.openxmlformats.org/officeDocument/2006/relationships/tags" Target="../tags/tag80.xml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9" Type="http://schemas.openxmlformats.org/officeDocument/2006/relationships/tags" Target="../tags/tag86.xml"/><Relationship Id="rId8" Type="http://schemas.openxmlformats.org/officeDocument/2006/relationships/tags" Target="../tags/tag85.xml"/><Relationship Id="rId7" Type="http://schemas.openxmlformats.org/officeDocument/2006/relationships/image" Target="../media/image14.png"/><Relationship Id="rId6" Type="http://schemas.openxmlformats.org/officeDocument/2006/relationships/tags" Target="../tags/tag84.xml"/><Relationship Id="rId5" Type="http://schemas.openxmlformats.org/officeDocument/2006/relationships/image" Target="../media/image13.png"/><Relationship Id="rId4" Type="http://schemas.openxmlformats.org/officeDocument/2006/relationships/tags" Target="../tags/tag83.xml"/><Relationship Id="rId3" Type="http://schemas.openxmlformats.org/officeDocument/2006/relationships/image" Target="../media/image2.png"/><Relationship Id="rId2" Type="http://schemas.openxmlformats.org/officeDocument/2006/relationships/tags" Target="../tags/tag82.xml"/><Relationship Id="rId13" Type="http://schemas.openxmlformats.org/officeDocument/2006/relationships/tags" Target="../tags/tag90.xml"/><Relationship Id="rId12" Type="http://schemas.openxmlformats.org/officeDocument/2006/relationships/tags" Target="../tags/tag89.xml"/><Relationship Id="rId11" Type="http://schemas.openxmlformats.org/officeDocument/2006/relationships/tags" Target="../tags/tag88.xml"/><Relationship Id="rId10" Type="http://schemas.openxmlformats.org/officeDocument/2006/relationships/tags" Target="../tags/tag87.xml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9" Type="http://schemas.openxmlformats.org/officeDocument/2006/relationships/tags" Target="../tags/tag95.xml"/><Relationship Id="rId8" Type="http://schemas.openxmlformats.org/officeDocument/2006/relationships/tags" Target="../tags/tag94.xml"/><Relationship Id="rId7" Type="http://schemas.openxmlformats.org/officeDocument/2006/relationships/image" Target="../media/image6.png"/><Relationship Id="rId6" Type="http://schemas.openxmlformats.org/officeDocument/2006/relationships/tags" Target="../tags/tag93.xml"/><Relationship Id="rId5" Type="http://schemas.openxmlformats.org/officeDocument/2006/relationships/image" Target="../media/image5.png"/><Relationship Id="rId4" Type="http://schemas.openxmlformats.org/officeDocument/2006/relationships/tags" Target="../tags/tag92.xml"/><Relationship Id="rId3" Type="http://schemas.openxmlformats.org/officeDocument/2006/relationships/image" Target="../media/image2.png"/><Relationship Id="rId2" Type="http://schemas.openxmlformats.org/officeDocument/2006/relationships/tags" Target="../tags/tag91.xml"/><Relationship Id="rId11" Type="http://schemas.openxmlformats.org/officeDocument/2006/relationships/tags" Target="../tags/tag97.xml"/><Relationship Id="rId10" Type="http://schemas.openxmlformats.org/officeDocument/2006/relationships/tags" Target="../tags/tag96.xml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9" Type="http://schemas.openxmlformats.org/officeDocument/2006/relationships/tags" Target="../tags/tag103.xml"/><Relationship Id="rId8" Type="http://schemas.openxmlformats.org/officeDocument/2006/relationships/tags" Target="../tags/tag102.xml"/><Relationship Id="rId7" Type="http://schemas.openxmlformats.org/officeDocument/2006/relationships/tags" Target="../tags/tag101.xml"/><Relationship Id="rId6" Type="http://schemas.openxmlformats.org/officeDocument/2006/relationships/image" Target="../media/image6.png"/><Relationship Id="rId5" Type="http://schemas.openxmlformats.org/officeDocument/2006/relationships/tags" Target="../tags/tag100.xml"/><Relationship Id="rId4" Type="http://schemas.openxmlformats.org/officeDocument/2006/relationships/tags" Target="../tags/tag99.xml"/><Relationship Id="rId3" Type="http://schemas.openxmlformats.org/officeDocument/2006/relationships/image" Target="../media/image2.png"/><Relationship Id="rId2" Type="http://schemas.openxmlformats.org/officeDocument/2006/relationships/tags" Target="../tags/tag98.xml"/><Relationship Id="rId11" Type="http://schemas.openxmlformats.org/officeDocument/2006/relationships/tags" Target="../tags/tag105.xml"/><Relationship Id="rId10" Type="http://schemas.openxmlformats.org/officeDocument/2006/relationships/tags" Target="../tags/tag104.xml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9" Type="http://schemas.openxmlformats.org/officeDocument/2006/relationships/tags" Target="../tags/tag112.xml"/><Relationship Id="rId8" Type="http://schemas.openxmlformats.org/officeDocument/2006/relationships/tags" Target="../tags/tag111.xml"/><Relationship Id="rId7" Type="http://schemas.openxmlformats.org/officeDocument/2006/relationships/tags" Target="../tags/tag110.xml"/><Relationship Id="rId6" Type="http://schemas.openxmlformats.org/officeDocument/2006/relationships/tags" Target="../tags/tag109.xml"/><Relationship Id="rId5" Type="http://schemas.openxmlformats.org/officeDocument/2006/relationships/tags" Target="../tags/tag108.xml"/><Relationship Id="rId4" Type="http://schemas.openxmlformats.org/officeDocument/2006/relationships/tags" Target="../tags/tag107.xml"/><Relationship Id="rId3" Type="http://schemas.openxmlformats.org/officeDocument/2006/relationships/image" Target="../media/image2.png"/><Relationship Id="rId2" Type="http://schemas.openxmlformats.org/officeDocument/2006/relationships/tags" Target="../tags/tag106.xml"/><Relationship Id="rId10" Type="http://schemas.openxmlformats.org/officeDocument/2006/relationships/tags" Target="../tags/tag113.xml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9" Type="http://schemas.openxmlformats.org/officeDocument/2006/relationships/tags" Target="../tags/tag119.xml"/><Relationship Id="rId8" Type="http://schemas.openxmlformats.org/officeDocument/2006/relationships/tags" Target="../tags/tag118.xml"/><Relationship Id="rId7" Type="http://schemas.openxmlformats.org/officeDocument/2006/relationships/tags" Target="../tags/tag117.xml"/><Relationship Id="rId6" Type="http://schemas.openxmlformats.org/officeDocument/2006/relationships/image" Target="../media/image6.png"/><Relationship Id="rId5" Type="http://schemas.openxmlformats.org/officeDocument/2006/relationships/tags" Target="../tags/tag116.xml"/><Relationship Id="rId4" Type="http://schemas.openxmlformats.org/officeDocument/2006/relationships/tags" Target="../tags/tag115.xml"/><Relationship Id="rId3" Type="http://schemas.openxmlformats.org/officeDocument/2006/relationships/image" Target="../media/image2.png"/><Relationship Id="rId2" Type="http://schemas.openxmlformats.org/officeDocument/2006/relationships/tags" Target="../tags/tag114.xml"/><Relationship Id="rId12" Type="http://schemas.openxmlformats.org/officeDocument/2006/relationships/tags" Target="../tags/tag122.xml"/><Relationship Id="rId11" Type="http://schemas.openxmlformats.org/officeDocument/2006/relationships/tags" Target="../tags/tag121.xml"/><Relationship Id="rId10" Type="http://schemas.openxmlformats.org/officeDocument/2006/relationships/tags" Target="../tags/tag120.xml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9" Type="http://schemas.openxmlformats.org/officeDocument/2006/relationships/tags" Target="../tags/tag129.xml"/><Relationship Id="rId8" Type="http://schemas.openxmlformats.org/officeDocument/2006/relationships/tags" Target="../tags/tag128.xml"/><Relationship Id="rId7" Type="http://schemas.openxmlformats.org/officeDocument/2006/relationships/tags" Target="../tags/tag127.xml"/><Relationship Id="rId6" Type="http://schemas.openxmlformats.org/officeDocument/2006/relationships/tags" Target="../tags/tag126.xml"/><Relationship Id="rId5" Type="http://schemas.openxmlformats.org/officeDocument/2006/relationships/tags" Target="../tags/tag125.xml"/><Relationship Id="rId4" Type="http://schemas.openxmlformats.org/officeDocument/2006/relationships/tags" Target="../tags/tag124.xml"/><Relationship Id="rId3" Type="http://schemas.openxmlformats.org/officeDocument/2006/relationships/image" Target="../media/image2.png"/><Relationship Id="rId2" Type="http://schemas.openxmlformats.org/officeDocument/2006/relationships/tags" Target="../tags/tag123.xml"/><Relationship Id="rId10" Type="http://schemas.openxmlformats.org/officeDocument/2006/relationships/tags" Target="../tags/tag130.xml"/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9" Type="http://schemas.openxmlformats.org/officeDocument/2006/relationships/tags" Target="../tags/tag136.xml"/><Relationship Id="rId8" Type="http://schemas.openxmlformats.org/officeDocument/2006/relationships/tags" Target="../tags/tag135.xml"/><Relationship Id="rId7" Type="http://schemas.openxmlformats.org/officeDocument/2006/relationships/tags" Target="../tags/tag134.xml"/><Relationship Id="rId6" Type="http://schemas.openxmlformats.org/officeDocument/2006/relationships/image" Target="../media/image6.png"/><Relationship Id="rId5" Type="http://schemas.openxmlformats.org/officeDocument/2006/relationships/tags" Target="../tags/tag133.xml"/><Relationship Id="rId4" Type="http://schemas.openxmlformats.org/officeDocument/2006/relationships/tags" Target="../tags/tag132.xml"/><Relationship Id="rId3" Type="http://schemas.openxmlformats.org/officeDocument/2006/relationships/image" Target="../media/image2.png"/><Relationship Id="rId2" Type="http://schemas.openxmlformats.org/officeDocument/2006/relationships/tags" Target="../tags/tag131.xml"/><Relationship Id="rId14" Type="http://schemas.openxmlformats.org/officeDocument/2006/relationships/tags" Target="../tags/tag141.xml"/><Relationship Id="rId13" Type="http://schemas.openxmlformats.org/officeDocument/2006/relationships/tags" Target="../tags/tag140.xml"/><Relationship Id="rId12" Type="http://schemas.openxmlformats.org/officeDocument/2006/relationships/tags" Target="../tags/tag139.xml"/><Relationship Id="rId11" Type="http://schemas.openxmlformats.org/officeDocument/2006/relationships/tags" Target="../tags/tag138.xml"/><Relationship Id="rId10" Type="http://schemas.openxmlformats.org/officeDocument/2006/relationships/tags" Target="../tags/tag137.xml"/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9" Type="http://schemas.openxmlformats.org/officeDocument/2006/relationships/tags" Target="../tags/tag147.xml"/><Relationship Id="rId8" Type="http://schemas.openxmlformats.org/officeDocument/2006/relationships/tags" Target="../tags/tag146.xml"/><Relationship Id="rId7" Type="http://schemas.openxmlformats.org/officeDocument/2006/relationships/tags" Target="../tags/tag145.xml"/><Relationship Id="rId6" Type="http://schemas.openxmlformats.org/officeDocument/2006/relationships/image" Target="../media/image6.png"/><Relationship Id="rId5" Type="http://schemas.openxmlformats.org/officeDocument/2006/relationships/tags" Target="../tags/tag144.xml"/><Relationship Id="rId4" Type="http://schemas.openxmlformats.org/officeDocument/2006/relationships/tags" Target="../tags/tag143.xml"/><Relationship Id="rId3" Type="http://schemas.openxmlformats.org/officeDocument/2006/relationships/image" Target="../media/image2.png"/><Relationship Id="rId2" Type="http://schemas.openxmlformats.org/officeDocument/2006/relationships/tags" Target="../tags/tag142.xml"/><Relationship Id="rId11" Type="http://schemas.openxmlformats.org/officeDocument/2006/relationships/tags" Target="../tags/tag149.xml"/><Relationship Id="rId10" Type="http://schemas.openxmlformats.org/officeDocument/2006/relationships/tags" Target="../tags/tag148.xml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" name="未标题-2.png" descr="未标题-2.png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1" y="0"/>
            <a:ext cx="9144001" cy="6858000"/>
          </a:xfrm>
          <a:prstGeom prst="rect">
            <a:avLst/>
          </a:prstGeom>
          <a:ln w="12700">
            <a:miter lim="400000"/>
            <a:headEnd/>
            <a:tailEnd/>
          </a:ln>
        </p:spPr>
      </p:pic>
      <p:pic>
        <p:nvPicPr>
          <p:cNvPr id="70" name="未标题-3.png" descr="未标题-3.png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5">
            <a:alphaModFix amt="50000"/>
          </a:blip>
          <a:stretch>
            <a:fillRect/>
          </a:stretch>
        </p:blipFill>
        <p:spPr>
          <a:xfrm>
            <a:off x="621407" y="1452370"/>
            <a:ext cx="7901188" cy="3953261"/>
          </a:xfrm>
          <a:prstGeom prst="rect">
            <a:avLst/>
          </a:prstGeom>
          <a:ln w="12700">
            <a:miter lim="400000"/>
            <a:headEnd/>
            <a:tailEnd/>
          </a:ln>
        </p:spPr>
      </p:pic>
      <p:pic>
        <p:nvPicPr>
          <p:cNvPr id="72" name="未标题-1.png" descr="未标题-1.png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352550" y="1912938"/>
            <a:ext cx="2268104" cy="2981325"/>
          </a:xfrm>
          <a:prstGeom prst="rect">
            <a:avLst/>
          </a:prstGeom>
          <a:ln w="12700">
            <a:miter lim="400000"/>
            <a:headEnd/>
            <a:tailEnd/>
          </a:ln>
        </p:spPr>
      </p:pic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322307" y="6349833"/>
            <a:ext cx="2700000" cy="316800"/>
          </a:xfrm>
        </p:spPr>
        <p:txBody>
          <a:bodyPr/>
          <a:lstStyle>
            <a:lvl1pPr>
              <a:defRPr>
                <a:solidFill>
                  <a:schemeClr val="dk1">
                    <a:tint val="75000"/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汉仪典雅体简" panose="0002060004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2592000" y="6349833"/>
            <a:ext cx="3960000" cy="316800"/>
          </a:xfrm>
        </p:spPr>
        <p:txBody>
          <a:bodyPr/>
          <a:lstStyle>
            <a:lvl1pPr>
              <a:defRPr>
                <a:solidFill>
                  <a:schemeClr val="dk1">
                    <a:tint val="75000"/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汉仪典雅体简" panose="00020600040101010101" charset="-122"/>
              </a:defRPr>
            </a:lvl1pPr>
          </a:lstStyle>
          <a:p>
            <a:endParaRPr lang="zh-CN" altLang="en-US" dirty="0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6120450" y="6349833"/>
            <a:ext cx="2700000" cy="316800"/>
          </a:xfrm>
        </p:spPr>
        <p:txBody>
          <a:bodyPr/>
          <a:lstStyle>
            <a:lvl1pPr>
              <a:defRPr>
                <a:solidFill>
                  <a:schemeClr val="lt1">
                    <a:tint val="75000"/>
                  </a:schemeClr>
                </a:solidFill>
                <a:latin typeface="Arial" panose="020B0604020202020204" pitchFamily="34" charset="0"/>
                <a:ea typeface="汉仪典雅体简" panose="00020600040101010101" charset="-122"/>
              </a:defRPr>
            </a:lvl1pPr>
          </a:lstStyle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  <p:sp>
        <p:nvSpPr>
          <p:cNvPr id="2" name="标题 2"/>
          <p:cNvSpPr/>
          <p:nvPr>
            <p:ph type="ctrTitle" idx="2" hasCustomPrompt="1"/>
            <p:custDataLst>
              <p:tags r:id="rId11"/>
            </p:custDataLst>
          </p:nvPr>
        </p:nvSpPr>
        <p:spPr>
          <a:xfrm>
            <a:off x="4627721" y="2484819"/>
            <a:ext cx="3899383" cy="2170271"/>
          </a:xfrm>
        </p:spPr>
        <p:txBody>
          <a:bodyPr vert="horz" wrap="square" lIns="101600" tIns="38100" rIns="76200" bIns="38100" rtlCol="0" anchor="ctr" anchorCtr="0">
            <a:normAutofit/>
          </a:bodyPr>
          <a:lstStyle>
            <a:lvl1pPr marL="0" marR="0" algn="l" defTabSz="914400" rtl="0" eaLnBrk="1" fontAlgn="auto" latinLnBrk="0" hangingPunct="0">
              <a:lnSpc>
                <a:spcPct val="92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 kumimoji="0" lang="zh-CN" altLang="en-US" sz="4425" b="1" i="0" u="none" strike="noStrike" kern="0" cap="none" spc="0" normalizeH="0" baseline="0" noProof="1" dirty="0">
                <a:ln>
                  <a:noFill/>
                </a:ln>
                <a:solidFill>
                  <a:schemeClr val="dk1">
                    <a:lumMod val="85000"/>
                    <a:lumOff val="15000"/>
                  </a:schemeClr>
                </a:solidFill>
                <a:effectLst/>
                <a:uFillTx/>
                <a:latin typeface="Arial" panose="020B0604020202020204" pitchFamily="34" charset="0"/>
                <a:ea typeface="汉仪典雅体简" panose="00020600040101010101" charset="-122"/>
                <a:cs typeface="+mj-cs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副标题 3"/>
          <p:cNvSpPr/>
          <p:nvPr>
            <p:ph type="subTitle" idx="3" hasCustomPrompt="1"/>
            <p:custDataLst>
              <p:tags r:id="rId12"/>
            </p:custDataLst>
          </p:nvPr>
        </p:nvSpPr>
        <p:spPr>
          <a:xfrm>
            <a:off x="4627721" y="1485107"/>
            <a:ext cx="3899383" cy="469024"/>
          </a:xfrm>
        </p:spPr>
        <p:txBody>
          <a:bodyPr vert="horz" wrap="square" lIns="101600" tIns="0" rIns="82550" bIns="0" rtlCol="0" anchor="b" anchorCtr="0">
            <a:normAutofit/>
          </a:bodyPr>
          <a:lstStyle>
            <a:lvl1pPr marL="0" marR="0" indent="-171450" algn="l" defTabSz="914400" rtl="0" eaLnBrk="1" fontAlgn="auto" latinLnBrk="0" hangingPunct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 kumimoji="0" lang="zh-CN" altLang="en-US" sz="1350" b="0" i="0" u="none" strike="noStrike" kern="0" cap="none" spc="1000" normalizeH="0" baseline="0" noProof="1" dirty="0">
                <a:ln>
                  <a:noFill/>
                </a:ln>
                <a:solidFill>
                  <a:schemeClr val="dk1">
                    <a:lumMod val="85000"/>
                    <a:lumOff val="15000"/>
                  </a:schemeClr>
                </a:solidFill>
                <a:effectLst/>
                <a:uFillTx/>
                <a:latin typeface="Arial" panose="020B0604020202020204" pitchFamily="34" charset="0"/>
                <a:ea typeface="汉仪典雅体简" panose="00020600040101010101" charset="-122"/>
                <a:cs typeface="汉仪旗黑-35S" panose="00020600040101010101" charset="-122"/>
              </a:defRPr>
            </a:lvl1pPr>
            <a:lvl2pPr marL="514350" indent="-17145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609725" algn="l"/>
              </a:tabLst>
              <a:defRPr sz="1200" u="none" strike="noStrike" kern="1200" cap="none" spc="150" normalizeH="0" baseline="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defRPr>
            </a:lvl2pPr>
            <a:lvl3pPr marL="857250" indent="-17145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sz="1200" u="none" strike="noStrike" kern="1200" cap="none" spc="150" normalizeH="0" baseline="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defRPr>
            </a:lvl3pPr>
            <a:lvl4pPr marL="1200150" indent="-17145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sz="1200" u="none" strike="noStrike" kern="1200" cap="none" spc="150" normalizeH="0" baseline="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defRPr>
            </a:lvl4pPr>
            <a:lvl5pPr marL="1543050" indent="-17145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sz="1200" u="none" strike="noStrike" kern="1200" cap="none" spc="150" normalizeH="0" baseline="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defRPr>
            </a:lvl5pPr>
            <a:lvl6pPr marL="1885950" indent="-171450" algn="l" defTabSz="9144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9144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9144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9144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4" name="文本占位符 4"/>
          <p:cNvSpPr/>
          <p:nvPr>
            <p:ph type="body" idx="4" hasCustomPrompt="1"/>
            <p:custDataLst>
              <p:tags r:id="rId13"/>
            </p:custDataLst>
          </p:nvPr>
        </p:nvSpPr>
        <p:spPr>
          <a:xfrm>
            <a:off x="4627721" y="5304120"/>
            <a:ext cx="3899383" cy="683777"/>
          </a:xfrm>
        </p:spPr>
        <p:txBody>
          <a:bodyPr vert="horz" wrap="square" lIns="101600" tIns="0" rIns="82550" bIns="0" rtlCol="0" anchor="t" anchorCtr="0">
            <a:normAutofit/>
          </a:bodyPr>
          <a:lstStyle>
            <a:lvl1pPr marL="0" marR="0" indent="-171450" algn="l" defTabSz="914400" rtl="0" eaLnBrk="1" fontAlgn="auto" latinLnBrk="0" hangingPunct="0">
              <a:lnSpc>
                <a:spcPct val="101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 kumimoji="0" lang="zh-CN" altLang="en-US" sz="1200" b="0" i="0" u="none" strike="noStrike" kern="0" cap="none" spc="0" normalizeH="0" baseline="0" noProof="1" dirty="0">
                <a:ln>
                  <a:noFill/>
                </a:ln>
                <a:solidFill>
                  <a:schemeClr val="dk1">
                    <a:lumMod val="85000"/>
                    <a:lumOff val="15000"/>
                  </a:schemeClr>
                </a:solidFill>
                <a:effectLst/>
                <a:uFillTx/>
                <a:latin typeface="Arial" panose="020B0604020202020204" pitchFamily="34" charset="0"/>
                <a:ea typeface="汉仪典雅体简" panose="00020600040101010101" charset="-122"/>
                <a:cs typeface="+mj-cs"/>
              </a:defRPr>
            </a:lvl1pPr>
            <a:lvl2pPr marL="514350" indent="-17145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609725" algn="l"/>
              </a:tabLst>
              <a:defRPr sz="1200" u="none" strike="noStrike" kern="1200" cap="none" spc="150" normalizeH="0" baseline="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defRPr>
            </a:lvl2pPr>
            <a:lvl3pPr marL="857250" indent="-17145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sz="1200" u="none" strike="noStrike" kern="1200" cap="none" spc="150" normalizeH="0" baseline="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defRPr>
            </a:lvl3pPr>
            <a:lvl4pPr marL="1200150" indent="-17145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sz="1200" u="none" strike="noStrike" kern="1200" cap="none" spc="150" normalizeH="0" baseline="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defRPr>
            </a:lvl4pPr>
            <a:lvl5pPr marL="1543050" indent="-17145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sz="1200" u="none" strike="noStrike" kern="1200" cap="none" spc="150" normalizeH="0" baseline="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defRPr>
            </a:lvl5pPr>
            <a:lvl6pPr marL="1885950" indent="-171450" algn="l" defTabSz="9144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9144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9144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9144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5" name="未标题-2.png" descr="未标题-2.png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635"/>
            <a:ext cx="9144943" cy="6858000"/>
          </a:xfrm>
          <a:prstGeom prst="rect">
            <a:avLst/>
          </a:prstGeom>
          <a:ln w="12700">
            <a:miter lim="400000"/>
            <a:headEnd/>
            <a:tailEnd/>
          </a:ln>
        </p:spPr>
      </p:pic>
      <p:pic>
        <p:nvPicPr>
          <p:cNvPr id="67" name="未标题-13.png" descr="未标题-13.png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5">
            <a:alphaModFix amt="50000"/>
          </a:blip>
          <a:stretch>
            <a:fillRect/>
          </a:stretch>
        </p:blipFill>
        <p:spPr>
          <a:xfrm>
            <a:off x="616707" y="1250808"/>
            <a:ext cx="8527769" cy="4357019"/>
          </a:xfrm>
          <a:prstGeom prst="rect">
            <a:avLst/>
          </a:prstGeom>
          <a:ln w="12700">
            <a:miter lim="400000"/>
            <a:headEnd/>
            <a:tailEnd/>
          </a:ln>
        </p:spPr>
      </p:pic>
      <p:pic>
        <p:nvPicPr>
          <p:cNvPr id="69" name="未标题-15.png" descr="未标题-15.png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0" y="5207422"/>
            <a:ext cx="1283446" cy="1651213"/>
          </a:xfrm>
          <a:prstGeom prst="rect">
            <a:avLst/>
          </a:prstGeom>
          <a:ln w="12700">
            <a:miter lim="400000"/>
            <a:headEnd/>
            <a:tailEnd/>
          </a:ln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>
          <a:xfrm>
            <a:off x="502411" y="498479"/>
            <a:ext cx="8139178" cy="331473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1800" b="1" i="0" u="none" strike="noStrike" kern="1200" cap="none" spc="200" normalizeH="0" baseline="0" noProof="1" dirty="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汉仪典雅体简" panose="00020600040101010101" charset="-122"/>
                <a:cs typeface="+mj-cs"/>
                <a:sym typeface="+mn-ea"/>
              </a:defRPr>
            </a:lvl1pPr>
          </a:lstStyle>
          <a:p>
            <a:pPr lvl="0"/>
            <a:r>
              <a:rPr dirty="0">
                <a:sym typeface="+mn-ea"/>
              </a:rPr>
              <a:t>单击此处编辑母版标题样式</a:t>
            </a:r>
            <a:endParaRPr dirty="0"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9"/>
            </p:custDataLst>
          </p:nvPr>
        </p:nvSpPr>
        <p:spPr>
          <a:xfrm>
            <a:off x="502411" y="1626121"/>
            <a:ext cx="8139178" cy="4041680"/>
          </a:xfrm>
        </p:spPr>
        <p:txBody>
          <a:bodyPr vert="horz" lIns="90170" tIns="46990" rIns="90170" bIns="46990" rtlCol="0">
            <a:normAutofit/>
          </a:bodyPr>
          <a:lstStyle>
            <a:lvl1pPr marL="171450" marR="0" lvl="0" indent="-17145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200" b="0" i="0" u="none" strike="noStrike" kern="1200" cap="none" spc="150" normalizeH="0" baseline="0" noProof="1" dirty="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汉仪典雅体简" panose="00020600040101010101" charset="-122"/>
                <a:cs typeface="+mn-cs"/>
                <a:sym typeface="+mn-ea"/>
              </a:defRPr>
            </a:lvl1pPr>
            <a:lvl2pPr marL="514350" marR="0" lvl="1" indent="-17145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609725" algn="l"/>
              </a:tabLst>
              <a:defRPr kumimoji="0" lang="zh-CN" altLang="en-US" sz="1200" b="0" i="0" u="none" strike="noStrike" kern="1200" cap="none" spc="150" normalizeH="0" baseline="0" noProof="1" dirty="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汉仪典雅体简" panose="00020600040101010101" charset="-122"/>
                <a:cs typeface="+mn-cs"/>
                <a:sym typeface="+mn-ea"/>
              </a:defRPr>
            </a:lvl2pPr>
            <a:lvl3pPr marL="857250" marR="0" lvl="2" indent="-17145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200" b="0" i="0" u="none" strike="noStrike" kern="1200" cap="none" spc="150" normalizeH="0" baseline="0" noProof="1" dirty="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汉仪典雅体简" panose="00020600040101010101" charset="-122"/>
                <a:cs typeface="+mn-cs"/>
                <a:sym typeface="+mn-ea"/>
              </a:defRPr>
            </a:lvl3pPr>
            <a:lvl4pPr marL="1200150" marR="0" lvl="3" indent="-17145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200" b="0" i="0" u="none" strike="noStrike" kern="1200" cap="none" spc="150" normalizeH="0" baseline="0" noProof="1" dirty="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汉仪典雅体简" panose="00020600040101010101" charset="-122"/>
                <a:cs typeface="+mn-cs"/>
                <a:sym typeface="+mn-ea"/>
              </a:defRPr>
            </a:lvl4pPr>
            <a:lvl5pPr marL="1543050" marR="0" lvl="4" indent="-17145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200" b="0" i="0" u="none" strike="noStrike" kern="1200" cap="none" spc="150" normalizeH="0" baseline="0" noProof="1" dirty="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汉仪典雅体简" panose="00020600040101010101" charset="-122"/>
                <a:cs typeface="+mn-cs"/>
                <a:sym typeface="+mn-ea"/>
              </a:defRPr>
            </a:lvl5pPr>
          </a:lstStyle>
          <a:p>
            <a:pPr lvl="0"/>
            <a:r>
              <a:rPr dirty="0">
                <a:sym typeface="+mn-ea"/>
              </a:rPr>
              <a:t>单击此处编辑母版文本样式</a:t>
            </a:r>
            <a:endParaRPr dirty="0">
              <a:sym typeface="+mn-ea"/>
            </a:endParaRPr>
          </a:p>
          <a:p>
            <a:pPr lvl="1"/>
            <a:r>
              <a:rPr dirty="0">
                <a:sym typeface="+mn-ea"/>
              </a:rPr>
              <a:t>第二级</a:t>
            </a:r>
            <a:endParaRPr dirty="0">
              <a:sym typeface="+mn-ea"/>
            </a:endParaRPr>
          </a:p>
          <a:p>
            <a:pPr lvl="2"/>
            <a:r>
              <a:rPr dirty="0">
                <a:sym typeface="+mn-ea"/>
              </a:rPr>
              <a:t>第三级</a:t>
            </a:r>
            <a:endParaRPr dirty="0">
              <a:sym typeface="+mn-ea"/>
            </a:endParaRPr>
          </a:p>
          <a:p>
            <a:pPr lvl="3"/>
            <a:r>
              <a:rPr dirty="0">
                <a:sym typeface="+mn-ea"/>
              </a:rPr>
              <a:t>第四级</a:t>
            </a:r>
            <a:endParaRPr dirty="0">
              <a:sym typeface="+mn-ea"/>
            </a:endParaRPr>
          </a:p>
          <a:p>
            <a:pPr lvl="4"/>
            <a:r>
              <a:rPr dirty="0">
                <a:sym typeface="+mn-ea"/>
              </a:rPr>
              <a:t>第五级</a:t>
            </a:r>
            <a:endParaRPr dirty="0"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322307" y="6349833"/>
            <a:ext cx="2700000" cy="316800"/>
          </a:xfrm>
        </p:spPr>
        <p:txBody>
          <a:bodyPr/>
          <a:lstStyle>
            <a:lvl1pPr>
              <a:defRPr>
                <a:solidFill>
                  <a:schemeClr val="dk1">
                    <a:tint val="75000"/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汉仪典雅体简" panose="0002060004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2592000" y="6349833"/>
            <a:ext cx="3960000" cy="316800"/>
          </a:xfrm>
        </p:spPr>
        <p:txBody>
          <a:bodyPr/>
          <a:lstStyle>
            <a:lvl1pPr>
              <a:defRPr>
                <a:solidFill>
                  <a:schemeClr val="dk1">
                    <a:tint val="75000"/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汉仪典雅体简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6120450" y="6349833"/>
            <a:ext cx="2700000" cy="316800"/>
          </a:xfrm>
        </p:spPr>
        <p:txBody>
          <a:bodyPr/>
          <a:lstStyle>
            <a:lvl1pPr>
              <a:defRPr>
                <a:solidFill>
                  <a:schemeClr val="lt1">
                    <a:tint val="75000"/>
                  </a:schemeClr>
                </a:solidFill>
                <a:latin typeface="Arial" panose="020B0604020202020204" pitchFamily="34" charset="0"/>
                <a:ea typeface="汉仪典雅体简" panose="00020600040101010101" charset="-122"/>
              </a:defRPr>
            </a:lvl1pPr>
          </a:lstStyle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" name="未标题-2.png" descr="未标题-2.png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318"/>
            <a:ext cx="9144000" cy="6857683"/>
          </a:xfrm>
          <a:prstGeom prst="rect">
            <a:avLst/>
          </a:prstGeom>
          <a:ln w="12700">
            <a:miter lim="400000"/>
            <a:headEnd/>
            <a:tailEnd/>
          </a:ln>
        </p:spPr>
      </p:pic>
      <p:pic>
        <p:nvPicPr>
          <p:cNvPr id="71" name="未标题-9.png" descr="未标题-9.png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-238" y="309643"/>
            <a:ext cx="1314450" cy="1341599"/>
          </a:xfrm>
          <a:prstGeom prst="rect">
            <a:avLst/>
          </a:prstGeom>
          <a:ln w="12700">
            <a:miter lim="400000"/>
            <a:headEnd/>
            <a:tailEnd/>
          </a:ln>
        </p:spPr>
      </p:pic>
      <p:pic>
        <p:nvPicPr>
          <p:cNvPr id="69" name="未标题-8.png" descr="未标题-8.png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6300790" y="3188310"/>
            <a:ext cx="2843686" cy="3669690"/>
          </a:xfrm>
          <a:prstGeom prst="rect">
            <a:avLst/>
          </a:prstGeom>
          <a:ln w="12700">
            <a:miter lim="400000"/>
            <a:headEnd/>
            <a:tailEnd/>
          </a:ln>
        </p:spPr>
      </p:pic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322307" y="6349833"/>
            <a:ext cx="2700000" cy="316800"/>
          </a:xfrm>
        </p:spPr>
        <p:txBody>
          <a:bodyPr/>
          <a:lstStyle>
            <a:lvl1pPr>
              <a:defRPr>
                <a:solidFill>
                  <a:schemeClr val="dk1">
                    <a:tint val="75000"/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汉仪典雅体简" panose="0002060004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2592000" y="6349833"/>
            <a:ext cx="3960000" cy="316800"/>
          </a:xfrm>
        </p:spPr>
        <p:txBody>
          <a:bodyPr/>
          <a:lstStyle>
            <a:lvl1pPr>
              <a:defRPr>
                <a:solidFill>
                  <a:schemeClr val="dk1">
                    <a:tint val="75000"/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汉仪典雅体简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6120450" y="6349833"/>
            <a:ext cx="2700000" cy="316800"/>
          </a:xfrm>
        </p:spPr>
        <p:txBody>
          <a:bodyPr/>
          <a:lstStyle>
            <a:lvl1pPr>
              <a:defRPr>
                <a:solidFill>
                  <a:schemeClr val="dk1">
                    <a:tint val="75000"/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汉仪典雅体简" panose="00020600040101010101" charset="-122"/>
              </a:defRPr>
            </a:lvl1pPr>
          </a:lstStyle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2" name="标题 1"/>
          <p:cNvSpPr/>
          <p:nvPr>
            <p:ph type="ctrTitle" idx="1" hasCustomPrompt="1"/>
            <p:custDataLst>
              <p:tags r:id="rId11"/>
            </p:custDataLst>
          </p:nvPr>
        </p:nvSpPr>
        <p:spPr>
          <a:xfrm>
            <a:off x="307181" y="3222021"/>
            <a:ext cx="6033135" cy="900113"/>
          </a:xfrm>
          <a:noFill/>
        </p:spPr>
        <p:txBody>
          <a:bodyPr vert="horz" wrap="square" lIns="101600" tIns="38100" rIns="76200" bIns="3810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  <a:defRPr kumimoji="0" lang="zh-CN" altLang="en-US" sz="4950" b="0" i="0" u="none" strike="noStrike" kern="1200" cap="none" spc="100" normalizeH="0" baseline="0" noProof="1" dirty="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汉仪典雅体简" panose="00020600040101010101" charset="-122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文本占位符 3"/>
          <p:cNvSpPr/>
          <p:nvPr>
            <p:ph type="body" idx="2" hasCustomPrompt="1"/>
            <p:custDataLst>
              <p:tags r:id="rId12"/>
            </p:custDataLst>
          </p:nvPr>
        </p:nvSpPr>
        <p:spPr>
          <a:xfrm>
            <a:off x="732949" y="4639933"/>
            <a:ext cx="5181600" cy="633158"/>
          </a:xfrm>
        </p:spPr>
        <p:txBody>
          <a:bodyPr vert="horz" wrap="square" lIns="101600" tIns="0" rIns="82550" bIns="0" rtlCol="0">
            <a:normAutofit/>
          </a:bodyPr>
          <a:lstStyle>
            <a:lvl1pPr marL="0" marR="0" indent="-171450" algn="ctr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  <a:buClrTx/>
              <a:buSzTx/>
              <a:buFontTx/>
              <a:buNone/>
              <a:defRPr kumimoji="0" lang="zh-CN" altLang="en-US" sz="1050" b="0" i="0" u="none" strike="noStrike" kern="1200" cap="none" spc="0" normalizeH="0" baseline="0" noProof="1" dirty="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汉仪典雅体简" panose="00020600040101010101" charset="-122"/>
                <a:cs typeface="+mn-cs"/>
              </a:defRPr>
            </a:lvl1pPr>
            <a:lvl2pPr marL="514350" indent="-17145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609725" algn="l"/>
              </a:tabLst>
              <a:defRPr sz="1200" u="none" strike="noStrike" kern="1200" cap="none" spc="150" normalizeH="0" baseline="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defRPr>
            </a:lvl2pPr>
            <a:lvl3pPr marL="857250" indent="-17145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sz="1200" u="none" strike="noStrike" kern="1200" cap="none" spc="150" normalizeH="0" baseline="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defRPr>
            </a:lvl3pPr>
            <a:lvl4pPr marL="1200150" indent="-17145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sz="1200" u="none" strike="noStrike" kern="1200" cap="none" spc="150" normalizeH="0" baseline="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defRPr>
            </a:lvl4pPr>
            <a:lvl5pPr marL="1543050" indent="-17145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sz="1200" u="none" strike="noStrike" kern="1200" cap="none" spc="150" normalizeH="0" baseline="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defRPr>
            </a:lvl5pPr>
            <a:lvl6pPr marL="1885950" indent="-171450" algn="l" defTabSz="9144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9144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9144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9144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5" name="未标题-2.png" descr="未标题-2.png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635"/>
            <a:ext cx="9144943" cy="6858000"/>
          </a:xfrm>
          <a:prstGeom prst="rect">
            <a:avLst/>
          </a:prstGeom>
          <a:ln w="12700">
            <a:miter lim="400000"/>
            <a:headEnd/>
            <a:tailEnd/>
          </a:ln>
        </p:spPr>
      </p:pic>
      <p:pic>
        <p:nvPicPr>
          <p:cNvPr id="67" name="未标题-13.png" descr="未标题-13.png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5">
            <a:alphaModFix amt="50000"/>
          </a:blip>
          <a:stretch>
            <a:fillRect/>
          </a:stretch>
        </p:blipFill>
        <p:spPr>
          <a:xfrm>
            <a:off x="616707" y="1250808"/>
            <a:ext cx="8527769" cy="4357019"/>
          </a:xfrm>
          <a:prstGeom prst="rect">
            <a:avLst/>
          </a:prstGeom>
          <a:ln w="12700">
            <a:miter lim="400000"/>
            <a:headEnd/>
            <a:tailEnd/>
          </a:ln>
        </p:spPr>
      </p:pic>
      <p:pic>
        <p:nvPicPr>
          <p:cNvPr id="69" name="未标题-15.png" descr="未标题-15.png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0" y="5207422"/>
            <a:ext cx="1283446" cy="1651213"/>
          </a:xfrm>
          <a:prstGeom prst="rect">
            <a:avLst/>
          </a:prstGeom>
          <a:ln w="12700">
            <a:miter lim="400000"/>
            <a:headEnd/>
            <a:tailEnd/>
          </a:ln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>
          <a:xfrm>
            <a:off x="502411" y="498479"/>
            <a:ext cx="8139178" cy="331473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1800" b="1" i="0" u="none" strike="noStrike" kern="1200" cap="none" spc="200" normalizeH="0" baseline="0" noProof="1" dirty="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汉仪典雅体简" panose="0002060004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9"/>
            </p:custDataLst>
          </p:nvPr>
        </p:nvSpPr>
        <p:spPr>
          <a:xfrm>
            <a:off x="502447" y="1626121"/>
            <a:ext cx="3962432" cy="4041680"/>
          </a:xfrm>
        </p:spPr>
        <p:txBody>
          <a:bodyPr vert="horz" lIns="90170" tIns="46990" rIns="90170" bIns="46990" rtlCol="0">
            <a:normAutofit/>
          </a:bodyPr>
          <a:lstStyle>
            <a:lvl1pPr marL="171450" marR="0" lvl="0" indent="-17145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200" b="0" i="0" u="none" strike="noStrike" kern="1200" cap="none" spc="150" normalizeH="0" baseline="0" noProof="1" dirty="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汉仪典雅体简" panose="00020600040101010101" charset="-122"/>
                <a:cs typeface="+mn-cs"/>
                <a:sym typeface="+mn-ea"/>
              </a:defRPr>
            </a:lvl1pPr>
            <a:lvl2pPr marL="514350" marR="0" lvl="1" indent="-17145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609725" algn="l"/>
              </a:tabLst>
              <a:defRPr kumimoji="0" lang="zh-CN" altLang="en-US" sz="1200" b="0" i="0" u="none" strike="noStrike" kern="1200" cap="none" spc="150" normalizeH="0" baseline="0" noProof="1" dirty="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汉仪典雅体简" panose="00020600040101010101" charset="-122"/>
                <a:cs typeface="+mn-cs"/>
                <a:sym typeface="+mn-ea"/>
              </a:defRPr>
            </a:lvl2pPr>
            <a:lvl3pPr marL="857250" marR="0" lvl="2" indent="-17145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200" b="0" i="0" u="none" strike="noStrike" kern="1200" cap="none" spc="150" normalizeH="0" baseline="0" noProof="1" dirty="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汉仪典雅体简" panose="00020600040101010101" charset="-122"/>
                <a:cs typeface="+mn-cs"/>
                <a:sym typeface="+mn-ea"/>
              </a:defRPr>
            </a:lvl3pPr>
            <a:lvl4pPr marL="1200150" marR="0" lvl="3" indent="-17145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200" b="0" i="0" u="none" strike="noStrike" kern="1200" cap="none" spc="150" normalizeH="0" baseline="0" noProof="1" dirty="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汉仪典雅体简" panose="00020600040101010101" charset="-122"/>
                <a:cs typeface="+mn-cs"/>
                <a:sym typeface="+mn-ea"/>
              </a:defRPr>
            </a:lvl4pPr>
            <a:lvl5pPr marL="1543050" marR="0" lvl="4" indent="-17145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200" b="0" i="0" u="none" strike="noStrike" kern="1200" cap="none" spc="150" normalizeH="0" baseline="0" noProof="1" dirty="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汉仪典雅体简" panose="00020600040101010101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10"/>
            </p:custDataLst>
          </p:nvPr>
        </p:nvSpPr>
        <p:spPr>
          <a:xfrm>
            <a:off x="4679158" y="1626121"/>
            <a:ext cx="3962432" cy="4041680"/>
          </a:xfrm>
        </p:spPr>
        <p:txBody>
          <a:bodyPr lIns="90170" tIns="46990" rIns="90170" bIns="46990">
            <a:normAutofit/>
          </a:bodyPr>
          <a:lstStyle>
            <a:lvl1pPr eaLnBrk="1" fontAlgn="auto" latinLnBrk="0" hangingPunct="1">
              <a:defRPr sz="1200">
                <a:solidFill>
                  <a:schemeClr val="dk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汉仪典雅体简" panose="00020600040101010101" charset="-122"/>
              </a:defRPr>
            </a:lvl1pPr>
            <a:lvl2pPr eaLnBrk="1" fontAlgn="auto" latinLnBrk="0" hangingPunct="1">
              <a:defRPr sz="1200">
                <a:solidFill>
                  <a:schemeClr val="dk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汉仪典雅体简" panose="00020600040101010101" charset="-122"/>
              </a:defRPr>
            </a:lvl2pPr>
            <a:lvl3pPr eaLnBrk="1" fontAlgn="auto" latinLnBrk="0" hangingPunct="1">
              <a:defRPr sz="1200">
                <a:solidFill>
                  <a:schemeClr val="dk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汉仪典雅体简" panose="00020600040101010101" charset="-122"/>
              </a:defRPr>
            </a:lvl3pPr>
            <a:lvl4pPr eaLnBrk="1" fontAlgn="auto" latinLnBrk="0" hangingPunct="1">
              <a:defRPr sz="1200">
                <a:solidFill>
                  <a:schemeClr val="dk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汉仪典雅体简" panose="00020600040101010101" charset="-122"/>
              </a:defRPr>
            </a:lvl4pPr>
            <a:lvl5pPr eaLnBrk="1" fontAlgn="auto" latinLnBrk="0" hangingPunct="1">
              <a:defRPr sz="1200">
                <a:solidFill>
                  <a:schemeClr val="dk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汉仪典雅体简" panose="00020600040101010101" charset="-122"/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322307" y="6349833"/>
            <a:ext cx="2700000" cy="316800"/>
          </a:xfrm>
        </p:spPr>
        <p:txBody>
          <a:bodyPr/>
          <a:lstStyle>
            <a:lvl1pPr>
              <a:defRPr>
                <a:solidFill>
                  <a:schemeClr val="dk1">
                    <a:tint val="75000"/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汉仪典雅体简" panose="0002060004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2592000" y="6349833"/>
            <a:ext cx="3960000" cy="316800"/>
          </a:xfrm>
        </p:spPr>
        <p:txBody>
          <a:bodyPr/>
          <a:lstStyle>
            <a:lvl1pPr>
              <a:defRPr>
                <a:solidFill>
                  <a:schemeClr val="dk1">
                    <a:tint val="75000"/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汉仪典雅体简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6120450" y="6349833"/>
            <a:ext cx="2700000" cy="316800"/>
          </a:xfrm>
        </p:spPr>
        <p:txBody>
          <a:bodyPr/>
          <a:lstStyle>
            <a:lvl1pPr>
              <a:defRPr>
                <a:solidFill>
                  <a:schemeClr val="lt1">
                    <a:tint val="75000"/>
                  </a:schemeClr>
                </a:solidFill>
                <a:latin typeface="Arial" panose="020B0604020202020204" pitchFamily="34" charset="0"/>
                <a:ea typeface="汉仪典雅体简" panose="00020600040101010101" charset="-122"/>
              </a:defRPr>
            </a:lvl1pPr>
          </a:lstStyle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5" name="未标题-2.png" descr="未标题-2.png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635"/>
            <a:ext cx="9144943" cy="6858000"/>
          </a:xfrm>
          <a:prstGeom prst="rect">
            <a:avLst/>
          </a:prstGeom>
          <a:ln w="12700">
            <a:miter lim="400000"/>
            <a:headEnd/>
            <a:tailEnd/>
          </a:ln>
        </p:spPr>
      </p:pic>
      <p:pic>
        <p:nvPicPr>
          <p:cNvPr id="67" name="未标题-13.png" descr="未标题-13.png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5">
            <a:alphaModFix amt="50000"/>
          </a:blip>
          <a:stretch>
            <a:fillRect/>
          </a:stretch>
        </p:blipFill>
        <p:spPr>
          <a:xfrm>
            <a:off x="616707" y="1250808"/>
            <a:ext cx="8527769" cy="4357019"/>
          </a:xfrm>
          <a:prstGeom prst="rect">
            <a:avLst/>
          </a:prstGeom>
          <a:ln w="12700">
            <a:miter lim="400000"/>
            <a:headEnd/>
            <a:tailEnd/>
          </a:ln>
        </p:spPr>
      </p:pic>
      <p:pic>
        <p:nvPicPr>
          <p:cNvPr id="69" name="未标题-15.png" descr="未标题-15.png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0" y="5207422"/>
            <a:ext cx="1283446" cy="1651213"/>
          </a:xfrm>
          <a:prstGeom prst="rect">
            <a:avLst/>
          </a:prstGeom>
          <a:ln w="12700">
            <a:miter lim="400000"/>
            <a:headEnd/>
            <a:tailEnd/>
          </a:ln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>
          <a:xfrm>
            <a:off x="502411" y="498479"/>
            <a:ext cx="8139178" cy="331473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1800" b="1" i="0" u="none" strike="noStrike" kern="1200" cap="none" spc="200" normalizeH="0" baseline="0" noProof="1" dirty="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汉仪典雅体简" panose="00020600040101010101" charset="-122"/>
                <a:cs typeface="+mj-cs"/>
                <a:sym typeface="+mn-ea"/>
              </a:defRPr>
            </a:lvl1pPr>
          </a:lstStyle>
          <a:p>
            <a:pPr lvl="0"/>
            <a:r>
              <a:rPr dirty="0">
                <a:sym typeface="+mn-ea"/>
              </a:rPr>
              <a:t>单击此处编辑母版标题样式</a:t>
            </a:r>
            <a:endParaRPr dirty="0"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2447" y="1000133"/>
            <a:ext cx="3962432" cy="285752"/>
          </a:xfrm>
        </p:spPr>
        <p:txBody>
          <a:bodyPr lIns="90170" tIns="46990" rIns="90170" bIns="46990" anchor="ctr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ts val="0"/>
              </a:spcAft>
              <a:buNone/>
              <a:defRPr sz="1500" b="0" u="none" strike="noStrike" kern="1200" cap="none" spc="200" normalizeH="0" baseline="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汉仪典雅体简" panose="00020600040101010101" charset="-122"/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zh-CN" altLang="en-US" dirty="0"/>
              <a:t>单击此处编辑文本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10"/>
            </p:custDataLst>
          </p:nvPr>
        </p:nvSpPr>
        <p:spPr>
          <a:xfrm>
            <a:off x="502444" y="2023369"/>
            <a:ext cx="3962400" cy="3701064"/>
          </a:xfrm>
        </p:spPr>
        <p:txBody>
          <a:bodyPr vert="horz" lIns="90170" tIns="46990" rIns="90170" bIns="46990" rtlCol="0">
            <a:normAutofit/>
          </a:bodyPr>
          <a:lstStyle>
            <a:lvl1pPr marL="171450" marR="0" lvl="0" indent="-17145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200" b="0" i="0" u="none" strike="noStrike" kern="1200" cap="none" spc="150" normalizeH="0" baseline="0" noProof="1" dirty="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汉仪典雅体简" panose="00020600040101010101" charset="-122"/>
                <a:cs typeface="+mn-cs"/>
                <a:sym typeface="+mn-ea"/>
              </a:defRPr>
            </a:lvl1pPr>
            <a:lvl2pPr marL="514350" marR="0" lvl="1" indent="-17145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609725" algn="l"/>
              </a:tabLst>
              <a:defRPr kumimoji="0" lang="zh-CN" altLang="en-US" sz="1200" b="0" i="0" u="none" strike="noStrike" kern="1200" cap="none" spc="150" normalizeH="0" baseline="0" noProof="1" dirty="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汉仪典雅体简" panose="00020600040101010101" charset="-122"/>
                <a:cs typeface="+mn-cs"/>
                <a:sym typeface="+mn-ea"/>
              </a:defRPr>
            </a:lvl2pPr>
            <a:lvl3pPr marL="857250" marR="0" lvl="2" indent="-17145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200" b="0" i="0" u="none" strike="noStrike" kern="1200" cap="none" spc="150" normalizeH="0" baseline="0" noProof="1" dirty="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汉仪典雅体简" panose="00020600040101010101" charset="-122"/>
                <a:cs typeface="+mn-cs"/>
                <a:sym typeface="+mn-ea"/>
              </a:defRPr>
            </a:lvl3pPr>
            <a:lvl4pPr marL="1200150" marR="0" lvl="3" indent="-17145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200" b="0" i="0" u="none" strike="noStrike" kern="1200" cap="none" spc="150" normalizeH="0" baseline="0" noProof="1" dirty="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汉仪典雅体简" panose="00020600040101010101" charset="-122"/>
                <a:cs typeface="+mn-cs"/>
                <a:sym typeface="+mn-ea"/>
              </a:defRPr>
            </a:lvl4pPr>
            <a:lvl5pPr marL="1543050" marR="0" lvl="4" indent="-17145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200" b="0" i="0" u="none" strike="noStrike" kern="1200" cap="none" spc="150" normalizeH="0" baseline="0" noProof="1" dirty="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汉仪典雅体简" panose="00020600040101010101" charset="-122"/>
                <a:cs typeface="+mn-cs"/>
                <a:sym typeface="+mn-ea"/>
              </a:defRPr>
            </a:lvl5pPr>
          </a:lstStyle>
          <a:p>
            <a:pPr lvl="0"/>
            <a:r>
              <a:rPr dirty="0">
                <a:sym typeface="+mn-ea"/>
              </a:rPr>
              <a:t>单击此处编辑母版文本样式</a:t>
            </a:r>
            <a:endParaRPr dirty="0">
              <a:sym typeface="+mn-ea"/>
            </a:endParaRPr>
          </a:p>
          <a:p>
            <a:pPr lvl="1"/>
            <a:r>
              <a:rPr dirty="0">
                <a:sym typeface="+mn-ea"/>
              </a:rPr>
              <a:t>第二级</a:t>
            </a:r>
            <a:endParaRPr dirty="0">
              <a:sym typeface="+mn-ea"/>
            </a:endParaRPr>
          </a:p>
          <a:p>
            <a:pPr lvl="2"/>
            <a:r>
              <a:rPr dirty="0">
                <a:sym typeface="+mn-ea"/>
              </a:rPr>
              <a:t>第三级</a:t>
            </a:r>
            <a:endParaRPr dirty="0">
              <a:sym typeface="+mn-ea"/>
            </a:endParaRPr>
          </a:p>
          <a:p>
            <a:pPr lvl="3"/>
            <a:r>
              <a:rPr dirty="0">
                <a:sym typeface="+mn-ea"/>
              </a:rPr>
              <a:t>第四级</a:t>
            </a:r>
            <a:endParaRPr dirty="0">
              <a:sym typeface="+mn-ea"/>
            </a:endParaRPr>
          </a:p>
          <a:p>
            <a:pPr lvl="4"/>
            <a:r>
              <a:rPr dirty="0">
                <a:sym typeface="+mn-ea"/>
              </a:rPr>
              <a:t>第五级</a:t>
            </a:r>
            <a:endParaRPr dirty="0"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11"/>
            </p:custDataLst>
          </p:nvPr>
        </p:nvSpPr>
        <p:spPr>
          <a:xfrm>
            <a:off x="4676812" y="1000133"/>
            <a:ext cx="3962432" cy="285752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kumimoji="0" lang="zh-CN" altLang="en-US" sz="1500" b="0" i="0" u="none" strike="noStrike" kern="1200" cap="none" spc="200" normalizeH="0" baseline="0" noProof="1" dirty="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汉仪典雅体简" panose="00020600040101010101" charset="-122"/>
                <a:cs typeface="+mn-cs"/>
                <a:sym typeface="+mn-ea"/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2"/>
            </p:custDataLst>
          </p:nvPr>
        </p:nvSpPr>
        <p:spPr>
          <a:xfrm>
            <a:off x="4676812" y="2023369"/>
            <a:ext cx="3962432" cy="3701064"/>
          </a:xfrm>
        </p:spPr>
        <p:txBody>
          <a:bodyPr vert="horz" lIns="90170" tIns="46990" rIns="90170" bIns="46990" rtlCol="0">
            <a:normAutofit/>
          </a:bodyPr>
          <a:lstStyle>
            <a:lvl1pPr marL="171450" marR="0" lvl="0" indent="-17145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200" b="0" i="0" u="none" strike="noStrike" kern="1200" cap="none" spc="150" normalizeH="0" baseline="0" noProof="1" dirty="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汉仪典雅体简" panose="00020600040101010101" charset="-122"/>
                <a:cs typeface="+mn-cs"/>
                <a:sym typeface="+mn-ea"/>
              </a:defRPr>
            </a:lvl1pPr>
            <a:lvl2pPr marL="514350" marR="0" lvl="1" indent="-17145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609725" algn="l"/>
              </a:tabLst>
              <a:defRPr kumimoji="0" lang="zh-CN" altLang="en-US" sz="1200" b="0" i="0" u="none" strike="noStrike" kern="1200" cap="none" spc="150" normalizeH="0" baseline="0" noProof="1" dirty="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汉仪典雅体简" panose="00020600040101010101" charset="-122"/>
                <a:cs typeface="+mn-cs"/>
                <a:sym typeface="+mn-ea"/>
              </a:defRPr>
            </a:lvl2pPr>
            <a:lvl3pPr marL="857250" marR="0" lvl="2" indent="-17145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200" b="0" i="0" u="none" strike="noStrike" kern="1200" cap="none" spc="150" normalizeH="0" baseline="0" noProof="1" dirty="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汉仪典雅体简" panose="00020600040101010101" charset="-122"/>
                <a:cs typeface="+mn-cs"/>
                <a:sym typeface="+mn-ea"/>
              </a:defRPr>
            </a:lvl3pPr>
            <a:lvl4pPr marL="1200150" marR="0" lvl="3" indent="-17145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200" b="0" i="0" u="none" strike="noStrike" kern="1200" cap="none" spc="150" normalizeH="0" baseline="0" noProof="1" dirty="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汉仪典雅体简" panose="00020600040101010101" charset="-122"/>
                <a:cs typeface="+mn-cs"/>
                <a:sym typeface="+mn-ea"/>
              </a:defRPr>
            </a:lvl4pPr>
            <a:lvl5pPr marL="1543050" marR="0" lvl="4" indent="-17145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200" b="0" i="0" u="none" strike="noStrike" kern="1200" cap="none" spc="150" normalizeH="0" baseline="0" noProof="1" dirty="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汉仪典雅体简" panose="00020600040101010101" charset="-122"/>
                <a:cs typeface="+mn-cs"/>
                <a:sym typeface="+mn-ea"/>
              </a:defRPr>
            </a:lvl5pPr>
          </a:lstStyle>
          <a:p>
            <a:pPr lvl="0"/>
            <a:r>
              <a:rPr dirty="0">
                <a:sym typeface="+mn-ea"/>
              </a:rPr>
              <a:t>单击此处编辑母版文本样式</a:t>
            </a:r>
            <a:endParaRPr dirty="0">
              <a:sym typeface="+mn-ea"/>
            </a:endParaRPr>
          </a:p>
          <a:p>
            <a:pPr lvl="1"/>
            <a:r>
              <a:rPr dirty="0">
                <a:sym typeface="+mn-ea"/>
              </a:rPr>
              <a:t>第二级</a:t>
            </a:r>
            <a:endParaRPr dirty="0">
              <a:sym typeface="+mn-ea"/>
            </a:endParaRPr>
          </a:p>
          <a:p>
            <a:pPr lvl="2"/>
            <a:r>
              <a:rPr dirty="0">
                <a:sym typeface="+mn-ea"/>
              </a:rPr>
              <a:t>第三级</a:t>
            </a:r>
            <a:endParaRPr dirty="0">
              <a:sym typeface="+mn-ea"/>
            </a:endParaRPr>
          </a:p>
          <a:p>
            <a:pPr lvl="3"/>
            <a:r>
              <a:rPr dirty="0">
                <a:sym typeface="+mn-ea"/>
              </a:rPr>
              <a:t>第四级</a:t>
            </a:r>
            <a:endParaRPr dirty="0">
              <a:sym typeface="+mn-ea"/>
            </a:endParaRPr>
          </a:p>
          <a:p>
            <a:pPr lvl="4"/>
            <a:r>
              <a:rPr dirty="0">
                <a:sym typeface="+mn-ea"/>
              </a:rPr>
              <a:t>第五级</a:t>
            </a:r>
            <a:endParaRPr dirty="0"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322307" y="6349833"/>
            <a:ext cx="2700000" cy="316800"/>
          </a:xfrm>
        </p:spPr>
        <p:txBody>
          <a:bodyPr/>
          <a:lstStyle>
            <a:lvl1pPr>
              <a:defRPr>
                <a:solidFill>
                  <a:schemeClr val="dk1">
                    <a:tint val="75000"/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汉仪典雅体简" panose="0002060004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2592000" y="6349833"/>
            <a:ext cx="3960000" cy="316800"/>
          </a:xfrm>
        </p:spPr>
        <p:txBody>
          <a:bodyPr/>
          <a:lstStyle>
            <a:lvl1pPr>
              <a:defRPr>
                <a:solidFill>
                  <a:schemeClr val="dk1">
                    <a:tint val="75000"/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汉仪典雅体简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6120450" y="6349833"/>
            <a:ext cx="2700000" cy="316800"/>
          </a:xfrm>
        </p:spPr>
        <p:txBody>
          <a:bodyPr/>
          <a:lstStyle>
            <a:lvl1pPr>
              <a:defRPr>
                <a:solidFill>
                  <a:schemeClr val="lt1">
                    <a:tint val="75000"/>
                  </a:schemeClr>
                </a:solidFill>
                <a:latin typeface="Arial" panose="020B0604020202020204" pitchFamily="34" charset="0"/>
                <a:ea typeface="汉仪典雅体简" panose="00020600040101010101" charset="-122"/>
              </a:defRPr>
            </a:lvl1pPr>
          </a:lstStyle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9" name="未标题-2.png" descr="未标题-2.png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-952"/>
            <a:ext cx="9144000" cy="6857683"/>
          </a:xfrm>
          <a:prstGeom prst="rect">
            <a:avLst/>
          </a:prstGeom>
          <a:ln w="12700">
            <a:miter lim="400000"/>
            <a:headEnd/>
            <a:tailEnd/>
          </a:ln>
        </p:spPr>
      </p:pic>
      <p:pic>
        <p:nvPicPr>
          <p:cNvPr id="95" name="未标题-7.png" descr="未标题-7.png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4723791"/>
            <a:ext cx="1293877" cy="2133574"/>
          </a:xfrm>
          <a:prstGeom prst="rect">
            <a:avLst/>
          </a:prstGeom>
          <a:ln w="12700">
            <a:miter lim="400000"/>
            <a:headEnd/>
            <a:tailEnd/>
          </a:ln>
        </p:spPr>
      </p:pic>
      <p:pic>
        <p:nvPicPr>
          <p:cNvPr id="7" name="图片 6" descr="2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6536055" y="0"/>
            <a:ext cx="2607945" cy="1771003"/>
          </a:xfrm>
          <a:prstGeom prst="rect">
            <a:avLst/>
          </a:prstGeom>
        </p:spPr>
      </p:pic>
      <p:pic>
        <p:nvPicPr>
          <p:cNvPr id="6" name="图片 5" descr="图片1 拷贝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5993130" y="2568007"/>
            <a:ext cx="3150860" cy="4289993"/>
          </a:xfrm>
          <a:prstGeom prst="rect">
            <a:avLst/>
          </a:prstGeom>
        </p:spPr>
      </p:pic>
      <p:pic>
        <p:nvPicPr>
          <p:cNvPr id="8" name="图片 7" descr="未标题-1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0" y="0"/>
            <a:ext cx="3564245" cy="2155184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502411" y="498476"/>
            <a:ext cx="8139178" cy="331473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1800" b="1" i="0" u="none" strike="noStrike" kern="1200" cap="none" spc="200" normalizeH="0" baseline="0" noProof="1" dirty="0">
                <a:solidFill>
                  <a:schemeClr val="lt1"/>
                </a:solidFill>
                <a:uFillTx/>
                <a:latin typeface="Arial" panose="020B0604020202020204" pitchFamily="34" charset="0"/>
                <a:ea typeface="汉仪典雅体简" panose="0002060004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322307" y="6349833"/>
            <a:ext cx="2700000" cy="316800"/>
          </a:xfrm>
        </p:spPr>
        <p:txBody>
          <a:bodyPr/>
          <a:lstStyle>
            <a:lvl1pPr>
              <a:defRPr>
                <a:solidFill>
                  <a:schemeClr val="dk1">
                    <a:tint val="75000"/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汉仪典雅体简" panose="0002060004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2592000" y="6349833"/>
            <a:ext cx="3960000" cy="316800"/>
          </a:xfrm>
        </p:spPr>
        <p:txBody>
          <a:bodyPr/>
          <a:lstStyle>
            <a:lvl1pPr>
              <a:defRPr>
                <a:solidFill>
                  <a:schemeClr val="dk1">
                    <a:tint val="75000"/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汉仪典雅体简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6120450" y="6349833"/>
            <a:ext cx="2700000" cy="316800"/>
          </a:xfrm>
        </p:spPr>
        <p:txBody>
          <a:bodyPr/>
          <a:lstStyle>
            <a:lvl1pPr>
              <a:defRPr>
                <a:solidFill>
                  <a:schemeClr val="lt1">
                    <a:tint val="75000"/>
                  </a:schemeClr>
                </a:solidFill>
                <a:latin typeface="Arial" panose="020B0604020202020204" pitchFamily="34" charset="0"/>
                <a:ea typeface="汉仪典雅体简" panose="00020600040101010101" charset="-122"/>
              </a:defRPr>
            </a:lvl1pPr>
          </a:lstStyle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322307" y="6349833"/>
            <a:ext cx="2700000" cy="316800"/>
          </a:xfrm>
        </p:spPr>
        <p:txBody>
          <a:bodyPr/>
          <a:lstStyle>
            <a:lvl1pPr>
              <a:defRPr>
                <a:solidFill>
                  <a:schemeClr val="dk1">
                    <a:tint val="75000"/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汉仪典雅体简" panose="0002060004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2592000" y="6349833"/>
            <a:ext cx="3960000" cy="316800"/>
          </a:xfrm>
        </p:spPr>
        <p:txBody>
          <a:bodyPr/>
          <a:lstStyle>
            <a:lvl1pPr>
              <a:defRPr>
                <a:solidFill>
                  <a:schemeClr val="dk1">
                    <a:tint val="75000"/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汉仪典雅体简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6120450" y="6349833"/>
            <a:ext cx="2700000" cy="316800"/>
          </a:xfrm>
        </p:spPr>
        <p:txBody>
          <a:bodyPr/>
          <a:lstStyle>
            <a:lvl1pPr>
              <a:defRPr>
                <a:solidFill>
                  <a:schemeClr val="dk1">
                    <a:tint val="75000"/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汉仪典雅体简" panose="00020600040101010101" charset="-122"/>
              </a:defRPr>
            </a:lvl1pPr>
          </a:lstStyle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5" name="未标题-2.png" descr="未标题-2.png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635"/>
            <a:ext cx="9144943" cy="6858000"/>
          </a:xfrm>
          <a:prstGeom prst="rect">
            <a:avLst/>
          </a:prstGeom>
          <a:ln w="12700">
            <a:miter lim="400000"/>
            <a:headEnd/>
            <a:tailEnd/>
          </a:ln>
        </p:spPr>
      </p:pic>
      <p:pic>
        <p:nvPicPr>
          <p:cNvPr id="67" name="未标题-13.png" descr="未标题-13.png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5">
            <a:alphaModFix amt="50000"/>
          </a:blip>
          <a:stretch>
            <a:fillRect/>
          </a:stretch>
        </p:blipFill>
        <p:spPr>
          <a:xfrm>
            <a:off x="616707" y="1250808"/>
            <a:ext cx="8527769" cy="4357019"/>
          </a:xfrm>
          <a:prstGeom prst="rect">
            <a:avLst/>
          </a:prstGeom>
          <a:ln w="12700">
            <a:miter lim="400000"/>
            <a:headEnd/>
            <a:tailEnd/>
          </a:ln>
        </p:spPr>
      </p:pic>
      <p:pic>
        <p:nvPicPr>
          <p:cNvPr id="69" name="未标题-15.png" descr="未标题-15.png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0" y="5207422"/>
            <a:ext cx="1283446" cy="1651213"/>
          </a:xfrm>
          <a:prstGeom prst="rect">
            <a:avLst/>
          </a:prstGeom>
          <a:ln w="12700">
            <a:miter lim="400000"/>
            <a:headEnd/>
            <a:tailEnd/>
          </a:ln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>
          <a:xfrm>
            <a:off x="502447" y="498479"/>
            <a:ext cx="8139178" cy="331473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1800" b="1" i="0" u="none" strike="noStrike" kern="1200" cap="none" spc="200" normalizeH="0" baseline="0" noProof="1" dirty="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汉仪典雅体简" panose="00020600040101010101" charset="-122"/>
                <a:cs typeface="+mj-cs"/>
                <a:sym typeface="+mn-ea"/>
              </a:defRPr>
            </a:lvl1pPr>
          </a:lstStyle>
          <a:p>
            <a:pPr lvl="0"/>
            <a:r>
              <a:rPr dirty="0">
                <a:sym typeface="+mn-ea"/>
              </a:rPr>
              <a:t>单击此处编辑母版标题样式</a:t>
            </a:r>
            <a:endParaRPr dirty="0"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9"/>
            </p:custDataLst>
          </p:nvPr>
        </p:nvSpPr>
        <p:spPr>
          <a:xfrm>
            <a:off x="502447" y="1626121"/>
            <a:ext cx="3962432" cy="4041680"/>
          </a:xfrm>
        </p:spPr>
        <p:txBody>
          <a:bodyPr vert="horz" lIns="90170" tIns="46990" rIns="90170" bIns="4699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None/>
              <a:defRPr kumimoji="0" lang="zh-CN" altLang="en-US" sz="1200" b="0" i="0" u="none" strike="noStrike" kern="1200" cap="none" spc="150" normalizeH="0" baseline="0" noProof="1" dirty="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汉仪典雅体简" panose="00020600040101010101" charset="-122"/>
                <a:cs typeface="+mn-cs"/>
                <a:sym typeface="+mn-ea"/>
              </a:defRPr>
            </a:lvl1pPr>
            <a:lvl2pPr marL="514350" marR="0" lvl="1" indent="-17145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609725" algn="l"/>
              </a:tabLst>
              <a:defRPr kumimoji="0" lang="zh-CN" altLang="en-US" sz="12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857250" marR="0" lvl="2" indent="-17145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2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200150" marR="0" lvl="3" indent="-17145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2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1543050" marR="0" lvl="4" indent="-17145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2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 dirty="0"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10"/>
            </p:custDataLst>
          </p:nvPr>
        </p:nvSpPr>
        <p:spPr>
          <a:xfrm>
            <a:off x="4679194" y="1626121"/>
            <a:ext cx="3962432" cy="4041680"/>
          </a:xfrm>
        </p:spPr>
        <p:txBody>
          <a:bodyPr vert="horz" lIns="90170" tIns="46990" rIns="90170" bIns="46990" rtlCol="0">
            <a:normAutofit/>
          </a:bodyPr>
          <a:lstStyle>
            <a:lvl1pPr marL="171450" marR="0" lvl="0" indent="-17145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200" b="0" i="0" u="none" strike="noStrike" kern="1200" cap="none" spc="150" normalizeH="0" baseline="0" noProof="1" dirty="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汉仪典雅体简" panose="00020600040101010101" charset="-122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322307" y="6349833"/>
            <a:ext cx="2700000" cy="316800"/>
          </a:xfrm>
        </p:spPr>
        <p:txBody>
          <a:bodyPr/>
          <a:lstStyle>
            <a:lvl1pPr>
              <a:defRPr>
                <a:solidFill>
                  <a:schemeClr val="dk1">
                    <a:tint val="75000"/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汉仪典雅体简" panose="00020600040101010101" charset="-122"/>
              </a:defRPr>
            </a:lvl1pPr>
          </a:lstStyle>
          <a:p>
            <a:fld id="{9EFD9D74-47D9-4702-A33C-335B63B48DBF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2592000" y="6349833"/>
            <a:ext cx="3960000" cy="316800"/>
          </a:xfrm>
        </p:spPr>
        <p:txBody>
          <a:bodyPr/>
          <a:lstStyle>
            <a:lvl1pPr>
              <a:defRPr>
                <a:solidFill>
                  <a:schemeClr val="dk1">
                    <a:tint val="75000"/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汉仪典雅体简" panose="00020600040101010101" charset="-122"/>
              </a:defRPr>
            </a:lvl1pPr>
          </a:lstStyle>
          <a:p>
            <a:endParaRPr lang="zh-CN" altLang="en-US" dirty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6120450" y="6349833"/>
            <a:ext cx="2700000" cy="316800"/>
          </a:xfrm>
        </p:spPr>
        <p:txBody>
          <a:bodyPr/>
          <a:lstStyle>
            <a:lvl1pPr>
              <a:defRPr>
                <a:solidFill>
                  <a:schemeClr val="lt1">
                    <a:tint val="75000"/>
                  </a:schemeClr>
                </a:solidFill>
                <a:latin typeface="Arial" panose="020B0604020202020204" pitchFamily="34" charset="0"/>
                <a:ea typeface="汉仪典雅体简" panose="00020600040101010101" charset="-122"/>
              </a:defRPr>
            </a:lvl1pPr>
          </a:lstStyle>
          <a:p>
            <a:fld id="{FABC47A4-756D-490B-A52F-7D9E2C9FC05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5" name="未标题-2.png" descr="未标题-2.png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635"/>
            <a:ext cx="9144943" cy="6858000"/>
          </a:xfrm>
          <a:prstGeom prst="rect">
            <a:avLst/>
          </a:prstGeom>
          <a:ln w="12700">
            <a:miter lim="400000"/>
            <a:headEnd/>
            <a:tailEnd/>
          </a:ln>
        </p:spPr>
      </p:pic>
      <p:pic>
        <p:nvPicPr>
          <p:cNvPr id="67" name="未标题-13.png" descr="未标题-13.png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5">
            <a:alphaModFix amt="50000"/>
          </a:blip>
          <a:stretch>
            <a:fillRect/>
          </a:stretch>
        </p:blipFill>
        <p:spPr>
          <a:xfrm>
            <a:off x="616707" y="1250808"/>
            <a:ext cx="8527769" cy="4357019"/>
          </a:xfrm>
          <a:prstGeom prst="rect">
            <a:avLst/>
          </a:prstGeom>
          <a:ln w="12700">
            <a:miter lim="400000"/>
            <a:headEnd/>
            <a:tailEnd/>
          </a:ln>
        </p:spPr>
      </p:pic>
      <p:pic>
        <p:nvPicPr>
          <p:cNvPr id="69" name="未标题-15.png" descr="未标题-15.png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0" y="5207422"/>
            <a:ext cx="1283446" cy="1651213"/>
          </a:xfrm>
          <a:prstGeom prst="rect">
            <a:avLst/>
          </a:prstGeom>
          <a:ln w="12700">
            <a:miter lim="400000"/>
            <a:headEnd/>
            <a:tailEnd/>
          </a:ln>
        </p:spPr>
      </p:pic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8"/>
            </p:custDataLst>
          </p:nvPr>
        </p:nvSpPr>
        <p:spPr>
          <a:xfrm>
            <a:off x="7928351" y="1626121"/>
            <a:ext cx="713238" cy="4041680"/>
          </a:xfrm>
        </p:spPr>
        <p:txBody>
          <a:bodyPr vert="eaVert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None/>
              <a:defRPr kumimoji="0" lang="zh-CN" altLang="en-US" sz="1800" b="1" i="0" u="none" strike="noStrike" kern="1200" cap="none" spc="200" normalizeH="0" baseline="0" noProof="1" dirty="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汉仪典雅体简" panose="0002060004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9"/>
            </p:custDataLst>
          </p:nvPr>
        </p:nvSpPr>
        <p:spPr>
          <a:xfrm>
            <a:off x="502444" y="1626113"/>
            <a:ext cx="7371076" cy="4041680"/>
          </a:xfrm>
        </p:spPr>
        <p:txBody>
          <a:bodyPr vert="eaVert"/>
          <a:lstStyle>
            <a:lvl1pPr indent="0" eaLnBrk="1" fontAlgn="auto" latinLnBrk="0" hangingPunct="1">
              <a:defRPr>
                <a:solidFill>
                  <a:schemeClr val="dk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汉仪典雅体简" panose="00020600040101010101" charset="-122"/>
              </a:defRPr>
            </a:lvl1pPr>
            <a:lvl2pPr indent="0" eaLnBrk="1" fontAlgn="auto" latinLnBrk="0" hangingPunct="1">
              <a:defRPr>
                <a:solidFill>
                  <a:schemeClr val="dk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汉仪典雅体简" panose="00020600040101010101" charset="-122"/>
              </a:defRPr>
            </a:lvl2pPr>
            <a:lvl3pPr indent="0" eaLnBrk="1" fontAlgn="auto" latinLnBrk="0" hangingPunct="1">
              <a:defRPr>
                <a:solidFill>
                  <a:schemeClr val="dk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汉仪典雅体简" panose="00020600040101010101" charset="-122"/>
              </a:defRPr>
            </a:lvl3pPr>
            <a:lvl4pPr indent="0" eaLnBrk="1" fontAlgn="auto" latinLnBrk="0" hangingPunct="1">
              <a:defRPr>
                <a:solidFill>
                  <a:schemeClr val="dk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汉仪典雅体简" panose="00020600040101010101" charset="-122"/>
              </a:defRPr>
            </a:lvl4pPr>
            <a:lvl5pPr indent="0" eaLnBrk="1" fontAlgn="auto" latinLnBrk="0" hangingPunct="1">
              <a:defRPr>
                <a:solidFill>
                  <a:schemeClr val="dk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汉仪典雅体简" panose="00020600040101010101" charset="-122"/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322307" y="6349833"/>
            <a:ext cx="2700000" cy="316800"/>
          </a:xfrm>
        </p:spPr>
        <p:txBody>
          <a:bodyPr/>
          <a:lstStyle>
            <a:lvl1pPr>
              <a:defRPr>
                <a:solidFill>
                  <a:schemeClr val="dk1">
                    <a:tint val="75000"/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汉仪典雅体简" panose="0002060004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2592000" y="6349833"/>
            <a:ext cx="3960000" cy="316800"/>
          </a:xfrm>
        </p:spPr>
        <p:txBody>
          <a:bodyPr/>
          <a:lstStyle>
            <a:lvl1pPr>
              <a:defRPr>
                <a:solidFill>
                  <a:schemeClr val="dk1">
                    <a:tint val="75000"/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汉仪典雅体简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6120450" y="6349833"/>
            <a:ext cx="2700000" cy="316800"/>
          </a:xfrm>
        </p:spPr>
        <p:txBody>
          <a:bodyPr/>
          <a:lstStyle>
            <a:lvl1pPr>
              <a:defRPr>
                <a:solidFill>
                  <a:schemeClr val="lt1">
                    <a:tint val="75000"/>
                  </a:schemeClr>
                </a:solidFill>
                <a:latin typeface="Arial" panose="020B0604020202020204" pitchFamily="34" charset="0"/>
                <a:ea typeface="汉仪典雅体简" panose="00020600040101010101" charset="-122"/>
              </a:defRPr>
            </a:lvl1pPr>
          </a:lstStyle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5" name="未标题-2.png" descr="未标题-2.png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635"/>
            <a:ext cx="9144943" cy="6858000"/>
          </a:xfrm>
          <a:prstGeom prst="rect">
            <a:avLst/>
          </a:prstGeom>
          <a:ln w="12700">
            <a:miter lim="400000"/>
            <a:headEnd/>
            <a:tailEnd/>
          </a:ln>
        </p:spPr>
      </p:pic>
      <p:pic>
        <p:nvPicPr>
          <p:cNvPr id="67" name="未标题-13.png" descr="未标题-13.png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5">
            <a:alphaModFix amt="50000"/>
          </a:blip>
          <a:stretch>
            <a:fillRect/>
          </a:stretch>
        </p:blipFill>
        <p:spPr>
          <a:xfrm>
            <a:off x="616707" y="1250808"/>
            <a:ext cx="8527769" cy="4357019"/>
          </a:xfrm>
          <a:prstGeom prst="rect">
            <a:avLst/>
          </a:prstGeom>
          <a:ln w="12700">
            <a:miter lim="400000"/>
            <a:headEnd/>
            <a:tailEnd/>
          </a:ln>
        </p:spPr>
      </p:pic>
      <p:pic>
        <p:nvPicPr>
          <p:cNvPr id="69" name="未标题-15.png" descr="未标题-15.png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0" y="5207422"/>
            <a:ext cx="1283446" cy="1651213"/>
          </a:xfrm>
          <a:prstGeom prst="rect">
            <a:avLst/>
          </a:prstGeom>
          <a:ln w="12700">
            <a:miter lim="400000"/>
            <a:headEnd/>
            <a:tailEnd/>
          </a:ln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322307" y="6349833"/>
            <a:ext cx="2700000" cy="316800"/>
          </a:xfrm>
        </p:spPr>
        <p:txBody>
          <a:bodyPr/>
          <a:lstStyle>
            <a:lvl1pPr>
              <a:defRPr>
                <a:solidFill>
                  <a:schemeClr val="dk1">
                    <a:tint val="75000"/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汉仪典雅体简" panose="0002060004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2592000" y="6349833"/>
            <a:ext cx="3960000" cy="316800"/>
          </a:xfrm>
        </p:spPr>
        <p:txBody>
          <a:bodyPr/>
          <a:lstStyle>
            <a:lvl1pPr>
              <a:defRPr>
                <a:solidFill>
                  <a:schemeClr val="dk1">
                    <a:tint val="75000"/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汉仪典雅体简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6120450" y="6349833"/>
            <a:ext cx="2700000" cy="316800"/>
          </a:xfrm>
        </p:spPr>
        <p:txBody>
          <a:bodyPr/>
          <a:lstStyle>
            <a:lvl1pPr>
              <a:defRPr>
                <a:solidFill>
                  <a:schemeClr val="lt1">
                    <a:tint val="75000"/>
                  </a:schemeClr>
                </a:solidFill>
                <a:latin typeface="Arial" panose="020B0604020202020204" pitchFamily="34" charset="0"/>
                <a:ea typeface="汉仪典雅体简" panose="00020600040101010101" charset="-122"/>
              </a:defRPr>
            </a:lvl1pPr>
          </a:lstStyle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1"/>
            </p:custDataLst>
          </p:nvPr>
        </p:nvSpPr>
        <p:spPr>
          <a:xfrm>
            <a:off x="502447" y="1626121"/>
            <a:ext cx="8139178" cy="4041680"/>
          </a:xfrm>
        </p:spPr>
        <p:txBody>
          <a:bodyPr/>
          <a:lstStyle>
            <a:lvl1pPr>
              <a:defRPr>
                <a:solidFill>
                  <a:schemeClr val="dk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汉仪典雅体简" panose="00020600040101010101" charset="-122"/>
              </a:defRPr>
            </a:lvl1pPr>
            <a:lvl2pPr>
              <a:defRPr>
                <a:solidFill>
                  <a:schemeClr val="dk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汉仪典雅体简" panose="00020600040101010101" charset="-122"/>
              </a:defRPr>
            </a:lvl2pPr>
            <a:lvl3pPr>
              <a:defRPr>
                <a:solidFill>
                  <a:schemeClr val="dk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汉仪典雅体简" panose="00020600040101010101" charset="-122"/>
              </a:defRPr>
            </a:lvl3pPr>
            <a:lvl4pPr>
              <a:defRPr>
                <a:solidFill>
                  <a:schemeClr val="dk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汉仪典雅体简" panose="00020600040101010101" charset="-122"/>
              </a:defRPr>
            </a:lvl4pPr>
            <a:lvl5pPr>
              <a:defRPr>
                <a:solidFill>
                  <a:schemeClr val="dk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汉仪典雅体简" panose="00020600040101010101" charset="-122"/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未标题-2.png" descr="未标题-2.png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-317"/>
            <a:ext cx="9144000" cy="6857683"/>
          </a:xfrm>
          <a:prstGeom prst="rect">
            <a:avLst/>
          </a:prstGeom>
          <a:ln w="12700">
            <a:miter lim="400000"/>
            <a:headEnd/>
            <a:tailEnd/>
          </a:ln>
        </p:spPr>
      </p:pic>
      <p:pic>
        <p:nvPicPr>
          <p:cNvPr id="60" name="未标题-12.png" descr="未标题-12.png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5236389"/>
            <a:ext cx="2299591" cy="1621598"/>
          </a:xfrm>
          <a:prstGeom prst="rect">
            <a:avLst/>
          </a:prstGeom>
          <a:ln w="12700">
            <a:miter lim="400000"/>
            <a:headEnd/>
            <a:tailEnd/>
          </a:ln>
        </p:spPr>
      </p:pic>
      <p:pic>
        <p:nvPicPr>
          <p:cNvPr id="58" name="未标题-11.png" descr="未标题-11.png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4721528" y="673"/>
            <a:ext cx="4422473" cy="6158155"/>
          </a:xfrm>
          <a:prstGeom prst="rect">
            <a:avLst/>
          </a:prstGeom>
          <a:ln w="12700">
            <a:miter lim="400000"/>
            <a:headEnd/>
            <a:tailEnd/>
          </a:ln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322307" y="6349833"/>
            <a:ext cx="2700000" cy="316800"/>
          </a:xfrm>
        </p:spPr>
        <p:txBody>
          <a:bodyPr/>
          <a:lstStyle>
            <a:lvl1pPr>
              <a:defRPr>
                <a:solidFill>
                  <a:schemeClr val="dk1">
                    <a:tint val="75000"/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汉仪典雅体简" panose="0002060004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2592000" y="6349833"/>
            <a:ext cx="3960000" cy="316800"/>
          </a:xfrm>
        </p:spPr>
        <p:txBody>
          <a:bodyPr/>
          <a:lstStyle>
            <a:lvl1pPr>
              <a:defRPr>
                <a:solidFill>
                  <a:schemeClr val="dk1">
                    <a:tint val="75000"/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汉仪典雅体简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6120450" y="6349833"/>
            <a:ext cx="2700000" cy="316800"/>
          </a:xfrm>
        </p:spPr>
        <p:txBody>
          <a:bodyPr/>
          <a:lstStyle>
            <a:lvl1pPr>
              <a:defRPr>
                <a:solidFill>
                  <a:schemeClr val="lt1">
                    <a:tint val="75000"/>
                  </a:schemeClr>
                </a:solidFill>
                <a:latin typeface="Arial" panose="020B0604020202020204" pitchFamily="34" charset="0"/>
                <a:ea typeface="汉仪典雅体简" panose="00020600040101010101" charset="-122"/>
              </a:defRPr>
            </a:lvl1pPr>
          </a:lstStyle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6" name="标题 1"/>
          <p:cNvSpPr/>
          <p:nvPr>
            <p:ph type="title" idx="1" hasCustomPrompt="1"/>
            <p:custDataLst>
              <p:tags r:id="rId11"/>
            </p:custDataLst>
          </p:nvPr>
        </p:nvSpPr>
        <p:spPr>
          <a:xfrm>
            <a:off x="93513" y="2202377"/>
            <a:ext cx="5496792" cy="693420"/>
          </a:xfrm>
          <a:noFill/>
        </p:spPr>
        <p:txBody>
          <a:bodyPr vert="horz" wrap="square" lIns="101600" tIns="38100" rIns="76200" bIns="38100" rtlCol="0" anchor="t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  <a:defRPr kumimoji="0" lang="zh-CN" altLang="en-US" sz="3675" b="1" i="0" u="none" strike="noStrike" kern="1200" cap="none" spc="0" normalizeH="0" baseline="0" noProof="1" dirty="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汉仪典雅体简" panose="00020600040101010101" charset="-122"/>
                <a:cs typeface="方正黑体_GBK" panose="03000509000000000000" charset="-122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7" name="文本占位符 2"/>
          <p:cNvSpPr/>
          <p:nvPr>
            <p:ph type="body" idx="2" hasCustomPrompt="1"/>
            <p:custDataLst>
              <p:tags r:id="rId12"/>
            </p:custDataLst>
          </p:nvPr>
        </p:nvSpPr>
        <p:spPr>
          <a:xfrm>
            <a:off x="411648" y="3221975"/>
            <a:ext cx="4815755" cy="775971"/>
          </a:xfrm>
          <a:noFill/>
        </p:spPr>
        <p:txBody>
          <a:bodyPr vert="horz" wrap="square" lIns="43017" tIns="21508" rIns="43017" bIns="21508" rtlCol="0" anchor="ctr">
            <a:normAutofit/>
          </a:bodyPr>
          <a:lstStyle>
            <a:lvl1pPr marL="0" marR="0" indent="-171450" algn="ctr" defTabSz="914400" rtl="0" eaLnBrk="1" fontAlgn="auto" latinLnBrk="0" hangingPunct="1">
              <a:lnSpc>
                <a:spcPct val="150000"/>
              </a:lnSpc>
              <a:spcBef>
                <a:spcPts val="750"/>
              </a:spcBef>
              <a:spcAft>
                <a:spcPts val="1000"/>
              </a:spcAft>
              <a:buClrTx/>
              <a:buSzTx/>
              <a:buFont typeface="Arial" panose="020B0604020202020204" pitchFamily="34" charset="0"/>
              <a:buNone/>
              <a:defRPr kumimoji="0" lang="zh-CN" altLang="en-US" sz="1200" b="0" i="0" u="none" strike="noStrike" kern="1200" cap="all" spc="0" normalizeH="0" baseline="0" noProof="1" dirty="0">
                <a:solidFill>
                  <a:schemeClr val="dk1">
                    <a:lumMod val="85000"/>
                    <a:lumOff val="15000"/>
                  </a:schemeClr>
                </a:solidFill>
                <a:effectLst/>
                <a:uFillTx/>
                <a:latin typeface="Arial" panose="020B0604020202020204" pitchFamily="34" charset="0"/>
                <a:ea typeface="汉仪典雅体简" panose="00020600040101010101" charset="-122"/>
                <a:cs typeface="方正黑体_GBK" panose="03000509000000000000" charset="-122"/>
                <a:sym typeface="+mn-ea"/>
              </a:defRPr>
            </a:lvl1pPr>
            <a:lvl2pPr marL="514350" indent="-171450" algn="l" defTabSz="914400" rtl="0" eaLnBrk="1" fontAlgn="auto" latinLnBrk="0" hangingPunct="1">
              <a:lnSpc>
                <a:spcPct val="90000"/>
              </a:lnSpc>
              <a:spcBef>
                <a:spcPts val="375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sz="1800" u="none" strike="noStrike" kern="1200" cap="none" spc="150" normalizeH="0" baseline="0">
                <a:solidFill>
                  <a:sysClr val="windowText" lastClr="000000"/>
                </a:solidFill>
                <a:uFillTx/>
                <a:latin typeface="方正黑体_GBK" panose="03000509000000000000" charset="-122"/>
                <a:ea typeface="+mn-ea"/>
                <a:cs typeface="+mn-ea"/>
              </a:defRPr>
            </a:lvl2pPr>
            <a:lvl3pPr marL="857250" indent="-171450" algn="l" defTabSz="914400" rtl="0" eaLnBrk="1" fontAlgn="auto" latinLnBrk="0" hangingPunct="1">
              <a:lnSpc>
                <a:spcPct val="90000"/>
              </a:lnSpc>
              <a:spcBef>
                <a:spcPts val="375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sz="1500" u="none" strike="noStrike" kern="1200" cap="none" spc="150" normalizeH="0" baseline="0">
                <a:solidFill>
                  <a:sysClr val="windowText" lastClr="000000"/>
                </a:solidFill>
                <a:uFillTx/>
                <a:latin typeface="方正黑体_GBK" panose="03000509000000000000" charset="-122"/>
                <a:ea typeface="+mn-ea"/>
                <a:cs typeface="+mn-ea"/>
              </a:defRPr>
            </a:lvl3pPr>
            <a:lvl4pPr marL="1200150" indent="-171450" algn="l" defTabSz="914400" rtl="0" eaLnBrk="1" fontAlgn="auto" latinLnBrk="0" hangingPunct="1">
              <a:lnSpc>
                <a:spcPct val="90000"/>
              </a:lnSpc>
              <a:spcBef>
                <a:spcPts val="375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sz="1350" u="none" strike="noStrike" kern="1200" cap="none" spc="150" normalizeH="0" baseline="0">
                <a:solidFill>
                  <a:sysClr val="windowText" lastClr="000000"/>
                </a:solidFill>
                <a:uFillTx/>
                <a:latin typeface="方正黑体_GBK" panose="03000509000000000000" charset="-122"/>
                <a:ea typeface="+mn-ea"/>
                <a:cs typeface="+mn-ea"/>
              </a:defRPr>
            </a:lvl4pPr>
            <a:lvl5pPr marL="1543050" indent="-171450" algn="l" defTabSz="914400" rtl="0" eaLnBrk="1" fontAlgn="auto" latinLnBrk="0" hangingPunct="1">
              <a:lnSpc>
                <a:spcPct val="90000"/>
              </a:lnSpc>
              <a:spcBef>
                <a:spcPts val="375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sz="1350" u="none" strike="noStrike" kern="1200" cap="none" spc="150" normalizeH="0" baseline="0">
                <a:solidFill>
                  <a:sysClr val="windowText" lastClr="000000"/>
                </a:solidFill>
                <a:uFillTx/>
                <a:latin typeface="方正黑体_GBK" panose="03000509000000000000" charset="-122"/>
                <a:ea typeface="+mn-ea"/>
                <a:cs typeface="+mn-ea"/>
              </a:defRPr>
            </a:lvl5pPr>
            <a:lvl6pPr marL="1885950" indent="-171450" algn="l" defTabSz="9144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ysClr val="windowText" lastClr="000000"/>
                </a:solidFill>
                <a:latin typeface="方正黑体_GBK" panose="03000509000000000000" charset="-122"/>
                <a:ea typeface="+mn-ea"/>
                <a:cs typeface="+mn-ea"/>
              </a:defRPr>
            </a:lvl6pPr>
            <a:lvl7pPr marL="2228850" indent="-171450" algn="l" defTabSz="9144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ysClr val="windowText" lastClr="000000"/>
                </a:solidFill>
                <a:latin typeface="方正黑体_GBK" panose="03000509000000000000" charset="-122"/>
                <a:ea typeface="+mn-ea"/>
                <a:cs typeface="+mn-ea"/>
              </a:defRPr>
            </a:lvl7pPr>
            <a:lvl8pPr marL="2571750" indent="-171450" algn="l" defTabSz="9144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ysClr val="windowText" lastClr="000000"/>
                </a:solidFill>
                <a:latin typeface="方正黑体_GBK" panose="03000509000000000000" charset="-122"/>
                <a:ea typeface="+mn-ea"/>
                <a:cs typeface="+mn-ea"/>
              </a:defRPr>
            </a:lvl8pPr>
            <a:lvl9pPr marL="2914650" indent="-171450" algn="l" defTabSz="9144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ysClr val="windowText" lastClr="000000"/>
                </a:solidFill>
                <a:latin typeface="方正黑体_GBK" panose="03000509000000000000" charset="-122"/>
                <a:ea typeface="+mn-ea"/>
                <a:cs typeface="+mn-ea"/>
              </a:defRPr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</p:txBody>
      </p:sp>
      <p:sp>
        <p:nvSpPr>
          <p:cNvPr id="8" name="文本占位符 3"/>
          <p:cNvSpPr/>
          <p:nvPr>
            <p:ph type="body" idx="3" hasCustomPrompt="1"/>
            <p:custDataLst>
              <p:tags r:id="rId13"/>
            </p:custDataLst>
          </p:nvPr>
        </p:nvSpPr>
        <p:spPr>
          <a:xfrm>
            <a:off x="1970414" y="4327880"/>
            <a:ext cx="1666790" cy="296852"/>
          </a:xfrm>
          <a:noFill/>
        </p:spPr>
        <p:txBody>
          <a:bodyPr vert="horz" wrap="square" lIns="101600" tIns="0" rIns="82550" bIns="0" rtlCol="0" anchor="t">
            <a:normAutofit/>
          </a:bodyPr>
          <a:lstStyle>
            <a:lvl1pPr marL="0" marR="0" indent="-17145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Tx/>
              <a:buSzTx/>
              <a:buFontTx/>
              <a:buNone/>
              <a:defRPr kumimoji="0" lang="zh-CN" altLang="en-US" sz="1350" b="1" i="0" u="none" strike="noStrike" kern="1200" cap="none" spc="100" normalizeH="0" baseline="0" noProof="1" dirty="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汉仪典雅体简" panose="00020600040101010101" charset="-122"/>
                <a:cs typeface="方正黑体_GBK" panose="03000509000000000000" charset="-122"/>
                <a:sym typeface="方正黑体_GBK" panose="03000509000000000000" charset="-122"/>
              </a:defRPr>
            </a:lvl1pPr>
            <a:lvl2pPr marL="514350" indent="-17145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609725" algn="l"/>
              </a:tabLst>
              <a:defRPr sz="1200" u="none" strike="noStrike" kern="1200" cap="none" spc="150" normalizeH="0" baseline="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defRPr>
            </a:lvl2pPr>
            <a:lvl3pPr marL="857250" indent="-17145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sz="1200" u="none" strike="noStrike" kern="1200" cap="none" spc="150" normalizeH="0" baseline="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defRPr>
            </a:lvl3pPr>
            <a:lvl4pPr marL="1200150" indent="-17145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sz="1200" u="none" strike="noStrike" kern="1200" cap="none" spc="150" normalizeH="0" baseline="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defRPr>
            </a:lvl4pPr>
            <a:lvl5pPr marL="1543050" indent="-17145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sz="1200" u="none" strike="noStrike" kern="1200" cap="none" spc="150" normalizeH="0" baseline="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defRPr>
            </a:lvl5pPr>
            <a:lvl6pPr marL="1885950" indent="-171450" algn="l" defTabSz="9144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9144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9144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9144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通用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5" name="未标题-2.png" descr="未标题-2.png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635"/>
            <a:ext cx="9144943" cy="6858000"/>
          </a:xfrm>
          <a:prstGeom prst="rect">
            <a:avLst/>
          </a:prstGeom>
          <a:ln w="12700">
            <a:miter lim="400000"/>
            <a:headEnd/>
            <a:tailEnd/>
          </a:ln>
        </p:spPr>
      </p:pic>
      <p:pic>
        <p:nvPicPr>
          <p:cNvPr id="67" name="未标题-13.png" descr="未标题-13.png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5">
            <a:alphaModFix amt="50000"/>
          </a:blip>
          <a:stretch>
            <a:fillRect/>
          </a:stretch>
        </p:blipFill>
        <p:spPr>
          <a:xfrm>
            <a:off x="616707" y="1250808"/>
            <a:ext cx="8527769" cy="4357019"/>
          </a:xfrm>
          <a:prstGeom prst="rect">
            <a:avLst/>
          </a:prstGeom>
          <a:ln w="12700">
            <a:miter lim="400000"/>
            <a:headEnd/>
            <a:tailEnd/>
          </a:ln>
        </p:spPr>
      </p:pic>
      <p:pic>
        <p:nvPicPr>
          <p:cNvPr id="69" name="未标题-15.png" descr="未标题-15.png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0" y="5207422"/>
            <a:ext cx="1283446" cy="1651213"/>
          </a:xfrm>
          <a:prstGeom prst="rect">
            <a:avLst/>
          </a:prstGeom>
          <a:ln w="12700">
            <a:miter lim="400000"/>
            <a:headEnd/>
            <a:tailEnd/>
          </a:ln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>
          <a:xfrm>
            <a:off x="502411" y="498476"/>
            <a:ext cx="8139178" cy="331473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汉仪典雅体简" panose="00020600040101010101" charset="-122"/>
              </a:defRPr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322307" y="6349833"/>
            <a:ext cx="2700000" cy="316800"/>
          </a:xfrm>
        </p:spPr>
        <p:txBody>
          <a:bodyPr/>
          <a:lstStyle>
            <a:lvl1pPr>
              <a:defRPr>
                <a:latin typeface="Arial" panose="020B0604020202020204" pitchFamily="34" charset="0"/>
                <a:ea typeface="汉仪典雅体简" panose="0002060004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2592000" y="6349833"/>
            <a:ext cx="3960000" cy="316800"/>
          </a:xfrm>
        </p:spPr>
        <p:txBody>
          <a:bodyPr/>
          <a:lstStyle>
            <a:lvl1pPr>
              <a:defRPr>
                <a:latin typeface="Arial" panose="020B0604020202020204" pitchFamily="34" charset="0"/>
                <a:ea typeface="汉仪典雅体简" panose="00020600040101010101" charset="-122"/>
              </a:defRPr>
            </a:lvl1pPr>
          </a:lstStyle>
          <a:p>
            <a:endParaRPr lang="zh-CN" altLang="en-US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6120450" y="6349833"/>
            <a:ext cx="2700000" cy="316800"/>
          </a:xfrm>
        </p:spPr>
        <p:txBody>
          <a:bodyPr/>
          <a:lstStyle>
            <a:lvl1pPr>
              <a:defRPr>
                <a:latin typeface="Arial" panose="020B0604020202020204" pitchFamily="34" charset="0"/>
                <a:ea typeface="汉仪典雅体简" panose="00020600040101010101" charset="-122"/>
              </a:defRPr>
            </a:lvl1pPr>
          </a:lstStyle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相框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5" name="未标题-2.png" descr="未标题-2.png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9144943" cy="6858000"/>
          </a:xfrm>
          <a:prstGeom prst="rect">
            <a:avLst/>
          </a:prstGeom>
          <a:ln w="12700">
            <a:miter lim="400000"/>
            <a:headEnd/>
            <a:tailEnd/>
          </a:ln>
        </p:spPr>
      </p:pic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20195" y="304200"/>
            <a:ext cx="8704800" cy="6249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 sz="1350">
              <a:solidFill>
                <a:schemeClr val="lt1"/>
              </a:solidFill>
            </a:endParaRPr>
          </a:p>
        </p:txBody>
      </p:sp>
      <p:pic>
        <p:nvPicPr>
          <p:cNvPr id="69" name="未标题-15.png" descr="未标题-15.png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476" y="5589107"/>
            <a:ext cx="986278" cy="1268893"/>
          </a:xfrm>
          <a:prstGeom prst="rect">
            <a:avLst/>
          </a:prstGeom>
          <a:ln w="12700">
            <a:miter lim="400000"/>
            <a:headEnd/>
            <a:tailEnd/>
          </a:ln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961200" y="1339650"/>
            <a:ext cx="7219800" cy="542700"/>
          </a:xfrm>
        </p:spPr>
        <p:txBody>
          <a:bodyPr anchor="ctr"/>
          <a:lstStyle>
            <a:lvl1pPr>
              <a:defRPr sz="2400" baseline="0">
                <a:solidFill>
                  <a:schemeClr val="tx1"/>
                </a:solidFill>
                <a:latin typeface="Arial" panose="020B0604020202020204" pitchFamily="34" charset="0"/>
                <a:ea typeface="汉仪典雅体简" panose="00020600040101010101" charset="-122"/>
              </a:defRPr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960835" y="2594250"/>
            <a:ext cx="7219950" cy="25839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汉仪典雅体简" panose="0002060004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汉仪典雅体简" panose="0002060004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汉仪典雅体简" panose="0002060004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汉仪典雅体简" panose="0002060004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汉仪典雅体简" panose="00020600040101010101" charset="-122"/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322307" y="6349833"/>
            <a:ext cx="2700000" cy="316800"/>
          </a:xfrm>
        </p:spPr>
        <p:txBody>
          <a:bodyPr/>
          <a:lstStyle>
            <a:lvl1pPr>
              <a:defRPr>
                <a:latin typeface="Arial" panose="020B0604020202020204" pitchFamily="34" charset="0"/>
                <a:ea typeface="汉仪典雅体简" panose="0002060004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2592000" y="6349833"/>
            <a:ext cx="3960000" cy="316800"/>
          </a:xfrm>
        </p:spPr>
        <p:txBody>
          <a:bodyPr/>
          <a:lstStyle>
            <a:lvl1pPr>
              <a:defRPr>
                <a:latin typeface="Arial" panose="020B0604020202020204" pitchFamily="34" charset="0"/>
                <a:ea typeface="汉仪典雅体简" panose="00020600040101010101" charset="-122"/>
              </a:defRPr>
            </a:lvl1pPr>
          </a:lstStyle>
          <a:p>
            <a:endParaRPr lang="zh-CN" altLang="en-US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6120450" y="6349833"/>
            <a:ext cx="2700000" cy="316800"/>
          </a:xfrm>
        </p:spPr>
        <p:txBody>
          <a:bodyPr/>
          <a:lstStyle>
            <a:lvl1pPr>
              <a:defRPr>
                <a:latin typeface="Arial" panose="020B0604020202020204" pitchFamily="34" charset="0"/>
                <a:ea typeface="汉仪典雅体简" panose="00020600040101010101" charset="-122"/>
              </a:defRPr>
            </a:lvl1pPr>
          </a:lstStyle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左右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5" name="未标题-2.png" descr="未标题-2.png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476" y="0"/>
            <a:ext cx="9144467" cy="6858000"/>
          </a:xfrm>
          <a:prstGeom prst="rect">
            <a:avLst/>
          </a:prstGeom>
          <a:ln w="12700">
            <a:miter lim="400000"/>
            <a:headEnd/>
            <a:tailEnd/>
          </a:ln>
        </p:spPr>
      </p:pic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595" y="1"/>
            <a:ext cx="3617595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p>
            <a:pPr lvl="0" algn="ctr"/>
            <a:endParaRPr lang="en-US" altLang="zh-CN" sz="1350" dirty="0">
              <a:solidFill>
                <a:schemeClr val="lt1"/>
              </a:solidFill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437400" y="880650"/>
            <a:ext cx="2970000" cy="661500"/>
          </a:xfrm>
        </p:spPr>
        <p:txBody>
          <a:bodyPr anchor="ctr" anchorCtr="0"/>
          <a:lstStyle>
            <a:lvl1pPr>
              <a:defRPr sz="2700" baseline="0">
                <a:solidFill>
                  <a:schemeClr val="tx1"/>
                </a:solidFill>
                <a:latin typeface="Arial" panose="020B0604020202020204" pitchFamily="34" charset="0"/>
                <a:ea typeface="汉仪典雅体简" panose="00020600040101010101" charset="-122"/>
              </a:defRPr>
            </a:lvl1pPr>
          </a:lstStyle>
          <a:p>
            <a:r>
              <a:rPr lang="zh-CN" altLang="en-US" dirty="0"/>
              <a:t>单击编辑标题</a:t>
            </a:r>
            <a:endParaRPr lang="zh-CN" altLang="en-US" dirty="0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322307" y="6349833"/>
            <a:ext cx="2700000" cy="316800"/>
          </a:xfrm>
        </p:spPr>
        <p:txBody>
          <a:bodyPr/>
          <a:lstStyle>
            <a:lvl1pPr>
              <a:defRPr>
                <a:latin typeface="Arial" panose="020B0604020202020204" pitchFamily="34" charset="0"/>
                <a:ea typeface="汉仪典雅体简" panose="0002060004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2592000" y="6349833"/>
            <a:ext cx="3960000" cy="316800"/>
          </a:xfrm>
        </p:spPr>
        <p:txBody>
          <a:bodyPr/>
          <a:lstStyle>
            <a:lvl1pPr>
              <a:defRPr>
                <a:latin typeface="Arial" panose="020B0604020202020204" pitchFamily="34" charset="0"/>
                <a:ea typeface="汉仪典雅体简" panose="00020600040101010101" charset="-122"/>
              </a:defRPr>
            </a:lvl1pPr>
          </a:lstStyle>
          <a:p>
            <a:endParaRPr lang="zh-CN" altLang="en-US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6120450" y="6349833"/>
            <a:ext cx="2700000" cy="316800"/>
          </a:xfrm>
        </p:spPr>
        <p:txBody>
          <a:bodyPr/>
          <a:lstStyle>
            <a:lvl1pPr>
              <a:defRPr>
                <a:latin typeface="Arial" panose="020B0604020202020204" pitchFamily="34" charset="0"/>
                <a:ea typeface="汉仪典雅体简" panose="00020600040101010101" charset="-122"/>
              </a:defRPr>
            </a:lvl1pPr>
          </a:lstStyle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9"/>
            </p:custDataLst>
          </p:nvPr>
        </p:nvSpPr>
        <p:spPr>
          <a:xfrm>
            <a:off x="440100" y="2275650"/>
            <a:ext cx="2967300" cy="30699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汉仪典雅体简" panose="0002060004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汉仪典雅体简" panose="0002060004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汉仪典雅体简" panose="0002060004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汉仪典雅体简" panose="0002060004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汉仪典雅体简" panose="00020600040101010101" charset="-122"/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0"/>
            </p:custDataLst>
          </p:nvPr>
        </p:nvSpPr>
        <p:spPr>
          <a:xfrm>
            <a:off x="3825900" y="1405930"/>
            <a:ext cx="4860000" cy="3815953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汉仪典雅体简" panose="0002060004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汉仪典雅体简" panose="0002060004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汉仪典雅体简" panose="0002060004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汉仪典雅体简" panose="0002060004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汉仪典雅体简" panose="00020600040101010101" charset="-122"/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上下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5" name="未标题-2.png" descr="未标题-2.png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595" y="318"/>
            <a:ext cx="9144000" cy="6857683"/>
          </a:xfrm>
          <a:prstGeom prst="rect">
            <a:avLst/>
          </a:prstGeom>
          <a:ln w="12700">
            <a:miter lim="400000"/>
            <a:headEnd/>
            <a:tailEnd/>
          </a:ln>
        </p:spPr>
      </p:pic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119" y="0"/>
            <a:ext cx="9144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p>
            <a:pPr lvl="0" algn="ctr"/>
            <a:endParaRPr lang="en-US" altLang="zh-CN" sz="1350">
              <a:solidFill>
                <a:schemeClr val="lt1"/>
              </a:solidFill>
              <a:sym typeface="+mn-ea"/>
            </a:endParaRPr>
          </a:p>
        </p:txBody>
      </p:sp>
      <p:pic>
        <p:nvPicPr>
          <p:cNvPr id="69" name="未标题-15.png" descr="未标题-15.png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0" y="5207422"/>
            <a:ext cx="1283446" cy="1651213"/>
          </a:xfrm>
          <a:prstGeom prst="rect">
            <a:avLst/>
          </a:prstGeom>
          <a:ln w="12700">
            <a:miter lim="400000"/>
            <a:headEnd/>
            <a:tailEnd/>
          </a:ln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>
          <a:xfrm>
            <a:off x="459000" y="859500"/>
            <a:ext cx="8232300" cy="469800"/>
          </a:xfrm>
        </p:spPr>
        <p:txBody>
          <a:bodyPr anchor="ctr"/>
          <a:lstStyle>
            <a:lvl1pPr algn="ctr">
              <a:defRPr sz="2700" baseline="0">
                <a:solidFill>
                  <a:schemeClr val="tx1"/>
                </a:solidFill>
                <a:latin typeface="Arial" panose="020B0604020202020204" pitchFamily="34" charset="0"/>
                <a:ea typeface="汉仪典雅体简" panose="00020600040101010101" charset="-122"/>
              </a:defRPr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322307" y="6349833"/>
            <a:ext cx="2700000" cy="316800"/>
          </a:xfrm>
        </p:spPr>
        <p:txBody>
          <a:bodyPr/>
          <a:lstStyle>
            <a:lvl1pPr>
              <a:defRPr>
                <a:latin typeface="Arial" panose="020B0604020202020204" pitchFamily="34" charset="0"/>
                <a:ea typeface="汉仪典雅体简" panose="0002060004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2592000" y="6349833"/>
            <a:ext cx="3960000" cy="316800"/>
          </a:xfrm>
        </p:spPr>
        <p:txBody>
          <a:bodyPr/>
          <a:lstStyle>
            <a:lvl1pPr>
              <a:defRPr>
                <a:latin typeface="Arial" panose="020B0604020202020204" pitchFamily="34" charset="0"/>
                <a:ea typeface="汉仪典雅体简" panose="00020600040101010101" charset="-122"/>
              </a:defRPr>
            </a:lvl1pPr>
          </a:lstStyle>
          <a:p>
            <a:endParaRPr lang="zh-CN" altLang="en-US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6120450" y="6349833"/>
            <a:ext cx="2700000" cy="316800"/>
          </a:xfrm>
        </p:spPr>
        <p:txBody>
          <a:bodyPr/>
          <a:lstStyle>
            <a:lvl1pPr>
              <a:defRPr>
                <a:latin typeface="Arial" panose="020B0604020202020204" pitchFamily="34" charset="0"/>
                <a:ea typeface="汉仪典雅体简" panose="00020600040101010101" charset="-122"/>
              </a:defRPr>
            </a:lvl1pPr>
          </a:lstStyle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1"/>
            </p:custDataLst>
          </p:nvPr>
        </p:nvSpPr>
        <p:spPr>
          <a:xfrm>
            <a:off x="459000" y="1763100"/>
            <a:ext cx="8231981" cy="621000"/>
          </a:xfrm>
        </p:spPr>
        <p:txBody>
          <a:bodyPr/>
          <a:lstStyle>
            <a:lvl1pPr algn="ctr">
              <a:defRPr baseline="0">
                <a:solidFill>
                  <a:schemeClr val="tx1"/>
                </a:solidFill>
                <a:latin typeface="Arial" panose="020B0604020202020204" pitchFamily="34" charset="0"/>
                <a:ea typeface="汉仪典雅体简" panose="00020600040101010101" charset="-122"/>
              </a:defRPr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2"/>
            </p:custDataLst>
          </p:nvPr>
        </p:nvSpPr>
        <p:spPr>
          <a:xfrm>
            <a:off x="459581" y="3236850"/>
            <a:ext cx="8224200" cy="25731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汉仪典雅体简" panose="0002060004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汉仪典雅体简" panose="0002060004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汉仪典雅体简" panose="0002060004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汉仪典雅体简" panose="0002060004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汉仪典雅体简" panose="00020600040101010101" charset="-122"/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下上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5" name="未标题-2.png" descr="未标题-2.png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9144943" cy="6858000"/>
          </a:xfrm>
          <a:prstGeom prst="rect">
            <a:avLst/>
          </a:prstGeom>
          <a:ln w="12700">
            <a:miter lim="400000"/>
            <a:headEnd/>
            <a:tailEnd/>
          </a:ln>
        </p:spPr>
      </p:pic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119" y="5029202"/>
            <a:ext cx="9144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p>
            <a:pPr lvl="0" algn="ctr"/>
            <a:endParaRPr lang="en-US" altLang="zh-CN" sz="1350">
              <a:solidFill>
                <a:schemeClr val="lt1"/>
              </a:solidFill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>
          <a:xfrm>
            <a:off x="453600" y="740250"/>
            <a:ext cx="8232300" cy="423900"/>
          </a:xfrm>
        </p:spPr>
        <p:txBody>
          <a:bodyPr anchor="ctr" anchorCtr="0"/>
          <a:lstStyle>
            <a:lvl1pPr algn="ctr">
              <a:defRPr sz="2400" baseline="0">
                <a:solidFill>
                  <a:schemeClr val="tx1"/>
                </a:solidFill>
                <a:latin typeface="Arial" panose="020B0604020202020204" pitchFamily="34" charset="0"/>
                <a:ea typeface="汉仪典雅体简" panose="00020600040101010101" charset="-122"/>
              </a:defRPr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322307" y="6349833"/>
            <a:ext cx="2700000" cy="316800"/>
          </a:xfrm>
        </p:spPr>
        <p:txBody>
          <a:bodyPr/>
          <a:lstStyle>
            <a:lvl1pPr>
              <a:defRPr>
                <a:latin typeface="Arial" panose="020B0604020202020204" pitchFamily="34" charset="0"/>
                <a:ea typeface="汉仪典雅体简" panose="0002060004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2592000" y="6349833"/>
            <a:ext cx="3960000" cy="316800"/>
          </a:xfrm>
        </p:spPr>
        <p:txBody>
          <a:bodyPr/>
          <a:lstStyle>
            <a:lvl1pPr>
              <a:defRPr>
                <a:latin typeface="Arial" panose="020B0604020202020204" pitchFamily="34" charset="0"/>
                <a:ea typeface="汉仪典雅体简" panose="00020600040101010101" charset="-122"/>
              </a:defRPr>
            </a:lvl1pPr>
          </a:lstStyle>
          <a:p>
            <a:endParaRPr lang="zh-CN" altLang="en-US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6120450" y="6349833"/>
            <a:ext cx="2700000" cy="316800"/>
          </a:xfrm>
        </p:spPr>
        <p:txBody>
          <a:bodyPr/>
          <a:lstStyle>
            <a:lvl1pPr>
              <a:defRPr>
                <a:latin typeface="Arial" panose="020B0604020202020204" pitchFamily="34" charset="0"/>
                <a:ea typeface="汉仪典雅体简" panose="00020600040101010101" charset="-122"/>
              </a:defRPr>
            </a:lvl1pPr>
          </a:lstStyle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9"/>
            </p:custDataLst>
          </p:nvPr>
        </p:nvSpPr>
        <p:spPr>
          <a:xfrm>
            <a:off x="453628" y="2082600"/>
            <a:ext cx="8243100" cy="24084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汉仪典雅体简" panose="0002060004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汉仪典雅体简" panose="0002060004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汉仪典雅体简" panose="0002060004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汉仪典雅体简" panose="0002060004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汉仪典雅体简" panose="00020600040101010101" charset="-122"/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10"/>
            </p:custDataLst>
          </p:nvPr>
        </p:nvSpPr>
        <p:spPr>
          <a:xfrm>
            <a:off x="445500" y="5306850"/>
            <a:ext cx="8251200" cy="7587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汉仪典雅体简" panose="00020600040101010101" charset="-122"/>
              </a:defRPr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导航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5" name="未标题-2.png" descr="未标题-2.png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476" y="635"/>
            <a:ext cx="9144000" cy="6858000"/>
          </a:xfrm>
          <a:prstGeom prst="rect">
            <a:avLst/>
          </a:prstGeom>
          <a:ln w="12700">
            <a:miter lim="400000"/>
            <a:headEnd/>
            <a:tailEnd/>
          </a:ln>
        </p:spPr>
      </p:pic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119" y="3175"/>
            <a:ext cx="9144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p>
            <a:pPr lvl="0" algn="ctr"/>
            <a:endParaRPr lang="en-US" altLang="zh-CN" sz="1350">
              <a:solidFill>
                <a:schemeClr val="lt1"/>
              </a:solidFill>
              <a:sym typeface="+mn-ea"/>
            </a:endParaRPr>
          </a:p>
        </p:txBody>
      </p:sp>
      <p:pic>
        <p:nvPicPr>
          <p:cNvPr id="69" name="未标题-15.png" descr="未标题-15.png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0" y="5636102"/>
            <a:ext cx="950243" cy="1222532"/>
          </a:xfrm>
          <a:prstGeom prst="rect">
            <a:avLst/>
          </a:prstGeom>
          <a:ln w="12700">
            <a:miter lim="400000"/>
            <a:headEnd/>
            <a:tailEnd/>
          </a:ln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>
          <a:xfrm>
            <a:off x="434700" y="292846"/>
            <a:ext cx="8278200" cy="331473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汉仪典雅体简" panose="00020600040101010101" charset="-122"/>
              </a:defRPr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322307" y="6349833"/>
            <a:ext cx="2700000" cy="316800"/>
          </a:xfrm>
        </p:spPr>
        <p:txBody>
          <a:bodyPr/>
          <a:lstStyle>
            <a:lvl1pPr>
              <a:defRPr>
                <a:latin typeface="Arial" panose="020B0604020202020204" pitchFamily="34" charset="0"/>
                <a:ea typeface="汉仪典雅体简" panose="0002060004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2592000" y="6349833"/>
            <a:ext cx="3960000" cy="316800"/>
          </a:xfrm>
        </p:spPr>
        <p:txBody>
          <a:bodyPr/>
          <a:lstStyle>
            <a:lvl1pPr>
              <a:defRPr>
                <a:latin typeface="Arial" panose="020B0604020202020204" pitchFamily="34" charset="0"/>
                <a:ea typeface="汉仪典雅体简" panose="00020600040101010101" charset="-122"/>
              </a:defRPr>
            </a:lvl1pPr>
          </a:lstStyle>
          <a:p>
            <a:endParaRPr lang="zh-CN" altLang="en-US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6120450" y="6349833"/>
            <a:ext cx="2700000" cy="316800"/>
          </a:xfrm>
        </p:spPr>
        <p:txBody>
          <a:bodyPr/>
          <a:lstStyle>
            <a:lvl1pPr>
              <a:defRPr>
                <a:latin typeface="Arial" panose="020B0604020202020204" pitchFamily="34" charset="0"/>
                <a:ea typeface="汉仪典雅体简" panose="00020600040101010101" charset="-122"/>
              </a:defRPr>
            </a:lvl1pPr>
          </a:lstStyle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1"/>
            </p:custDataLst>
          </p:nvPr>
        </p:nvSpPr>
        <p:spPr>
          <a:xfrm>
            <a:off x="434700" y="2025000"/>
            <a:ext cx="4006800" cy="21708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汉仪典雅体简" panose="0002060004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汉仪典雅体简" panose="0002060004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汉仪典雅体简" panose="0002060004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汉仪典雅体简" panose="0002060004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汉仪典雅体简" panose="00020600040101010101" charset="-122"/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2"/>
            </p:custDataLst>
          </p:nvPr>
        </p:nvSpPr>
        <p:spPr>
          <a:xfrm>
            <a:off x="4681800" y="2025000"/>
            <a:ext cx="4025700" cy="21708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汉仪典雅体简" panose="0002060004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汉仪典雅体简" panose="0002060004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汉仪典雅体简" panose="0002060004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汉仪典雅体简" panose="0002060004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汉仪典雅体简" panose="00020600040101010101" charset="-122"/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13"/>
            </p:custDataLst>
          </p:nvPr>
        </p:nvSpPr>
        <p:spPr>
          <a:xfrm>
            <a:off x="429300" y="4914450"/>
            <a:ext cx="4006800" cy="5859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汉仪典雅体简" panose="00020600040101010101" charset="-122"/>
              </a:defRPr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14"/>
            </p:custDataLst>
          </p:nvPr>
        </p:nvSpPr>
        <p:spPr>
          <a:xfrm>
            <a:off x="4689900" y="4910850"/>
            <a:ext cx="4025700" cy="5859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汉仪典雅体简" panose="00020600040101010101" charset="-122"/>
              </a:defRPr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腰带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5" name="未标题-2.png" descr="未标题-2.png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9144943" cy="6858000"/>
          </a:xfrm>
          <a:prstGeom prst="rect">
            <a:avLst/>
          </a:prstGeom>
          <a:ln w="12700">
            <a:miter lim="400000"/>
            <a:headEnd/>
            <a:tailEnd/>
          </a:ln>
        </p:spPr>
      </p:pic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1072" y="1576034"/>
            <a:ext cx="9144000" cy="370466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p>
            <a:pPr lvl="0" algn="ctr"/>
            <a:endParaRPr lang="en-US" altLang="zh-CN" sz="1350">
              <a:solidFill>
                <a:schemeClr val="lt1"/>
              </a:solidFill>
              <a:sym typeface="+mn-ea"/>
            </a:endParaRPr>
          </a:p>
        </p:txBody>
      </p:sp>
      <p:pic>
        <p:nvPicPr>
          <p:cNvPr id="69" name="未标题-15.png" descr="未标题-15.png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0" y="5635468"/>
            <a:ext cx="950243" cy="1222532"/>
          </a:xfrm>
          <a:prstGeom prst="rect">
            <a:avLst/>
          </a:prstGeom>
          <a:ln w="12700">
            <a:miter lim="400000"/>
            <a:headEnd/>
            <a:tailEnd/>
          </a:ln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142100" y="1637550"/>
            <a:ext cx="6858000" cy="1790100"/>
          </a:xfrm>
        </p:spPr>
        <p:txBody>
          <a:bodyPr anchor="b"/>
          <a:lstStyle>
            <a:lvl1pPr algn="ctr">
              <a:defRPr sz="4500" baseline="0">
                <a:solidFill>
                  <a:schemeClr val="tx1"/>
                </a:solidFill>
                <a:latin typeface="Arial" panose="020B0604020202020204" pitchFamily="34" charset="0"/>
                <a:ea typeface="汉仪典雅体简" panose="00020600040101010101" charset="-122"/>
              </a:defRPr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322307" y="6349833"/>
            <a:ext cx="2700000" cy="316800"/>
          </a:xfrm>
        </p:spPr>
        <p:txBody>
          <a:bodyPr/>
          <a:lstStyle>
            <a:lvl1pPr>
              <a:defRPr>
                <a:latin typeface="Arial" panose="020B0604020202020204" pitchFamily="34" charset="0"/>
                <a:ea typeface="汉仪典雅体简" panose="0002060004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2592000" y="6349833"/>
            <a:ext cx="3960000" cy="316800"/>
          </a:xfrm>
        </p:spPr>
        <p:txBody>
          <a:bodyPr/>
          <a:lstStyle>
            <a:lvl1pPr>
              <a:defRPr>
                <a:latin typeface="Arial" panose="020B0604020202020204" pitchFamily="34" charset="0"/>
                <a:ea typeface="汉仪典雅体简" panose="00020600040101010101" charset="-122"/>
              </a:defRPr>
            </a:lvl1pPr>
          </a:lstStyle>
          <a:p>
            <a:endParaRPr lang="zh-CN" altLang="en-US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6120450" y="6349833"/>
            <a:ext cx="2700000" cy="316800"/>
          </a:xfrm>
        </p:spPr>
        <p:txBody>
          <a:bodyPr/>
          <a:lstStyle>
            <a:lvl1pPr>
              <a:defRPr>
                <a:latin typeface="Arial" panose="020B0604020202020204" pitchFamily="34" charset="0"/>
                <a:ea typeface="汉仪典雅体简" panose="00020600040101010101" charset="-122"/>
              </a:defRPr>
            </a:lvl1pPr>
          </a:lstStyle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1"/>
            </p:custDataLst>
          </p:nvPr>
        </p:nvSpPr>
        <p:spPr>
          <a:xfrm>
            <a:off x="1141810" y="4069800"/>
            <a:ext cx="6858000" cy="1242000"/>
          </a:xfrm>
        </p:spPr>
        <p:txBody>
          <a:bodyPr/>
          <a:lstStyle>
            <a:lvl1pPr algn="ctr">
              <a:defRPr baseline="0">
                <a:solidFill>
                  <a:schemeClr val="tx1"/>
                </a:solidFill>
                <a:latin typeface="Arial" panose="020B0604020202020204" pitchFamily="34" charset="0"/>
                <a:ea typeface="汉仪典雅体简" panose="00020600040101010101" charset="-122"/>
              </a:defRPr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3" Type="http://schemas.openxmlformats.org/officeDocument/2006/relationships/theme" Target="../theme/theme1.xml"/><Relationship Id="rId12" Type="http://schemas.openxmlformats.org/officeDocument/2006/relationships/image" Target="../media/image1.jpeg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20.xml"/><Relationship Id="rId8" Type="http://schemas.openxmlformats.org/officeDocument/2006/relationships/slideLayout" Target="../slideLayouts/slideLayout19.xml"/><Relationship Id="rId7" Type="http://schemas.openxmlformats.org/officeDocument/2006/relationships/slideLayout" Target="../slideLayouts/slideLayout18.xml"/><Relationship Id="rId6" Type="http://schemas.openxmlformats.org/officeDocument/2006/relationships/slideLayout" Target="../slideLayouts/slideLayout17.xml"/><Relationship Id="rId5" Type="http://schemas.openxmlformats.org/officeDocument/2006/relationships/slideLayout" Target="../slideLayouts/slideLayout16.xml"/><Relationship Id="rId4" Type="http://schemas.openxmlformats.org/officeDocument/2006/relationships/slideLayout" Target="../slideLayouts/slideLayout15.xml"/><Relationship Id="rId3" Type="http://schemas.openxmlformats.org/officeDocument/2006/relationships/slideLayout" Target="../slideLayouts/slideLayout14.xml"/><Relationship Id="rId25" Type="http://schemas.openxmlformats.org/officeDocument/2006/relationships/theme" Target="../theme/theme2.xml"/><Relationship Id="rId24" Type="http://schemas.openxmlformats.org/officeDocument/2006/relationships/tags" Target="../tags/tag155.xml"/><Relationship Id="rId23" Type="http://schemas.openxmlformats.org/officeDocument/2006/relationships/tags" Target="../tags/tag154.xml"/><Relationship Id="rId22" Type="http://schemas.openxmlformats.org/officeDocument/2006/relationships/tags" Target="../tags/tag153.xml"/><Relationship Id="rId21" Type="http://schemas.openxmlformats.org/officeDocument/2006/relationships/tags" Target="../tags/tag152.xml"/><Relationship Id="rId20" Type="http://schemas.openxmlformats.org/officeDocument/2006/relationships/tags" Target="../tags/tag151.xml"/><Relationship Id="rId2" Type="http://schemas.openxmlformats.org/officeDocument/2006/relationships/slideLayout" Target="../slideLayouts/slideLayout13.xml"/><Relationship Id="rId19" Type="http://schemas.openxmlformats.org/officeDocument/2006/relationships/tags" Target="../tags/tag150.xml"/><Relationship Id="rId18" Type="http://schemas.openxmlformats.org/officeDocument/2006/relationships/slideLayout" Target="../slideLayouts/slideLayout29.xml"/><Relationship Id="rId17" Type="http://schemas.openxmlformats.org/officeDocument/2006/relationships/slideLayout" Target="../slideLayouts/slideLayout28.xml"/><Relationship Id="rId16" Type="http://schemas.openxmlformats.org/officeDocument/2006/relationships/slideLayout" Target="../slideLayouts/slideLayout27.xml"/><Relationship Id="rId15" Type="http://schemas.openxmlformats.org/officeDocument/2006/relationships/slideLayout" Target="../slideLayouts/slideLayout26.xml"/><Relationship Id="rId14" Type="http://schemas.openxmlformats.org/officeDocument/2006/relationships/slideLayout" Target="../slideLayouts/slideLayout25.xml"/><Relationship Id="rId13" Type="http://schemas.openxmlformats.org/officeDocument/2006/relationships/slideLayout" Target="../slideLayouts/slideLayout24.xml"/><Relationship Id="rId12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1.xml"/><Relationship Id="rId1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2">
            <a:lum/>
          </a:blip>
          <a:srcRect/>
          <a:stretch>
            <a:fillRect l="-3000" r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0820CF-B880-4189-942D-D702A7CBA730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913308-F349-4B6D-A68A-DD1791B4A57B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502412" y="1189673"/>
            <a:ext cx="8139178" cy="331473"/>
          </a:xfrm>
          <a:prstGeom prst="rect">
            <a:avLst/>
          </a:prstGeom>
        </p:spPr>
        <p:txBody>
          <a:bodyPr vert="horz" wrap="square" lIns="90170" tIns="46990" rIns="90170" bIns="46990" rtlCol="0" anchor="ctr" anchorCtr="0">
            <a:normAutofit/>
          </a:bodyPr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502412" y="1578299"/>
            <a:ext cx="8139178" cy="4041680"/>
          </a:xfrm>
          <a:prstGeom prst="rect">
            <a:avLst/>
          </a:prstGeom>
        </p:spPr>
        <p:txBody>
          <a:bodyPr vert="horz" wrap="square" lIns="90170" tIns="46990" rIns="90170" bIns="46990" rtlCol="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659807" y="5619625"/>
            <a:ext cx="2025000" cy="2376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lvl1pPr algn="l">
              <a:defRPr sz="900">
                <a:solidFill>
                  <a:schemeClr val="dk1">
                    <a:tint val="75000"/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汉仪典雅体简" panose="0002060004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3087000" y="5619625"/>
            <a:ext cx="2970000" cy="2376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lvl1pPr algn="ctr">
              <a:defRPr sz="900">
                <a:solidFill>
                  <a:schemeClr val="dk1">
                    <a:tint val="75000"/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汉仪典雅体简" panose="00020600040101010101" charset="-122"/>
              </a:defRPr>
            </a:lvl1pPr>
          </a:lstStyle>
          <a:p>
            <a:endParaRPr lang="zh-CN" altLang="en-US" dirty="0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6457950" y="5619625"/>
            <a:ext cx="2025000" cy="2376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lvl1pPr algn="r">
              <a:defRPr sz="900">
                <a:solidFill>
                  <a:schemeClr val="dk1">
                    <a:tint val="75000"/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汉仪典雅体简" panose="00020600040101010101" charset="-122"/>
              </a:defRPr>
            </a:lvl1pPr>
          </a:lstStyle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  <p:sp>
        <p:nvSpPr>
          <p:cNvPr id="8" name="KSO_TEMPLATE" hidden="1"/>
          <p:cNvSpPr/>
          <p:nvPr userDrawn="1">
            <p:custDataLst>
              <p:tags r:id="rId24"/>
            </p:custDataLst>
          </p:nvPr>
        </p:nvSpPr>
        <p:spPr>
          <a:xfrm>
            <a:off x="0" y="85725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 sz="135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</p:sldLayoutIdLst>
  <p:txStyles>
    <p:titleStyle>
      <a:lvl1pPr algn="l" defTabSz="685800" rtl="0" eaLnBrk="1" fontAlgn="auto" latinLnBrk="0" hangingPunct="1">
        <a:lnSpc>
          <a:spcPct val="100000"/>
        </a:lnSpc>
        <a:spcBef>
          <a:spcPct val="0"/>
        </a:spcBef>
        <a:buNone/>
        <a:defRPr sz="1800" b="1" u="none" strike="noStrike" kern="1200" cap="none" spc="200" normalizeH="0">
          <a:solidFill>
            <a:schemeClr val="dk1">
              <a:lumMod val="85000"/>
              <a:lumOff val="15000"/>
            </a:schemeClr>
          </a:solidFill>
          <a:uFillTx/>
          <a:latin typeface="Arial" panose="020B0604020202020204" pitchFamily="34" charset="0"/>
          <a:ea typeface="汉仪典雅体简" panose="00020600040101010101" charset="-122"/>
          <a:cs typeface="+mj-cs"/>
        </a:defRPr>
      </a:lvl1pPr>
    </p:titleStyle>
    <p:bodyStyle>
      <a:lvl1pPr marL="171450" indent="-171450" algn="l" defTabSz="6858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defRPr sz="1200" u="none" strike="noStrike" kern="1200" cap="none" spc="150" normalizeH="0" baseline="0">
          <a:solidFill>
            <a:schemeClr val="dk1">
              <a:lumMod val="85000"/>
              <a:lumOff val="15000"/>
            </a:schemeClr>
          </a:solidFill>
          <a:uFillTx/>
          <a:latin typeface="Arial" panose="020B0604020202020204" pitchFamily="34" charset="0"/>
          <a:ea typeface="汉仪典雅体简" panose="00020600040101010101" charset="-122"/>
          <a:cs typeface="+mn-cs"/>
        </a:defRPr>
      </a:lvl1pPr>
      <a:lvl2pPr marL="514350" indent="-171450" algn="l" defTabSz="6858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tabLst>
          <a:tab pos="1207135" algn="l"/>
        </a:tabLst>
        <a:defRPr sz="1200" u="none" strike="noStrike" kern="1200" cap="none" spc="150" normalizeH="0" baseline="0">
          <a:solidFill>
            <a:schemeClr val="dk1">
              <a:lumMod val="85000"/>
              <a:lumOff val="15000"/>
            </a:schemeClr>
          </a:solidFill>
          <a:uFillTx/>
          <a:latin typeface="Arial" panose="020B0604020202020204" pitchFamily="34" charset="0"/>
          <a:ea typeface="汉仪典雅体简" panose="00020600040101010101" charset="-122"/>
          <a:cs typeface="+mn-cs"/>
        </a:defRPr>
      </a:lvl2pPr>
      <a:lvl3pPr marL="857250" indent="-171450" algn="l" defTabSz="6858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defRPr sz="1200" u="none" strike="noStrike" kern="1200" cap="none" spc="150" normalizeH="0" baseline="0">
          <a:solidFill>
            <a:schemeClr val="dk1">
              <a:lumMod val="85000"/>
              <a:lumOff val="15000"/>
            </a:schemeClr>
          </a:solidFill>
          <a:uFillTx/>
          <a:latin typeface="Arial" panose="020B0604020202020204" pitchFamily="34" charset="0"/>
          <a:ea typeface="汉仪典雅体简" panose="00020600040101010101" charset="-122"/>
          <a:cs typeface="+mn-cs"/>
        </a:defRPr>
      </a:lvl3pPr>
      <a:lvl4pPr marL="1200150" indent="-171450" algn="l" defTabSz="6858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defRPr sz="1200" u="none" strike="noStrike" kern="1200" cap="none" spc="150" normalizeH="0" baseline="0">
          <a:solidFill>
            <a:schemeClr val="dk1">
              <a:lumMod val="85000"/>
              <a:lumOff val="15000"/>
            </a:schemeClr>
          </a:solidFill>
          <a:uFillTx/>
          <a:latin typeface="Arial" panose="020B0604020202020204" pitchFamily="34" charset="0"/>
          <a:ea typeface="汉仪典雅体简" panose="00020600040101010101" charset="-122"/>
          <a:cs typeface="+mn-cs"/>
        </a:defRPr>
      </a:lvl4pPr>
      <a:lvl5pPr marL="1543050" indent="-171450" algn="l" defTabSz="6858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defRPr sz="1200" u="none" strike="noStrike" kern="1200" cap="none" spc="150" normalizeH="0" baseline="0">
          <a:solidFill>
            <a:schemeClr val="dk1">
              <a:lumMod val="85000"/>
              <a:lumOff val="15000"/>
            </a:schemeClr>
          </a:solidFill>
          <a:uFillTx/>
          <a:latin typeface="Arial" panose="020B0604020202020204" pitchFamily="34" charset="0"/>
          <a:ea typeface="汉仪典雅体简" panose="00020600040101010101" charset="-122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18.xml"/><Relationship Id="rId5" Type="http://schemas.openxmlformats.org/officeDocument/2006/relationships/tags" Target="../tags/tag158.xml"/><Relationship Id="rId4" Type="http://schemas.openxmlformats.org/officeDocument/2006/relationships/image" Target="../media/image5.png"/><Relationship Id="rId3" Type="http://schemas.openxmlformats.org/officeDocument/2006/relationships/tags" Target="../tags/tag157.xml"/><Relationship Id="rId2" Type="http://schemas.openxmlformats.org/officeDocument/2006/relationships/image" Target="../media/image2.png"/><Relationship Id="rId1" Type="http://schemas.openxmlformats.org/officeDocument/2006/relationships/tags" Target="../tags/tag156.xml"/></Relationships>
</file>

<file path=ppt/slides/_rels/slide2.xml.rels><?xml version="1.0" encoding="UTF-8" standalone="yes"?>
<Relationships xmlns="http://schemas.openxmlformats.org/package/2006/relationships"><Relationship Id="rId9" Type="http://schemas.openxmlformats.org/officeDocument/2006/relationships/tags" Target="../tags/tag163.xml"/><Relationship Id="rId8" Type="http://schemas.openxmlformats.org/officeDocument/2006/relationships/image" Target="../media/image16.png"/><Relationship Id="rId7" Type="http://schemas.openxmlformats.org/officeDocument/2006/relationships/tags" Target="../tags/tag162.xml"/><Relationship Id="rId6" Type="http://schemas.openxmlformats.org/officeDocument/2006/relationships/image" Target="../media/image15.jpeg"/><Relationship Id="rId5" Type="http://schemas.openxmlformats.org/officeDocument/2006/relationships/tags" Target="../tags/tag161.xml"/><Relationship Id="rId4" Type="http://schemas.openxmlformats.org/officeDocument/2006/relationships/image" Target="../media/image5.png"/><Relationship Id="rId3" Type="http://schemas.openxmlformats.org/officeDocument/2006/relationships/tags" Target="../tags/tag160.xml"/><Relationship Id="rId24" Type="http://schemas.openxmlformats.org/officeDocument/2006/relationships/slideLayout" Target="../slideLayouts/slideLayout18.xml"/><Relationship Id="rId23" Type="http://schemas.openxmlformats.org/officeDocument/2006/relationships/tags" Target="../tags/tag170.xml"/><Relationship Id="rId22" Type="http://schemas.openxmlformats.org/officeDocument/2006/relationships/image" Target="../media/image23.png"/><Relationship Id="rId21" Type="http://schemas.openxmlformats.org/officeDocument/2006/relationships/tags" Target="../tags/tag169.xml"/><Relationship Id="rId20" Type="http://schemas.openxmlformats.org/officeDocument/2006/relationships/image" Target="../media/image22.png"/><Relationship Id="rId2" Type="http://schemas.openxmlformats.org/officeDocument/2006/relationships/image" Target="../media/image2.png"/><Relationship Id="rId19" Type="http://schemas.openxmlformats.org/officeDocument/2006/relationships/tags" Target="../tags/tag168.xml"/><Relationship Id="rId18" Type="http://schemas.openxmlformats.org/officeDocument/2006/relationships/image" Target="../media/image21.png"/><Relationship Id="rId17" Type="http://schemas.openxmlformats.org/officeDocument/2006/relationships/tags" Target="../tags/tag167.xml"/><Relationship Id="rId16" Type="http://schemas.openxmlformats.org/officeDocument/2006/relationships/image" Target="../media/image20.png"/><Relationship Id="rId15" Type="http://schemas.openxmlformats.org/officeDocument/2006/relationships/tags" Target="../tags/tag166.xml"/><Relationship Id="rId14" Type="http://schemas.openxmlformats.org/officeDocument/2006/relationships/image" Target="../media/image19.png"/><Relationship Id="rId13" Type="http://schemas.openxmlformats.org/officeDocument/2006/relationships/tags" Target="../tags/tag165.xml"/><Relationship Id="rId12" Type="http://schemas.openxmlformats.org/officeDocument/2006/relationships/image" Target="../media/image18.png"/><Relationship Id="rId11" Type="http://schemas.openxmlformats.org/officeDocument/2006/relationships/tags" Target="../tags/tag164.xml"/><Relationship Id="rId10" Type="http://schemas.openxmlformats.org/officeDocument/2006/relationships/image" Target="../media/image17.png"/><Relationship Id="rId1" Type="http://schemas.openxmlformats.org/officeDocument/2006/relationships/tags" Target="../tags/tag159.xml"/></Relationships>
</file>

<file path=ppt/slides/_rels/slide3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18.xml"/><Relationship Id="rId8" Type="http://schemas.openxmlformats.org/officeDocument/2006/relationships/tags" Target="../tags/tag175.xml"/><Relationship Id="rId7" Type="http://schemas.openxmlformats.org/officeDocument/2006/relationships/image" Target="../media/image24.png"/><Relationship Id="rId6" Type="http://schemas.openxmlformats.org/officeDocument/2006/relationships/tags" Target="../tags/tag174.xml"/><Relationship Id="rId5" Type="http://schemas.openxmlformats.org/officeDocument/2006/relationships/image" Target="../media/image5.png"/><Relationship Id="rId4" Type="http://schemas.openxmlformats.org/officeDocument/2006/relationships/tags" Target="../tags/tag173.xml"/><Relationship Id="rId3" Type="http://schemas.openxmlformats.org/officeDocument/2006/relationships/tags" Target="../tags/tag172.xml"/><Relationship Id="rId2" Type="http://schemas.openxmlformats.org/officeDocument/2006/relationships/image" Target="../media/image2.png"/><Relationship Id="rId1" Type="http://schemas.openxmlformats.org/officeDocument/2006/relationships/tags" Target="../tags/tag171.xml"/></Relationships>
</file>

<file path=ppt/slides/_rels/slide4.xml.rels><?xml version="1.0" encoding="UTF-8" standalone="yes"?>
<Relationships xmlns="http://schemas.openxmlformats.org/package/2006/relationships"><Relationship Id="rId9" Type="http://schemas.openxmlformats.org/officeDocument/2006/relationships/tags" Target="../tags/tag182.xml"/><Relationship Id="rId8" Type="http://schemas.openxmlformats.org/officeDocument/2006/relationships/tags" Target="../tags/tag181.xml"/><Relationship Id="rId7" Type="http://schemas.openxmlformats.org/officeDocument/2006/relationships/tags" Target="../tags/tag180.xml"/><Relationship Id="rId6" Type="http://schemas.openxmlformats.org/officeDocument/2006/relationships/tags" Target="../tags/tag179.xml"/><Relationship Id="rId5" Type="http://schemas.openxmlformats.org/officeDocument/2006/relationships/image" Target="../media/image5.png"/><Relationship Id="rId4" Type="http://schemas.openxmlformats.org/officeDocument/2006/relationships/tags" Target="../tags/tag178.xml"/><Relationship Id="rId3" Type="http://schemas.openxmlformats.org/officeDocument/2006/relationships/tags" Target="../tags/tag177.xml"/><Relationship Id="rId28" Type="http://schemas.openxmlformats.org/officeDocument/2006/relationships/slideLayout" Target="../slideLayouts/slideLayout18.xml"/><Relationship Id="rId27" Type="http://schemas.openxmlformats.org/officeDocument/2006/relationships/tags" Target="../tags/tag190.xml"/><Relationship Id="rId26" Type="http://schemas.openxmlformats.org/officeDocument/2006/relationships/image" Target="../media/image23.png"/><Relationship Id="rId25" Type="http://schemas.openxmlformats.org/officeDocument/2006/relationships/image" Target="../media/image22.png"/><Relationship Id="rId24" Type="http://schemas.openxmlformats.org/officeDocument/2006/relationships/image" Target="../media/image21.png"/><Relationship Id="rId23" Type="http://schemas.openxmlformats.org/officeDocument/2006/relationships/image" Target="../media/image20.png"/><Relationship Id="rId22" Type="http://schemas.openxmlformats.org/officeDocument/2006/relationships/tags" Target="../tags/tag189.xml"/><Relationship Id="rId21" Type="http://schemas.openxmlformats.org/officeDocument/2006/relationships/image" Target="../media/image19.png"/><Relationship Id="rId20" Type="http://schemas.openxmlformats.org/officeDocument/2006/relationships/tags" Target="../tags/tag188.xml"/><Relationship Id="rId2" Type="http://schemas.openxmlformats.org/officeDocument/2006/relationships/image" Target="../media/image2.png"/><Relationship Id="rId19" Type="http://schemas.openxmlformats.org/officeDocument/2006/relationships/image" Target="../media/image18.png"/><Relationship Id="rId18" Type="http://schemas.openxmlformats.org/officeDocument/2006/relationships/tags" Target="../tags/tag187.xml"/><Relationship Id="rId17" Type="http://schemas.openxmlformats.org/officeDocument/2006/relationships/image" Target="../media/image17.png"/><Relationship Id="rId16" Type="http://schemas.openxmlformats.org/officeDocument/2006/relationships/tags" Target="../tags/tag186.xml"/><Relationship Id="rId15" Type="http://schemas.openxmlformats.org/officeDocument/2006/relationships/image" Target="../media/image16.png"/><Relationship Id="rId14" Type="http://schemas.openxmlformats.org/officeDocument/2006/relationships/tags" Target="../tags/tag185.xml"/><Relationship Id="rId13" Type="http://schemas.openxmlformats.org/officeDocument/2006/relationships/image" Target="../media/image26.png"/><Relationship Id="rId12" Type="http://schemas.openxmlformats.org/officeDocument/2006/relationships/tags" Target="../tags/tag184.xml"/><Relationship Id="rId11" Type="http://schemas.openxmlformats.org/officeDocument/2006/relationships/tags" Target="../tags/tag183.xml"/><Relationship Id="rId10" Type="http://schemas.openxmlformats.org/officeDocument/2006/relationships/image" Target="../media/image25.jpeg"/><Relationship Id="rId1" Type="http://schemas.openxmlformats.org/officeDocument/2006/relationships/tags" Target="../tags/tag176.xml"/></Relationships>
</file>

<file path=ppt/slides/_rels/slide5.xml.rels><?xml version="1.0" encoding="UTF-8" standalone="yes"?>
<Relationships xmlns="http://schemas.openxmlformats.org/package/2006/relationships"><Relationship Id="rId9" Type="http://schemas.openxmlformats.org/officeDocument/2006/relationships/tags" Target="../tags/tag197.xml"/><Relationship Id="rId8" Type="http://schemas.openxmlformats.org/officeDocument/2006/relationships/tags" Target="../tags/tag196.xml"/><Relationship Id="rId7" Type="http://schemas.openxmlformats.org/officeDocument/2006/relationships/tags" Target="../tags/tag195.xml"/><Relationship Id="rId6" Type="http://schemas.openxmlformats.org/officeDocument/2006/relationships/tags" Target="../tags/tag194.xml"/><Relationship Id="rId5" Type="http://schemas.openxmlformats.org/officeDocument/2006/relationships/image" Target="../media/image5.png"/><Relationship Id="rId4" Type="http://schemas.openxmlformats.org/officeDocument/2006/relationships/tags" Target="../tags/tag193.xml"/><Relationship Id="rId31" Type="http://schemas.openxmlformats.org/officeDocument/2006/relationships/slideLayout" Target="../slideLayouts/slideLayout18.xml"/><Relationship Id="rId30" Type="http://schemas.openxmlformats.org/officeDocument/2006/relationships/tags" Target="../tags/tag208.xml"/><Relationship Id="rId3" Type="http://schemas.openxmlformats.org/officeDocument/2006/relationships/tags" Target="../tags/tag192.xml"/><Relationship Id="rId29" Type="http://schemas.openxmlformats.org/officeDocument/2006/relationships/image" Target="../media/image23.png"/><Relationship Id="rId28" Type="http://schemas.openxmlformats.org/officeDocument/2006/relationships/tags" Target="../tags/tag207.xml"/><Relationship Id="rId27" Type="http://schemas.openxmlformats.org/officeDocument/2006/relationships/image" Target="../media/image22.png"/><Relationship Id="rId26" Type="http://schemas.openxmlformats.org/officeDocument/2006/relationships/tags" Target="../tags/tag206.xml"/><Relationship Id="rId25" Type="http://schemas.openxmlformats.org/officeDocument/2006/relationships/image" Target="../media/image21.png"/><Relationship Id="rId24" Type="http://schemas.openxmlformats.org/officeDocument/2006/relationships/tags" Target="../tags/tag205.xml"/><Relationship Id="rId23" Type="http://schemas.openxmlformats.org/officeDocument/2006/relationships/image" Target="../media/image20.png"/><Relationship Id="rId22" Type="http://schemas.openxmlformats.org/officeDocument/2006/relationships/tags" Target="../tags/tag204.xml"/><Relationship Id="rId21" Type="http://schemas.openxmlformats.org/officeDocument/2006/relationships/image" Target="../media/image19.png"/><Relationship Id="rId20" Type="http://schemas.openxmlformats.org/officeDocument/2006/relationships/tags" Target="../tags/tag203.xml"/><Relationship Id="rId2" Type="http://schemas.openxmlformats.org/officeDocument/2006/relationships/image" Target="../media/image2.png"/><Relationship Id="rId19" Type="http://schemas.openxmlformats.org/officeDocument/2006/relationships/image" Target="../media/image18.png"/><Relationship Id="rId18" Type="http://schemas.openxmlformats.org/officeDocument/2006/relationships/tags" Target="../tags/tag202.xml"/><Relationship Id="rId17" Type="http://schemas.openxmlformats.org/officeDocument/2006/relationships/image" Target="../media/image17.png"/><Relationship Id="rId16" Type="http://schemas.openxmlformats.org/officeDocument/2006/relationships/tags" Target="../tags/tag201.xml"/><Relationship Id="rId15" Type="http://schemas.openxmlformats.org/officeDocument/2006/relationships/image" Target="../media/image16.png"/><Relationship Id="rId14" Type="http://schemas.openxmlformats.org/officeDocument/2006/relationships/tags" Target="../tags/tag200.xml"/><Relationship Id="rId13" Type="http://schemas.openxmlformats.org/officeDocument/2006/relationships/tags" Target="../tags/tag199.xml"/><Relationship Id="rId12" Type="http://schemas.openxmlformats.org/officeDocument/2006/relationships/image" Target="../media/image25.jpeg"/><Relationship Id="rId11" Type="http://schemas.openxmlformats.org/officeDocument/2006/relationships/tags" Target="../tags/tag198.xml"/><Relationship Id="rId10" Type="http://schemas.openxmlformats.org/officeDocument/2006/relationships/image" Target="../media/image27.png"/><Relationship Id="rId1" Type="http://schemas.openxmlformats.org/officeDocument/2006/relationships/tags" Target="../tags/tag191.xml"/></Relationships>
</file>

<file path=ppt/slides/_rels/slide6.xml.rels><?xml version="1.0" encoding="UTF-8" standalone="yes"?>
<Relationships xmlns="http://schemas.openxmlformats.org/package/2006/relationships"><Relationship Id="rId9" Type="http://schemas.openxmlformats.org/officeDocument/2006/relationships/image" Target="../media/image18.png"/><Relationship Id="rId8" Type="http://schemas.openxmlformats.org/officeDocument/2006/relationships/image" Target="../media/image22.png"/><Relationship Id="rId7" Type="http://schemas.openxmlformats.org/officeDocument/2006/relationships/image" Target="../media/image16.png"/><Relationship Id="rId6" Type="http://schemas.openxmlformats.org/officeDocument/2006/relationships/tags" Target="../tags/tag212.xml"/><Relationship Id="rId5" Type="http://schemas.openxmlformats.org/officeDocument/2006/relationships/tags" Target="../tags/tag211.xml"/><Relationship Id="rId41" Type="http://schemas.openxmlformats.org/officeDocument/2006/relationships/slideLayout" Target="../slideLayouts/slideLayout18.xml"/><Relationship Id="rId40" Type="http://schemas.openxmlformats.org/officeDocument/2006/relationships/tags" Target="../tags/tag222.xml"/><Relationship Id="rId4" Type="http://schemas.openxmlformats.org/officeDocument/2006/relationships/image" Target="../media/image5.png"/><Relationship Id="rId39" Type="http://schemas.microsoft.com/office/2007/relationships/media" Target="../media/audio2.wav"/><Relationship Id="rId38" Type="http://schemas.openxmlformats.org/officeDocument/2006/relationships/audio" Target="../media/audio2.wav"/><Relationship Id="rId37" Type="http://schemas.microsoft.com/office/2007/relationships/media" Target="../media/media2.mp3"/><Relationship Id="rId36" Type="http://schemas.openxmlformats.org/officeDocument/2006/relationships/audio" Target="../media/media2.mp3"/><Relationship Id="rId35" Type="http://schemas.microsoft.com/office/2007/relationships/media" Target="../media/media1.mp3"/><Relationship Id="rId34" Type="http://schemas.openxmlformats.org/officeDocument/2006/relationships/audio" Target="../media/media1.mp3"/><Relationship Id="rId33" Type="http://schemas.openxmlformats.org/officeDocument/2006/relationships/image" Target="../media/image23.png"/><Relationship Id="rId32" Type="http://schemas.openxmlformats.org/officeDocument/2006/relationships/tags" Target="../tags/tag221.xml"/><Relationship Id="rId31" Type="http://schemas.openxmlformats.org/officeDocument/2006/relationships/tags" Target="../tags/tag220.xml"/><Relationship Id="rId30" Type="http://schemas.openxmlformats.org/officeDocument/2006/relationships/image" Target="../media/image21.png"/><Relationship Id="rId3" Type="http://schemas.openxmlformats.org/officeDocument/2006/relationships/tags" Target="../tags/tag210.xml"/><Relationship Id="rId29" Type="http://schemas.openxmlformats.org/officeDocument/2006/relationships/tags" Target="../tags/tag219.xml"/><Relationship Id="rId28" Type="http://schemas.openxmlformats.org/officeDocument/2006/relationships/image" Target="../media/image20.png"/><Relationship Id="rId27" Type="http://schemas.openxmlformats.org/officeDocument/2006/relationships/tags" Target="../tags/tag218.xml"/><Relationship Id="rId26" Type="http://schemas.openxmlformats.org/officeDocument/2006/relationships/image" Target="../media/image19.png"/><Relationship Id="rId25" Type="http://schemas.openxmlformats.org/officeDocument/2006/relationships/tags" Target="../tags/tag217.xml"/><Relationship Id="rId24" Type="http://schemas.openxmlformats.org/officeDocument/2006/relationships/tags" Target="../tags/tag216.xml"/><Relationship Id="rId23" Type="http://schemas.openxmlformats.org/officeDocument/2006/relationships/image" Target="../media/image17.png"/><Relationship Id="rId22" Type="http://schemas.openxmlformats.org/officeDocument/2006/relationships/tags" Target="../tags/tag215.xml"/><Relationship Id="rId21" Type="http://schemas.openxmlformats.org/officeDocument/2006/relationships/tags" Target="../tags/tag214.xml"/><Relationship Id="rId20" Type="http://schemas.openxmlformats.org/officeDocument/2006/relationships/image" Target="../media/image34.png"/><Relationship Id="rId2" Type="http://schemas.openxmlformats.org/officeDocument/2006/relationships/image" Target="../media/image2.png"/><Relationship Id="rId19" Type="http://schemas.microsoft.com/office/2007/relationships/media" Target="../media/audio1.wav"/><Relationship Id="rId18" Type="http://schemas.openxmlformats.org/officeDocument/2006/relationships/audio" Target="../media/audio1.wav"/><Relationship Id="rId17" Type="http://schemas.openxmlformats.org/officeDocument/2006/relationships/image" Target="../media/image33.jpeg"/><Relationship Id="rId16" Type="http://schemas.openxmlformats.org/officeDocument/2006/relationships/image" Target="../media/image32.jpeg"/><Relationship Id="rId15" Type="http://schemas.openxmlformats.org/officeDocument/2006/relationships/image" Target="../media/image25.jpeg"/><Relationship Id="rId14" Type="http://schemas.openxmlformats.org/officeDocument/2006/relationships/tags" Target="../tags/tag213.xml"/><Relationship Id="rId13" Type="http://schemas.openxmlformats.org/officeDocument/2006/relationships/image" Target="../media/image31.jpeg"/><Relationship Id="rId12" Type="http://schemas.openxmlformats.org/officeDocument/2006/relationships/image" Target="../media/image30.jpeg"/><Relationship Id="rId11" Type="http://schemas.openxmlformats.org/officeDocument/2006/relationships/image" Target="../media/image29.jpeg"/><Relationship Id="rId10" Type="http://schemas.openxmlformats.org/officeDocument/2006/relationships/image" Target="../media/image28.jpeg"/><Relationship Id="rId1" Type="http://schemas.openxmlformats.org/officeDocument/2006/relationships/tags" Target="../tags/tag209.xml"/></Relationships>
</file>

<file path=ppt/slides/_rels/slide7.xml.rels><?xml version="1.0" encoding="UTF-8" standalone="yes"?>
<Relationships xmlns="http://schemas.openxmlformats.org/package/2006/relationships"><Relationship Id="rId9" Type="http://schemas.openxmlformats.org/officeDocument/2006/relationships/tags" Target="../tags/tag229.xml"/><Relationship Id="rId8" Type="http://schemas.openxmlformats.org/officeDocument/2006/relationships/tags" Target="../tags/tag228.xml"/><Relationship Id="rId7" Type="http://schemas.openxmlformats.org/officeDocument/2006/relationships/tags" Target="../tags/tag227.xml"/><Relationship Id="rId6" Type="http://schemas.openxmlformats.org/officeDocument/2006/relationships/tags" Target="../tags/tag226.xml"/><Relationship Id="rId5" Type="http://schemas.openxmlformats.org/officeDocument/2006/relationships/tags" Target="../tags/tag225.xml"/><Relationship Id="rId4" Type="http://schemas.openxmlformats.org/officeDocument/2006/relationships/image" Target="../media/image5.png"/><Relationship Id="rId3" Type="http://schemas.openxmlformats.org/officeDocument/2006/relationships/tags" Target="../tags/tag224.xml"/><Relationship Id="rId2" Type="http://schemas.openxmlformats.org/officeDocument/2006/relationships/image" Target="../media/image2.png"/><Relationship Id="rId13" Type="http://schemas.openxmlformats.org/officeDocument/2006/relationships/slideLayout" Target="../slideLayouts/slideLayout18.xml"/><Relationship Id="rId12" Type="http://schemas.openxmlformats.org/officeDocument/2006/relationships/tags" Target="../tags/tag231.xml"/><Relationship Id="rId11" Type="http://schemas.openxmlformats.org/officeDocument/2006/relationships/tags" Target="../tags/tag230.xml"/><Relationship Id="rId10" Type="http://schemas.openxmlformats.org/officeDocument/2006/relationships/image" Target="../media/image16.png"/><Relationship Id="rId1" Type="http://schemas.openxmlformats.org/officeDocument/2006/relationships/tags" Target="../tags/tag223.xml"/></Relationships>
</file>

<file path=ppt/slides/_rels/slide8.xml.rels><?xml version="1.0" encoding="UTF-8" standalone="yes"?>
<Relationships xmlns="http://schemas.openxmlformats.org/package/2006/relationships"><Relationship Id="rId9" Type="http://schemas.openxmlformats.org/officeDocument/2006/relationships/tags" Target="../tags/tag238.xml"/><Relationship Id="rId8" Type="http://schemas.openxmlformats.org/officeDocument/2006/relationships/tags" Target="../tags/tag237.xml"/><Relationship Id="rId7" Type="http://schemas.openxmlformats.org/officeDocument/2006/relationships/tags" Target="../tags/tag236.xml"/><Relationship Id="rId6" Type="http://schemas.openxmlformats.org/officeDocument/2006/relationships/tags" Target="../tags/tag235.xml"/><Relationship Id="rId5" Type="http://schemas.openxmlformats.org/officeDocument/2006/relationships/tags" Target="../tags/tag234.xml"/><Relationship Id="rId4" Type="http://schemas.openxmlformats.org/officeDocument/2006/relationships/image" Target="../media/image5.png"/><Relationship Id="rId3" Type="http://schemas.openxmlformats.org/officeDocument/2006/relationships/tags" Target="../tags/tag233.xml"/><Relationship Id="rId2" Type="http://schemas.openxmlformats.org/officeDocument/2006/relationships/image" Target="../media/image2.png"/><Relationship Id="rId18" Type="http://schemas.openxmlformats.org/officeDocument/2006/relationships/slideLayout" Target="../slideLayouts/slideLayout18.xml"/><Relationship Id="rId17" Type="http://schemas.openxmlformats.org/officeDocument/2006/relationships/tags" Target="../tags/tag245.xml"/><Relationship Id="rId16" Type="http://schemas.openxmlformats.org/officeDocument/2006/relationships/tags" Target="../tags/tag244.xml"/><Relationship Id="rId15" Type="http://schemas.openxmlformats.org/officeDocument/2006/relationships/image" Target="../media/image18.png"/><Relationship Id="rId14" Type="http://schemas.openxmlformats.org/officeDocument/2006/relationships/tags" Target="../tags/tag243.xml"/><Relationship Id="rId13" Type="http://schemas.openxmlformats.org/officeDocument/2006/relationships/tags" Target="../tags/tag242.xml"/><Relationship Id="rId12" Type="http://schemas.openxmlformats.org/officeDocument/2006/relationships/tags" Target="../tags/tag241.xml"/><Relationship Id="rId11" Type="http://schemas.openxmlformats.org/officeDocument/2006/relationships/tags" Target="../tags/tag240.xml"/><Relationship Id="rId10" Type="http://schemas.openxmlformats.org/officeDocument/2006/relationships/tags" Target="../tags/tag239.xml"/><Relationship Id="rId1" Type="http://schemas.openxmlformats.org/officeDocument/2006/relationships/tags" Target="../tags/tag232.xml"/></Relationships>
</file>

<file path=ppt/slides/_rels/slide9.xml.rels><?xml version="1.0" encoding="UTF-8" standalone="yes"?>
<Relationships xmlns="http://schemas.openxmlformats.org/package/2006/relationships"><Relationship Id="rId9" Type="http://schemas.openxmlformats.org/officeDocument/2006/relationships/tags" Target="../tags/tag252.xml"/><Relationship Id="rId8" Type="http://schemas.openxmlformats.org/officeDocument/2006/relationships/tags" Target="../tags/tag251.xml"/><Relationship Id="rId7" Type="http://schemas.openxmlformats.org/officeDocument/2006/relationships/tags" Target="../tags/tag250.xml"/><Relationship Id="rId6" Type="http://schemas.openxmlformats.org/officeDocument/2006/relationships/tags" Target="../tags/tag249.xml"/><Relationship Id="rId5" Type="http://schemas.openxmlformats.org/officeDocument/2006/relationships/tags" Target="../tags/tag248.xml"/><Relationship Id="rId4" Type="http://schemas.openxmlformats.org/officeDocument/2006/relationships/image" Target="../media/image5.png"/><Relationship Id="rId3" Type="http://schemas.openxmlformats.org/officeDocument/2006/relationships/tags" Target="../tags/tag247.xml"/><Relationship Id="rId20" Type="http://schemas.openxmlformats.org/officeDocument/2006/relationships/slideLayout" Target="../slideLayouts/slideLayout18.xml"/><Relationship Id="rId2" Type="http://schemas.openxmlformats.org/officeDocument/2006/relationships/image" Target="../media/image2.png"/><Relationship Id="rId19" Type="http://schemas.openxmlformats.org/officeDocument/2006/relationships/tags" Target="../tags/tag261.xml"/><Relationship Id="rId18" Type="http://schemas.openxmlformats.org/officeDocument/2006/relationships/tags" Target="../tags/tag260.xml"/><Relationship Id="rId17" Type="http://schemas.openxmlformats.org/officeDocument/2006/relationships/image" Target="../media/image20.png"/><Relationship Id="rId16" Type="http://schemas.openxmlformats.org/officeDocument/2006/relationships/tags" Target="../tags/tag259.xml"/><Relationship Id="rId15" Type="http://schemas.openxmlformats.org/officeDocument/2006/relationships/tags" Target="../tags/tag258.xml"/><Relationship Id="rId14" Type="http://schemas.openxmlformats.org/officeDocument/2006/relationships/tags" Target="../tags/tag257.xml"/><Relationship Id="rId13" Type="http://schemas.openxmlformats.org/officeDocument/2006/relationships/tags" Target="../tags/tag256.xml"/><Relationship Id="rId12" Type="http://schemas.openxmlformats.org/officeDocument/2006/relationships/tags" Target="../tags/tag255.xml"/><Relationship Id="rId11" Type="http://schemas.openxmlformats.org/officeDocument/2006/relationships/tags" Target="../tags/tag254.xml"/><Relationship Id="rId10" Type="http://schemas.openxmlformats.org/officeDocument/2006/relationships/tags" Target="../tags/tag253.xml"/><Relationship Id="rId1" Type="http://schemas.openxmlformats.org/officeDocument/2006/relationships/tags" Target="../tags/tag246.xml"/></Relationships>
</file>

<file path=ppt/slides/_rels/slide10.xml.rels><?xml version="1.0" encoding="UTF-8" standalone="yes"?>
<Relationships xmlns="http://schemas.openxmlformats.org/package/2006/relationships"><Relationship Id="rId9" Type="http://schemas.openxmlformats.org/officeDocument/2006/relationships/tags" Target="../tags/tag268.xml"/><Relationship Id="rId8" Type="http://schemas.openxmlformats.org/officeDocument/2006/relationships/tags" Target="../tags/tag267.xml"/><Relationship Id="rId7" Type="http://schemas.openxmlformats.org/officeDocument/2006/relationships/tags" Target="../tags/tag266.xml"/><Relationship Id="rId6" Type="http://schemas.openxmlformats.org/officeDocument/2006/relationships/tags" Target="../tags/tag265.xml"/><Relationship Id="rId5" Type="http://schemas.openxmlformats.org/officeDocument/2006/relationships/tags" Target="../tags/tag264.xml"/><Relationship Id="rId4" Type="http://schemas.openxmlformats.org/officeDocument/2006/relationships/image" Target="../media/image5.png"/><Relationship Id="rId3" Type="http://schemas.openxmlformats.org/officeDocument/2006/relationships/tags" Target="../tags/tag263.xml"/><Relationship Id="rId20" Type="http://schemas.openxmlformats.org/officeDocument/2006/relationships/slideLayout" Target="../slideLayouts/slideLayout18.xml"/><Relationship Id="rId2" Type="http://schemas.openxmlformats.org/officeDocument/2006/relationships/image" Target="../media/image2.png"/><Relationship Id="rId19" Type="http://schemas.openxmlformats.org/officeDocument/2006/relationships/tags" Target="../tags/tag277.xml"/><Relationship Id="rId18" Type="http://schemas.openxmlformats.org/officeDocument/2006/relationships/tags" Target="../tags/tag276.xml"/><Relationship Id="rId17" Type="http://schemas.openxmlformats.org/officeDocument/2006/relationships/tags" Target="../tags/tag275.xml"/><Relationship Id="rId16" Type="http://schemas.openxmlformats.org/officeDocument/2006/relationships/tags" Target="../tags/tag274.xml"/><Relationship Id="rId15" Type="http://schemas.openxmlformats.org/officeDocument/2006/relationships/tags" Target="../tags/tag273.xml"/><Relationship Id="rId14" Type="http://schemas.openxmlformats.org/officeDocument/2006/relationships/image" Target="../media/image20.png"/><Relationship Id="rId13" Type="http://schemas.openxmlformats.org/officeDocument/2006/relationships/tags" Target="../tags/tag272.xml"/><Relationship Id="rId12" Type="http://schemas.openxmlformats.org/officeDocument/2006/relationships/tags" Target="../tags/tag271.xml"/><Relationship Id="rId11" Type="http://schemas.openxmlformats.org/officeDocument/2006/relationships/tags" Target="../tags/tag270.xml"/><Relationship Id="rId10" Type="http://schemas.openxmlformats.org/officeDocument/2006/relationships/tags" Target="../tags/tag269.xml"/><Relationship Id="rId1" Type="http://schemas.openxmlformats.org/officeDocument/2006/relationships/tags" Target="../tags/tag262.xml"/></Relationships>
</file>

<file path=ppt/slides/_rels/slide11.xml.rels><?xml version="1.0" encoding="UTF-8" standalone="yes"?>
<Relationships xmlns="http://schemas.openxmlformats.org/package/2006/relationships"><Relationship Id="rId9" Type="http://schemas.openxmlformats.org/officeDocument/2006/relationships/tags" Target="../tags/tag284.xml"/><Relationship Id="rId8" Type="http://schemas.openxmlformats.org/officeDocument/2006/relationships/tags" Target="../tags/tag283.xml"/><Relationship Id="rId7" Type="http://schemas.openxmlformats.org/officeDocument/2006/relationships/tags" Target="../tags/tag282.xml"/><Relationship Id="rId6" Type="http://schemas.openxmlformats.org/officeDocument/2006/relationships/tags" Target="../tags/tag281.xml"/><Relationship Id="rId5" Type="http://schemas.openxmlformats.org/officeDocument/2006/relationships/tags" Target="../tags/tag280.xml"/><Relationship Id="rId4" Type="http://schemas.openxmlformats.org/officeDocument/2006/relationships/image" Target="../media/image5.png"/><Relationship Id="rId3" Type="http://schemas.openxmlformats.org/officeDocument/2006/relationships/tags" Target="../tags/tag279.xml"/><Relationship Id="rId24" Type="http://schemas.openxmlformats.org/officeDocument/2006/relationships/slideLayout" Target="../slideLayouts/slideLayout18.xml"/><Relationship Id="rId23" Type="http://schemas.openxmlformats.org/officeDocument/2006/relationships/tags" Target="../tags/tag294.xml"/><Relationship Id="rId22" Type="http://schemas.openxmlformats.org/officeDocument/2006/relationships/tags" Target="../tags/tag293.xml"/><Relationship Id="rId21" Type="http://schemas.openxmlformats.org/officeDocument/2006/relationships/tags" Target="../tags/tag292.xml"/><Relationship Id="rId20" Type="http://schemas.openxmlformats.org/officeDocument/2006/relationships/tags" Target="../tags/tag291.xml"/><Relationship Id="rId2" Type="http://schemas.openxmlformats.org/officeDocument/2006/relationships/image" Target="../media/image2.png"/><Relationship Id="rId19" Type="http://schemas.openxmlformats.org/officeDocument/2006/relationships/image" Target="../media/image35.png"/><Relationship Id="rId18" Type="http://schemas.openxmlformats.org/officeDocument/2006/relationships/tags" Target="../tags/tag290.xml"/><Relationship Id="rId17" Type="http://schemas.microsoft.com/office/2007/relationships/media" Target="../media/media3.mp4"/><Relationship Id="rId16" Type="http://schemas.openxmlformats.org/officeDocument/2006/relationships/video" Target="../media/media3.mp4"/><Relationship Id="rId15" Type="http://schemas.openxmlformats.org/officeDocument/2006/relationships/tags" Target="../tags/tag289.xml"/><Relationship Id="rId14" Type="http://schemas.openxmlformats.org/officeDocument/2006/relationships/image" Target="../media/image20.png"/><Relationship Id="rId13" Type="http://schemas.openxmlformats.org/officeDocument/2006/relationships/tags" Target="../tags/tag288.xml"/><Relationship Id="rId12" Type="http://schemas.openxmlformats.org/officeDocument/2006/relationships/tags" Target="../tags/tag287.xml"/><Relationship Id="rId11" Type="http://schemas.openxmlformats.org/officeDocument/2006/relationships/tags" Target="../tags/tag286.xml"/><Relationship Id="rId10" Type="http://schemas.openxmlformats.org/officeDocument/2006/relationships/tags" Target="../tags/tag285.xml"/><Relationship Id="rId1" Type="http://schemas.openxmlformats.org/officeDocument/2006/relationships/tags" Target="../tags/tag278.xml"/></Relationships>
</file>

<file path=ppt/slides/_rels/slide12.xml.rels><?xml version="1.0" encoding="UTF-8" standalone="yes"?>
<Relationships xmlns="http://schemas.openxmlformats.org/package/2006/relationships"><Relationship Id="rId9" Type="http://schemas.openxmlformats.org/officeDocument/2006/relationships/image" Target="../media/image19.png"/><Relationship Id="rId8" Type="http://schemas.openxmlformats.org/officeDocument/2006/relationships/image" Target="../media/image18.png"/><Relationship Id="rId7" Type="http://schemas.openxmlformats.org/officeDocument/2006/relationships/tags" Target="../tags/tag297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36.jpeg"/><Relationship Id="rId3" Type="http://schemas.openxmlformats.org/officeDocument/2006/relationships/tags" Target="../tags/tag296.xml"/><Relationship Id="rId2" Type="http://schemas.openxmlformats.org/officeDocument/2006/relationships/image" Target="../media/image2.png"/><Relationship Id="rId13" Type="http://schemas.openxmlformats.org/officeDocument/2006/relationships/slideLayout" Target="../slideLayouts/slideLayout18.xml"/><Relationship Id="rId12" Type="http://schemas.openxmlformats.org/officeDocument/2006/relationships/tags" Target="../tags/tag299.xml"/><Relationship Id="rId11" Type="http://schemas.openxmlformats.org/officeDocument/2006/relationships/image" Target="../media/image20.png"/><Relationship Id="rId10" Type="http://schemas.openxmlformats.org/officeDocument/2006/relationships/tags" Target="../tags/tag298.xml"/><Relationship Id="rId1" Type="http://schemas.openxmlformats.org/officeDocument/2006/relationships/tags" Target="../tags/tag295.xml"/></Relationships>
</file>

<file path=ppt/slides/_rels/slide13.xml.rels><?xml version="1.0" encoding="UTF-8" standalone="yes"?>
<Relationships xmlns="http://schemas.openxmlformats.org/package/2006/relationships"><Relationship Id="rId9" Type="http://schemas.openxmlformats.org/officeDocument/2006/relationships/tags" Target="../tags/tag304.xml"/><Relationship Id="rId8" Type="http://schemas.openxmlformats.org/officeDocument/2006/relationships/image" Target="../media/image16.png"/><Relationship Id="rId7" Type="http://schemas.openxmlformats.org/officeDocument/2006/relationships/tags" Target="../tags/tag303.xml"/><Relationship Id="rId6" Type="http://schemas.openxmlformats.org/officeDocument/2006/relationships/image" Target="../media/image15.jpeg"/><Relationship Id="rId5" Type="http://schemas.openxmlformats.org/officeDocument/2006/relationships/tags" Target="../tags/tag302.xml"/><Relationship Id="rId4" Type="http://schemas.openxmlformats.org/officeDocument/2006/relationships/image" Target="../media/image5.png"/><Relationship Id="rId3" Type="http://schemas.openxmlformats.org/officeDocument/2006/relationships/tags" Target="../tags/tag301.xml"/><Relationship Id="rId24" Type="http://schemas.openxmlformats.org/officeDocument/2006/relationships/slideLayout" Target="../slideLayouts/slideLayout18.xml"/><Relationship Id="rId23" Type="http://schemas.openxmlformats.org/officeDocument/2006/relationships/tags" Target="../tags/tag311.xml"/><Relationship Id="rId22" Type="http://schemas.openxmlformats.org/officeDocument/2006/relationships/image" Target="../media/image23.png"/><Relationship Id="rId21" Type="http://schemas.openxmlformats.org/officeDocument/2006/relationships/tags" Target="../tags/tag310.xml"/><Relationship Id="rId20" Type="http://schemas.openxmlformats.org/officeDocument/2006/relationships/image" Target="../media/image22.png"/><Relationship Id="rId2" Type="http://schemas.openxmlformats.org/officeDocument/2006/relationships/image" Target="../media/image2.png"/><Relationship Id="rId19" Type="http://schemas.openxmlformats.org/officeDocument/2006/relationships/tags" Target="../tags/tag309.xml"/><Relationship Id="rId18" Type="http://schemas.openxmlformats.org/officeDocument/2006/relationships/image" Target="../media/image21.png"/><Relationship Id="rId17" Type="http://schemas.openxmlformats.org/officeDocument/2006/relationships/tags" Target="../tags/tag308.xml"/><Relationship Id="rId16" Type="http://schemas.openxmlformats.org/officeDocument/2006/relationships/image" Target="../media/image20.png"/><Relationship Id="rId15" Type="http://schemas.openxmlformats.org/officeDocument/2006/relationships/tags" Target="../tags/tag307.xml"/><Relationship Id="rId14" Type="http://schemas.openxmlformats.org/officeDocument/2006/relationships/image" Target="../media/image19.png"/><Relationship Id="rId13" Type="http://schemas.openxmlformats.org/officeDocument/2006/relationships/tags" Target="../tags/tag306.xml"/><Relationship Id="rId12" Type="http://schemas.openxmlformats.org/officeDocument/2006/relationships/image" Target="../media/image18.png"/><Relationship Id="rId11" Type="http://schemas.openxmlformats.org/officeDocument/2006/relationships/tags" Target="../tags/tag305.xml"/><Relationship Id="rId10" Type="http://schemas.openxmlformats.org/officeDocument/2006/relationships/image" Target="../media/image17.png"/><Relationship Id="rId1" Type="http://schemas.openxmlformats.org/officeDocument/2006/relationships/tags" Target="../tags/tag30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/>
      <p:pic>
        <p:nvPicPr>
          <p:cNvPr id="65" name="未标题-2.png" descr="未标题-2.png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635"/>
            <a:ext cx="9144943" cy="6858000"/>
          </a:xfrm>
          <a:prstGeom prst="rect">
            <a:avLst/>
          </a:prstGeom>
          <a:ln w="12700">
            <a:miter lim="400000"/>
            <a:headEnd/>
            <a:tailEnd/>
          </a:ln>
        </p:spPr>
      </p:pic>
      <p:pic>
        <p:nvPicPr>
          <p:cNvPr id="67" name="未标题-13.png" descr="未标题-13.png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4">
            <a:alphaModFix amt="50000"/>
          </a:blip>
          <a:stretch>
            <a:fillRect/>
          </a:stretch>
        </p:blipFill>
        <p:spPr>
          <a:xfrm>
            <a:off x="611627" y="1268588"/>
            <a:ext cx="8527769" cy="4357019"/>
          </a:xfrm>
          <a:prstGeom prst="rect">
            <a:avLst/>
          </a:prstGeom>
          <a:ln w="12700">
            <a:miter lim="400000"/>
            <a:headEnd/>
            <a:tailEnd/>
          </a:ln>
        </p:spPr>
      </p:pic>
    </p:spTree>
    <p:custDataLst>
      <p:tags r:id="rId5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/>
      <p:pic>
        <p:nvPicPr>
          <p:cNvPr id="65" name="未标题-2.png" descr="未标题-2.png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635"/>
            <a:ext cx="9144943" cy="6858000"/>
          </a:xfrm>
          <a:prstGeom prst="rect">
            <a:avLst/>
          </a:prstGeom>
          <a:ln w="12700">
            <a:miter lim="400000"/>
            <a:headEnd/>
            <a:tailEnd/>
          </a:ln>
        </p:spPr>
      </p:pic>
      <p:pic>
        <p:nvPicPr>
          <p:cNvPr id="67" name="未标题-13.png" descr="未标题-13.png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4">
            <a:alphaModFix amt="50000"/>
          </a:blip>
          <a:stretch>
            <a:fillRect/>
          </a:stretch>
        </p:blipFill>
        <p:spPr>
          <a:xfrm>
            <a:off x="616707" y="1250808"/>
            <a:ext cx="8527769" cy="4357019"/>
          </a:xfrm>
          <a:prstGeom prst="rect">
            <a:avLst/>
          </a:prstGeom>
          <a:ln w="12700">
            <a:miter lim="400000"/>
            <a:headEnd/>
            <a:tailEnd/>
          </a:ln>
        </p:spPr>
      </p:pic>
      <p:pic>
        <p:nvPicPr>
          <p:cNvPr id="4" name="图片 3"/>
          <p:cNvPicPr/>
          <p:nvPr>
            <p:custDataLst>
              <p:tags r:id="rId5"/>
            </p:custDataLst>
          </p:nvPr>
        </p:nvPicPr>
        <p:blipFill>
          <a:blip r:embed="rId6"/>
          <a:srcRect l="11824" t="1333" r="11528"/>
          <a:stretch>
            <a:fillRect/>
          </a:stretch>
        </p:blipFill>
        <p:spPr>
          <a:xfrm>
            <a:off x="971550" y="1917065"/>
            <a:ext cx="2338705" cy="330898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文本框 1"/>
          <p:cNvSpPr txBox="1"/>
          <p:nvPr/>
        </p:nvSpPr>
        <p:spPr>
          <a:xfrm>
            <a:off x="4239895" y="2781300"/>
            <a:ext cx="342900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3600" b="1">
                <a:latin typeface="楷体" panose="02010609060101010101" charset="-122"/>
                <a:ea typeface="楷体" panose="02010609060101010101" charset="-122"/>
              </a:rPr>
              <a:t>《孤独的小螃蟹》</a:t>
            </a:r>
            <a:endParaRPr lang="zh-CN" altLang="en-US" sz="3600" b="1">
              <a:latin typeface="楷体" panose="02010609060101010101" charset="-122"/>
              <a:ea typeface="楷体" panose="02010609060101010101" charset="-122"/>
            </a:endParaRPr>
          </a:p>
        </p:txBody>
      </p:sp>
      <p:grpSp>
        <p:nvGrpSpPr>
          <p:cNvPr id="19" name="组合 18"/>
          <p:cNvGrpSpPr/>
          <p:nvPr/>
        </p:nvGrpSpPr>
        <p:grpSpPr>
          <a:xfrm>
            <a:off x="35560" y="5967095"/>
            <a:ext cx="9146540" cy="955040"/>
            <a:chOff x="56" y="9397"/>
            <a:chExt cx="14404" cy="1504"/>
          </a:xfrm>
        </p:grpSpPr>
        <p:pic>
          <p:nvPicPr>
            <p:cNvPr id="5" name="图片 4" descr="1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8"/>
            <a:srcRect t="4852" r="6998" b="4852"/>
            <a:stretch>
              <a:fillRect/>
            </a:stretch>
          </p:blipFill>
          <p:spPr>
            <a:xfrm>
              <a:off x="56" y="9397"/>
              <a:ext cx="2004" cy="1504"/>
            </a:xfrm>
            <a:prstGeom prst="rect">
              <a:avLst/>
            </a:prstGeom>
            <a:effectLst>
              <a:softEdge rad="127000"/>
            </a:effectLst>
          </p:spPr>
        </p:pic>
        <p:pic>
          <p:nvPicPr>
            <p:cNvPr id="9" name="图片 8" descr="4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10"/>
            <a:srcRect t="4852" r="7022" b="4852"/>
            <a:stretch>
              <a:fillRect/>
            </a:stretch>
          </p:blipFill>
          <p:spPr>
            <a:xfrm>
              <a:off x="5499" y="9485"/>
              <a:ext cx="1780" cy="1336"/>
            </a:xfrm>
            <a:prstGeom prst="rect">
              <a:avLst/>
            </a:prstGeom>
            <a:effectLst>
              <a:softEdge rad="127000"/>
            </a:effectLst>
          </p:spPr>
        </p:pic>
        <p:pic>
          <p:nvPicPr>
            <p:cNvPr id="12" name="图片 11" descr="6"/>
            <p:cNvPicPr>
              <a:picLocks noChangeAspect="1"/>
            </p:cNvPicPr>
            <p:nvPr>
              <p:custDataLst>
                <p:tags r:id="rId11"/>
              </p:custDataLst>
            </p:nvPr>
          </p:nvPicPr>
          <p:blipFill>
            <a:blip r:embed="rId12"/>
            <a:srcRect r="6207"/>
            <a:stretch>
              <a:fillRect/>
            </a:stretch>
          </p:blipFill>
          <p:spPr>
            <a:xfrm flipH="1">
              <a:off x="9241" y="9397"/>
              <a:ext cx="1754" cy="1452"/>
            </a:xfrm>
            <a:prstGeom prst="rect">
              <a:avLst/>
            </a:prstGeom>
            <a:effectLst>
              <a:softEdge rad="127000"/>
            </a:effectLst>
          </p:spPr>
        </p:pic>
        <p:pic>
          <p:nvPicPr>
            <p:cNvPr id="14" name="图片 13" descr="7"/>
            <p:cNvPicPr>
              <a:picLocks noChangeAspect="1"/>
            </p:cNvPicPr>
            <p:nvPr>
              <p:custDataLst>
                <p:tags r:id="rId13"/>
              </p:custDataLst>
            </p:nvPr>
          </p:nvPicPr>
          <p:blipFill>
            <a:blip r:embed="rId14"/>
            <a:srcRect t="5898" r="7022" b="4852"/>
            <a:stretch>
              <a:fillRect/>
            </a:stretch>
          </p:blipFill>
          <p:spPr>
            <a:xfrm>
              <a:off x="10942" y="9485"/>
              <a:ext cx="1683" cy="1248"/>
            </a:xfrm>
            <a:prstGeom prst="rect">
              <a:avLst/>
            </a:prstGeom>
            <a:effectLst>
              <a:softEdge rad="127000"/>
            </a:effectLst>
          </p:spPr>
        </p:pic>
        <p:pic>
          <p:nvPicPr>
            <p:cNvPr id="15" name="图片 14" descr="8"/>
            <p:cNvPicPr>
              <a:picLocks noChangeAspect="1"/>
            </p:cNvPicPr>
            <p:nvPr>
              <p:custDataLst>
                <p:tags r:id="rId15"/>
              </p:custDataLst>
            </p:nvPr>
          </p:nvPicPr>
          <p:blipFill>
            <a:blip r:embed="rId16"/>
            <a:srcRect t="4852" r="7022" b="4852"/>
            <a:stretch>
              <a:fillRect/>
            </a:stretch>
          </p:blipFill>
          <p:spPr>
            <a:xfrm>
              <a:off x="12502" y="9483"/>
              <a:ext cx="1958" cy="1307"/>
            </a:xfrm>
            <a:prstGeom prst="rect">
              <a:avLst/>
            </a:prstGeom>
            <a:effectLst>
              <a:softEdge rad="127000"/>
            </a:effectLst>
          </p:spPr>
        </p:pic>
        <p:pic>
          <p:nvPicPr>
            <p:cNvPr id="16" name="图片 15" descr="2"/>
            <p:cNvPicPr>
              <a:picLocks noChangeAspect="1"/>
            </p:cNvPicPr>
            <p:nvPr>
              <p:custDataLst>
                <p:tags r:id="rId17"/>
              </p:custDataLst>
            </p:nvPr>
          </p:nvPicPr>
          <p:blipFill>
            <a:blip r:embed="rId18"/>
            <a:srcRect t="4852" r="6998" b="4852"/>
            <a:stretch>
              <a:fillRect/>
            </a:stretch>
          </p:blipFill>
          <p:spPr>
            <a:xfrm>
              <a:off x="1967" y="9408"/>
              <a:ext cx="1854" cy="1391"/>
            </a:xfrm>
            <a:prstGeom prst="rect">
              <a:avLst/>
            </a:prstGeom>
            <a:effectLst>
              <a:softEdge rad="127000"/>
            </a:effectLst>
          </p:spPr>
        </p:pic>
        <p:pic>
          <p:nvPicPr>
            <p:cNvPr id="17" name="图片 16" descr="3"/>
            <p:cNvPicPr>
              <a:picLocks noChangeAspect="1"/>
            </p:cNvPicPr>
            <p:nvPr>
              <p:custDataLst>
                <p:tags r:id="rId19"/>
              </p:custDataLst>
            </p:nvPr>
          </p:nvPicPr>
          <p:blipFill>
            <a:blip r:embed="rId20"/>
            <a:srcRect t="5898" r="6998" b="5898"/>
            <a:stretch>
              <a:fillRect/>
            </a:stretch>
          </p:blipFill>
          <p:spPr>
            <a:xfrm>
              <a:off x="3662" y="9448"/>
              <a:ext cx="1841" cy="1349"/>
            </a:xfrm>
            <a:prstGeom prst="rect">
              <a:avLst/>
            </a:prstGeom>
            <a:effectLst>
              <a:softEdge rad="127000"/>
            </a:effectLst>
          </p:spPr>
        </p:pic>
        <p:pic>
          <p:nvPicPr>
            <p:cNvPr id="18" name="图片 17" descr="5"/>
            <p:cNvPicPr>
              <a:picLocks noChangeAspect="1"/>
            </p:cNvPicPr>
            <p:nvPr>
              <p:custDataLst>
                <p:tags r:id="rId21"/>
              </p:custDataLst>
            </p:nvPr>
          </p:nvPicPr>
          <p:blipFill>
            <a:blip r:embed="rId22"/>
            <a:srcRect t="4852" r="7022" b="4852"/>
            <a:stretch>
              <a:fillRect/>
            </a:stretch>
          </p:blipFill>
          <p:spPr>
            <a:xfrm>
              <a:off x="7234" y="9458"/>
              <a:ext cx="1855" cy="1392"/>
            </a:xfrm>
            <a:prstGeom prst="rect">
              <a:avLst/>
            </a:prstGeom>
            <a:effectLst>
              <a:softEdge rad="127000"/>
            </a:effectLst>
          </p:spPr>
        </p:pic>
      </p:grpSp>
    </p:spTree>
    <p:custDataLst>
      <p:tags r:id="rId23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/>
      <p:pic>
        <p:nvPicPr>
          <p:cNvPr id="65" name="未标题-2.png" descr="未标题-2.png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635"/>
            <a:ext cx="9144943" cy="6858000"/>
          </a:xfrm>
          <a:prstGeom prst="rect">
            <a:avLst/>
          </a:prstGeom>
          <a:ln w="12700">
            <a:miter lim="400000"/>
            <a:headEnd/>
            <a:tailEnd/>
          </a:ln>
        </p:spPr>
      </p:pic>
      <p:sp>
        <p:nvSpPr>
          <p:cNvPr id="31" name="圆角矩形 30"/>
          <p:cNvSpPr/>
          <p:nvPr>
            <p:custDataLst>
              <p:tags r:id="rId3"/>
            </p:custDataLst>
          </p:nvPr>
        </p:nvSpPr>
        <p:spPr>
          <a:xfrm>
            <a:off x="107315" y="102870"/>
            <a:ext cx="5881370" cy="768350"/>
          </a:xfrm>
          <a:prstGeom prst="roundRect">
            <a:avLst/>
          </a:prstGeom>
          <a:gradFill>
            <a:gsLst>
              <a:gs pos="0">
                <a:srgbClr val="89E1EE"/>
              </a:gs>
              <a:gs pos="100000">
                <a:srgbClr val="FFC3D4"/>
              </a:gs>
            </a:gsLst>
            <a:lin ang="2700000" scaled="1"/>
          </a:gradFill>
          <a:ln w="25400" cap="flat" cmpd="sng" algn="ctr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solidFill>
                <a:schemeClr val="lt1"/>
              </a:solidFill>
              <a:latin typeface="汉仪典雅体简" panose="00020600040101010101" charset="-122"/>
              <a:ea typeface="汉仪典雅体简" panose="00020600040101010101" charset="-122"/>
            </a:endParaRPr>
          </a:p>
        </p:txBody>
      </p:sp>
      <p:pic>
        <p:nvPicPr>
          <p:cNvPr id="67" name="未标题-13.png" descr="未标题-13.png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5">
            <a:alphaModFix amt="50000"/>
          </a:blip>
          <a:stretch>
            <a:fillRect/>
          </a:stretch>
        </p:blipFill>
        <p:spPr>
          <a:xfrm>
            <a:off x="251582" y="1268588"/>
            <a:ext cx="8527769" cy="4357019"/>
          </a:xfrm>
          <a:prstGeom prst="rect">
            <a:avLst/>
          </a:prstGeom>
          <a:ln w="12700">
            <a:miter lim="400000"/>
            <a:headEnd/>
            <a:tailEnd/>
          </a:ln>
        </p:spPr>
      </p:pic>
      <p:sp>
        <p:nvSpPr>
          <p:cNvPr id="32" name="文本框 31"/>
          <p:cNvSpPr txBox="1"/>
          <p:nvPr>
            <p:custDataLst>
              <p:tags r:id="rId6"/>
            </p:custDataLst>
          </p:nvPr>
        </p:nvSpPr>
        <p:spPr>
          <a:xfrm>
            <a:off x="380365" y="260985"/>
            <a:ext cx="4999990" cy="59753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zh-CN" sz="28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活动一：布置会场·梳理情节</a:t>
            </a:r>
            <a:endParaRPr lang="zh-CN" sz="28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5560" y="1557020"/>
            <a:ext cx="9048115" cy="4939665"/>
          </a:xfrm>
          <a:prstGeom prst="rect">
            <a:avLst/>
          </a:prstGeom>
        </p:spPr>
      </p:pic>
    </p:spTree>
    <p:custDataLst>
      <p:tags r:id="rId8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/>
      <p:pic>
        <p:nvPicPr>
          <p:cNvPr id="65" name="未标题-2.png" descr="未标题-2.png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635"/>
            <a:ext cx="9144943" cy="6858000"/>
          </a:xfrm>
          <a:prstGeom prst="rect">
            <a:avLst/>
          </a:prstGeom>
          <a:ln w="12700">
            <a:miter lim="400000"/>
            <a:headEnd/>
            <a:tailEnd/>
          </a:ln>
        </p:spPr>
      </p:pic>
      <p:sp>
        <p:nvSpPr>
          <p:cNvPr id="31" name="圆角矩形 30"/>
          <p:cNvSpPr/>
          <p:nvPr>
            <p:custDataLst>
              <p:tags r:id="rId3"/>
            </p:custDataLst>
          </p:nvPr>
        </p:nvSpPr>
        <p:spPr>
          <a:xfrm>
            <a:off x="107315" y="102870"/>
            <a:ext cx="5881370" cy="768350"/>
          </a:xfrm>
          <a:prstGeom prst="roundRect">
            <a:avLst/>
          </a:prstGeom>
          <a:gradFill>
            <a:gsLst>
              <a:gs pos="0">
                <a:srgbClr val="89E1EE"/>
              </a:gs>
              <a:gs pos="100000">
                <a:srgbClr val="FFC3D4"/>
              </a:gs>
            </a:gsLst>
            <a:lin ang="2700000" scaled="1"/>
          </a:gradFill>
          <a:ln w="25400" cap="flat" cmpd="sng" algn="ctr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solidFill>
                <a:schemeClr val="lt1"/>
              </a:solidFill>
              <a:latin typeface="汉仪典雅体简" panose="00020600040101010101" charset="-122"/>
              <a:ea typeface="汉仪典雅体简" panose="00020600040101010101" charset="-122"/>
            </a:endParaRPr>
          </a:p>
        </p:txBody>
      </p:sp>
      <p:pic>
        <p:nvPicPr>
          <p:cNvPr id="67" name="未标题-13.png" descr="未标题-13.png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5">
            <a:alphaModFix amt="50000"/>
          </a:blip>
          <a:stretch>
            <a:fillRect/>
          </a:stretch>
        </p:blipFill>
        <p:spPr>
          <a:xfrm>
            <a:off x="395727" y="1268588"/>
            <a:ext cx="8527769" cy="4357019"/>
          </a:xfrm>
          <a:prstGeom prst="rect">
            <a:avLst/>
          </a:prstGeom>
          <a:ln w="12700">
            <a:miter lim="400000"/>
            <a:headEnd/>
            <a:tailEnd/>
          </a:ln>
        </p:spPr>
      </p:pic>
      <p:sp>
        <p:nvSpPr>
          <p:cNvPr id="6" name="文本框 5"/>
          <p:cNvSpPr txBox="1"/>
          <p:nvPr>
            <p:custDataLst>
              <p:tags r:id="rId6"/>
            </p:custDataLst>
          </p:nvPr>
        </p:nvSpPr>
        <p:spPr>
          <a:xfrm>
            <a:off x="395605" y="188595"/>
            <a:ext cx="4834890" cy="59753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zh-CN" sz="28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活动二：发送请帖·梳理人物</a:t>
            </a:r>
            <a:endParaRPr lang="zh-CN" sz="28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sp>
        <p:nvSpPr>
          <p:cNvPr id="8" name="十字星 7"/>
          <p:cNvSpPr/>
          <p:nvPr>
            <p:custDataLst>
              <p:tags r:id="rId7"/>
            </p:custDataLst>
          </p:nvPr>
        </p:nvSpPr>
        <p:spPr>
          <a:xfrm>
            <a:off x="1619176" y="1701200"/>
            <a:ext cx="576064" cy="576064"/>
          </a:xfrm>
          <a:prstGeom prst="star4">
            <a:avLst/>
          </a:prstGeom>
          <a:solidFill>
            <a:schemeClr val="accent1">
              <a:alpha val="69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solidFill>
                <a:schemeClr val="lt1"/>
              </a:solidFill>
              <a:latin typeface="汉仪典雅体简" panose="00020600040101010101" charset="-122"/>
              <a:ea typeface="汉仪典雅体简" panose="00020600040101010101" charset="-122"/>
            </a:endParaRPr>
          </a:p>
        </p:txBody>
      </p:sp>
      <p:sp>
        <p:nvSpPr>
          <p:cNvPr id="10" name="十字星 9"/>
          <p:cNvSpPr/>
          <p:nvPr>
            <p:custDataLst>
              <p:tags r:id="rId8"/>
            </p:custDataLst>
          </p:nvPr>
        </p:nvSpPr>
        <p:spPr>
          <a:xfrm>
            <a:off x="2123440" y="1986280"/>
            <a:ext cx="302895" cy="363220"/>
          </a:xfrm>
          <a:prstGeom prst="star4">
            <a:avLst/>
          </a:prstGeom>
          <a:solidFill>
            <a:schemeClr val="accent1">
              <a:alpha val="69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solidFill>
                <a:schemeClr val="lt1"/>
              </a:solidFill>
              <a:latin typeface="汉仪典雅体简" panose="00020600040101010101" charset="-122"/>
              <a:ea typeface="汉仪典雅体简" panose="00020600040101010101" charset="-122"/>
            </a:endParaRPr>
          </a:p>
        </p:txBody>
      </p:sp>
      <p:grpSp>
        <p:nvGrpSpPr>
          <p:cNvPr id="2" name="组合 1"/>
          <p:cNvGrpSpPr/>
          <p:nvPr/>
        </p:nvGrpSpPr>
        <p:grpSpPr>
          <a:xfrm>
            <a:off x="544830" y="1772920"/>
            <a:ext cx="4575810" cy="3675380"/>
            <a:chOff x="1304" y="2792"/>
            <a:chExt cx="7206" cy="5788"/>
          </a:xfrm>
        </p:grpSpPr>
        <p:sp>
          <p:nvSpPr>
            <p:cNvPr id="4" name="圆角矩形 3"/>
            <p:cNvSpPr/>
            <p:nvPr>
              <p:custDataLst>
                <p:tags r:id="rId9"/>
              </p:custDataLst>
            </p:nvPr>
          </p:nvSpPr>
          <p:spPr>
            <a:xfrm>
              <a:off x="1304" y="2792"/>
              <a:ext cx="7206" cy="5789"/>
            </a:xfrm>
            <a:prstGeom prst="roundRect">
              <a:avLst/>
            </a:prstGeom>
            <a:solidFill>
              <a:schemeClr val="accent3">
                <a:lumMod val="20000"/>
                <a:lumOff val="80000"/>
              </a:schemeClr>
            </a:solidFill>
            <a:ln>
              <a:solidFill>
                <a:schemeClr val="lt1"/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>
                <a:solidFill>
                  <a:schemeClr val="lt1"/>
                </a:solidFill>
                <a:latin typeface="汉仪典雅体简" panose="00020600040101010101" charset="-122"/>
                <a:ea typeface="汉仪典雅体简" panose="00020600040101010101" charset="-122"/>
              </a:endParaRPr>
            </a:p>
          </p:txBody>
        </p:sp>
        <p:pic>
          <p:nvPicPr>
            <p:cNvPr id="3" name="图片 2" descr="螃蟹卡通"/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7540" y="7441"/>
              <a:ext cx="774" cy="632"/>
            </a:xfrm>
            <a:prstGeom prst="ellipse">
              <a:avLst/>
            </a:prstGeom>
          </p:spPr>
        </p:pic>
        <p:sp>
          <p:nvSpPr>
            <p:cNvPr id="7" name="文本框 6"/>
            <p:cNvSpPr txBox="1"/>
            <p:nvPr>
              <p:custDataLst>
                <p:tags r:id="rId11"/>
              </p:custDataLst>
            </p:nvPr>
          </p:nvSpPr>
          <p:spPr>
            <a:xfrm>
              <a:off x="1417" y="3132"/>
              <a:ext cx="6486" cy="5022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p>
              <a:pPr algn="ctr"/>
              <a:r>
                <a:rPr lang="zh-CN" altLang="en-US" b="1">
                  <a:solidFill>
                    <a:schemeClr val="dk1"/>
                  </a:solidFill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rPr>
                <a:t>邀</a:t>
              </a:r>
              <a:r>
                <a:rPr lang="en-US" altLang="zh-CN" b="1">
                  <a:solidFill>
                    <a:schemeClr val="dk1"/>
                  </a:solidFill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rPr>
                <a:t> </a:t>
              </a:r>
              <a:r>
                <a:rPr lang="zh-CN" altLang="en-US" b="1">
                  <a:solidFill>
                    <a:schemeClr val="dk1"/>
                  </a:solidFill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rPr>
                <a:t>请</a:t>
              </a:r>
              <a:r>
                <a:rPr lang="en-US" altLang="zh-CN" b="1">
                  <a:solidFill>
                    <a:schemeClr val="dk1"/>
                  </a:solidFill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rPr>
                <a:t> </a:t>
              </a:r>
              <a:r>
                <a:rPr lang="zh-CN" altLang="en-US" b="1">
                  <a:solidFill>
                    <a:schemeClr val="dk1"/>
                  </a:solidFill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rPr>
                <a:t>函</a:t>
              </a:r>
              <a:endParaRPr lang="zh-CN" altLang="en-US" b="1">
                <a:solidFill>
                  <a:schemeClr val="dk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endParaRPr>
            </a:p>
            <a:p>
              <a:pPr algn="ctr"/>
              <a:endParaRPr lang="zh-CN" altLang="en-US" b="1">
                <a:solidFill>
                  <a:schemeClr val="dk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endParaRPr>
            </a:p>
            <a:p>
              <a:r>
                <a:rPr lang="zh-CN" altLang="en-US" b="1">
                  <a:solidFill>
                    <a:schemeClr val="dk1"/>
                  </a:solidFill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rPr>
                <a:t>亲爱的</a:t>
              </a:r>
              <a:r>
                <a:rPr lang="en-US" altLang="zh-CN" b="1">
                  <a:solidFill>
                    <a:schemeClr val="dk1"/>
                  </a:solidFill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rPr>
                <a:t>       </a:t>
              </a:r>
              <a:r>
                <a:rPr lang="zh-CN" altLang="en-US" b="1">
                  <a:solidFill>
                    <a:schemeClr val="dk1"/>
                  </a:solidFill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rPr>
                <a:t>：</a:t>
              </a:r>
              <a:endParaRPr lang="en-US" altLang="zh-CN" b="1">
                <a:solidFill>
                  <a:schemeClr val="dk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endParaRPr>
            </a:p>
            <a:p>
              <a:r>
                <a:rPr lang="en-US" altLang="zh-CN" b="1">
                  <a:solidFill>
                    <a:schemeClr val="dk1"/>
                  </a:solidFill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rPr>
                <a:t>        </a:t>
              </a:r>
              <a:endParaRPr lang="en-US" altLang="zh-CN" b="1">
                <a:solidFill>
                  <a:schemeClr val="dk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endParaRPr>
            </a:p>
            <a:p>
              <a:r>
                <a:rPr lang="en-US" altLang="zh-CN" b="1">
                  <a:solidFill>
                    <a:schemeClr val="dk1"/>
                  </a:solidFill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rPr>
                <a:t>    </a:t>
              </a:r>
              <a:r>
                <a:rPr lang="zh-CN" altLang="en-US" b="1">
                  <a:solidFill>
                    <a:schemeClr val="dk1"/>
                  </a:solidFill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rPr>
                <a:t>诚邀你参加小螃蟹的生日会。</a:t>
              </a:r>
              <a:endParaRPr lang="zh-CN" altLang="en-US" b="1">
                <a:solidFill>
                  <a:schemeClr val="dk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endParaRPr>
            </a:p>
            <a:p>
              <a:r>
                <a:rPr lang="en-US" altLang="zh-CN" b="1">
                  <a:solidFill>
                    <a:schemeClr val="dk1"/>
                  </a:solidFill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rPr>
                <a:t>    </a:t>
              </a:r>
              <a:r>
                <a:rPr lang="zh-CN" altLang="en-US" b="1">
                  <a:solidFill>
                    <a:schemeClr val="dk1"/>
                  </a:solidFill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rPr>
                <a:t>时间：</a:t>
              </a:r>
              <a:r>
                <a:rPr lang="en-US" altLang="zh-CN" b="1">
                  <a:solidFill>
                    <a:schemeClr val="dk1"/>
                  </a:solidFill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rPr>
                <a:t>2023</a:t>
              </a:r>
              <a:r>
                <a:rPr lang="zh-CN" altLang="en-US" b="1">
                  <a:solidFill>
                    <a:schemeClr val="dk1"/>
                  </a:solidFill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rPr>
                <a:t>年</a:t>
              </a:r>
              <a:r>
                <a:rPr lang="en-US" altLang="zh-CN" b="1">
                  <a:solidFill>
                    <a:schemeClr val="dk1"/>
                  </a:solidFill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rPr>
                <a:t>12</a:t>
              </a:r>
              <a:r>
                <a:rPr lang="zh-CN" altLang="en-US" b="1">
                  <a:solidFill>
                    <a:schemeClr val="dk1"/>
                  </a:solidFill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rPr>
                <a:t>月</a:t>
              </a:r>
              <a:r>
                <a:rPr lang="en-US" altLang="zh-CN" b="1">
                  <a:solidFill>
                    <a:schemeClr val="dk1"/>
                  </a:solidFill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rPr>
                <a:t>3</a:t>
              </a:r>
              <a:r>
                <a:rPr lang="en-US" altLang="zh-CN" b="1">
                  <a:solidFill>
                    <a:schemeClr val="dk1"/>
                  </a:solidFill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rPr>
                <a:t>0</a:t>
              </a:r>
              <a:r>
                <a:rPr lang="zh-CN" altLang="en-US" b="1">
                  <a:solidFill>
                    <a:schemeClr val="dk1"/>
                  </a:solidFill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rPr>
                <a:t>日</a:t>
              </a:r>
              <a:endParaRPr lang="zh-CN" altLang="en-US" b="1">
                <a:solidFill>
                  <a:schemeClr val="dk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endParaRPr>
            </a:p>
            <a:p>
              <a:r>
                <a:rPr lang="en-US" altLang="zh-CN" b="1">
                  <a:solidFill>
                    <a:schemeClr val="dk1"/>
                  </a:solidFill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rPr>
                <a:t>    </a:t>
              </a:r>
              <a:r>
                <a:rPr lang="zh-CN" altLang="en-US" b="1">
                  <a:solidFill>
                    <a:schemeClr val="dk1"/>
                  </a:solidFill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rPr>
                <a:t>地点：二（</a:t>
              </a:r>
              <a:r>
                <a:rPr lang="en-US" altLang="zh-CN" b="1">
                  <a:solidFill>
                    <a:schemeClr val="dk1"/>
                  </a:solidFill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rPr>
                <a:t>1</a:t>
              </a:r>
              <a:r>
                <a:rPr lang="zh-CN" altLang="en-US" b="1">
                  <a:solidFill>
                    <a:schemeClr val="dk1"/>
                  </a:solidFill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rPr>
                <a:t>）班教室</a:t>
              </a:r>
              <a:endParaRPr lang="zh-CN" altLang="en-US" b="1">
                <a:solidFill>
                  <a:schemeClr val="dk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endParaRPr>
            </a:p>
            <a:p>
              <a:r>
                <a:rPr lang="en-US" altLang="zh-CN" b="1">
                  <a:solidFill>
                    <a:schemeClr val="dk1"/>
                  </a:solidFill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rPr>
                <a:t>    </a:t>
              </a:r>
              <a:r>
                <a:rPr lang="zh-CN" altLang="en-US" b="1">
                  <a:solidFill>
                    <a:schemeClr val="dk1"/>
                  </a:solidFill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rPr>
                <a:t>期待你的光临，谢谢！</a:t>
              </a:r>
              <a:endParaRPr lang="zh-CN" altLang="en-US" b="1">
                <a:solidFill>
                  <a:schemeClr val="dk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endParaRPr>
            </a:p>
            <a:p>
              <a:r>
                <a:rPr lang="en-US" altLang="zh-CN" b="1">
                  <a:solidFill>
                    <a:schemeClr val="dk1"/>
                  </a:solidFill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rPr>
                <a:t>                            </a:t>
              </a:r>
              <a:endParaRPr lang="en-US" altLang="zh-CN" b="1">
                <a:solidFill>
                  <a:schemeClr val="dk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endParaRPr>
            </a:p>
            <a:p>
              <a:pPr algn="r"/>
              <a:r>
                <a:rPr lang="en-US" altLang="zh-CN" b="1">
                  <a:solidFill>
                    <a:schemeClr val="dk1"/>
                  </a:solidFill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rPr>
                <a:t>                                                         </a:t>
              </a:r>
              <a:r>
                <a:rPr lang="zh-CN" altLang="en-US" b="1">
                  <a:solidFill>
                    <a:schemeClr val="dk1"/>
                  </a:solidFill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rPr>
                <a:t>邀请人：</a:t>
              </a:r>
              <a:endParaRPr lang="zh-CN" altLang="en-US" b="1">
                <a:solidFill>
                  <a:schemeClr val="dk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endParaRPr>
            </a:p>
          </p:txBody>
        </p:sp>
      </p:grpSp>
      <p:cxnSp>
        <p:nvCxnSpPr>
          <p:cNvPr id="11" name="直接连接符 10"/>
          <p:cNvCxnSpPr/>
          <p:nvPr>
            <p:custDataLst>
              <p:tags r:id="rId12"/>
            </p:custDataLst>
          </p:nvPr>
        </p:nvCxnSpPr>
        <p:spPr>
          <a:xfrm>
            <a:off x="1548130" y="2787650"/>
            <a:ext cx="670560" cy="3810"/>
          </a:xfrm>
          <a:prstGeom prst="line">
            <a:avLst/>
          </a:prstGeom>
          <a:ln w="12700" cmpd="sng">
            <a:solidFill>
              <a:schemeClr val="accent1">
                <a:shade val="50000"/>
              </a:schemeClr>
            </a:solidFill>
            <a:prstDash val="solid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pic>
        <p:nvPicPr>
          <p:cNvPr id="13" name="图片 12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580380" y="981075"/>
            <a:ext cx="3216275" cy="4825365"/>
          </a:xfrm>
          <a:prstGeom prst="roundRect">
            <a:avLst/>
          </a:prstGeom>
        </p:spPr>
      </p:pic>
      <p:grpSp>
        <p:nvGrpSpPr>
          <p:cNvPr id="19" name="组合 18"/>
          <p:cNvGrpSpPr/>
          <p:nvPr/>
        </p:nvGrpSpPr>
        <p:grpSpPr>
          <a:xfrm>
            <a:off x="35560" y="5967095"/>
            <a:ext cx="9146540" cy="955040"/>
            <a:chOff x="56" y="9397"/>
            <a:chExt cx="14404" cy="1504"/>
          </a:xfrm>
        </p:grpSpPr>
        <p:pic>
          <p:nvPicPr>
            <p:cNvPr id="5" name="图片 4" descr="1"/>
            <p:cNvPicPr>
              <a:picLocks noChangeAspect="1"/>
            </p:cNvPicPr>
            <p:nvPr>
              <p:custDataLst>
                <p:tags r:id="rId14"/>
              </p:custDataLst>
            </p:nvPr>
          </p:nvPicPr>
          <p:blipFill>
            <a:blip r:embed="rId15"/>
            <a:srcRect t="4852" r="6998" b="4852"/>
            <a:stretch>
              <a:fillRect/>
            </a:stretch>
          </p:blipFill>
          <p:spPr>
            <a:xfrm>
              <a:off x="56" y="9397"/>
              <a:ext cx="2004" cy="1504"/>
            </a:xfrm>
            <a:prstGeom prst="rect">
              <a:avLst/>
            </a:prstGeom>
            <a:effectLst>
              <a:softEdge rad="127000"/>
            </a:effectLst>
          </p:spPr>
        </p:pic>
        <p:pic>
          <p:nvPicPr>
            <p:cNvPr id="9" name="图片 8" descr="4"/>
            <p:cNvPicPr>
              <a:picLocks noChangeAspect="1"/>
            </p:cNvPicPr>
            <p:nvPr>
              <p:custDataLst>
                <p:tags r:id="rId16"/>
              </p:custDataLst>
            </p:nvPr>
          </p:nvPicPr>
          <p:blipFill>
            <a:blip r:embed="rId17"/>
            <a:srcRect t="4852" r="7022" b="4852"/>
            <a:stretch>
              <a:fillRect/>
            </a:stretch>
          </p:blipFill>
          <p:spPr>
            <a:xfrm>
              <a:off x="5499" y="9485"/>
              <a:ext cx="1780" cy="1336"/>
            </a:xfrm>
            <a:prstGeom prst="rect">
              <a:avLst/>
            </a:prstGeom>
            <a:effectLst>
              <a:softEdge rad="127000"/>
            </a:effectLst>
          </p:spPr>
        </p:pic>
        <p:pic>
          <p:nvPicPr>
            <p:cNvPr id="12" name="图片 11" descr="6"/>
            <p:cNvPicPr>
              <a:picLocks noChangeAspect="1"/>
            </p:cNvPicPr>
            <p:nvPr>
              <p:custDataLst>
                <p:tags r:id="rId18"/>
              </p:custDataLst>
            </p:nvPr>
          </p:nvPicPr>
          <p:blipFill>
            <a:blip r:embed="rId19"/>
            <a:srcRect r="6207"/>
            <a:stretch>
              <a:fillRect/>
            </a:stretch>
          </p:blipFill>
          <p:spPr>
            <a:xfrm flipH="1">
              <a:off x="9241" y="9397"/>
              <a:ext cx="1754" cy="1452"/>
            </a:xfrm>
            <a:prstGeom prst="rect">
              <a:avLst/>
            </a:prstGeom>
            <a:effectLst>
              <a:softEdge rad="127000"/>
            </a:effectLst>
          </p:spPr>
        </p:pic>
        <p:pic>
          <p:nvPicPr>
            <p:cNvPr id="14" name="图片 13" descr="7"/>
            <p:cNvPicPr>
              <a:picLocks noChangeAspect="1"/>
            </p:cNvPicPr>
            <p:nvPr>
              <p:custDataLst>
                <p:tags r:id="rId20"/>
              </p:custDataLst>
            </p:nvPr>
          </p:nvPicPr>
          <p:blipFill>
            <a:blip r:embed="rId21"/>
            <a:srcRect t="5898" r="7022" b="4852"/>
            <a:stretch>
              <a:fillRect/>
            </a:stretch>
          </p:blipFill>
          <p:spPr>
            <a:xfrm>
              <a:off x="10942" y="9485"/>
              <a:ext cx="1683" cy="1248"/>
            </a:xfrm>
            <a:prstGeom prst="rect">
              <a:avLst/>
            </a:prstGeom>
            <a:effectLst>
              <a:softEdge rad="127000"/>
            </a:effectLst>
          </p:spPr>
        </p:pic>
        <p:pic>
          <p:nvPicPr>
            <p:cNvPr id="15" name="图片 14" descr="8"/>
            <p:cNvPicPr>
              <a:picLocks noChangeAspect="1"/>
            </p:cNvPicPr>
            <p:nvPr>
              <p:custDataLst>
                <p:tags r:id="rId22"/>
              </p:custDataLst>
            </p:nvPr>
          </p:nvPicPr>
          <p:blipFill>
            <a:blip r:embed="rId23"/>
            <a:srcRect t="4852" r="7022" b="4852"/>
            <a:stretch>
              <a:fillRect/>
            </a:stretch>
          </p:blipFill>
          <p:spPr>
            <a:xfrm>
              <a:off x="12502" y="9483"/>
              <a:ext cx="1958" cy="1307"/>
            </a:xfrm>
            <a:prstGeom prst="rect">
              <a:avLst/>
            </a:prstGeom>
            <a:effectLst>
              <a:softEdge rad="127000"/>
            </a:effectLst>
          </p:spPr>
        </p:pic>
        <p:pic>
          <p:nvPicPr>
            <p:cNvPr id="16" name="图片 15" descr="2"/>
            <p:cNvPicPr>
              <a:picLocks noChangeAspect="1"/>
            </p:cNvPicPr>
            <p:nvPr/>
          </p:nvPicPr>
          <p:blipFill>
            <a:blip r:embed="rId24"/>
            <a:srcRect t="4852" r="6998" b="4852"/>
            <a:stretch>
              <a:fillRect/>
            </a:stretch>
          </p:blipFill>
          <p:spPr>
            <a:xfrm>
              <a:off x="1967" y="9408"/>
              <a:ext cx="1854" cy="1391"/>
            </a:xfrm>
            <a:prstGeom prst="rect">
              <a:avLst/>
            </a:prstGeom>
            <a:effectLst>
              <a:softEdge rad="127000"/>
            </a:effectLst>
          </p:spPr>
        </p:pic>
        <p:pic>
          <p:nvPicPr>
            <p:cNvPr id="17" name="图片 16" descr="3"/>
            <p:cNvPicPr>
              <a:picLocks noChangeAspect="1"/>
            </p:cNvPicPr>
            <p:nvPr/>
          </p:nvPicPr>
          <p:blipFill>
            <a:blip r:embed="rId25"/>
            <a:srcRect t="5898" r="6998" b="5898"/>
            <a:stretch>
              <a:fillRect/>
            </a:stretch>
          </p:blipFill>
          <p:spPr>
            <a:xfrm>
              <a:off x="3662" y="9448"/>
              <a:ext cx="1841" cy="1349"/>
            </a:xfrm>
            <a:prstGeom prst="rect">
              <a:avLst/>
            </a:prstGeom>
            <a:effectLst>
              <a:softEdge rad="127000"/>
            </a:effectLst>
          </p:spPr>
        </p:pic>
        <p:pic>
          <p:nvPicPr>
            <p:cNvPr id="18" name="图片 17" descr="5"/>
            <p:cNvPicPr>
              <a:picLocks noChangeAspect="1"/>
            </p:cNvPicPr>
            <p:nvPr/>
          </p:nvPicPr>
          <p:blipFill>
            <a:blip r:embed="rId26"/>
            <a:srcRect t="4852" r="7022" b="4852"/>
            <a:stretch>
              <a:fillRect/>
            </a:stretch>
          </p:blipFill>
          <p:spPr>
            <a:xfrm>
              <a:off x="7234" y="9458"/>
              <a:ext cx="1855" cy="1392"/>
            </a:xfrm>
            <a:prstGeom prst="rect">
              <a:avLst/>
            </a:prstGeom>
            <a:effectLst>
              <a:softEdge rad="127000"/>
            </a:effectLst>
          </p:spPr>
        </p:pic>
      </p:grpSp>
    </p:spTree>
    <p:custDataLst>
      <p:tags r:id="rId27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/>
      <p:pic>
        <p:nvPicPr>
          <p:cNvPr id="65" name="未标题-2.png" descr="未标题-2.png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635"/>
            <a:ext cx="9144943" cy="6858000"/>
          </a:xfrm>
          <a:prstGeom prst="rect">
            <a:avLst/>
          </a:prstGeom>
          <a:ln w="12700">
            <a:miter lim="400000"/>
            <a:headEnd/>
            <a:tailEnd/>
          </a:ln>
        </p:spPr>
      </p:pic>
      <p:sp>
        <p:nvSpPr>
          <p:cNvPr id="31" name="圆角矩形 30"/>
          <p:cNvSpPr/>
          <p:nvPr>
            <p:custDataLst>
              <p:tags r:id="rId3"/>
            </p:custDataLst>
          </p:nvPr>
        </p:nvSpPr>
        <p:spPr>
          <a:xfrm>
            <a:off x="107315" y="102870"/>
            <a:ext cx="5881370" cy="768350"/>
          </a:xfrm>
          <a:prstGeom prst="roundRect">
            <a:avLst/>
          </a:prstGeom>
          <a:gradFill>
            <a:gsLst>
              <a:gs pos="0">
                <a:srgbClr val="89E1EE"/>
              </a:gs>
              <a:gs pos="100000">
                <a:srgbClr val="FFC3D4"/>
              </a:gs>
            </a:gsLst>
            <a:lin ang="2700000" scaled="1"/>
          </a:gradFill>
          <a:ln w="25400" cap="flat" cmpd="sng" algn="ctr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solidFill>
                <a:schemeClr val="lt1"/>
              </a:solidFill>
              <a:latin typeface="汉仪典雅体简" panose="00020600040101010101" charset="-122"/>
              <a:ea typeface="汉仪典雅体简" panose="00020600040101010101" charset="-122"/>
            </a:endParaRPr>
          </a:p>
        </p:txBody>
      </p:sp>
      <p:pic>
        <p:nvPicPr>
          <p:cNvPr id="67" name="未标题-13.png" descr="未标题-13.png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5">
            <a:alphaModFix amt="50000"/>
          </a:blip>
          <a:stretch>
            <a:fillRect/>
          </a:stretch>
        </p:blipFill>
        <p:spPr>
          <a:xfrm>
            <a:off x="616707" y="1250808"/>
            <a:ext cx="8527769" cy="4357019"/>
          </a:xfrm>
          <a:prstGeom prst="rect">
            <a:avLst/>
          </a:prstGeom>
          <a:ln w="12700">
            <a:miter lim="400000"/>
            <a:headEnd/>
            <a:tailEnd/>
          </a:ln>
        </p:spPr>
      </p:pic>
      <p:sp>
        <p:nvSpPr>
          <p:cNvPr id="6" name="文本框 5"/>
          <p:cNvSpPr txBox="1"/>
          <p:nvPr>
            <p:custDataLst>
              <p:tags r:id="rId6"/>
            </p:custDataLst>
          </p:nvPr>
        </p:nvSpPr>
        <p:spPr>
          <a:xfrm>
            <a:off x="395605" y="188595"/>
            <a:ext cx="4834890" cy="59753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zh-CN" sz="28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活动二：发送请帖·梳理人物</a:t>
            </a:r>
            <a:endParaRPr lang="zh-CN" sz="28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sp>
        <p:nvSpPr>
          <p:cNvPr id="8" name="十字星 7"/>
          <p:cNvSpPr/>
          <p:nvPr>
            <p:custDataLst>
              <p:tags r:id="rId7"/>
            </p:custDataLst>
          </p:nvPr>
        </p:nvSpPr>
        <p:spPr>
          <a:xfrm>
            <a:off x="1619176" y="1701200"/>
            <a:ext cx="576064" cy="576064"/>
          </a:xfrm>
          <a:prstGeom prst="star4">
            <a:avLst/>
          </a:prstGeom>
          <a:solidFill>
            <a:schemeClr val="accent1">
              <a:alpha val="69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solidFill>
                <a:schemeClr val="lt1"/>
              </a:solidFill>
              <a:latin typeface="汉仪典雅体简" panose="00020600040101010101" charset="-122"/>
              <a:ea typeface="汉仪典雅体简" panose="00020600040101010101" charset="-122"/>
            </a:endParaRPr>
          </a:p>
        </p:txBody>
      </p:sp>
      <p:sp>
        <p:nvSpPr>
          <p:cNvPr id="10" name="十字星 9"/>
          <p:cNvSpPr/>
          <p:nvPr>
            <p:custDataLst>
              <p:tags r:id="rId8"/>
            </p:custDataLst>
          </p:nvPr>
        </p:nvSpPr>
        <p:spPr>
          <a:xfrm>
            <a:off x="2123440" y="1986280"/>
            <a:ext cx="302895" cy="363220"/>
          </a:xfrm>
          <a:prstGeom prst="star4">
            <a:avLst/>
          </a:prstGeom>
          <a:solidFill>
            <a:schemeClr val="accent1">
              <a:alpha val="69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solidFill>
                <a:schemeClr val="lt1"/>
              </a:solidFill>
              <a:latin typeface="汉仪典雅体简" panose="00020600040101010101" charset="-122"/>
              <a:ea typeface="汉仪典雅体简" panose="00020600040101010101" charset="-122"/>
            </a:endParaRPr>
          </a:p>
        </p:txBody>
      </p:sp>
      <p:sp>
        <p:nvSpPr>
          <p:cNvPr id="4" name="圆角矩形 3"/>
          <p:cNvSpPr/>
          <p:nvPr>
            <p:custDataLst>
              <p:tags r:id="rId9"/>
            </p:custDataLst>
          </p:nvPr>
        </p:nvSpPr>
        <p:spPr>
          <a:xfrm>
            <a:off x="971550" y="1772920"/>
            <a:ext cx="3740785" cy="3385185"/>
          </a:xfrm>
          <a:prstGeom prst="roundRect">
            <a:avLst/>
          </a:prstGeom>
          <a:solidFill>
            <a:schemeClr val="lt1"/>
          </a:solidFill>
          <a:ln>
            <a:solidFill>
              <a:schemeClr val="lt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solidFill>
                <a:schemeClr val="lt1"/>
              </a:solidFill>
              <a:latin typeface="汉仪典雅体简" panose="00020600040101010101" charset="-122"/>
              <a:ea typeface="汉仪典雅体简" panose="00020600040101010101" charset="-122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11505" y="1014095"/>
            <a:ext cx="4392930" cy="4985385"/>
          </a:xfrm>
          <a:prstGeom prst="rect">
            <a:avLst/>
          </a:prstGeom>
        </p:spPr>
      </p:pic>
      <p:cxnSp>
        <p:nvCxnSpPr>
          <p:cNvPr id="11" name="直接连接符 10"/>
          <p:cNvCxnSpPr/>
          <p:nvPr>
            <p:custDataLst>
              <p:tags r:id="rId11"/>
            </p:custDataLst>
          </p:nvPr>
        </p:nvCxnSpPr>
        <p:spPr>
          <a:xfrm>
            <a:off x="2051685" y="2924810"/>
            <a:ext cx="670560" cy="3810"/>
          </a:xfrm>
          <a:prstGeom prst="line">
            <a:avLst/>
          </a:prstGeom>
          <a:ln w="12700" cmpd="sng">
            <a:solidFill>
              <a:schemeClr val="accent1">
                <a:shade val="50000"/>
              </a:schemeClr>
            </a:solidFill>
            <a:prstDash val="solid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pic>
        <p:nvPicPr>
          <p:cNvPr id="3" name="图片 2" descr="螃蟹卡通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283710" y="4756785"/>
            <a:ext cx="491490" cy="401320"/>
          </a:xfrm>
          <a:prstGeom prst="ellipse">
            <a:avLst/>
          </a:prstGeom>
        </p:spPr>
      </p:pic>
      <p:sp>
        <p:nvSpPr>
          <p:cNvPr id="7" name="文本框 6"/>
          <p:cNvSpPr txBox="1"/>
          <p:nvPr>
            <p:custDataLst>
              <p:tags r:id="rId13"/>
            </p:custDataLst>
          </p:nvPr>
        </p:nvSpPr>
        <p:spPr>
          <a:xfrm>
            <a:off x="1187450" y="2060575"/>
            <a:ext cx="3265805" cy="379984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ctr"/>
            <a:r>
              <a:rPr lang="zh-CN" altLang="en-US">
                <a:solidFill>
                  <a:schemeClr val="dk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邀</a:t>
            </a:r>
            <a:r>
              <a:rPr lang="en-US" altLang="zh-CN">
                <a:solidFill>
                  <a:schemeClr val="dk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</a:t>
            </a:r>
            <a:r>
              <a:rPr lang="zh-CN" altLang="en-US">
                <a:solidFill>
                  <a:schemeClr val="dk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请</a:t>
            </a:r>
            <a:r>
              <a:rPr lang="en-US" altLang="zh-CN">
                <a:solidFill>
                  <a:schemeClr val="dk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</a:t>
            </a:r>
            <a:r>
              <a:rPr lang="zh-CN" altLang="en-US">
                <a:solidFill>
                  <a:schemeClr val="dk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函</a:t>
            </a:r>
            <a:endParaRPr lang="zh-CN" altLang="en-US">
              <a:solidFill>
                <a:schemeClr val="dk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ctr"/>
            <a:endParaRPr lang="zh-CN" altLang="en-US">
              <a:solidFill>
                <a:schemeClr val="dk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r>
              <a:rPr lang="zh-CN" altLang="en-US">
                <a:solidFill>
                  <a:schemeClr val="dk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亲爱的</a:t>
            </a:r>
            <a:r>
              <a:rPr lang="en-US" altLang="zh-CN">
                <a:solidFill>
                  <a:schemeClr val="dk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   </a:t>
            </a:r>
            <a:r>
              <a:rPr lang="zh-CN" altLang="en-US">
                <a:solidFill>
                  <a:schemeClr val="dk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：</a:t>
            </a:r>
            <a:endParaRPr lang="en-US" altLang="zh-CN">
              <a:solidFill>
                <a:schemeClr val="dk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r>
              <a:rPr lang="en-US" altLang="zh-CN">
                <a:solidFill>
                  <a:schemeClr val="dk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    </a:t>
            </a:r>
            <a:endParaRPr lang="en-US" altLang="zh-CN">
              <a:solidFill>
                <a:schemeClr val="dk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r>
              <a:rPr lang="en-US" altLang="zh-CN">
                <a:solidFill>
                  <a:schemeClr val="dk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</a:t>
            </a:r>
            <a:r>
              <a:rPr lang="zh-CN" altLang="en-US">
                <a:solidFill>
                  <a:schemeClr val="dk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诚邀你参加小螃蟹的生日会。</a:t>
            </a:r>
            <a:endParaRPr lang="zh-CN" altLang="en-US">
              <a:solidFill>
                <a:schemeClr val="dk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r>
              <a:rPr lang="en-US" altLang="zh-CN">
                <a:solidFill>
                  <a:schemeClr val="dk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</a:t>
            </a:r>
            <a:r>
              <a:rPr lang="zh-CN" altLang="en-US">
                <a:solidFill>
                  <a:schemeClr val="dk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时间：</a:t>
            </a:r>
            <a:r>
              <a:rPr lang="en-US" altLang="zh-CN">
                <a:solidFill>
                  <a:schemeClr val="dk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2023</a:t>
            </a:r>
            <a:r>
              <a:rPr lang="zh-CN" altLang="en-US">
                <a:solidFill>
                  <a:schemeClr val="dk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年</a:t>
            </a:r>
            <a:r>
              <a:rPr lang="en-US" altLang="zh-CN">
                <a:solidFill>
                  <a:schemeClr val="dk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12</a:t>
            </a:r>
            <a:r>
              <a:rPr lang="zh-CN" altLang="en-US">
                <a:solidFill>
                  <a:schemeClr val="dk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月</a:t>
            </a:r>
            <a:r>
              <a:rPr lang="en-US" altLang="zh-CN">
                <a:solidFill>
                  <a:schemeClr val="dk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3</a:t>
            </a:r>
            <a:r>
              <a:rPr lang="en-US" altLang="zh-CN">
                <a:solidFill>
                  <a:schemeClr val="dk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0</a:t>
            </a:r>
            <a:r>
              <a:rPr lang="zh-CN" altLang="en-US">
                <a:solidFill>
                  <a:schemeClr val="dk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日</a:t>
            </a:r>
            <a:endParaRPr lang="zh-CN" altLang="en-US">
              <a:solidFill>
                <a:schemeClr val="dk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r>
              <a:rPr lang="en-US" altLang="zh-CN">
                <a:solidFill>
                  <a:schemeClr val="dk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</a:t>
            </a:r>
            <a:r>
              <a:rPr lang="zh-CN" altLang="en-US">
                <a:solidFill>
                  <a:schemeClr val="dk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地点：二（</a:t>
            </a:r>
            <a:r>
              <a:rPr lang="en-US" altLang="zh-CN">
                <a:solidFill>
                  <a:schemeClr val="dk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1</a:t>
            </a:r>
            <a:r>
              <a:rPr lang="zh-CN" altLang="en-US">
                <a:solidFill>
                  <a:schemeClr val="dk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）班教室</a:t>
            </a:r>
            <a:endParaRPr lang="zh-CN" altLang="en-US">
              <a:solidFill>
                <a:schemeClr val="dk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r>
              <a:rPr lang="en-US" altLang="zh-CN">
                <a:solidFill>
                  <a:schemeClr val="dk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</a:t>
            </a:r>
            <a:r>
              <a:rPr lang="zh-CN" altLang="en-US">
                <a:solidFill>
                  <a:schemeClr val="dk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期待你的光临，谢谢！</a:t>
            </a:r>
            <a:r>
              <a:rPr lang="en-US" altLang="zh-CN">
                <a:solidFill>
                  <a:schemeClr val="dk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                  </a:t>
            </a:r>
            <a:endParaRPr lang="en-US" altLang="zh-CN">
              <a:solidFill>
                <a:schemeClr val="dk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r"/>
            <a:r>
              <a:rPr lang="en-US" altLang="zh-CN">
                <a:solidFill>
                  <a:schemeClr val="dk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                           </a:t>
            </a:r>
            <a:r>
              <a:rPr lang="zh-CN" altLang="en-US">
                <a:solidFill>
                  <a:schemeClr val="dk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邀请人</a:t>
            </a:r>
            <a:r>
              <a:rPr lang="zh-CN" altLang="en-US">
                <a:solidFill>
                  <a:schemeClr val="dk1"/>
                </a:solidFill>
                <a:latin typeface="汉仪典雅体简" panose="00020600040101010101" charset="-122"/>
                <a:ea typeface="汉仪典雅体简" panose="00020600040101010101" charset="-122"/>
                <a:cs typeface="汉仪典雅体简" panose="00020600040101010101" charset="-122"/>
              </a:rPr>
              <a:t>：</a:t>
            </a:r>
            <a:endParaRPr lang="zh-CN" altLang="en-US">
              <a:solidFill>
                <a:schemeClr val="dk1"/>
              </a:solidFill>
              <a:latin typeface="汉仪典雅体简" panose="00020600040101010101" charset="-122"/>
              <a:ea typeface="汉仪典雅体简" panose="00020600040101010101" charset="-122"/>
              <a:cs typeface="汉仪典雅体简" panose="00020600040101010101" charset="-122"/>
            </a:endParaRPr>
          </a:p>
        </p:txBody>
      </p:sp>
      <p:sp>
        <p:nvSpPr>
          <p:cNvPr id="9" name="圆角矩形 8"/>
          <p:cNvSpPr/>
          <p:nvPr/>
        </p:nvSpPr>
        <p:spPr>
          <a:xfrm>
            <a:off x="6156325" y="1772920"/>
            <a:ext cx="1584325" cy="3240405"/>
          </a:xfrm>
          <a:prstGeom prst="roundRect">
            <a:avLst/>
          </a:prstGeom>
          <a:solidFill>
            <a:schemeClr val="tx2">
              <a:alpha val="53000"/>
            </a:schemeClr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6144260" y="1842770"/>
            <a:ext cx="1524635" cy="304609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3200" b="1">
                <a:latin typeface="楷体" panose="02010609060101010101" charset="-122"/>
                <a:ea typeface="楷体" panose="02010609060101010101" charset="-122"/>
              </a:rPr>
              <a:t>小青蟹</a:t>
            </a:r>
            <a:endParaRPr lang="zh-CN" altLang="en-US" sz="3200" b="1">
              <a:latin typeface="楷体" panose="02010609060101010101" charset="-122"/>
              <a:ea typeface="楷体" panose="02010609060101010101" charset="-122"/>
            </a:endParaRPr>
          </a:p>
          <a:p>
            <a:r>
              <a:rPr lang="zh-CN" altLang="en-US" sz="3200" b="1">
                <a:latin typeface="楷体" panose="02010609060101010101" charset="-122"/>
                <a:ea typeface="楷体" panose="02010609060101010101" charset="-122"/>
              </a:rPr>
              <a:t>小纸鸟</a:t>
            </a:r>
            <a:endParaRPr lang="zh-CN" altLang="en-US" sz="3200" b="1">
              <a:latin typeface="楷体" panose="02010609060101010101" charset="-122"/>
              <a:ea typeface="楷体" panose="02010609060101010101" charset="-122"/>
            </a:endParaRPr>
          </a:p>
          <a:p>
            <a:r>
              <a:rPr lang="zh-CN" altLang="en-US" sz="3200" b="1">
                <a:latin typeface="楷体" panose="02010609060101010101" charset="-122"/>
                <a:ea typeface="楷体" panose="02010609060101010101" charset="-122"/>
              </a:rPr>
              <a:t>小鱼</a:t>
            </a:r>
            <a:endParaRPr lang="zh-CN" altLang="en-US" sz="3200" b="1">
              <a:latin typeface="楷体" panose="02010609060101010101" charset="-122"/>
              <a:ea typeface="楷体" panose="02010609060101010101" charset="-122"/>
            </a:endParaRPr>
          </a:p>
          <a:p>
            <a:r>
              <a:rPr lang="zh-CN" altLang="en-US" sz="3200" b="1">
                <a:latin typeface="楷体" panose="02010609060101010101" charset="-122"/>
                <a:ea typeface="楷体" panose="02010609060101010101" charset="-122"/>
              </a:rPr>
              <a:t>小青蛙</a:t>
            </a:r>
            <a:endParaRPr lang="zh-CN" altLang="en-US" sz="3200" b="1">
              <a:latin typeface="楷体" panose="02010609060101010101" charset="-122"/>
              <a:ea typeface="楷体" panose="02010609060101010101" charset="-122"/>
            </a:endParaRPr>
          </a:p>
          <a:p>
            <a:r>
              <a:rPr lang="zh-CN" altLang="en-US" sz="3200" b="1">
                <a:latin typeface="楷体" panose="02010609060101010101" charset="-122"/>
                <a:ea typeface="楷体" panose="02010609060101010101" charset="-122"/>
              </a:rPr>
              <a:t>小乌龟</a:t>
            </a:r>
            <a:endParaRPr lang="zh-CN" altLang="en-US" sz="3200" b="1">
              <a:latin typeface="楷体" panose="02010609060101010101" charset="-122"/>
              <a:ea typeface="楷体" panose="02010609060101010101" charset="-122"/>
            </a:endParaRPr>
          </a:p>
          <a:p>
            <a:r>
              <a:rPr lang="zh-CN" altLang="en-US" sz="3200" b="1">
                <a:latin typeface="楷体" panose="02010609060101010101" charset="-122"/>
                <a:ea typeface="楷体" panose="02010609060101010101" charset="-122"/>
              </a:rPr>
              <a:t>狮子王</a:t>
            </a:r>
            <a:endParaRPr lang="zh-CN" altLang="en-US" sz="3200" b="1">
              <a:latin typeface="楷体" panose="02010609060101010101" charset="-122"/>
              <a:ea typeface="楷体" panose="02010609060101010101" charset="-122"/>
            </a:endParaRPr>
          </a:p>
        </p:txBody>
      </p:sp>
      <p:grpSp>
        <p:nvGrpSpPr>
          <p:cNvPr id="19" name="组合 18"/>
          <p:cNvGrpSpPr/>
          <p:nvPr/>
        </p:nvGrpSpPr>
        <p:grpSpPr>
          <a:xfrm>
            <a:off x="35560" y="5967095"/>
            <a:ext cx="9146540" cy="955040"/>
            <a:chOff x="56" y="9397"/>
            <a:chExt cx="14404" cy="1504"/>
          </a:xfrm>
        </p:grpSpPr>
        <p:pic>
          <p:nvPicPr>
            <p:cNvPr id="12" name="图片 11" descr="1"/>
            <p:cNvPicPr>
              <a:picLocks noChangeAspect="1"/>
            </p:cNvPicPr>
            <p:nvPr>
              <p:custDataLst>
                <p:tags r:id="rId14"/>
              </p:custDataLst>
            </p:nvPr>
          </p:nvPicPr>
          <p:blipFill>
            <a:blip r:embed="rId15"/>
            <a:srcRect t="4852" r="6998" b="4852"/>
            <a:stretch>
              <a:fillRect/>
            </a:stretch>
          </p:blipFill>
          <p:spPr>
            <a:xfrm>
              <a:off x="56" y="9397"/>
              <a:ext cx="2004" cy="1504"/>
            </a:xfrm>
            <a:prstGeom prst="rect">
              <a:avLst/>
            </a:prstGeom>
            <a:effectLst>
              <a:softEdge rad="127000"/>
            </a:effectLst>
          </p:spPr>
        </p:pic>
        <p:pic>
          <p:nvPicPr>
            <p:cNvPr id="13" name="图片 12" descr="4"/>
            <p:cNvPicPr>
              <a:picLocks noChangeAspect="1"/>
            </p:cNvPicPr>
            <p:nvPr>
              <p:custDataLst>
                <p:tags r:id="rId16"/>
              </p:custDataLst>
            </p:nvPr>
          </p:nvPicPr>
          <p:blipFill>
            <a:blip r:embed="rId17"/>
            <a:srcRect t="4852" r="7022" b="4852"/>
            <a:stretch>
              <a:fillRect/>
            </a:stretch>
          </p:blipFill>
          <p:spPr>
            <a:xfrm>
              <a:off x="5499" y="9485"/>
              <a:ext cx="1780" cy="1336"/>
            </a:xfrm>
            <a:prstGeom prst="rect">
              <a:avLst/>
            </a:prstGeom>
            <a:effectLst>
              <a:softEdge rad="127000"/>
            </a:effectLst>
          </p:spPr>
        </p:pic>
        <p:pic>
          <p:nvPicPr>
            <p:cNvPr id="14" name="图片 13" descr="6"/>
            <p:cNvPicPr>
              <a:picLocks noChangeAspect="1"/>
            </p:cNvPicPr>
            <p:nvPr>
              <p:custDataLst>
                <p:tags r:id="rId18"/>
              </p:custDataLst>
            </p:nvPr>
          </p:nvPicPr>
          <p:blipFill>
            <a:blip r:embed="rId19"/>
            <a:srcRect r="6207"/>
            <a:stretch>
              <a:fillRect/>
            </a:stretch>
          </p:blipFill>
          <p:spPr>
            <a:xfrm flipH="1">
              <a:off x="9241" y="9397"/>
              <a:ext cx="1754" cy="1452"/>
            </a:xfrm>
            <a:prstGeom prst="rect">
              <a:avLst/>
            </a:prstGeom>
            <a:effectLst>
              <a:softEdge rad="127000"/>
            </a:effectLst>
          </p:spPr>
        </p:pic>
        <p:pic>
          <p:nvPicPr>
            <p:cNvPr id="15" name="图片 14" descr="7"/>
            <p:cNvPicPr>
              <a:picLocks noChangeAspect="1"/>
            </p:cNvPicPr>
            <p:nvPr>
              <p:custDataLst>
                <p:tags r:id="rId20"/>
              </p:custDataLst>
            </p:nvPr>
          </p:nvPicPr>
          <p:blipFill>
            <a:blip r:embed="rId21"/>
            <a:srcRect t="5898" r="7022" b="4852"/>
            <a:stretch>
              <a:fillRect/>
            </a:stretch>
          </p:blipFill>
          <p:spPr>
            <a:xfrm>
              <a:off x="10942" y="9485"/>
              <a:ext cx="1683" cy="1248"/>
            </a:xfrm>
            <a:prstGeom prst="rect">
              <a:avLst/>
            </a:prstGeom>
            <a:effectLst>
              <a:softEdge rad="127000"/>
            </a:effectLst>
          </p:spPr>
        </p:pic>
        <p:pic>
          <p:nvPicPr>
            <p:cNvPr id="16" name="图片 15" descr="8"/>
            <p:cNvPicPr>
              <a:picLocks noChangeAspect="1"/>
            </p:cNvPicPr>
            <p:nvPr>
              <p:custDataLst>
                <p:tags r:id="rId22"/>
              </p:custDataLst>
            </p:nvPr>
          </p:nvPicPr>
          <p:blipFill>
            <a:blip r:embed="rId23"/>
            <a:srcRect t="4852" r="7022" b="4852"/>
            <a:stretch>
              <a:fillRect/>
            </a:stretch>
          </p:blipFill>
          <p:spPr>
            <a:xfrm>
              <a:off x="12502" y="9483"/>
              <a:ext cx="1958" cy="1307"/>
            </a:xfrm>
            <a:prstGeom prst="rect">
              <a:avLst/>
            </a:prstGeom>
            <a:effectLst>
              <a:softEdge rad="127000"/>
            </a:effectLst>
          </p:spPr>
        </p:pic>
        <p:pic>
          <p:nvPicPr>
            <p:cNvPr id="17" name="图片 16" descr="2"/>
            <p:cNvPicPr>
              <a:picLocks noChangeAspect="1"/>
            </p:cNvPicPr>
            <p:nvPr>
              <p:custDataLst>
                <p:tags r:id="rId24"/>
              </p:custDataLst>
            </p:nvPr>
          </p:nvPicPr>
          <p:blipFill>
            <a:blip r:embed="rId25"/>
            <a:srcRect t="4852" r="6998" b="4852"/>
            <a:stretch>
              <a:fillRect/>
            </a:stretch>
          </p:blipFill>
          <p:spPr>
            <a:xfrm>
              <a:off x="1967" y="9408"/>
              <a:ext cx="1854" cy="1391"/>
            </a:xfrm>
            <a:prstGeom prst="rect">
              <a:avLst/>
            </a:prstGeom>
            <a:effectLst>
              <a:softEdge rad="127000"/>
            </a:effectLst>
          </p:spPr>
        </p:pic>
        <p:pic>
          <p:nvPicPr>
            <p:cNvPr id="18" name="图片 17" descr="3"/>
            <p:cNvPicPr>
              <a:picLocks noChangeAspect="1"/>
            </p:cNvPicPr>
            <p:nvPr>
              <p:custDataLst>
                <p:tags r:id="rId26"/>
              </p:custDataLst>
            </p:nvPr>
          </p:nvPicPr>
          <p:blipFill>
            <a:blip r:embed="rId27"/>
            <a:srcRect t="5898" r="6998" b="5898"/>
            <a:stretch>
              <a:fillRect/>
            </a:stretch>
          </p:blipFill>
          <p:spPr>
            <a:xfrm>
              <a:off x="3662" y="9448"/>
              <a:ext cx="1841" cy="1349"/>
            </a:xfrm>
            <a:prstGeom prst="rect">
              <a:avLst/>
            </a:prstGeom>
            <a:effectLst>
              <a:softEdge rad="127000"/>
            </a:effectLst>
          </p:spPr>
        </p:pic>
        <p:pic>
          <p:nvPicPr>
            <p:cNvPr id="20" name="图片 19" descr="5"/>
            <p:cNvPicPr>
              <a:picLocks noChangeAspect="1"/>
            </p:cNvPicPr>
            <p:nvPr>
              <p:custDataLst>
                <p:tags r:id="rId28"/>
              </p:custDataLst>
            </p:nvPr>
          </p:nvPicPr>
          <p:blipFill>
            <a:blip r:embed="rId29"/>
            <a:srcRect t="4852" r="7022" b="4852"/>
            <a:stretch>
              <a:fillRect/>
            </a:stretch>
          </p:blipFill>
          <p:spPr>
            <a:xfrm>
              <a:off x="7234" y="9458"/>
              <a:ext cx="1855" cy="1392"/>
            </a:xfrm>
            <a:prstGeom prst="rect">
              <a:avLst/>
            </a:prstGeom>
            <a:effectLst>
              <a:softEdge rad="127000"/>
            </a:effectLst>
          </p:spPr>
        </p:pic>
      </p:grpSp>
    </p:spTree>
    <p:custDataLst>
      <p:tags r:id="rId30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/>
      <p:pic>
        <p:nvPicPr>
          <p:cNvPr id="65" name="未标题-2.png" descr="未标题-2.png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635"/>
            <a:ext cx="9144943" cy="6858000"/>
          </a:xfrm>
          <a:prstGeom prst="rect">
            <a:avLst/>
          </a:prstGeom>
          <a:ln w="12700">
            <a:miter lim="400000"/>
            <a:headEnd/>
            <a:tailEnd/>
          </a:ln>
        </p:spPr>
      </p:pic>
      <p:pic>
        <p:nvPicPr>
          <p:cNvPr id="67" name="未标题-13.png" descr="未标题-13.png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4">
            <a:alphaModFix amt="50000"/>
          </a:blip>
          <a:stretch>
            <a:fillRect/>
          </a:stretch>
        </p:blipFill>
        <p:spPr>
          <a:xfrm>
            <a:off x="379217" y="1196833"/>
            <a:ext cx="8527769" cy="4357019"/>
          </a:xfrm>
          <a:prstGeom prst="rect">
            <a:avLst/>
          </a:prstGeom>
          <a:ln w="12700">
            <a:miter lim="400000"/>
            <a:headEnd/>
            <a:tailEnd/>
          </a:ln>
        </p:spPr>
      </p:pic>
      <p:sp>
        <p:nvSpPr>
          <p:cNvPr id="31" name="圆角矩形 30"/>
          <p:cNvSpPr/>
          <p:nvPr>
            <p:custDataLst>
              <p:tags r:id="rId5"/>
            </p:custDataLst>
          </p:nvPr>
        </p:nvSpPr>
        <p:spPr>
          <a:xfrm>
            <a:off x="107315" y="102870"/>
            <a:ext cx="5881370" cy="768350"/>
          </a:xfrm>
          <a:prstGeom prst="roundRect">
            <a:avLst/>
          </a:prstGeom>
          <a:gradFill>
            <a:gsLst>
              <a:gs pos="0">
                <a:srgbClr val="89E1EE"/>
              </a:gs>
              <a:gs pos="100000">
                <a:srgbClr val="FFC3D4"/>
              </a:gs>
            </a:gsLst>
            <a:lin ang="2700000" scaled="1"/>
          </a:gradFill>
          <a:ln w="25400" cap="flat" cmpd="sng" algn="ctr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solidFill>
                <a:schemeClr val="lt1"/>
              </a:solidFill>
              <a:latin typeface="汉仪典雅体简" panose="00020600040101010101" charset="-122"/>
              <a:ea typeface="汉仪典雅体简" panose="00020600040101010101" charset="-122"/>
            </a:endParaRPr>
          </a:p>
        </p:txBody>
      </p:sp>
      <p:sp>
        <p:nvSpPr>
          <p:cNvPr id="6" name="文本框 5"/>
          <p:cNvSpPr txBox="1"/>
          <p:nvPr>
            <p:custDataLst>
              <p:tags r:id="rId6"/>
            </p:custDataLst>
          </p:nvPr>
        </p:nvSpPr>
        <p:spPr>
          <a:xfrm>
            <a:off x="380365" y="260985"/>
            <a:ext cx="4834890" cy="59753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zh-CN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活动三：选择礼物·关系链接</a:t>
            </a:r>
            <a:endParaRPr lang="zh-CN" sz="28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pic>
        <p:nvPicPr>
          <p:cNvPr id="3" name="图片 2" descr="1"/>
          <p:cNvPicPr>
            <a:picLocks noChangeAspect="1"/>
          </p:cNvPicPr>
          <p:nvPr/>
        </p:nvPicPr>
        <p:blipFill>
          <a:blip r:embed="rId7"/>
          <a:srcRect l="62666" t="44097" r="18643" b="37411"/>
          <a:stretch>
            <a:fillRect/>
          </a:stretch>
        </p:blipFill>
        <p:spPr>
          <a:xfrm>
            <a:off x="323850" y="1200785"/>
            <a:ext cx="1791970" cy="1369695"/>
          </a:xfrm>
          <a:prstGeom prst="roundRect">
            <a:avLst/>
          </a:prstGeom>
        </p:spPr>
      </p:pic>
      <p:pic>
        <p:nvPicPr>
          <p:cNvPr id="4" name="图片 3" descr="3"/>
          <p:cNvPicPr>
            <a:picLocks noChangeAspect="1"/>
          </p:cNvPicPr>
          <p:nvPr/>
        </p:nvPicPr>
        <p:blipFill>
          <a:blip r:embed="rId8"/>
          <a:srcRect l="3786" t="9797" r="65963" b="51057"/>
          <a:stretch>
            <a:fillRect/>
          </a:stretch>
        </p:blipFill>
        <p:spPr>
          <a:xfrm>
            <a:off x="2637155" y="1184910"/>
            <a:ext cx="1756410" cy="1385570"/>
          </a:xfrm>
          <a:prstGeom prst="roundRect">
            <a:avLst/>
          </a:prstGeom>
        </p:spPr>
      </p:pic>
      <p:pic>
        <p:nvPicPr>
          <p:cNvPr id="5" name="图片 4" descr="6"/>
          <p:cNvPicPr>
            <a:picLocks noChangeAspect="1"/>
          </p:cNvPicPr>
          <p:nvPr/>
        </p:nvPicPr>
        <p:blipFill>
          <a:blip r:embed="rId9"/>
          <a:srcRect l="24615" t="25947" r="10800" b="10615"/>
          <a:stretch>
            <a:fillRect/>
          </a:stretch>
        </p:blipFill>
        <p:spPr>
          <a:xfrm>
            <a:off x="7020560" y="1205230"/>
            <a:ext cx="1799590" cy="1365250"/>
          </a:xfrm>
          <a:prstGeom prst="roundRect">
            <a:avLst/>
          </a:prstGeom>
        </p:spPr>
      </p:pic>
      <p:pic>
        <p:nvPicPr>
          <p:cNvPr id="100" name="图片 99"/>
          <p:cNvPicPr/>
          <p:nvPr/>
        </p:nvPicPr>
        <p:blipFill>
          <a:blip r:embed="rId10"/>
          <a:srcRect l="8361"/>
          <a:stretch>
            <a:fillRect/>
          </a:stretch>
        </p:blipFill>
        <p:spPr>
          <a:xfrm>
            <a:off x="175260" y="2822575"/>
            <a:ext cx="1579880" cy="1365885"/>
          </a:xfrm>
          <a:prstGeom prst="roundRect">
            <a:avLst/>
          </a:prstGeom>
          <a:noFill/>
          <a:ln w="9525">
            <a:noFill/>
          </a:ln>
        </p:spPr>
      </p:pic>
      <p:pic>
        <p:nvPicPr>
          <p:cNvPr id="103" name="图片 102"/>
          <p:cNvPicPr/>
          <p:nvPr/>
        </p:nvPicPr>
        <p:blipFill>
          <a:blip r:embed="rId11"/>
          <a:srcRect t="12376" r="10000" b="7199"/>
          <a:stretch>
            <a:fillRect/>
          </a:stretch>
        </p:blipFill>
        <p:spPr>
          <a:xfrm>
            <a:off x="7353300" y="2822575"/>
            <a:ext cx="1611630" cy="1440180"/>
          </a:xfrm>
          <a:prstGeom prst="roundRect">
            <a:avLst/>
          </a:prstGeom>
          <a:noFill/>
          <a:ln w="9525">
            <a:noFill/>
          </a:ln>
        </p:spPr>
      </p:pic>
      <p:pic>
        <p:nvPicPr>
          <p:cNvPr id="104" name="图片 103"/>
          <p:cNvPicPr/>
          <p:nvPr/>
        </p:nvPicPr>
        <p:blipFill>
          <a:blip r:embed="rId12"/>
          <a:srcRect t="12369"/>
          <a:stretch>
            <a:fillRect/>
          </a:stretch>
        </p:blipFill>
        <p:spPr>
          <a:xfrm>
            <a:off x="4860290" y="1184910"/>
            <a:ext cx="1693545" cy="1420495"/>
          </a:xfrm>
          <a:prstGeom prst="roundRect">
            <a:avLst/>
          </a:prstGeom>
          <a:noFill/>
          <a:ln w="9525">
            <a:noFill/>
          </a:ln>
        </p:spPr>
      </p:pic>
      <p:pic>
        <p:nvPicPr>
          <p:cNvPr id="101" name="图片 100"/>
          <p:cNvPicPr/>
          <p:nvPr/>
        </p:nvPicPr>
        <p:blipFill>
          <a:blip r:embed="rId13"/>
          <a:stretch>
            <a:fillRect/>
          </a:stretch>
        </p:blipFill>
        <p:spPr>
          <a:xfrm>
            <a:off x="1900555" y="2748915"/>
            <a:ext cx="5307330" cy="3018155"/>
          </a:xfrm>
          <a:prstGeom prst="roundRect">
            <a:avLst/>
          </a:prstGeom>
          <a:noFill/>
          <a:ln w="9525">
            <a:noFill/>
          </a:ln>
        </p:spPr>
      </p:pic>
      <p:pic>
        <p:nvPicPr>
          <p:cNvPr id="9" name="图片 8" descr="螃蟹卡通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5"/>
          <a:stretch>
            <a:fillRect/>
          </a:stretch>
        </p:blipFill>
        <p:spPr>
          <a:xfrm>
            <a:off x="3275965" y="4585335"/>
            <a:ext cx="584835" cy="478790"/>
          </a:xfrm>
          <a:prstGeom prst="ellipse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3780155" y="4441190"/>
            <a:ext cx="3072765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4000" b="1">
                <a:latin typeface="楷体" panose="02010609060101010101" charset="-122"/>
                <a:ea typeface="楷体" panose="02010609060101010101" charset="-122"/>
              </a:rPr>
              <a:t>生日快乐</a:t>
            </a:r>
            <a:endParaRPr lang="zh-CN" altLang="en-US" sz="4000" b="1"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102" name="图片 101"/>
          <p:cNvPicPr/>
          <p:nvPr/>
        </p:nvPicPr>
        <p:blipFill>
          <a:blip r:embed="rId16"/>
          <a:srcRect l="15601" t="8697" r="18144" b="17433"/>
          <a:stretch>
            <a:fillRect/>
          </a:stretch>
        </p:blipFill>
        <p:spPr>
          <a:xfrm>
            <a:off x="7452360" y="4441190"/>
            <a:ext cx="1454785" cy="1238885"/>
          </a:xfrm>
          <a:prstGeom prst="roundRect">
            <a:avLst/>
          </a:prstGeom>
          <a:noFill/>
          <a:ln w="9525">
            <a:noFill/>
          </a:ln>
        </p:spPr>
      </p:pic>
      <p:pic>
        <p:nvPicPr>
          <p:cNvPr id="8" name="图片 7"/>
          <p:cNvPicPr/>
          <p:nvPr/>
        </p:nvPicPr>
        <p:blipFill>
          <a:blip r:embed="rId17"/>
          <a:stretch>
            <a:fillRect/>
          </a:stretch>
        </p:blipFill>
        <p:spPr>
          <a:xfrm>
            <a:off x="179705" y="4439920"/>
            <a:ext cx="1476375" cy="1252855"/>
          </a:xfrm>
          <a:prstGeom prst="roundRect">
            <a:avLst/>
          </a:prstGeom>
          <a:noFill/>
          <a:ln w="9525">
            <a:noFill/>
          </a:ln>
        </p:spPr>
      </p:pic>
      <p:pic>
        <p:nvPicPr>
          <p:cNvPr id="11" name="盛旺兴 - 敲鼓声">
            <a:hlinkClick r:id="" action="ppaction://media"/>
          </p:cNvPr>
          <p:cNvPicPr/>
          <p:nvPr>
            <a:audioFile r:link="rId18"/>
            <p:extLst>
              <p:ext uri="{DAA4B4D4-6D71-4841-9C94-3DE7FCFB9230}">
                <p14:media xmlns:p14="http://schemas.microsoft.com/office/powerpoint/2010/main" r:embed="rId19"/>
              </p:ext>
            </p:extLst>
          </p:nvPr>
        </p:nvPicPr>
        <p:blipFill>
          <a:blip r:embed="rId20"/>
          <a:stretch>
            <a:fillRect/>
          </a:stretch>
        </p:blipFill>
        <p:spPr>
          <a:xfrm>
            <a:off x="3707765" y="5183505"/>
            <a:ext cx="619125" cy="619125"/>
          </a:xfrm>
          <a:prstGeom prst="rect">
            <a:avLst/>
          </a:prstGeom>
        </p:spPr>
      </p:pic>
      <p:grpSp>
        <p:nvGrpSpPr>
          <p:cNvPr id="19" name="组合 18"/>
          <p:cNvGrpSpPr/>
          <p:nvPr/>
        </p:nvGrpSpPr>
        <p:grpSpPr>
          <a:xfrm>
            <a:off x="35560" y="5967095"/>
            <a:ext cx="9146540" cy="955040"/>
            <a:chOff x="56" y="9397"/>
            <a:chExt cx="14404" cy="1504"/>
          </a:xfrm>
        </p:grpSpPr>
        <p:pic>
          <p:nvPicPr>
            <p:cNvPr id="14" name="图片 13" descr="1"/>
            <p:cNvPicPr>
              <a:picLocks noChangeAspect="1"/>
            </p:cNvPicPr>
            <p:nvPr>
              <p:custDataLst>
                <p:tags r:id="rId21"/>
              </p:custDataLst>
            </p:nvPr>
          </p:nvPicPr>
          <p:blipFill>
            <a:blip r:embed="rId7"/>
            <a:srcRect t="4852" r="6998" b="4852"/>
            <a:stretch>
              <a:fillRect/>
            </a:stretch>
          </p:blipFill>
          <p:spPr>
            <a:xfrm>
              <a:off x="56" y="9397"/>
              <a:ext cx="2004" cy="1504"/>
            </a:xfrm>
            <a:prstGeom prst="rect">
              <a:avLst/>
            </a:prstGeom>
            <a:effectLst>
              <a:softEdge rad="127000"/>
            </a:effectLst>
          </p:spPr>
        </p:pic>
        <p:pic>
          <p:nvPicPr>
            <p:cNvPr id="15" name="图片 14" descr="4"/>
            <p:cNvPicPr>
              <a:picLocks noChangeAspect="1"/>
            </p:cNvPicPr>
            <p:nvPr>
              <p:custDataLst>
                <p:tags r:id="rId22"/>
              </p:custDataLst>
            </p:nvPr>
          </p:nvPicPr>
          <p:blipFill>
            <a:blip r:embed="rId23"/>
            <a:srcRect t="4852" r="7022" b="4852"/>
            <a:stretch>
              <a:fillRect/>
            </a:stretch>
          </p:blipFill>
          <p:spPr>
            <a:xfrm>
              <a:off x="5499" y="9485"/>
              <a:ext cx="1780" cy="1336"/>
            </a:xfrm>
            <a:prstGeom prst="rect">
              <a:avLst/>
            </a:prstGeom>
            <a:effectLst>
              <a:softEdge rad="127000"/>
            </a:effectLst>
          </p:spPr>
        </p:pic>
        <p:pic>
          <p:nvPicPr>
            <p:cNvPr id="16" name="图片 15" descr="6"/>
            <p:cNvPicPr>
              <a:picLocks noChangeAspect="1"/>
            </p:cNvPicPr>
            <p:nvPr>
              <p:custDataLst>
                <p:tags r:id="rId24"/>
              </p:custDataLst>
            </p:nvPr>
          </p:nvPicPr>
          <p:blipFill>
            <a:blip r:embed="rId9"/>
            <a:srcRect r="6207"/>
            <a:stretch>
              <a:fillRect/>
            </a:stretch>
          </p:blipFill>
          <p:spPr>
            <a:xfrm flipH="1">
              <a:off x="9241" y="9397"/>
              <a:ext cx="1754" cy="1452"/>
            </a:xfrm>
            <a:prstGeom prst="rect">
              <a:avLst/>
            </a:prstGeom>
            <a:effectLst>
              <a:softEdge rad="127000"/>
            </a:effectLst>
          </p:spPr>
        </p:pic>
        <p:pic>
          <p:nvPicPr>
            <p:cNvPr id="17" name="图片 16" descr="7"/>
            <p:cNvPicPr>
              <a:picLocks noChangeAspect="1"/>
            </p:cNvPicPr>
            <p:nvPr>
              <p:custDataLst>
                <p:tags r:id="rId25"/>
              </p:custDataLst>
            </p:nvPr>
          </p:nvPicPr>
          <p:blipFill>
            <a:blip r:embed="rId26"/>
            <a:srcRect t="5898" r="7022" b="4852"/>
            <a:stretch>
              <a:fillRect/>
            </a:stretch>
          </p:blipFill>
          <p:spPr>
            <a:xfrm>
              <a:off x="10942" y="9485"/>
              <a:ext cx="1683" cy="1248"/>
            </a:xfrm>
            <a:prstGeom prst="rect">
              <a:avLst/>
            </a:prstGeom>
            <a:effectLst>
              <a:softEdge rad="127000"/>
            </a:effectLst>
          </p:spPr>
        </p:pic>
        <p:pic>
          <p:nvPicPr>
            <p:cNvPr id="18" name="图片 17" descr="8"/>
            <p:cNvPicPr>
              <a:picLocks noChangeAspect="1"/>
            </p:cNvPicPr>
            <p:nvPr>
              <p:custDataLst>
                <p:tags r:id="rId27"/>
              </p:custDataLst>
            </p:nvPr>
          </p:nvPicPr>
          <p:blipFill>
            <a:blip r:embed="rId28"/>
            <a:srcRect t="4852" r="7022" b="4852"/>
            <a:stretch>
              <a:fillRect/>
            </a:stretch>
          </p:blipFill>
          <p:spPr>
            <a:xfrm>
              <a:off x="12502" y="9483"/>
              <a:ext cx="1958" cy="1307"/>
            </a:xfrm>
            <a:prstGeom prst="rect">
              <a:avLst/>
            </a:prstGeom>
            <a:effectLst>
              <a:softEdge rad="127000"/>
            </a:effectLst>
          </p:spPr>
        </p:pic>
        <p:pic>
          <p:nvPicPr>
            <p:cNvPr id="20" name="图片 19" descr="2"/>
            <p:cNvPicPr>
              <a:picLocks noChangeAspect="1"/>
            </p:cNvPicPr>
            <p:nvPr>
              <p:custDataLst>
                <p:tags r:id="rId29"/>
              </p:custDataLst>
            </p:nvPr>
          </p:nvPicPr>
          <p:blipFill>
            <a:blip r:embed="rId30"/>
            <a:srcRect t="4852" r="6998" b="4852"/>
            <a:stretch>
              <a:fillRect/>
            </a:stretch>
          </p:blipFill>
          <p:spPr>
            <a:xfrm>
              <a:off x="1967" y="9408"/>
              <a:ext cx="1854" cy="1391"/>
            </a:xfrm>
            <a:prstGeom prst="rect">
              <a:avLst/>
            </a:prstGeom>
            <a:effectLst>
              <a:softEdge rad="127000"/>
            </a:effectLst>
          </p:spPr>
        </p:pic>
        <p:pic>
          <p:nvPicPr>
            <p:cNvPr id="21" name="图片 20" descr="3"/>
            <p:cNvPicPr>
              <a:picLocks noChangeAspect="1"/>
            </p:cNvPicPr>
            <p:nvPr>
              <p:custDataLst>
                <p:tags r:id="rId31"/>
              </p:custDataLst>
            </p:nvPr>
          </p:nvPicPr>
          <p:blipFill>
            <a:blip r:embed="rId8"/>
            <a:srcRect t="5898" r="6998" b="5898"/>
            <a:stretch>
              <a:fillRect/>
            </a:stretch>
          </p:blipFill>
          <p:spPr>
            <a:xfrm>
              <a:off x="3662" y="9448"/>
              <a:ext cx="1841" cy="1349"/>
            </a:xfrm>
            <a:prstGeom prst="rect">
              <a:avLst/>
            </a:prstGeom>
            <a:effectLst>
              <a:softEdge rad="127000"/>
            </a:effectLst>
          </p:spPr>
        </p:pic>
        <p:pic>
          <p:nvPicPr>
            <p:cNvPr id="22" name="图片 21" descr="5"/>
            <p:cNvPicPr>
              <a:picLocks noChangeAspect="1"/>
            </p:cNvPicPr>
            <p:nvPr>
              <p:custDataLst>
                <p:tags r:id="rId32"/>
              </p:custDataLst>
            </p:nvPr>
          </p:nvPicPr>
          <p:blipFill>
            <a:blip r:embed="rId33"/>
            <a:srcRect t="4852" r="7022" b="4852"/>
            <a:stretch>
              <a:fillRect/>
            </a:stretch>
          </p:blipFill>
          <p:spPr>
            <a:xfrm>
              <a:off x="7234" y="9458"/>
              <a:ext cx="1855" cy="1392"/>
            </a:xfrm>
            <a:prstGeom prst="rect">
              <a:avLst/>
            </a:prstGeom>
            <a:effectLst>
              <a:softEdge rad="127000"/>
            </a:effectLst>
          </p:spPr>
        </p:pic>
      </p:grpSp>
      <p:pic>
        <p:nvPicPr>
          <p:cNvPr id="2" name="鸟拍打翅膀的声音 ">
            <a:hlinkClick r:id="" action="ppaction://media"/>
          </p:cNvPr>
          <p:cNvPicPr/>
          <p:nvPr>
            <a:audioFile r:link="rId34"/>
            <p:extLst>
              <p:ext uri="{DAA4B4D4-6D71-4841-9C94-3DE7FCFB9230}">
                <p14:media xmlns:p14="http://schemas.microsoft.com/office/powerpoint/2010/main" r:embed="rId35"/>
              </p:ext>
            </p:extLst>
          </p:nvPr>
        </p:nvPicPr>
        <p:blipFill>
          <a:blip r:embed="rId20"/>
          <a:stretch>
            <a:fillRect/>
          </a:stretch>
        </p:blipFill>
        <p:spPr>
          <a:xfrm>
            <a:off x="3203575" y="5157470"/>
            <a:ext cx="619125" cy="619125"/>
          </a:xfrm>
          <a:prstGeom prst="rect">
            <a:avLst/>
          </a:prstGeom>
        </p:spPr>
      </p:pic>
      <p:pic>
        <p:nvPicPr>
          <p:cNvPr id="23" name="敲门咚咚_转换">
            <a:hlinkClick r:id="" action="ppaction://media"/>
          </p:cNvPr>
          <p:cNvPicPr/>
          <p:nvPr>
            <a:audioFile r:link="rId36"/>
            <p:extLst>
              <p:ext uri="{DAA4B4D4-6D71-4841-9C94-3DE7FCFB9230}">
                <p14:media xmlns:p14="http://schemas.microsoft.com/office/powerpoint/2010/main" r:embed="rId37"/>
              </p:ext>
            </p:extLst>
          </p:nvPr>
        </p:nvPicPr>
        <p:blipFill>
          <a:blip r:embed="rId20"/>
          <a:stretch>
            <a:fillRect/>
          </a:stretch>
        </p:blipFill>
        <p:spPr>
          <a:xfrm>
            <a:off x="4244975" y="5157470"/>
            <a:ext cx="619125" cy="619125"/>
          </a:xfrm>
          <a:prstGeom prst="rect">
            <a:avLst/>
          </a:prstGeom>
        </p:spPr>
      </p:pic>
      <p:pic>
        <p:nvPicPr>
          <p:cNvPr id="24" name="胖达 - 剪刀咔嚓咔嚓触发音#3 (节目)">
            <a:hlinkClick r:id="" action="ppaction://media"/>
          </p:cNvPr>
          <p:cNvPicPr/>
          <p:nvPr>
            <a:audioFile r:link="rId38"/>
            <p:extLst>
              <p:ext uri="{DAA4B4D4-6D71-4841-9C94-3DE7FCFB9230}">
                <p14:media xmlns:p14="http://schemas.microsoft.com/office/powerpoint/2010/main" r:embed="rId39"/>
              </p:ext>
            </p:extLst>
          </p:nvPr>
        </p:nvPicPr>
        <p:blipFill>
          <a:blip r:embed="rId20"/>
          <a:stretch>
            <a:fillRect/>
          </a:stretch>
        </p:blipFill>
        <p:spPr>
          <a:xfrm>
            <a:off x="4716145" y="5157470"/>
            <a:ext cx="619125" cy="619125"/>
          </a:xfrm>
          <a:prstGeom prst="rect">
            <a:avLst/>
          </a:prstGeom>
        </p:spPr>
      </p:pic>
    </p:spTree>
    <p:custDataLst>
      <p:tags r:id="rId40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>
                <p:cTn id="35" fill="hold" display="1">
                  <p:stCondLst>
                    <p:cond delay="indefinite"/>
                  </p:stCondLst>
                  <p:endCondLst>
                    <p:cond evt="onStopAudio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audio>
              <p:cMediaNode vol="100000">
                <p:cTn id="36" fill="hold" display="1">
                  <p:stCondLst>
                    <p:cond delay="indefinite"/>
                  </p:stCondLst>
                  <p:endCondLst>
                    <p:cond evt="onStopAudio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audio>
              <p:cMediaNode vol="100000">
                <p:cTn id="37" fill="hold" display="1">
                  <p:stCondLst>
                    <p:cond delay="indefinite"/>
                  </p:stCondLst>
                  <p:endCondLst>
                    <p:cond evt="onStopAudio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  <p:audio>
              <p:cMediaNode vol="100000">
                <p:cTn id="38" fill="hold" display="1">
                  <p:stCondLst>
                    <p:cond delay="indefinite"/>
                  </p:stCondLst>
                  <p:endCondLst>
                    <p:cond evt="onStopAudio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43" dur="indefinite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48" dur="indefinite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53" dur="indefinite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58" dur="indefinite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5" name="未标题-2.png" descr="未标题-2.png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635"/>
            <a:ext cx="9144943" cy="6858000"/>
          </a:xfrm>
          <a:prstGeom prst="rect">
            <a:avLst/>
          </a:prstGeom>
          <a:ln w="12700">
            <a:miter lim="400000"/>
            <a:headEnd/>
            <a:tailEnd/>
          </a:ln>
        </p:spPr>
      </p:pic>
      <p:pic>
        <p:nvPicPr>
          <p:cNvPr id="67" name="未标题-13.png" descr="未标题-13.png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4">
            <a:alphaModFix amt="50000"/>
          </a:blip>
          <a:stretch>
            <a:fillRect/>
          </a:stretch>
        </p:blipFill>
        <p:spPr>
          <a:xfrm>
            <a:off x="252217" y="1122538"/>
            <a:ext cx="8527769" cy="4357019"/>
          </a:xfrm>
          <a:prstGeom prst="rect">
            <a:avLst/>
          </a:prstGeom>
          <a:ln w="12700">
            <a:miter lim="400000"/>
            <a:headEnd/>
            <a:tailEnd/>
          </a:ln>
        </p:spPr>
      </p:pic>
      <p:sp>
        <p:nvSpPr>
          <p:cNvPr id="31" name="圆角矩形 30"/>
          <p:cNvSpPr/>
          <p:nvPr>
            <p:custDataLst>
              <p:tags r:id="rId5"/>
            </p:custDataLst>
          </p:nvPr>
        </p:nvSpPr>
        <p:spPr>
          <a:xfrm>
            <a:off x="107315" y="102870"/>
            <a:ext cx="5881370" cy="768350"/>
          </a:xfrm>
          <a:prstGeom prst="roundRect">
            <a:avLst/>
          </a:prstGeom>
          <a:gradFill>
            <a:gsLst>
              <a:gs pos="0">
                <a:srgbClr val="89E1EE"/>
              </a:gs>
              <a:gs pos="100000">
                <a:srgbClr val="FFC3D4"/>
              </a:gs>
            </a:gsLst>
            <a:lin ang="2700000" scaled="1"/>
          </a:gradFill>
          <a:ln w="25400" cap="flat" cmpd="sng" algn="ctr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solidFill>
                <a:schemeClr val="lt1"/>
              </a:solidFill>
              <a:latin typeface="汉仪典雅体简" panose="00020600040101010101" charset="-122"/>
              <a:ea typeface="汉仪典雅体简" panose="00020600040101010101" charset="-122"/>
            </a:endParaRPr>
          </a:p>
        </p:txBody>
      </p:sp>
      <p:grpSp>
        <p:nvGrpSpPr>
          <p:cNvPr id="8" name="组合 7"/>
          <p:cNvGrpSpPr/>
          <p:nvPr/>
        </p:nvGrpSpPr>
        <p:grpSpPr>
          <a:xfrm>
            <a:off x="841375" y="1988820"/>
            <a:ext cx="7148830" cy="2705100"/>
            <a:chOff x="1771" y="3308"/>
            <a:chExt cx="11258" cy="4260"/>
          </a:xfrm>
        </p:grpSpPr>
        <p:sp>
          <p:nvSpPr>
            <p:cNvPr id="5" name="圆角矩形 4"/>
            <p:cNvSpPr/>
            <p:nvPr>
              <p:custDataLst>
                <p:tags r:id="rId6"/>
              </p:custDataLst>
            </p:nvPr>
          </p:nvSpPr>
          <p:spPr>
            <a:xfrm>
              <a:off x="1771" y="3308"/>
              <a:ext cx="11258" cy="1304"/>
            </a:xfrm>
            <a:prstGeom prst="roundRect">
              <a:avLst/>
            </a:prstGeom>
            <a:solidFill>
              <a:schemeClr val="accent3">
                <a:lumMod val="40000"/>
                <a:lumOff val="60000"/>
              </a:schemeClr>
            </a:solidFill>
            <a:ln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>
                <a:solidFill>
                  <a:schemeClr val="lt1"/>
                </a:solidFill>
                <a:latin typeface="汉仪典雅体简" panose="00020600040101010101" charset="-122"/>
                <a:ea typeface="汉仪典雅体简" panose="00020600040101010101" charset="-122"/>
              </a:endParaRPr>
            </a:p>
          </p:txBody>
        </p:sp>
        <p:sp>
          <p:nvSpPr>
            <p:cNvPr id="7" name="圆角矩形 6"/>
            <p:cNvSpPr/>
            <p:nvPr>
              <p:custDataLst>
                <p:tags r:id="rId7"/>
              </p:custDataLst>
            </p:nvPr>
          </p:nvSpPr>
          <p:spPr>
            <a:xfrm>
              <a:off x="1772" y="5001"/>
              <a:ext cx="11256" cy="1775"/>
            </a:xfrm>
            <a:prstGeom prst="roundRect">
              <a:avLst/>
            </a:prstGeom>
            <a:solidFill>
              <a:schemeClr val="tx2">
                <a:lumMod val="40000"/>
                <a:lumOff val="60000"/>
              </a:schemeClr>
            </a:solidFill>
            <a:ln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>
                <a:solidFill>
                  <a:schemeClr val="lt1"/>
                </a:solidFill>
                <a:latin typeface="汉仪典雅体简" panose="00020600040101010101" charset="-122"/>
                <a:ea typeface="汉仪典雅体简" panose="00020600040101010101" charset="-122"/>
              </a:endParaRPr>
            </a:p>
          </p:txBody>
        </p:sp>
        <p:sp>
          <p:nvSpPr>
            <p:cNvPr id="104" name="文本框 103"/>
            <p:cNvSpPr txBox="1"/>
            <p:nvPr>
              <p:custDataLst>
                <p:tags r:id="rId8"/>
              </p:custDataLst>
            </p:nvPr>
          </p:nvSpPr>
          <p:spPr>
            <a:xfrm>
              <a:off x="1863" y="3308"/>
              <a:ext cx="11130" cy="4260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noAutofit/>
            </a:bodyPr>
            <a:p>
              <a:pPr indent="0" algn="l"/>
              <a:r>
                <a:rPr lang="en-US" altLang="zh-CN" sz="2400" b="0">
                  <a:solidFill>
                    <a:schemeClr val="dk1"/>
                  </a:solidFill>
                  <a:latin typeface="汉仪典雅体简" panose="00020600040101010101" charset="-122"/>
                  <a:ea typeface="汉仪典雅体简" panose="00020600040101010101" charset="-122"/>
                  <a:cs typeface="汉仪典雅体简" panose="00020600040101010101" charset="-122"/>
                </a:rPr>
                <a:t>    </a:t>
              </a:r>
              <a:r>
                <a:rPr lang="zh-CN" sz="2400" b="0">
                  <a:solidFill>
                    <a:schemeClr val="dk1"/>
                  </a:solidFill>
                  <a:latin typeface="楷体" panose="02010609060101010101" charset="-122"/>
                  <a:ea typeface="楷体" panose="02010609060101010101" charset="-122"/>
                  <a:cs typeface="汉仪典雅体简" panose="00020600040101010101" charset="-122"/>
                </a:rPr>
                <a:t>小青蟹是长得很美的。她的颜色那么青，青得像蓝天。她的钳子也很小，只有小螃蟹的一半儿大。</a:t>
              </a:r>
              <a:endParaRPr lang="zh-CN" sz="2400" b="0">
                <a:solidFill>
                  <a:schemeClr val="dk1"/>
                </a:solidFill>
                <a:latin typeface="楷体" panose="02010609060101010101" charset="-122"/>
                <a:ea typeface="楷体" panose="02010609060101010101" charset="-122"/>
                <a:cs typeface="汉仪典雅体简" panose="00020600040101010101" charset="-122"/>
              </a:endParaRPr>
            </a:p>
            <a:p>
              <a:pPr indent="0" algn="l"/>
              <a:endParaRPr lang="zh-CN" sz="2400" b="0">
                <a:solidFill>
                  <a:schemeClr val="dk1"/>
                </a:solidFill>
                <a:latin typeface="汉仪典雅体简" panose="00020600040101010101" charset="-122"/>
                <a:ea typeface="汉仪典雅体简" panose="00020600040101010101" charset="-122"/>
                <a:cs typeface="汉仪典雅体简" panose="00020600040101010101" charset="-122"/>
              </a:endParaRPr>
            </a:p>
            <a:p>
              <a:pPr indent="0" algn="l"/>
              <a:r>
                <a:rPr lang="en-US" altLang="zh-CN" sz="2400" b="0">
                  <a:solidFill>
                    <a:schemeClr val="dk1"/>
                  </a:solidFill>
                  <a:latin typeface="汉仪典雅体简" panose="00020600040101010101" charset="-122"/>
                  <a:ea typeface="汉仪典雅体简" panose="00020600040101010101" charset="-122"/>
                  <a:cs typeface="汉仪典雅体简" panose="00020600040101010101" charset="-122"/>
                </a:rPr>
                <a:t>   </a:t>
              </a:r>
              <a:r>
                <a:rPr lang="en-US" altLang="zh-CN" sz="2400" b="0">
                  <a:solidFill>
                    <a:schemeClr val="dk1"/>
                  </a:solidFill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rPr>
                <a:t>小螃蟹很喜欢她，总是像大哥哥一样照顾她。</a:t>
              </a:r>
              <a:endParaRPr lang="en-US" altLang="zh-CN" sz="2400" b="0">
                <a:solidFill>
                  <a:schemeClr val="dk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endParaRPr>
            </a:p>
            <a:p>
              <a:pPr indent="0" algn="r"/>
              <a:r>
                <a:rPr lang="zh-CN" b="1">
                  <a:solidFill>
                    <a:schemeClr val="dk1"/>
                  </a:solidFill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rPr>
                <a:t>                                                                                  ——《小青蟹不见了》</a:t>
              </a:r>
              <a:endParaRPr lang="zh-CN" b="1">
                <a:solidFill>
                  <a:schemeClr val="dk1"/>
                </a:solidFill>
                <a:latin typeface="汉仪典雅体简" panose="00020600040101010101" charset="-122"/>
                <a:ea typeface="汉仪典雅体简" panose="00020600040101010101" charset="-122"/>
                <a:cs typeface="汉仪典雅体简" panose="00020600040101010101" charset="-122"/>
              </a:endParaRPr>
            </a:p>
            <a:p>
              <a:pPr indent="0" algn="l"/>
              <a:r>
                <a:rPr lang="en-US" altLang="zh-CN" b="1">
                  <a:solidFill>
                    <a:schemeClr val="dk1"/>
                  </a:solidFill>
                  <a:latin typeface="汉仪典雅体简" panose="00020600040101010101" charset="-122"/>
                  <a:ea typeface="汉仪典雅体简" panose="00020600040101010101" charset="-122"/>
                  <a:cs typeface="汉仪典雅体简" panose="00020600040101010101" charset="-122"/>
                </a:rPr>
                <a:t>                                                                                       </a:t>
              </a:r>
              <a:endParaRPr lang="en-US" altLang="zh-CN" b="1">
                <a:solidFill>
                  <a:schemeClr val="dk1"/>
                </a:solidFill>
                <a:latin typeface="汉仪典雅体简" panose="00020600040101010101" charset="-122"/>
                <a:ea typeface="汉仪典雅体简" panose="00020600040101010101" charset="-122"/>
                <a:cs typeface="汉仪典雅体简" panose="00020600040101010101" charset="-122"/>
              </a:endParaRPr>
            </a:p>
          </p:txBody>
        </p:sp>
      </p:grpSp>
      <p:sp>
        <p:nvSpPr>
          <p:cNvPr id="6" name="文本框 5"/>
          <p:cNvSpPr txBox="1"/>
          <p:nvPr>
            <p:custDataLst>
              <p:tags r:id="rId9"/>
            </p:custDataLst>
          </p:nvPr>
        </p:nvSpPr>
        <p:spPr>
          <a:xfrm>
            <a:off x="323850" y="274320"/>
            <a:ext cx="5344160" cy="59753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zh-CN" sz="28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活动四：演读心情·探秘“表达”</a:t>
            </a:r>
            <a:endParaRPr lang="zh-CN" sz="28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grpSp>
        <p:nvGrpSpPr>
          <p:cNvPr id="10" name="组合 9"/>
          <p:cNvGrpSpPr/>
          <p:nvPr/>
        </p:nvGrpSpPr>
        <p:grpSpPr>
          <a:xfrm>
            <a:off x="35560" y="5730240"/>
            <a:ext cx="9107805" cy="1127760"/>
            <a:chOff x="56" y="9024"/>
            <a:chExt cx="14343" cy="1776"/>
          </a:xfrm>
        </p:grpSpPr>
        <p:pic>
          <p:nvPicPr>
            <p:cNvPr id="2" name="图片 1" descr="1"/>
            <p:cNvPicPr>
              <a:picLocks noChangeAspect="1"/>
            </p:cNvPicPr>
            <p:nvPr/>
          </p:nvPicPr>
          <p:blipFill>
            <a:blip r:embed="rId10"/>
            <a:srcRect t="4852" r="6998" b="4852"/>
            <a:stretch>
              <a:fillRect/>
            </a:stretch>
          </p:blipFill>
          <p:spPr>
            <a:xfrm>
              <a:off x="56" y="9024"/>
              <a:ext cx="7331" cy="1776"/>
            </a:xfrm>
            <a:prstGeom prst="rect">
              <a:avLst/>
            </a:prstGeom>
            <a:effectLst>
              <a:softEdge rad="63500"/>
            </a:effectLst>
          </p:spPr>
        </p:pic>
        <p:pic>
          <p:nvPicPr>
            <p:cNvPr id="4" name="图片 3" descr="1"/>
            <p:cNvPicPr>
              <a:picLocks noChangeAspect="1"/>
            </p:cNvPicPr>
            <p:nvPr>
              <p:custDataLst>
                <p:tags r:id="rId11"/>
              </p:custDataLst>
            </p:nvPr>
          </p:nvPicPr>
          <p:blipFill>
            <a:blip r:embed="rId10"/>
            <a:srcRect t="4852" r="6998" b="4852"/>
            <a:stretch>
              <a:fillRect/>
            </a:stretch>
          </p:blipFill>
          <p:spPr>
            <a:xfrm flipH="1">
              <a:off x="7069" y="9024"/>
              <a:ext cx="7331" cy="1776"/>
            </a:xfrm>
            <a:prstGeom prst="rect">
              <a:avLst/>
            </a:prstGeom>
            <a:effectLst>
              <a:softEdge rad="63500"/>
            </a:effectLst>
          </p:spPr>
        </p:pic>
      </p:grpSp>
    </p:spTree>
    <p:custDataLst>
      <p:tags r:id="rId12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5" name="未标题-2.png" descr="未标题-2.png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635"/>
            <a:ext cx="9144943" cy="6858000"/>
          </a:xfrm>
          <a:prstGeom prst="rect">
            <a:avLst/>
          </a:prstGeom>
          <a:ln w="12700">
            <a:miter lim="400000"/>
            <a:headEnd/>
            <a:tailEnd/>
          </a:ln>
        </p:spPr>
      </p:pic>
      <p:pic>
        <p:nvPicPr>
          <p:cNvPr id="67" name="未标题-13.png" descr="未标题-13.png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4">
            <a:alphaModFix amt="50000"/>
          </a:blip>
          <a:stretch>
            <a:fillRect/>
          </a:stretch>
        </p:blipFill>
        <p:spPr>
          <a:xfrm>
            <a:off x="221102" y="1052688"/>
            <a:ext cx="8527769" cy="4357019"/>
          </a:xfrm>
          <a:prstGeom prst="rect">
            <a:avLst/>
          </a:prstGeom>
          <a:ln w="12700">
            <a:miter lim="400000"/>
            <a:headEnd/>
            <a:tailEnd/>
          </a:ln>
        </p:spPr>
      </p:pic>
      <p:sp>
        <p:nvSpPr>
          <p:cNvPr id="31" name="圆角矩形 30"/>
          <p:cNvSpPr/>
          <p:nvPr>
            <p:custDataLst>
              <p:tags r:id="rId5"/>
            </p:custDataLst>
          </p:nvPr>
        </p:nvSpPr>
        <p:spPr>
          <a:xfrm>
            <a:off x="107315" y="102870"/>
            <a:ext cx="5881370" cy="768350"/>
          </a:xfrm>
          <a:prstGeom prst="roundRect">
            <a:avLst/>
          </a:prstGeom>
          <a:gradFill>
            <a:gsLst>
              <a:gs pos="0">
                <a:srgbClr val="89E1EE"/>
              </a:gs>
              <a:gs pos="100000">
                <a:srgbClr val="FFC3D4"/>
              </a:gs>
            </a:gsLst>
            <a:lin ang="2700000" scaled="1"/>
          </a:gradFill>
          <a:ln w="25400" cap="flat" cmpd="sng" algn="ctr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solidFill>
                <a:schemeClr val="lt1"/>
              </a:solidFill>
              <a:latin typeface="汉仪典雅体简" panose="00020600040101010101" charset="-122"/>
              <a:ea typeface="汉仪典雅体简" panose="00020600040101010101" charset="-122"/>
            </a:endParaRPr>
          </a:p>
        </p:txBody>
      </p:sp>
      <p:sp>
        <p:nvSpPr>
          <p:cNvPr id="11" name="文本框 10"/>
          <p:cNvSpPr txBox="1"/>
          <p:nvPr>
            <p:custDataLst>
              <p:tags r:id="rId6"/>
            </p:custDataLst>
          </p:nvPr>
        </p:nvSpPr>
        <p:spPr>
          <a:xfrm>
            <a:off x="323850" y="274320"/>
            <a:ext cx="5344160" cy="59753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zh-CN" sz="2800" b="1">
                <a:solidFill>
                  <a:schemeClr val="dk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活动四：演读心情·探秘“表达”</a:t>
            </a:r>
            <a:endParaRPr lang="zh-CN" sz="2800" b="1">
              <a:solidFill>
                <a:schemeClr val="dk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grpSp>
        <p:nvGrpSpPr>
          <p:cNvPr id="13" name="组合 12"/>
          <p:cNvGrpSpPr/>
          <p:nvPr/>
        </p:nvGrpSpPr>
        <p:grpSpPr>
          <a:xfrm>
            <a:off x="1115060" y="1337310"/>
            <a:ext cx="6917690" cy="3787775"/>
            <a:chOff x="1756" y="1546"/>
            <a:chExt cx="10894" cy="5965"/>
          </a:xfrm>
        </p:grpSpPr>
        <p:sp>
          <p:nvSpPr>
            <p:cNvPr id="5" name="圆角矩形 4"/>
            <p:cNvSpPr/>
            <p:nvPr>
              <p:custDataLst>
                <p:tags r:id="rId7"/>
              </p:custDataLst>
            </p:nvPr>
          </p:nvSpPr>
          <p:spPr>
            <a:xfrm>
              <a:off x="1756" y="1546"/>
              <a:ext cx="10627" cy="1315"/>
            </a:xfrm>
            <a:prstGeom prst="roundRect">
              <a:avLst/>
            </a:prstGeom>
            <a:solidFill>
              <a:schemeClr val="accent3">
                <a:lumMod val="40000"/>
                <a:lumOff val="60000"/>
              </a:schemeClr>
            </a:solidFill>
            <a:ln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>
                <a:solidFill>
                  <a:schemeClr val="lt1"/>
                </a:solidFill>
                <a:latin typeface="汉仪典雅体简" panose="00020600040101010101" charset="-122"/>
                <a:ea typeface="汉仪典雅体简" panose="00020600040101010101" charset="-122"/>
              </a:endParaRPr>
            </a:p>
          </p:txBody>
        </p:sp>
        <p:sp>
          <p:nvSpPr>
            <p:cNvPr id="8" name="圆角矩形 7"/>
            <p:cNvSpPr/>
            <p:nvPr>
              <p:custDataLst>
                <p:tags r:id="rId8"/>
              </p:custDataLst>
            </p:nvPr>
          </p:nvSpPr>
          <p:spPr>
            <a:xfrm>
              <a:off x="1870" y="4720"/>
              <a:ext cx="10611" cy="1021"/>
            </a:xfrm>
            <a:prstGeom prst="roundRect">
              <a:avLst/>
            </a:prstGeom>
            <a:solidFill>
              <a:schemeClr val="accent3">
                <a:lumMod val="40000"/>
                <a:lumOff val="60000"/>
              </a:schemeClr>
            </a:solidFill>
            <a:ln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>
                <a:solidFill>
                  <a:schemeClr val="lt1"/>
                </a:solidFill>
                <a:latin typeface="汉仪典雅体简" panose="00020600040101010101" charset="-122"/>
                <a:ea typeface="汉仪典雅体简" panose="00020600040101010101" charset="-122"/>
              </a:endParaRPr>
            </a:p>
          </p:txBody>
        </p:sp>
        <p:sp>
          <p:nvSpPr>
            <p:cNvPr id="7" name="圆角矩形 6"/>
            <p:cNvSpPr/>
            <p:nvPr>
              <p:custDataLst>
                <p:tags r:id="rId9"/>
              </p:custDataLst>
            </p:nvPr>
          </p:nvSpPr>
          <p:spPr>
            <a:xfrm>
              <a:off x="1756" y="3053"/>
              <a:ext cx="10660" cy="1475"/>
            </a:xfrm>
            <a:prstGeom prst="roundRect">
              <a:avLst/>
            </a:prstGeom>
            <a:solidFill>
              <a:schemeClr val="tx2">
                <a:lumMod val="40000"/>
                <a:lumOff val="60000"/>
              </a:schemeClr>
            </a:solidFill>
            <a:ln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>
                <a:solidFill>
                  <a:schemeClr val="lt1"/>
                </a:solidFill>
                <a:latin typeface="汉仪典雅体简" panose="00020600040101010101" charset="-122"/>
                <a:ea typeface="汉仪典雅体简" panose="00020600040101010101" charset="-122"/>
              </a:endParaRPr>
            </a:p>
          </p:txBody>
        </p:sp>
        <p:sp>
          <p:nvSpPr>
            <p:cNvPr id="9" name="圆角矩形 8"/>
            <p:cNvSpPr/>
            <p:nvPr>
              <p:custDataLst>
                <p:tags r:id="rId10"/>
              </p:custDataLst>
            </p:nvPr>
          </p:nvSpPr>
          <p:spPr>
            <a:xfrm>
              <a:off x="1870" y="5967"/>
              <a:ext cx="10546" cy="1545"/>
            </a:xfrm>
            <a:prstGeom prst="roundRect">
              <a:avLst/>
            </a:prstGeom>
            <a:solidFill>
              <a:schemeClr val="tx2">
                <a:lumMod val="40000"/>
                <a:lumOff val="60000"/>
              </a:schemeClr>
            </a:solidFill>
            <a:ln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>
                <a:solidFill>
                  <a:schemeClr val="lt1"/>
                </a:solidFill>
                <a:latin typeface="汉仪典雅体简" panose="00020600040101010101" charset="-122"/>
                <a:ea typeface="汉仪典雅体简" panose="00020600040101010101" charset="-122"/>
              </a:endParaRPr>
            </a:p>
          </p:txBody>
        </p:sp>
        <p:sp>
          <p:nvSpPr>
            <p:cNvPr id="104" name="文本框 103"/>
            <p:cNvSpPr txBox="1"/>
            <p:nvPr>
              <p:custDataLst>
                <p:tags r:id="rId11"/>
              </p:custDataLst>
            </p:nvPr>
          </p:nvSpPr>
          <p:spPr>
            <a:xfrm>
              <a:off x="1756" y="3137"/>
              <a:ext cx="10894" cy="130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>
              <a:spAutoFit/>
            </a:bodyPr>
            <a:p>
              <a:pPr indent="0"/>
              <a:r>
                <a:rPr lang="en-US" altLang="zh-CN" b="0">
                  <a:solidFill>
                    <a:schemeClr val="dk1"/>
                  </a:solidFill>
                  <a:latin typeface="汉仪典雅体简" panose="00020600040101010101" charset="-122"/>
                  <a:ea typeface="汉仪典雅体简" panose="00020600040101010101" charset="-122"/>
                  <a:cs typeface="汉仪典雅体简" panose="00020600040101010101" charset="-122"/>
                </a:rPr>
                <a:t> </a:t>
              </a:r>
              <a:r>
                <a:rPr lang="en-US" altLang="zh-CN" sz="2400" b="0">
                  <a:solidFill>
                    <a:schemeClr val="dk1"/>
                  </a:solidFill>
                  <a:latin typeface="汉仪典雅体简" panose="00020600040101010101" charset="-122"/>
                  <a:ea typeface="汉仪典雅体简" panose="00020600040101010101" charset="-122"/>
                  <a:cs typeface="汉仪典雅体简" panose="00020600040101010101" charset="-122"/>
                </a:rPr>
                <a:t>   </a:t>
              </a:r>
              <a:r>
                <a:rPr lang="zh-CN" sz="2400" b="0">
                  <a:solidFill>
                    <a:schemeClr val="dk1"/>
                  </a:solidFill>
                  <a:latin typeface="楷体" panose="02010609060101010101" charset="-122"/>
                  <a:ea typeface="楷体" panose="02010609060101010101" charset="-122"/>
                  <a:cs typeface="汉仪典雅体简" panose="00020600040101010101" charset="-122"/>
                </a:rPr>
                <a:t>小螃蟹悄悄地爬过去，躲在一块石头背后，看着狮子。</a:t>
              </a:r>
              <a:r>
                <a:rPr lang="en-US" altLang="zh-CN" sz="2400" b="0">
                  <a:solidFill>
                    <a:schemeClr val="dk1"/>
                  </a:solidFill>
                  <a:latin typeface="汉仪典雅体简" panose="00020600040101010101" charset="-122"/>
                  <a:ea typeface="汉仪典雅体简" panose="00020600040101010101" charset="-122"/>
                  <a:cs typeface="汉仪典雅体简" panose="00020600040101010101" charset="-122"/>
                </a:rPr>
                <a:t>       </a:t>
              </a:r>
              <a:endParaRPr lang="zh-CN" altLang="en-US" b="1">
                <a:solidFill>
                  <a:schemeClr val="dk1"/>
                </a:solidFill>
                <a:latin typeface="汉仪典雅体简" panose="00020600040101010101" charset="-122"/>
                <a:ea typeface="汉仪典雅体简" panose="00020600040101010101" charset="-122"/>
                <a:cs typeface="汉仪典雅体简" panose="00020600040101010101" charset="-122"/>
              </a:endParaRPr>
            </a:p>
          </p:txBody>
        </p:sp>
        <p:sp>
          <p:nvSpPr>
            <p:cNvPr id="2" name="文本框 1"/>
            <p:cNvSpPr txBox="1"/>
            <p:nvPr>
              <p:custDataLst>
                <p:tags r:id="rId12"/>
              </p:custDataLst>
            </p:nvPr>
          </p:nvSpPr>
          <p:spPr>
            <a:xfrm>
              <a:off x="1870" y="1554"/>
              <a:ext cx="10514" cy="130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>
              <a:spAutoFit/>
            </a:bodyPr>
            <a:p>
              <a:pPr indent="0"/>
              <a:r>
                <a:rPr lang="en-US" altLang="zh-CN" b="0">
                  <a:solidFill>
                    <a:schemeClr val="dk1"/>
                  </a:solidFill>
                  <a:latin typeface="汉仪典雅体简" panose="00020600040101010101" charset="-122"/>
                  <a:ea typeface="汉仪典雅体简" panose="00020600040101010101" charset="-122"/>
                  <a:cs typeface="汉仪典雅体简" panose="00020600040101010101" charset="-122"/>
                </a:rPr>
                <a:t>     </a:t>
              </a:r>
              <a:r>
                <a:rPr sz="2400" b="0">
                  <a:solidFill>
                    <a:schemeClr val="dk1"/>
                  </a:solidFill>
                  <a:latin typeface="楷体" panose="02010609060101010101" charset="-122"/>
                  <a:ea typeface="楷体" panose="02010609060101010101" charset="-122"/>
                  <a:cs typeface="汉仪典雅体简" panose="00020600040101010101" charset="-122"/>
                </a:rPr>
                <a:t>小螃蟹很想帮狮子，可是，狮子太大了，又那么凶，他不敢过去。</a:t>
              </a:r>
              <a:r>
                <a:rPr lang="en-US" altLang="zh-CN" sz="2400" b="0">
                  <a:solidFill>
                    <a:schemeClr val="dk1"/>
                  </a:solidFill>
                  <a:latin typeface="汉仪典雅体简" panose="00020600040101010101" charset="-122"/>
                  <a:ea typeface="汉仪典雅体简" panose="00020600040101010101" charset="-122"/>
                  <a:cs typeface="汉仪典雅体简" panose="00020600040101010101" charset="-122"/>
                </a:rPr>
                <a:t>       </a:t>
              </a:r>
              <a:endParaRPr lang="zh-CN" altLang="en-US" b="1">
                <a:solidFill>
                  <a:schemeClr val="dk1"/>
                </a:solidFill>
                <a:latin typeface="汉仪典雅体简" panose="00020600040101010101" charset="-122"/>
                <a:ea typeface="汉仪典雅体简" panose="00020600040101010101" charset="-122"/>
                <a:cs typeface="汉仪典雅体简" panose="00020600040101010101" charset="-122"/>
              </a:endParaRPr>
            </a:p>
          </p:txBody>
        </p:sp>
        <p:sp>
          <p:nvSpPr>
            <p:cNvPr id="3" name="文本框 2"/>
            <p:cNvSpPr txBox="1"/>
            <p:nvPr>
              <p:custDataLst>
                <p:tags r:id="rId13"/>
              </p:custDataLst>
            </p:nvPr>
          </p:nvSpPr>
          <p:spPr>
            <a:xfrm>
              <a:off x="1984" y="6178"/>
              <a:ext cx="10321" cy="1161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>
              <a:spAutoFit/>
            </a:bodyPr>
            <a:p>
              <a:pPr indent="0" algn="l"/>
              <a:r>
                <a:rPr lang="en-US" altLang="zh-CN" b="0">
                  <a:solidFill>
                    <a:schemeClr val="dk1"/>
                  </a:solidFill>
                  <a:latin typeface="汉仪典雅体简" panose="00020600040101010101" charset="-122"/>
                  <a:ea typeface="汉仪典雅体简" panose="00020600040101010101" charset="-122"/>
                  <a:cs typeface="汉仪典雅体简" panose="00020600040101010101" charset="-122"/>
                </a:rPr>
                <a:t>   </a:t>
              </a:r>
              <a:r>
                <a:rPr lang="zh-CN" sz="2400" b="0">
                  <a:solidFill>
                    <a:schemeClr val="dk1"/>
                  </a:solidFill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rPr>
                <a:t>小螃蟹一直不知道这些。他还在洞里害怕呢。</a:t>
              </a:r>
              <a:endParaRPr lang="zh-CN" sz="2400" b="0">
                <a:solidFill>
                  <a:schemeClr val="dk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endParaRPr>
            </a:p>
            <a:p>
              <a:pPr indent="0" algn="r"/>
              <a:r>
                <a:rPr lang="en-US" altLang="zh-CN" b="1">
                  <a:solidFill>
                    <a:schemeClr val="dk1"/>
                  </a:solidFill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  <a:sym typeface="+mn-ea"/>
                </a:rPr>
                <a:t> </a:t>
              </a:r>
              <a:r>
                <a:rPr lang="zh-CN" b="1">
                  <a:solidFill>
                    <a:schemeClr val="dk1"/>
                  </a:solidFill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  <a:sym typeface="+mn-ea"/>
                </a:rPr>
                <a:t>——《咔嚓咔嚓剪头发》</a:t>
              </a:r>
              <a:r>
                <a:rPr lang="en-US" altLang="zh-CN" b="1">
                  <a:solidFill>
                    <a:schemeClr val="dk1"/>
                  </a:solidFill>
                  <a:latin typeface="汉仪典雅体简" panose="00020600040101010101" charset="-122"/>
                  <a:ea typeface="汉仪典雅体简" panose="00020600040101010101" charset="-122"/>
                  <a:cs typeface="汉仪典雅体简" panose="00020600040101010101" charset="-122"/>
                </a:rPr>
                <a:t>                                                                                                 </a:t>
              </a:r>
              <a:endParaRPr lang="zh-CN" altLang="en-US" b="1">
                <a:solidFill>
                  <a:schemeClr val="dk1"/>
                </a:solidFill>
                <a:latin typeface="汉仪典雅体简" panose="00020600040101010101" charset="-122"/>
                <a:ea typeface="汉仪典雅体简" panose="00020600040101010101" charset="-122"/>
                <a:cs typeface="汉仪典雅体简" panose="00020600040101010101" charset="-122"/>
              </a:endParaRPr>
            </a:p>
          </p:txBody>
        </p:sp>
        <p:sp>
          <p:nvSpPr>
            <p:cNvPr id="4" name="文本框 3"/>
            <p:cNvSpPr txBox="1"/>
            <p:nvPr>
              <p:custDataLst>
                <p:tags r:id="rId14"/>
              </p:custDataLst>
            </p:nvPr>
          </p:nvSpPr>
          <p:spPr>
            <a:xfrm>
              <a:off x="1984" y="4885"/>
              <a:ext cx="10321" cy="725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>
              <a:spAutoFit/>
            </a:bodyPr>
            <a:p>
              <a:pPr indent="0"/>
              <a:r>
                <a:rPr lang="en-US" altLang="zh-CN" b="0">
                  <a:solidFill>
                    <a:schemeClr val="dk1"/>
                  </a:solidFill>
                  <a:latin typeface="汉仪典雅体简" panose="00020600040101010101" charset="-122"/>
                  <a:ea typeface="汉仪典雅体简" panose="00020600040101010101" charset="-122"/>
                  <a:cs typeface="汉仪典雅体简" panose="00020600040101010101" charset="-122"/>
                </a:rPr>
                <a:t>  </a:t>
              </a:r>
              <a:r>
                <a:rPr lang="en-US" altLang="zh-CN" sz="2400" b="0">
                  <a:solidFill>
                    <a:schemeClr val="dk1"/>
                  </a:solidFill>
                  <a:latin typeface="汉仪典雅体简" panose="00020600040101010101" charset="-122"/>
                  <a:ea typeface="汉仪典雅体简" panose="00020600040101010101" charset="-122"/>
                  <a:cs typeface="汉仪典雅体简" panose="00020600040101010101" charset="-122"/>
                </a:rPr>
                <a:t> </a:t>
              </a:r>
              <a:r>
                <a:rPr lang="zh-CN" sz="2400" b="0">
                  <a:solidFill>
                    <a:schemeClr val="dk1"/>
                  </a:solidFill>
                  <a:latin typeface="楷体" panose="02010609060101010101" charset="-122"/>
                  <a:ea typeface="楷体" panose="02010609060101010101" charset="-122"/>
                  <a:cs typeface="汉仪典雅体简" panose="00020600040101010101" charset="-122"/>
                </a:rPr>
                <a:t>小螃蟹这才胆怯地走了出来。</a:t>
              </a:r>
              <a:r>
                <a:rPr lang="en-US" altLang="zh-CN" sz="2400" b="0">
                  <a:solidFill>
                    <a:schemeClr val="dk1"/>
                  </a:solidFill>
                  <a:latin typeface="汉仪典雅体简" panose="00020600040101010101" charset="-122"/>
                  <a:ea typeface="汉仪典雅体简" panose="00020600040101010101" charset="-122"/>
                  <a:cs typeface="汉仪典雅体简" panose="00020600040101010101" charset="-122"/>
                </a:rPr>
                <a:t>       </a:t>
              </a:r>
              <a:r>
                <a:rPr lang="en-US" altLang="zh-CN" b="1">
                  <a:solidFill>
                    <a:schemeClr val="dk1"/>
                  </a:solidFill>
                  <a:latin typeface="汉仪典雅体简" panose="00020600040101010101" charset="-122"/>
                  <a:ea typeface="汉仪典雅体简" panose="00020600040101010101" charset="-122"/>
                  <a:cs typeface="汉仪典雅体简" panose="00020600040101010101" charset="-122"/>
                </a:rPr>
                <a:t>                                                                                  </a:t>
              </a:r>
              <a:endParaRPr lang="zh-CN" altLang="en-US" b="1">
                <a:solidFill>
                  <a:schemeClr val="dk1"/>
                </a:solidFill>
                <a:latin typeface="汉仪典雅体简" panose="00020600040101010101" charset="-122"/>
                <a:ea typeface="汉仪典雅体简" panose="00020600040101010101" charset="-122"/>
                <a:cs typeface="汉仪典雅体简" panose="00020600040101010101" charset="-122"/>
              </a:endParaRPr>
            </a:p>
          </p:txBody>
        </p:sp>
      </p:grpSp>
      <p:grpSp>
        <p:nvGrpSpPr>
          <p:cNvPr id="14" name="组合 13"/>
          <p:cNvGrpSpPr/>
          <p:nvPr/>
        </p:nvGrpSpPr>
        <p:grpSpPr>
          <a:xfrm>
            <a:off x="30480" y="5426075"/>
            <a:ext cx="9079865" cy="1456690"/>
            <a:chOff x="48" y="8545"/>
            <a:chExt cx="14299" cy="2294"/>
          </a:xfrm>
        </p:grpSpPr>
        <p:pic>
          <p:nvPicPr>
            <p:cNvPr id="6" name="图片 5" descr="6"/>
            <p:cNvPicPr>
              <a:picLocks noChangeAspect="1"/>
            </p:cNvPicPr>
            <p:nvPr/>
          </p:nvPicPr>
          <p:blipFill>
            <a:blip r:embed="rId15"/>
            <a:srcRect r="6207"/>
            <a:stretch>
              <a:fillRect/>
            </a:stretch>
          </p:blipFill>
          <p:spPr>
            <a:xfrm>
              <a:off x="7427" y="8545"/>
              <a:ext cx="6921" cy="2294"/>
            </a:xfrm>
            <a:prstGeom prst="rect">
              <a:avLst/>
            </a:prstGeom>
            <a:effectLst>
              <a:softEdge rad="127000"/>
            </a:effectLst>
          </p:spPr>
        </p:pic>
        <p:pic>
          <p:nvPicPr>
            <p:cNvPr id="12" name="图片 11" descr="6"/>
            <p:cNvPicPr>
              <a:picLocks noChangeAspect="1"/>
            </p:cNvPicPr>
            <p:nvPr>
              <p:custDataLst>
                <p:tags r:id="rId16"/>
              </p:custDataLst>
            </p:nvPr>
          </p:nvPicPr>
          <p:blipFill>
            <a:blip r:embed="rId15"/>
            <a:srcRect r="6207"/>
            <a:stretch>
              <a:fillRect/>
            </a:stretch>
          </p:blipFill>
          <p:spPr>
            <a:xfrm flipH="1">
              <a:off x="48" y="8575"/>
              <a:ext cx="7379" cy="2255"/>
            </a:xfrm>
            <a:prstGeom prst="rect">
              <a:avLst/>
            </a:prstGeom>
            <a:effectLst>
              <a:softEdge rad="127000"/>
            </a:effectLst>
          </p:spPr>
        </p:pic>
      </p:grpSp>
    </p:spTree>
    <p:custDataLst>
      <p:tags r:id="rId17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5" name="未标题-2.png" descr="未标题-2.png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635"/>
            <a:ext cx="9144943" cy="6858000"/>
          </a:xfrm>
          <a:prstGeom prst="rect">
            <a:avLst/>
          </a:prstGeom>
          <a:ln w="12700">
            <a:miter lim="400000"/>
            <a:headEnd/>
            <a:tailEnd/>
          </a:ln>
        </p:spPr>
      </p:pic>
      <p:pic>
        <p:nvPicPr>
          <p:cNvPr id="67" name="未标题-13.png" descr="未标题-13.png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4">
            <a:alphaModFix amt="50000"/>
          </a:blip>
          <a:stretch>
            <a:fillRect/>
          </a:stretch>
        </p:blipFill>
        <p:spPr>
          <a:xfrm>
            <a:off x="221102" y="1124443"/>
            <a:ext cx="8527769" cy="4357019"/>
          </a:xfrm>
          <a:prstGeom prst="rect">
            <a:avLst/>
          </a:prstGeom>
          <a:ln w="12700">
            <a:miter lim="400000"/>
            <a:headEnd/>
            <a:tailEnd/>
          </a:ln>
        </p:spPr>
      </p:pic>
      <p:sp>
        <p:nvSpPr>
          <p:cNvPr id="31" name="圆角矩形 30"/>
          <p:cNvSpPr/>
          <p:nvPr>
            <p:custDataLst>
              <p:tags r:id="rId5"/>
            </p:custDataLst>
          </p:nvPr>
        </p:nvSpPr>
        <p:spPr>
          <a:xfrm>
            <a:off x="107315" y="102870"/>
            <a:ext cx="5881370" cy="768350"/>
          </a:xfrm>
          <a:prstGeom prst="roundRect">
            <a:avLst/>
          </a:prstGeom>
          <a:gradFill>
            <a:gsLst>
              <a:gs pos="0">
                <a:srgbClr val="89E1EE"/>
              </a:gs>
              <a:gs pos="100000">
                <a:srgbClr val="FFC3D4"/>
              </a:gs>
            </a:gsLst>
            <a:lin ang="2700000" scaled="1"/>
          </a:gradFill>
          <a:ln w="25400" cap="flat" cmpd="sng" algn="ctr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solidFill>
                <a:schemeClr val="lt1"/>
              </a:solidFill>
              <a:latin typeface="汉仪典雅体简" panose="00020600040101010101" charset="-122"/>
              <a:ea typeface="汉仪典雅体简" panose="00020600040101010101" charset="-122"/>
            </a:endParaRPr>
          </a:p>
        </p:txBody>
      </p:sp>
      <p:sp>
        <p:nvSpPr>
          <p:cNvPr id="11" name="文本框 10"/>
          <p:cNvSpPr txBox="1"/>
          <p:nvPr>
            <p:custDataLst>
              <p:tags r:id="rId6"/>
            </p:custDataLst>
          </p:nvPr>
        </p:nvSpPr>
        <p:spPr>
          <a:xfrm>
            <a:off x="323850" y="274320"/>
            <a:ext cx="5344160" cy="59753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zh-CN" sz="2800" b="1">
                <a:solidFill>
                  <a:schemeClr val="dk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活动四：演读心情·探秘“表达”</a:t>
            </a:r>
            <a:endParaRPr lang="zh-CN" sz="2800" b="1">
              <a:solidFill>
                <a:schemeClr val="dk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grpSp>
        <p:nvGrpSpPr>
          <p:cNvPr id="14" name="组合 13"/>
          <p:cNvGrpSpPr/>
          <p:nvPr/>
        </p:nvGrpSpPr>
        <p:grpSpPr>
          <a:xfrm>
            <a:off x="205105" y="1196975"/>
            <a:ext cx="8514715" cy="4404995"/>
            <a:chOff x="323" y="1546"/>
            <a:chExt cx="13409" cy="6937"/>
          </a:xfrm>
        </p:grpSpPr>
        <p:sp>
          <p:nvSpPr>
            <p:cNvPr id="5" name="圆角矩形 4"/>
            <p:cNvSpPr/>
            <p:nvPr>
              <p:custDataLst>
                <p:tags r:id="rId7"/>
              </p:custDataLst>
            </p:nvPr>
          </p:nvSpPr>
          <p:spPr>
            <a:xfrm>
              <a:off x="364" y="1546"/>
              <a:ext cx="13368" cy="1315"/>
            </a:xfrm>
            <a:prstGeom prst="roundRect">
              <a:avLst/>
            </a:prstGeom>
            <a:solidFill>
              <a:schemeClr val="accent3">
                <a:lumMod val="40000"/>
                <a:lumOff val="60000"/>
              </a:schemeClr>
            </a:solidFill>
            <a:ln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>
                <a:solidFill>
                  <a:schemeClr val="lt1"/>
                </a:solidFill>
                <a:latin typeface="汉仪典雅体简" panose="00020600040101010101" charset="-122"/>
                <a:ea typeface="汉仪典雅体简" panose="00020600040101010101" charset="-122"/>
              </a:endParaRPr>
            </a:p>
          </p:txBody>
        </p:sp>
        <p:sp>
          <p:nvSpPr>
            <p:cNvPr id="8" name="圆角矩形 7"/>
            <p:cNvSpPr/>
            <p:nvPr>
              <p:custDataLst>
                <p:tags r:id="rId8"/>
              </p:custDataLst>
            </p:nvPr>
          </p:nvSpPr>
          <p:spPr>
            <a:xfrm>
              <a:off x="364" y="4153"/>
              <a:ext cx="13329" cy="994"/>
            </a:xfrm>
            <a:prstGeom prst="roundRect">
              <a:avLst/>
            </a:prstGeom>
            <a:solidFill>
              <a:schemeClr val="accent3">
                <a:lumMod val="40000"/>
                <a:lumOff val="60000"/>
              </a:schemeClr>
            </a:solidFill>
            <a:ln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>
                <a:solidFill>
                  <a:schemeClr val="lt1"/>
                </a:solidFill>
                <a:latin typeface="汉仪典雅体简" panose="00020600040101010101" charset="-122"/>
                <a:ea typeface="汉仪典雅体简" panose="00020600040101010101" charset="-122"/>
              </a:endParaRPr>
            </a:p>
          </p:txBody>
        </p:sp>
        <p:sp>
          <p:nvSpPr>
            <p:cNvPr id="7" name="圆角矩形 6"/>
            <p:cNvSpPr/>
            <p:nvPr>
              <p:custDataLst>
                <p:tags r:id="rId9"/>
              </p:custDataLst>
            </p:nvPr>
          </p:nvSpPr>
          <p:spPr>
            <a:xfrm>
              <a:off x="323" y="3053"/>
              <a:ext cx="13370" cy="920"/>
            </a:xfrm>
            <a:prstGeom prst="roundRect">
              <a:avLst/>
            </a:prstGeom>
            <a:solidFill>
              <a:schemeClr val="tx2">
                <a:lumMod val="40000"/>
                <a:lumOff val="60000"/>
              </a:schemeClr>
            </a:solidFill>
            <a:ln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>
                <a:solidFill>
                  <a:schemeClr val="lt1"/>
                </a:solidFill>
                <a:latin typeface="汉仪典雅体简" panose="00020600040101010101" charset="-122"/>
                <a:ea typeface="汉仪典雅体简" panose="00020600040101010101" charset="-122"/>
              </a:endParaRPr>
            </a:p>
          </p:txBody>
        </p:sp>
        <p:sp>
          <p:nvSpPr>
            <p:cNvPr id="9" name="圆角矩形 8"/>
            <p:cNvSpPr/>
            <p:nvPr>
              <p:custDataLst>
                <p:tags r:id="rId10"/>
              </p:custDataLst>
            </p:nvPr>
          </p:nvSpPr>
          <p:spPr>
            <a:xfrm>
              <a:off x="365" y="5262"/>
              <a:ext cx="13367" cy="998"/>
            </a:xfrm>
            <a:prstGeom prst="roundRect">
              <a:avLst/>
            </a:prstGeom>
            <a:solidFill>
              <a:schemeClr val="tx2">
                <a:lumMod val="40000"/>
                <a:lumOff val="60000"/>
              </a:schemeClr>
            </a:solidFill>
            <a:ln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>
                <a:solidFill>
                  <a:schemeClr val="lt1"/>
                </a:solidFill>
                <a:latin typeface="汉仪典雅体简" panose="00020600040101010101" charset="-122"/>
                <a:ea typeface="汉仪典雅体简" panose="00020600040101010101" charset="-122"/>
              </a:endParaRPr>
            </a:p>
          </p:txBody>
        </p:sp>
        <p:sp>
          <p:nvSpPr>
            <p:cNvPr id="104" name="文本框 103"/>
            <p:cNvSpPr txBox="1"/>
            <p:nvPr>
              <p:custDataLst>
                <p:tags r:id="rId11"/>
              </p:custDataLst>
            </p:nvPr>
          </p:nvSpPr>
          <p:spPr>
            <a:xfrm>
              <a:off x="908" y="3137"/>
              <a:ext cx="11742" cy="725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>
              <a:spAutoFit/>
            </a:bodyPr>
            <a:p>
              <a:pPr indent="0"/>
              <a:r>
                <a:rPr lang="en-US" altLang="zh-CN" b="0">
                  <a:solidFill>
                    <a:schemeClr val="dk1"/>
                  </a:solidFill>
                  <a:latin typeface="汉仪典雅体简" panose="00020600040101010101" charset="-122"/>
                  <a:ea typeface="汉仪典雅体简" panose="00020600040101010101" charset="-122"/>
                  <a:cs typeface="汉仪典雅体简" panose="00020600040101010101" charset="-122"/>
                </a:rPr>
                <a:t> </a:t>
              </a:r>
              <a:r>
                <a:rPr lang="en-US" altLang="zh-CN" sz="2400" b="0">
                  <a:solidFill>
                    <a:schemeClr val="dk1"/>
                  </a:solidFill>
                  <a:latin typeface="汉仪典雅体简" panose="00020600040101010101" charset="-122"/>
                  <a:ea typeface="汉仪典雅体简" panose="00020600040101010101" charset="-122"/>
                  <a:cs typeface="汉仪典雅体简" panose="00020600040101010101" charset="-122"/>
                </a:rPr>
                <a:t> </a:t>
              </a:r>
              <a:r>
                <a:rPr lang="zh-CN" sz="2400" b="0">
                  <a:solidFill>
                    <a:schemeClr val="dk1"/>
                  </a:solidFill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rPr>
                <a:t>小螃蟹不知道说什么好。“你，长这么大了？”</a:t>
              </a:r>
              <a:r>
                <a:rPr lang="en-US" altLang="zh-CN" sz="2400" b="0">
                  <a:solidFill>
                    <a:schemeClr val="dk1"/>
                  </a:solidFill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rPr>
                <a:t> </a:t>
              </a:r>
              <a:r>
                <a:rPr lang="en-US" altLang="zh-CN" sz="2400" b="0">
                  <a:solidFill>
                    <a:schemeClr val="dk1"/>
                  </a:solidFill>
                  <a:latin typeface="汉仪典雅体简" panose="00020600040101010101" charset="-122"/>
                  <a:ea typeface="汉仪典雅体简" panose="00020600040101010101" charset="-122"/>
                  <a:cs typeface="汉仪典雅体简" panose="00020600040101010101" charset="-122"/>
                </a:rPr>
                <a:t>      </a:t>
              </a:r>
              <a:endParaRPr lang="zh-CN" altLang="en-US" b="1">
                <a:solidFill>
                  <a:schemeClr val="dk1"/>
                </a:solidFill>
                <a:latin typeface="汉仪典雅体简" panose="00020600040101010101" charset="-122"/>
                <a:ea typeface="汉仪典雅体简" panose="00020600040101010101" charset="-122"/>
                <a:cs typeface="汉仪典雅体简" panose="00020600040101010101" charset="-122"/>
              </a:endParaRPr>
            </a:p>
          </p:txBody>
        </p:sp>
        <p:sp>
          <p:nvSpPr>
            <p:cNvPr id="2" name="文本框 1"/>
            <p:cNvSpPr txBox="1"/>
            <p:nvPr>
              <p:custDataLst>
                <p:tags r:id="rId12"/>
              </p:custDataLst>
            </p:nvPr>
          </p:nvSpPr>
          <p:spPr>
            <a:xfrm>
              <a:off x="483" y="1554"/>
              <a:ext cx="13071" cy="130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>
              <a:spAutoFit/>
            </a:bodyPr>
            <a:p>
              <a:pPr indent="0"/>
              <a:r>
                <a:rPr lang="en-US" altLang="zh-CN" b="0">
                  <a:solidFill>
                    <a:schemeClr val="dk1"/>
                  </a:solidFill>
                  <a:latin typeface="汉仪典雅体简" panose="00020600040101010101" charset="-122"/>
                  <a:ea typeface="汉仪典雅体简" panose="00020600040101010101" charset="-122"/>
                  <a:cs typeface="汉仪典雅体简" panose="00020600040101010101" charset="-122"/>
                </a:rPr>
                <a:t>     </a:t>
              </a:r>
              <a:r>
                <a:rPr sz="2400" b="0">
                  <a:solidFill>
                    <a:schemeClr val="dk1"/>
                  </a:solidFill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rPr>
                <a:t>他像疯了一样冲出去，跑进隔壁那个小泥洞。那里自从小青蟹走了以后，就一直空着，难道……</a:t>
              </a:r>
              <a:r>
                <a:rPr lang="en-US" altLang="zh-CN" sz="2400" b="0">
                  <a:solidFill>
                    <a:schemeClr val="dk1"/>
                  </a:solidFill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rPr>
                <a:t>   </a:t>
              </a:r>
              <a:r>
                <a:rPr lang="en-US" altLang="zh-CN" sz="2400" b="0">
                  <a:solidFill>
                    <a:schemeClr val="dk1"/>
                  </a:solidFill>
                  <a:latin typeface="汉仪典雅体简" panose="00020600040101010101" charset="-122"/>
                  <a:ea typeface="汉仪典雅体简" panose="00020600040101010101" charset="-122"/>
                  <a:cs typeface="汉仪典雅体简" panose="00020600040101010101" charset="-122"/>
                </a:rPr>
                <a:t>    </a:t>
              </a:r>
              <a:endParaRPr lang="zh-CN" altLang="en-US" b="1">
                <a:solidFill>
                  <a:schemeClr val="dk1"/>
                </a:solidFill>
                <a:latin typeface="汉仪典雅体简" panose="00020600040101010101" charset="-122"/>
                <a:ea typeface="汉仪典雅体简" panose="00020600040101010101" charset="-122"/>
                <a:cs typeface="汉仪典雅体简" panose="00020600040101010101" charset="-122"/>
              </a:endParaRPr>
            </a:p>
          </p:txBody>
        </p:sp>
        <p:sp>
          <p:nvSpPr>
            <p:cNvPr id="3" name="文本框 2"/>
            <p:cNvSpPr txBox="1"/>
            <p:nvPr>
              <p:custDataLst>
                <p:tags r:id="rId13"/>
              </p:custDataLst>
            </p:nvPr>
          </p:nvSpPr>
          <p:spPr>
            <a:xfrm>
              <a:off x="623" y="5422"/>
              <a:ext cx="10321" cy="725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>
              <a:spAutoFit/>
            </a:bodyPr>
            <a:p>
              <a:pPr indent="0" algn="l"/>
              <a:r>
                <a:rPr lang="en-US" altLang="zh-CN" b="0">
                  <a:solidFill>
                    <a:schemeClr val="dk1"/>
                  </a:solidFill>
                  <a:latin typeface="汉仪典雅体简" panose="00020600040101010101" charset="-122"/>
                  <a:ea typeface="汉仪典雅体简" panose="00020600040101010101" charset="-122"/>
                  <a:cs typeface="汉仪典雅体简" panose="00020600040101010101" charset="-122"/>
                </a:rPr>
                <a:t>   </a:t>
              </a:r>
              <a:r>
                <a:rPr lang="zh-CN" sz="2400" b="0">
                  <a:solidFill>
                    <a:schemeClr val="dk1"/>
                  </a:solidFill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rPr>
                <a:t>小螃蟹又说：“你，回来啦？”</a:t>
              </a:r>
              <a:r>
                <a:rPr lang="en-US" altLang="zh-CN" b="1">
                  <a:solidFill>
                    <a:schemeClr val="dk1"/>
                  </a:solidFill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rPr>
                <a:t> </a:t>
              </a:r>
              <a:r>
                <a:rPr lang="en-US" altLang="zh-CN" b="1">
                  <a:solidFill>
                    <a:schemeClr val="dk1"/>
                  </a:solidFill>
                  <a:latin typeface="汉仪典雅体简" panose="00020600040101010101" charset="-122"/>
                  <a:ea typeface="汉仪典雅体简" panose="00020600040101010101" charset="-122"/>
                  <a:cs typeface="汉仪典雅体简" panose="00020600040101010101" charset="-122"/>
                </a:rPr>
                <a:t>                                                                                                </a:t>
              </a:r>
              <a:endParaRPr lang="zh-CN" altLang="en-US" b="1">
                <a:solidFill>
                  <a:schemeClr val="dk1"/>
                </a:solidFill>
                <a:latin typeface="汉仪典雅体简" panose="00020600040101010101" charset="-122"/>
                <a:ea typeface="汉仪典雅体简" panose="00020600040101010101" charset="-122"/>
                <a:cs typeface="汉仪典雅体简" panose="00020600040101010101" charset="-122"/>
              </a:endParaRPr>
            </a:p>
          </p:txBody>
        </p:sp>
        <p:sp>
          <p:nvSpPr>
            <p:cNvPr id="4" name="文本框 3"/>
            <p:cNvSpPr txBox="1"/>
            <p:nvPr>
              <p:custDataLst>
                <p:tags r:id="rId14"/>
              </p:custDataLst>
            </p:nvPr>
          </p:nvSpPr>
          <p:spPr>
            <a:xfrm>
              <a:off x="803" y="4255"/>
              <a:ext cx="12685" cy="725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>
              <a:spAutoFit/>
            </a:bodyPr>
            <a:p>
              <a:pPr indent="0"/>
              <a:r>
                <a:rPr lang="en-US" altLang="zh-CN" b="0">
                  <a:solidFill>
                    <a:schemeClr val="dk1"/>
                  </a:solidFill>
                  <a:latin typeface="汉仪典雅体简" panose="00020600040101010101" charset="-122"/>
                  <a:ea typeface="汉仪典雅体简" panose="00020600040101010101" charset="-122"/>
                  <a:cs typeface="汉仪典雅体简" panose="00020600040101010101" charset="-122"/>
                </a:rPr>
                <a:t> </a:t>
              </a:r>
              <a:r>
                <a:rPr lang="en-US" altLang="zh-CN" b="0">
                  <a:solidFill>
                    <a:schemeClr val="dk1"/>
                  </a:solidFill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rPr>
                <a:t> </a:t>
              </a:r>
              <a:r>
                <a:rPr lang="zh-CN" sz="2400" b="0">
                  <a:solidFill>
                    <a:schemeClr val="dk1"/>
                  </a:solidFill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rPr>
                <a:t>小青蟹笑眯眯地对他说：“是呀，你也长这么大了。”</a:t>
              </a:r>
              <a:r>
                <a:rPr lang="en-US" altLang="zh-CN" sz="2400" b="0">
                  <a:solidFill>
                    <a:schemeClr val="dk1"/>
                  </a:solidFill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rPr>
                <a:t> </a:t>
              </a:r>
              <a:r>
                <a:rPr lang="en-US" altLang="zh-CN" sz="2400" b="0">
                  <a:solidFill>
                    <a:schemeClr val="dk1"/>
                  </a:solidFill>
                  <a:latin typeface="汉仪典雅体简" panose="00020600040101010101" charset="-122"/>
                  <a:ea typeface="汉仪典雅体简" panose="00020600040101010101" charset="-122"/>
                  <a:cs typeface="汉仪典雅体简" panose="00020600040101010101" charset="-122"/>
                </a:rPr>
                <a:t>      </a:t>
              </a:r>
              <a:r>
                <a:rPr lang="en-US" altLang="zh-CN" b="1">
                  <a:solidFill>
                    <a:schemeClr val="dk1"/>
                  </a:solidFill>
                  <a:latin typeface="汉仪典雅体简" panose="00020600040101010101" charset="-122"/>
                  <a:ea typeface="汉仪典雅体简" panose="00020600040101010101" charset="-122"/>
                  <a:cs typeface="汉仪典雅体简" panose="00020600040101010101" charset="-122"/>
                </a:rPr>
                <a:t>                                                                                  </a:t>
              </a:r>
              <a:endParaRPr lang="zh-CN" altLang="en-US" b="1">
                <a:solidFill>
                  <a:schemeClr val="dk1"/>
                </a:solidFill>
                <a:latin typeface="汉仪典雅体简" panose="00020600040101010101" charset="-122"/>
                <a:ea typeface="汉仪典雅体简" panose="00020600040101010101" charset="-122"/>
                <a:cs typeface="汉仪典雅体简" panose="00020600040101010101" charset="-122"/>
              </a:endParaRPr>
            </a:p>
          </p:txBody>
        </p:sp>
        <p:sp>
          <p:nvSpPr>
            <p:cNvPr id="6" name="圆角矩形 5"/>
            <p:cNvSpPr/>
            <p:nvPr>
              <p:custDataLst>
                <p:tags r:id="rId15"/>
              </p:custDataLst>
            </p:nvPr>
          </p:nvSpPr>
          <p:spPr>
            <a:xfrm>
              <a:off x="396" y="7485"/>
              <a:ext cx="13301" cy="998"/>
            </a:xfrm>
            <a:prstGeom prst="roundRect">
              <a:avLst/>
            </a:prstGeom>
            <a:solidFill>
              <a:schemeClr val="tx2">
                <a:lumMod val="40000"/>
                <a:lumOff val="60000"/>
              </a:schemeClr>
            </a:solidFill>
            <a:ln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l"/>
              <a:r>
                <a:rPr lang="en-US" altLang="zh-CN" sz="2400">
                  <a:solidFill>
                    <a:schemeClr val="dk1"/>
                  </a:solidFill>
                  <a:latin typeface="汉仪典雅体简" panose="00020600040101010101" charset="-122"/>
                  <a:ea typeface="汉仪典雅体简" panose="00020600040101010101" charset="-122"/>
                  <a:cs typeface="汉仪典雅体简" panose="00020600040101010101" charset="-122"/>
                </a:rPr>
                <a:t>   </a:t>
              </a:r>
              <a:r>
                <a:rPr lang="en-US" altLang="zh-CN" sz="2400">
                  <a:solidFill>
                    <a:schemeClr val="dk1"/>
                  </a:solidFill>
                  <a:latin typeface="楷体" panose="02010609060101010101" charset="-122"/>
                  <a:ea typeface="楷体" panose="02010609060101010101" charset="-122"/>
                  <a:cs typeface="汉仪典雅体简" panose="00020600040101010101" charset="-122"/>
                </a:rPr>
                <a:t>小螃蟹太高兴了，举起他一大一小两只钳子，乱舞起来。</a:t>
              </a:r>
              <a:endParaRPr lang="en-US" altLang="zh-CN" sz="2400">
                <a:solidFill>
                  <a:schemeClr val="dk1"/>
                </a:solidFill>
                <a:latin typeface="楷体" panose="02010609060101010101" charset="-122"/>
                <a:ea typeface="楷体" panose="02010609060101010101" charset="-122"/>
                <a:cs typeface="汉仪典雅体简" panose="00020600040101010101" charset="-122"/>
              </a:endParaRPr>
            </a:p>
          </p:txBody>
        </p:sp>
        <p:sp>
          <p:nvSpPr>
            <p:cNvPr id="12" name="圆角矩形 11"/>
            <p:cNvSpPr/>
            <p:nvPr>
              <p:custDataLst>
                <p:tags r:id="rId16"/>
              </p:custDataLst>
            </p:nvPr>
          </p:nvSpPr>
          <p:spPr>
            <a:xfrm>
              <a:off x="336" y="6376"/>
              <a:ext cx="13329" cy="994"/>
            </a:xfrm>
            <a:prstGeom prst="roundRect">
              <a:avLst/>
            </a:prstGeom>
            <a:solidFill>
              <a:schemeClr val="accent3">
                <a:lumMod val="40000"/>
                <a:lumOff val="60000"/>
              </a:schemeClr>
            </a:solidFill>
            <a:ln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l"/>
              <a:r>
                <a:rPr lang="en-US" altLang="zh-CN" sz="2400">
                  <a:solidFill>
                    <a:schemeClr val="dk1"/>
                  </a:solidFill>
                  <a:latin typeface="汉仪典雅体简" panose="00020600040101010101" charset="-122"/>
                  <a:ea typeface="汉仪典雅体简" panose="00020600040101010101" charset="-122"/>
                  <a:cs typeface="汉仪典雅体简" panose="00020600040101010101" charset="-122"/>
                  <a:sym typeface="+mn-ea"/>
                </a:rPr>
                <a:t>   </a:t>
              </a:r>
              <a:r>
                <a:rPr lang="zh-CN" sz="2400">
                  <a:solidFill>
                    <a:schemeClr val="dk1"/>
                  </a:solidFill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  <a:sym typeface="+mn-ea"/>
                </a:rPr>
                <a:t>小青蟹说：“嗯。不管哪里，还是这里好……”</a:t>
              </a:r>
              <a:endParaRPr lang="zh-CN" sz="2400">
                <a:solidFill>
                  <a:schemeClr val="dk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endParaRPr>
            </a:p>
          </p:txBody>
        </p:sp>
      </p:grpSp>
      <p:grpSp>
        <p:nvGrpSpPr>
          <p:cNvPr id="17" name="组合 16"/>
          <p:cNvGrpSpPr/>
          <p:nvPr/>
        </p:nvGrpSpPr>
        <p:grpSpPr>
          <a:xfrm>
            <a:off x="179705" y="5877560"/>
            <a:ext cx="8798560" cy="1078230"/>
            <a:chOff x="283" y="9256"/>
            <a:chExt cx="13856" cy="1698"/>
          </a:xfrm>
        </p:grpSpPr>
        <p:pic>
          <p:nvPicPr>
            <p:cNvPr id="15" name="图片 14" descr="8"/>
            <p:cNvPicPr>
              <a:picLocks noChangeAspect="1"/>
            </p:cNvPicPr>
            <p:nvPr/>
          </p:nvPicPr>
          <p:blipFill>
            <a:blip r:embed="rId17"/>
            <a:srcRect t="4852" r="7022" b="4852"/>
            <a:stretch>
              <a:fillRect/>
            </a:stretch>
          </p:blipFill>
          <p:spPr>
            <a:xfrm>
              <a:off x="283" y="9256"/>
              <a:ext cx="7143" cy="1699"/>
            </a:xfrm>
            <a:prstGeom prst="rect">
              <a:avLst/>
            </a:prstGeom>
            <a:effectLst>
              <a:softEdge rad="127000"/>
            </a:effectLst>
          </p:spPr>
        </p:pic>
        <p:pic>
          <p:nvPicPr>
            <p:cNvPr id="16" name="图片 15" descr="8"/>
            <p:cNvPicPr>
              <a:picLocks noChangeAspect="1"/>
            </p:cNvPicPr>
            <p:nvPr>
              <p:custDataLst>
                <p:tags r:id="rId18"/>
              </p:custDataLst>
            </p:nvPr>
          </p:nvPicPr>
          <p:blipFill>
            <a:blip r:embed="rId17"/>
            <a:srcRect t="4852" r="7022" b="4852"/>
            <a:stretch>
              <a:fillRect/>
            </a:stretch>
          </p:blipFill>
          <p:spPr>
            <a:xfrm flipH="1">
              <a:off x="7087" y="9256"/>
              <a:ext cx="7053" cy="1699"/>
            </a:xfrm>
            <a:prstGeom prst="rect">
              <a:avLst/>
            </a:prstGeom>
            <a:effectLst>
              <a:softEdge rad="127000"/>
            </a:effectLst>
          </p:spPr>
        </p:pic>
      </p:grpSp>
    </p:spTree>
    <p:custDataLst>
      <p:tags r:id="rId19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/>
      <p:pic>
        <p:nvPicPr>
          <p:cNvPr id="65" name="未标题-2.png" descr="未标题-2.png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635"/>
            <a:ext cx="9144943" cy="6858000"/>
          </a:xfrm>
          <a:prstGeom prst="rect">
            <a:avLst/>
          </a:prstGeom>
          <a:ln w="12700">
            <a:miter lim="400000"/>
            <a:headEnd/>
            <a:tailEnd/>
          </a:ln>
        </p:spPr>
      </p:pic>
      <p:pic>
        <p:nvPicPr>
          <p:cNvPr id="67" name="未标题-13.png" descr="未标题-13.png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4">
            <a:alphaModFix amt="50000"/>
          </a:blip>
          <a:stretch>
            <a:fillRect/>
          </a:stretch>
        </p:blipFill>
        <p:spPr>
          <a:xfrm>
            <a:off x="251582" y="980933"/>
            <a:ext cx="8527769" cy="4357019"/>
          </a:xfrm>
          <a:prstGeom prst="rect">
            <a:avLst/>
          </a:prstGeom>
          <a:ln w="12700">
            <a:miter lim="400000"/>
            <a:headEnd/>
            <a:tailEnd/>
          </a:ln>
        </p:spPr>
      </p:pic>
      <p:sp>
        <p:nvSpPr>
          <p:cNvPr id="31" name="圆角矩形 30"/>
          <p:cNvSpPr/>
          <p:nvPr>
            <p:custDataLst>
              <p:tags r:id="rId5"/>
            </p:custDataLst>
          </p:nvPr>
        </p:nvSpPr>
        <p:spPr>
          <a:xfrm>
            <a:off x="107315" y="102870"/>
            <a:ext cx="6711315" cy="768350"/>
          </a:xfrm>
          <a:prstGeom prst="roundRect">
            <a:avLst/>
          </a:prstGeom>
          <a:gradFill>
            <a:gsLst>
              <a:gs pos="0">
                <a:srgbClr val="89E1EE"/>
              </a:gs>
              <a:gs pos="100000">
                <a:srgbClr val="FFC3D4"/>
              </a:gs>
            </a:gsLst>
            <a:lin ang="2700000" scaled="1"/>
          </a:gradFill>
          <a:ln w="25400" cap="flat" cmpd="sng" algn="ctr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solidFill>
                <a:schemeClr val="lt1"/>
              </a:solidFill>
              <a:latin typeface="汉仪典雅体简" panose="00020600040101010101" charset="-122"/>
              <a:ea typeface="汉仪典雅体简" panose="00020600040101010101" charset="-122"/>
            </a:endParaRPr>
          </a:p>
        </p:txBody>
      </p:sp>
      <p:sp>
        <p:nvSpPr>
          <p:cNvPr id="2" name="圆角矩形 1"/>
          <p:cNvSpPr/>
          <p:nvPr>
            <p:custDataLst>
              <p:tags r:id="rId6"/>
            </p:custDataLst>
          </p:nvPr>
        </p:nvSpPr>
        <p:spPr>
          <a:xfrm>
            <a:off x="467360" y="1055370"/>
            <a:ext cx="6536055" cy="1487805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solidFill>
                <a:schemeClr val="lt1"/>
              </a:solidFill>
              <a:latin typeface="汉仪典雅体简" panose="00020600040101010101" charset="-122"/>
              <a:ea typeface="汉仪典雅体简" panose="00020600040101010101" charset="-122"/>
            </a:endParaRPr>
          </a:p>
        </p:txBody>
      </p:sp>
      <p:sp>
        <p:nvSpPr>
          <p:cNvPr id="3" name="文本框 2"/>
          <p:cNvSpPr txBox="1"/>
          <p:nvPr>
            <p:custDataLst>
              <p:tags r:id="rId7"/>
            </p:custDataLst>
          </p:nvPr>
        </p:nvSpPr>
        <p:spPr>
          <a:xfrm>
            <a:off x="683895" y="1052830"/>
            <a:ext cx="6590665" cy="14452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pPr indent="0"/>
            <a:r>
              <a:rPr sz="2200" b="1">
                <a:solidFill>
                  <a:schemeClr val="dk1">
                    <a:lumMod val="85000"/>
                    <a:lumOff val="1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合作要求：</a:t>
            </a:r>
            <a:endParaRPr sz="2200" b="1">
              <a:solidFill>
                <a:schemeClr val="dk1">
                  <a:lumMod val="85000"/>
                  <a:lumOff val="15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indent="0"/>
            <a:r>
              <a:rPr sz="2200" b="1">
                <a:solidFill>
                  <a:schemeClr val="dk1">
                    <a:lumMod val="85000"/>
                    <a:lumOff val="1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（1）分工明确。</a:t>
            </a:r>
            <a:endParaRPr sz="2200" b="1">
              <a:solidFill>
                <a:schemeClr val="dk1">
                  <a:lumMod val="85000"/>
                  <a:lumOff val="15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indent="0"/>
            <a:r>
              <a:rPr sz="2200" b="1">
                <a:solidFill>
                  <a:schemeClr val="dk1">
                    <a:lumMod val="85000"/>
                    <a:lumOff val="1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（2）</a:t>
            </a:r>
            <a:r>
              <a:rPr lang="zh-CN" sz="2200" b="1">
                <a:solidFill>
                  <a:schemeClr val="dk1">
                    <a:lumMod val="85000"/>
                    <a:lumOff val="1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配音</a:t>
            </a:r>
            <a:r>
              <a:rPr sz="2200" b="1">
                <a:solidFill>
                  <a:schemeClr val="dk1">
                    <a:lumMod val="85000"/>
                    <a:lumOff val="1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时能</a:t>
            </a:r>
            <a:r>
              <a:rPr lang="zh-CN" sz="2200" b="1">
                <a:solidFill>
                  <a:schemeClr val="dk1">
                    <a:lumMod val="85000"/>
                    <a:lumOff val="1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加上</a:t>
            </a:r>
            <a:r>
              <a:rPr sz="2200" b="1">
                <a:solidFill>
                  <a:schemeClr val="dk1">
                    <a:lumMod val="85000"/>
                    <a:lumOff val="1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合适的表情、动作等。</a:t>
            </a:r>
            <a:endParaRPr sz="2200" b="1">
              <a:solidFill>
                <a:schemeClr val="dk1">
                  <a:lumMod val="85000"/>
                  <a:lumOff val="15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indent="0"/>
            <a:r>
              <a:rPr lang="zh-CN" altLang="en-US" sz="2200" b="1">
                <a:solidFill>
                  <a:schemeClr val="dk1">
                    <a:lumMod val="85000"/>
                    <a:lumOff val="1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（</a:t>
            </a:r>
            <a:r>
              <a:rPr lang="en-US" altLang="zh-CN" sz="2200" b="1">
                <a:solidFill>
                  <a:schemeClr val="dk1">
                    <a:lumMod val="85000"/>
                    <a:lumOff val="1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3</a:t>
            </a:r>
            <a:r>
              <a:rPr lang="zh-CN" altLang="en-US" sz="2200" b="1">
                <a:solidFill>
                  <a:schemeClr val="dk1">
                    <a:lumMod val="85000"/>
                    <a:lumOff val="1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）配音时能选择恰当的语气表达当时的心情。</a:t>
            </a:r>
            <a:endParaRPr lang="zh-CN" altLang="en-US" sz="2200" b="1">
              <a:solidFill>
                <a:schemeClr val="dk1">
                  <a:lumMod val="85000"/>
                  <a:lumOff val="15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sp>
        <p:nvSpPr>
          <p:cNvPr id="11" name="文本框 10"/>
          <p:cNvSpPr txBox="1"/>
          <p:nvPr>
            <p:custDataLst>
              <p:tags r:id="rId8"/>
            </p:custDataLst>
          </p:nvPr>
        </p:nvSpPr>
        <p:spPr>
          <a:xfrm>
            <a:off x="395605" y="188595"/>
            <a:ext cx="6344285" cy="59753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zh-CN" sz="28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活动五：体验“趣配音”·发现大成长</a:t>
            </a:r>
            <a:endParaRPr lang="zh-CN" sz="28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sp>
        <p:nvSpPr>
          <p:cNvPr id="7" name="圆角矩形 6"/>
          <p:cNvSpPr/>
          <p:nvPr>
            <p:custDataLst>
              <p:tags r:id="rId9"/>
            </p:custDataLst>
          </p:nvPr>
        </p:nvSpPr>
        <p:spPr>
          <a:xfrm>
            <a:off x="1256665" y="2708910"/>
            <a:ext cx="6686550" cy="577215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b="1">
                <a:solidFill>
                  <a:schemeClr val="dk1">
                    <a:lumMod val="85000"/>
                    <a:lumOff val="15000"/>
                  </a:schemeClr>
                </a:solidFill>
                <a:latin typeface="汉仪典雅体简" panose="00020600040101010101" charset="-122"/>
                <a:ea typeface="汉仪典雅体简" panose="00020600040101010101" charset="-122"/>
                <a:cs typeface="汉仪典雅体简" panose="00020600040101010101" charset="-122"/>
                <a:sym typeface="+mn-ea"/>
              </a:rPr>
              <a:t> </a:t>
            </a:r>
            <a:r>
              <a:rPr b="1">
                <a:solidFill>
                  <a:schemeClr val="dk1">
                    <a:lumMod val="85000"/>
                    <a:lumOff val="1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汉仪典雅体简" panose="00020600040101010101" charset="-122"/>
                <a:sym typeface="+mn-ea"/>
              </a:rPr>
              <a:t>小螃蟹太高兴了，举起他一大一小两只钳子，乱舞起来。</a:t>
            </a:r>
            <a:endParaRPr lang="zh-CN" altLang="en-US">
              <a:solidFill>
                <a:schemeClr val="lt1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8" name="圆角矩形 7"/>
          <p:cNvSpPr/>
          <p:nvPr>
            <p:custDataLst>
              <p:tags r:id="rId10"/>
            </p:custDataLst>
          </p:nvPr>
        </p:nvSpPr>
        <p:spPr>
          <a:xfrm>
            <a:off x="1253490" y="3429000"/>
            <a:ext cx="6689725" cy="558800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b="1">
                <a:solidFill>
                  <a:schemeClr val="dk1">
                    <a:lumMod val="85000"/>
                    <a:lumOff val="1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小青蟹忽然说：“呀，小螃蟹，你的钳子，怎么……”</a:t>
            </a:r>
            <a:endParaRPr lang="zh-CN" altLang="en-US">
              <a:solidFill>
                <a:schemeClr val="lt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1259840" y="4149090"/>
            <a:ext cx="6686550" cy="577215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l"/>
            <a:r>
              <a:rPr lang="en-US" b="1">
                <a:solidFill>
                  <a:schemeClr val="dk1">
                    <a:lumMod val="85000"/>
                    <a:lumOff val="15000"/>
                  </a:schemeClr>
                </a:solidFill>
                <a:latin typeface="汉仪典雅体简" panose="00020600040101010101" charset="-122"/>
                <a:ea typeface="汉仪典雅体简" panose="00020600040101010101" charset="-122"/>
                <a:cs typeface="汉仪典雅体简" panose="00020600040101010101" charset="-122"/>
                <a:sym typeface="+mn-ea"/>
              </a:rPr>
              <a:t>    </a:t>
            </a:r>
            <a:r>
              <a:rPr b="1">
                <a:solidFill>
                  <a:schemeClr val="dk1">
                    <a:lumMod val="85000"/>
                    <a:lumOff val="1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小螃蟹说：“嗨，原来那只掉了，后来又长出来一只，所以那么小。没什么！”</a:t>
            </a:r>
            <a:endParaRPr b="1">
              <a:solidFill>
                <a:schemeClr val="dk1">
                  <a:lumMod val="85000"/>
                  <a:lumOff val="15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12"/>
            </p:custDataLst>
          </p:nvPr>
        </p:nvSpPr>
        <p:spPr>
          <a:xfrm>
            <a:off x="1259840" y="4890770"/>
            <a:ext cx="6708140" cy="558800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l"/>
            <a:r>
              <a:rPr lang="en-US" b="1">
                <a:solidFill>
                  <a:schemeClr val="dk1">
                    <a:lumMod val="85000"/>
                    <a:lumOff val="15000"/>
                  </a:schemeClr>
                </a:solidFill>
                <a:latin typeface="汉仪典雅体简" panose="00020600040101010101" charset="-122"/>
                <a:ea typeface="汉仪典雅体简" panose="00020600040101010101" charset="-122"/>
                <a:cs typeface="汉仪典雅体简" panose="00020600040101010101" charset="-122"/>
                <a:sym typeface="+mn-ea"/>
              </a:rPr>
              <a:t>   </a:t>
            </a:r>
            <a:r>
              <a:rPr b="1">
                <a:solidFill>
                  <a:schemeClr val="dk1">
                    <a:lumMod val="85000"/>
                    <a:lumOff val="1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“小螃蟹，你胆子真大！”小青蟹佩服地看着他。</a:t>
            </a:r>
            <a:endParaRPr b="1">
              <a:solidFill>
                <a:schemeClr val="dk1">
                  <a:lumMod val="85000"/>
                  <a:lumOff val="15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algn="l"/>
            <a:r>
              <a:rPr lang="en-US" b="1">
                <a:solidFill>
                  <a:schemeClr val="dk1">
                    <a:lumMod val="85000"/>
                    <a:lumOff val="1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                                  </a:t>
            </a:r>
            <a:r>
              <a:rPr b="1">
                <a:solidFill>
                  <a:schemeClr val="dk1">
                    <a:lumMod val="85000"/>
                    <a:lumOff val="1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——《小青蟹回来了》</a:t>
            </a:r>
            <a:endParaRPr b="1">
              <a:solidFill>
                <a:schemeClr val="dk1">
                  <a:lumMod val="85000"/>
                  <a:lumOff val="15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  <p:grpSp>
        <p:nvGrpSpPr>
          <p:cNvPr id="17" name="组合 16"/>
          <p:cNvGrpSpPr/>
          <p:nvPr/>
        </p:nvGrpSpPr>
        <p:grpSpPr>
          <a:xfrm>
            <a:off x="179705" y="5877560"/>
            <a:ext cx="8798560" cy="1078230"/>
            <a:chOff x="283" y="9256"/>
            <a:chExt cx="13856" cy="1698"/>
          </a:xfrm>
        </p:grpSpPr>
        <p:pic>
          <p:nvPicPr>
            <p:cNvPr id="15" name="图片 14" descr="8"/>
            <p:cNvPicPr>
              <a:picLocks noChangeAspect="1"/>
            </p:cNvPicPr>
            <p:nvPr>
              <p:custDataLst>
                <p:tags r:id="rId13"/>
              </p:custDataLst>
            </p:nvPr>
          </p:nvPicPr>
          <p:blipFill>
            <a:blip r:embed="rId14"/>
            <a:srcRect t="4852" r="7022" b="4852"/>
            <a:stretch>
              <a:fillRect/>
            </a:stretch>
          </p:blipFill>
          <p:spPr>
            <a:xfrm>
              <a:off x="283" y="9256"/>
              <a:ext cx="7143" cy="1699"/>
            </a:xfrm>
            <a:prstGeom prst="rect">
              <a:avLst/>
            </a:prstGeom>
            <a:effectLst>
              <a:softEdge rad="127000"/>
            </a:effectLst>
          </p:spPr>
        </p:pic>
        <p:pic>
          <p:nvPicPr>
            <p:cNvPr id="16" name="图片 15" descr="8"/>
            <p:cNvPicPr>
              <a:picLocks noChangeAspect="1"/>
            </p:cNvPicPr>
            <p:nvPr>
              <p:custDataLst>
                <p:tags r:id="rId15"/>
              </p:custDataLst>
            </p:nvPr>
          </p:nvPicPr>
          <p:blipFill>
            <a:blip r:embed="rId14"/>
            <a:srcRect t="4852" r="7022" b="4852"/>
            <a:stretch>
              <a:fillRect/>
            </a:stretch>
          </p:blipFill>
          <p:spPr>
            <a:xfrm flipH="1">
              <a:off x="7087" y="9256"/>
              <a:ext cx="7053" cy="1699"/>
            </a:xfrm>
            <a:prstGeom prst="rect">
              <a:avLst/>
            </a:prstGeom>
            <a:effectLst>
              <a:softEdge rad="127000"/>
            </a:effectLst>
          </p:spPr>
        </p:pic>
      </p:grpSp>
      <p:sp>
        <p:nvSpPr>
          <p:cNvPr id="6" name="十字星 5"/>
          <p:cNvSpPr/>
          <p:nvPr>
            <p:custDataLst>
              <p:tags r:id="rId16"/>
            </p:custDataLst>
          </p:nvPr>
        </p:nvSpPr>
        <p:spPr>
          <a:xfrm>
            <a:off x="6660515" y="1340485"/>
            <a:ext cx="298450" cy="301625"/>
          </a:xfrm>
          <a:prstGeom prst="star4">
            <a:avLst>
              <a:gd name="adj" fmla="val 15684"/>
            </a:avLst>
          </a:prstGeom>
          <a:solidFill>
            <a:srgbClr val="FF0000">
              <a:alpha val="69000"/>
            </a:srgb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4" name="十字星 3"/>
          <p:cNvSpPr/>
          <p:nvPr>
            <p:custDataLst>
              <p:tags r:id="rId17"/>
            </p:custDataLst>
          </p:nvPr>
        </p:nvSpPr>
        <p:spPr>
          <a:xfrm>
            <a:off x="6660515" y="1700530"/>
            <a:ext cx="298450" cy="301625"/>
          </a:xfrm>
          <a:prstGeom prst="star4">
            <a:avLst/>
          </a:prstGeom>
          <a:solidFill>
            <a:srgbClr val="FF0000">
              <a:alpha val="69000"/>
            </a:srgb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5" name="十字星 4"/>
          <p:cNvSpPr/>
          <p:nvPr>
            <p:custDataLst>
              <p:tags r:id="rId18"/>
            </p:custDataLst>
          </p:nvPr>
        </p:nvSpPr>
        <p:spPr>
          <a:xfrm>
            <a:off x="6660515" y="2095500"/>
            <a:ext cx="298450" cy="301625"/>
          </a:xfrm>
          <a:prstGeom prst="star4">
            <a:avLst/>
          </a:prstGeom>
          <a:solidFill>
            <a:srgbClr val="FF0000">
              <a:alpha val="69000"/>
            </a:srgb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</p:spTree>
    <p:custDataLst>
      <p:tags r:id="rId19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/>
      <p:pic>
        <p:nvPicPr>
          <p:cNvPr id="65" name="未标题-2.png" descr="未标题-2.png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635"/>
            <a:ext cx="9144943" cy="6858000"/>
          </a:xfrm>
          <a:prstGeom prst="rect">
            <a:avLst/>
          </a:prstGeom>
          <a:ln w="12700">
            <a:miter lim="400000"/>
            <a:headEnd/>
            <a:tailEnd/>
          </a:ln>
        </p:spPr>
      </p:pic>
      <p:pic>
        <p:nvPicPr>
          <p:cNvPr id="67" name="未标题-13.png" descr="未标题-13.png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4">
            <a:alphaModFix amt="50000"/>
          </a:blip>
          <a:stretch>
            <a:fillRect/>
          </a:stretch>
        </p:blipFill>
        <p:spPr>
          <a:xfrm>
            <a:off x="251582" y="980933"/>
            <a:ext cx="8527769" cy="4357019"/>
          </a:xfrm>
          <a:prstGeom prst="rect">
            <a:avLst/>
          </a:prstGeom>
          <a:ln w="12700">
            <a:miter lim="400000"/>
            <a:headEnd/>
            <a:tailEnd/>
          </a:ln>
        </p:spPr>
      </p:pic>
      <p:sp>
        <p:nvSpPr>
          <p:cNvPr id="31" name="圆角矩形 30"/>
          <p:cNvSpPr/>
          <p:nvPr>
            <p:custDataLst>
              <p:tags r:id="rId5"/>
            </p:custDataLst>
          </p:nvPr>
        </p:nvSpPr>
        <p:spPr>
          <a:xfrm>
            <a:off x="107315" y="102870"/>
            <a:ext cx="6711315" cy="768350"/>
          </a:xfrm>
          <a:prstGeom prst="roundRect">
            <a:avLst/>
          </a:prstGeom>
          <a:gradFill>
            <a:gsLst>
              <a:gs pos="0">
                <a:srgbClr val="89E1EE"/>
              </a:gs>
              <a:gs pos="100000">
                <a:srgbClr val="FFC3D4"/>
              </a:gs>
            </a:gsLst>
            <a:lin ang="2700000" scaled="1"/>
          </a:gradFill>
          <a:ln w="25400" cap="flat" cmpd="sng" algn="ctr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solidFill>
                <a:schemeClr val="lt1"/>
              </a:solidFill>
              <a:latin typeface="汉仪典雅体简" panose="00020600040101010101" charset="-122"/>
              <a:ea typeface="汉仪典雅体简" panose="00020600040101010101" charset="-122"/>
            </a:endParaRPr>
          </a:p>
        </p:txBody>
      </p:sp>
      <p:sp>
        <p:nvSpPr>
          <p:cNvPr id="2" name="圆角矩形 1"/>
          <p:cNvSpPr/>
          <p:nvPr>
            <p:custDataLst>
              <p:tags r:id="rId6"/>
            </p:custDataLst>
          </p:nvPr>
        </p:nvSpPr>
        <p:spPr>
          <a:xfrm>
            <a:off x="467360" y="1055370"/>
            <a:ext cx="5006340" cy="1111885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solidFill>
                <a:schemeClr val="lt1"/>
              </a:solidFill>
              <a:latin typeface="汉仪典雅体简" panose="00020600040101010101" charset="-122"/>
              <a:ea typeface="汉仪典雅体简" panose="00020600040101010101" charset="-122"/>
            </a:endParaRPr>
          </a:p>
        </p:txBody>
      </p:sp>
      <p:sp>
        <p:nvSpPr>
          <p:cNvPr id="3" name="文本框 2"/>
          <p:cNvSpPr txBox="1"/>
          <p:nvPr>
            <p:custDataLst>
              <p:tags r:id="rId7"/>
            </p:custDataLst>
          </p:nvPr>
        </p:nvSpPr>
        <p:spPr>
          <a:xfrm>
            <a:off x="683895" y="1052830"/>
            <a:ext cx="5153025" cy="107632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pPr indent="0"/>
            <a:r>
              <a:rPr sz="1600" b="1">
                <a:solidFill>
                  <a:schemeClr val="dk1">
                    <a:lumMod val="85000"/>
                    <a:lumOff val="1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合作要求：</a:t>
            </a:r>
            <a:endParaRPr sz="1600" b="1">
              <a:solidFill>
                <a:schemeClr val="dk1">
                  <a:lumMod val="85000"/>
                  <a:lumOff val="15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indent="0"/>
            <a:r>
              <a:rPr sz="1600" b="1">
                <a:solidFill>
                  <a:schemeClr val="dk1">
                    <a:lumMod val="85000"/>
                    <a:lumOff val="1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（1）分工明确。</a:t>
            </a:r>
            <a:endParaRPr sz="1600" b="1">
              <a:solidFill>
                <a:schemeClr val="dk1">
                  <a:lumMod val="85000"/>
                  <a:lumOff val="15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indent="0"/>
            <a:r>
              <a:rPr sz="1600" b="1">
                <a:solidFill>
                  <a:schemeClr val="dk1">
                    <a:lumMod val="85000"/>
                    <a:lumOff val="1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（2）</a:t>
            </a:r>
            <a:r>
              <a:rPr lang="zh-CN" sz="1600" b="1">
                <a:solidFill>
                  <a:schemeClr val="dk1">
                    <a:lumMod val="85000"/>
                    <a:lumOff val="1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配音</a:t>
            </a:r>
            <a:r>
              <a:rPr sz="1600" b="1">
                <a:solidFill>
                  <a:schemeClr val="dk1">
                    <a:lumMod val="85000"/>
                    <a:lumOff val="1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时能</a:t>
            </a:r>
            <a:r>
              <a:rPr lang="zh-CN" sz="1600" b="1">
                <a:solidFill>
                  <a:schemeClr val="dk1">
                    <a:lumMod val="85000"/>
                    <a:lumOff val="1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加上</a:t>
            </a:r>
            <a:r>
              <a:rPr sz="1600" b="1">
                <a:solidFill>
                  <a:schemeClr val="dk1">
                    <a:lumMod val="85000"/>
                    <a:lumOff val="1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合适的表情、动作等。</a:t>
            </a:r>
            <a:endParaRPr sz="1600" b="1">
              <a:solidFill>
                <a:schemeClr val="dk1">
                  <a:lumMod val="85000"/>
                  <a:lumOff val="15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indent="0"/>
            <a:r>
              <a:rPr sz="1600" b="1">
                <a:solidFill>
                  <a:schemeClr val="dk1">
                    <a:lumMod val="85000"/>
                    <a:lumOff val="1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（3）</a:t>
            </a:r>
            <a:r>
              <a:rPr lang="zh-CN" sz="1600" b="1">
                <a:solidFill>
                  <a:schemeClr val="dk1">
                    <a:lumMod val="85000"/>
                    <a:lumOff val="1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配音</a:t>
            </a:r>
            <a:r>
              <a:rPr sz="1600" b="1">
                <a:solidFill>
                  <a:schemeClr val="dk1">
                    <a:lumMod val="85000"/>
                    <a:lumOff val="1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时</a:t>
            </a:r>
            <a:r>
              <a:rPr lang="zh-CN" sz="1600" b="1">
                <a:solidFill>
                  <a:schemeClr val="dk1">
                    <a:lumMod val="85000"/>
                    <a:lumOff val="1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能恰当的</a:t>
            </a:r>
            <a:r>
              <a:rPr sz="1600" b="1">
                <a:solidFill>
                  <a:schemeClr val="dk1">
                    <a:lumMod val="85000"/>
                    <a:lumOff val="1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语气</a:t>
            </a:r>
            <a:r>
              <a:rPr lang="zh-CN" sz="1600" b="1">
                <a:solidFill>
                  <a:schemeClr val="dk1">
                    <a:lumMod val="85000"/>
                    <a:lumOff val="1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表达当时的心情</a:t>
            </a:r>
            <a:r>
              <a:rPr sz="1600" b="1">
                <a:solidFill>
                  <a:schemeClr val="dk1">
                    <a:lumMod val="85000"/>
                    <a:lumOff val="1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。</a:t>
            </a:r>
            <a:endParaRPr sz="1600" b="1">
              <a:solidFill>
                <a:schemeClr val="dk1">
                  <a:lumMod val="85000"/>
                  <a:lumOff val="15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sp>
        <p:nvSpPr>
          <p:cNvPr id="11" name="文本框 10"/>
          <p:cNvSpPr txBox="1"/>
          <p:nvPr>
            <p:custDataLst>
              <p:tags r:id="rId8"/>
            </p:custDataLst>
          </p:nvPr>
        </p:nvSpPr>
        <p:spPr>
          <a:xfrm>
            <a:off x="395605" y="188595"/>
            <a:ext cx="6344285" cy="59753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zh-CN" sz="28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活动五：体验“趣配音”·发现大成长</a:t>
            </a:r>
            <a:endParaRPr lang="zh-CN" sz="28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sp>
        <p:nvSpPr>
          <p:cNvPr id="7" name="圆角矩形 6"/>
          <p:cNvSpPr/>
          <p:nvPr>
            <p:custDataLst>
              <p:tags r:id="rId9"/>
            </p:custDataLst>
          </p:nvPr>
        </p:nvSpPr>
        <p:spPr>
          <a:xfrm>
            <a:off x="117475" y="2334895"/>
            <a:ext cx="3836035" cy="710565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l"/>
            <a:r>
              <a:rPr lang="en-US" sz="1600" b="1">
                <a:solidFill>
                  <a:schemeClr val="dk1">
                    <a:lumMod val="85000"/>
                    <a:lumOff val="15000"/>
                  </a:schemeClr>
                </a:solidFill>
                <a:latin typeface="汉仪典雅体简" panose="00020600040101010101" charset="-122"/>
                <a:ea typeface="汉仪典雅体简" panose="00020600040101010101" charset="-122"/>
                <a:cs typeface="汉仪典雅体简" panose="00020600040101010101" charset="-122"/>
                <a:sym typeface="+mn-ea"/>
              </a:rPr>
              <a:t>   </a:t>
            </a:r>
            <a:r>
              <a:rPr sz="1600" b="1">
                <a:solidFill>
                  <a:schemeClr val="dk1">
                    <a:lumMod val="85000"/>
                    <a:lumOff val="1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汉仪典雅体简" panose="00020600040101010101" charset="-122"/>
                <a:sym typeface="+mn-ea"/>
              </a:rPr>
              <a:t>小螃蟹太高兴了，举起他一大一小两只钳子，乱舞起来。</a:t>
            </a:r>
            <a:endParaRPr lang="zh-CN" altLang="en-US" sz="1600" b="1">
              <a:solidFill>
                <a:schemeClr val="dk1">
                  <a:lumMod val="85000"/>
                  <a:lumOff val="15000"/>
                </a:schemeClr>
              </a:solidFill>
              <a:latin typeface="楷体" panose="02010609060101010101" charset="-122"/>
              <a:ea typeface="楷体" panose="02010609060101010101" charset="-122"/>
              <a:cs typeface="汉仪典雅体简" panose="00020600040101010101" charset="-122"/>
              <a:sym typeface="+mn-ea"/>
            </a:endParaRPr>
          </a:p>
        </p:txBody>
      </p:sp>
      <p:sp>
        <p:nvSpPr>
          <p:cNvPr id="8" name="圆角矩形 7"/>
          <p:cNvSpPr/>
          <p:nvPr>
            <p:custDataLst>
              <p:tags r:id="rId10"/>
            </p:custDataLst>
          </p:nvPr>
        </p:nvSpPr>
        <p:spPr>
          <a:xfrm>
            <a:off x="107315" y="3067685"/>
            <a:ext cx="3844925" cy="657860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l"/>
            <a:r>
              <a:rPr lang="en-US" sz="1400" b="1">
                <a:solidFill>
                  <a:schemeClr val="dk1">
                    <a:lumMod val="85000"/>
                    <a:lumOff val="1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</a:t>
            </a:r>
            <a:r>
              <a:rPr lang="en-US" sz="1600" b="1">
                <a:solidFill>
                  <a:schemeClr val="dk1">
                    <a:lumMod val="85000"/>
                    <a:lumOff val="1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</a:t>
            </a:r>
            <a:r>
              <a:rPr sz="1600" b="1">
                <a:solidFill>
                  <a:schemeClr val="dk1">
                    <a:lumMod val="85000"/>
                    <a:lumOff val="1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小青蟹忽然说：“呀，小螃蟹，你的钳子，怎么……”</a:t>
            </a:r>
            <a:endParaRPr lang="zh-CN" altLang="en-US" sz="1600">
              <a:solidFill>
                <a:schemeClr val="lt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98425" y="3722370"/>
            <a:ext cx="3844925" cy="786765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l"/>
            <a:r>
              <a:rPr lang="en-US" b="1">
                <a:solidFill>
                  <a:schemeClr val="dk1">
                    <a:lumMod val="85000"/>
                    <a:lumOff val="15000"/>
                  </a:schemeClr>
                </a:solidFill>
                <a:latin typeface="汉仪典雅体简" panose="00020600040101010101" charset="-122"/>
                <a:ea typeface="汉仪典雅体简" panose="00020600040101010101" charset="-122"/>
                <a:cs typeface="汉仪典雅体简" panose="00020600040101010101" charset="-122"/>
                <a:sym typeface="+mn-ea"/>
              </a:rPr>
              <a:t>   </a:t>
            </a:r>
            <a:r>
              <a:rPr sz="1600" b="1">
                <a:solidFill>
                  <a:schemeClr val="dk1">
                    <a:lumMod val="85000"/>
                    <a:lumOff val="1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小螃蟹说：“嗨，原来那只掉了，后来又长出来一只，所以那么小。没什么！”</a:t>
            </a:r>
            <a:endParaRPr sz="1600" b="1">
              <a:solidFill>
                <a:schemeClr val="dk1">
                  <a:lumMod val="85000"/>
                  <a:lumOff val="15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12"/>
            </p:custDataLst>
          </p:nvPr>
        </p:nvSpPr>
        <p:spPr>
          <a:xfrm>
            <a:off x="107950" y="4509135"/>
            <a:ext cx="3845560" cy="935355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l"/>
            <a:r>
              <a:rPr lang="en-US" b="1">
                <a:solidFill>
                  <a:schemeClr val="dk1">
                    <a:lumMod val="85000"/>
                    <a:lumOff val="15000"/>
                  </a:schemeClr>
                </a:solidFill>
                <a:latin typeface="汉仪典雅体简" panose="00020600040101010101" charset="-122"/>
                <a:ea typeface="汉仪典雅体简" panose="00020600040101010101" charset="-122"/>
                <a:cs typeface="汉仪典雅体简" panose="00020600040101010101" charset="-122"/>
                <a:sym typeface="+mn-ea"/>
              </a:rPr>
              <a:t>   </a:t>
            </a:r>
            <a:r>
              <a:rPr sz="1600" b="1">
                <a:solidFill>
                  <a:schemeClr val="dk1">
                    <a:lumMod val="85000"/>
                    <a:lumOff val="1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“小螃蟹，你胆子真大！”小青蟹佩服地看着他。</a:t>
            </a:r>
            <a:endParaRPr sz="1600" b="1">
              <a:solidFill>
                <a:schemeClr val="dk1">
                  <a:lumMod val="85000"/>
                  <a:lumOff val="15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algn="l"/>
            <a:r>
              <a:rPr lang="en-US" sz="1600" b="1">
                <a:solidFill>
                  <a:schemeClr val="dk1">
                    <a:lumMod val="85000"/>
                    <a:lumOff val="1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            </a:t>
            </a:r>
            <a:r>
              <a:rPr sz="1600" b="1">
                <a:solidFill>
                  <a:schemeClr val="dk1">
                    <a:lumMod val="85000"/>
                    <a:lumOff val="1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——《小青蟹回来了》</a:t>
            </a:r>
            <a:endParaRPr sz="1600" b="1">
              <a:solidFill>
                <a:schemeClr val="dk1">
                  <a:lumMod val="85000"/>
                  <a:lumOff val="15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  <p:grpSp>
        <p:nvGrpSpPr>
          <p:cNvPr id="17" name="组合 16"/>
          <p:cNvGrpSpPr/>
          <p:nvPr/>
        </p:nvGrpSpPr>
        <p:grpSpPr>
          <a:xfrm>
            <a:off x="179705" y="5877560"/>
            <a:ext cx="8798560" cy="1078230"/>
            <a:chOff x="283" y="9256"/>
            <a:chExt cx="13856" cy="1698"/>
          </a:xfrm>
        </p:grpSpPr>
        <p:pic>
          <p:nvPicPr>
            <p:cNvPr id="15" name="图片 14" descr="8"/>
            <p:cNvPicPr>
              <a:picLocks noChangeAspect="1"/>
            </p:cNvPicPr>
            <p:nvPr>
              <p:custDataLst>
                <p:tags r:id="rId13"/>
              </p:custDataLst>
            </p:nvPr>
          </p:nvPicPr>
          <p:blipFill>
            <a:blip r:embed="rId14"/>
            <a:srcRect t="4852" r="7022" b="4852"/>
            <a:stretch>
              <a:fillRect/>
            </a:stretch>
          </p:blipFill>
          <p:spPr>
            <a:xfrm>
              <a:off x="283" y="9256"/>
              <a:ext cx="7143" cy="1699"/>
            </a:xfrm>
            <a:prstGeom prst="rect">
              <a:avLst/>
            </a:prstGeom>
            <a:effectLst>
              <a:softEdge rad="127000"/>
            </a:effectLst>
          </p:spPr>
        </p:pic>
        <p:pic>
          <p:nvPicPr>
            <p:cNvPr id="16" name="图片 15" descr="8"/>
            <p:cNvPicPr>
              <a:picLocks noChangeAspect="1"/>
            </p:cNvPicPr>
            <p:nvPr>
              <p:custDataLst>
                <p:tags r:id="rId15"/>
              </p:custDataLst>
            </p:nvPr>
          </p:nvPicPr>
          <p:blipFill>
            <a:blip r:embed="rId14"/>
            <a:srcRect t="4852" r="7022" b="4852"/>
            <a:stretch>
              <a:fillRect/>
            </a:stretch>
          </p:blipFill>
          <p:spPr>
            <a:xfrm flipH="1">
              <a:off x="7087" y="9256"/>
              <a:ext cx="7053" cy="1699"/>
            </a:xfrm>
            <a:prstGeom prst="rect">
              <a:avLst/>
            </a:prstGeom>
            <a:effectLst>
              <a:softEdge rad="127000"/>
            </a:effectLst>
          </p:spPr>
        </p:pic>
      </p:grpSp>
      <p:pic>
        <p:nvPicPr>
          <p:cNvPr id="4" name="小青蟹回来了">
            <a:hlinkClick r:id="" action="ppaction://media"/>
          </p:cNvPr>
          <p:cNvPicPr/>
          <p:nvPr>
            <a:videoFile r:link="rId16"/>
            <p:extLst>
              <p:ext uri="{DAA4B4D4-6D71-4841-9C94-3DE7FCFB9230}">
                <p14:media xmlns:p14="http://schemas.microsoft.com/office/powerpoint/2010/main" r:embed="rId17"/>
              </p:ext>
            </p:extLst>
            <p:custDataLst>
              <p:tags r:id="rId18"/>
            </p:custDataLst>
          </p:nvPr>
        </p:nvPicPr>
        <p:blipFill>
          <a:blip r:embed="rId19"/>
          <a:stretch>
            <a:fillRect/>
          </a:stretch>
        </p:blipFill>
        <p:spPr>
          <a:xfrm>
            <a:off x="3996055" y="2346325"/>
            <a:ext cx="4998085" cy="3067685"/>
          </a:xfrm>
          <a:prstGeom prst="rect">
            <a:avLst/>
          </a:prstGeom>
        </p:spPr>
      </p:pic>
      <p:sp>
        <p:nvSpPr>
          <p:cNvPr id="5" name="十字星 4"/>
          <p:cNvSpPr/>
          <p:nvPr>
            <p:custDataLst>
              <p:tags r:id="rId20"/>
            </p:custDataLst>
          </p:nvPr>
        </p:nvSpPr>
        <p:spPr>
          <a:xfrm>
            <a:off x="5033010" y="1094105"/>
            <a:ext cx="290195" cy="313055"/>
          </a:xfrm>
          <a:prstGeom prst="star4">
            <a:avLst/>
          </a:prstGeom>
          <a:solidFill>
            <a:srgbClr val="FF0000">
              <a:alpha val="69000"/>
            </a:srgb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6" name="十字星 5"/>
          <p:cNvSpPr/>
          <p:nvPr>
            <p:custDataLst>
              <p:tags r:id="rId21"/>
            </p:custDataLst>
          </p:nvPr>
        </p:nvSpPr>
        <p:spPr>
          <a:xfrm>
            <a:off x="5024755" y="1468755"/>
            <a:ext cx="298450" cy="301625"/>
          </a:xfrm>
          <a:prstGeom prst="star4">
            <a:avLst/>
          </a:prstGeom>
          <a:solidFill>
            <a:srgbClr val="FF0000">
              <a:alpha val="69000"/>
            </a:srgb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0" name="十字星 9"/>
          <p:cNvSpPr/>
          <p:nvPr>
            <p:custDataLst>
              <p:tags r:id="rId22"/>
            </p:custDataLst>
          </p:nvPr>
        </p:nvSpPr>
        <p:spPr>
          <a:xfrm>
            <a:off x="5033010" y="1868805"/>
            <a:ext cx="290195" cy="284480"/>
          </a:xfrm>
          <a:prstGeom prst="star4">
            <a:avLst/>
          </a:prstGeom>
          <a:solidFill>
            <a:srgbClr val="FF0000">
              <a:alpha val="69000"/>
            </a:srgb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</p:spTree>
    <p:custDataLst>
      <p:tags r:id="rId23"/>
    </p:custDataLst>
  </p:cSld>
  <p:clrMapOvr>
    <a:masterClrMapping/>
  </p:clrMapOvr>
  <p:timing>
    <p:tnLst>
      <p:par>
        <p:cTn id="1" dur="indefinite" restart="never" nodeType="tmRoot">
          <p:childTnLst>
            <p:video fullScrn="0">
              <p:cMediaNode>
                <p:cTn id="2" fill="hold" display="1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7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5" name="未标题-2.png" descr="未标题-2.png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-99060"/>
            <a:ext cx="9144943" cy="6858000"/>
          </a:xfrm>
          <a:prstGeom prst="rect">
            <a:avLst/>
          </a:prstGeom>
          <a:ln w="12700">
            <a:miter lim="400000"/>
            <a:headEnd/>
            <a:tailEnd/>
          </a:ln>
        </p:spPr>
      </p:pic>
      <p:grpSp>
        <p:nvGrpSpPr>
          <p:cNvPr id="11" name="组合 10"/>
          <p:cNvGrpSpPr/>
          <p:nvPr/>
        </p:nvGrpSpPr>
        <p:grpSpPr>
          <a:xfrm>
            <a:off x="179070" y="1341120"/>
            <a:ext cx="4821555" cy="3647440"/>
            <a:chOff x="169" y="2112"/>
            <a:chExt cx="7593" cy="5744"/>
          </a:xfrm>
        </p:grpSpPr>
        <p:sp>
          <p:nvSpPr>
            <p:cNvPr id="5" name="圆角矩形 4"/>
            <p:cNvSpPr/>
            <p:nvPr/>
          </p:nvSpPr>
          <p:spPr>
            <a:xfrm>
              <a:off x="169" y="2112"/>
              <a:ext cx="7473" cy="5744"/>
            </a:xfrm>
            <a:prstGeom prst="roundRect">
              <a:avLst/>
            </a:prstGeom>
            <a:solidFill>
              <a:schemeClr val="accent3">
                <a:lumMod val="40000"/>
                <a:lumOff val="60000"/>
              </a:schemeClr>
            </a:solidFill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100" name="文本框 99"/>
            <p:cNvSpPr txBox="1"/>
            <p:nvPr/>
          </p:nvSpPr>
          <p:spPr>
            <a:xfrm>
              <a:off x="396" y="2575"/>
              <a:ext cx="7366" cy="5281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>
              <a:spAutoFit/>
            </a:bodyPr>
            <a:p>
              <a:pPr indent="0"/>
              <a:r>
                <a:rPr lang="en-US" b="0"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rPr>
                <a:t>①</a:t>
              </a:r>
              <a:r>
                <a:rPr lang="zh-CN" b="0"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rPr>
                <a:t>然后，小螃蟹就吐一大堆泡泡，把自己藏起来。他难过的时候，总是这样的。</a:t>
              </a:r>
              <a:r>
                <a:rPr lang="en-US" altLang="zh-CN" b="0"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rPr>
                <a:t>  </a:t>
              </a:r>
              <a:endParaRPr lang="en-US" altLang="zh-CN" b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endParaRPr>
            </a:p>
            <a:p>
              <a:pPr indent="0"/>
              <a:r>
                <a:rPr lang="en-US" sz="1400" b="0"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rPr>
                <a:t>                             ——</a:t>
              </a:r>
              <a:r>
                <a:rPr lang="zh-CN" sz="1400" b="1"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rPr>
                <a:t>（《小青蟹走了》）</a:t>
              </a:r>
              <a:endParaRPr lang="en-US" sz="1400" b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endParaRPr>
            </a:p>
            <a:p>
              <a:pPr indent="0"/>
              <a:r>
                <a:rPr lang="en-US" b="0"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rPr>
                <a:t>②</a:t>
              </a:r>
              <a:r>
                <a:rPr lang="zh-CN" b="0"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rPr>
                <a:t>小螃蟹默默望着大家，被大家骂得呆头呆脑。</a:t>
              </a:r>
              <a:r>
                <a:rPr lang="en-US" altLang="zh-CN" b="0"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rPr>
                <a:t>                   </a:t>
              </a:r>
              <a:r>
                <a:rPr lang="en-US" sz="1400" b="0"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rPr>
                <a:t>——</a:t>
              </a:r>
              <a:r>
                <a:rPr lang="zh-CN" sz="1400" b="1"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rPr>
                <a:t>（《咚咚鼓》）</a:t>
              </a:r>
              <a:r>
                <a:rPr lang="en-US" b="0"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rPr>
                <a:t>③</a:t>
              </a:r>
              <a:r>
                <a:rPr lang="zh-CN" b="0"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rPr>
                <a:t>小螃蟹赶紧钳了一缕狮子的头发，逃回了自己的洞里。</a:t>
              </a:r>
              <a:endParaRPr lang="zh-CN" b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endParaRPr>
            </a:p>
            <a:p>
              <a:pPr indent="0"/>
              <a:r>
                <a:rPr lang="en-US" altLang="zh-CN" b="0"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rPr>
                <a:t>    </a:t>
              </a:r>
              <a:r>
                <a:rPr lang="zh-CN" b="0"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rPr>
                <a:t>小螃蟹吓得躲进洞里，连看也不敢向外面看了。</a:t>
              </a:r>
              <a:r>
                <a:rPr lang="en-US" altLang="zh-CN" b="0"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rPr>
                <a:t>  </a:t>
              </a:r>
              <a:r>
                <a:rPr lang="en-US" altLang="zh-CN" sz="1400" b="0"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rPr>
                <a:t>           </a:t>
              </a:r>
              <a:r>
                <a:rPr lang="en-US" sz="1400" b="0"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rPr>
                <a:t>——</a:t>
              </a:r>
              <a:r>
                <a:rPr lang="zh-CN" sz="1400" b="1"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rPr>
                <a:t>（《咔嚓咔嚓剪头发》）</a:t>
              </a:r>
              <a:endParaRPr lang="en-US" b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endParaRPr>
            </a:p>
            <a:p>
              <a:pPr indent="0"/>
              <a:r>
                <a:rPr lang="en-US" b="0"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rPr>
                <a:t>④</a:t>
              </a:r>
              <a:r>
                <a:rPr lang="zh-CN" b="0"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rPr>
                <a:t>小螃蟹躲在他的泥洞里，很伤心地看着自己。</a:t>
              </a:r>
              <a:r>
                <a:rPr lang="en-US" altLang="zh-CN" b="0"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rPr>
                <a:t>                   </a:t>
              </a:r>
              <a:r>
                <a:rPr lang="en-US" sz="1400"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  <a:sym typeface="+mn-ea"/>
                </a:rPr>
                <a:t>——</a:t>
              </a:r>
              <a:r>
                <a:rPr lang="zh-CN" sz="1400" b="1"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rPr>
                <a:t>《一只大钳子》</a:t>
              </a:r>
              <a:r>
                <a:rPr lang="en-US" b="1"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rPr>
                <a:t> </a:t>
              </a:r>
              <a:endParaRPr lang="en-US" altLang="en-US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endParaRPr>
            </a:p>
          </p:txBody>
        </p:sp>
      </p:grpSp>
      <p:grpSp>
        <p:nvGrpSpPr>
          <p:cNvPr id="13" name="组合 12"/>
          <p:cNvGrpSpPr/>
          <p:nvPr/>
        </p:nvGrpSpPr>
        <p:grpSpPr>
          <a:xfrm>
            <a:off x="5003800" y="1724025"/>
            <a:ext cx="3959860" cy="3210560"/>
            <a:chOff x="7880" y="2112"/>
            <a:chExt cx="6236" cy="5056"/>
          </a:xfrm>
        </p:grpSpPr>
        <p:sp>
          <p:nvSpPr>
            <p:cNvPr id="7" name="圆角矩形 6"/>
            <p:cNvSpPr/>
            <p:nvPr/>
          </p:nvSpPr>
          <p:spPr>
            <a:xfrm>
              <a:off x="7880" y="2112"/>
              <a:ext cx="6237" cy="5057"/>
            </a:xfrm>
            <a:prstGeom prst="roundRect">
              <a:avLst/>
            </a:prstGeom>
            <a:solidFill>
              <a:schemeClr val="tx2">
                <a:lumMod val="40000"/>
                <a:lumOff val="60000"/>
              </a:schemeClr>
            </a:solidFill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3" name="文本框 2"/>
            <p:cNvSpPr txBox="1"/>
            <p:nvPr/>
          </p:nvSpPr>
          <p:spPr>
            <a:xfrm>
              <a:off x="7880" y="2452"/>
              <a:ext cx="6109" cy="4320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>
              <a:noAutofit/>
            </a:bodyPr>
            <a:p>
              <a:pPr indent="304800"/>
              <a:r>
                <a:rPr lang="en-US" altLang="zh-CN" b="0">
                  <a:latin typeface="Calibri" panose="020F0502020204030204" charset="0"/>
                  <a:ea typeface="宋体" panose="02010600030101010101" pitchFamily="2" charset="-122"/>
                </a:rPr>
                <a:t>   </a:t>
              </a:r>
              <a:r>
                <a:rPr lang="zh-CN" b="0"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rPr>
                <a:t>小螃蟹太高兴了，举起他一大一小两只钳子，乱舞起来。</a:t>
              </a:r>
              <a:endParaRPr lang="zh-CN" b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endParaRPr>
            </a:p>
            <a:p>
              <a:pPr indent="304800"/>
              <a:r>
                <a:rPr lang="en-US" altLang="zh-CN" b="0"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rPr>
                <a:t> </a:t>
              </a:r>
              <a:r>
                <a:rPr lang="zh-CN" b="0"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rPr>
                <a:t>小青蟹忽然说：“呀，小螃蟹，你的钳子，怎么……”</a:t>
              </a:r>
              <a:endParaRPr lang="zh-CN" b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endParaRPr>
            </a:p>
            <a:p>
              <a:pPr indent="304800"/>
              <a:r>
                <a:rPr lang="en-US" altLang="zh-CN" b="0"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rPr>
                <a:t> </a:t>
              </a:r>
              <a:r>
                <a:rPr lang="zh-CN" b="0"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rPr>
                <a:t>小螃蟹说：“嗨，原来那只掉了，后来又长出来一只，所以那么小。没什么！”</a:t>
              </a:r>
              <a:endParaRPr lang="zh-CN" b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endParaRPr>
            </a:p>
            <a:p>
              <a:pPr indent="304800"/>
              <a:r>
                <a:rPr lang="zh-CN" b="0"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rPr>
                <a:t>“小螃蟹，你胆子真大！”小青蟹佩服地看着他。</a:t>
              </a:r>
              <a:endParaRPr lang="zh-CN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endParaRPr>
            </a:p>
            <a:p>
              <a:pPr indent="304800" algn="r"/>
              <a:r>
                <a:rPr lang="en-US" altLang="zh-CN" sz="1400" b="1"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rPr>
                <a:t>                                     </a:t>
              </a:r>
              <a:r>
                <a:rPr lang="zh-CN" sz="1400" b="1"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rPr>
                <a:t>——《小青蟹回来了》</a:t>
              </a:r>
              <a:endParaRPr lang="zh-CN" altLang="en-US" sz="1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endParaRPr>
            </a:p>
          </p:txBody>
        </p:sp>
      </p:grpSp>
      <p:pic>
        <p:nvPicPr>
          <p:cNvPr id="8" name="图片 7"/>
          <p:cNvPicPr/>
          <p:nvPr>
            <p:custDataLst>
              <p:tags r:id="rId3"/>
            </p:custDataLst>
          </p:nvPr>
        </p:nvPicPr>
        <p:blipFill>
          <a:blip r:embed="rId4"/>
          <a:srcRect b="6271"/>
          <a:stretch>
            <a:fillRect/>
          </a:stretch>
        </p:blipFill>
        <p:spPr>
          <a:xfrm>
            <a:off x="179705" y="0"/>
            <a:ext cx="2018665" cy="1251585"/>
          </a:xfrm>
          <a:prstGeom prst="roundRect">
            <a:avLst/>
          </a:prstGeom>
          <a:noFill/>
          <a:ln w="9525">
            <a:noFill/>
          </a:ln>
        </p:spPr>
      </p:pic>
      <p:sp>
        <p:nvSpPr>
          <p:cNvPr id="9" name="文本框 8"/>
          <p:cNvSpPr txBox="1"/>
          <p:nvPr/>
        </p:nvSpPr>
        <p:spPr>
          <a:xfrm>
            <a:off x="467360" y="188595"/>
            <a:ext cx="159893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b="1"/>
              <a:t>读一读</a:t>
            </a:r>
            <a:endParaRPr lang="zh-CN" altLang="en-US" b="1"/>
          </a:p>
          <a:p>
            <a:r>
              <a:rPr lang="zh-CN" altLang="en-US" b="1"/>
              <a:t>比一比</a:t>
            </a:r>
            <a:endParaRPr lang="zh-CN" altLang="en-US" b="1"/>
          </a:p>
        </p:txBody>
      </p:sp>
      <p:pic>
        <p:nvPicPr>
          <p:cNvPr id="2" name="图片 1" descr="1"/>
          <p:cNvPicPr>
            <a:picLocks noChangeAspect="1"/>
          </p:cNvPicPr>
          <p:nvPr/>
        </p:nvPicPr>
        <p:blipFill>
          <a:blip r:embed="rId5"/>
          <a:srcRect t="4852" r="6998" b="4852"/>
          <a:stretch>
            <a:fillRect/>
          </a:stretch>
        </p:blipFill>
        <p:spPr>
          <a:xfrm>
            <a:off x="-114935" y="5476240"/>
            <a:ext cx="1860550" cy="1395730"/>
          </a:xfrm>
          <a:prstGeom prst="rect">
            <a:avLst/>
          </a:prstGeom>
          <a:effectLst>
            <a:softEdge rad="127000"/>
          </a:effectLst>
        </p:spPr>
      </p:pic>
      <p:pic>
        <p:nvPicPr>
          <p:cNvPr id="6" name="图片 5" descr="4"/>
          <p:cNvPicPr>
            <a:picLocks noChangeAspect="1"/>
          </p:cNvPicPr>
          <p:nvPr/>
        </p:nvPicPr>
        <p:blipFill>
          <a:blip r:embed="rId6"/>
          <a:srcRect t="4852" r="7022" b="4852"/>
          <a:stretch>
            <a:fillRect/>
          </a:stretch>
        </p:blipFill>
        <p:spPr>
          <a:xfrm>
            <a:off x="1763395" y="5480685"/>
            <a:ext cx="1854200" cy="1391285"/>
          </a:xfrm>
          <a:prstGeom prst="rect">
            <a:avLst/>
          </a:prstGeom>
          <a:effectLst>
            <a:softEdge rad="127000"/>
          </a:effectLst>
        </p:spPr>
      </p:pic>
      <p:pic>
        <p:nvPicPr>
          <p:cNvPr id="12" name="图片 11" descr="6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8"/>
          <a:srcRect r="6207"/>
          <a:stretch>
            <a:fillRect/>
          </a:stretch>
        </p:blipFill>
        <p:spPr>
          <a:xfrm flipH="1">
            <a:off x="3564255" y="5413375"/>
            <a:ext cx="1830070" cy="1515110"/>
          </a:xfrm>
          <a:prstGeom prst="rect">
            <a:avLst/>
          </a:prstGeom>
          <a:effectLst>
            <a:softEdge rad="127000"/>
          </a:effectLst>
        </p:spPr>
      </p:pic>
      <p:pic>
        <p:nvPicPr>
          <p:cNvPr id="10" name="图片 9" descr="7"/>
          <p:cNvPicPr>
            <a:picLocks noChangeAspect="1"/>
          </p:cNvPicPr>
          <p:nvPr/>
        </p:nvPicPr>
        <p:blipFill>
          <a:blip r:embed="rId9"/>
          <a:srcRect t="5898" r="7022" b="4852"/>
          <a:stretch>
            <a:fillRect/>
          </a:stretch>
        </p:blipFill>
        <p:spPr>
          <a:xfrm>
            <a:off x="5292725" y="5448300"/>
            <a:ext cx="1920240" cy="1423670"/>
          </a:xfrm>
          <a:prstGeom prst="rect">
            <a:avLst/>
          </a:prstGeom>
          <a:effectLst>
            <a:softEdge rad="127000"/>
          </a:effectLst>
        </p:spPr>
      </p:pic>
      <p:pic>
        <p:nvPicPr>
          <p:cNvPr id="15" name="图片 14" descr="8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11"/>
          <a:srcRect t="4852" r="7022" b="4852"/>
          <a:stretch>
            <a:fillRect/>
          </a:stretch>
        </p:blipFill>
        <p:spPr>
          <a:xfrm>
            <a:off x="7212965" y="5517515"/>
            <a:ext cx="1914525" cy="1278255"/>
          </a:xfrm>
          <a:prstGeom prst="rect">
            <a:avLst/>
          </a:prstGeom>
          <a:effectLst>
            <a:softEdge rad="127000"/>
          </a:effectLst>
        </p:spPr>
      </p:pic>
    </p:spTree>
    <p:custDataLst>
      <p:tags r:id="rId12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5" name="未标题-2.png" descr="未标题-2.png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635"/>
            <a:ext cx="9144943" cy="6858000"/>
          </a:xfrm>
          <a:prstGeom prst="rect">
            <a:avLst/>
          </a:prstGeom>
          <a:ln w="12700">
            <a:miter lim="400000"/>
            <a:headEnd/>
            <a:tailEnd/>
          </a:ln>
        </p:spPr>
      </p:pic>
      <p:pic>
        <p:nvPicPr>
          <p:cNvPr id="67" name="未标题-13.png" descr="未标题-13.png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4">
            <a:alphaModFix amt="50000"/>
          </a:blip>
          <a:stretch>
            <a:fillRect/>
          </a:stretch>
        </p:blipFill>
        <p:spPr>
          <a:xfrm>
            <a:off x="616707" y="1250808"/>
            <a:ext cx="8527769" cy="4357019"/>
          </a:xfrm>
          <a:prstGeom prst="rect">
            <a:avLst/>
          </a:prstGeom>
          <a:ln w="12700">
            <a:miter lim="400000"/>
            <a:headEnd/>
            <a:tailEnd/>
          </a:ln>
        </p:spPr>
      </p:pic>
      <p:pic>
        <p:nvPicPr>
          <p:cNvPr id="103" name="图片 102"/>
          <p:cNvPicPr/>
          <p:nvPr>
            <p:custDataLst>
              <p:tags r:id="rId5"/>
            </p:custDataLst>
          </p:nvPr>
        </p:nvPicPr>
        <p:blipFill>
          <a:blip r:embed="rId6"/>
          <a:srcRect l="13485" t="2967" r="13145" b="2766"/>
          <a:stretch>
            <a:fillRect/>
          </a:stretch>
        </p:blipFill>
        <p:spPr>
          <a:xfrm>
            <a:off x="683895" y="1250950"/>
            <a:ext cx="3168650" cy="4176395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19" name="组合 18"/>
          <p:cNvGrpSpPr/>
          <p:nvPr/>
        </p:nvGrpSpPr>
        <p:grpSpPr>
          <a:xfrm>
            <a:off x="35560" y="5967095"/>
            <a:ext cx="9146540" cy="955040"/>
            <a:chOff x="56" y="9397"/>
            <a:chExt cx="14404" cy="1504"/>
          </a:xfrm>
        </p:grpSpPr>
        <p:pic>
          <p:nvPicPr>
            <p:cNvPr id="5" name="图片 4" descr="1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8"/>
            <a:srcRect t="4852" r="6998" b="4852"/>
            <a:stretch>
              <a:fillRect/>
            </a:stretch>
          </p:blipFill>
          <p:spPr>
            <a:xfrm>
              <a:off x="56" y="9397"/>
              <a:ext cx="2004" cy="1504"/>
            </a:xfrm>
            <a:prstGeom prst="rect">
              <a:avLst/>
            </a:prstGeom>
            <a:effectLst>
              <a:softEdge rad="127000"/>
            </a:effectLst>
          </p:spPr>
        </p:pic>
        <p:pic>
          <p:nvPicPr>
            <p:cNvPr id="9" name="图片 8" descr="4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10"/>
            <a:srcRect t="4852" r="7022" b="4852"/>
            <a:stretch>
              <a:fillRect/>
            </a:stretch>
          </p:blipFill>
          <p:spPr>
            <a:xfrm>
              <a:off x="5499" y="9485"/>
              <a:ext cx="1780" cy="1336"/>
            </a:xfrm>
            <a:prstGeom prst="rect">
              <a:avLst/>
            </a:prstGeom>
            <a:effectLst>
              <a:softEdge rad="127000"/>
            </a:effectLst>
          </p:spPr>
        </p:pic>
        <p:pic>
          <p:nvPicPr>
            <p:cNvPr id="12" name="图片 11" descr="6"/>
            <p:cNvPicPr>
              <a:picLocks noChangeAspect="1"/>
            </p:cNvPicPr>
            <p:nvPr>
              <p:custDataLst>
                <p:tags r:id="rId11"/>
              </p:custDataLst>
            </p:nvPr>
          </p:nvPicPr>
          <p:blipFill>
            <a:blip r:embed="rId12"/>
            <a:srcRect r="6207"/>
            <a:stretch>
              <a:fillRect/>
            </a:stretch>
          </p:blipFill>
          <p:spPr>
            <a:xfrm flipH="1">
              <a:off x="9241" y="9397"/>
              <a:ext cx="1754" cy="1452"/>
            </a:xfrm>
            <a:prstGeom prst="rect">
              <a:avLst/>
            </a:prstGeom>
            <a:effectLst>
              <a:softEdge rad="127000"/>
            </a:effectLst>
          </p:spPr>
        </p:pic>
        <p:pic>
          <p:nvPicPr>
            <p:cNvPr id="14" name="图片 13" descr="7"/>
            <p:cNvPicPr>
              <a:picLocks noChangeAspect="1"/>
            </p:cNvPicPr>
            <p:nvPr>
              <p:custDataLst>
                <p:tags r:id="rId13"/>
              </p:custDataLst>
            </p:nvPr>
          </p:nvPicPr>
          <p:blipFill>
            <a:blip r:embed="rId14"/>
            <a:srcRect t="5898" r="7022" b="4852"/>
            <a:stretch>
              <a:fillRect/>
            </a:stretch>
          </p:blipFill>
          <p:spPr>
            <a:xfrm>
              <a:off x="10942" y="9485"/>
              <a:ext cx="1683" cy="1248"/>
            </a:xfrm>
            <a:prstGeom prst="rect">
              <a:avLst/>
            </a:prstGeom>
            <a:effectLst>
              <a:softEdge rad="127000"/>
            </a:effectLst>
          </p:spPr>
        </p:pic>
        <p:pic>
          <p:nvPicPr>
            <p:cNvPr id="15" name="图片 14" descr="8"/>
            <p:cNvPicPr>
              <a:picLocks noChangeAspect="1"/>
            </p:cNvPicPr>
            <p:nvPr>
              <p:custDataLst>
                <p:tags r:id="rId15"/>
              </p:custDataLst>
            </p:nvPr>
          </p:nvPicPr>
          <p:blipFill>
            <a:blip r:embed="rId16"/>
            <a:srcRect t="4852" r="7022" b="4852"/>
            <a:stretch>
              <a:fillRect/>
            </a:stretch>
          </p:blipFill>
          <p:spPr>
            <a:xfrm>
              <a:off x="12502" y="9483"/>
              <a:ext cx="1958" cy="1307"/>
            </a:xfrm>
            <a:prstGeom prst="rect">
              <a:avLst/>
            </a:prstGeom>
            <a:effectLst>
              <a:softEdge rad="127000"/>
            </a:effectLst>
          </p:spPr>
        </p:pic>
        <p:pic>
          <p:nvPicPr>
            <p:cNvPr id="16" name="图片 15" descr="2"/>
            <p:cNvPicPr>
              <a:picLocks noChangeAspect="1"/>
            </p:cNvPicPr>
            <p:nvPr>
              <p:custDataLst>
                <p:tags r:id="rId17"/>
              </p:custDataLst>
            </p:nvPr>
          </p:nvPicPr>
          <p:blipFill>
            <a:blip r:embed="rId18"/>
            <a:srcRect t="4852" r="6998" b="4852"/>
            <a:stretch>
              <a:fillRect/>
            </a:stretch>
          </p:blipFill>
          <p:spPr>
            <a:xfrm>
              <a:off x="1967" y="9408"/>
              <a:ext cx="1854" cy="1391"/>
            </a:xfrm>
            <a:prstGeom prst="rect">
              <a:avLst/>
            </a:prstGeom>
            <a:effectLst>
              <a:softEdge rad="127000"/>
            </a:effectLst>
          </p:spPr>
        </p:pic>
        <p:pic>
          <p:nvPicPr>
            <p:cNvPr id="17" name="图片 16" descr="3"/>
            <p:cNvPicPr>
              <a:picLocks noChangeAspect="1"/>
            </p:cNvPicPr>
            <p:nvPr>
              <p:custDataLst>
                <p:tags r:id="rId19"/>
              </p:custDataLst>
            </p:nvPr>
          </p:nvPicPr>
          <p:blipFill>
            <a:blip r:embed="rId20"/>
            <a:srcRect t="5898" r="6998" b="5898"/>
            <a:stretch>
              <a:fillRect/>
            </a:stretch>
          </p:blipFill>
          <p:spPr>
            <a:xfrm>
              <a:off x="3662" y="9448"/>
              <a:ext cx="1841" cy="1349"/>
            </a:xfrm>
            <a:prstGeom prst="rect">
              <a:avLst/>
            </a:prstGeom>
            <a:effectLst>
              <a:softEdge rad="127000"/>
            </a:effectLst>
          </p:spPr>
        </p:pic>
        <p:pic>
          <p:nvPicPr>
            <p:cNvPr id="18" name="图片 17" descr="5"/>
            <p:cNvPicPr>
              <a:picLocks noChangeAspect="1"/>
            </p:cNvPicPr>
            <p:nvPr>
              <p:custDataLst>
                <p:tags r:id="rId21"/>
              </p:custDataLst>
            </p:nvPr>
          </p:nvPicPr>
          <p:blipFill>
            <a:blip r:embed="rId22"/>
            <a:srcRect t="4852" r="7022" b="4852"/>
            <a:stretch>
              <a:fillRect/>
            </a:stretch>
          </p:blipFill>
          <p:spPr>
            <a:xfrm>
              <a:off x="7234" y="9458"/>
              <a:ext cx="1855" cy="1392"/>
            </a:xfrm>
            <a:prstGeom prst="rect">
              <a:avLst/>
            </a:prstGeom>
            <a:effectLst>
              <a:softEdge rad="127000"/>
            </a:effectLst>
          </p:spPr>
        </p:pic>
      </p:grpSp>
    </p:spTree>
    <p:custDataLst>
      <p:tags r:id="rId23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p="http://schemas.openxmlformats.org/presentationml/2006/main">
  <p:tag name="KSO_WM_UNIT_SUBTYPE" val="v"/>
  <p:tag name="KSO_WM_TEMPLATE_CATEGORY" val="chip"/>
  <p:tag name="KSO_WM_TEMPLATE_INDEX" val="20229792"/>
  <p:tag name="KSO_WM_UNIT_TYPE" val="i"/>
  <p:tag name="KSO_WM_UNIT_INDEX" val="1"/>
  <p:tag name="KSO_WM_UNIT_ID" val="chip20229792_7*i*1"/>
  <p:tag name="KSO_WM_BEAUTIFY_FLAG" val="#wm#"/>
  <p:tag name="KSO_WM_TAG_VERSION" val="1.0"/>
  <p:tag name="KSO_WM_CHIP_GROUPID" val="63a2c3930c9383becdee606c"/>
  <p:tag name="KSO_WM_CHIP_XID" val="63a2c3960c9383becdee607e"/>
  <p:tag name="KSO_WM_UNIT_DEC_AREA_ID" val="478baef6e20f4c419eee2ff05698ce8b"/>
  <p:tag name="KSO_WM_CHIP_FILLAREA_FILL_RULE" val="{&quot;fill_align&quot;:&quot;cm&quot;,&quot;fill_effect&quot;:[],&quot;fill_mode&quot;:&quot;full&quot;,&quot;sacle_strategy&quot;:&quot;stretch&quot;}"/>
  <p:tag name="KSO_WM_UNIT_DEC_SUPPORTCHANGEPIC" val="0"/>
  <p:tag name="KSO_WM_UNIT_DEC_CHANGEPICRESERVED" val="1"/>
  <p:tag name="KSO_WM_ASSEMBLE_CHIP_INDEX" val="a773ea2f6d7442e6a21b26e4f86e630b"/>
</p:tagLst>
</file>

<file path=ppt/tags/tag2.xml><?xml version="1.0" encoding="utf-8"?>
<p:tagLst xmlns:p="http://schemas.openxmlformats.org/presentationml/2006/main">
  <p:tag name="KSO_WM_UNIT_SUBTYPE" val="w"/>
  <p:tag name="KSO_WM_TEMPLATE_CATEGORY" val="chip"/>
  <p:tag name="KSO_WM_TEMPLATE_INDEX" val="20229792"/>
  <p:tag name="KSO_WM_UNIT_TYPE" val="i"/>
  <p:tag name="KSO_WM_UNIT_INDEX" val="1"/>
  <p:tag name="KSO_WM_UNIT_ID" val="chip20229792_8*i*1"/>
  <p:tag name="KSO_WM_BEAUTIFY_FLAG" val="#wm#"/>
  <p:tag name="KSO_WM_TAG_VERSION" val="1.0"/>
  <p:tag name="KSO_WM_CHIP_GROUPID" val="63a2c3930c9383becdee606c"/>
  <p:tag name="KSO_WM_CHIP_XID" val="63a2c3960c9383becdee607c"/>
  <p:tag name="KSO_WM_UNIT_DEC_AREA_ID" val="c2eede2eaff84c14af9d7e5b0a2cf495"/>
  <p:tag name="KSO_WM_CHIP_FILLAREA_FILL_RULE" val="{&quot;fill_align&quot;:&quot;cm&quot;,&quot;fill_effect&quot;:[],&quot;fill_mode&quot;:&quot;adaptive&quot;,&quot;sacle_strategy&quot;:&quot;stretch&quot;}"/>
  <p:tag name="KSO_WM_UNIT_DEC_SUPPORTCHANGEPIC" val="0"/>
  <p:tag name="KSO_WM_UNIT_DEC_CHANGEPICRESERVED" val="1"/>
  <p:tag name="KSO_WM_ASSEMBLE_CHIP_INDEX" val="5a50df8c6d384622a6910fab8c28e8e0"/>
</p:tagLst>
</file>

<file path=ppt/tags/tag3.xml><?xml version="1.0" encoding="utf-8"?>
<p:tagLst xmlns:p="http://schemas.openxmlformats.org/presentationml/2006/main">
  <p:tag name="KSO_WM_UNIT_SUBTYPE" val="r"/>
  <p:tag name="KSO_WM_TEMPLATE_CATEGORY" val="chip"/>
  <p:tag name="KSO_WM_TEMPLATE_INDEX" val="20229792"/>
  <p:tag name="KSO_WM_UNIT_TYPE" val="i"/>
  <p:tag name="KSO_WM_UNIT_INDEX" val="1"/>
  <p:tag name="KSO_WM_UNIT_ID" val="chip20229792_9*i*1"/>
  <p:tag name="KSO_WM_BEAUTIFY_FLAG" val="#wm#"/>
  <p:tag name="KSO_WM_TAG_VERSION" val="1.0"/>
  <p:tag name="KSO_WM_CHIP_GROUPID" val="63a2c3930c9383becdee606c"/>
  <p:tag name="KSO_WM_CHIP_XID" val="63a2c3960c9383becdee607d"/>
  <p:tag name="KSO_WM_UNIT_DEC_AREA_ID" val="b9593b2ec30e4b29bcb69bf57f9d59eb"/>
  <p:tag name="KSO_WM_CHIP_FILLAREA_FILL_RULE" val="{&quot;fill_align&quot;:&quot;lm&quot;,&quot;fill_effect&quot;:[],&quot;fill_mode&quot;:&quot;adaptive&quot;,&quot;sacle_strategy&quot;:&quot;stretch&quot;}"/>
  <p:tag name="KSO_WM_UNIT_DEC_SUPPORTCHANGEPIC" val="0"/>
  <p:tag name="KSO_WM_UNIT_DEC_CHANGEPICRESERVED" val="1"/>
  <p:tag name="KSO_WM_ASSEMBLE_CHIP_INDEX" val="f158829b1e0642a1a20775f29ed06da1"/>
</p:tagLst>
</file>

<file path=ppt/tags/tag4.xml><?xml version="1.0" encoding="utf-8"?>
<p:tagLst xmlns:p="http://schemas.openxmlformats.org/presentationml/2006/main">
  <p:tag name="KSO_WM_UNIT_TEXT_FILL_FORE_SCHEMECOLOR_INDEX_BRIGHTNESS" val="0.15"/>
  <p:tag name="KSO_WM_UNIT_TEXT_FILL_FORE_SCHEMECOLOR_INDEX" val="1"/>
  <p:tag name="KSO_WM_UNIT_TEXT_FILL_TYPE" val="1"/>
</p:tagLst>
</file>

<file path=ppt/tags/tag5.xml><?xml version="1.0" encoding="utf-8"?>
<p:tagLst xmlns:p="http://schemas.openxmlformats.org/presentationml/2006/main">
  <p:tag name="KSO_WM_UNIT_TEXT_FILL_FORE_SCHEMECOLOR_INDEX_BRIGHTNESS" val="0.15"/>
  <p:tag name="KSO_WM_UNIT_TEXT_FILL_FORE_SCHEMECOLOR_INDEX" val="1"/>
  <p:tag name="KSO_WM_UNIT_TEXT_FILL_TYPE" val="1"/>
</p:tagLst>
</file>

<file path=ppt/tags/tag6.xml><?xml version="1.0" encoding="utf-8"?>
<p:tagLst xmlns:p="http://schemas.openxmlformats.org/presentationml/2006/main">
  <p:tag name="KSO_WM_UNIT_TEXT_FILL_FORE_SCHEMECOLOR_INDEX_BRIGHTNESS" val="0.15"/>
  <p:tag name="KSO_WM_UNIT_TEXT_FILL_FORE_SCHEMECOLOR_INDEX" val="1"/>
  <p:tag name="KSO_WM_UNIT_TEXT_FILL_TYPE" val="1"/>
</p:tagLst>
</file>

<file path=ppt/tags/tag7.xml><?xml version="1.0" encoding="utf-8"?>
<p:tagLst xmlns:p="http://schemas.openxmlformats.org/presentationml/2006/main">
  <p:tag name="KSO_WM_UNIT_ISCONTENTSTITLE" val="0"/>
  <p:tag name="KSO_WM_UNIT_ISNUMDGMTITLE" val="0"/>
  <p:tag name="KSO_WM_UNIT_PRESET_TEXT" val="冬至通用可爱卡通风格模板"/>
  <p:tag name="KSO_WM_UNIT_NOCLEAR" val="0"/>
  <p:tag name="KSO_WM_UNIT_VALUE" val="21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custom20229792_1*a*1"/>
  <p:tag name="KSO_WM_TEMPLATE_CATEGORY" val="custom"/>
  <p:tag name="KSO_WM_TEMPLATE_INDEX" val="20229792"/>
  <p:tag name="KSO_WM_UNIT_LAYERLEVEL" val="1"/>
  <p:tag name="KSO_WM_TAG_VERSION" val="1.0"/>
  <p:tag name="KSO_WM_BEAUTIFY_FLAG" val="#wm#"/>
  <p:tag name="KSO_WM_UNIT_DEFAULT_FONT" val="60;66;2"/>
  <p:tag name="KSO_WM_UNIT_BLOCK" val="0"/>
  <p:tag name="KSO_WM_UNIT_DEC_AREA_ID" val="86cb17afd278406ea664892cacae9924"/>
  <p:tag name="KSO_WM_CHIP_GROUPID" val="619ded4456c5b5f57912a6db"/>
  <p:tag name="KSO_WM_CHIP_XID" val="619ded4456c5b5f57912a6d8"/>
  <p:tag name="KSO_WM_CHIP_FILLAREA_FILL_RULE" val="{&quot;fill_align&quot;:&quot;rb&quot;,&quot;fill_mode&quot;:&quot;adaptive&quot;,&quot;sacle_strategy&quot;:&quot;smart&quot;}"/>
  <p:tag name="KSO_WM_ASSEMBLE_CHIP_INDEX" val="5273f89b5f8546789a210b408404560f"/>
  <p:tag name="KSO_WM_UNIT_TEXT_FILL_FORE_SCHEMECOLOR_INDEX_BRIGHTNESS" val="-0.25"/>
  <p:tag name="KSO_WM_UNIT_TEXT_FILL_FORE_SCHEMECOLOR_INDEX" val="5"/>
  <p:tag name="KSO_WM_UNIT_TEXT_FILL_TYPE" val="1"/>
  <p:tag name="KSO_WM_TEMPLATE_ASSEMBLE_XID" val="63a2e2de0c9383becdee7f70"/>
  <p:tag name="KSO_WM_TEMPLATE_ASSEMBLE_GROUPID" val="63a2c3930c9383becdee606c"/>
</p:tagLst>
</file>

<file path=ppt/tags/tag8.xml><?xml version="1.0" encoding="utf-8"?>
<p:tagLst xmlns:p="http://schemas.openxmlformats.org/presentationml/2006/main">
  <p:tag name="KSO_WM_UNIT_ISCONTENTSTITLE" val="0"/>
  <p:tag name="KSO_WM_UNIT_ISNUMDGMTITLE" val="0"/>
  <p:tag name="KSO_WM_UNIT_PRESET_TEXT" val="单击添加副标题"/>
  <p:tag name="KSO_WM_UNIT_NOCLEAR" val="0"/>
  <p:tag name="KSO_WM_UNIT_VALUE" val="44"/>
  <p:tag name="KSO_WM_UNIT_HIGHLIGHT" val="0"/>
  <p:tag name="KSO_WM_UNIT_COMPATIBLE" val="0"/>
  <p:tag name="KSO_WM_UNIT_DIAGRAM_ISNUMVISUAL" val="0"/>
  <p:tag name="KSO_WM_UNIT_DIAGRAM_ISREFERUNIT" val="0"/>
  <p:tag name="KSO_WM_UNIT_TYPE" val="b"/>
  <p:tag name="KSO_WM_UNIT_INDEX" val="1"/>
  <p:tag name="KSO_WM_UNIT_ID" val="custom20229792_1*b*1"/>
  <p:tag name="KSO_WM_TEMPLATE_CATEGORY" val="custom"/>
  <p:tag name="KSO_WM_TEMPLATE_INDEX" val="20229792"/>
  <p:tag name="KSO_WM_UNIT_LAYERLEVEL" val="1"/>
  <p:tag name="KSO_WM_TAG_VERSION" val="1.0"/>
  <p:tag name="KSO_WM_BEAUTIFY_FLAG" val="#wm#"/>
  <p:tag name="KSO_WM_UNIT_DEFAULT_FONT" val="16;18;2"/>
  <p:tag name="KSO_WM_UNIT_BLOCK" val="0"/>
  <p:tag name="KSO_WM_UNIT_DEC_AREA_ID" val="53fa855f7a3249d1a4450e13018d174a"/>
  <p:tag name="KSO_WM_CHIP_GROUPID" val="619ded4456c5b5f57912a6db"/>
  <p:tag name="KSO_WM_CHIP_XID" val="619ded4456c5b5f57912a6d8"/>
  <p:tag name="KSO_WM_CHIP_FILLAREA_FILL_RULE" val="{&quot;fill_align&quot;:&quot;rb&quot;,&quot;fill_mode&quot;:&quot;adaptive&quot;,&quot;sacle_strategy&quot;:&quot;smart&quot;}"/>
  <p:tag name="KSO_WM_ASSEMBLE_CHIP_INDEX" val="5273f89b5f8546789a210b408404560f"/>
  <p:tag name="KSO_WM_UNIT_TEXT_FILL_FORE_SCHEMECOLOR_INDEX_BRIGHTNESS" val="0.15"/>
  <p:tag name="KSO_WM_UNIT_TEXT_FILL_FORE_SCHEMECOLOR_INDEX" val="13"/>
  <p:tag name="KSO_WM_UNIT_TEXT_FILL_TYPE" val="1"/>
  <p:tag name="KSO_WM_TEMPLATE_ASSEMBLE_XID" val="63a2e2de0c9383becdee7f70"/>
  <p:tag name="KSO_WM_TEMPLATE_ASSEMBLE_GROUPID" val="63a2c3930c9383becdee606c"/>
</p:tagLst>
</file>

<file path=ppt/tags/tag9.xml><?xml version="1.0" encoding="utf-8"?>
<p:tagLst xmlns:p="http://schemas.openxmlformats.org/presentationml/2006/main">
  <p:tag name="KSO_WM_UNIT_SUBTYPE" val="a"/>
  <p:tag name="KSO_WM_UNIT_PRESET_TEXT" val="单击此处添加文本具体内容，简明扼要地阐述你的观点"/>
  <p:tag name="KSO_WM_UNIT_NOCLEAR" val="0"/>
  <p:tag name="KSO_WM_UNIT_VALUE" val="75"/>
  <p:tag name="KSO_WM_UNIT_HIGHLIGHT" val="0"/>
  <p:tag name="KSO_WM_UNIT_COMPATIBLE" val="0"/>
  <p:tag name="KSO_WM_UNIT_DIAGRAM_ISNUMVISUAL" val="0"/>
  <p:tag name="KSO_WM_UNIT_DIAGRAM_ISREFERUNIT" val="0"/>
  <p:tag name="KSO_WM_UNIT_TYPE" val="f"/>
  <p:tag name="KSO_WM_UNIT_INDEX" val="1"/>
  <p:tag name="KSO_WM_UNIT_ID" val="custom20229792_1*f*1"/>
  <p:tag name="KSO_WM_TEMPLATE_CATEGORY" val="custom"/>
  <p:tag name="KSO_WM_TEMPLATE_INDEX" val="20229792"/>
  <p:tag name="KSO_WM_UNIT_LAYERLEVEL" val="1"/>
  <p:tag name="KSO_WM_TAG_VERSION" val="1.0"/>
  <p:tag name="KSO_WM_BEAUTIFY_FLAG" val="#wm#"/>
  <p:tag name="KSO_WM_UNIT_DEFAULT_FONT" val="14;16;2"/>
  <p:tag name="KSO_WM_UNIT_BLOCK" val="0"/>
  <p:tag name="KSO_WM_UNIT_DEC_AREA_ID" val="c6dd8be8c2ff4b9897e6de9f1a200e45"/>
  <p:tag name="KSO_WM_CHIP_GROUPID" val="619ded4456c5b5f57912a6db"/>
  <p:tag name="KSO_WM_CHIP_XID" val="619ded4456c5b5f57912a6d8"/>
  <p:tag name="KSO_WM_CHIP_FILLAREA_FILL_RULE" val="{&quot;fill_align&quot;:&quot;rb&quot;,&quot;fill_mode&quot;:&quot;adaptive&quot;,&quot;sacle_strategy&quot;:&quot;smart&quot;}"/>
  <p:tag name="KSO_WM_ASSEMBLE_CHIP_INDEX" val="5273f89b5f8546789a210b408404560f"/>
  <p:tag name="KSO_WM_UNIT_TEXT_FILL_FORE_SCHEMECOLOR_INDEX_BRIGHTNESS" val="0.15"/>
  <p:tag name="KSO_WM_UNIT_TEXT_FILL_FORE_SCHEMECOLOR_INDEX" val="13"/>
  <p:tag name="KSO_WM_UNIT_TEXT_FILL_TYPE" val="1"/>
  <p:tag name="KSO_WM_TEMPLATE_ASSEMBLE_XID" val="63a2e2de0c9383becdee7f70"/>
  <p:tag name="KSO_WM_TEMPLATE_ASSEMBLE_GROUPID" val="63a2c3930c9383becdee606c"/>
</p:tagLst>
</file>

<file path=ppt/tags/tag10.xml><?xml version="1.0" encoding="utf-8"?>
<p:tagLst xmlns:p="http://schemas.openxmlformats.org/presentationml/2006/main">
  <p:tag name="KSO_WM_UNIT_SUBTYPE" val="v"/>
  <p:tag name="KSO_WM_TEMPLATE_CATEGORY" val="chip"/>
  <p:tag name="KSO_WM_TEMPLATE_INDEX" val="20229792"/>
  <p:tag name="KSO_WM_UNIT_TYPE" val="i"/>
  <p:tag name="KSO_WM_UNIT_INDEX" val="1"/>
  <p:tag name="KSO_WM_UNIT_ID" val="chip20229792_1*i*1"/>
  <p:tag name="KSO_WM_BEAUTIFY_FLAG" val="#wm#"/>
  <p:tag name="KSO_WM_TAG_VERSION" val="1.0"/>
  <p:tag name="KSO_WM_CHIP_GROUPID" val="63a2c3930c9383becdee606c"/>
  <p:tag name="KSO_WM_CHIP_XID" val="63a2c3960c9383becdee607b"/>
  <p:tag name="KSO_WM_UNIT_DEC_AREA_ID" val="25ed2b33d5a64e37aac9ff57dc32fad4"/>
  <p:tag name="KSO_WM_CHIP_FILLAREA_FILL_RULE" val="{&quot;fill_align&quot;:&quot;cm&quot;,&quot;fill_effect&quot;:[],&quot;fill_mode&quot;:&quot;full&quot;,&quot;sacle_strategy&quot;:&quot;stretch&quot;}"/>
  <p:tag name="KSO_WM_UNIT_DEC_SUPPORTCHANGEPIC" val="0"/>
  <p:tag name="KSO_WM_UNIT_DEC_CHANGEPICRESERVED" val="1"/>
  <p:tag name="KSO_WM_ASSEMBLE_CHIP_INDEX" val="ddb94c3edbfa4f1b85f7c49376b19ade"/>
</p:tagLst>
</file>

<file path=ppt/tags/tag11.xml><?xml version="1.0" encoding="utf-8"?>
<p:tagLst xmlns:p="http://schemas.openxmlformats.org/presentationml/2006/main">
  <p:tag name="KSO_WM_UNIT_SUBTYPE" val="w"/>
  <p:tag name="KSO_WM_TEMPLATE_CATEGORY" val="chip"/>
  <p:tag name="KSO_WM_TEMPLATE_INDEX" val="20229792"/>
  <p:tag name="KSO_WM_UNIT_TYPE" val="i"/>
  <p:tag name="KSO_WM_UNIT_INDEX" val="1"/>
  <p:tag name="KSO_WM_UNIT_ID" val="chip20229792_2*i*1"/>
  <p:tag name="KSO_WM_BEAUTIFY_FLAG" val="#wm#"/>
  <p:tag name="KSO_WM_TAG_VERSION" val="1.0"/>
  <p:tag name="KSO_WM_CHIP_GROUPID" val="63a2c3930c9383becdee606c"/>
  <p:tag name="KSO_WM_CHIP_XID" val="63a2c3960c9383becdee607a"/>
  <p:tag name="KSO_WM_UNIT_DEC_AREA_ID" val="8a0b4e32ab9a4f6488249a234f2f97bc"/>
  <p:tag name="KSO_WM_CHIP_FILLAREA_FILL_RULE" val="{&quot;fill_align&quot;:&quot;rm&quot;,&quot;fill_effect&quot;:[],&quot;fill_mode&quot;:&quot;adaptive&quot;,&quot;sacle_strategy&quot;:&quot;stretch&quot;}"/>
  <p:tag name="KSO_WM_UNIT_DEC_SUPPORTCHANGEPIC" val="0"/>
  <p:tag name="KSO_WM_UNIT_DEC_CHANGEPICRESERVED" val="1"/>
  <p:tag name="KSO_WM_ASSEMBLE_CHIP_INDEX" val="ed1fb3dda8c647539523f034b0fde4ff"/>
</p:tagLst>
</file>

<file path=ppt/tags/tag12.xml><?xml version="1.0" encoding="utf-8"?>
<p:tagLst xmlns:p="http://schemas.openxmlformats.org/presentationml/2006/main">
  <p:tag name="KSO_WM_UNIT_SUBTYPE" val="t"/>
  <p:tag name="KSO_WM_TEMPLATE_CATEGORY" val="chip"/>
  <p:tag name="KSO_WM_TEMPLATE_INDEX" val="20229792"/>
  <p:tag name="KSO_WM_UNIT_TYPE" val="i"/>
  <p:tag name="KSO_WM_UNIT_INDEX" val="1"/>
  <p:tag name="KSO_WM_UNIT_ID" val="chip20229792_3*i*1"/>
  <p:tag name="KSO_WM_BEAUTIFY_FLAG" val="#wm#"/>
  <p:tag name="KSO_WM_TAG_VERSION" val="1.0"/>
  <p:tag name="KSO_WM_CHIP_GROUPID" val="63a2c3930c9383becdee606c"/>
  <p:tag name="KSO_WM_CHIP_XID" val="63a2c3960c9383becdee6079"/>
  <p:tag name="KSO_WM_UNIT_DEC_AREA_ID" val="17f3d2ce02c6457ba2156bad94dd3487"/>
  <p:tag name="KSO_WM_CHIP_FILLAREA_FILL_RULE" val="{&quot;fill_align&quot;:&quot;lb&quot;,&quot;fill_effect&quot;:[],&quot;fill_mode&quot;:&quot;adaptive&quot;,&quot;sacle_strategy&quot;:&quot;stretch&quot;}"/>
  <p:tag name="KSO_WM_UNIT_DEC_SUPPORTCHANGEPIC" val="0"/>
  <p:tag name="KSO_WM_UNIT_DEC_CHANGEPICRESERVED" val="1"/>
  <p:tag name="KSO_WM_ASSEMBLE_CHIP_INDEX" val="5a8657b4b27141a790d5b49f474aea63"/>
</p:tagLst>
</file>

<file path=ppt/tags/tag13.xml><?xml version="1.0" encoding="utf-8"?>
<p:tagLst xmlns:p="http://schemas.openxmlformats.org/presentationml/2006/main">
  <p:tag name="KSO_WM_UNIT_TEXT_FILL_FORE_SCHEMECOLOR_INDEX_BRIGHTNESS" val="0"/>
  <p:tag name="KSO_WM_UNIT_TEXT_FILL_FORE_SCHEMECOLOR_INDEX" val="13"/>
  <p:tag name="KSO_WM_UNIT_TEXT_FILL_TYPE" val="1"/>
</p:tagLst>
</file>

<file path=ppt/tags/tag14.xml><?xml version="1.0" encoding="utf-8"?>
<p:tagLst xmlns:p="http://schemas.openxmlformats.org/presentationml/2006/main">
  <p:tag name="KSO_WM_UNIT_TEXT_FILL_FORE_SCHEMECOLOR_INDEX_BRIGHTNESS" val="0"/>
  <p:tag name="KSO_WM_UNIT_TEXT_FILL_FORE_SCHEMECOLOR_INDEX" val="13"/>
  <p:tag name="KSO_WM_UNIT_TEXT_FILL_TYPE" val="1"/>
</p:tagLst>
</file>

<file path=ppt/tags/tag15.xml><?xml version="1.0" encoding="utf-8"?>
<p:tagLst xmlns:p="http://schemas.openxmlformats.org/presentationml/2006/main">
  <p:tag name="KSO_WM_UNIT_TEXT_FILL_FORE_SCHEMECOLOR_INDEX_BRIGHTNESS" val="0.15"/>
  <p:tag name="KSO_WM_UNIT_TEXT_FILL_FORE_SCHEMECOLOR_INDEX" val="1"/>
  <p:tag name="KSO_WM_UNIT_TEXT_FILL_TYPE" val="1"/>
</p:tagLst>
</file>

<file path=ppt/tags/tag16.xml><?xml version="1.0" encoding="utf-8"?>
<p:tagLst xmlns:p="http://schemas.openxmlformats.org/presentationml/2006/main">
  <p:tag name="KSO_WM_UNIT_TEXT_FILL_FORE_SCHEMECOLOR_INDEX_BRIGHTNESS" val="0.15"/>
  <p:tag name="KSO_WM_UNIT_TEXT_FILL_FORE_SCHEMECOLOR_INDEX" val="1"/>
  <p:tag name="KSO_WM_UNIT_TEXT_FILL_TYPE" val="1"/>
</p:tagLst>
</file>

<file path=ppt/tags/tag17.xml><?xml version="1.0" encoding="utf-8"?>
<p:tagLst xmlns:p="http://schemas.openxmlformats.org/presentationml/2006/main">
  <p:tag name="KSO_WM_UNIT_TEXT_FILL_FORE_SCHEMECOLOR_INDEX_BRIGHTNESS" val="0.15"/>
  <p:tag name="KSO_WM_UNIT_TEXT_FILL_FORE_SCHEMECOLOR_INDEX" val="1"/>
  <p:tag name="KSO_WM_UNIT_TEXT_FILL_TYPE" val="1"/>
</p:tagLst>
</file>

<file path=ppt/tags/tag18.xml><?xml version="1.0" encoding="utf-8"?>
<p:tagLst xmlns:p="http://schemas.openxmlformats.org/presentationml/2006/main">
  <p:tag name="KSO_WM_UNIT_SUBTYPE" val="v"/>
  <p:tag name="KSO_WM_TEMPLATE_CATEGORY" val="chip"/>
  <p:tag name="KSO_WM_TEMPLATE_INDEX" val="20229792"/>
  <p:tag name="KSO_WM_UNIT_TYPE" val="i"/>
  <p:tag name="KSO_WM_UNIT_INDEX" val="1"/>
  <p:tag name="KSO_WM_UNIT_ID" val="chip20229792_4*i*1"/>
  <p:tag name="KSO_WM_BEAUTIFY_FLAG" val="#wm#"/>
  <p:tag name="KSO_WM_TAG_VERSION" val="1.0"/>
  <p:tag name="KSO_WM_CHIP_GROUPID" val="63a2c3930c9383becdee606c"/>
  <p:tag name="KSO_WM_CHIP_XID" val="63a2c3960c9383becdee6078"/>
  <p:tag name="KSO_WM_UNIT_DEC_AREA_ID" val="db8e4d3f548d4afc830e3d6d7a9d3acb"/>
  <p:tag name="KSO_WM_CHIP_FILLAREA_FILL_RULE" val="{&quot;fill_align&quot;:&quot;cm&quot;,&quot;fill_effect&quot;:[],&quot;fill_mode&quot;:&quot;full&quot;,&quot;sacle_strategy&quot;:&quot;stretch&quot;}"/>
  <p:tag name="KSO_WM_UNIT_DEC_SUPPORTCHANGEPIC" val="0"/>
  <p:tag name="KSO_WM_UNIT_DEC_CHANGEPICRESERVED" val="1"/>
  <p:tag name="KSO_WM_ASSEMBLE_CHIP_INDEX" val="2ba9befdfe6b4b2fbec7bb698ec050db"/>
</p:tagLst>
</file>

<file path=ppt/tags/tag19.xml><?xml version="1.0" encoding="utf-8"?>
<p:tagLst xmlns:p="http://schemas.openxmlformats.org/presentationml/2006/main">
  <p:tag name="KSO_WM_UNIT_SUBTYPE" val="t"/>
  <p:tag name="KSO_WM_TEMPLATE_CATEGORY" val="chip"/>
  <p:tag name="KSO_WM_TEMPLATE_INDEX" val="20229792"/>
  <p:tag name="KSO_WM_UNIT_TYPE" val="i"/>
  <p:tag name="KSO_WM_UNIT_INDEX" val="1"/>
  <p:tag name="KSO_WM_UNIT_ID" val="chip20229792_6*i*1"/>
  <p:tag name="KSO_WM_BEAUTIFY_FLAG" val="#wm#"/>
  <p:tag name="KSO_WM_TAG_VERSION" val="1.0"/>
  <p:tag name="KSO_WM_CHIP_GROUPID" val="63a2c3930c9383becdee606c"/>
  <p:tag name="KSO_WM_CHIP_XID" val="63a2c3960c9383becdee6076"/>
  <p:tag name="KSO_WM_UNIT_DEC_AREA_ID" val="d2c69815436d425b99b3c00dd6ba1d80"/>
  <p:tag name="KSO_WM_CHIP_FILLAREA_FILL_RULE" val="{&quot;fill_align&quot;:&quot;lt&quot;,&quot;fill_effect&quot;:[],&quot;fill_mode&quot;:&quot;adaptive&quot;,&quot;sacle_strategy&quot;:&quot;stretch&quot;}"/>
  <p:tag name="KSO_WM_UNIT_DEC_SUPPORTCHANGEPIC" val="0"/>
  <p:tag name="KSO_WM_UNIT_DEC_CHANGEPICRESERVED" val="1"/>
  <p:tag name="KSO_WM_ASSEMBLE_CHIP_INDEX" val="d7bcd6fba77a4557870b60a442a89d56"/>
</p:tagLst>
</file>

<file path=ppt/tags/tag20.xml><?xml version="1.0" encoding="utf-8"?>
<p:tagLst xmlns:p="http://schemas.openxmlformats.org/presentationml/2006/main">
  <p:tag name="KSO_WM_UNIT_SUBTYPE" val="u"/>
  <p:tag name="KSO_WM_TEMPLATE_CATEGORY" val="chip"/>
  <p:tag name="KSO_WM_TEMPLATE_INDEX" val="20229792"/>
  <p:tag name="KSO_WM_UNIT_TYPE" val="i"/>
  <p:tag name="KSO_WM_UNIT_INDEX" val="1"/>
  <p:tag name="KSO_WM_UNIT_ID" val="chip20229792_5*i*1"/>
  <p:tag name="KSO_WM_BEAUTIFY_FLAG" val="#wm#"/>
  <p:tag name="KSO_WM_TAG_VERSION" val="1.0"/>
  <p:tag name="KSO_WM_CHIP_GROUPID" val="63a2c3930c9383becdee606c"/>
  <p:tag name="KSO_WM_CHIP_XID" val="63a2c3960c9383becdee6077"/>
  <p:tag name="KSO_WM_UNIT_DEC_AREA_ID" val="eea399d94b064f95a46c10114cab52cd"/>
  <p:tag name="KSO_WM_CHIP_FILLAREA_FILL_RULE" val="{&quot;fill_align&quot;:&quot;rb&quot;,&quot;fill_effect&quot;:[],&quot;fill_mode&quot;:&quot;adaptive&quot;,&quot;sacle_strategy&quot;:&quot;stretch&quot;}"/>
  <p:tag name="KSO_WM_UNIT_DEC_SUPPORTCHANGEPIC" val="0"/>
  <p:tag name="KSO_WM_UNIT_DEC_CHANGEPICRESERVED" val="1"/>
  <p:tag name="KSO_WM_ASSEMBLE_CHIP_INDEX" val="b330c65106334497a7cb638332421da4"/>
</p:tagLst>
</file>

<file path=ppt/tags/tag21.xml><?xml version="1.0" encoding="utf-8"?>
<p:tagLst xmlns:p="http://schemas.openxmlformats.org/presentationml/2006/main">
  <p:tag name="KSO_WM_UNIT_TEXT_FILL_FORE_SCHEMECOLOR_INDEX_BRIGHTNESS" val="0.15"/>
  <p:tag name="KSO_WM_UNIT_TEXT_FILL_FORE_SCHEMECOLOR_INDEX" val="1"/>
  <p:tag name="KSO_WM_UNIT_TEXT_FILL_TYPE" val="1"/>
</p:tagLst>
</file>

<file path=ppt/tags/tag22.xml><?xml version="1.0" encoding="utf-8"?>
<p:tagLst xmlns:p="http://schemas.openxmlformats.org/presentationml/2006/main">
  <p:tag name="KSO_WM_UNIT_TEXT_FILL_FORE_SCHEMECOLOR_INDEX_BRIGHTNESS" val="0.15"/>
  <p:tag name="KSO_WM_UNIT_TEXT_FILL_FORE_SCHEMECOLOR_INDEX" val="1"/>
  <p:tag name="KSO_WM_UNIT_TEXT_FILL_TYPE" val="1"/>
</p:tagLst>
</file>

<file path=ppt/tags/tag23.xml><?xml version="1.0" encoding="utf-8"?>
<p:tagLst xmlns:p="http://schemas.openxmlformats.org/presentationml/2006/main">
  <p:tag name="KSO_WM_UNIT_TEXT_FILL_FORE_SCHEMECOLOR_INDEX_BRIGHTNESS" val="0.15"/>
  <p:tag name="KSO_WM_UNIT_TEXT_FILL_FORE_SCHEMECOLOR_INDEX" val="1"/>
  <p:tag name="KSO_WM_UNIT_TEXT_FILL_TYPE" val="1"/>
</p:tagLst>
</file>

<file path=ppt/tags/tag24.xml><?xml version="1.0" encoding="utf-8"?>
<p:tagLst xmlns:p="http://schemas.openxmlformats.org/presentationml/2006/main">
  <p:tag name="KSO_WM_UNIT_ISCONTENTSTITLE" val="0"/>
  <p:tag name="KSO_WM_UNIT_ISNUMDGMTITLE" val="0"/>
  <p:tag name="KSO_WM_UNIT_PRESET_TEXT" val="单击此处添加标题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custom20229792_1*a*1"/>
  <p:tag name="KSO_WM_TEMPLATE_CATEGORY" val="custom"/>
  <p:tag name="KSO_WM_TEMPLATE_INDEX" val="20229792"/>
  <p:tag name="KSO_WM_UNIT_LAYERLEVEL" val="1"/>
  <p:tag name="KSO_WM_TAG_VERSION" val="1.0"/>
  <p:tag name="KSO_WM_BEAUTIFY_FLAG" val="#wm#"/>
  <p:tag name="KSO_WM_UNIT_DEFAULT_FONT" val="60;66;2"/>
  <p:tag name="KSO_WM_UNIT_BLOCK" val="0"/>
  <p:tag name="KSO_WM_UNIT_DEC_AREA_ID" val="091ab137d45346c599173a6c672a143b"/>
  <p:tag name="KSO_WM_CHIP_GROUPID" val="61849109a6a891b1f9dbb830"/>
  <p:tag name="KSO_WM_CHIP_XID" val="61849109a6a891b1f9dbb82d"/>
  <p:tag name="KSO_WM_CHIP_FILLAREA_FILL_RULE" val="{&quot;fill_align&quot;:&quot;cm&quot;,&quot;fill_mode&quot;:&quot;adaptive&quot;,&quot;sacle_strategy&quot;:&quot;smart&quot;}"/>
  <p:tag name="KSO_WM_ASSEMBLE_CHIP_INDEX" val="f06085322b6a41d9814ba8b13cfd4855"/>
  <p:tag name="KSO_WM_UNIT_TEXT_FILL_FORE_SCHEMECOLOR_INDEX_BRIGHTNESS" val="0.15"/>
  <p:tag name="KSO_WM_UNIT_TEXT_FILL_FORE_SCHEMECOLOR_INDEX" val="13"/>
  <p:tag name="KSO_WM_UNIT_TEXT_FILL_TYPE" val="1"/>
  <p:tag name="KSO_WM_TEMPLATE_ASSEMBLE_XID" val="63a2e2de0c9383becdee7ed5"/>
  <p:tag name="KSO_WM_TEMPLATE_ASSEMBLE_GROUPID" val="63a2c3930c9383becdee606c"/>
</p:tagLst>
</file>

<file path=ppt/tags/tag25.xml><?xml version="1.0" encoding="utf-8"?>
<p:tagLst xmlns:p="http://schemas.openxmlformats.org/presentationml/2006/main">
  <p:tag name="KSO_WM_UNIT_SUBTYPE" val="a"/>
  <p:tag name="KSO_WM_UNIT_PRESET_TEXT" val="单击此处添加正文，文字是您思想的提炼，为了演示发布的良好效果，请言简意赅地阐述您的观点。"/>
  <p:tag name="KSO_WM_UNIT_NOCLEAR" val="0"/>
  <p:tag name="KSO_WM_UNIT_VALUE" val="76"/>
  <p:tag name="KSO_WM_UNIT_HIGHLIGHT" val="0"/>
  <p:tag name="KSO_WM_UNIT_COMPATIBLE" val="0"/>
  <p:tag name="KSO_WM_UNIT_DIAGRAM_ISNUMVISUAL" val="0"/>
  <p:tag name="KSO_WM_UNIT_DIAGRAM_ISREFERUNIT" val="0"/>
  <p:tag name="KSO_WM_UNIT_TYPE" val="f"/>
  <p:tag name="KSO_WM_UNIT_INDEX" val="1"/>
  <p:tag name="KSO_WM_UNIT_ID" val="custom20229792_1*f*1"/>
  <p:tag name="KSO_WM_TEMPLATE_CATEGORY" val="custom"/>
  <p:tag name="KSO_WM_TEMPLATE_INDEX" val="20229792"/>
  <p:tag name="KSO_WM_UNIT_LAYERLEVEL" val="1"/>
  <p:tag name="KSO_WM_TAG_VERSION" val="1.0"/>
  <p:tag name="KSO_WM_BEAUTIFY_FLAG" val="#wm#"/>
  <p:tag name="KSO_WM_UNIT_DEFAULT_FONT" val="14;14;2"/>
  <p:tag name="KSO_WM_UNIT_BLOCK" val="0"/>
  <p:tag name="KSO_WM_UNIT_DEC_AREA_ID" val="8d65ff95f8ec40c7b8df034607b7ca7a"/>
  <p:tag name="KSO_WM_CHIP_GROUPID" val="61849109a6a891b1f9dbb830"/>
  <p:tag name="KSO_WM_CHIP_XID" val="61849109a6a891b1f9dbb82d"/>
  <p:tag name="KSO_WM_CHIP_FILLAREA_FILL_RULE" val="{&quot;fill_align&quot;:&quot;cm&quot;,&quot;fill_mode&quot;:&quot;adaptive&quot;,&quot;sacle_strategy&quot;:&quot;smart&quot;}"/>
  <p:tag name="KSO_WM_ASSEMBLE_CHIP_INDEX" val="f06085322b6a41d9814ba8b13cfd4855"/>
  <p:tag name="KSO_WM_UNIT_TEXT_FILL_FORE_SCHEMECOLOR_INDEX_BRIGHTNESS" val="0.5"/>
  <p:tag name="KSO_WM_UNIT_TEXT_FILL_FORE_SCHEMECOLOR_INDEX" val="13"/>
  <p:tag name="KSO_WM_UNIT_TEXT_FILL_TYPE" val="1"/>
  <p:tag name="KSO_WM_TEMPLATE_ASSEMBLE_XID" val="63a2e2de0c9383becdee7ed5"/>
  <p:tag name="KSO_WM_TEMPLATE_ASSEMBLE_GROUPID" val="63a2c3930c9383becdee606c"/>
</p:tagLst>
</file>

<file path=ppt/tags/tag26.xml><?xml version="1.0" encoding="utf-8"?>
<p:tagLst xmlns:p="http://schemas.openxmlformats.org/presentationml/2006/main">
  <p:tag name="KSO_WM_UNIT_SUBTYPE" val="v"/>
  <p:tag name="KSO_WM_TEMPLATE_CATEGORY" val="chip"/>
  <p:tag name="KSO_WM_TEMPLATE_INDEX" val="20229792"/>
  <p:tag name="KSO_WM_UNIT_TYPE" val="i"/>
  <p:tag name="KSO_WM_UNIT_INDEX" val="1"/>
  <p:tag name="KSO_WM_UNIT_ID" val="chip20229792_1*i*1"/>
  <p:tag name="KSO_WM_BEAUTIFY_FLAG" val="#wm#"/>
  <p:tag name="KSO_WM_TAG_VERSION" val="1.0"/>
  <p:tag name="KSO_WM_CHIP_GROUPID" val="63a2c3930c9383becdee606c"/>
  <p:tag name="KSO_WM_CHIP_XID" val="63a2c3960c9383becdee607b"/>
  <p:tag name="KSO_WM_UNIT_DEC_AREA_ID" val="25ed2b33d5a64e37aac9ff57dc32fad4"/>
  <p:tag name="KSO_WM_CHIP_FILLAREA_FILL_RULE" val="{&quot;fill_align&quot;:&quot;cm&quot;,&quot;fill_effect&quot;:[],&quot;fill_mode&quot;:&quot;full&quot;,&quot;sacle_strategy&quot;:&quot;stretch&quot;}"/>
  <p:tag name="KSO_WM_UNIT_DEC_SUPPORTCHANGEPIC" val="0"/>
  <p:tag name="KSO_WM_UNIT_DEC_CHANGEPICRESERVED" val="1"/>
  <p:tag name="KSO_WM_ASSEMBLE_CHIP_INDEX" val="ddb94c3edbfa4f1b85f7c49376b19ade"/>
</p:tagLst>
</file>

<file path=ppt/tags/tag27.xml><?xml version="1.0" encoding="utf-8"?>
<p:tagLst xmlns:p="http://schemas.openxmlformats.org/presentationml/2006/main">
  <p:tag name="KSO_WM_UNIT_SUBTYPE" val="w"/>
  <p:tag name="KSO_WM_TEMPLATE_CATEGORY" val="chip"/>
  <p:tag name="KSO_WM_TEMPLATE_INDEX" val="20229792"/>
  <p:tag name="KSO_WM_UNIT_TYPE" val="i"/>
  <p:tag name="KSO_WM_UNIT_INDEX" val="1"/>
  <p:tag name="KSO_WM_UNIT_ID" val="chip20229792_2*i*1"/>
  <p:tag name="KSO_WM_BEAUTIFY_FLAG" val="#wm#"/>
  <p:tag name="KSO_WM_TAG_VERSION" val="1.0"/>
  <p:tag name="KSO_WM_CHIP_GROUPID" val="63a2c3930c9383becdee606c"/>
  <p:tag name="KSO_WM_CHIP_XID" val="63a2c3960c9383becdee607a"/>
  <p:tag name="KSO_WM_UNIT_DEC_AREA_ID" val="8a0b4e32ab9a4f6488249a234f2f97bc"/>
  <p:tag name="KSO_WM_CHIP_FILLAREA_FILL_RULE" val="{&quot;fill_align&quot;:&quot;rm&quot;,&quot;fill_effect&quot;:[],&quot;fill_mode&quot;:&quot;adaptive&quot;,&quot;sacle_strategy&quot;:&quot;stretch&quot;}"/>
  <p:tag name="KSO_WM_UNIT_DEC_SUPPORTCHANGEPIC" val="0"/>
  <p:tag name="KSO_WM_UNIT_DEC_CHANGEPICRESERVED" val="1"/>
  <p:tag name="KSO_WM_ASSEMBLE_CHIP_INDEX" val="ed1fb3dda8c647539523f034b0fde4ff"/>
</p:tagLst>
</file>

<file path=ppt/tags/tag28.xml><?xml version="1.0" encoding="utf-8"?>
<p:tagLst xmlns:p="http://schemas.openxmlformats.org/presentationml/2006/main">
  <p:tag name="KSO_WM_UNIT_SUBTYPE" val="t"/>
  <p:tag name="KSO_WM_TEMPLATE_CATEGORY" val="chip"/>
  <p:tag name="KSO_WM_TEMPLATE_INDEX" val="20229792"/>
  <p:tag name="KSO_WM_UNIT_TYPE" val="i"/>
  <p:tag name="KSO_WM_UNIT_INDEX" val="1"/>
  <p:tag name="KSO_WM_UNIT_ID" val="chip20229792_3*i*1"/>
  <p:tag name="KSO_WM_BEAUTIFY_FLAG" val="#wm#"/>
  <p:tag name="KSO_WM_TAG_VERSION" val="1.0"/>
  <p:tag name="KSO_WM_CHIP_GROUPID" val="63a2c3930c9383becdee606c"/>
  <p:tag name="KSO_WM_CHIP_XID" val="63a2c3960c9383becdee6079"/>
  <p:tag name="KSO_WM_UNIT_DEC_AREA_ID" val="17f3d2ce02c6457ba2156bad94dd3487"/>
  <p:tag name="KSO_WM_CHIP_FILLAREA_FILL_RULE" val="{&quot;fill_align&quot;:&quot;lb&quot;,&quot;fill_effect&quot;:[],&quot;fill_mode&quot;:&quot;adaptive&quot;,&quot;sacle_strategy&quot;:&quot;stretch&quot;}"/>
  <p:tag name="KSO_WM_UNIT_DEC_SUPPORTCHANGEPIC" val="0"/>
  <p:tag name="KSO_WM_UNIT_DEC_CHANGEPICRESERVED" val="1"/>
  <p:tag name="KSO_WM_ASSEMBLE_CHIP_INDEX" val="5a8657b4b27141a790d5b49f474aea63"/>
</p:tagLst>
</file>

<file path=ppt/tags/tag29.xml><?xml version="1.0" encoding="utf-8"?>
<p:tagLst xmlns:p="http://schemas.openxmlformats.org/presentationml/2006/main">
  <p:tag name="KSO_WM_UNIT_TEXT_FILL_FORE_SCHEMECOLOR_INDEX_BRIGHTNESS" val="0"/>
  <p:tag name="KSO_WM_UNIT_TEXT_FILL_FORE_SCHEMECOLOR_INDEX" val="13"/>
  <p:tag name="KSO_WM_UNIT_TEXT_FILL_TYPE" val="1"/>
</p:tagLst>
</file>

<file path=ppt/tags/tag30.xml><?xml version="1.0" encoding="utf-8"?>
<p:tagLst xmlns:p="http://schemas.openxmlformats.org/presentationml/2006/main">
  <p:tag name="KSO_WM_UNIT_TEXT_FILL_FORE_SCHEMECOLOR_INDEX_BRIGHTNESS" val="0"/>
  <p:tag name="KSO_WM_UNIT_TEXT_FILL_FORE_SCHEMECOLOR_INDEX" val="13"/>
  <p:tag name="KSO_WM_UNIT_TEXT_FILL_TYPE" val="1"/>
</p:tagLst>
</file>

<file path=ppt/tags/tag31.xml><?xml version="1.0" encoding="utf-8"?>
<p:tagLst xmlns:p="http://schemas.openxmlformats.org/presentationml/2006/main">
  <p:tag name="KSO_WM_UNIT_TEXT_FILL_FORE_SCHEMECOLOR_INDEX_BRIGHTNESS" val="0"/>
  <p:tag name="KSO_WM_UNIT_TEXT_FILL_FORE_SCHEMECOLOR_INDEX" val="13"/>
  <p:tag name="KSO_WM_UNIT_TEXT_FILL_TYPE" val="1"/>
</p:tagLst>
</file>

<file path=ppt/tags/tag32.xml><?xml version="1.0" encoding="utf-8"?>
<p:tagLst xmlns:p="http://schemas.openxmlformats.org/presentationml/2006/main">
  <p:tag name="KSO_WM_UNIT_TEXT_FILL_FORE_SCHEMECOLOR_INDEX_BRIGHTNESS" val="0.15"/>
  <p:tag name="KSO_WM_UNIT_TEXT_FILL_FORE_SCHEMECOLOR_INDEX" val="1"/>
  <p:tag name="KSO_WM_UNIT_TEXT_FILL_TYPE" val="1"/>
</p:tagLst>
</file>

<file path=ppt/tags/tag33.xml><?xml version="1.0" encoding="utf-8"?>
<p:tagLst xmlns:p="http://schemas.openxmlformats.org/presentationml/2006/main">
  <p:tag name="KSO_WM_UNIT_TEXT_FILL_FORE_SCHEMECOLOR_INDEX_BRIGHTNESS" val="0.15"/>
  <p:tag name="KSO_WM_UNIT_TEXT_FILL_FORE_SCHEMECOLOR_INDEX" val="1"/>
  <p:tag name="KSO_WM_UNIT_TEXT_FILL_TYPE" val="1"/>
</p:tagLst>
</file>

<file path=ppt/tags/tag34.xml><?xml version="1.0" encoding="utf-8"?>
<p:tagLst xmlns:p="http://schemas.openxmlformats.org/presentationml/2006/main">
  <p:tag name="KSO_WM_UNIT_TEXT_FILL_FORE_SCHEMECOLOR_INDEX_BRIGHTNESS" val="0.15"/>
  <p:tag name="KSO_WM_UNIT_TEXT_FILL_FORE_SCHEMECOLOR_INDEX" val="1"/>
  <p:tag name="KSO_WM_UNIT_TEXT_FILL_TYPE" val="1"/>
</p:tagLst>
</file>

<file path=ppt/tags/tag35.xml><?xml version="1.0" encoding="utf-8"?>
<p:tagLst xmlns:p="http://schemas.openxmlformats.org/presentationml/2006/main">
  <p:tag name="KSO_WM_UNIT_SUBTYPE" val="v"/>
  <p:tag name="KSO_WM_TEMPLATE_CATEGORY" val="chip"/>
  <p:tag name="KSO_WM_TEMPLATE_INDEX" val="20229792"/>
  <p:tag name="KSO_WM_UNIT_TYPE" val="i"/>
  <p:tag name="KSO_WM_UNIT_INDEX" val="1"/>
  <p:tag name="KSO_WM_UNIT_ID" val="chip20229792_1*i*1"/>
  <p:tag name="KSO_WM_BEAUTIFY_FLAG" val="#wm#"/>
  <p:tag name="KSO_WM_TAG_VERSION" val="1.0"/>
  <p:tag name="KSO_WM_CHIP_GROUPID" val="63a2c3930c9383becdee606c"/>
  <p:tag name="KSO_WM_CHIP_XID" val="63a2c3960c9383becdee607b"/>
  <p:tag name="KSO_WM_UNIT_DEC_AREA_ID" val="25ed2b33d5a64e37aac9ff57dc32fad4"/>
  <p:tag name="KSO_WM_CHIP_FILLAREA_FILL_RULE" val="{&quot;fill_align&quot;:&quot;cm&quot;,&quot;fill_effect&quot;:[],&quot;fill_mode&quot;:&quot;full&quot;,&quot;sacle_strategy&quot;:&quot;stretch&quot;}"/>
  <p:tag name="KSO_WM_UNIT_DEC_SUPPORTCHANGEPIC" val="0"/>
  <p:tag name="KSO_WM_UNIT_DEC_CHANGEPICRESERVED" val="1"/>
  <p:tag name="KSO_WM_ASSEMBLE_CHIP_INDEX" val="ddb94c3edbfa4f1b85f7c49376b19ade"/>
</p:tagLst>
</file>

<file path=ppt/tags/tag36.xml><?xml version="1.0" encoding="utf-8"?>
<p:tagLst xmlns:p="http://schemas.openxmlformats.org/presentationml/2006/main">
  <p:tag name="KSO_WM_UNIT_SUBTYPE" val="w"/>
  <p:tag name="KSO_WM_TEMPLATE_CATEGORY" val="chip"/>
  <p:tag name="KSO_WM_TEMPLATE_INDEX" val="20229792"/>
  <p:tag name="KSO_WM_UNIT_TYPE" val="i"/>
  <p:tag name="KSO_WM_UNIT_INDEX" val="1"/>
  <p:tag name="KSO_WM_UNIT_ID" val="chip20229792_2*i*1"/>
  <p:tag name="KSO_WM_BEAUTIFY_FLAG" val="#wm#"/>
  <p:tag name="KSO_WM_TAG_VERSION" val="1.0"/>
  <p:tag name="KSO_WM_CHIP_GROUPID" val="63a2c3930c9383becdee606c"/>
  <p:tag name="KSO_WM_CHIP_XID" val="63a2c3960c9383becdee607a"/>
  <p:tag name="KSO_WM_UNIT_DEC_AREA_ID" val="8a0b4e32ab9a4f6488249a234f2f97bc"/>
  <p:tag name="KSO_WM_CHIP_FILLAREA_FILL_RULE" val="{&quot;fill_align&quot;:&quot;rm&quot;,&quot;fill_effect&quot;:[],&quot;fill_mode&quot;:&quot;adaptive&quot;,&quot;sacle_strategy&quot;:&quot;stretch&quot;}"/>
  <p:tag name="KSO_WM_UNIT_DEC_SUPPORTCHANGEPIC" val="0"/>
  <p:tag name="KSO_WM_UNIT_DEC_CHANGEPICRESERVED" val="1"/>
  <p:tag name="KSO_WM_ASSEMBLE_CHIP_INDEX" val="ed1fb3dda8c647539523f034b0fde4ff"/>
</p:tagLst>
</file>

<file path=ppt/tags/tag37.xml><?xml version="1.0" encoding="utf-8"?>
<p:tagLst xmlns:p="http://schemas.openxmlformats.org/presentationml/2006/main">
  <p:tag name="KSO_WM_UNIT_SUBTYPE" val="t"/>
  <p:tag name="KSO_WM_TEMPLATE_CATEGORY" val="chip"/>
  <p:tag name="KSO_WM_TEMPLATE_INDEX" val="20229792"/>
  <p:tag name="KSO_WM_UNIT_TYPE" val="i"/>
  <p:tag name="KSO_WM_UNIT_INDEX" val="1"/>
  <p:tag name="KSO_WM_UNIT_ID" val="chip20229792_3*i*1"/>
  <p:tag name="KSO_WM_BEAUTIFY_FLAG" val="#wm#"/>
  <p:tag name="KSO_WM_TAG_VERSION" val="1.0"/>
  <p:tag name="KSO_WM_CHIP_GROUPID" val="63a2c3930c9383becdee606c"/>
  <p:tag name="KSO_WM_CHIP_XID" val="63a2c3960c9383becdee6079"/>
  <p:tag name="KSO_WM_UNIT_DEC_AREA_ID" val="17f3d2ce02c6457ba2156bad94dd3487"/>
  <p:tag name="KSO_WM_CHIP_FILLAREA_FILL_RULE" val="{&quot;fill_align&quot;:&quot;lb&quot;,&quot;fill_effect&quot;:[],&quot;fill_mode&quot;:&quot;adaptive&quot;,&quot;sacle_strategy&quot;:&quot;stretch&quot;}"/>
  <p:tag name="KSO_WM_UNIT_DEC_SUPPORTCHANGEPIC" val="0"/>
  <p:tag name="KSO_WM_UNIT_DEC_CHANGEPICRESERVED" val="1"/>
  <p:tag name="KSO_WM_ASSEMBLE_CHIP_INDEX" val="5a8657b4b27141a790d5b49f474aea63"/>
</p:tagLst>
</file>

<file path=ppt/tags/tag38.xml><?xml version="1.0" encoding="utf-8"?>
<p:tagLst xmlns:p="http://schemas.openxmlformats.org/presentationml/2006/main">
  <p:tag name="KSO_WM_UNIT_TEXT_FILL_FORE_SCHEMECOLOR_INDEX_BRIGHTNESS" val="0"/>
  <p:tag name="KSO_WM_UNIT_TEXT_FILL_FORE_SCHEMECOLOR_INDEX" val="13"/>
  <p:tag name="KSO_WM_UNIT_TEXT_FILL_TYPE" val="1"/>
</p:tagLst>
</file>

<file path=ppt/tags/tag39.xml><?xml version="1.0" encoding="utf-8"?>
<p:tagLst xmlns:p="http://schemas.openxmlformats.org/presentationml/2006/main">
  <p:tag name="KSO_WM_UNIT_TEXT_FILL_FORE_SCHEMECOLOR_INDEX_BRIGHTNESS" val="0"/>
  <p:tag name="KSO_WM_UNIT_TEXT_FILL_FORE_SCHEMECOLOR_INDEX" val="13"/>
  <p:tag name="KSO_WM_UNIT_TEXT_FILL_TYPE" val="1"/>
</p:tagLst>
</file>

<file path=ppt/tags/tag40.xml><?xml version="1.0" encoding="utf-8"?>
<p:tagLst xmlns:p="http://schemas.openxmlformats.org/presentationml/2006/main">
  <p:tag name="KSO_WM_UNIT_TEXT_FILL_FORE_SCHEMECOLOR_INDEX_BRIGHTNESS" val="0"/>
  <p:tag name="KSO_WM_UNIT_TEXT_FILL_FORE_SCHEMECOLOR_INDEX" val="13"/>
  <p:tag name="KSO_WM_UNIT_TEXT_FILL_TYPE" val="1"/>
</p:tagLst>
</file>

<file path=ppt/tags/tag41.xml><?xml version="1.0" encoding="utf-8"?>
<p:tagLst xmlns:p="http://schemas.openxmlformats.org/presentationml/2006/main">
  <p:tag name="KSO_WM_UNIT_TEXT_FILL_FORE_SCHEMECOLOR_INDEX_BRIGHTNESS" val="0"/>
  <p:tag name="KSO_WM_UNIT_TEXT_FILL_FORE_SCHEMECOLOR_INDEX" val="13"/>
  <p:tag name="KSO_WM_UNIT_TEXT_FILL_TYPE" val="1"/>
</p:tagLst>
</file>

<file path=ppt/tags/tag42.xml><?xml version="1.0" encoding="utf-8"?>
<p:tagLst xmlns:p="http://schemas.openxmlformats.org/presentationml/2006/main">
  <p:tag name="KSO_WM_UNIT_TEXT_FILL_FORE_SCHEMECOLOR_INDEX_BRIGHTNESS" val="0"/>
  <p:tag name="KSO_WM_UNIT_TEXT_FILL_FORE_SCHEMECOLOR_INDEX" val="13"/>
  <p:tag name="KSO_WM_UNIT_TEXT_FILL_TYPE" val="1"/>
</p:tagLst>
</file>

<file path=ppt/tags/tag43.xml><?xml version="1.0" encoding="utf-8"?>
<p:tagLst xmlns:p="http://schemas.openxmlformats.org/presentationml/2006/main">
  <p:tag name="KSO_WM_UNIT_TEXT_FILL_FORE_SCHEMECOLOR_INDEX_BRIGHTNESS" val="0.15"/>
  <p:tag name="KSO_WM_UNIT_TEXT_FILL_FORE_SCHEMECOLOR_INDEX" val="1"/>
  <p:tag name="KSO_WM_UNIT_TEXT_FILL_TYPE" val="1"/>
</p:tagLst>
</file>

<file path=ppt/tags/tag44.xml><?xml version="1.0" encoding="utf-8"?>
<p:tagLst xmlns:p="http://schemas.openxmlformats.org/presentationml/2006/main">
  <p:tag name="KSO_WM_UNIT_TEXT_FILL_FORE_SCHEMECOLOR_INDEX_BRIGHTNESS" val="0.15"/>
  <p:tag name="KSO_WM_UNIT_TEXT_FILL_FORE_SCHEMECOLOR_INDEX" val="1"/>
  <p:tag name="KSO_WM_UNIT_TEXT_FILL_TYPE" val="1"/>
</p:tagLst>
</file>

<file path=ppt/tags/tag45.xml><?xml version="1.0" encoding="utf-8"?>
<p:tagLst xmlns:p="http://schemas.openxmlformats.org/presentationml/2006/main">
  <p:tag name="KSO_WM_UNIT_TEXT_FILL_FORE_SCHEMECOLOR_INDEX_BRIGHTNESS" val="0.15"/>
  <p:tag name="KSO_WM_UNIT_TEXT_FILL_FORE_SCHEMECOLOR_INDEX" val="1"/>
  <p:tag name="KSO_WM_UNIT_TEXT_FILL_TYPE" val="1"/>
</p:tagLst>
</file>

<file path=ppt/tags/tag46.xml><?xml version="1.0" encoding="utf-8"?>
<p:tagLst xmlns:p="http://schemas.openxmlformats.org/presentationml/2006/main">
  <p:tag name="KSO_WM_UNIT_SUBTYPE" val="v"/>
  <p:tag name="KSO_WM_TEMPLATE_CATEGORY" val="chip"/>
  <p:tag name="KSO_WM_TEMPLATE_INDEX" val="20229792"/>
  <p:tag name="KSO_WM_UNIT_TYPE" val="i"/>
  <p:tag name="KSO_WM_UNIT_INDEX" val="1"/>
  <p:tag name="KSO_WM_UNIT_ID" val="chip20229792_10*i*1"/>
  <p:tag name="KSO_WM_BEAUTIFY_FLAG" val="#wm#"/>
  <p:tag name="KSO_WM_TAG_VERSION" val="1.0"/>
  <p:tag name="KSO_WM_CHIP_GROUPID" val="63a2c3930c9383becdee606c"/>
  <p:tag name="KSO_WM_CHIP_XID" val="63a2c3960c9383becdee6072"/>
  <p:tag name="KSO_WM_UNIT_DEC_AREA_ID" val="4e815cc809104ff5b91006a0c3c8eb14"/>
  <p:tag name="KSO_WM_CHIP_FILLAREA_FILL_RULE" val="{&quot;fill_align&quot;:&quot;cm&quot;,&quot;fill_effect&quot;:[],&quot;fill_mode&quot;:&quot;full&quot;,&quot;sacle_strategy&quot;:&quot;stretch&quot;}"/>
  <p:tag name="KSO_WM_UNIT_DEC_SUPPORTCHANGEPIC" val="0"/>
  <p:tag name="KSO_WM_UNIT_DEC_CHANGEPICRESERVED" val="1"/>
  <p:tag name="KSO_WM_ASSEMBLE_CHIP_INDEX" val="03e0170500994e388d1a4865726c00d8"/>
</p:tagLst>
</file>

<file path=ppt/tags/tag47.xml><?xml version="1.0" encoding="utf-8"?>
<p:tagLst xmlns:p="http://schemas.openxmlformats.org/presentationml/2006/main">
  <p:tag name="KSO_WM_UNIT_SUBTYPE" val="t"/>
  <p:tag name="KSO_WM_TEMPLATE_CATEGORY" val="chip"/>
  <p:tag name="KSO_WM_TEMPLATE_INDEX" val="20229792"/>
  <p:tag name="KSO_WM_UNIT_TYPE" val="i"/>
  <p:tag name="KSO_WM_UNIT_INDEX" val="1"/>
  <p:tag name="KSO_WM_UNIT_ID" val="chip20229792_13*i*1"/>
  <p:tag name="KSO_WM_BEAUTIFY_FLAG" val="#wm#"/>
  <p:tag name="KSO_WM_TAG_VERSION" val="1.0"/>
  <p:tag name="KSO_WM_CHIP_GROUPID" val="63a2c3930c9383becdee606c"/>
  <p:tag name="KSO_WM_CHIP_XID" val="63a2c3960c9383becdee6070"/>
  <p:tag name="KSO_WM_UNIT_DEC_AREA_ID" val="8336da682135460c9cbfad915ba962da"/>
  <p:tag name="KSO_WM_CHIP_FILLAREA_FILL_RULE" val="{&quot;fill_align&quot;:&quot;lb&quot;,&quot;fill_effect&quot;:[],&quot;fill_mode&quot;:&quot;adaptive&quot;,&quot;sacle_strategy&quot;:&quot;stretch&quot;}"/>
  <p:tag name="KSO_WM_UNIT_DEC_SUPPORTCHANGEPIC" val="0"/>
  <p:tag name="KSO_WM_UNIT_DEC_CHANGEPICRESERVED" val="1"/>
  <p:tag name="KSO_WM_ASSEMBLE_CHIP_INDEX" val="1e1a694a2df2482fbbac9f13c4751761"/>
</p:tagLst>
</file>

<file path=ppt/tags/tag48.xml><?xml version="1.0" encoding="utf-8"?>
<p:tagLst xmlns:p="http://schemas.openxmlformats.org/presentationml/2006/main">
  <p:tag name="KSO_WM_UNIT_SUBTYPE" val="t"/>
  <p:tag name="KSO_WM_TEMPLATE_CATEGORY" val="chip"/>
  <p:tag name="KSO_WM_TEMPLATE_INDEX" val="20229792"/>
  <p:tag name="KSO_WM_UNIT_TYPE" val="i"/>
  <p:tag name="KSO_WM_UNIT_INDEX" val="1"/>
  <p:tag name="KSO_WM_UNIT_ID" val="chip20229792_12*i*1"/>
  <p:tag name="KSO_WM_BEAUTIFY_FLAG" val="#wm#"/>
  <p:tag name="KSO_WM_TAG_VERSION" val="1.0"/>
  <p:tag name="KSO_WM_CHIP_GROUPID" val="63a2c3930c9383becdee606c"/>
  <p:tag name="KSO_WM_CHIP_XID" val="63a2c3960c9383becdee606f"/>
  <p:tag name="KSO_WM_UNIT_DEC_AREA_ID" val="3817a85c82064210a4dc4b219a1175db"/>
  <p:tag name="KSO_WM_CHIP_FILLAREA_FILL_RULE" val="{&quot;fill_align&quot;:&quot;rt&quot;,&quot;fill_effect&quot;:[],&quot;fill_mode&quot;:&quot;adaptive&quot;,&quot;sacle_strategy&quot;:&quot;stretch&quot;}"/>
  <p:tag name="KSO_WM_UNIT_DEC_SUPPORTCHANGEPIC" val="0"/>
  <p:tag name="KSO_WM_UNIT_DEC_CHANGEPICRESERVED" val="1"/>
  <p:tag name="KSO_WM_ASSEMBLE_CHIP_INDEX" val="0a1c35b7df5f4bbf988d449e9f58be6d"/>
</p:tagLst>
</file>

<file path=ppt/tags/tag49.xml><?xml version="1.0" encoding="utf-8"?>
<p:tagLst xmlns:p="http://schemas.openxmlformats.org/presentationml/2006/main">
  <p:tag name="KSO_WM_UNIT_SUBTYPE" val="t"/>
  <p:tag name="KSO_WM_TEMPLATE_CATEGORY" val="chip"/>
  <p:tag name="KSO_WM_TEMPLATE_INDEX" val="20229792"/>
  <p:tag name="KSO_WM_UNIT_TYPE" val="i"/>
  <p:tag name="KSO_WM_UNIT_INDEX" val="1"/>
  <p:tag name="KSO_WM_UNIT_ID" val="chip20229792_14*i*1"/>
  <p:tag name="KSO_WM_BEAUTIFY_FLAG" val="#wm#"/>
  <p:tag name="KSO_WM_TAG_VERSION" val="1.0"/>
  <p:tag name="KSO_WM_CHIP_GROUPID" val="63a2c3930c9383becdee606c"/>
  <p:tag name="KSO_WM_CHIP_XID" val="63a2c3960c9383becdee6071"/>
  <p:tag name="KSO_WM_UNIT_DEC_AREA_ID" val="395dfaffa67345a0bb984f0b964cfe6b"/>
  <p:tag name="KSO_WM_CHIP_FILLAREA_FILL_RULE" val="{&quot;fill_align&quot;:&quot;rb&quot;,&quot;fill_effect&quot;:[],&quot;fill_mode&quot;:&quot;adaptive&quot;,&quot;sacle_strategy&quot;:&quot;stretch&quot;}"/>
  <p:tag name="KSO_WM_UNIT_DEC_SUPPORTCHANGEPIC" val="0"/>
  <p:tag name="KSO_WM_UNIT_DEC_CHANGEPICRESERVED" val="1"/>
  <p:tag name="KSO_WM_ASSEMBLE_CHIP_INDEX" val="1f18506a43b54295bd50e443c71aed4a"/>
</p:tagLst>
</file>

<file path=ppt/tags/tag50.xml><?xml version="1.0" encoding="utf-8"?>
<p:tagLst xmlns:p="http://schemas.openxmlformats.org/presentationml/2006/main">
  <p:tag name="KSO_WM_UNIT_SUBTYPE" val="t"/>
  <p:tag name="KSO_WM_TEMPLATE_CATEGORY" val="chip"/>
  <p:tag name="KSO_WM_TEMPLATE_INDEX" val="20229792"/>
  <p:tag name="KSO_WM_UNIT_TYPE" val="i"/>
  <p:tag name="KSO_WM_UNIT_INDEX" val="1"/>
  <p:tag name="KSO_WM_UNIT_ID" val="chip20229792_11*i*1"/>
  <p:tag name="KSO_WM_BEAUTIFY_FLAG" val="#wm#"/>
  <p:tag name="KSO_WM_TAG_VERSION" val="1.0"/>
  <p:tag name="KSO_WM_CHIP_GROUPID" val="63a2c3930c9383becdee606c"/>
  <p:tag name="KSO_WM_CHIP_XID" val="63a2c3960c9383becdee606e"/>
  <p:tag name="KSO_WM_UNIT_DEC_AREA_ID" val="a22a057dad0a4389b5f73ec8c9cda07d"/>
  <p:tag name="KSO_WM_CHIP_FILLAREA_FILL_RULE" val="{&quot;fill_align&quot;:&quot;lt&quot;,&quot;fill_effect&quot;:[],&quot;fill_mode&quot;:&quot;adaptive&quot;,&quot;sacle_strategy&quot;:&quot;stretch&quot;}"/>
  <p:tag name="KSO_WM_UNIT_DEC_SUPPORTCHANGEPIC" val="0"/>
  <p:tag name="KSO_WM_UNIT_DEC_CHANGEPICRESERVED" val="1"/>
  <p:tag name="KSO_WM_ASSEMBLE_CHIP_INDEX" val="bf6d6511621d4509a5bd35933e6cc77e"/>
</p:tagLst>
</file>

<file path=ppt/tags/tag51.xml><?xml version="1.0" encoding="utf-8"?>
<p:tagLst xmlns:p="http://schemas.openxmlformats.org/presentationml/2006/main">
  <p:tag name="KSO_WM_UNIT_TEXT_FILL_FORE_SCHEMECOLOR_INDEX_BRIGHTNESS" val="0"/>
  <p:tag name="KSO_WM_UNIT_TEXT_FILL_FORE_SCHEMECOLOR_INDEX" val="13"/>
  <p:tag name="KSO_WM_UNIT_TEXT_FILL_TYPE" val="1"/>
</p:tagLst>
</file>

<file path=ppt/tags/tag52.xml><?xml version="1.0" encoding="utf-8"?>
<p:tagLst xmlns:p="http://schemas.openxmlformats.org/presentationml/2006/main">
  <p:tag name="KSO_WM_UNIT_TEXT_FILL_FORE_SCHEMECOLOR_INDEX_BRIGHTNESS" val="0.15"/>
  <p:tag name="KSO_WM_UNIT_TEXT_FILL_FORE_SCHEMECOLOR_INDEX" val="1"/>
  <p:tag name="KSO_WM_UNIT_TEXT_FILL_TYPE" val="1"/>
</p:tagLst>
</file>

<file path=ppt/tags/tag53.xml><?xml version="1.0" encoding="utf-8"?>
<p:tagLst xmlns:p="http://schemas.openxmlformats.org/presentationml/2006/main">
  <p:tag name="KSO_WM_UNIT_TEXT_FILL_FORE_SCHEMECOLOR_INDEX_BRIGHTNESS" val="0.15"/>
  <p:tag name="KSO_WM_UNIT_TEXT_FILL_FORE_SCHEMECOLOR_INDEX" val="1"/>
  <p:tag name="KSO_WM_UNIT_TEXT_FILL_TYPE" val="1"/>
</p:tagLst>
</file>

<file path=ppt/tags/tag54.xml><?xml version="1.0" encoding="utf-8"?>
<p:tagLst xmlns:p="http://schemas.openxmlformats.org/presentationml/2006/main">
  <p:tag name="KSO_WM_UNIT_TEXT_FILL_FORE_SCHEMECOLOR_INDEX_BRIGHTNESS" val="0.15"/>
  <p:tag name="KSO_WM_UNIT_TEXT_FILL_FORE_SCHEMECOLOR_INDEX" val="1"/>
  <p:tag name="KSO_WM_UNIT_TEXT_FILL_TYPE" val="1"/>
</p:tagLst>
</file>

<file path=ppt/tags/tag55.xml><?xml version="1.0" encoding="utf-8"?>
<p:tagLst xmlns:p="http://schemas.openxmlformats.org/presentationml/2006/main">
  <p:tag name="KSO_WM_UNIT_TEXT_FILL_FORE_SCHEMECOLOR_INDEX_BRIGHTNESS" val="0.15"/>
  <p:tag name="KSO_WM_UNIT_TEXT_FILL_FORE_SCHEMECOLOR_INDEX" val="1"/>
  <p:tag name="KSO_WM_UNIT_TEXT_FILL_TYPE" val="1"/>
</p:tagLst>
</file>

<file path=ppt/tags/tag56.xml><?xml version="1.0" encoding="utf-8"?>
<p:tagLst xmlns:p="http://schemas.openxmlformats.org/presentationml/2006/main">
  <p:tag name="KSO_WM_UNIT_TEXT_FILL_FORE_SCHEMECOLOR_INDEX_BRIGHTNESS" val="0.15"/>
  <p:tag name="KSO_WM_UNIT_TEXT_FILL_FORE_SCHEMECOLOR_INDEX" val="1"/>
  <p:tag name="KSO_WM_UNIT_TEXT_FILL_TYPE" val="1"/>
</p:tagLst>
</file>

<file path=ppt/tags/tag57.xml><?xml version="1.0" encoding="utf-8"?>
<p:tagLst xmlns:p="http://schemas.openxmlformats.org/presentationml/2006/main">
  <p:tag name="KSO_WM_UNIT_TEXT_FILL_FORE_SCHEMECOLOR_INDEX_BRIGHTNESS" val="0.15"/>
  <p:tag name="KSO_WM_UNIT_TEXT_FILL_FORE_SCHEMECOLOR_INDEX" val="1"/>
  <p:tag name="KSO_WM_UNIT_TEXT_FILL_TYPE" val="1"/>
</p:tagLst>
</file>

<file path=ppt/tags/tag58.xml><?xml version="1.0" encoding="utf-8"?>
<p:tagLst xmlns:p="http://schemas.openxmlformats.org/presentationml/2006/main">
  <p:tag name="KSO_WM_UNIT_SUBTYPE" val="v"/>
  <p:tag name="KSO_WM_TEMPLATE_CATEGORY" val="chip"/>
  <p:tag name="KSO_WM_TEMPLATE_INDEX" val="20229792"/>
  <p:tag name="KSO_WM_UNIT_TYPE" val="i"/>
  <p:tag name="KSO_WM_UNIT_INDEX" val="1"/>
  <p:tag name="KSO_WM_UNIT_ID" val="chip20229792_1*i*1"/>
  <p:tag name="KSO_WM_BEAUTIFY_FLAG" val="#wm#"/>
  <p:tag name="KSO_WM_TAG_VERSION" val="1.0"/>
  <p:tag name="KSO_WM_CHIP_GROUPID" val="63a2c3930c9383becdee606c"/>
  <p:tag name="KSO_WM_CHIP_XID" val="63a2c3960c9383becdee607b"/>
  <p:tag name="KSO_WM_UNIT_DEC_AREA_ID" val="25ed2b33d5a64e37aac9ff57dc32fad4"/>
  <p:tag name="KSO_WM_CHIP_FILLAREA_FILL_RULE" val="{&quot;fill_align&quot;:&quot;cm&quot;,&quot;fill_effect&quot;:[],&quot;fill_mode&quot;:&quot;full&quot;,&quot;sacle_strategy&quot;:&quot;stretch&quot;}"/>
  <p:tag name="KSO_WM_UNIT_DEC_SUPPORTCHANGEPIC" val="0"/>
  <p:tag name="KSO_WM_UNIT_DEC_CHANGEPICRESERVED" val="1"/>
  <p:tag name="KSO_WM_ASSEMBLE_CHIP_INDEX" val="ddb94c3edbfa4f1b85f7c49376b19ade"/>
</p:tagLst>
</file>

<file path=ppt/tags/tag59.xml><?xml version="1.0" encoding="utf-8"?>
<p:tagLst xmlns:p="http://schemas.openxmlformats.org/presentationml/2006/main">
  <p:tag name="KSO_WM_UNIT_SUBTYPE" val="w"/>
  <p:tag name="KSO_WM_TEMPLATE_CATEGORY" val="chip"/>
  <p:tag name="KSO_WM_TEMPLATE_INDEX" val="20229792"/>
  <p:tag name="KSO_WM_UNIT_TYPE" val="i"/>
  <p:tag name="KSO_WM_UNIT_INDEX" val="1"/>
  <p:tag name="KSO_WM_UNIT_ID" val="chip20229792_2*i*1"/>
  <p:tag name="KSO_WM_BEAUTIFY_FLAG" val="#wm#"/>
  <p:tag name="KSO_WM_TAG_VERSION" val="1.0"/>
  <p:tag name="KSO_WM_CHIP_GROUPID" val="63a2c3930c9383becdee606c"/>
  <p:tag name="KSO_WM_CHIP_XID" val="63a2c3960c9383becdee607a"/>
  <p:tag name="KSO_WM_UNIT_DEC_AREA_ID" val="8a0b4e32ab9a4f6488249a234f2f97bc"/>
  <p:tag name="KSO_WM_CHIP_FILLAREA_FILL_RULE" val="{&quot;fill_align&quot;:&quot;rm&quot;,&quot;fill_effect&quot;:[],&quot;fill_mode&quot;:&quot;adaptive&quot;,&quot;sacle_strategy&quot;:&quot;stretch&quot;}"/>
  <p:tag name="KSO_WM_UNIT_DEC_SUPPORTCHANGEPIC" val="0"/>
  <p:tag name="KSO_WM_UNIT_DEC_CHANGEPICRESERVED" val="1"/>
  <p:tag name="KSO_WM_ASSEMBLE_CHIP_INDEX" val="ed1fb3dda8c647539523f034b0fde4ff"/>
</p:tagLst>
</file>

<file path=ppt/tags/tag60.xml><?xml version="1.0" encoding="utf-8"?>
<p:tagLst xmlns:p="http://schemas.openxmlformats.org/presentationml/2006/main">
  <p:tag name="KSO_WM_UNIT_SUBTYPE" val="t"/>
  <p:tag name="KSO_WM_TEMPLATE_CATEGORY" val="chip"/>
  <p:tag name="KSO_WM_TEMPLATE_INDEX" val="20229792"/>
  <p:tag name="KSO_WM_UNIT_TYPE" val="i"/>
  <p:tag name="KSO_WM_UNIT_INDEX" val="1"/>
  <p:tag name="KSO_WM_UNIT_ID" val="chip20229792_3*i*1"/>
  <p:tag name="KSO_WM_BEAUTIFY_FLAG" val="#wm#"/>
  <p:tag name="KSO_WM_TAG_VERSION" val="1.0"/>
  <p:tag name="KSO_WM_CHIP_GROUPID" val="63a2c3930c9383becdee606c"/>
  <p:tag name="KSO_WM_CHIP_XID" val="63a2c3960c9383becdee6079"/>
  <p:tag name="KSO_WM_UNIT_DEC_AREA_ID" val="17f3d2ce02c6457ba2156bad94dd3487"/>
  <p:tag name="KSO_WM_CHIP_FILLAREA_FILL_RULE" val="{&quot;fill_align&quot;:&quot;lb&quot;,&quot;fill_effect&quot;:[],&quot;fill_mode&quot;:&quot;adaptive&quot;,&quot;sacle_strategy&quot;:&quot;stretch&quot;}"/>
  <p:tag name="KSO_WM_UNIT_DEC_SUPPORTCHANGEPIC" val="0"/>
  <p:tag name="KSO_WM_UNIT_DEC_CHANGEPICRESERVED" val="1"/>
  <p:tag name="KSO_WM_ASSEMBLE_CHIP_INDEX" val="5a8657b4b27141a790d5b49f474aea63"/>
</p:tagLst>
</file>

<file path=ppt/tags/tag61.xml><?xml version="1.0" encoding="utf-8"?>
<p:tagLst xmlns:p="http://schemas.openxmlformats.org/presentationml/2006/main">
  <p:tag name="KSO_WM_UNIT_TEXT_FILL_FORE_SCHEMECOLOR_INDEX_BRIGHTNESS" val="0"/>
  <p:tag name="KSO_WM_UNIT_TEXT_FILL_FORE_SCHEMECOLOR_INDEX" val="13"/>
  <p:tag name="KSO_WM_UNIT_TEXT_FILL_TYPE" val="1"/>
</p:tagLst>
</file>

<file path=ppt/tags/tag62.xml><?xml version="1.0" encoding="utf-8"?>
<p:tagLst xmlns:p="http://schemas.openxmlformats.org/presentationml/2006/main">
  <p:tag name="KSO_WM_UNIT_TEXT_FILL_FORE_SCHEMECOLOR_INDEX_BRIGHTNESS" val="0"/>
  <p:tag name="KSO_WM_UNIT_TEXT_FILL_FORE_SCHEMECOLOR_INDEX" val="13"/>
  <p:tag name="KSO_WM_UNIT_TEXT_FILL_TYPE" val="1"/>
</p:tagLst>
</file>

<file path=ppt/tags/tag63.xml><?xml version="1.0" encoding="utf-8"?>
<p:tagLst xmlns:p="http://schemas.openxmlformats.org/presentationml/2006/main">
  <p:tag name="KSO_WM_UNIT_TEXT_FILL_FORE_SCHEMECOLOR_INDEX_BRIGHTNESS" val="0"/>
  <p:tag name="KSO_WM_UNIT_TEXT_FILL_FORE_SCHEMECOLOR_INDEX" val="13"/>
  <p:tag name="KSO_WM_UNIT_TEXT_FILL_TYPE" val="1"/>
</p:tagLst>
</file>

<file path=ppt/tags/tag64.xml><?xml version="1.0" encoding="utf-8"?>
<p:tagLst xmlns:p="http://schemas.openxmlformats.org/presentationml/2006/main">
  <p:tag name="KSO_WM_UNIT_TEXT_FILL_FORE_SCHEMECOLOR_INDEX_BRIGHTNESS" val="0.15"/>
  <p:tag name="KSO_WM_UNIT_TEXT_FILL_FORE_SCHEMECOLOR_INDEX" val="1"/>
  <p:tag name="KSO_WM_UNIT_TEXT_FILL_TYPE" val="1"/>
</p:tagLst>
</file>

<file path=ppt/tags/tag65.xml><?xml version="1.0" encoding="utf-8"?>
<p:tagLst xmlns:p="http://schemas.openxmlformats.org/presentationml/2006/main">
  <p:tag name="KSO_WM_UNIT_TEXT_FILL_FORE_SCHEMECOLOR_INDEX_BRIGHTNESS" val="0.15"/>
  <p:tag name="KSO_WM_UNIT_TEXT_FILL_FORE_SCHEMECOLOR_INDEX" val="1"/>
  <p:tag name="KSO_WM_UNIT_TEXT_FILL_TYPE" val="1"/>
</p:tagLst>
</file>

<file path=ppt/tags/tag66.xml><?xml version="1.0" encoding="utf-8"?>
<p:tagLst xmlns:p="http://schemas.openxmlformats.org/presentationml/2006/main">
  <p:tag name="KSO_WM_UNIT_TEXT_FILL_FORE_SCHEMECOLOR_INDEX_BRIGHTNESS" val="0.15"/>
  <p:tag name="KSO_WM_UNIT_TEXT_FILL_FORE_SCHEMECOLOR_INDEX" val="1"/>
  <p:tag name="KSO_WM_UNIT_TEXT_FILL_TYPE" val="1"/>
</p:tagLst>
</file>

<file path=ppt/tags/tag67.xml><?xml version="1.0" encoding="utf-8"?>
<p:tagLst xmlns:p="http://schemas.openxmlformats.org/presentationml/2006/main">
  <p:tag name="KSO_WM_UNIT_SUBTYPE" val="v"/>
  <p:tag name="KSO_WM_TEMPLATE_CATEGORY" val="chip"/>
  <p:tag name="KSO_WM_TEMPLATE_INDEX" val="20229792"/>
  <p:tag name="KSO_WM_UNIT_TYPE" val="i"/>
  <p:tag name="KSO_WM_UNIT_INDEX" val="1"/>
  <p:tag name="KSO_WM_UNIT_ID" val="chip20229792_1*i*1"/>
  <p:tag name="KSO_WM_BEAUTIFY_FLAG" val="#wm#"/>
  <p:tag name="KSO_WM_TAG_VERSION" val="1.0"/>
  <p:tag name="KSO_WM_CHIP_GROUPID" val="63a2c3930c9383becdee606c"/>
  <p:tag name="KSO_WM_CHIP_XID" val="63a2c3960c9383becdee607b"/>
  <p:tag name="KSO_WM_UNIT_DEC_AREA_ID" val="25ed2b33d5a64e37aac9ff57dc32fad4"/>
  <p:tag name="KSO_WM_CHIP_FILLAREA_FILL_RULE" val="{&quot;fill_align&quot;:&quot;cm&quot;,&quot;fill_effect&quot;:[],&quot;fill_mode&quot;:&quot;full&quot;,&quot;sacle_strategy&quot;:&quot;stretch&quot;}"/>
  <p:tag name="KSO_WM_UNIT_DEC_SUPPORTCHANGEPIC" val="0"/>
  <p:tag name="KSO_WM_UNIT_DEC_CHANGEPICRESERVED" val="1"/>
  <p:tag name="KSO_WM_ASSEMBLE_CHIP_INDEX" val="ddb94c3edbfa4f1b85f7c49376b19ade"/>
</p:tagLst>
</file>

<file path=ppt/tags/tag68.xml><?xml version="1.0" encoding="utf-8"?>
<p:tagLst xmlns:p="http://schemas.openxmlformats.org/presentationml/2006/main">
  <p:tag name="KSO_WM_UNIT_SUBTYPE" val="w"/>
  <p:tag name="KSO_WM_TEMPLATE_CATEGORY" val="chip"/>
  <p:tag name="KSO_WM_TEMPLATE_INDEX" val="20229792"/>
  <p:tag name="KSO_WM_UNIT_TYPE" val="i"/>
  <p:tag name="KSO_WM_UNIT_INDEX" val="1"/>
  <p:tag name="KSO_WM_UNIT_ID" val="chip20229792_2*i*1"/>
  <p:tag name="KSO_WM_BEAUTIFY_FLAG" val="#wm#"/>
  <p:tag name="KSO_WM_TAG_VERSION" val="1.0"/>
  <p:tag name="KSO_WM_CHIP_GROUPID" val="63a2c3930c9383becdee606c"/>
  <p:tag name="KSO_WM_CHIP_XID" val="63a2c3960c9383becdee607a"/>
  <p:tag name="KSO_WM_UNIT_DEC_AREA_ID" val="8a0b4e32ab9a4f6488249a234f2f97bc"/>
  <p:tag name="KSO_WM_CHIP_FILLAREA_FILL_RULE" val="{&quot;fill_align&quot;:&quot;rm&quot;,&quot;fill_effect&quot;:[],&quot;fill_mode&quot;:&quot;adaptive&quot;,&quot;sacle_strategy&quot;:&quot;stretch&quot;}"/>
  <p:tag name="KSO_WM_UNIT_DEC_SUPPORTCHANGEPIC" val="0"/>
  <p:tag name="KSO_WM_UNIT_DEC_CHANGEPICRESERVED" val="1"/>
  <p:tag name="KSO_WM_ASSEMBLE_CHIP_INDEX" val="ed1fb3dda8c647539523f034b0fde4ff"/>
</p:tagLst>
</file>

<file path=ppt/tags/tag69.xml><?xml version="1.0" encoding="utf-8"?>
<p:tagLst xmlns:p="http://schemas.openxmlformats.org/presentationml/2006/main">
  <p:tag name="KSO_WM_UNIT_SUBTYPE" val="t"/>
  <p:tag name="KSO_WM_TEMPLATE_CATEGORY" val="chip"/>
  <p:tag name="KSO_WM_TEMPLATE_INDEX" val="20229792"/>
  <p:tag name="KSO_WM_UNIT_TYPE" val="i"/>
  <p:tag name="KSO_WM_UNIT_INDEX" val="1"/>
  <p:tag name="KSO_WM_UNIT_ID" val="chip20229792_3*i*1"/>
  <p:tag name="KSO_WM_BEAUTIFY_FLAG" val="#wm#"/>
  <p:tag name="KSO_WM_TAG_VERSION" val="1.0"/>
  <p:tag name="KSO_WM_CHIP_GROUPID" val="63a2c3930c9383becdee606c"/>
  <p:tag name="KSO_WM_CHIP_XID" val="63a2c3960c9383becdee6079"/>
  <p:tag name="KSO_WM_UNIT_DEC_AREA_ID" val="17f3d2ce02c6457ba2156bad94dd3487"/>
  <p:tag name="KSO_WM_CHIP_FILLAREA_FILL_RULE" val="{&quot;fill_align&quot;:&quot;lb&quot;,&quot;fill_effect&quot;:[],&quot;fill_mode&quot;:&quot;adaptive&quot;,&quot;sacle_strategy&quot;:&quot;stretch&quot;}"/>
  <p:tag name="KSO_WM_UNIT_DEC_SUPPORTCHANGEPIC" val="0"/>
  <p:tag name="KSO_WM_UNIT_DEC_CHANGEPICRESERVED" val="1"/>
  <p:tag name="KSO_WM_ASSEMBLE_CHIP_INDEX" val="5a8657b4b27141a790d5b49f474aea63"/>
</p:tagLst>
</file>

<file path=ppt/tags/tag70.xml><?xml version="1.0" encoding="utf-8"?>
<p:tagLst xmlns:p="http://schemas.openxmlformats.org/presentationml/2006/main">
  <p:tag name="KSO_WM_UNIT_TEXT_FILL_FORE_SCHEMECOLOR_INDEX_BRIGHTNESS" val="0"/>
  <p:tag name="KSO_WM_UNIT_TEXT_FILL_FORE_SCHEMECOLOR_INDEX" val="13"/>
  <p:tag name="KSO_WM_UNIT_TEXT_FILL_TYPE" val="1"/>
</p:tagLst>
</file>

<file path=ppt/tags/tag71.xml><?xml version="1.0" encoding="utf-8"?>
<p:tagLst xmlns:p="http://schemas.openxmlformats.org/presentationml/2006/main">
  <p:tag name="KSO_WM_UNIT_TEXT_FILL_FORE_SCHEMECOLOR_INDEX_BRIGHTNESS" val="0"/>
  <p:tag name="KSO_WM_UNIT_TEXT_FILL_FORE_SCHEMECOLOR_INDEX" val="13"/>
  <p:tag name="KSO_WM_UNIT_TEXT_FILL_TYPE" val="1"/>
</p:tagLst>
</file>

<file path=ppt/tags/tag72.xml><?xml version="1.0" encoding="utf-8"?>
<p:tagLst xmlns:p="http://schemas.openxmlformats.org/presentationml/2006/main">
  <p:tag name="KSO_WM_UNIT_TEXT_FILL_FORE_SCHEMECOLOR_INDEX_BRIGHTNESS" val="0.15"/>
  <p:tag name="KSO_WM_UNIT_TEXT_FILL_FORE_SCHEMECOLOR_INDEX" val="1"/>
  <p:tag name="KSO_WM_UNIT_TEXT_FILL_TYPE" val="1"/>
</p:tagLst>
</file>

<file path=ppt/tags/tag73.xml><?xml version="1.0" encoding="utf-8"?>
<p:tagLst xmlns:p="http://schemas.openxmlformats.org/presentationml/2006/main">
  <p:tag name="KSO_WM_UNIT_TEXT_FILL_FORE_SCHEMECOLOR_INDEX_BRIGHTNESS" val="0.15"/>
  <p:tag name="KSO_WM_UNIT_TEXT_FILL_FORE_SCHEMECOLOR_INDEX" val="1"/>
  <p:tag name="KSO_WM_UNIT_TEXT_FILL_TYPE" val="1"/>
</p:tagLst>
</file>

<file path=ppt/tags/tag74.xml><?xml version="1.0" encoding="utf-8"?>
<p:tagLst xmlns:p="http://schemas.openxmlformats.org/presentationml/2006/main">
  <p:tag name="KSO_WM_UNIT_TEXT_FILL_FORE_SCHEMECOLOR_INDEX_BRIGHTNESS" val="0.15"/>
  <p:tag name="KSO_WM_UNIT_TEXT_FILL_FORE_SCHEMECOLOR_INDEX" val="1"/>
  <p:tag name="KSO_WM_UNIT_TEXT_FILL_TYPE" val="1"/>
</p:tagLst>
</file>

<file path=ppt/tags/tag75.xml><?xml version="1.0" encoding="utf-8"?>
<p:tagLst xmlns:p="http://schemas.openxmlformats.org/presentationml/2006/main">
  <p:tag name="KSO_WM_UNIT_SUBTYPE" val="v"/>
  <p:tag name="KSO_WM_TEMPLATE_CATEGORY" val="chip"/>
  <p:tag name="KSO_WM_TEMPLATE_INDEX" val="20229792"/>
  <p:tag name="KSO_WM_UNIT_TYPE" val="i"/>
  <p:tag name="KSO_WM_UNIT_INDEX" val="1"/>
  <p:tag name="KSO_WM_UNIT_ID" val="chip20229792_1*i*1"/>
  <p:tag name="KSO_WM_BEAUTIFY_FLAG" val="#wm#"/>
  <p:tag name="KSO_WM_TAG_VERSION" val="1.0"/>
  <p:tag name="KSO_WM_CHIP_GROUPID" val="63a2c3930c9383becdee606c"/>
  <p:tag name="KSO_WM_CHIP_XID" val="63a2c3960c9383becdee607b"/>
  <p:tag name="KSO_WM_UNIT_DEC_AREA_ID" val="25ed2b33d5a64e37aac9ff57dc32fad4"/>
  <p:tag name="KSO_WM_CHIP_FILLAREA_FILL_RULE" val="{&quot;fill_align&quot;:&quot;cm&quot;,&quot;fill_effect&quot;:[],&quot;fill_mode&quot;:&quot;full&quot;,&quot;sacle_strategy&quot;:&quot;stretch&quot;}"/>
  <p:tag name="KSO_WM_UNIT_DEC_SUPPORTCHANGEPIC" val="0"/>
  <p:tag name="KSO_WM_UNIT_DEC_CHANGEPICRESERVED" val="1"/>
  <p:tag name="KSO_WM_ASSEMBLE_CHIP_INDEX" val="ddb94c3edbfa4f1b85f7c49376b19ade"/>
</p:tagLst>
</file>

<file path=ppt/tags/tag76.xml><?xml version="1.0" encoding="utf-8"?>
<p:tagLst xmlns:p="http://schemas.openxmlformats.org/presentationml/2006/main">
  <p:tag name="KSO_WM_UNIT_SUBTYPE" val="w"/>
  <p:tag name="KSO_WM_TEMPLATE_CATEGORY" val="chip"/>
  <p:tag name="KSO_WM_TEMPLATE_INDEX" val="20229792"/>
  <p:tag name="KSO_WM_UNIT_TYPE" val="i"/>
  <p:tag name="KSO_WM_UNIT_INDEX" val="1"/>
  <p:tag name="KSO_WM_UNIT_ID" val="chip20229792_2*i*1"/>
  <p:tag name="KSO_WM_BEAUTIFY_FLAG" val="#wm#"/>
  <p:tag name="KSO_WM_TAG_VERSION" val="1.0"/>
  <p:tag name="KSO_WM_CHIP_GROUPID" val="63a2c3930c9383becdee606c"/>
  <p:tag name="KSO_WM_CHIP_XID" val="63a2c3960c9383becdee607a"/>
  <p:tag name="KSO_WM_UNIT_DEC_AREA_ID" val="8a0b4e32ab9a4f6488249a234f2f97bc"/>
  <p:tag name="KSO_WM_CHIP_FILLAREA_FILL_RULE" val="{&quot;fill_align&quot;:&quot;rm&quot;,&quot;fill_effect&quot;:[],&quot;fill_mode&quot;:&quot;adaptive&quot;,&quot;sacle_strategy&quot;:&quot;stretch&quot;}"/>
  <p:tag name="KSO_WM_UNIT_DEC_SUPPORTCHANGEPIC" val="0"/>
  <p:tag name="KSO_WM_UNIT_DEC_CHANGEPICRESERVED" val="1"/>
  <p:tag name="KSO_WM_ASSEMBLE_CHIP_INDEX" val="ed1fb3dda8c647539523f034b0fde4ff"/>
</p:tagLst>
</file>

<file path=ppt/tags/tag77.xml><?xml version="1.0" encoding="utf-8"?>
<p:tagLst xmlns:p="http://schemas.openxmlformats.org/presentationml/2006/main">
  <p:tag name="KSO_WM_UNIT_SUBTYPE" val="t"/>
  <p:tag name="KSO_WM_TEMPLATE_CATEGORY" val="chip"/>
  <p:tag name="KSO_WM_TEMPLATE_INDEX" val="20229792"/>
  <p:tag name="KSO_WM_UNIT_TYPE" val="i"/>
  <p:tag name="KSO_WM_UNIT_INDEX" val="1"/>
  <p:tag name="KSO_WM_UNIT_ID" val="chip20229792_3*i*1"/>
  <p:tag name="KSO_WM_BEAUTIFY_FLAG" val="#wm#"/>
  <p:tag name="KSO_WM_TAG_VERSION" val="1.0"/>
  <p:tag name="KSO_WM_CHIP_GROUPID" val="63a2c3930c9383becdee606c"/>
  <p:tag name="KSO_WM_CHIP_XID" val="63a2c3960c9383becdee6079"/>
  <p:tag name="KSO_WM_UNIT_DEC_AREA_ID" val="17f3d2ce02c6457ba2156bad94dd3487"/>
  <p:tag name="KSO_WM_CHIP_FILLAREA_FILL_RULE" val="{&quot;fill_align&quot;:&quot;lb&quot;,&quot;fill_effect&quot;:[],&quot;fill_mode&quot;:&quot;adaptive&quot;,&quot;sacle_strategy&quot;:&quot;stretch&quot;}"/>
  <p:tag name="KSO_WM_UNIT_DEC_SUPPORTCHANGEPIC" val="0"/>
  <p:tag name="KSO_WM_UNIT_DEC_CHANGEPICRESERVED" val="1"/>
  <p:tag name="KSO_WM_ASSEMBLE_CHIP_INDEX" val="5a8657b4b27141a790d5b49f474aea63"/>
</p:tagLst>
</file>

<file path=ppt/tags/tag78.xml><?xml version="1.0" encoding="utf-8"?>
<p:tagLst xmlns:p="http://schemas.openxmlformats.org/presentationml/2006/main">
  <p:tag name="KSO_WM_UNIT_TEXT_FILL_FORE_SCHEMECOLOR_INDEX_BRIGHTNESS" val="0.15"/>
  <p:tag name="KSO_WM_UNIT_TEXT_FILL_FORE_SCHEMECOLOR_INDEX" val="1"/>
  <p:tag name="KSO_WM_UNIT_TEXT_FILL_TYPE" val="1"/>
</p:tagLst>
</file>

<file path=ppt/tags/tag79.xml><?xml version="1.0" encoding="utf-8"?>
<p:tagLst xmlns:p="http://schemas.openxmlformats.org/presentationml/2006/main">
  <p:tag name="KSO_WM_UNIT_TEXT_FILL_FORE_SCHEMECOLOR_INDEX_BRIGHTNESS" val="0.15"/>
  <p:tag name="KSO_WM_UNIT_TEXT_FILL_FORE_SCHEMECOLOR_INDEX" val="1"/>
  <p:tag name="KSO_WM_UNIT_TEXT_FILL_TYPE" val="1"/>
</p:tagLst>
</file>

<file path=ppt/tags/tag80.xml><?xml version="1.0" encoding="utf-8"?>
<p:tagLst xmlns:p="http://schemas.openxmlformats.org/presentationml/2006/main">
  <p:tag name="KSO_WM_UNIT_TEXT_FILL_FORE_SCHEMECOLOR_INDEX_BRIGHTNESS" val="0.15"/>
  <p:tag name="KSO_WM_UNIT_TEXT_FILL_FORE_SCHEMECOLOR_INDEX" val="1"/>
  <p:tag name="KSO_WM_UNIT_TEXT_FILL_TYPE" val="1"/>
</p:tagLst>
</file>

<file path=ppt/tags/tag81.xml><?xml version="1.0" encoding="utf-8"?>
<p:tagLst xmlns:p="http://schemas.openxmlformats.org/presentationml/2006/main">
  <p:tag name="KSO_WM_UNIT_TEXT_FILL_FORE_SCHEMECOLOR_INDEX_BRIGHTNESS" val="0"/>
  <p:tag name="KSO_WM_UNIT_TEXT_FILL_FORE_SCHEMECOLOR_INDEX" val="13"/>
  <p:tag name="KSO_WM_UNIT_TEXT_FILL_TYPE" val="1"/>
</p:tagLst>
</file>

<file path=ppt/tags/tag82.xml><?xml version="1.0" encoding="utf-8"?>
<p:tagLst xmlns:p="http://schemas.openxmlformats.org/presentationml/2006/main">
  <p:tag name="KSO_WM_UNIT_SUBTYPE" val="v"/>
  <p:tag name="KSO_WM_TEMPLATE_CATEGORY" val="chip"/>
  <p:tag name="KSO_WM_TEMPLATE_INDEX" val="20229792"/>
  <p:tag name="KSO_WM_UNIT_TYPE" val="i"/>
  <p:tag name="KSO_WM_UNIT_INDEX" val="1"/>
  <p:tag name="KSO_WM_UNIT_ID" val="chip20229792_15*i*1"/>
  <p:tag name="KSO_WM_BEAUTIFY_FLAG" val="#wm#"/>
  <p:tag name="KSO_WM_TAG_VERSION" val="1.0"/>
  <p:tag name="KSO_WM_CHIP_GROUPID" val="63a2c3930c9383becdee606c"/>
  <p:tag name="KSO_WM_CHIP_XID" val="63a2c3960c9383becdee6075"/>
  <p:tag name="KSO_WM_UNIT_DEC_AREA_ID" val="d1a18ee558d94dc895a76114c5020c15"/>
  <p:tag name="KSO_WM_CHIP_FILLAREA_FILL_RULE" val="{&quot;fill_align&quot;:&quot;cm&quot;,&quot;fill_effect&quot;:[],&quot;fill_mode&quot;:&quot;full&quot;,&quot;sacle_strategy&quot;:&quot;stretch&quot;}"/>
  <p:tag name="KSO_WM_UNIT_DEC_SUPPORTCHANGEPIC" val="0"/>
  <p:tag name="KSO_WM_UNIT_DEC_CHANGEPICRESERVED" val="1"/>
  <p:tag name="KSO_WM_ASSEMBLE_CHIP_INDEX" val="090fbe92ede94a64a6793724679195a8"/>
</p:tagLst>
</file>

<file path=ppt/tags/tag83.xml><?xml version="1.0" encoding="utf-8"?>
<p:tagLst xmlns:p="http://schemas.openxmlformats.org/presentationml/2006/main">
  <p:tag name="KSO_WM_UNIT_SUBTYPE" val="t"/>
  <p:tag name="KSO_WM_TEMPLATE_CATEGORY" val="chip"/>
  <p:tag name="KSO_WM_TEMPLATE_INDEX" val="20229792"/>
  <p:tag name="KSO_WM_UNIT_TYPE" val="i"/>
  <p:tag name="KSO_WM_UNIT_INDEX" val="1"/>
  <p:tag name="KSO_WM_UNIT_ID" val="chip20229792_17*i*1"/>
  <p:tag name="KSO_WM_BEAUTIFY_FLAG" val="#wm#"/>
  <p:tag name="KSO_WM_TAG_VERSION" val="1.0"/>
  <p:tag name="KSO_WM_CHIP_GROUPID" val="63a2c3930c9383becdee606c"/>
  <p:tag name="KSO_WM_CHIP_XID" val="63a2c3960c9383becdee6073"/>
  <p:tag name="KSO_WM_UNIT_DEC_AREA_ID" val="21d168e690114bcf96204318af62c5c8"/>
  <p:tag name="KSO_WM_CHIP_FILLAREA_FILL_RULE" val="{&quot;fill_align&quot;:&quot;lb&quot;,&quot;fill_effect&quot;:[],&quot;fill_mode&quot;:&quot;adaptive&quot;,&quot;sacle_strategy&quot;:&quot;stretch&quot;}"/>
  <p:tag name="KSO_WM_UNIT_DEC_SUPPORTCHANGEPIC" val="0"/>
  <p:tag name="KSO_WM_UNIT_DEC_CHANGEPICRESERVED" val="1"/>
  <p:tag name="KSO_WM_ASSEMBLE_CHIP_INDEX" val="fc26fc95d87e41e8819d544547200177"/>
</p:tagLst>
</file>

<file path=ppt/tags/tag84.xml><?xml version="1.0" encoding="utf-8"?>
<p:tagLst xmlns:p="http://schemas.openxmlformats.org/presentationml/2006/main">
  <p:tag name="KSO_WM_UNIT_SUBTYPE" val="u"/>
  <p:tag name="KSO_WM_TEMPLATE_CATEGORY" val="chip"/>
  <p:tag name="KSO_WM_TEMPLATE_INDEX" val="20229792"/>
  <p:tag name="KSO_WM_UNIT_TYPE" val="i"/>
  <p:tag name="KSO_WM_UNIT_INDEX" val="1"/>
  <p:tag name="KSO_WM_UNIT_ID" val="chip20229792_16*i*1"/>
  <p:tag name="KSO_WM_BEAUTIFY_FLAG" val="#wm#"/>
  <p:tag name="KSO_WM_TAG_VERSION" val="1.0"/>
  <p:tag name="KSO_WM_CHIP_GROUPID" val="63a2c3930c9383becdee606c"/>
  <p:tag name="KSO_WM_CHIP_XID" val="63a2c3960c9383becdee6074"/>
  <p:tag name="KSO_WM_UNIT_DEC_AREA_ID" val="fac743637dbd47d981af3ffc9525f184"/>
  <p:tag name="KSO_WM_CHIP_FILLAREA_FILL_RULE" val="{&quot;fill_align&quot;:&quot;rm&quot;,&quot;fill_effect&quot;:[],&quot;fill_mode&quot;:&quot;adaptive&quot;,&quot;sacle_strategy&quot;:&quot;stretch&quot;}"/>
  <p:tag name="KSO_WM_UNIT_DEC_SUPPORTCHANGEPIC" val="0"/>
  <p:tag name="KSO_WM_UNIT_DEC_CHANGEPICRESERVED" val="1"/>
  <p:tag name="KSO_WM_ASSEMBLE_CHIP_INDEX" val="649b2beb8e6947d3a8f0ee6fbe194733"/>
</p:tagLst>
</file>

<file path=ppt/tags/tag85.xml><?xml version="1.0" encoding="utf-8"?>
<p:tagLst xmlns:p="http://schemas.openxmlformats.org/presentationml/2006/main">
  <p:tag name="KSO_WM_UNIT_TEXT_FILL_FORE_SCHEMECOLOR_INDEX_BRIGHTNESS" val="0.15"/>
  <p:tag name="KSO_WM_UNIT_TEXT_FILL_FORE_SCHEMECOLOR_INDEX" val="1"/>
  <p:tag name="KSO_WM_UNIT_TEXT_FILL_TYPE" val="1"/>
</p:tagLst>
</file>

<file path=ppt/tags/tag86.xml><?xml version="1.0" encoding="utf-8"?>
<p:tagLst xmlns:p="http://schemas.openxmlformats.org/presentationml/2006/main">
  <p:tag name="KSO_WM_UNIT_TEXT_FILL_FORE_SCHEMECOLOR_INDEX_BRIGHTNESS" val="0.15"/>
  <p:tag name="KSO_WM_UNIT_TEXT_FILL_FORE_SCHEMECOLOR_INDEX" val="1"/>
  <p:tag name="KSO_WM_UNIT_TEXT_FILL_TYPE" val="1"/>
</p:tagLst>
</file>

<file path=ppt/tags/tag87.xml><?xml version="1.0" encoding="utf-8"?>
<p:tagLst xmlns:p="http://schemas.openxmlformats.org/presentationml/2006/main">
  <p:tag name="KSO_WM_UNIT_TEXT_FILL_FORE_SCHEMECOLOR_INDEX_BRIGHTNESS" val="0.15"/>
  <p:tag name="KSO_WM_UNIT_TEXT_FILL_FORE_SCHEMECOLOR_INDEX" val="1"/>
  <p:tag name="KSO_WM_UNIT_TEXT_FILL_TYPE" val="1"/>
</p:tagLst>
</file>

<file path=ppt/tags/tag88.xml><?xml version="1.0" encoding="utf-8"?>
<p:tagLst xmlns:p="http://schemas.openxmlformats.org/presentationml/2006/main">
  <p:tag name="KSO_WM_UNIT_BLOCK" val="0"/>
  <p:tag name="KSO_WM_UNIT_DEC_AREA_ID" val="827588e913904b8da1fc06b465dc0dd1"/>
  <p:tag name="KSO_WM_UNIT_ISCONTENTSTITLE" val="0"/>
  <p:tag name="KSO_WM_UNIT_ISNUMDGMTITLE" val="0"/>
  <p:tag name="KSO_WM_UNIT_PRESET_TEXT" val="演讲完毕，感谢观看"/>
  <p:tag name="KSO_WM_UNIT_NOCLEAR" val="0"/>
  <p:tag name="KSO_WM_UNIT_VALUE" val="12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custom20229792_1*a*1"/>
  <p:tag name="KSO_WM_TEMPLATE_CATEGORY" val="custom"/>
  <p:tag name="KSO_WM_TEMPLATE_INDEX" val="20229792"/>
  <p:tag name="KSO_WM_UNIT_LAYERLEVEL" val="1"/>
  <p:tag name="KSO_WM_TAG_VERSION" val="1.0"/>
  <p:tag name="KSO_WM_BEAUTIFY_FLAG" val="#wm#"/>
  <p:tag name="KSO_WM_CHIP_GROUPID" val="624cff3f8c72ca61f790a290"/>
  <p:tag name="KSO_WM_CHIP_XID" val="624cff3f8c72ca61f790a28f"/>
  <p:tag name="KSO_WM_CHIP_FILLAREA_FILL_RULE" val="{&quot;fill_align&quot;:&quot;cm&quot;,&quot;fill_mode&quot;:&quot;adaptive&quot;,&quot;sacle_strategy&quot;:&quot;smart&quot;}"/>
  <p:tag name="KSO_WM_ASSEMBLE_CHIP_INDEX" val="87cf687ac7e8466f8f9ce28e3d40a296"/>
  <p:tag name="KSO_WM_UNIT_TEXT_FILL_FORE_SCHEMECOLOR_INDEX_BRIGHTNESS" val="0.15"/>
  <p:tag name="KSO_WM_UNIT_TEXT_FILL_FORE_SCHEMECOLOR_INDEX" val="13"/>
  <p:tag name="KSO_WM_UNIT_TEXT_FILL_TYPE" val="1"/>
  <p:tag name="KSO_WM_TEMPLATE_ASSEMBLE_XID" val="63a2e2de0c9383becdee7e67"/>
  <p:tag name="KSO_WM_TEMPLATE_ASSEMBLE_GROUPID" val="63a2c3930c9383becdee606c"/>
</p:tagLst>
</file>

<file path=ppt/tags/tag89.xml><?xml version="1.0" encoding="utf-8"?>
<p:tagLst xmlns:p="http://schemas.openxmlformats.org/presentationml/2006/main">
  <p:tag name="KSO_WM_UNIT_BLOCK" val="0"/>
  <p:tag name="KSO_WM_UNIT_DEC_AREA_ID" val="3ed2f5ff7b194fdeb86cad2a1e750c76"/>
  <p:tag name="KSO_WM_UNIT_SUBTYPE" val="a"/>
  <p:tag name="KSO_WM_UNIT_PRESET_TEXT" val="单击此处添加正文，文字是您思想的提炼，为了演示发布的良好效果，请言简意赅地阐述您的观点。"/>
  <p:tag name="KSO_WM_UNIT_NOCLEAR" val="0"/>
  <p:tag name="KSO_WM_UNIT_VALUE" val="93"/>
  <p:tag name="KSO_WM_UNIT_HIGHLIGHT" val="0"/>
  <p:tag name="KSO_WM_UNIT_COMPATIBLE" val="0"/>
  <p:tag name="KSO_WM_UNIT_DIAGRAM_ISNUMVISUAL" val="0"/>
  <p:tag name="KSO_WM_UNIT_DIAGRAM_ISREFERUNIT" val="0"/>
  <p:tag name="KSO_WM_UNIT_TYPE" val="f"/>
  <p:tag name="KSO_WM_UNIT_INDEX" val="1"/>
  <p:tag name="KSO_WM_UNIT_ID" val="custom20229792_1*f*1"/>
  <p:tag name="KSO_WM_TEMPLATE_CATEGORY" val="custom"/>
  <p:tag name="KSO_WM_TEMPLATE_INDEX" val="20229792"/>
  <p:tag name="KSO_WM_UNIT_LAYERLEVEL" val="1"/>
  <p:tag name="KSO_WM_TAG_VERSION" val="1.0"/>
  <p:tag name="KSO_WM_BEAUTIFY_FLAG" val="#wm#"/>
  <p:tag name="KSO_WM_CHIP_GROUPID" val="624cff3f8c72ca61f790a290"/>
  <p:tag name="KSO_WM_CHIP_XID" val="624cff3f8c72ca61f790a28f"/>
  <p:tag name="KSO_WM_CHIP_FILLAREA_FILL_RULE" val="{&quot;fill_align&quot;:&quot;cm&quot;,&quot;fill_mode&quot;:&quot;adaptive&quot;,&quot;sacle_strategy&quot;:&quot;smart&quot;}"/>
  <p:tag name="KSO_WM_ASSEMBLE_CHIP_INDEX" val="87cf687ac7e8466f8f9ce28e3d40a296"/>
  <p:tag name="KSO_WM_UNIT_TEXT_FILL_FORE_SCHEMECOLOR_INDEX_BRIGHTNESS" val="0.15"/>
  <p:tag name="KSO_WM_UNIT_TEXT_FILL_FORE_SCHEMECOLOR_INDEX" val="13"/>
  <p:tag name="KSO_WM_UNIT_TEXT_FILL_TYPE" val="1"/>
  <p:tag name="KSO_WM_TEMPLATE_ASSEMBLE_XID" val="63a2e2de0c9383becdee7e67"/>
  <p:tag name="KSO_WM_TEMPLATE_ASSEMBLE_GROUPID" val="63a2c3930c9383becdee606c"/>
</p:tagLst>
</file>

<file path=ppt/tags/tag90.xml><?xml version="1.0" encoding="utf-8"?>
<p:tagLst xmlns:p="http://schemas.openxmlformats.org/presentationml/2006/main">
  <p:tag name="KSO_WM_UNIT_BLOCK" val="0"/>
  <p:tag name="KSO_WM_UNIT_DEC_AREA_ID" val="d70587129d464a62a40a26465c713cc0"/>
  <p:tag name="KSO_WM_UNIT_SUBTYPE" val="b"/>
  <p:tag name="KSO_WM_UNIT_PRESET_TEXT" val="汇报人姓名"/>
  <p:tag name="KSO_WM_UNIT_NOCLEAR" val="0"/>
  <p:tag name="KSO_WM_UNIT_VALUE" val="9"/>
  <p:tag name="KSO_WM_UNIT_HIGHLIGHT" val="0"/>
  <p:tag name="KSO_WM_UNIT_COMPATIBLE" val="0"/>
  <p:tag name="KSO_WM_UNIT_DIAGRAM_ISNUMVISUAL" val="0"/>
  <p:tag name="KSO_WM_UNIT_DIAGRAM_ISREFERUNIT" val="0"/>
  <p:tag name="KSO_WM_UNIT_TYPE" val="f"/>
  <p:tag name="KSO_WM_UNIT_INDEX" val="2"/>
  <p:tag name="KSO_WM_UNIT_ID" val="custom20229792_1*f*2"/>
  <p:tag name="KSO_WM_TEMPLATE_CATEGORY" val="custom"/>
  <p:tag name="KSO_WM_TEMPLATE_INDEX" val="20229792"/>
  <p:tag name="KSO_WM_UNIT_LAYERLEVEL" val="1"/>
  <p:tag name="KSO_WM_TAG_VERSION" val="1.0"/>
  <p:tag name="KSO_WM_BEAUTIFY_FLAG" val="#wm#"/>
  <p:tag name="KSO_WM_CHIP_GROUPID" val="624cff3f8c72ca61f790a290"/>
  <p:tag name="KSO_WM_CHIP_XID" val="624cff3f8c72ca61f790a28f"/>
  <p:tag name="KSO_WM_CHIP_FILLAREA_FILL_RULE" val="{&quot;fill_align&quot;:&quot;cm&quot;,&quot;fill_mode&quot;:&quot;adaptive&quot;,&quot;sacle_strategy&quot;:&quot;smart&quot;}"/>
  <p:tag name="KSO_WM_ASSEMBLE_CHIP_INDEX" val="87cf687ac7e8466f8f9ce28e3d40a296"/>
  <p:tag name="KSO_WM_UNIT_TEXT_FILL_FORE_SCHEMECOLOR_INDEX_BRIGHTNESS" val="0.15"/>
  <p:tag name="KSO_WM_UNIT_TEXT_FILL_FORE_SCHEMECOLOR_INDEX" val="13"/>
  <p:tag name="KSO_WM_UNIT_TEXT_FILL_TYPE" val="1"/>
  <p:tag name="KSO_WM_TEMPLATE_ASSEMBLE_XID" val="63a2e2de0c9383becdee7e67"/>
  <p:tag name="KSO_WM_TEMPLATE_ASSEMBLE_GROUPID" val="63a2c3930c9383becdee606c"/>
</p:tagLst>
</file>

<file path=ppt/tags/tag91.xml><?xml version="1.0" encoding="utf-8"?>
<p:tagLst xmlns:p="http://schemas.openxmlformats.org/presentationml/2006/main">
  <p:tag name="KSO_WM_UNIT_SUBTYPE" val="v"/>
  <p:tag name="KSO_WM_TEMPLATE_CATEGORY" val="chip"/>
  <p:tag name="KSO_WM_TEMPLATE_INDEX" val="20229792"/>
  <p:tag name="KSO_WM_UNIT_TYPE" val="i"/>
  <p:tag name="KSO_WM_UNIT_INDEX" val="1"/>
  <p:tag name="KSO_WM_UNIT_ID" val="chip20229792_1*i*1"/>
  <p:tag name="KSO_WM_BEAUTIFY_FLAG" val="#wm#"/>
  <p:tag name="KSO_WM_TAG_VERSION" val="1.0"/>
  <p:tag name="KSO_WM_CHIP_GROUPID" val="63a2c3930c9383becdee606c"/>
  <p:tag name="KSO_WM_CHIP_XID" val="63a2c3960c9383becdee607b"/>
  <p:tag name="KSO_WM_UNIT_DEC_AREA_ID" val="25ed2b33d5a64e37aac9ff57dc32fad4"/>
  <p:tag name="KSO_WM_CHIP_FILLAREA_FILL_RULE" val="{&quot;fill_align&quot;:&quot;cm&quot;,&quot;fill_effect&quot;:[],&quot;fill_mode&quot;:&quot;full&quot;,&quot;sacle_strategy&quot;:&quot;stretch&quot;}"/>
  <p:tag name="KSO_WM_UNIT_DEC_SUPPORTCHANGEPIC" val="0"/>
  <p:tag name="KSO_WM_UNIT_DEC_CHANGEPICRESERVED" val="1"/>
  <p:tag name="KSO_WM_ASSEMBLE_CHIP_INDEX" val="ddb94c3edbfa4f1b85f7c49376b19ade"/>
  <p:tag name="KSO_WM_SLIDE_BACKGROUND_TYPE" val="general"/>
</p:tagLst>
</file>

<file path=ppt/tags/tag92.xml><?xml version="1.0" encoding="utf-8"?>
<p:tagLst xmlns:p="http://schemas.openxmlformats.org/presentationml/2006/main">
  <p:tag name="KSO_WM_UNIT_SUBTYPE" val="w"/>
  <p:tag name="KSO_WM_TEMPLATE_CATEGORY" val="chip"/>
  <p:tag name="KSO_WM_TEMPLATE_INDEX" val="20229792"/>
  <p:tag name="KSO_WM_UNIT_TYPE" val="i"/>
  <p:tag name="KSO_WM_UNIT_INDEX" val="1"/>
  <p:tag name="KSO_WM_UNIT_ID" val="chip20229792_2*i*1"/>
  <p:tag name="KSO_WM_BEAUTIFY_FLAG" val="#wm#"/>
  <p:tag name="KSO_WM_TAG_VERSION" val="1.0"/>
  <p:tag name="KSO_WM_CHIP_GROUPID" val="63a2c3930c9383becdee606c"/>
  <p:tag name="KSO_WM_CHIP_XID" val="63a2c3960c9383becdee607a"/>
  <p:tag name="KSO_WM_UNIT_DEC_AREA_ID" val="8a0b4e32ab9a4f6488249a234f2f97bc"/>
  <p:tag name="KSO_WM_CHIP_FILLAREA_FILL_RULE" val="{&quot;fill_align&quot;:&quot;rm&quot;,&quot;fill_effect&quot;:[],&quot;fill_mode&quot;:&quot;adaptive&quot;,&quot;sacle_strategy&quot;:&quot;stretch&quot;}"/>
  <p:tag name="KSO_WM_UNIT_DEC_SUPPORTCHANGEPIC" val="0"/>
  <p:tag name="KSO_WM_UNIT_DEC_CHANGEPICRESERVED" val="1"/>
  <p:tag name="KSO_WM_ASSEMBLE_CHIP_INDEX" val="ed1fb3dda8c647539523f034b0fde4ff"/>
  <p:tag name="KSO_WM_SLIDE_BACKGROUND_TYPE" val="general"/>
</p:tagLst>
</file>

<file path=ppt/tags/tag93.xml><?xml version="1.0" encoding="utf-8"?>
<p:tagLst xmlns:p="http://schemas.openxmlformats.org/presentationml/2006/main">
  <p:tag name="KSO_WM_UNIT_SUBTYPE" val="t"/>
  <p:tag name="KSO_WM_TEMPLATE_CATEGORY" val="chip"/>
  <p:tag name="KSO_WM_TEMPLATE_INDEX" val="20229792"/>
  <p:tag name="KSO_WM_UNIT_TYPE" val="i"/>
  <p:tag name="KSO_WM_UNIT_INDEX" val="1"/>
  <p:tag name="KSO_WM_UNIT_ID" val="chip20229792_3*i*1"/>
  <p:tag name="KSO_WM_BEAUTIFY_FLAG" val="#wm#"/>
  <p:tag name="KSO_WM_TAG_VERSION" val="1.0"/>
  <p:tag name="KSO_WM_CHIP_GROUPID" val="63a2c3930c9383becdee606c"/>
  <p:tag name="KSO_WM_CHIP_XID" val="63a2c3960c9383becdee6079"/>
  <p:tag name="KSO_WM_UNIT_DEC_AREA_ID" val="17f3d2ce02c6457ba2156bad94dd3487"/>
  <p:tag name="KSO_WM_CHIP_FILLAREA_FILL_RULE" val="{&quot;fill_align&quot;:&quot;lb&quot;,&quot;fill_effect&quot;:[],&quot;fill_mode&quot;:&quot;adaptive&quot;,&quot;sacle_strategy&quot;:&quot;stretch&quot;}"/>
  <p:tag name="KSO_WM_UNIT_DEC_SUPPORTCHANGEPIC" val="0"/>
  <p:tag name="KSO_WM_UNIT_DEC_CHANGEPICRESERVED" val="1"/>
  <p:tag name="KSO_WM_ASSEMBLE_CHIP_INDEX" val="5a8657b4b27141a790d5b49f474aea63"/>
  <p:tag name="KSO_WM_SLIDE_BACKGROUND_TYPE" val="general"/>
</p:tagLst>
</file>

<file path=ppt/tags/tag94.xml><?xml version="1.0" encoding="utf-8"?>
<p:tagLst xmlns:p="http://schemas.openxmlformats.org/presentationml/2006/main">
  <p:tag name="KSO_WM_SLIDE_BACKGROUND_TYPE" val="general"/>
  <p:tag name="KSO_WM_UNIT_TEXT_FILL_FORE_SCHEMECOLOR_INDEX_BRIGHTNESS" val="0"/>
  <p:tag name="KSO_WM_UNIT_TEXT_FILL_FORE_SCHEMECOLOR_INDEX" val="13"/>
  <p:tag name="KSO_WM_UNIT_TEXT_FILL_TYPE" val="1"/>
</p:tagLst>
</file>

<file path=ppt/tags/tag95.xml><?xml version="1.0" encoding="utf-8"?>
<p:tagLst xmlns:p="http://schemas.openxmlformats.org/presentationml/2006/main">
  <p:tag name="KSO_WM_SLIDE_BACKGROUND_TYPE" val="general"/>
  <p:tag name="KSO_WM_UNIT_TEXT_FILL_FORE_SCHEMECOLOR_INDEX_BRIGHTNESS" val="0.15"/>
  <p:tag name="KSO_WM_UNIT_TEXT_FILL_FORE_SCHEMECOLOR_INDEX" val="1"/>
  <p:tag name="KSO_WM_UNIT_TEXT_FILL_TYPE" val="1"/>
</p:tagLst>
</file>

<file path=ppt/tags/tag96.xml><?xml version="1.0" encoding="utf-8"?>
<p:tagLst xmlns:p="http://schemas.openxmlformats.org/presentationml/2006/main">
  <p:tag name="KSO_WM_SLIDE_BACKGROUND_TYPE" val="general"/>
  <p:tag name="KSO_WM_UNIT_TEXT_FILL_FORE_SCHEMECOLOR_INDEX_BRIGHTNESS" val="0.15"/>
  <p:tag name="KSO_WM_UNIT_TEXT_FILL_FORE_SCHEMECOLOR_INDEX" val="1"/>
  <p:tag name="KSO_WM_UNIT_TEXT_FILL_TYPE" val="1"/>
</p:tagLst>
</file>

<file path=ppt/tags/tag97.xml><?xml version="1.0" encoding="utf-8"?>
<p:tagLst xmlns:p="http://schemas.openxmlformats.org/presentationml/2006/main">
  <p:tag name="KSO_WM_SLIDE_BACKGROUND_TYPE" val="general"/>
  <p:tag name="KSO_WM_UNIT_TEXT_FILL_FORE_SCHEMECOLOR_INDEX_BRIGHTNESS" val="0.15"/>
  <p:tag name="KSO_WM_UNIT_TEXT_FILL_FORE_SCHEMECOLOR_INDEX" val="1"/>
  <p:tag name="KSO_WM_UNIT_TEXT_FILL_TYPE" val="1"/>
</p:tagLst>
</file>

<file path=ppt/tags/tag98.xml><?xml version="1.0" encoding="utf-8"?>
<p:tagLst xmlns:p="http://schemas.openxmlformats.org/presentationml/2006/main">
  <p:tag name="KSO_WM_UNIT_SUBTYPE" val="v"/>
  <p:tag name="KSO_WM_TEMPLATE_CATEGORY" val="chip"/>
  <p:tag name="KSO_WM_TEMPLATE_INDEX" val="20229792"/>
  <p:tag name="KSO_WM_UNIT_TYPE" val="i"/>
  <p:tag name="KSO_WM_UNIT_INDEX" val="1"/>
  <p:tag name="KSO_WM_UNIT_ID" val="chip20229792_1*i*1"/>
  <p:tag name="KSO_WM_BEAUTIFY_FLAG" val="#wm#"/>
  <p:tag name="KSO_WM_TAG_VERSION" val="1.0"/>
  <p:tag name="KSO_WM_CHIP_GROUPID" val="63a2c3930c9383becdee606c"/>
  <p:tag name="KSO_WM_CHIP_XID" val="63a2c3960c9383becdee607b"/>
  <p:tag name="KSO_WM_UNIT_DEC_AREA_ID" val="9a62654534114b9caeb643bada56a720"/>
  <p:tag name="KSO_WM_CHIP_FILLAREA_FILL_RULE" val="{&quot;fill_align&quot;:&quot;cm&quot;,&quot;fill_effect&quot;:[],&quot;fill_mode&quot;:&quot;full&quot;,&quot;sacle_strategy&quot;:&quot;stretch&quot;}"/>
  <p:tag name="KSO_WM_UNIT_DEC_SUPPORTCHANGEPIC" val="0"/>
  <p:tag name="KSO_WM_UNIT_DEC_CHANGEPICRESERVED" val="1"/>
  <p:tag name="KSO_WM_ASSEMBLE_CHIP_INDEX" val="56f228aa45ac416289e9715b2fe69c89"/>
  <p:tag name="KSO_WM_SLIDE_BACKGROUND_TYPE" val="frame"/>
</p:tagLst>
</file>

<file path=ppt/tags/tag99.xml><?xml version="1.0" encoding="utf-8"?>
<p:tagLst xmlns:p="http://schemas.openxmlformats.org/presentationml/2006/main">
  <p:tag name="KSO_WM_SLIDE_BACKGROUND_TYPE" val="frame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bg20220522_2*i*1"/>
  <p:tag name="KSO_WM_UNIT_LAYERLEVEL" val="1"/>
  <p:tag name="KSO_WM_TAG_VERSION" val="1.0"/>
  <p:tag name="KSO_WM_BEAUTIFY_FLAG" val="#wm#"/>
  <p:tag name="KSO_WM_UNIT_BK_DARK_LIGHT" val="2"/>
  <p:tag name="KSO_WM_UNIT_SUBTYPE" val="h"/>
  <p:tag name="KSO_WM_UNIT_TYPE" val="i"/>
  <p:tag name="KSO_WM_UNIT_INDEX" val="1"/>
  <p:tag name="KSO_WM_TEMPLATE_CATEGORY" val="bg"/>
  <p:tag name="KSO_WM_TEMPLATE_INDEX" val="20220522"/>
  <p:tag name="KSO_WM_UNIT_FILL_FORE_SCHEMECOLOR_INDEX_BRIGHTNESS" val="0"/>
  <p:tag name="KSO_WM_UNIT_FILL_TYPE" val="1"/>
  <p:tag name="KSO_WM_UNIT_TEXT_FILL_FORE_SCHEMECOLOR_INDEX_BRIGHTNESS" val="0"/>
  <p:tag name="KSO_WM_UNIT_TEXT_FILL_FORE_SCHEMECOLOR_INDEX" val="2"/>
  <p:tag name="KSO_WM_UNIT_TEXT_FILL_TYPE" val="1"/>
  <p:tag name="KSO_WM_CHIP_GROUPID" val="61837b50a6a891b1f9db06a2"/>
  <p:tag name="KSO_WM_CHIP_XID" val="618b765618adb49c6c1f289f"/>
</p:tagLst>
</file>

<file path=ppt/tags/tag100.xml><?xml version="1.0" encoding="utf-8"?>
<p:tagLst xmlns:p="http://schemas.openxmlformats.org/presentationml/2006/main">
  <p:tag name="KSO_WM_UNIT_SUBTYPE" val="t"/>
  <p:tag name="KSO_WM_TEMPLATE_CATEGORY" val="chip"/>
  <p:tag name="KSO_WM_TEMPLATE_INDEX" val="20229792"/>
  <p:tag name="KSO_WM_UNIT_TYPE" val="i"/>
  <p:tag name="KSO_WM_UNIT_INDEX" val="1"/>
  <p:tag name="KSO_WM_UNIT_ID" val="chip20229792_3*i*1"/>
  <p:tag name="KSO_WM_BEAUTIFY_FLAG" val="#wm#"/>
  <p:tag name="KSO_WM_TAG_VERSION" val="1.0"/>
  <p:tag name="KSO_WM_CHIP_GROUPID" val="63a2c3930c9383becdee606c"/>
  <p:tag name="KSO_WM_CHIP_XID" val="63a2c3960c9383becdee6079"/>
  <p:tag name="KSO_WM_UNIT_DEC_AREA_ID" val="fb4880af99064864a1a3165dc09a2a33"/>
  <p:tag name="KSO_WM_CHIP_FILLAREA_FILL_RULE" val="{&quot;fill_align&quot;:&quot;lb&quot;,&quot;fill_effect&quot;:[],&quot;fill_mode&quot;:&quot;adaptive&quot;,&quot;sacle_strategy&quot;:&quot;stretch&quot;}"/>
  <p:tag name="KSO_WM_UNIT_DEC_SUPPORTCHANGEPIC" val="0"/>
  <p:tag name="KSO_WM_UNIT_DEC_CHANGEPICRESERVED" val="1"/>
  <p:tag name="KSO_WM_ASSEMBLE_CHIP_INDEX" val="4252c2850d2c4544ad8a24e7d33b546e"/>
  <p:tag name="KSO_WM_SLIDE_BACKGROUND_TYPE" val="frame"/>
</p:tagLst>
</file>

<file path=ppt/tags/tag101.xml><?xml version="1.0" encoding="utf-8"?>
<p:tagLst xmlns:p="http://schemas.openxmlformats.org/presentationml/2006/main">
  <p:tag name="KSO_WM_SLIDE_BACKGROUND_TYPE" val="frame"/>
  <p:tag name="KSO_WM_UNIT_TEXT_FILL_FORE_SCHEMECOLOR_INDEX_BRIGHTNESS" val="0"/>
  <p:tag name="KSO_WM_UNIT_TEXT_FILL_FORE_SCHEMECOLOR_INDEX" val="13"/>
  <p:tag name="KSO_WM_UNIT_TEXT_FILL_TYPE" val="1"/>
</p:tagLst>
</file>

<file path=ppt/tags/tag102.xml><?xml version="1.0" encoding="utf-8"?>
<p:tagLst xmlns:p="http://schemas.openxmlformats.org/presentationml/2006/main">
  <p:tag name="KSO_WM_SLIDE_BACKGROUND_TYPE" val="frame"/>
  <p:tag name="KSO_WM_UNIT_TEXT_FILL_FORE_SCHEMECOLOR_INDEX_BRIGHTNESS" val="0"/>
  <p:tag name="KSO_WM_UNIT_TEXT_FILL_FORE_SCHEMECOLOR_INDEX" val="13"/>
  <p:tag name="KSO_WM_UNIT_TEXT_FILL_TYPE" val="1"/>
</p:tagLst>
</file>

<file path=ppt/tags/tag103.xml><?xml version="1.0" encoding="utf-8"?>
<p:tagLst xmlns:p="http://schemas.openxmlformats.org/presentationml/2006/main">
  <p:tag name="KSO_WM_SLIDE_BACKGROUND_TYPE" val="frame"/>
  <p:tag name="KSO_WM_UNIT_TEXT_FILL_FORE_SCHEMECOLOR_INDEX_BRIGHTNESS" val="0.15"/>
  <p:tag name="KSO_WM_UNIT_TEXT_FILL_FORE_SCHEMECOLOR_INDEX" val="1"/>
  <p:tag name="KSO_WM_UNIT_TEXT_FILL_TYPE" val="1"/>
</p:tagLst>
</file>

<file path=ppt/tags/tag104.xml><?xml version="1.0" encoding="utf-8"?>
<p:tagLst xmlns:p="http://schemas.openxmlformats.org/presentationml/2006/main">
  <p:tag name="KSO_WM_SLIDE_BACKGROUND_TYPE" val="frame"/>
  <p:tag name="KSO_WM_UNIT_TEXT_FILL_FORE_SCHEMECOLOR_INDEX_BRIGHTNESS" val="0.15"/>
  <p:tag name="KSO_WM_UNIT_TEXT_FILL_FORE_SCHEMECOLOR_INDEX" val="1"/>
  <p:tag name="KSO_WM_UNIT_TEXT_FILL_TYPE" val="1"/>
</p:tagLst>
</file>

<file path=ppt/tags/tag105.xml><?xml version="1.0" encoding="utf-8"?>
<p:tagLst xmlns:p="http://schemas.openxmlformats.org/presentationml/2006/main">
  <p:tag name="KSO_WM_SLIDE_BACKGROUND_TYPE" val="frame"/>
  <p:tag name="KSO_WM_UNIT_TEXT_FILL_FORE_SCHEMECOLOR_INDEX_BRIGHTNESS" val="0.15"/>
  <p:tag name="KSO_WM_UNIT_TEXT_FILL_FORE_SCHEMECOLOR_INDEX" val="1"/>
  <p:tag name="KSO_WM_UNIT_TEXT_FILL_TYPE" val="1"/>
</p:tagLst>
</file>

<file path=ppt/tags/tag106.xml><?xml version="1.0" encoding="utf-8"?>
<p:tagLst xmlns:p="http://schemas.openxmlformats.org/presentationml/2006/main">
  <p:tag name="KSO_WM_UNIT_SUBTYPE" val="v"/>
  <p:tag name="KSO_WM_TEMPLATE_CATEGORY" val="chip"/>
  <p:tag name="KSO_WM_TEMPLATE_INDEX" val="20229792"/>
  <p:tag name="KSO_WM_UNIT_TYPE" val="i"/>
  <p:tag name="KSO_WM_UNIT_INDEX" val="1"/>
  <p:tag name="KSO_WM_UNIT_ID" val="chip20229792_1*i*1"/>
  <p:tag name="KSO_WM_BEAUTIFY_FLAG" val="#wm#"/>
  <p:tag name="KSO_WM_TAG_VERSION" val="1.0"/>
  <p:tag name="KSO_WM_CHIP_GROUPID" val="63a2c3930c9383becdee606c"/>
  <p:tag name="KSO_WM_CHIP_XID" val="63a2c3960c9383becdee607b"/>
  <p:tag name="KSO_WM_UNIT_DEC_AREA_ID" val="03f0731fdff841f38f0dd71ec69f4a3c"/>
  <p:tag name="KSO_WM_CHIP_FILLAREA_FILL_RULE" val="{&quot;fill_align&quot;:&quot;cm&quot;,&quot;fill_effect&quot;:[],&quot;fill_mode&quot;:&quot;full&quot;,&quot;sacle_strategy&quot;:&quot;stretch&quot;}"/>
  <p:tag name="KSO_WM_UNIT_DEC_SUPPORTCHANGEPIC" val="0"/>
  <p:tag name="KSO_WM_UNIT_DEC_CHANGEPICRESERVED" val="1"/>
  <p:tag name="KSO_WM_ASSEMBLE_CHIP_INDEX" val="dcc13b72ac714c5d9853cb51271cc105"/>
  <p:tag name="KSO_WM_SLIDE_BACKGROUND_TYPE" val="leftRight"/>
</p:tagLst>
</file>

<file path=ppt/tags/tag107.xml><?xml version="1.0" encoding="utf-8"?>
<p:tagLst xmlns:p="http://schemas.openxmlformats.org/presentationml/2006/main">
  <p:tag name="KSO_WM_SLIDE_BACKGROUND_TYPE" val="leftRight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bg20220522_3*i*1"/>
  <p:tag name="KSO_WM_UNIT_LAYERLEVEL" val="1"/>
  <p:tag name="KSO_WM_TAG_VERSION" val="1.0"/>
  <p:tag name="KSO_WM_BEAUTIFY_FLAG" val="#wm#"/>
  <p:tag name="KSO_WM_UNIT_SUBTYPE" val="h"/>
  <p:tag name="KSO_WM_UNIT_TYPE" val="i"/>
  <p:tag name="KSO_WM_UNIT_INDEX" val="1"/>
  <p:tag name="KSO_WM_UNIT_BK_DARK_LIGHT" val="2"/>
  <p:tag name="KSO_WM_TEMPLATE_CATEGORY" val="bg"/>
  <p:tag name="KSO_WM_TEMPLATE_INDEX" val="20220522"/>
  <p:tag name="KSO_WM_UNIT_FILL_FORE_SCHEMECOLOR_INDEX_BRIGHTNESS" val="0"/>
  <p:tag name="KSO_WM_UNIT_FILL_TYPE" val="1"/>
  <p:tag name="KSO_WM_UNIT_TEXT_FILL_FORE_SCHEMECOLOR_INDEX_BRIGHTNESS" val="0"/>
  <p:tag name="KSO_WM_UNIT_TEXT_FILL_FORE_SCHEMECOLOR_INDEX" val="2"/>
  <p:tag name="KSO_WM_UNIT_TEXT_FILL_TYPE" val="1"/>
  <p:tag name="KSO_WM_CHIP_GROUPID" val="61837b50a6a891b1f9db06a2"/>
  <p:tag name="KSO_WM_CHIP_XID" val="618b765618adb49c6c1f28a0"/>
</p:tagLst>
</file>

<file path=ppt/tags/tag108.xml><?xml version="1.0" encoding="utf-8"?>
<p:tagLst xmlns:p="http://schemas.openxmlformats.org/presentationml/2006/main">
  <p:tag name="KSO_WM_SLIDE_BACKGROUND_TYPE" val="leftRight"/>
  <p:tag name="KSO_WM_UNIT_TEXT_FILL_FORE_SCHEMECOLOR_INDEX_BRIGHTNESS" val="0"/>
  <p:tag name="KSO_WM_UNIT_TEXT_FILL_FORE_SCHEMECOLOR_INDEX" val="13"/>
  <p:tag name="KSO_WM_UNIT_TEXT_FILL_TYPE" val="1"/>
</p:tagLst>
</file>

<file path=ppt/tags/tag109.xml><?xml version="1.0" encoding="utf-8"?>
<p:tagLst xmlns:p="http://schemas.openxmlformats.org/presentationml/2006/main">
  <p:tag name="KSO_WM_SLIDE_BACKGROUND_TYPE" val="leftRight"/>
  <p:tag name="KSO_WM_UNIT_TEXT_FILL_FORE_SCHEMECOLOR_INDEX_BRIGHTNESS" val="0.15"/>
  <p:tag name="KSO_WM_UNIT_TEXT_FILL_FORE_SCHEMECOLOR_INDEX" val="1"/>
  <p:tag name="KSO_WM_UNIT_TEXT_FILL_TYPE" val="1"/>
</p:tagLst>
</file>

<file path=ppt/tags/tag110.xml><?xml version="1.0" encoding="utf-8"?>
<p:tagLst xmlns:p="http://schemas.openxmlformats.org/presentationml/2006/main">
  <p:tag name="KSO_WM_SLIDE_BACKGROUND_TYPE" val="leftRight"/>
  <p:tag name="KSO_WM_UNIT_TEXT_FILL_FORE_SCHEMECOLOR_INDEX_BRIGHTNESS" val="0.15"/>
  <p:tag name="KSO_WM_UNIT_TEXT_FILL_FORE_SCHEMECOLOR_INDEX" val="1"/>
  <p:tag name="KSO_WM_UNIT_TEXT_FILL_TYPE" val="1"/>
</p:tagLst>
</file>

<file path=ppt/tags/tag111.xml><?xml version="1.0" encoding="utf-8"?>
<p:tagLst xmlns:p="http://schemas.openxmlformats.org/presentationml/2006/main">
  <p:tag name="KSO_WM_SLIDE_BACKGROUND_TYPE" val="leftRight"/>
  <p:tag name="KSO_WM_UNIT_TEXT_FILL_FORE_SCHEMECOLOR_INDEX_BRIGHTNESS" val="0.15"/>
  <p:tag name="KSO_WM_UNIT_TEXT_FILL_FORE_SCHEMECOLOR_INDEX" val="1"/>
  <p:tag name="KSO_WM_UNIT_TEXT_FILL_TYPE" val="1"/>
</p:tagLst>
</file>

<file path=ppt/tags/tag112.xml><?xml version="1.0" encoding="utf-8"?>
<p:tagLst xmlns:p="http://schemas.openxmlformats.org/presentationml/2006/main">
  <p:tag name="KSO_WM_SLIDE_BACKGROUND_TYPE" val="leftRight"/>
  <p:tag name="KSO_WM_UNIT_TEXT_FILL_FORE_SCHEMECOLOR_INDEX_BRIGHTNESS" val="0"/>
  <p:tag name="KSO_WM_UNIT_TEXT_FILL_FORE_SCHEMECOLOR_INDEX" val="13"/>
  <p:tag name="KSO_WM_UNIT_TEXT_FILL_TYPE" val="1"/>
</p:tagLst>
</file>

<file path=ppt/tags/tag113.xml><?xml version="1.0" encoding="utf-8"?>
<p:tagLst xmlns:p="http://schemas.openxmlformats.org/presentationml/2006/main">
  <p:tag name="KSO_WM_SLIDE_BACKGROUND_TYPE" val="leftRight"/>
  <p:tag name="KSO_WM_UNIT_TEXT_FILL_FORE_SCHEMECOLOR_INDEX_BRIGHTNESS" val="0"/>
  <p:tag name="KSO_WM_UNIT_TEXT_FILL_FORE_SCHEMECOLOR_INDEX" val="13"/>
  <p:tag name="KSO_WM_UNIT_TEXT_FILL_TYPE" val="1"/>
</p:tagLst>
</file>

<file path=ppt/tags/tag114.xml><?xml version="1.0" encoding="utf-8"?>
<p:tagLst xmlns:p="http://schemas.openxmlformats.org/presentationml/2006/main">
  <p:tag name="KSO_WM_UNIT_SUBTYPE" val="v"/>
  <p:tag name="KSO_WM_TEMPLATE_CATEGORY" val="chip"/>
  <p:tag name="KSO_WM_TEMPLATE_INDEX" val="20229792"/>
  <p:tag name="KSO_WM_UNIT_TYPE" val="i"/>
  <p:tag name="KSO_WM_UNIT_INDEX" val="1"/>
  <p:tag name="KSO_WM_UNIT_ID" val="chip20229792_1*i*1"/>
  <p:tag name="KSO_WM_BEAUTIFY_FLAG" val="#wm#"/>
  <p:tag name="KSO_WM_TAG_VERSION" val="1.0"/>
  <p:tag name="KSO_WM_CHIP_GROUPID" val="63a2c3930c9383becdee606c"/>
  <p:tag name="KSO_WM_CHIP_XID" val="63a2c3960c9383becdee607b"/>
  <p:tag name="KSO_WM_UNIT_DEC_AREA_ID" val="cfadaabd98aa4d1e85ace139bfccfd21"/>
  <p:tag name="KSO_WM_CHIP_FILLAREA_FILL_RULE" val="{&quot;fill_align&quot;:&quot;cm&quot;,&quot;fill_effect&quot;:[],&quot;fill_mode&quot;:&quot;full&quot;,&quot;sacle_strategy&quot;:&quot;stretch&quot;}"/>
  <p:tag name="KSO_WM_UNIT_DEC_SUPPORTCHANGEPIC" val="0"/>
  <p:tag name="KSO_WM_UNIT_DEC_CHANGEPICRESERVED" val="1"/>
  <p:tag name="KSO_WM_ASSEMBLE_CHIP_INDEX" val="1bfd11e3d83246ec8d8232235066430f"/>
  <p:tag name="KSO_WM_SLIDE_BACKGROUND_TYPE" val="topBottom"/>
</p:tagLst>
</file>

<file path=ppt/tags/tag115.xml><?xml version="1.0" encoding="utf-8"?>
<p:tagLst xmlns:p="http://schemas.openxmlformats.org/presentationml/2006/main">
  <p:tag name="KSO_WM_SLIDE_BACKGROUND_TYPE" val="topBottom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bg20220522_4*i*1"/>
  <p:tag name="KSO_WM_UNIT_LAYERLEVEL" val="1"/>
  <p:tag name="KSO_WM_TAG_VERSION" val="1.0"/>
  <p:tag name="KSO_WM_BEAUTIFY_FLAG" val="#wm#"/>
  <p:tag name="KSO_WM_UNIT_SUBTYPE" val="h"/>
  <p:tag name="KSO_WM_UNIT_TYPE" val="i"/>
  <p:tag name="KSO_WM_UNIT_INDEX" val="1"/>
  <p:tag name="KSO_WM_UNIT_BK_DARK_LIGHT" val="2"/>
  <p:tag name="KSO_WM_TEMPLATE_CATEGORY" val="bg"/>
  <p:tag name="KSO_WM_TEMPLATE_INDEX" val="20220522"/>
  <p:tag name="KSO_WM_UNIT_FILL_FORE_SCHEMECOLOR_INDEX_BRIGHTNESS" val="0"/>
  <p:tag name="KSO_WM_UNIT_FILL_TYPE" val="1"/>
  <p:tag name="KSO_WM_UNIT_TEXT_FILL_FORE_SCHEMECOLOR_INDEX_BRIGHTNESS" val="0"/>
  <p:tag name="KSO_WM_UNIT_TEXT_FILL_FORE_SCHEMECOLOR_INDEX" val="2"/>
  <p:tag name="KSO_WM_UNIT_TEXT_FILL_TYPE" val="1"/>
  <p:tag name="KSO_WM_CHIP_GROUPID" val="61837b50a6a891b1f9db06a2"/>
  <p:tag name="KSO_WM_CHIP_XID" val="618b765618adb49c6c1f28a1"/>
</p:tagLst>
</file>

<file path=ppt/tags/tag116.xml><?xml version="1.0" encoding="utf-8"?>
<p:tagLst xmlns:p="http://schemas.openxmlformats.org/presentationml/2006/main">
  <p:tag name="KSO_WM_UNIT_SUBTYPE" val="t"/>
  <p:tag name="KSO_WM_TEMPLATE_CATEGORY" val="chip"/>
  <p:tag name="KSO_WM_TEMPLATE_INDEX" val="20229792"/>
  <p:tag name="KSO_WM_UNIT_TYPE" val="i"/>
  <p:tag name="KSO_WM_UNIT_INDEX" val="1"/>
  <p:tag name="KSO_WM_UNIT_ID" val="chip20229792_3*i*1"/>
  <p:tag name="KSO_WM_BEAUTIFY_FLAG" val="#wm#"/>
  <p:tag name="KSO_WM_TAG_VERSION" val="1.0"/>
  <p:tag name="KSO_WM_CHIP_GROUPID" val="63a2c3930c9383becdee606c"/>
  <p:tag name="KSO_WM_CHIP_XID" val="63a2c3960c9383becdee6079"/>
  <p:tag name="KSO_WM_UNIT_DEC_AREA_ID" val="5a4d396985df4ea890c723e44769ef36"/>
  <p:tag name="KSO_WM_CHIP_FILLAREA_FILL_RULE" val="{&quot;fill_align&quot;:&quot;lb&quot;,&quot;fill_effect&quot;:[],&quot;fill_mode&quot;:&quot;adaptive&quot;,&quot;sacle_strategy&quot;:&quot;stretch&quot;}"/>
  <p:tag name="KSO_WM_UNIT_DEC_SUPPORTCHANGEPIC" val="0"/>
  <p:tag name="KSO_WM_UNIT_DEC_CHANGEPICRESERVED" val="1"/>
  <p:tag name="KSO_WM_ASSEMBLE_CHIP_INDEX" val="adb72b6213d94ab48c0a6840bb2685e0"/>
  <p:tag name="KSO_WM_SLIDE_BACKGROUND_TYPE" val="topBottom"/>
</p:tagLst>
</file>

<file path=ppt/tags/tag117.xml><?xml version="1.0" encoding="utf-8"?>
<p:tagLst xmlns:p="http://schemas.openxmlformats.org/presentationml/2006/main">
  <p:tag name="KSO_WM_SLIDE_BACKGROUND_TYPE" val="topBottom"/>
  <p:tag name="KSO_WM_UNIT_TEXT_FILL_FORE_SCHEMECOLOR_INDEX_BRIGHTNESS" val="0"/>
  <p:tag name="KSO_WM_UNIT_TEXT_FILL_FORE_SCHEMECOLOR_INDEX" val="13"/>
  <p:tag name="KSO_WM_UNIT_TEXT_FILL_TYPE" val="1"/>
</p:tagLst>
</file>

<file path=ppt/tags/tag118.xml><?xml version="1.0" encoding="utf-8"?>
<p:tagLst xmlns:p="http://schemas.openxmlformats.org/presentationml/2006/main">
  <p:tag name="KSO_WM_SLIDE_BACKGROUND_TYPE" val="topBottom"/>
  <p:tag name="KSO_WM_UNIT_TEXT_FILL_FORE_SCHEMECOLOR_INDEX_BRIGHTNESS" val="0.15"/>
  <p:tag name="KSO_WM_UNIT_TEXT_FILL_FORE_SCHEMECOLOR_INDEX" val="1"/>
  <p:tag name="KSO_WM_UNIT_TEXT_FILL_TYPE" val="1"/>
</p:tagLst>
</file>

<file path=ppt/tags/tag119.xml><?xml version="1.0" encoding="utf-8"?>
<p:tagLst xmlns:p="http://schemas.openxmlformats.org/presentationml/2006/main">
  <p:tag name="KSO_WM_SLIDE_BACKGROUND_TYPE" val="topBottom"/>
  <p:tag name="KSO_WM_UNIT_TEXT_FILL_FORE_SCHEMECOLOR_INDEX_BRIGHTNESS" val="0.15"/>
  <p:tag name="KSO_WM_UNIT_TEXT_FILL_FORE_SCHEMECOLOR_INDEX" val="1"/>
  <p:tag name="KSO_WM_UNIT_TEXT_FILL_TYPE" val="1"/>
</p:tagLst>
</file>

<file path=ppt/tags/tag120.xml><?xml version="1.0" encoding="utf-8"?>
<p:tagLst xmlns:p="http://schemas.openxmlformats.org/presentationml/2006/main">
  <p:tag name="KSO_WM_SLIDE_BACKGROUND_TYPE" val="topBottom"/>
  <p:tag name="KSO_WM_UNIT_TEXT_FILL_FORE_SCHEMECOLOR_INDEX_BRIGHTNESS" val="0.15"/>
  <p:tag name="KSO_WM_UNIT_TEXT_FILL_FORE_SCHEMECOLOR_INDEX" val="1"/>
  <p:tag name="KSO_WM_UNIT_TEXT_FILL_TYPE" val="1"/>
</p:tagLst>
</file>

<file path=ppt/tags/tag121.xml><?xml version="1.0" encoding="utf-8"?>
<p:tagLst xmlns:p="http://schemas.openxmlformats.org/presentationml/2006/main">
  <p:tag name="KSO_WM_SLIDE_BACKGROUND_TYPE" val="topBottom"/>
  <p:tag name="KSO_WM_UNIT_TEXT_FILL_FORE_SCHEMECOLOR_INDEX_BRIGHTNESS" val="0"/>
  <p:tag name="KSO_WM_UNIT_TEXT_FILL_FORE_SCHEMECOLOR_INDEX" val="13"/>
  <p:tag name="KSO_WM_UNIT_TEXT_FILL_TYPE" val="1"/>
</p:tagLst>
</file>

<file path=ppt/tags/tag122.xml><?xml version="1.0" encoding="utf-8"?>
<p:tagLst xmlns:p="http://schemas.openxmlformats.org/presentationml/2006/main">
  <p:tag name="KSO_WM_SLIDE_BACKGROUND_TYPE" val="topBottom"/>
  <p:tag name="KSO_WM_UNIT_TEXT_FILL_FORE_SCHEMECOLOR_INDEX_BRIGHTNESS" val="0"/>
  <p:tag name="KSO_WM_UNIT_TEXT_FILL_FORE_SCHEMECOLOR_INDEX" val="13"/>
  <p:tag name="KSO_WM_UNIT_TEXT_FILL_TYPE" val="1"/>
</p:tagLst>
</file>

<file path=ppt/tags/tag123.xml><?xml version="1.0" encoding="utf-8"?>
<p:tagLst xmlns:p="http://schemas.openxmlformats.org/presentationml/2006/main">
  <p:tag name="KSO_WM_UNIT_SUBTYPE" val="v"/>
  <p:tag name="KSO_WM_TEMPLATE_CATEGORY" val="chip"/>
  <p:tag name="KSO_WM_TEMPLATE_INDEX" val="20229792"/>
  <p:tag name="KSO_WM_UNIT_TYPE" val="i"/>
  <p:tag name="KSO_WM_UNIT_INDEX" val="1"/>
  <p:tag name="KSO_WM_UNIT_ID" val="chip20229792_1*i*1"/>
  <p:tag name="KSO_WM_BEAUTIFY_FLAG" val="#wm#"/>
  <p:tag name="KSO_WM_TAG_VERSION" val="1.0"/>
  <p:tag name="KSO_WM_CHIP_GROUPID" val="63a2c3930c9383becdee606c"/>
  <p:tag name="KSO_WM_CHIP_XID" val="63a2c3960c9383becdee607b"/>
  <p:tag name="KSO_WM_UNIT_DEC_AREA_ID" val="2875d26e4dbd48b3915aa48a0661573e"/>
  <p:tag name="KSO_WM_CHIP_FILLAREA_FILL_RULE" val="{&quot;fill_align&quot;:&quot;cm&quot;,&quot;fill_effect&quot;:[],&quot;fill_mode&quot;:&quot;full&quot;,&quot;sacle_strategy&quot;:&quot;stretch&quot;}"/>
  <p:tag name="KSO_WM_UNIT_DEC_SUPPORTCHANGEPIC" val="0"/>
  <p:tag name="KSO_WM_UNIT_DEC_CHANGEPICRESERVED" val="1"/>
  <p:tag name="KSO_WM_ASSEMBLE_CHIP_INDEX" val="f00e61e4f8ea434c89eb49efa849c6b1"/>
  <p:tag name="KSO_WM_SLIDE_BACKGROUND_TYPE" val="bottomTop"/>
</p:tagLst>
</file>

<file path=ppt/tags/tag124.xml><?xml version="1.0" encoding="utf-8"?>
<p:tagLst xmlns:p="http://schemas.openxmlformats.org/presentationml/2006/main">
  <p:tag name="KSO_WM_SLIDE_BACKGROUND_TYPE" val="bottomTop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bg20220522_5*i*1"/>
  <p:tag name="KSO_WM_UNIT_LAYERLEVEL" val="1"/>
  <p:tag name="KSO_WM_TAG_VERSION" val="1.0"/>
  <p:tag name="KSO_WM_BEAUTIFY_FLAG" val="#wm#"/>
  <p:tag name="KSO_WM_UNIT_SUBTYPE" val="h"/>
  <p:tag name="KSO_WM_UNIT_TYPE" val="i"/>
  <p:tag name="KSO_WM_UNIT_INDEX" val="1"/>
  <p:tag name="KSO_WM_UNIT_BK_DARK_LIGHT" val="2"/>
  <p:tag name="KSO_WM_TEMPLATE_CATEGORY" val="bg"/>
  <p:tag name="KSO_WM_TEMPLATE_INDEX" val="20220522"/>
  <p:tag name="KSO_WM_UNIT_FILL_FORE_SCHEMECOLOR_INDEX_BRIGHTNESS" val="0"/>
  <p:tag name="KSO_WM_UNIT_FILL_TYPE" val="1"/>
  <p:tag name="KSO_WM_UNIT_TEXT_FILL_FORE_SCHEMECOLOR_INDEX_BRIGHTNESS" val="0"/>
  <p:tag name="KSO_WM_UNIT_TEXT_FILL_FORE_SCHEMECOLOR_INDEX" val="2"/>
  <p:tag name="KSO_WM_UNIT_TEXT_FILL_TYPE" val="1"/>
  <p:tag name="KSO_WM_CHIP_GROUPID" val="61837b50a6a891b1f9db06a2"/>
  <p:tag name="KSO_WM_CHIP_XID" val="618b765618adb49c6c1f28a2"/>
</p:tagLst>
</file>

<file path=ppt/tags/tag125.xml><?xml version="1.0" encoding="utf-8"?>
<p:tagLst xmlns:p="http://schemas.openxmlformats.org/presentationml/2006/main">
  <p:tag name="KSO_WM_SLIDE_BACKGROUND_TYPE" val="bottomTop"/>
  <p:tag name="KSO_WM_UNIT_TEXT_FILL_FORE_SCHEMECOLOR_INDEX_BRIGHTNESS" val="0"/>
  <p:tag name="KSO_WM_UNIT_TEXT_FILL_FORE_SCHEMECOLOR_INDEX" val="13"/>
  <p:tag name="KSO_WM_UNIT_TEXT_FILL_TYPE" val="1"/>
</p:tagLst>
</file>

<file path=ppt/tags/tag126.xml><?xml version="1.0" encoding="utf-8"?>
<p:tagLst xmlns:p="http://schemas.openxmlformats.org/presentationml/2006/main">
  <p:tag name="KSO_WM_SLIDE_BACKGROUND_TYPE" val="bottomTop"/>
  <p:tag name="KSO_WM_UNIT_TEXT_FILL_FORE_SCHEMECOLOR_INDEX_BRIGHTNESS" val="0.15"/>
  <p:tag name="KSO_WM_UNIT_TEXT_FILL_FORE_SCHEMECOLOR_INDEX" val="1"/>
  <p:tag name="KSO_WM_UNIT_TEXT_FILL_TYPE" val="1"/>
</p:tagLst>
</file>

<file path=ppt/tags/tag127.xml><?xml version="1.0" encoding="utf-8"?>
<p:tagLst xmlns:p="http://schemas.openxmlformats.org/presentationml/2006/main">
  <p:tag name="KSO_WM_SLIDE_BACKGROUND_TYPE" val="bottomTop"/>
  <p:tag name="KSO_WM_UNIT_TEXT_FILL_FORE_SCHEMECOLOR_INDEX_BRIGHTNESS" val="0.15"/>
  <p:tag name="KSO_WM_UNIT_TEXT_FILL_FORE_SCHEMECOLOR_INDEX" val="1"/>
  <p:tag name="KSO_WM_UNIT_TEXT_FILL_TYPE" val="1"/>
</p:tagLst>
</file>

<file path=ppt/tags/tag128.xml><?xml version="1.0" encoding="utf-8"?>
<p:tagLst xmlns:p="http://schemas.openxmlformats.org/presentationml/2006/main">
  <p:tag name="KSO_WM_SLIDE_BACKGROUND_TYPE" val="bottomTop"/>
  <p:tag name="KSO_WM_UNIT_TEXT_FILL_FORE_SCHEMECOLOR_INDEX_BRIGHTNESS" val="0.15"/>
  <p:tag name="KSO_WM_UNIT_TEXT_FILL_FORE_SCHEMECOLOR_INDEX" val="1"/>
  <p:tag name="KSO_WM_UNIT_TEXT_FILL_TYPE" val="1"/>
</p:tagLst>
</file>

<file path=ppt/tags/tag129.xml><?xml version="1.0" encoding="utf-8"?>
<p:tagLst xmlns:p="http://schemas.openxmlformats.org/presentationml/2006/main">
  <p:tag name="KSO_WM_SLIDE_BACKGROUND_TYPE" val="bottomTop"/>
  <p:tag name="KSO_WM_UNIT_TEXT_FILL_FORE_SCHEMECOLOR_INDEX_BRIGHTNESS" val="0"/>
  <p:tag name="KSO_WM_UNIT_TEXT_FILL_FORE_SCHEMECOLOR_INDEX" val="13"/>
  <p:tag name="KSO_WM_UNIT_TEXT_FILL_TYPE" val="1"/>
</p:tagLst>
</file>

<file path=ppt/tags/tag130.xml><?xml version="1.0" encoding="utf-8"?>
<p:tagLst xmlns:p="http://schemas.openxmlformats.org/presentationml/2006/main">
  <p:tag name="KSO_WM_SLIDE_BACKGROUND_TYPE" val="bottomTop"/>
  <p:tag name="KSO_WM_UNIT_TEXT_FILL_FORE_SCHEMECOLOR_INDEX_BRIGHTNESS" val="0"/>
  <p:tag name="KSO_WM_UNIT_TEXT_FILL_FORE_SCHEMECOLOR_INDEX" val="13"/>
  <p:tag name="KSO_WM_UNIT_TEXT_FILL_TYPE" val="1"/>
</p:tagLst>
</file>

<file path=ppt/tags/tag131.xml><?xml version="1.0" encoding="utf-8"?>
<p:tagLst xmlns:p="http://schemas.openxmlformats.org/presentationml/2006/main">
  <p:tag name="KSO_WM_UNIT_SUBTYPE" val="v"/>
  <p:tag name="KSO_WM_TEMPLATE_CATEGORY" val="chip"/>
  <p:tag name="KSO_WM_TEMPLATE_INDEX" val="20229792"/>
  <p:tag name="KSO_WM_UNIT_TYPE" val="i"/>
  <p:tag name="KSO_WM_UNIT_INDEX" val="1"/>
  <p:tag name="KSO_WM_UNIT_ID" val="chip20229792_1*i*1"/>
  <p:tag name="KSO_WM_BEAUTIFY_FLAG" val="#wm#"/>
  <p:tag name="KSO_WM_TAG_VERSION" val="1.0"/>
  <p:tag name="KSO_WM_CHIP_GROUPID" val="63a2c3930c9383becdee606c"/>
  <p:tag name="KSO_WM_CHIP_XID" val="63a2c3960c9383becdee607b"/>
  <p:tag name="KSO_WM_UNIT_DEC_AREA_ID" val="3a6f43cdd6044ffeb7992d10984ce30e"/>
  <p:tag name="KSO_WM_CHIP_FILLAREA_FILL_RULE" val="{&quot;fill_align&quot;:&quot;cm&quot;,&quot;fill_effect&quot;:[],&quot;fill_mode&quot;:&quot;full&quot;,&quot;sacle_strategy&quot;:&quot;stretch&quot;}"/>
  <p:tag name="KSO_WM_UNIT_DEC_SUPPORTCHANGEPIC" val="0"/>
  <p:tag name="KSO_WM_UNIT_DEC_CHANGEPICRESERVED" val="1"/>
  <p:tag name="KSO_WM_ASSEMBLE_CHIP_INDEX" val="b76525f913fe4ec692fbc28b3f3a3179"/>
  <p:tag name="KSO_WM_SLIDE_BACKGROUND_TYPE" val="navigation"/>
</p:tagLst>
</file>

<file path=ppt/tags/tag132.xml><?xml version="1.0" encoding="utf-8"?>
<p:tagLst xmlns:p="http://schemas.openxmlformats.org/presentationml/2006/main">
  <p:tag name="KSO_WM_SLIDE_BACKGROUND_TYPE" val="navigation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bg20220522_6*i*1"/>
  <p:tag name="KSO_WM_UNIT_LAYERLEVEL" val="1"/>
  <p:tag name="KSO_WM_TAG_VERSION" val="1.0"/>
  <p:tag name="KSO_WM_BEAUTIFY_FLAG" val="#wm#"/>
  <p:tag name="KSO_WM_UNIT_SUBTYPE" val="h"/>
  <p:tag name="KSO_WM_UNIT_TYPE" val="i"/>
  <p:tag name="KSO_WM_UNIT_INDEX" val="1"/>
  <p:tag name="KSO_WM_UNIT_BK_DARK_LIGHT" val="2"/>
  <p:tag name="KSO_WM_TEMPLATE_CATEGORY" val="bg"/>
  <p:tag name="KSO_WM_TEMPLATE_INDEX" val="20220522"/>
  <p:tag name="KSO_WM_UNIT_FILL_FORE_SCHEMECOLOR_INDEX_BRIGHTNESS" val="0"/>
  <p:tag name="KSO_WM_UNIT_FILL_TYPE" val="1"/>
  <p:tag name="KSO_WM_UNIT_TEXT_FILL_FORE_SCHEMECOLOR_INDEX_BRIGHTNESS" val="0"/>
  <p:tag name="KSO_WM_UNIT_TEXT_FILL_FORE_SCHEMECOLOR_INDEX" val="2"/>
  <p:tag name="KSO_WM_UNIT_TEXT_FILL_TYPE" val="1"/>
  <p:tag name="KSO_WM_CHIP_GROUPID" val="61837b50a6a891b1f9db06a2"/>
  <p:tag name="KSO_WM_CHIP_XID" val="618b765618adb49c6c1f28a3"/>
</p:tagLst>
</file>

<file path=ppt/tags/tag133.xml><?xml version="1.0" encoding="utf-8"?>
<p:tagLst xmlns:p="http://schemas.openxmlformats.org/presentationml/2006/main">
  <p:tag name="KSO_WM_UNIT_SUBTYPE" val="t"/>
  <p:tag name="KSO_WM_TEMPLATE_CATEGORY" val="chip"/>
  <p:tag name="KSO_WM_TEMPLATE_INDEX" val="20229792"/>
  <p:tag name="KSO_WM_UNIT_TYPE" val="i"/>
  <p:tag name="KSO_WM_UNIT_INDEX" val="1"/>
  <p:tag name="KSO_WM_UNIT_ID" val="chip20229792_3*i*1"/>
  <p:tag name="KSO_WM_BEAUTIFY_FLAG" val="#wm#"/>
  <p:tag name="KSO_WM_TAG_VERSION" val="1.0"/>
  <p:tag name="KSO_WM_CHIP_GROUPID" val="63a2c3930c9383becdee606c"/>
  <p:tag name="KSO_WM_CHIP_XID" val="63a2c3960c9383becdee6079"/>
  <p:tag name="KSO_WM_UNIT_DEC_AREA_ID" val="c58b230b45a344c8b2ab7760e9591ca1"/>
  <p:tag name="KSO_WM_CHIP_FILLAREA_FILL_RULE" val="{&quot;fill_align&quot;:&quot;lb&quot;,&quot;fill_effect&quot;:[],&quot;fill_mode&quot;:&quot;adaptive&quot;,&quot;sacle_strategy&quot;:&quot;stretch&quot;}"/>
  <p:tag name="KSO_WM_UNIT_DEC_SUPPORTCHANGEPIC" val="0"/>
  <p:tag name="KSO_WM_UNIT_DEC_CHANGEPICRESERVED" val="1"/>
  <p:tag name="KSO_WM_ASSEMBLE_CHIP_INDEX" val="262117fb77404b838ab85b2f519d6e85"/>
  <p:tag name="KSO_WM_SLIDE_BACKGROUND_TYPE" val="navigation"/>
</p:tagLst>
</file>

<file path=ppt/tags/tag134.xml><?xml version="1.0" encoding="utf-8"?>
<p:tagLst xmlns:p="http://schemas.openxmlformats.org/presentationml/2006/main">
  <p:tag name="KSO_WM_SLIDE_BACKGROUND_TYPE" val="navigation"/>
  <p:tag name="KSO_WM_UNIT_TEXT_FILL_FORE_SCHEMECOLOR_INDEX_BRIGHTNESS" val="0"/>
  <p:tag name="KSO_WM_UNIT_TEXT_FILL_FORE_SCHEMECOLOR_INDEX" val="13"/>
  <p:tag name="KSO_WM_UNIT_TEXT_FILL_TYPE" val="1"/>
</p:tagLst>
</file>

<file path=ppt/tags/tag135.xml><?xml version="1.0" encoding="utf-8"?>
<p:tagLst xmlns:p="http://schemas.openxmlformats.org/presentationml/2006/main">
  <p:tag name="KSO_WM_SLIDE_BACKGROUND_TYPE" val="navigation"/>
  <p:tag name="KSO_WM_UNIT_TEXT_FILL_FORE_SCHEMECOLOR_INDEX_BRIGHTNESS" val="0.15"/>
  <p:tag name="KSO_WM_UNIT_TEXT_FILL_FORE_SCHEMECOLOR_INDEX" val="1"/>
  <p:tag name="KSO_WM_UNIT_TEXT_FILL_TYPE" val="1"/>
</p:tagLst>
</file>

<file path=ppt/tags/tag136.xml><?xml version="1.0" encoding="utf-8"?>
<p:tagLst xmlns:p="http://schemas.openxmlformats.org/presentationml/2006/main">
  <p:tag name="KSO_WM_SLIDE_BACKGROUND_TYPE" val="navigation"/>
  <p:tag name="KSO_WM_UNIT_TEXT_FILL_FORE_SCHEMECOLOR_INDEX_BRIGHTNESS" val="0.15"/>
  <p:tag name="KSO_WM_UNIT_TEXT_FILL_FORE_SCHEMECOLOR_INDEX" val="1"/>
  <p:tag name="KSO_WM_UNIT_TEXT_FILL_TYPE" val="1"/>
</p:tagLst>
</file>

<file path=ppt/tags/tag137.xml><?xml version="1.0" encoding="utf-8"?>
<p:tagLst xmlns:p="http://schemas.openxmlformats.org/presentationml/2006/main">
  <p:tag name="KSO_WM_SLIDE_BACKGROUND_TYPE" val="navigation"/>
  <p:tag name="KSO_WM_UNIT_TEXT_FILL_FORE_SCHEMECOLOR_INDEX_BRIGHTNESS" val="0.15"/>
  <p:tag name="KSO_WM_UNIT_TEXT_FILL_FORE_SCHEMECOLOR_INDEX" val="1"/>
  <p:tag name="KSO_WM_UNIT_TEXT_FILL_TYPE" val="1"/>
</p:tagLst>
</file>

<file path=ppt/tags/tag138.xml><?xml version="1.0" encoding="utf-8"?>
<p:tagLst xmlns:p="http://schemas.openxmlformats.org/presentationml/2006/main">
  <p:tag name="KSO_WM_SLIDE_BACKGROUND_TYPE" val="navigation"/>
  <p:tag name="KSO_WM_UNIT_TEXT_FILL_FORE_SCHEMECOLOR_INDEX_BRIGHTNESS" val="0"/>
  <p:tag name="KSO_WM_UNIT_TEXT_FILL_FORE_SCHEMECOLOR_INDEX" val="13"/>
  <p:tag name="KSO_WM_UNIT_TEXT_FILL_TYPE" val="1"/>
</p:tagLst>
</file>

<file path=ppt/tags/tag139.xml><?xml version="1.0" encoding="utf-8"?>
<p:tagLst xmlns:p="http://schemas.openxmlformats.org/presentationml/2006/main">
  <p:tag name="KSO_WM_SLIDE_BACKGROUND_TYPE" val="navigation"/>
  <p:tag name="KSO_WM_UNIT_TEXT_FILL_FORE_SCHEMECOLOR_INDEX_BRIGHTNESS" val="0"/>
  <p:tag name="KSO_WM_UNIT_TEXT_FILL_FORE_SCHEMECOLOR_INDEX" val="13"/>
  <p:tag name="KSO_WM_UNIT_TEXT_FILL_TYPE" val="1"/>
</p:tagLst>
</file>

<file path=ppt/tags/tag140.xml><?xml version="1.0" encoding="utf-8"?>
<p:tagLst xmlns:p="http://schemas.openxmlformats.org/presentationml/2006/main">
  <p:tag name="KSO_WM_SLIDE_BACKGROUND_TYPE" val="navigation"/>
  <p:tag name="KSO_WM_UNIT_TEXT_FILL_FORE_SCHEMECOLOR_INDEX_BRIGHTNESS" val="0"/>
  <p:tag name="KSO_WM_UNIT_TEXT_FILL_FORE_SCHEMECOLOR_INDEX" val="13"/>
  <p:tag name="KSO_WM_UNIT_TEXT_FILL_TYPE" val="1"/>
</p:tagLst>
</file>

<file path=ppt/tags/tag141.xml><?xml version="1.0" encoding="utf-8"?>
<p:tagLst xmlns:p="http://schemas.openxmlformats.org/presentationml/2006/main">
  <p:tag name="KSO_WM_SLIDE_BACKGROUND_TYPE" val="navigation"/>
  <p:tag name="KSO_WM_UNIT_TEXT_FILL_FORE_SCHEMECOLOR_INDEX_BRIGHTNESS" val="0"/>
  <p:tag name="KSO_WM_UNIT_TEXT_FILL_FORE_SCHEMECOLOR_INDEX" val="13"/>
  <p:tag name="KSO_WM_UNIT_TEXT_FILL_TYPE" val="1"/>
</p:tagLst>
</file>

<file path=ppt/tags/tag142.xml><?xml version="1.0" encoding="utf-8"?>
<p:tagLst xmlns:p="http://schemas.openxmlformats.org/presentationml/2006/main">
  <p:tag name="KSO_WM_UNIT_SUBTYPE" val="v"/>
  <p:tag name="KSO_WM_TEMPLATE_CATEGORY" val="chip"/>
  <p:tag name="KSO_WM_TEMPLATE_INDEX" val="20229792"/>
  <p:tag name="KSO_WM_UNIT_TYPE" val="i"/>
  <p:tag name="KSO_WM_UNIT_INDEX" val="1"/>
  <p:tag name="KSO_WM_UNIT_ID" val="chip20229792_1*i*1"/>
  <p:tag name="KSO_WM_BEAUTIFY_FLAG" val="#wm#"/>
  <p:tag name="KSO_WM_TAG_VERSION" val="1.0"/>
  <p:tag name="KSO_WM_CHIP_GROUPID" val="63a2c3930c9383becdee606c"/>
  <p:tag name="KSO_WM_CHIP_XID" val="63a2c3960c9383becdee607b"/>
  <p:tag name="KSO_WM_UNIT_DEC_AREA_ID" val="837a36e9f4d343b79a2a7cacbd33f842"/>
  <p:tag name="KSO_WM_CHIP_FILLAREA_FILL_RULE" val="{&quot;fill_align&quot;:&quot;cm&quot;,&quot;fill_effect&quot;:[],&quot;fill_mode&quot;:&quot;full&quot;,&quot;sacle_strategy&quot;:&quot;stretch&quot;}"/>
  <p:tag name="KSO_WM_UNIT_DEC_SUPPORTCHANGEPIC" val="0"/>
  <p:tag name="KSO_WM_UNIT_DEC_CHANGEPICRESERVED" val="1"/>
  <p:tag name="KSO_WM_ASSEMBLE_CHIP_INDEX" val="910d7d6a66ee4e239f49d8c2112d7305"/>
  <p:tag name="KSO_WM_SLIDE_BACKGROUND_TYPE" val="belt"/>
</p:tagLst>
</file>

<file path=ppt/tags/tag143.xml><?xml version="1.0" encoding="utf-8"?>
<p:tagLst xmlns:p="http://schemas.openxmlformats.org/presentationml/2006/main">
  <p:tag name="KSO_WM_SLIDE_BACKGROUND_TYPE" val="belt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bg20220522_7*i*1"/>
  <p:tag name="KSO_WM_UNIT_LAYERLEVEL" val="1"/>
  <p:tag name="KSO_WM_TAG_VERSION" val="1.0"/>
  <p:tag name="KSO_WM_BEAUTIFY_FLAG" val="#wm#"/>
  <p:tag name="KSO_WM_UNIT_SUBTYPE" val="h"/>
  <p:tag name="KSO_WM_UNIT_TYPE" val="i"/>
  <p:tag name="KSO_WM_UNIT_INDEX" val="1"/>
  <p:tag name="KSO_WM_UNIT_BK_DARK_LIGHT" val="2"/>
  <p:tag name="KSO_WM_TEMPLATE_CATEGORY" val="bg"/>
  <p:tag name="KSO_WM_TEMPLATE_INDEX" val="20220522"/>
  <p:tag name="KSO_WM_UNIT_FILL_FORE_SCHEMECOLOR_INDEX_BRIGHTNESS" val="0"/>
  <p:tag name="KSO_WM_UNIT_FILL_TYPE" val="1"/>
  <p:tag name="KSO_WM_UNIT_TEXT_FILL_FORE_SCHEMECOLOR_INDEX_BRIGHTNESS" val="0"/>
  <p:tag name="KSO_WM_UNIT_TEXT_FILL_FORE_SCHEMECOLOR_INDEX" val="2"/>
  <p:tag name="KSO_WM_UNIT_TEXT_FILL_TYPE" val="1"/>
  <p:tag name="KSO_WM_CHIP_GROUPID" val="61837b50a6a891b1f9db06a2"/>
  <p:tag name="KSO_WM_CHIP_XID" val="618b765618adb49c6c1f28a4"/>
</p:tagLst>
</file>

<file path=ppt/tags/tag144.xml><?xml version="1.0" encoding="utf-8"?>
<p:tagLst xmlns:p="http://schemas.openxmlformats.org/presentationml/2006/main">
  <p:tag name="KSO_WM_UNIT_SUBTYPE" val="t"/>
  <p:tag name="KSO_WM_TEMPLATE_CATEGORY" val="chip"/>
  <p:tag name="KSO_WM_TEMPLATE_INDEX" val="20229792"/>
  <p:tag name="KSO_WM_UNIT_TYPE" val="i"/>
  <p:tag name="KSO_WM_UNIT_INDEX" val="1"/>
  <p:tag name="KSO_WM_UNIT_ID" val="chip20229792_3*i*1"/>
  <p:tag name="KSO_WM_BEAUTIFY_FLAG" val="#wm#"/>
  <p:tag name="KSO_WM_TAG_VERSION" val="1.0"/>
  <p:tag name="KSO_WM_CHIP_GROUPID" val="63a2c3930c9383becdee606c"/>
  <p:tag name="KSO_WM_CHIP_XID" val="63a2c3960c9383becdee6079"/>
  <p:tag name="KSO_WM_UNIT_DEC_AREA_ID" val="5f05758082a049ae9d36b786f03802d1"/>
  <p:tag name="KSO_WM_CHIP_FILLAREA_FILL_RULE" val="{&quot;fill_align&quot;:&quot;lb&quot;,&quot;fill_effect&quot;:[],&quot;fill_mode&quot;:&quot;adaptive&quot;,&quot;sacle_strategy&quot;:&quot;stretch&quot;}"/>
  <p:tag name="KSO_WM_UNIT_DEC_SUPPORTCHANGEPIC" val="0"/>
  <p:tag name="KSO_WM_UNIT_DEC_CHANGEPICRESERVED" val="1"/>
  <p:tag name="KSO_WM_ASSEMBLE_CHIP_INDEX" val="1ce477ef20d74816a236a545a82fce57"/>
  <p:tag name="KSO_WM_SLIDE_BACKGROUND_TYPE" val="belt"/>
</p:tagLst>
</file>

<file path=ppt/tags/tag145.xml><?xml version="1.0" encoding="utf-8"?>
<p:tagLst xmlns:p="http://schemas.openxmlformats.org/presentationml/2006/main">
  <p:tag name="KSO_WM_SLIDE_BACKGROUND_TYPE" val="belt"/>
  <p:tag name="KSO_WM_UNIT_TEXT_FILL_FORE_SCHEMECOLOR_INDEX_BRIGHTNESS" val="0"/>
  <p:tag name="KSO_WM_UNIT_TEXT_FILL_FORE_SCHEMECOLOR_INDEX" val="13"/>
  <p:tag name="KSO_WM_UNIT_TEXT_FILL_TYPE" val="1"/>
</p:tagLst>
</file>

<file path=ppt/tags/tag146.xml><?xml version="1.0" encoding="utf-8"?>
<p:tagLst xmlns:p="http://schemas.openxmlformats.org/presentationml/2006/main">
  <p:tag name="KSO_WM_SLIDE_BACKGROUND_TYPE" val="belt"/>
  <p:tag name="KSO_WM_UNIT_TEXT_FILL_FORE_SCHEMECOLOR_INDEX_BRIGHTNESS" val="0.15"/>
  <p:tag name="KSO_WM_UNIT_TEXT_FILL_FORE_SCHEMECOLOR_INDEX" val="1"/>
  <p:tag name="KSO_WM_UNIT_TEXT_FILL_TYPE" val="1"/>
</p:tagLst>
</file>

<file path=ppt/tags/tag147.xml><?xml version="1.0" encoding="utf-8"?>
<p:tagLst xmlns:p="http://schemas.openxmlformats.org/presentationml/2006/main">
  <p:tag name="KSO_WM_SLIDE_BACKGROUND_TYPE" val="belt"/>
  <p:tag name="KSO_WM_UNIT_TEXT_FILL_FORE_SCHEMECOLOR_INDEX_BRIGHTNESS" val="0.15"/>
  <p:tag name="KSO_WM_UNIT_TEXT_FILL_FORE_SCHEMECOLOR_INDEX" val="1"/>
  <p:tag name="KSO_WM_UNIT_TEXT_FILL_TYPE" val="1"/>
</p:tagLst>
</file>

<file path=ppt/tags/tag148.xml><?xml version="1.0" encoding="utf-8"?>
<p:tagLst xmlns:p="http://schemas.openxmlformats.org/presentationml/2006/main">
  <p:tag name="KSO_WM_SLIDE_BACKGROUND_TYPE" val="belt"/>
  <p:tag name="KSO_WM_UNIT_TEXT_FILL_FORE_SCHEMECOLOR_INDEX_BRIGHTNESS" val="0.15"/>
  <p:tag name="KSO_WM_UNIT_TEXT_FILL_FORE_SCHEMECOLOR_INDEX" val="1"/>
  <p:tag name="KSO_WM_UNIT_TEXT_FILL_TYPE" val="1"/>
</p:tagLst>
</file>

<file path=ppt/tags/tag149.xml><?xml version="1.0" encoding="utf-8"?>
<p:tagLst xmlns:p="http://schemas.openxmlformats.org/presentationml/2006/main">
  <p:tag name="KSO_WM_SLIDE_BACKGROUND_TYPE" val="belt"/>
  <p:tag name="KSO_WM_UNIT_TEXT_FILL_FORE_SCHEMECOLOR_INDEX_BRIGHTNESS" val="0"/>
  <p:tag name="KSO_WM_UNIT_TEXT_FILL_FORE_SCHEMECOLOR_INDEX" val="13"/>
  <p:tag name="KSO_WM_UNIT_TEXT_FILL_TYPE" val="1"/>
</p:tagLst>
</file>

<file path=ppt/tags/tag150.xml><?xml version="1.0" encoding="utf-8"?>
<p:tagLst xmlns:p="http://schemas.openxmlformats.org/presentationml/2006/main">
  <p:tag name="KSO_WM_UNIT_TEXT_FILL_FORE_SCHEMECOLOR_INDEX_BRIGHTNESS" val="0"/>
  <p:tag name="KSO_WM_UNIT_TEXT_FILL_FORE_SCHEMECOLOR_INDEX" val="13"/>
  <p:tag name="KSO_WM_UNIT_TEXT_FILL_TYPE" val="1"/>
  <p:tag name="KSO_WM_TEMPLATE_CATEGORY" val="custom"/>
  <p:tag name="KSO_WM_TEMPLATE_INDEX" val="20229792"/>
</p:tagLst>
</file>

<file path=ppt/tags/tag151.xml><?xml version="1.0" encoding="utf-8"?>
<p:tagLst xmlns:p="http://schemas.openxmlformats.org/presentationml/2006/main">
  <p:tag name="KSO_WM_UNIT_TEXT_FILL_FORE_SCHEMECOLOR_INDEX_BRIGHTNESS" val="0"/>
  <p:tag name="KSO_WM_UNIT_TEXT_FILL_FORE_SCHEMECOLOR_INDEX" val="13"/>
  <p:tag name="KSO_WM_UNIT_TEXT_FILL_TYPE" val="1"/>
  <p:tag name="KSO_WM_TEMPLATE_CATEGORY" val="custom"/>
  <p:tag name="KSO_WM_TEMPLATE_INDEX" val="20229792"/>
</p:tagLst>
</file>

<file path=ppt/tags/tag152.xml><?xml version="1.0" encoding="utf-8"?>
<p:tagLst xmlns:p="http://schemas.openxmlformats.org/presentationml/2006/main">
  <p:tag name="KSO_WM_UNIT_TEXT_FILL_FORE_SCHEMECOLOR_INDEX_BRIGHTNESS" val="0"/>
  <p:tag name="KSO_WM_UNIT_TEXT_FILL_FORE_SCHEMECOLOR_INDEX" val="13"/>
  <p:tag name="KSO_WM_UNIT_TEXT_FILL_TYPE" val="1"/>
</p:tagLst>
</file>

<file path=ppt/tags/tag153.xml><?xml version="1.0" encoding="utf-8"?>
<p:tagLst xmlns:p="http://schemas.openxmlformats.org/presentationml/2006/main">
  <p:tag name="KSO_WM_UNIT_TEXT_FILL_FORE_SCHEMECOLOR_INDEX_BRIGHTNESS" val="0"/>
  <p:tag name="KSO_WM_UNIT_TEXT_FILL_FORE_SCHEMECOLOR_INDEX" val="13"/>
  <p:tag name="KSO_WM_UNIT_TEXT_FILL_TYPE" val="1"/>
</p:tagLst>
</file>

<file path=ppt/tags/tag154.xml><?xml version="1.0" encoding="utf-8"?>
<p:tagLst xmlns:p="http://schemas.openxmlformats.org/presentationml/2006/main">
  <p:tag name="KSO_WM_UNIT_TEXT_FILL_FORE_SCHEMECOLOR_INDEX_BRIGHTNESS" val="0"/>
  <p:tag name="KSO_WM_UNIT_TEXT_FILL_FORE_SCHEMECOLOR_INDEX" val="13"/>
  <p:tag name="KSO_WM_UNIT_TEXT_FILL_TYPE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29792"/>
  <p:tag name="KSO_WM_CHIP_COLORING" val="1"/>
</p:tagLst>
</file>

<file path=ppt/tags/tag156.xml><?xml version="1.0" encoding="utf-8"?>
<p:tagLst xmlns:p="http://schemas.openxmlformats.org/presentationml/2006/main">
  <p:tag name="KSO_WM_UNIT_SUBTYPE" val="v"/>
  <p:tag name="KSO_WM_TEMPLATE_CATEGORY" val="chip"/>
  <p:tag name="KSO_WM_TEMPLATE_INDEX" val="20229792"/>
  <p:tag name="KSO_WM_UNIT_TYPE" val="i"/>
  <p:tag name="KSO_WM_UNIT_INDEX" val="1"/>
  <p:tag name="KSO_WM_UNIT_ID" val="chip20229792_1*i*1"/>
  <p:tag name="KSO_WM_BEAUTIFY_FLAG" val="#wm#"/>
  <p:tag name="KSO_WM_TAG_VERSION" val="1.0"/>
  <p:tag name="KSO_WM_CHIP_GROUPID" val="63a2c3930c9383becdee606c"/>
  <p:tag name="KSO_WM_CHIP_XID" val="63a2c3960c9383becdee607b"/>
  <p:tag name="KSO_WM_UNIT_DEC_AREA_ID" val="25ed2b33d5a64e37aac9ff57dc32fad4"/>
  <p:tag name="KSO_WM_CHIP_FILLAREA_FILL_RULE" val="{&quot;fill_align&quot;:&quot;cm&quot;,&quot;fill_effect&quot;:[],&quot;fill_mode&quot;:&quot;full&quot;,&quot;sacle_strategy&quot;:&quot;stretch&quot;}"/>
  <p:tag name="KSO_WM_UNIT_DEC_SUPPORTCHANGEPIC" val="0"/>
  <p:tag name="KSO_WM_UNIT_DEC_CHANGEPICRESERVED" val="1"/>
  <p:tag name="KSO_WM_ASSEMBLE_CHIP_INDEX" val="ddb94c3edbfa4f1b85f7c49376b19ade"/>
  <p:tag name="KSO_WM_SLIDE_BACKGROUND_TYPE" val="general"/>
</p:tagLst>
</file>

<file path=ppt/tags/tag157.xml><?xml version="1.0" encoding="utf-8"?>
<p:tagLst xmlns:p="http://schemas.openxmlformats.org/presentationml/2006/main">
  <p:tag name="KSO_WM_UNIT_SUBTYPE" val="w"/>
  <p:tag name="KSO_WM_TEMPLATE_CATEGORY" val="chip"/>
  <p:tag name="KSO_WM_TEMPLATE_INDEX" val="20229792"/>
  <p:tag name="KSO_WM_UNIT_TYPE" val="i"/>
  <p:tag name="KSO_WM_UNIT_INDEX" val="1"/>
  <p:tag name="KSO_WM_UNIT_ID" val="chip20229792_2*i*1"/>
  <p:tag name="KSO_WM_BEAUTIFY_FLAG" val="#wm#"/>
  <p:tag name="KSO_WM_TAG_VERSION" val="1.0"/>
  <p:tag name="KSO_WM_CHIP_GROUPID" val="63a2c3930c9383becdee606c"/>
  <p:tag name="KSO_WM_CHIP_XID" val="63a2c3960c9383becdee607a"/>
  <p:tag name="KSO_WM_UNIT_DEC_AREA_ID" val="8a0b4e32ab9a4f6488249a234f2f97bc"/>
  <p:tag name="KSO_WM_CHIP_FILLAREA_FILL_RULE" val="{&quot;fill_align&quot;:&quot;rm&quot;,&quot;fill_effect&quot;:[],&quot;fill_mode&quot;:&quot;adaptive&quot;,&quot;sacle_strategy&quot;:&quot;stretch&quot;}"/>
  <p:tag name="KSO_WM_UNIT_DEC_SUPPORTCHANGEPIC" val="0"/>
  <p:tag name="KSO_WM_UNIT_DEC_CHANGEPICRESERVED" val="1"/>
  <p:tag name="KSO_WM_ASSEMBLE_CHIP_INDEX" val="ed1fb3dda8c647539523f034b0fde4ff"/>
  <p:tag name="KSO_WM_SLIDE_BACKGROUND_TYPE" val="general"/>
</p:tagLst>
</file>

<file path=ppt/tags/tag158.xml><?xml version="1.0" encoding="utf-8"?>
<p:tagLst xmlns:p="http://schemas.openxmlformats.org/presentationml/2006/main">
  <p:tag name="KSO_WM_SLIDE_BACKGROUND_TYPE" val="general"/>
</p:tagLst>
</file>

<file path=ppt/tags/tag159.xml><?xml version="1.0" encoding="utf-8"?>
<p:tagLst xmlns:p="http://schemas.openxmlformats.org/presentationml/2006/main">
  <p:tag name="KSO_WM_UNIT_SUBTYPE" val="v"/>
  <p:tag name="KSO_WM_TEMPLATE_CATEGORY" val="chip"/>
  <p:tag name="KSO_WM_TEMPLATE_INDEX" val="20229792"/>
  <p:tag name="KSO_WM_UNIT_TYPE" val="i"/>
  <p:tag name="KSO_WM_UNIT_INDEX" val="1"/>
  <p:tag name="KSO_WM_UNIT_ID" val="chip20229792_1*i*1"/>
  <p:tag name="KSO_WM_BEAUTIFY_FLAG" val="#wm#"/>
  <p:tag name="KSO_WM_TAG_VERSION" val="1.0"/>
  <p:tag name="KSO_WM_CHIP_GROUPID" val="63a2c3930c9383becdee606c"/>
  <p:tag name="KSO_WM_CHIP_XID" val="63a2c3960c9383becdee607b"/>
  <p:tag name="KSO_WM_UNIT_DEC_AREA_ID" val="25ed2b33d5a64e37aac9ff57dc32fad4"/>
  <p:tag name="KSO_WM_CHIP_FILLAREA_FILL_RULE" val="{&quot;fill_align&quot;:&quot;cm&quot;,&quot;fill_effect&quot;:[],&quot;fill_mode&quot;:&quot;full&quot;,&quot;sacle_strategy&quot;:&quot;stretch&quot;}"/>
  <p:tag name="KSO_WM_UNIT_DEC_SUPPORTCHANGEPIC" val="0"/>
  <p:tag name="KSO_WM_UNIT_DEC_CHANGEPICRESERVED" val="1"/>
  <p:tag name="KSO_WM_ASSEMBLE_CHIP_INDEX" val="ddb94c3edbfa4f1b85f7c49376b19ade"/>
  <p:tag name="KSO_WM_SLIDE_BACKGROUND_TYPE" val="general"/>
</p:tagLst>
</file>

<file path=ppt/tags/tag160.xml><?xml version="1.0" encoding="utf-8"?>
<p:tagLst xmlns:p="http://schemas.openxmlformats.org/presentationml/2006/main">
  <p:tag name="KSO_WM_UNIT_SUBTYPE" val="w"/>
  <p:tag name="KSO_WM_TEMPLATE_CATEGORY" val="chip"/>
  <p:tag name="KSO_WM_TEMPLATE_INDEX" val="20229792"/>
  <p:tag name="KSO_WM_UNIT_TYPE" val="i"/>
  <p:tag name="KSO_WM_UNIT_INDEX" val="1"/>
  <p:tag name="KSO_WM_UNIT_ID" val="chip20229792_2*i*1"/>
  <p:tag name="KSO_WM_BEAUTIFY_FLAG" val="#wm#"/>
  <p:tag name="KSO_WM_TAG_VERSION" val="1.0"/>
  <p:tag name="KSO_WM_CHIP_GROUPID" val="63a2c3930c9383becdee606c"/>
  <p:tag name="KSO_WM_CHIP_XID" val="63a2c3960c9383becdee607a"/>
  <p:tag name="KSO_WM_UNIT_DEC_AREA_ID" val="8a0b4e32ab9a4f6488249a234f2f97bc"/>
  <p:tag name="KSO_WM_CHIP_FILLAREA_FILL_RULE" val="{&quot;fill_align&quot;:&quot;rm&quot;,&quot;fill_effect&quot;:[],&quot;fill_mode&quot;:&quot;adaptive&quot;,&quot;sacle_strategy&quot;:&quot;stretch&quot;}"/>
  <p:tag name="KSO_WM_UNIT_DEC_SUPPORTCHANGEPIC" val="0"/>
  <p:tag name="KSO_WM_UNIT_DEC_CHANGEPICRESERVED" val="1"/>
  <p:tag name="KSO_WM_ASSEMBLE_CHIP_INDEX" val="ed1fb3dda8c647539523f034b0fde4ff"/>
  <p:tag name="KSO_WM_SLIDE_BACKGROUND_TYPE" val="general"/>
</p:tagLst>
</file>

<file path=ppt/tags/tag161.xml><?xml version="1.0" encoding="utf-8"?>
<p:tagLst xmlns:p="http://schemas.openxmlformats.org/presentationml/2006/main">
  <p:tag name="KSO_WM_BEAUTIFY_FLAG" val=""/>
</p:tagLst>
</file>

<file path=ppt/tags/tag162.xml><?xml version="1.0" encoding="utf-8"?>
<p:tagLst xmlns:p="http://schemas.openxmlformats.org/presentationml/2006/main">
  <p:tag name="KSO_WM_BEAUTIFY_FLAG" val=""/>
</p:tagLst>
</file>

<file path=ppt/tags/tag163.xml><?xml version="1.0" encoding="utf-8"?>
<p:tagLst xmlns:p="http://schemas.openxmlformats.org/presentationml/2006/main">
  <p:tag name="KSO_WM_BEAUTIFY_FLAG" val=""/>
</p:tagLst>
</file>

<file path=ppt/tags/tag164.xml><?xml version="1.0" encoding="utf-8"?>
<p:tagLst xmlns:p="http://schemas.openxmlformats.org/presentationml/2006/main">
  <p:tag name="KSO_WM_BEAUTIFY_FLAG" val=""/>
</p:tagLst>
</file>

<file path=ppt/tags/tag165.xml><?xml version="1.0" encoding="utf-8"?>
<p:tagLst xmlns:p="http://schemas.openxmlformats.org/presentationml/2006/main">
  <p:tag name="KSO_WM_BEAUTIFY_FLAG" val=""/>
</p:tagLst>
</file>

<file path=ppt/tags/tag166.xml><?xml version="1.0" encoding="utf-8"?>
<p:tagLst xmlns:p="http://schemas.openxmlformats.org/presentationml/2006/main">
  <p:tag name="KSO_WM_BEAUTIFY_FLAG" val=""/>
</p:tagLst>
</file>

<file path=ppt/tags/tag167.xml><?xml version="1.0" encoding="utf-8"?>
<p:tagLst xmlns:p="http://schemas.openxmlformats.org/presentationml/2006/main">
  <p:tag name="KSO_WM_BEAUTIFY_FLAG" val=""/>
</p:tagLst>
</file>

<file path=ppt/tags/tag168.xml><?xml version="1.0" encoding="utf-8"?>
<p:tagLst xmlns:p="http://schemas.openxmlformats.org/presentationml/2006/main">
  <p:tag name="KSO_WM_BEAUTIFY_FLAG" val=""/>
</p:tagLst>
</file>

<file path=ppt/tags/tag169.xml><?xml version="1.0" encoding="utf-8"?>
<p:tagLst xmlns:p="http://schemas.openxmlformats.org/presentationml/2006/main">
  <p:tag name="KSO_WM_BEAUTIFY_FLAG" val=""/>
</p:tagLst>
</file>

<file path=ppt/tags/tag170.xml><?xml version="1.0" encoding="utf-8"?>
<p:tagLst xmlns:p="http://schemas.openxmlformats.org/presentationml/2006/main">
  <p:tag name="KSO_WM_SLIDE_BACKGROUND_TYPE" val="general"/>
</p:tagLst>
</file>

<file path=ppt/tags/tag171.xml><?xml version="1.0" encoding="utf-8"?>
<p:tagLst xmlns:p="http://schemas.openxmlformats.org/presentationml/2006/main">
  <p:tag name="KSO_WM_UNIT_SUBTYPE" val="v"/>
  <p:tag name="KSO_WM_TEMPLATE_CATEGORY" val="chip"/>
  <p:tag name="KSO_WM_TEMPLATE_INDEX" val="20229792"/>
  <p:tag name="KSO_WM_UNIT_TYPE" val="i"/>
  <p:tag name="KSO_WM_UNIT_INDEX" val="1"/>
  <p:tag name="KSO_WM_UNIT_ID" val="chip20229792_1*i*1"/>
  <p:tag name="KSO_WM_BEAUTIFY_FLAG" val="#wm#"/>
  <p:tag name="KSO_WM_TAG_VERSION" val="1.0"/>
  <p:tag name="KSO_WM_CHIP_GROUPID" val="63a2c3930c9383becdee606c"/>
  <p:tag name="KSO_WM_CHIP_XID" val="63a2c3960c9383becdee607b"/>
  <p:tag name="KSO_WM_UNIT_DEC_AREA_ID" val="25ed2b33d5a64e37aac9ff57dc32fad4"/>
  <p:tag name="KSO_WM_CHIP_FILLAREA_FILL_RULE" val="{&quot;fill_align&quot;:&quot;cm&quot;,&quot;fill_effect&quot;:[],&quot;fill_mode&quot;:&quot;full&quot;,&quot;sacle_strategy&quot;:&quot;stretch&quot;}"/>
  <p:tag name="KSO_WM_UNIT_DEC_SUPPORTCHANGEPIC" val="0"/>
  <p:tag name="KSO_WM_UNIT_DEC_CHANGEPICRESERVED" val="1"/>
  <p:tag name="KSO_WM_ASSEMBLE_CHIP_INDEX" val="ddb94c3edbfa4f1b85f7c49376b19ade"/>
  <p:tag name="KSO_WM_SLIDE_BACKGROUND_TYPE" val="general"/>
</p:tagLst>
</file>

<file path=ppt/tags/tag172.xml><?xml version="1.0" encoding="utf-8"?>
<p:tagLst xmlns:p="http://schemas.openxmlformats.org/presentationml/2006/main">
  <p:tag name="KSO_WM_BEAUTIFY_FLAG" val=""/>
  <p:tag name="KSO_WM_UNIT_TEXT_FILL_FORE_SCHEMECOLOR_INDEX_BRIGHTNESS" val="0"/>
  <p:tag name="KSO_WM_UNIT_TEXT_FILL_FORE_SCHEMECOLOR_INDEX" val="2"/>
  <p:tag name="KSO_WM_UNIT_TEXT_FILL_TYPE" val="1"/>
</p:tagLst>
</file>

<file path=ppt/tags/tag173.xml><?xml version="1.0" encoding="utf-8"?>
<p:tagLst xmlns:p="http://schemas.openxmlformats.org/presentationml/2006/main">
  <p:tag name="KSO_WM_UNIT_SUBTYPE" val="w"/>
  <p:tag name="KSO_WM_TEMPLATE_CATEGORY" val="chip"/>
  <p:tag name="KSO_WM_TEMPLATE_INDEX" val="20229792"/>
  <p:tag name="KSO_WM_UNIT_TYPE" val="i"/>
  <p:tag name="KSO_WM_UNIT_INDEX" val="1"/>
  <p:tag name="KSO_WM_UNIT_ID" val="chip20229792_2*i*1"/>
  <p:tag name="KSO_WM_BEAUTIFY_FLAG" val="#wm#"/>
  <p:tag name="KSO_WM_TAG_VERSION" val="1.0"/>
  <p:tag name="KSO_WM_CHIP_GROUPID" val="63a2c3930c9383becdee606c"/>
  <p:tag name="KSO_WM_CHIP_XID" val="63a2c3960c9383becdee607a"/>
  <p:tag name="KSO_WM_UNIT_DEC_AREA_ID" val="8a0b4e32ab9a4f6488249a234f2f97bc"/>
  <p:tag name="KSO_WM_CHIP_FILLAREA_FILL_RULE" val="{&quot;fill_align&quot;:&quot;rm&quot;,&quot;fill_effect&quot;:[],&quot;fill_mode&quot;:&quot;adaptive&quot;,&quot;sacle_strategy&quot;:&quot;stretch&quot;}"/>
  <p:tag name="KSO_WM_UNIT_DEC_SUPPORTCHANGEPIC" val="0"/>
  <p:tag name="KSO_WM_UNIT_DEC_CHANGEPICRESERVED" val="1"/>
  <p:tag name="KSO_WM_ASSEMBLE_CHIP_INDEX" val="ed1fb3dda8c647539523f034b0fde4ff"/>
  <p:tag name="KSO_WM_SLIDE_BACKGROUND_TYPE" val="general"/>
</p:tagLst>
</file>

<file path=ppt/tags/tag174.xml><?xml version="1.0" encoding="utf-8"?>
<p:tagLst xmlns:p="http://schemas.openxmlformats.org/presentationml/2006/main">
  <p:tag name="KSO_WM_BEAUTIFY_FLAG" val=""/>
  <p:tag name="KSO_WM_UNIT_TEXT_FILL_FORE_SCHEMECOLOR_INDEX_BRIGHTNESS" val="0"/>
  <p:tag name="KSO_WM_UNIT_TEXT_FILL_FORE_SCHEMECOLOR_INDEX" val="13"/>
  <p:tag name="KSO_WM_UNIT_TEXT_FILL_TYPE" val="1"/>
</p:tagLst>
</file>

<file path=ppt/tags/tag175.xml><?xml version="1.0" encoding="utf-8"?>
<p:tagLst xmlns:p="http://schemas.openxmlformats.org/presentationml/2006/main">
  <p:tag name="KSO_WM_SLIDE_BACKGROUND_TYPE" val="general"/>
</p:tagLst>
</file>

<file path=ppt/tags/tag176.xml><?xml version="1.0" encoding="utf-8"?>
<p:tagLst xmlns:p="http://schemas.openxmlformats.org/presentationml/2006/main">
  <p:tag name="KSO_WM_UNIT_SUBTYPE" val="v"/>
  <p:tag name="KSO_WM_TEMPLATE_CATEGORY" val="chip"/>
  <p:tag name="KSO_WM_TEMPLATE_INDEX" val="20229792"/>
  <p:tag name="KSO_WM_UNIT_TYPE" val="i"/>
  <p:tag name="KSO_WM_UNIT_INDEX" val="1"/>
  <p:tag name="KSO_WM_UNIT_ID" val="chip20229792_1*i*1"/>
  <p:tag name="KSO_WM_BEAUTIFY_FLAG" val="#wm#"/>
  <p:tag name="KSO_WM_TAG_VERSION" val="1.0"/>
  <p:tag name="KSO_WM_CHIP_GROUPID" val="63a2c3930c9383becdee606c"/>
  <p:tag name="KSO_WM_CHIP_XID" val="63a2c3960c9383becdee607b"/>
  <p:tag name="KSO_WM_UNIT_DEC_AREA_ID" val="25ed2b33d5a64e37aac9ff57dc32fad4"/>
  <p:tag name="KSO_WM_CHIP_FILLAREA_FILL_RULE" val="{&quot;fill_align&quot;:&quot;cm&quot;,&quot;fill_effect&quot;:[],&quot;fill_mode&quot;:&quot;full&quot;,&quot;sacle_strategy&quot;:&quot;stretch&quot;}"/>
  <p:tag name="KSO_WM_UNIT_DEC_SUPPORTCHANGEPIC" val="0"/>
  <p:tag name="KSO_WM_UNIT_DEC_CHANGEPICRESERVED" val="1"/>
  <p:tag name="KSO_WM_ASSEMBLE_CHIP_INDEX" val="ddb94c3edbfa4f1b85f7c49376b19ade"/>
  <p:tag name="KSO_WM_SLIDE_BACKGROUND_TYPE" val="general"/>
</p:tagLst>
</file>

<file path=ppt/tags/tag177.xml><?xml version="1.0" encoding="utf-8"?>
<p:tagLst xmlns:p="http://schemas.openxmlformats.org/presentationml/2006/main">
  <p:tag name="KSO_WM_BEAUTIFY_FLAG" val=""/>
  <p:tag name="KSO_WM_UNIT_TEXT_FILL_FORE_SCHEMECOLOR_INDEX_BRIGHTNESS" val="0"/>
  <p:tag name="KSO_WM_UNIT_TEXT_FILL_FORE_SCHEMECOLOR_INDEX" val="2"/>
  <p:tag name="KSO_WM_UNIT_TEXT_FILL_TYPE" val="1"/>
</p:tagLst>
</file>

<file path=ppt/tags/tag178.xml><?xml version="1.0" encoding="utf-8"?>
<p:tagLst xmlns:p="http://schemas.openxmlformats.org/presentationml/2006/main">
  <p:tag name="KSO_WM_UNIT_SUBTYPE" val="w"/>
  <p:tag name="KSO_WM_TEMPLATE_CATEGORY" val="chip"/>
  <p:tag name="KSO_WM_TEMPLATE_INDEX" val="20229792"/>
  <p:tag name="KSO_WM_UNIT_TYPE" val="i"/>
  <p:tag name="KSO_WM_UNIT_INDEX" val="1"/>
  <p:tag name="KSO_WM_UNIT_ID" val="chip20229792_2*i*1"/>
  <p:tag name="KSO_WM_BEAUTIFY_FLAG" val="#wm#"/>
  <p:tag name="KSO_WM_TAG_VERSION" val="1.0"/>
  <p:tag name="KSO_WM_CHIP_GROUPID" val="63a2c3930c9383becdee606c"/>
  <p:tag name="KSO_WM_CHIP_XID" val="63a2c3960c9383becdee607a"/>
  <p:tag name="KSO_WM_UNIT_DEC_AREA_ID" val="8a0b4e32ab9a4f6488249a234f2f97bc"/>
  <p:tag name="KSO_WM_CHIP_FILLAREA_FILL_RULE" val="{&quot;fill_align&quot;:&quot;rm&quot;,&quot;fill_effect&quot;:[],&quot;fill_mode&quot;:&quot;adaptive&quot;,&quot;sacle_strategy&quot;:&quot;stretch&quot;}"/>
  <p:tag name="KSO_WM_UNIT_DEC_SUPPORTCHANGEPIC" val="0"/>
  <p:tag name="KSO_WM_UNIT_DEC_CHANGEPICRESERVED" val="1"/>
  <p:tag name="KSO_WM_ASSEMBLE_CHIP_INDEX" val="ed1fb3dda8c647539523f034b0fde4ff"/>
  <p:tag name="KSO_WM_SLIDE_BACKGROUND_TYPE" val="general"/>
</p:tagLst>
</file>

<file path=ppt/tags/tag179.xml><?xml version="1.0" encoding="utf-8"?>
<p:tagLst xmlns:p="http://schemas.openxmlformats.org/presentationml/2006/main">
  <p:tag name="KSO_WM_BEAUTIFY_FLAG" val=""/>
  <p:tag name="KSO_WM_UNIT_TEXT_FILL_FORE_SCHEMECOLOR_INDEX_BRIGHTNESS" val="0"/>
  <p:tag name="KSO_WM_UNIT_TEXT_FILL_FORE_SCHEMECOLOR_INDEX" val="13"/>
  <p:tag name="KSO_WM_UNIT_TEXT_FILL_TYPE" val="1"/>
</p:tagLst>
</file>

<file path=ppt/tags/tag180.xml><?xml version="1.0" encoding="utf-8"?>
<p:tagLst xmlns:p="http://schemas.openxmlformats.org/presentationml/2006/main">
  <p:tag name="KSO_WM_BEAUTIFY_FLAG" val=""/>
  <p:tag name="KSO_WM_UNIT_FILL_FORE_SCHEMECOLOR_INDEX_BRIGHTNESS" val="0"/>
  <p:tag name="KSO_WM_UNIT_FILL_FORE_SCHEMECOLOR_INDEX" val="5"/>
  <p:tag name="KSO_WM_UNIT_FILL_TYPE" val="1"/>
  <p:tag name="KSO_WM_UNIT_TEXT_FILL_FORE_SCHEMECOLOR_INDEX_BRIGHTNESS" val="0"/>
  <p:tag name="KSO_WM_UNIT_TEXT_FILL_FORE_SCHEMECOLOR_INDEX" val="2"/>
  <p:tag name="KSO_WM_UNIT_TEXT_FILL_TYPE" val="1"/>
</p:tagLst>
</file>

<file path=ppt/tags/tag181.xml><?xml version="1.0" encoding="utf-8"?>
<p:tagLst xmlns:p="http://schemas.openxmlformats.org/presentationml/2006/main">
  <p:tag name="KSO_WM_BEAUTIFY_FLAG" val=""/>
  <p:tag name="KSO_WM_UNIT_FILL_FORE_SCHEMECOLOR_INDEX_BRIGHTNESS" val="0"/>
  <p:tag name="KSO_WM_UNIT_FILL_FORE_SCHEMECOLOR_INDEX" val="5"/>
  <p:tag name="KSO_WM_UNIT_FILL_TYPE" val="1"/>
  <p:tag name="KSO_WM_UNIT_TEXT_FILL_FORE_SCHEMECOLOR_INDEX_BRIGHTNESS" val="0"/>
  <p:tag name="KSO_WM_UNIT_TEXT_FILL_FORE_SCHEMECOLOR_INDEX" val="2"/>
  <p:tag name="KSO_WM_UNIT_TEXT_FILL_TYPE" val="1"/>
</p:tagLst>
</file>

<file path=ppt/tags/tag182.xml><?xml version="1.0" encoding="utf-8"?>
<p:tagLst xmlns:p="http://schemas.openxmlformats.org/presentationml/2006/main">
  <p:tag name="KSO_WM_UNIT_FILL_FORE_SCHEMECOLOR_INDEX_BRIGHTNESS" val="0"/>
  <p:tag name="KSO_WM_UNIT_FILL_FORE_SCHEMECOLOR_INDEX" val="14"/>
  <p:tag name="KSO_WM_UNIT_FILL_TYPE" val="1"/>
  <p:tag name="KSO_WM_UNIT_LINE_FORE_SCHEMECOLOR_INDEX_BRIGHTNESS" val="0"/>
  <p:tag name="KSO_WM_UNIT_LINE_FORE_SCHEMECOLOR_INDEX" val="14"/>
  <p:tag name="KSO_WM_UNIT_LINE_FILL_TYPE" val="2"/>
  <p:tag name="KSO_WM_UNIT_TEXT_FILL_FORE_SCHEMECOLOR_INDEX_BRIGHTNESS" val="0"/>
  <p:tag name="KSO_WM_UNIT_TEXT_FILL_FORE_SCHEMECOLOR_INDEX" val="2"/>
  <p:tag name="KSO_WM_UNIT_TEXT_FILL_TYPE" val="1"/>
</p:tagLst>
</file>

<file path=ppt/tags/tag183.xml><?xml version="1.0" encoding="utf-8"?>
<p:tagLst xmlns:p="http://schemas.openxmlformats.org/presentationml/2006/main">
  <p:tag name="KSO_WM_UNIT_TEXT_FILL_FORE_SCHEMECOLOR_INDEX_BRIGHTNESS" val="0"/>
  <p:tag name="KSO_WM_UNIT_TEXT_FILL_FORE_SCHEMECOLOR_INDEX" val="13"/>
  <p:tag name="KSO_WM_UNIT_TEXT_FILL_TYPE" val="1"/>
</p:tagLst>
</file>

<file path=ppt/tags/tag184.xml><?xml version="1.0" encoding="utf-8"?>
<p:tagLst xmlns:p="http://schemas.openxmlformats.org/presentationml/2006/main">
  <p:tag name="KSO_WM_UNIT_LINE_FORE_SCHEMECOLOR_INDEX_BRIGHTNESS" val="0"/>
  <p:tag name="KSO_WM_UNIT_LINE_FORE_SCHEMECOLOR_INDEX" val="5"/>
  <p:tag name="KSO_WM_UNIT_LINE_FILL_TYPE" val="2"/>
</p:tagLst>
</file>

<file path=ppt/tags/tag185.xml><?xml version="1.0" encoding="utf-8"?>
<p:tagLst xmlns:p="http://schemas.openxmlformats.org/presentationml/2006/main">
  <p:tag name="KSO_WM_BEAUTIFY_FLAG" val=""/>
</p:tagLst>
</file>

<file path=ppt/tags/tag186.xml><?xml version="1.0" encoding="utf-8"?>
<p:tagLst xmlns:p="http://schemas.openxmlformats.org/presentationml/2006/main">
  <p:tag name="KSO_WM_BEAUTIFY_FLAG" val=""/>
</p:tagLst>
</file>

<file path=ppt/tags/tag187.xml><?xml version="1.0" encoding="utf-8"?>
<p:tagLst xmlns:p="http://schemas.openxmlformats.org/presentationml/2006/main">
  <p:tag name="KSO_WM_BEAUTIFY_FLAG" val=""/>
</p:tagLst>
</file>

<file path=ppt/tags/tag188.xml><?xml version="1.0" encoding="utf-8"?>
<p:tagLst xmlns:p="http://schemas.openxmlformats.org/presentationml/2006/main">
  <p:tag name="KSO_WM_BEAUTIFY_FLAG" val=""/>
</p:tagLst>
</file>

<file path=ppt/tags/tag189.xml><?xml version="1.0" encoding="utf-8"?>
<p:tagLst xmlns:p="http://schemas.openxmlformats.org/presentationml/2006/main">
  <p:tag name="KSO_WM_BEAUTIFY_FLAG" val=""/>
</p:tagLst>
</file>

<file path=ppt/tags/tag190.xml><?xml version="1.0" encoding="utf-8"?>
<p:tagLst xmlns:p="http://schemas.openxmlformats.org/presentationml/2006/main">
  <p:tag name="KSO_WM_SLIDE_BACKGROUND_TYPE" val="general"/>
</p:tagLst>
</file>

<file path=ppt/tags/tag191.xml><?xml version="1.0" encoding="utf-8"?>
<p:tagLst xmlns:p="http://schemas.openxmlformats.org/presentationml/2006/main">
  <p:tag name="KSO_WM_UNIT_SUBTYPE" val="v"/>
  <p:tag name="KSO_WM_TEMPLATE_CATEGORY" val="chip"/>
  <p:tag name="KSO_WM_TEMPLATE_INDEX" val="20229792"/>
  <p:tag name="KSO_WM_UNIT_TYPE" val="i"/>
  <p:tag name="KSO_WM_UNIT_INDEX" val="1"/>
  <p:tag name="KSO_WM_UNIT_ID" val="chip20229792_1*i*1"/>
  <p:tag name="KSO_WM_BEAUTIFY_FLAG" val="#wm#"/>
  <p:tag name="KSO_WM_TAG_VERSION" val="1.0"/>
  <p:tag name="KSO_WM_CHIP_GROUPID" val="63a2c3930c9383becdee606c"/>
  <p:tag name="KSO_WM_CHIP_XID" val="63a2c3960c9383becdee607b"/>
  <p:tag name="KSO_WM_UNIT_DEC_AREA_ID" val="25ed2b33d5a64e37aac9ff57dc32fad4"/>
  <p:tag name="KSO_WM_CHIP_FILLAREA_FILL_RULE" val="{&quot;fill_align&quot;:&quot;cm&quot;,&quot;fill_effect&quot;:[],&quot;fill_mode&quot;:&quot;full&quot;,&quot;sacle_strategy&quot;:&quot;stretch&quot;}"/>
  <p:tag name="KSO_WM_UNIT_DEC_SUPPORTCHANGEPIC" val="0"/>
  <p:tag name="KSO_WM_UNIT_DEC_CHANGEPICRESERVED" val="1"/>
  <p:tag name="KSO_WM_ASSEMBLE_CHIP_INDEX" val="ddb94c3edbfa4f1b85f7c49376b19ade"/>
  <p:tag name="KSO_WM_SLIDE_BACKGROUND_TYPE" val="general"/>
</p:tagLst>
</file>

<file path=ppt/tags/tag192.xml><?xml version="1.0" encoding="utf-8"?>
<p:tagLst xmlns:p="http://schemas.openxmlformats.org/presentationml/2006/main">
  <p:tag name="KSO_WM_BEAUTIFY_FLAG" val=""/>
  <p:tag name="KSO_WM_UNIT_TEXT_FILL_FORE_SCHEMECOLOR_INDEX_BRIGHTNESS" val="0"/>
  <p:tag name="KSO_WM_UNIT_TEXT_FILL_FORE_SCHEMECOLOR_INDEX" val="2"/>
  <p:tag name="KSO_WM_UNIT_TEXT_FILL_TYPE" val="1"/>
</p:tagLst>
</file>

<file path=ppt/tags/tag193.xml><?xml version="1.0" encoding="utf-8"?>
<p:tagLst xmlns:p="http://schemas.openxmlformats.org/presentationml/2006/main">
  <p:tag name="KSO_WM_UNIT_SUBTYPE" val="w"/>
  <p:tag name="KSO_WM_TEMPLATE_CATEGORY" val="chip"/>
  <p:tag name="KSO_WM_TEMPLATE_INDEX" val="20229792"/>
  <p:tag name="KSO_WM_UNIT_TYPE" val="i"/>
  <p:tag name="KSO_WM_UNIT_INDEX" val="1"/>
  <p:tag name="KSO_WM_UNIT_ID" val="chip20229792_2*i*1"/>
  <p:tag name="KSO_WM_BEAUTIFY_FLAG" val="#wm#"/>
  <p:tag name="KSO_WM_TAG_VERSION" val="1.0"/>
  <p:tag name="KSO_WM_CHIP_GROUPID" val="63a2c3930c9383becdee606c"/>
  <p:tag name="KSO_WM_CHIP_XID" val="63a2c3960c9383becdee607a"/>
  <p:tag name="KSO_WM_UNIT_DEC_AREA_ID" val="8a0b4e32ab9a4f6488249a234f2f97bc"/>
  <p:tag name="KSO_WM_CHIP_FILLAREA_FILL_RULE" val="{&quot;fill_align&quot;:&quot;rm&quot;,&quot;fill_effect&quot;:[],&quot;fill_mode&quot;:&quot;adaptive&quot;,&quot;sacle_strategy&quot;:&quot;stretch&quot;}"/>
  <p:tag name="KSO_WM_UNIT_DEC_SUPPORTCHANGEPIC" val="0"/>
  <p:tag name="KSO_WM_UNIT_DEC_CHANGEPICRESERVED" val="1"/>
  <p:tag name="KSO_WM_ASSEMBLE_CHIP_INDEX" val="ed1fb3dda8c647539523f034b0fde4ff"/>
  <p:tag name="KSO_WM_SLIDE_BACKGROUND_TYPE" val="general"/>
</p:tagLst>
</file>

<file path=ppt/tags/tag194.xml><?xml version="1.0" encoding="utf-8"?>
<p:tagLst xmlns:p="http://schemas.openxmlformats.org/presentationml/2006/main">
  <p:tag name="KSO_WM_BEAUTIFY_FLAG" val=""/>
  <p:tag name="KSO_WM_UNIT_TEXT_FILL_FORE_SCHEMECOLOR_INDEX_BRIGHTNESS" val="0"/>
  <p:tag name="KSO_WM_UNIT_TEXT_FILL_FORE_SCHEMECOLOR_INDEX" val="13"/>
  <p:tag name="KSO_WM_UNIT_TEXT_FILL_TYPE" val="1"/>
</p:tagLst>
</file>

<file path=ppt/tags/tag195.xml><?xml version="1.0" encoding="utf-8"?>
<p:tagLst xmlns:p="http://schemas.openxmlformats.org/presentationml/2006/main">
  <p:tag name="KSO_WM_BEAUTIFY_FLAG" val=""/>
  <p:tag name="KSO_WM_UNIT_FILL_FORE_SCHEMECOLOR_INDEX_BRIGHTNESS" val="0"/>
  <p:tag name="KSO_WM_UNIT_FILL_FORE_SCHEMECOLOR_INDEX" val="5"/>
  <p:tag name="KSO_WM_UNIT_FILL_TYPE" val="1"/>
  <p:tag name="KSO_WM_UNIT_TEXT_FILL_FORE_SCHEMECOLOR_INDEX_BRIGHTNESS" val="0"/>
  <p:tag name="KSO_WM_UNIT_TEXT_FILL_FORE_SCHEMECOLOR_INDEX" val="2"/>
  <p:tag name="KSO_WM_UNIT_TEXT_FILL_TYPE" val="1"/>
</p:tagLst>
</file>

<file path=ppt/tags/tag196.xml><?xml version="1.0" encoding="utf-8"?>
<p:tagLst xmlns:p="http://schemas.openxmlformats.org/presentationml/2006/main">
  <p:tag name="KSO_WM_BEAUTIFY_FLAG" val=""/>
  <p:tag name="KSO_WM_UNIT_FILL_FORE_SCHEMECOLOR_INDEX_BRIGHTNESS" val="0"/>
  <p:tag name="KSO_WM_UNIT_FILL_FORE_SCHEMECOLOR_INDEX" val="5"/>
  <p:tag name="KSO_WM_UNIT_FILL_TYPE" val="1"/>
  <p:tag name="KSO_WM_UNIT_TEXT_FILL_FORE_SCHEMECOLOR_INDEX_BRIGHTNESS" val="0"/>
  <p:tag name="KSO_WM_UNIT_TEXT_FILL_FORE_SCHEMECOLOR_INDEX" val="2"/>
  <p:tag name="KSO_WM_UNIT_TEXT_FILL_TYPE" val="1"/>
</p:tagLst>
</file>

<file path=ppt/tags/tag197.xml><?xml version="1.0" encoding="utf-8"?>
<p:tagLst xmlns:p="http://schemas.openxmlformats.org/presentationml/2006/main">
  <p:tag name="KSO_WM_UNIT_FILL_FORE_SCHEMECOLOR_INDEX_BRIGHTNESS" val="0"/>
  <p:tag name="KSO_WM_UNIT_FILL_FORE_SCHEMECOLOR_INDEX" val="14"/>
  <p:tag name="KSO_WM_UNIT_FILL_TYPE" val="1"/>
  <p:tag name="KSO_WM_UNIT_LINE_FORE_SCHEMECOLOR_INDEX_BRIGHTNESS" val="0"/>
  <p:tag name="KSO_WM_UNIT_LINE_FORE_SCHEMECOLOR_INDEX" val="14"/>
  <p:tag name="KSO_WM_UNIT_LINE_FILL_TYPE" val="2"/>
  <p:tag name="KSO_WM_UNIT_TEXT_FILL_FORE_SCHEMECOLOR_INDEX_BRIGHTNESS" val="0"/>
  <p:tag name="KSO_WM_UNIT_TEXT_FILL_FORE_SCHEMECOLOR_INDEX" val="2"/>
  <p:tag name="KSO_WM_UNIT_TEXT_FILL_TYPE" val="1"/>
</p:tagLst>
</file>

<file path=ppt/tags/tag198.xml><?xml version="1.0" encoding="utf-8"?>
<p:tagLst xmlns:p="http://schemas.openxmlformats.org/presentationml/2006/main">
  <p:tag name="KSO_WM_UNIT_LINE_FORE_SCHEMECOLOR_INDEX_BRIGHTNESS" val="0"/>
  <p:tag name="KSO_WM_UNIT_LINE_FORE_SCHEMECOLOR_INDEX" val="5"/>
  <p:tag name="KSO_WM_UNIT_LINE_FILL_TYPE" val="2"/>
</p:tagLst>
</file>

<file path=ppt/tags/tag199.xml><?xml version="1.0" encoding="utf-8"?>
<p:tagLst xmlns:p="http://schemas.openxmlformats.org/presentationml/2006/main">
  <p:tag name="KSO_WM_UNIT_TEXT_FILL_FORE_SCHEMECOLOR_INDEX_BRIGHTNESS" val="0"/>
  <p:tag name="KSO_WM_UNIT_TEXT_FILL_FORE_SCHEMECOLOR_INDEX" val="13"/>
  <p:tag name="KSO_WM_UNIT_TEXT_FILL_TYPE" val="1"/>
</p:tagLst>
</file>

<file path=ppt/tags/tag200.xml><?xml version="1.0" encoding="utf-8"?>
<p:tagLst xmlns:p="http://schemas.openxmlformats.org/presentationml/2006/main">
  <p:tag name="KSO_WM_BEAUTIFY_FLAG" val=""/>
</p:tagLst>
</file>

<file path=ppt/tags/tag201.xml><?xml version="1.0" encoding="utf-8"?>
<p:tagLst xmlns:p="http://schemas.openxmlformats.org/presentationml/2006/main">
  <p:tag name="KSO_WM_BEAUTIFY_FLAG" val=""/>
</p:tagLst>
</file>

<file path=ppt/tags/tag202.xml><?xml version="1.0" encoding="utf-8"?>
<p:tagLst xmlns:p="http://schemas.openxmlformats.org/presentationml/2006/main">
  <p:tag name="KSO_WM_BEAUTIFY_FLAG" val=""/>
</p:tagLst>
</file>

<file path=ppt/tags/tag203.xml><?xml version="1.0" encoding="utf-8"?>
<p:tagLst xmlns:p="http://schemas.openxmlformats.org/presentationml/2006/main">
  <p:tag name="KSO_WM_BEAUTIFY_FLAG" val=""/>
</p:tagLst>
</file>

<file path=ppt/tags/tag204.xml><?xml version="1.0" encoding="utf-8"?>
<p:tagLst xmlns:p="http://schemas.openxmlformats.org/presentationml/2006/main">
  <p:tag name="KSO_WM_BEAUTIFY_FLAG" val=""/>
</p:tagLst>
</file>

<file path=ppt/tags/tag205.xml><?xml version="1.0" encoding="utf-8"?>
<p:tagLst xmlns:p="http://schemas.openxmlformats.org/presentationml/2006/main">
  <p:tag name="KSO_WM_BEAUTIFY_FLAG" val=""/>
</p:tagLst>
</file>

<file path=ppt/tags/tag206.xml><?xml version="1.0" encoding="utf-8"?>
<p:tagLst xmlns:p="http://schemas.openxmlformats.org/presentationml/2006/main">
  <p:tag name="KSO_WM_BEAUTIFY_FLAG" val=""/>
</p:tagLst>
</file>

<file path=ppt/tags/tag207.xml><?xml version="1.0" encoding="utf-8"?>
<p:tagLst xmlns:p="http://schemas.openxmlformats.org/presentationml/2006/main">
  <p:tag name="KSO_WM_BEAUTIFY_FLAG" val=""/>
</p:tagLst>
</file>

<file path=ppt/tags/tag208.xml><?xml version="1.0" encoding="utf-8"?>
<p:tagLst xmlns:p="http://schemas.openxmlformats.org/presentationml/2006/main">
  <p:tag name="KSO_WM_SLIDE_BACKGROUND_TYPE" val="general"/>
</p:tagLst>
</file>

<file path=ppt/tags/tag209.xml><?xml version="1.0" encoding="utf-8"?>
<p:tagLst xmlns:p="http://schemas.openxmlformats.org/presentationml/2006/main">
  <p:tag name="KSO_WM_UNIT_SUBTYPE" val="v"/>
  <p:tag name="KSO_WM_TEMPLATE_CATEGORY" val="chip"/>
  <p:tag name="KSO_WM_TEMPLATE_INDEX" val="20229792"/>
  <p:tag name="KSO_WM_UNIT_TYPE" val="i"/>
  <p:tag name="KSO_WM_UNIT_INDEX" val="1"/>
  <p:tag name="KSO_WM_UNIT_ID" val="chip20229792_1*i*1"/>
  <p:tag name="KSO_WM_BEAUTIFY_FLAG" val="#wm#"/>
  <p:tag name="KSO_WM_TAG_VERSION" val="1.0"/>
  <p:tag name="KSO_WM_CHIP_GROUPID" val="63a2c3930c9383becdee606c"/>
  <p:tag name="KSO_WM_CHIP_XID" val="63a2c3960c9383becdee607b"/>
  <p:tag name="KSO_WM_UNIT_DEC_AREA_ID" val="25ed2b33d5a64e37aac9ff57dc32fad4"/>
  <p:tag name="KSO_WM_CHIP_FILLAREA_FILL_RULE" val="{&quot;fill_align&quot;:&quot;cm&quot;,&quot;fill_effect&quot;:[],&quot;fill_mode&quot;:&quot;full&quot;,&quot;sacle_strategy&quot;:&quot;stretch&quot;}"/>
  <p:tag name="KSO_WM_UNIT_DEC_SUPPORTCHANGEPIC" val="0"/>
  <p:tag name="KSO_WM_UNIT_DEC_CHANGEPICRESERVED" val="1"/>
  <p:tag name="KSO_WM_ASSEMBLE_CHIP_INDEX" val="ddb94c3edbfa4f1b85f7c49376b19ade"/>
  <p:tag name="KSO_WM_SLIDE_BACKGROUND_TYPE" val="general"/>
</p:tagLst>
</file>

<file path=ppt/tags/tag210.xml><?xml version="1.0" encoding="utf-8"?>
<p:tagLst xmlns:p="http://schemas.openxmlformats.org/presentationml/2006/main">
  <p:tag name="KSO_WM_UNIT_SUBTYPE" val="w"/>
  <p:tag name="KSO_WM_TEMPLATE_CATEGORY" val="chip"/>
  <p:tag name="KSO_WM_TEMPLATE_INDEX" val="20229792"/>
  <p:tag name="KSO_WM_UNIT_TYPE" val="i"/>
  <p:tag name="KSO_WM_UNIT_INDEX" val="1"/>
  <p:tag name="KSO_WM_UNIT_ID" val="chip20229792_2*i*1"/>
  <p:tag name="KSO_WM_BEAUTIFY_FLAG" val="#wm#"/>
  <p:tag name="KSO_WM_TAG_VERSION" val="1.0"/>
  <p:tag name="KSO_WM_CHIP_GROUPID" val="63a2c3930c9383becdee606c"/>
  <p:tag name="KSO_WM_CHIP_XID" val="63a2c3960c9383becdee607a"/>
  <p:tag name="KSO_WM_UNIT_DEC_AREA_ID" val="8a0b4e32ab9a4f6488249a234f2f97bc"/>
  <p:tag name="KSO_WM_CHIP_FILLAREA_FILL_RULE" val="{&quot;fill_align&quot;:&quot;rm&quot;,&quot;fill_effect&quot;:[],&quot;fill_mode&quot;:&quot;adaptive&quot;,&quot;sacle_strategy&quot;:&quot;stretch&quot;}"/>
  <p:tag name="KSO_WM_UNIT_DEC_SUPPORTCHANGEPIC" val="0"/>
  <p:tag name="KSO_WM_UNIT_DEC_CHANGEPICRESERVED" val="1"/>
  <p:tag name="KSO_WM_ASSEMBLE_CHIP_INDEX" val="ed1fb3dda8c647539523f034b0fde4ff"/>
  <p:tag name="KSO_WM_SLIDE_BACKGROUND_TYPE" val="general"/>
</p:tagLst>
</file>

<file path=ppt/tags/tag211.xml><?xml version="1.0" encoding="utf-8"?>
<p:tagLst xmlns:p="http://schemas.openxmlformats.org/presentationml/2006/main">
  <p:tag name="KSO_WM_BEAUTIFY_FLAG" val=""/>
  <p:tag name="KSO_WM_UNIT_TEXT_FILL_FORE_SCHEMECOLOR_INDEX_BRIGHTNESS" val="0"/>
  <p:tag name="KSO_WM_UNIT_TEXT_FILL_FORE_SCHEMECOLOR_INDEX" val="2"/>
  <p:tag name="KSO_WM_UNIT_TEXT_FILL_TYPE" val="1"/>
</p:tagLst>
</file>

<file path=ppt/tags/tag212.xml><?xml version="1.0" encoding="utf-8"?>
<p:tagLst xmlns:p="http://schemas.openxmlformats.org/presentationml/2006/main">
  <p:tag name="KSO_WM_BEAUTIFY_FLAG" val=""/>
  <p:tag name="KSO_WM_UNIT_TEXT_FILL_FORE_SCHEMECOLOR_INDEX_BRIGHTNESS" val="0"/>
  <p:tag name="KSO_WM_UNIT_TEXT_FILL_FORE_SCHEMECOLOR_INDEX" val="13"/>
  <p:tag name="KSO_WM_UNIT_TEXT_FILL_TYPE" val="1"/>
</p:tagLst>
</file>

<file path=ppt/tags/tag213.xml><?xml version="1.0" encoding="utf-8"?>
<p:tagLst xmlns:p="http://schemas.openxmlformats.org/presentationml/2006/main">
  <p:tag name="KSO_WM_BEAUTIFY_FLAG" val=""/>
</p:tagLst>
</file>

<file path=ppt/tags/tag214.xml><?xml version="1.0" encoding="utf-8"?>
<p:tagLst xmlns:p="http://schemas.openxmlformats.org/presentationml/2006/main">
  <p:tag name="KSO_WM_BEAUTIFY_FLAG" val=""/>
</p:tagLst>
</file>

<file path=ppt/tags/tag215.xml><?xml version="1.0" encoding="utf-8"?>
<p:tagLst xmlns:p="http://schemas.openxmlformats.org/presentationml/2006/main">
  <p:tag name="KSO_WM_BEAUTIFY_FLAG" val=""/>
</p:tagLst>
</file>

<file path=ppt/tags/tag216.xml><?xml version="1.0" encoding="utf-8"?>
<p:tagLst xmlns:p="http://schemas.openxmlformats.org/presentationml/2006/main">
  <p:tag name="KSO_WM_BEAUTIFY_FLAG" val=""/>
</p:tagLst>
</file>

<file path=ppt/tags/tag217.xml><?xml version="1.0" encoding="utf-8"?>
<p:tagLst xmlns:p="http://schemas.openxmlformats.org/presentationml/2006/main">
  <p:tag name="KSO_WM_BEAUTIFY_FLAG" val=""/>
</p:tagLst>
</file>

<file path=ppt/tags/tag218.xml><?xml version="1.0" encoding="utf-8"?>
<p:tagLst xmlns:p="http://schemas.openxmlformats.org/presentationml/2006/main">
  <p:tag name="KSO_WM_BEAUTIFY_FLAG" val=""/>
</p:tagLst>
</file>

<file path=ppt/tags/tag219.xml><?xml version="1.0" encoding="utf-8"?>
<p:tagLst xmlns:p="http://schemas.openxmlformats.org/presentationml/2006/main">
  <p:tag name="KSO_WM_BEAUTIFY_FLAG" val=""/>
</p:tagLst>
</file>

<file path=ppt/tags/tag220.xml><?xml version="1.0" encoding="utf-8"?>
<p:tagLst xmlns:p="http://schemas.openxmlformats.org/presentationml/2006/main">
  <p:tag name="KSO_WM_BEAUTIFY_FLAG" val=""/>
</p:tagLst>
</file>

<file path=ppt/tags/tag221.xml><?xml version="1.0" encoding="utf-8"?>
<p:tagLst xmlns:p="http://schemas.openxmlformats.org/presentationml/2006/main">
  <p:tag name="KSO_WM_BEAUTIFY_FLAG" val=""/>
</p:tagLst>
</file>

<file path=ppt/tags/tag222.xml><?xml version="1.0" encoding="utf-8"?>
<p:tagLst xmlns:p="http://schemas.openxmlformats.org/presentationml/2006/main">
  <p:tag name="KSO_WM_SLIDE_BACKGROUND_TYPE" val="general"/>
</p:tagLst>
</file>

<file path=ppt/tags/tag223.xml><?xml version="1.0" encoding="utf-8"?>
<p:tagLst xmlns:p="http://schemas.openxmlformats.org/presentationml/2006/main">
  <p:tag name="KSO_WM_UNIT_SUBTYPE" val="v"/>
  <p:tag name="KSO_WM_TEMPLATE_CATEGORY" val="chip"/>
  <p:tag name="KSO_WM_TEMPLATE_INDEX" val="20229792"/>
  <p:tag name="KSO_WM_UNIT_TYPE" val="i"/>
  <p:tag name="KSO_WM_UNIT_INDEX" val="1"/>
  <p:tag name="KSO_WM_UNIT_ID" val="chip20229792_1*i*1"/>
  <p:tag name="KSO_WM_BEAUTIFY_FLAG" val="#wm#"/>
  <p:tag name="KSO_WM_TAG_VERSION" val="1.0"/>
  <p:tag name="KSO_WM_CHIP_GROUPID" val="63a2c3930c9383becdee606c"/>
  <p:tag name="KSO_WM_CHIP_XID" val="63a2c3960c9383becdee607b"/>
  <p:tag name="KSO_WM_UNIT_DEC_AREA_ID" val="25ed2b33d5a64e37aac9ff57dc32fad4"/>
  <p:tag name="KSO_WM_CHIP_FILLAREA_FILL_RULE" val="{&quot;fill_align&quot;:&quot;cm&quot;,&quot;fill_effect&quot;:[],&quot;fill_mode&quot;:&quot;full&quot;,&quot;sacle_strategy&quot;:&quot;stretch&quot;}"/>
  <p:tag name="KSO_WM_UNIT_DEC_SUPPORTCHANGEPIC" val="0"/>
  <p:tag name="KSO_WM_UNIT_DEC_CHANGEPICRESERVED" val="1"/>
  <p:tag name="KSO_WM_ASSEMBLE_CHIP_INDEX" val="ddb94c3edbfa4f1b85f7c49376b19ade"/>
  <p:tag name="KSO_WM_SLIDE_BACKGROUND_TYPE" val="general"/>
</p:tagLst>
</file>

<file path=ppt/tags/tag224.xml><?xml version="1.0" encoding="utf-8"?>
<p:tagLst xmlns:p="http://schemas.openxmlformats.org/presentationml/2006/main">
  <p:tag name="KSO_WM_UNIT_SUBTYPE" val="w"/>
  <p:tag name="KSO_WM_TEMPLATE_CATEGORY" val="chip"/>
  <p:tag name="KSO_WM_TEMPLATE_INDEX" val="20229792"/>
  <p:tag name="KSO_WM_UNIT_TYPE" val="i"/>
  <p:tag name="KSO_WM_UNIT_INDEX" val="1"/>
  <p:tag name="KSO_WM_UNIT_ID" val="chip20229792_2*i*1"/>
  <p:tag name="KSO_WM_BEAUTIFY_FLAG" val="#wm#"/>
  <p:tag name="KSO_WM_TAG_VERSION" val="1.0"/>
  <p:tag name="KSO_WM_CHIP_GROUPID" val="63a2c3930c9383becdee606c"/>
  <p:tag name="KSO_WM_CHIP_XID" val="63a2c3960c9383becdee607a"/>
  <p:tag name="KSO_WM_UNIT_DEC_AREA_ID" val="8a0b4e32ab9a4f6488249a234f2f97bc"/>
  <p:tag name="KSO_WM_CHIP_FILLAREA_FILL_RULE" val="{&quot;fill_align&quot;:&quot;rm&quot;,&quot;fill_effect&quot;:[],&quot;fill_mode&quot;:&quot;adaptive&quot;,&quot;sacle_strategy&quot;:&quot;stretch&quot;}"/>
  <p:tag name="KSO_WM_UNIT_DEC_SUPPORTCHANGEPIC" val="0"/>
  <p:tag name="KSO_WM_UNIT_DEC_CHANGEPICRESERVED" val="1"/>
  <p:tag name="KSO_WM_ASSEMBLE_CHIP_INDEX" val="ed1fb3dda8c647539523f034b0fde4ff"/>
  <p:tag name="KSO_WM_SLIDE_BACKGROUND_TYPE" val="general"/>
</p:tagLst>
</file>

<file path=ppt/tags/tag225.xml><?xml version="1.0" encoding="utf-8"?>
<p:tagLst xmlns:p="http://schemas.openxmlformats.org/presentationml/2006/main">
  <p:tag name="KSO_WM_BEAUTIFY_FLAG" val=""/>
  <p:tag name="KSO_WM_UNIT_TEXT_FILL_FORE_SCHEMECOLOR_INDEX_BRIGHTNESS" val="0"/>
  <p:tag name="KSO_WM_UNIT_TEXT_FILL_FORE_SCHEMECOLOR_INDEX" val="2"/>
  <p:tag name="KSO_WM_UNIT_TEXT_FILL_TYPE" val="1"/>
</p:tagLst>
</file>

<file path=ppt/tags/tag226.xml><?xml version="1.0" encoding="utf-8"?>
<p:tagLst xmlns:p="http://schemas.openxmlformats.org/presentationml/2006/main">
  <p:tag name="KSO_WM_UNIT_FILL_FORE_SCHEMECOLOR_INDEX_BRIGHTNESS" val="0.8"/>
  <p:tag name="KSO_WM_UNIT_FILL_FORE_SCHEMECOLOR_INDEX" val="6"/>
  <p:tag name="KSO_WM_UNIT_FILL_TYPE" val="1"/>
  <p:tag name="KSO_WM_UNIT_LINE_FORE_SCHEMECOLOR_INDEX_BRIGHTNESS" val="-0.25"/>
  <p:tag name="KSO_WM_UNIT_LINE_FORE_SCHEMECOLOR_INDEX" val="5"/>
  <p:tag name="KSO_WM_UNIT_LINE_FILL_TYPE" val="2"/>
  <p:tag name="KSO_WM_UNIT_TEXT_FILL_FORE_SCHEMECOLOR_INDEX_BRIGHTNESS" val="0"/>
  <p:tag name="KSO_WM_UNIT_TEXT_FILL_FORE_SCHEMECOLOR_INDEX" val="2"/>
  <p:tag name="KSO_WM_UNIT_TEXT_FILL_TYPE" val="1"/>
</p:tagLst>
</file>

<file path=ppt/tags/tag227.xml><?xml version="1.0" encoding="utf-8"?>
<p:tagLst xmlns:p="http://schemas.openxmlformats.org/presentationml/2006/main">
  <p:tag name="KSO_WM_UNIT_FILL_FORE_SCHEMECOLOR_INDEX_BRIGHTNESS" val="0.8"/>
  <p:tag name="KSO_WM_UNIT_FILL_FORE_SCHEMECOLOR_INDEX" val="7"/>
  <p:tag name="KSO_WM_UNIT_FILL_TYPE" val="1"/>
  <p:tag name="KSO_WM_UNIT_LINE_FORE_SCHEMECOLOR_INDEX_BRIGHTNESS" val="-0.25"/>
  <p:tag name="KSO_WM_UNIT_LINE_FORE_SCHEMECOLOR_INDEX" val="5"/>
  <p:tag name="KSO_WM_UNIT_LINE_FILL_TYPE" val="2"/>
  <p:tag name="KSO_WM_UNIT_TEXT_FILL_FORE_SCHEMECOLOR_INDEX_BRIGHTNESS" val="0"/>
  <p:tag name="KSO_WM_UNIT_TEXT_FILL_FORE_SCHEMECOLOR_INDEX" val="2"/>
  <p:tag name="KSO_WM_UNIT_TEXT_FILL_TYPE" val="1"/>
</p:tagLst>
</file>

<file path=ppt/tags/tag228.xml><?xml version="1.0" encoding="utf-8"?>
<p:tagLst xmlns:p="http://schemas.openxmlformats.org/presentationml/2006/main">
  <p:tag name="KSO_WM_UNIT_TEXT_FILL_FORE_SCHEMECOLOR_INDEX_BRIGHTNESS" val="0"/>
  <p:tag name="KSO_WM_UNIT_TEXT_FILL_FORE_SCHEMECOLOR_INDEX" val="13"/>
  <p:tag name="KSO_WM_UNIT_TEXT_FILL_TYPE" val="1"/>
</p:tagLst>
</file>

<file path=ppt/tags/tag229.xml><?xml version="1.0" encoding="utf-8"?>
<p:tagLst xmlns:p="http://schemas.openxmlformats.org/presentationml/2006/main">
  <p:tag name="KSO_WM_BEAUTIFY_FLAG" val=""/>
  <p:tag name="KSO_WM_UNIT_TEXT_FILL_FORE_SCHEMECOLOR_INDEX_BRIGHTNESS" val="0"/>
  <p:tag name="KSO_WM_UNIT_TEXT_FILL_FORE_SCHEMECOLOR_INDEX" val="13"/>
  <p:tag name="KSO_WM_UNIT_TEXT_FILL_TYPE" val="1"/>
</p:tagLst>
</file>

<file path=ppt/tags/tag230.xml><?xml version="1.0" encoding="utf-8"?>
<p:tagLst xmlns:p="http://schemas.openxmlformats.org/presentationml/2006/main">
  <p:tag name="KSO_WM_BEAUTIFY_FLAG" val=""/>
</p:tagLst>
</file>

<file path=ppt/tags/tag231.xml><?xml version="1.0" encoding="utf-8"?>
<p:tagLst xmlns:p="http://schemas.openxmlformats.org/presentationml/2006/main">
  <p:tag name="KSO_WM_SLIDE_BACKGROUND_TYPE" val="general"/>
</p:tagLst>
</file>

<file path=ppt/tags/tag232.xml><?xml version="1.0" encoding="utf-8"?>
<p:tagLst xmlns:p="http://schemas.openxmlformats.org/presentationml/2006/main">
  <p:tag name="KSO_WM_UNIT_SUBTYPE" val="v"/>
  <p:tag name="KSO_WM_TEMPLATE_CATEGORY" val="chip"/>
  <p:tag name="KSO_WM_TEMPLATE_INDEX" val="20229792"/>
  <p:tag name="KSO_WM_UNIT_TYPE" val="i"/>
  <p:tag name="KSO_WM_UNIT_INDEX" val="1"/>
  <p:tag name="KSO_WM_UNIT_ID" val="chip20229792_1*i*1"/>
  <p:tag name="KSO_WM_BEAUTIFY_FLAG" val="#wm#"/>
  <p:tag name="KSO_WM_TAG_VERSION" val="1.0"/>
  <p:tag name="KSO_WM_CHIP_GROUPID" val="63a2c3930c9383becdee606c"/>
  <p:tag name="KSO_WM_CHIP_XID" val="63a2c3960c9383becdee607b"/>
  <p:tag name="KSO_WM_UNIT_DEC_AREA_ID" val="25ed2b33d5a64e37aac9ff57dc32fad4"/>
  <p:tag name="KSO_WM_CHIP_FILLAREA_FILL_RULE" val="{&quot;fill_align&quot;:&quot;cm&quot;,&quot;fill_effect&quot;:[],&quot;fill_mode&quot;:&quot;full&quot;,&quot;sacle_strategy&quot;:&quot;stretch&quot;}"/>
  <p:tag name="KSO_WM_UNIT_DEC_SUPPORTCHANGEPIC" val="0"/>
  <p:tag name="KSO_WM_UNIT_DEC_CHANGEPICRESERVED" val="1"/>
  <p:tag name="KSO_WM_ASSEMBLE_CHIP_INDEX" val="ddb94c3edbfa4f1b85f7c49376b19ade"/>
  <p:tag name="KSO_WM_SLIDE_BACKGROUND_TYPE" val="general"/>
</p:tagLst>
</file>

<file path=ppt/tags/tag233.xml><?xml version="1.0" encoding="utf-8"?>
<p:tagLst xmlns:p="http://schemas.openxmlformats.org/presentationml/2006/main">
  <p:tag name="KSO_WM_UNIT_SUBTYPE" val="w"/>
  <p:tag name="KSO_WM_TEMPLATE_CATEGORY" val="chip"/>
  <p:tag name="KSO_WM_TEMPLATE_INDEX" val="20229792"/>
  <p:tag name="KSO_WM_UNIT_TYPE" val="i"/>
  <p:tag name="KSO_WM_UNIT_INDEX" val="1"/>
  <p:tag name="KSO_WM_UNIT_ID" val="chip20229792_2*i*1"/>
  <p:tag name="KSO_WM_BEAUTIFY_FLAG" val="#wm#"/>
  <p:tag name="KSO_WM_TAG_VERSION" val="1.0"/>
  <p:tag name="KSO_WM_CHIP_GROUPID" val="63a2c3930c9383becdee606c"/>
  <p:tag name="KSO_WM_CHIP_XID" val="63a2c3960c9383becdee607a"/>
  <p:tag name="KSO_WM_UNIT_DEC_AREA_ID" val="8a0b4e32ab9a4f6488249a234f2f97bc"/>
  <p:tag name="KSO_WM_CHIP_FILLAREA_FILL_RULE" val="{&quot;fill_align&quot;:&quot;rm&quot;,&quot;fill_effect&quot;:[],&quot;fill_mode&quot;:&quot;adaptive&quot;,&quot;sacle_strategy&quot;:&quot;stretch&quot;}"/>
  <p:tag name="KSO_WM_UNIT_DEC_SUPPORTCHANGEPIC" val="0"/>
  <p:tag name="KSO_WM_UNIT_DEC_CHANGEPICRESERVED" val="1"/>
  <p:tag name="KSO_WM_ASSEMBLE_CHIP_INDEX" val="ed1fb3dda8c647539523f034b0fde4ff"/>
  <p:tag name="KSO_WM_SLIDE_BACKGROUND_TYPE" val="general"/>
</p:tagLst>
</file>

<file path=ppt/tags/tag234.xml><?xml version="1.0" encoding="utf-8"?>
<p:tagLst xmlns:p="http://schemas.openxmlformats.org/presentationml/2006/main">
  <p:tag name="KSO_WM_BEAUTIFY_FLAG" val=""/>
  <p:tag name="KSO_WM_UNIT_TEXT_FILL_FORE_SCHEMECOLOR_INDEX_BRIGHTNESS" val="0"/>
  <p:tag name="KSO_WM_UNIT_TEXT_FILL_FORE_SCHEMECOLOR_INDEX" val="2"/>
  <p:tag name="KSO_WM_UNIT_TEXT_FILL_TYPE" val="1"/>
</p:tagLst>
</file>

<file path=ppt/tags/tag235.xml><?xml version="1.0" encoding="utf-8"?>
<p:tagLst xmlns:p="http://schemas.openxmlformats.org/presentationml/2006/main">
  <p:tag name="KSO_WM_BEAUTIFY_FLAG" val=""/>
  <p:tag name="KSO_WM_UNIT_TEXT_FILL_FORE_SCHEMECOLOR_INDEX_BRIGHTNESS" val="0"/>
  <p:tag name="KSO_WM_UNIT_TEXT_FILL_FORE_SCHEMECOLOR_INDEX" val="13"/>
  <p:tag name="KSO_WM_UNIT_TEXT_FILL_TYPE" val="1"/>
</p:tagLst>
</file>

<file path=ppt/tags/tag236.xml><?xml version="1.0" encoding="utf-8"?>
<p:tagLst xmlns:p="http://schemas.openxmlformats.org/presentationml/2006/main">
  <p:tag name="KSO_WM_UNIT_FILL_FORE_SCHEMECOLOR_INDEX_BRIGHTNESS" val="0.8"/>
  <p:tag name="KSO_WM_UNIT_FILL_FORE_SCHEMECOLOR_INDEX" val="6"/>
  <p:tag name="KSO_WM_UNIT_FILL_TYPE" val="1"/>
  <p:tag name="KSO_WM_UNIT_LINE_FORE_SCHEMECOLOR_INDEX_BRIGHTNESS" val="-0.25"/>
  <p:tag name="KSO_WM_UNIT_LINE_FORE_SCHEMECOLOR_INDEX" val="5"/>
  <p:tag name="KSO_WM_UNIT_LINE_FILL_TYPE" val="2"/>
  <p:tag name="KSO_WM_UNIT_TEXT_FILL_FORE_SCHEMECOLOR_INDEX_BRIGHTNESS" val="0"/>
  <p:tag name="KSO_WM_UNIT_TEXT_FILL_FORE_SCHEMECOLOR_INDEX" val="2"/>
  <p:tag name="KSO_WM_UNIT_TEXT_FILL_TYPE" val="1"/>
</p:tagLst>
</file>

<file path=ppt/tags/tag237.xml><?xml version="1.0" encoding="utf-8"?>
<p:tagLst xmlns:p="http://schemas.openxmlformats.org/presentationml/2006/main">
  <p:tag name="KSO_WM_UNIT_FILL_FORE_SCHEMECOLOR_INDEX_BRIGHTNESS" val="0.8"/>
  <p:tag name="KSO_WM_UNIT_FILL_FORE_SCHEMECOLOR_INDEX" val="6"/>
  <p:tag name="KSO_WM_UNIT_FILL_TYPE" val="1"/>
  <p:tag name="KSO_WM_UNIT_LINE_FORE_SCHEMECOLOR_INDEX_BRIGHTNESS" val="-0.25"/>
  <p:tag name="KSO_WM_UNIT_LINE_FORE_SCHEMECOLOR_INDEX" val="5"/>
  <p:tag name="KSO_WM_UNIT_LINE_FILL_TYPE" val="2"/>
  <p:tag name="KSO_WM_UNIT_TEXT_FILL_FORE_SCHEMECOLOR_INDEX_BRIGHTNESS" val="0"/>
  <p:tag name="KSO_WM_UNIT_TEXT_FILL_FORE_SCHEMECOLOR_INDEX" val="2"/>
  <p:tag name="KSO_WM_UNIT_TEXT_FILL_TYPE" val="1"/>
</p:tagLst>
</file>

<file path=ppt/tags/tag238.xml><?xml version="1.0" encoding="utf-8"?>
<p:tagLst xmlns:p="http://schemas.openxmlformats.org/presentationml/2006/main">
  <p:tag name="KSO_WM_UNIT_FILL_FORE_SCHEMECOLOR_INDEX_BRIGHTNESS" val="0.8"/>
  <p:tag name="KSO_WM_UNIT_FILL_FORE_SCHEMECOLOR_INDEX" val="7"/>
  <p:tag name="KSO_WM_UNIT_FILL_TYPE" val="1"/>
  <p:tag name="KSO_WM_UNIT_LINE_FORE_SCHEMECOLOR_INDEX_BRIGHTNESS" val="-0.25"/>
  <p:tag name="KSO_WM_UNIT_LINE_FORE_SCHEMECOLOR_INDEX" val="5"/>
  <p:tag name="KSO_WM_UNIT_LINE_FILL_TYPE" val="2"/>
  <p:tag name="KSO_WM_UNIT_TEXT_FILL_FORE_SCHEMECOLOR_INDEX_BRIGHTNESS" val="0"/>
  <p:tag name="KSO_WM_UNIT_TEXT_FILL_FORE_SCHEMECOLOR_INDEX" val="2"/>
  <p:tag name="KSO_WM_UNIT_TEXT_FILL_TYPE" val="1"/>
</p:tagLst>
</file>

<file path=ppt/tags/tag239.xml><?xml version="1.0" encoding="utf-8"?>
<p:tagLst xmlns:p="http://schemas.openxmlformats.org/presentationml/2006/main">
  <p:tag name="KSO_WM_UNIT_FILL_FORE_SCHEMECOLOR_INDEX_BRIGHTNESS" val="0.8"/>
  <p:tag name="KSO_WM_UNIT_FILL_FORE_SCHEMECOLOR_INDEX" val="7"/>
  <p:tag name="KSO_WM_UNIT_FILL_TYPE" val="1"/>
  <p:tag name="KSO_WM_UNIT_LINE_FORE_SCHEMECOLOR_INDEX_BRIGHTNESS" val="-0.25"/>
  <p:tag name="KSO_WM_UNIT_LINE_FORE_SCHEMECOLOR_INDEX" val="5"/>
  <p:tag name="KSO_WM_UNIT_LINE_FILL_TYPE" val="2"/>
  <p:tag name="KSO_WM_UNIT_TEXT_FILL_FORE_SCHEMECOLOR_INDEX_BRIGHTNESS" val="0"/>
  <p:tag name="KSO_WM_UNIT_TEXT_FILL_FORE_SCHEMECOLOR_INDEX" val="2"/>
  <p:tag name="KSO_WM_UNIT_TEXT_FILL_TYPE" val="1"/>
</p:tagLst>
</file>

<file path=ppt/tags/tag240.xml><?xml version="1.0" encoding="utf-8"?>
<p:tagLst xmlns:p="http://schemas.openxmlformats.org/presentationml/2006/main">
  <p:tag name="KSO_WM_UNIT_TEXT_FILL_FORE_SCHEMECOLOR_INDEX_BRIGHTNESS" val="0"/>
  <p:tag name="KSO_WM_UNIT_TEXT_FILL_FORE_SCHEMECOLOR_INDEX" val="13"/>
  <p:tag name="KSO_WM_UNIT_TEXT_FILL_TYPE" val="1"/>
</p:tagLst>
</file>

<file path=ppt/tags/tag241.xml><?xml version="1.0" encoding="utf-8"?>
<p:tagLst xmlns:p="http://schemas.openxmlformats.org/presentationml/2006/main">
  <p:tag name="KSO_WM_UNIT_TEXT_FILL_FORE_SCHEMECOLOR_INDEX_BRIGHTNESS" val="0"/>
  <p:tag name="KSO_WM_UNIT_TEXT_FILL_FORE_SCHEMECOLOR_INDEX" val="13"/>
  <p:tag name="KSO_WM_UNIT_TEXT_FILL_TYPE" val="1"/>
  <p:tag name="KSO_WM_BEAUTIFY_FLAG" val=""/>
</p:tagLst>
</file>

<file path=ppt/tags/tag242.xml><?xml version="1.0" encoding="utf-8"?>
<p:tagLst xmlns:p="http://schemas.openxmlformats.org/presentationml/2006/main">
  <p:tag name="KSO_WM_UNIT_TEXT_FILL_FORE_SCHEMECOLOR_INDEX_BRIGHTNESS" val="0"/>
  <p:tag name="KSO_WM_UNIT_TEXT_FILL_FORE_SCHEMECOLOR_INDEX" val="13"/>
  <p:tag name="KSO_WM_UNIT_TEXT_FILL_TYPE" val="1"/>
  <p:tag name="KSO_WM_BEAUTIFY_FLAG" val=""/>
</p:tagLst>
</file>

<file path=ppt/tags/tag243.xml><?xml version="1.0" encoding="utf-8"?>
<p:tagLst xmlns:p="http://schemas.openxmlformats.org/presentationml/2006/main">
  <p:tag name="KSO_WM_UNIT_TEXT_FILL_FORE_SCHEMECOLOR_INDEX_BRIGHTNESS" val="0"/>
  <p:tag name="KSO_WM_UNIT_TEXT_FILL_FORE_SCHEMECOLOR_INDEX" val="13"/>
  <p:tag name="KSO_WM_UNIT_TEXT_FILL_TYPE" val="1"/>
  <p:tag name="KSO_WM_BEAUTIFY_FLAG" val=""/>
</p:tagLst>
</file>

<file path=ppt/tags/tag244.xml><?xml version="1.0" encoding="utf-8"?>
<p:tagLst xmlns:p="http://schemas.openxmlformats.org/presentationml/2006/main">
  <p:tag name="KSO_WM_BEAUTIFY_FLAG" val=""/>
</p:tagLst>
</file>

<file path=ppt/tags/tag245.xml><?xml version="1.0" encoding="utf-8"?>
<p:tagLst xmlns:p="http://schemas.openxmlformats.org/presentationml/2006/main">
  <p:tag name="KSO_WM_SLIDE_BACKGROUND_TYPE" val="general"/>
</p:tagLst>
</file>

<file path=ppt/tags/tag246.xml><?xml version="1.0" encoding="utf-8"?>
<p:tagLst xmlns:p="http://schemas.openxmlformats.org/presentationml/2006/main">
  <p:tag name="KSO_WM_UNIT_SUBTYPE" val="v"/>
  <p:tag name="KSO_WM_TEMPLATE_CATEGORY" val="chip"/>
  <p:tag name="KSO_WM_TEMPLATE_INDEX" val="20229792"/>
  <p:tag name="KSO_WM_UNIT_TYPE" val="i"/>
  <p:tag name="KSO_WM_UNIT_INDEX" val="1"/>
  <p:tag name="KSO_WM_UNIT_ID" val="chip20229792_1*i*1"/>
  <p:tag name="KSO_WM_BEAUTIFY_FLAG" val="#wm#"/>
  <p:tag name="KSO_WM_TAG_VERSION" val="1.0"/>
  <p:tag name="KSO_WM_CHIP_GROUPID" val="63a2c3930c9383becdee606c"/>
  <p:tag name="KSO_WM_CHIP_XID" val="63a2c3960c9383becdee607b"/>
  <p:tag name="KSO_WM_UNIT_DEC_AREA_ID" val="25ed2b33d5a64e37aac9ff57dc32fad4"/>
  <p:tag name="KSO_WM_CHIP_FILLAREA_FILL_RULE" val="{&quot;fill_align&quot;:&quot;cm&quot;,&quot;fill_effect&quot;:[],&quot;fill_mode&quot;:&quot;full&quot;,&quot;sacle_strategy&quot;:&quot;stretch&quot;}"/>
  <p:tag name="KSO_WM_UNIT_DEC_SUPPORTCHANGEPIC" val="0"/>
  <p:tag name="KSO_WM_UNIT_DEC_CHANGEPICRESERVED" val="1"/>
  <p:tag name="KSO_WM_ASSEMBLE_CHIP_INDEX" val="ddb94c3edbfa4f1b85f7c49376b19ade"/>
  <p:tag name="KSO_WM_SLIDE_BACKGROUND_TYPE" val="general"/>
</p:tagLst>
</file>

<file path=ppt/tags/tag247.xml><?xml version="1.0" encoding="utf-8"?>
<p:tagLst xmlns:p="http://schemas.openxmlformats.org/presentationml/2006/main">
  <p:tag name="KSO_WM_UNIT_SUBTYPE" val="w"/>
  <p:tag name="KSO_WM_TEMPLATE_CATEGORY" val="chip"/>
  <p:tag name="KSO_WM_TEMPLATE_INDEX" val="20229792"/>
  <p:tag name="KSO_WM_UNIT_TYPE" val="i"/>
  <p:tag name="KSO_WM_UNIT_INDEX" val="1"/>
  <p:tag name="KSO_WM_UNIT_ID" val="chip20229792_2*i*1"/>
  <p:tag name="KSO_WM_BEAUTIFY_FLAG" val="#wm#"/>
  <p:tag name="KSO_WM_TAG_VERSION" val="1.0"/>
  <p:tag name="KSO_WM_CHIP_GROUPID" val="63a2c3930c9383becdee606c"/>
  <p:tag name="KSO_WM_CHIP_XID" val="63a2c3960c9383becdee607a"/>
  <p:tag name="KSO_WM_UNIT_DEC_AREA_ID" val="8a0b4e32ab9a4f6488249a234f2f97bc"/>
  <p:tag name="KSO_WM_CHIP_FILLAREA_FILL_RULE" val="{&quot;fill_align&quot;:&quot;rm&quot;,&quot;fill_effect&quot;:[],&quot;fill_mode&quot;:&quot;adaptive&quot;,&quot;sacle_strategy&quot;:&quot;stretch&quot;}"/>
  <p:tag name="KSO_WM_UNIT_DEC_SUPPORTCHANGEPIC" val="0"/>
  <p:tag name="KSO_WM_UNIT_DEC_CHANGEPICRESERVED" val="1"/>
  <p:tag name="KSO_WM_ASSEMBLE_CHIP_INDEX" val="ed1fb3dda8c647539523f034b0fde4ff"/>
  <p:tag name="KSO_WM_SLIDE_BACKGROUND_TYPE" val="general"/>
</p:tagLst>
</file>

<file path=ppt/tags/tag248.xml><?xml version="1.0" encoding="utf-8"?>
<p:tagLst xmlns:p="http://schemas.openxmlformats.org/presentationml/2006/main">
  <p:tag name="KSO_WM_BEAUTIFY_FLAG" val=""/>
  <p:tag name="KSO_WM_UNIT_TEXT_FILL_FORE_SCHEMECOLOR_INDEX_BRIGHTNESS" val="0"/>
  <p:tag name="KSO_WM_UNIT_TEXT_FILL_FORE_SCHEMECOLOR_INDEX" val="2"/>
  <p:tag name="KSO_WM_UNIT_TEXT_FILL_TYPE" val="1"/>
</p:tagLst>
</file>

<file path=ppt/tags/tag249.xml><?xml version="1.0" encoding="utf-8"?>
<p:tagLst xmlns:p="http://schemas.openxmlformats.org/presentationml/2006/main">
  <p:tag name="KSO_WM_BEAUTIFY_FLAG" val=""/>
  <p:tag name="KSO_WM_UNIT_TEXT_FILL_FORE_SCHEMECOLOR_INDEX_BRIGHTNESS" val="0"/>
  <p:tag name="KSO_WM_UNIT_TEXT_FILL_FORE_SCHEMECOLOR_INDEX" val="13"/>
  <p:tag name="KSO_WM_UNIT_TEXT_FILL_TYPE" val="1"/>
</p:tagLst>
</file>

<file path=ppt/tags/tag250.xml><?xml version="1.0" encoding="utf-8"?>
<p:tagLst xmlns:p="http://schemas.openxmlformats.org/presentationml/2006/main">
  <p:tag name="KSO_WM_UNIT_FILL_FORE_SCHEMECOLOR_INDEX_BRIGHTNESS" val="0.8"/>
  <p:tag name="KSO_WM_UNIT_FILL_FORE_SCHEMECOLOR_INDEX" val="6"/>
  <p:tag name="KSO_WM_UNIT_FILL_TYPE" val="1"/>
  <p:tag name="KSO_WM_UNIT_LINE_FORE_SCHEMECOLOR_INDEX_BRIGHTNESS" val="-0.25"/>
  <p:tag name="KSO_WM_UNIT_LINE_FORE_SCHEMECOLOR_INDEX" val="5"/>
  <p:tag name="KSO_WM_UNIT_LINE_FILL_TYPE" val="2"/>
  <p:tag name="KSO_WM_UNIT_TEXT_FILL_FORE_SCHEMECOLOR_INDEX_BRIGHTNESS" val="0"/>
  <p:tag name="KSO_WM_UNIT_TEXT_FILL_FORE_SCHEMECOLOR_INDEX" val="2"/>
  <p:tag name="KSO_WM_UNIT_TEXT_FILL_TYPE" val="1"/>
</p:tagLst>
</file>

<file path=ppt/tags/tag251.xml><?xml version="1.0" encoding="utf-8"?>
<p:tagLst xmlns:p="http://schemas.openxmlformats.org/presentationml/2006/main">
  <p:tag name="KSO_WM_UNIT_FILL_FORE_SCHEMECOLOR_INDEX_BRIGHTNESS" val="0.8"/>
  <p:tag name="KSO_WM_UNIT_FILL_FORE_SCHEMECOLOR_INDEX" val="6"/>
  <p:tag name="KSO_WM_UNIT_FILL_TYPE" val="1"/>
  <p:tag name="KSO_WM_UNIT_LINE_FORE_SCHEMECOLOR_INDEX_BRIGHTNESS" val="-0.25"/>
  <p:tag name="KSO_WM_UNIT_LINE_FORE_SCHEMECOLOR_INDEX" val="5"/>
  <p:tag name="KSO_WM_UNIT_LINE_FILL_TYPE" val="2"/>
  <p:tag name="KSO_WM_UNIT_TEXT_FILL_FORE_SCHEMECOLOR_INDEX_BRIGHTNESS" val="0"/>
  <p:tag name="KSO_WM_UNIT_TEXT_FILL_FORE_SCHEMECOLOR_INDEX" val="2"/>
  <p:tag name="KSO_WM_UNIT_TEXT_FILL_TYPE" val="1"/>
</p:tagLst>
</file>

<file path=ppt/tags/tag252.xml><?xml version="1.0" encoding="utf-8"?>
<p:tagLst xmlns:p="http://schemas.openxmlformats.org/presentationml/2006/main">
  <p:tag name="KSO_WM_UNIT_FILL_FORE_SCHEMECOLOR_INDEX_BRIGHTNESS" val="0.8"/>
  <p:tag name="KSO_WM_UNIT_FILL_FORE_SCHEMECOLOR_INDEX" val="7"/>
  <p:tag name="KSO_WM_UNIT_FILL_TYPE" val="1"/>
  <p:tag name="KSO_WM_UNIT_LINE_FORE_SCHEMECOLOR_INDEX_BRIGHTNESS" val="-0.25"/>
  <p:tag name="KSO_WM_UNIT_LINE_FORE_SCHEMECOLOR_INDEX" val="5"/>
  <p:tag name="KSO_WM_UNIT_LINE_FILL_TYPE" val="2"/>
  <p:tag name="KSO_WM_UNIT_TEXT_FILL_FORE_SCHEMECOLOR_INDEX_BRIGHTNESS" val="0"/>
  <p:tag name="KSO_WM_UNIT_TEXT_FILL_FORE_SCHEMECOLOR_INDEX" val="2"/>
  <p:tag name="KSO_WM_UNIT_TEXT_FILL_TYPE" val="1"/>
</p:tagLst>
</file>

<file path=ppt/tags/tag253.xml><?xml version="1.0" encoding="utf-8"?>
<p:tagLst xmlns:p="http://schemas.openxmlformats.org/presentationml/2006/main">
  <p:tag name="KSO_WM_UNIT_FILL_FORE_SCHEMECOLOR_INDEX_BRIGHTNESS" val="0.8"/>
  <p:tag name="KSO_WM_UNIT_FILL_FORE_SCHEMECOLOR_INDEX" val="7"/>
  <p:tag name="KSO_WM_UNIT_FILL_TYPE" val="1"/>
  <p:tag name="KSO_WM_UNIT_LINE_FORE_SCHEMECOLOR_INDEX_BRIGHTNESS" val="-0.25"/>
  <p:tag name="KSO_WM_UNIT_LINE_FORE_SCHEMECOLOR_INDEX" val="5"/>
  <p:tag name="KSO_WM_UNIT_LINE_FILL_TYPE" val="2"/>
  <p:tag name="KSO_WM_UNIT_TEXT_FILL_FORE_SCHEMECOLOR_INDEX_BRIGHTNESS" val="0"/>
  <p:tag name="KSO_WM_UNIT_TEXT_FILL_FORE_SCHEMECOLOR_INDEX" val="2"/>
  <p:tag name="KSO_WM_UNIT_TEXT_FILL_TYPE" val="1"/>
</p:tagLst>
</file>

<file path=ppt/tags/tag254.xml><?xml version="1.0" encoding="utf-8"?>
<p:tagLst xmlns:p="http://schemas.openxmlformats.org/presentationml/2006/main">
  <p:tag name="KSO_WM_UNIT_TEXT_FILL_FORE_SCHEMECOLOR_INDEX_BRIGHTNESS" val="0"/>
  <p:tag name="KSO_WM_UNIT_TEXT_FILL_FORE_SCHEMECOLOR_INDEX" val="13"/>
  <p:tag name="KSO_WM_UNIT_TEXT_FILL_TYPE" val="1"/>
</p:tagLst>
</file>

<file path=ppt/tags/tag255.xml><?xml version="1.0" encoding="utf-8"?>
<p:tagLst xmlns:p="http://schemas.openxmlformats.org/presentationml/2006/main">
  <p:tag name="KSO_WM_UNIT_TEXT_FILL_FORE_SCHEMECOLOR_INDEX_BRIGHTNESS" val="0"/>
  <p:tag name="KSO_WM_UNIT_TEXT_FILL_FORE_SCHEMECOLOR_INDEX" val="13"/>
  <p:tag name="KSO_WM_UNIT_TEXT_FILL_TYPE" val="1"/>
  <p:tag name="KSO_WM_BEAUTIFY_FLAG" val=""/>
</p:tagLst>
</file>

<file path=ppt/tags/tag256.xml><?xml version="1.0" encoding="utf-8"?>
<p:tagLst xmlns:p="http://schemas.openxmlformats.org/presentationml/2006/main">
  <p:tag name="KSO_WM_UNIT_TEXT_FILL_FORE_SCHEMECOLOR_INDEX_BRIGHTNESS" val="0"/>
  <p:tag name="KSO_WM_UNIT_TEXT_FILL_FORE_SCHEMECOLOR_INDEX" val="13"/>
  <p:tag name="KSO_WM_UNIT_TEXT_FILL_TYPE" val="1"/>
  <p:tag name="KSO_WM_BEAUTIFY_FLAG" val=""/>
</p:tagLst>
</file>

<file path=ppt/tags/tag257.xml><?xml version="1.0" encoding="utf-8"?>
<p:tagLst xmlns:p="http://schemas.openxmlformats.org/presentationml/2006/main">
  <p:tag name="KSO_WM_UNIT_TEXT_FILL_FORE_SCHEMECOLOR_INDEX_BRIGHTNESS" val="0"/>
  <p:tag name="KSO_WM_UNIT_TEXT_FILL_FORE_SCHEMECOLOR_INDEX" val="13"/>
  <p:tag name="KSO_WM_UNIT_TEXT_FILL_TYPE" val="1"/>
  <p:tag name="KSO_WM_BEAUTIFY_FLAG" val=""/>
</p:tagLst>
</file>

<file path=ppt/tags/tag258.xml><?xml version="1.0" encoding="utf-8"?>
<p:tagLst xmlns:p="http://schemas.openxmlformats.org/presentationml/2006/main">
  <p:tag name="KSO_WM_UNIT_FILL_FORE_SCHEMECOLOR_INDEX_BRIGHTNESS" val="0.8"/>
  <p:tag name="KSO_WM_UNIT_FILL_FORE_SCHEMECOLOR_INDEX" val="7"/>
  <p:tag name="KSO_WM_UNIT_FILL_TYPE" val="1"/>
  <p:tag name="KSO_WM_UNIT_LINE_FORE_SCHEMECOLOR_INDEX_BRIGHTNESS" val="-0.25"/>
  <p:tag name="KSO_WM_UNIT_LINE_FORE_SCHEMECOLOR_INDEX" val="5"/>
  <p:tag name="KSO_WM_UNIT_LINE_FILL_TYPE" val="2"/>
  <p:tag name="KSO_WM_UNIT_TEXT_FILL_FORE_SCHEMECOLOR_INDEX_BRIGHTNESS" val="0"/>
  <p:tag name="KSO_WM_UNIT_TEXT_FILL_FORE_SCHEMECOLOR_INDEX" val="2"/>
  <p:tag name="KSO_WM_UNIT_TEXT_FILL_TYPE" val="1"/>
  <p:tag name="KSO_WM_BEAUTIFY_FLAG" val=""/>
</p:tagLst>
</file>

<file path=ppt/tags/tag259.xml><?xml version="1.0" encoding="utf-8"?>
<p:tagLst xmlns:p="http://schemas.openxmlformats.org/presentationml/2006/main">
  <p:tag name="KSO_WM_UNIT_FILL_FORE_SCHEMECOLOR_INDEX_BRIGHTNESS" val="0.8"/>
  <p:tag name="KSO_WM_UNIT_FILL_FORE_SCHEMECOLOR_INDEX" val="6"/>
  <p:tag name="KSO_WM_UNIT_FILL_TYPE" val="1"/>
  <p:tag name="KSO_WM_UNIT_LINE_FORE_SCHEMECOLOR_INDEX_BRIGHTNESS" val="-0.25"/>
  <p:tag name="KSO_WM_UNIT_LINE_FORE_SCHEMECOLOR_INDEX" val="5"/>
  <p:tag name="KSO_WM_UNIT_LINE_FILL_TYPE" val="2"/>
  <p:tag name="KSO_WM_UNIT_TEXT_FILL_FORE_SCHEMECOLOR_INDEX_BRIGHTNESS" val="0"/>
  <p:tag name="KSO_WM_UNIT_TEXT_FILL_FORE_SCHEMECOLOR_INDEX" val="2"/>
  <p:tag name="KSO_WM_UNIT_TEXT_FILL_TYPE" val="1"/>
  <p:tag name="KSO_WM_BEAUTIFY_FLAG" val=""/>
</p:tagLst>
</file>

<file path=ppt/tags/tag260.xml><?xml version="1.0" encoding="utf-8"?>
<p:tagLst xmlns:p="http://schemas.openxmlformats.org/presentationml/2006/main">
  <p:tag name="KSO_WM_BEAUTIFY_FLAG" val=""/>
</p:tagLst>
</file>

<file path=ppt/tags/tag261.xml><?xml version="1.0" encoding="utf-8"?>
<p:tagLst xmlns:p="http://schemas.openxmlformats.org/presentationml/2006/main">
  <p:tag name="KSO_WM_SLIDE_BACKGROUND_TYPE" val="general"/>
</p:tagLst>
</file>

<file path=ppt/tags/tag262.xml><?xml version="1.0" encoding="utf-8"?>
<p:tagLst xmlns:p="http://schemas.openxmlformats.org/presentationml/2006/main">
  <p:tag name="KSO_WM_UNIT_SUBTYPE" val="v"/>
  <p:tag name="KSO_WM_TEMPLATE_CATEGORY" val="chip"/>
  <p:tag name="KSO_WM_TEMPLATE_INDEX" val="20229792"/>
  <p:tag name="KSO_WM_UNIT_TYPE" val="i"/>
  <p:tag name="KSO_WM_UNIT_INDEX" val="1"/>
  <p:tag name="KSO_WM_UNIT_ID" val="chip20229792_1*i*1"/>
  <p:tag name="KSO_WM_BEAUTIFY_FLAG" val="#wm#"/>
  <p:tag name="KSO_WM_TAG_VERSION" val="1.0"/>
  <p:tag name="KSO_WM_CHIP_GROUPID" val="63a2c3930c9383becdee606c"/>
  <p:tag name="KSO_WM_CHIP_XID" val="63a2c3960c9383becdee607b"/>
  <p:tag name="KSO_WM_UNIT_DEC_AREA_ID" val="25ed2b33d5a64e37aac9ff57dc32fad4"/>
  <p:tag name="KSO_WM_CHIP_FILLAREA_FILL_RULE" val="{&quot;fill_align&quot;:&quot;cm&quot;,&quot;fill_effect&quot;:[],&quot;fill_mode&quot;:&quot;full&quot;,&quot;sacle_strategy&quot;:&quot;stretch&quot;}"/>
  <p:tag name="KSO_WM_UNIT_DEC_SUPPORTCHANGEPIC" val="0"/>
  <p:tag name="KSO_WM_UNIT_DEC_CHANGEPICRESERVED" val="1"/>
  <p:tag name="KSO_WM_ASSEMBLE_CHIP_INDEX" val="ddb94c3edbfa4f1b85f7c49376b19ade"/>
  <p:tag name="KSO_WM_SLIDE_BACKGROUND_TYPE" val="general"/>
</p:tagLst>
</file>

<file path=ppt/tags/tag263.xml><?xml version="1.0" encoding="utf-8"?>
<p:tagLst xmlns:p="http://schemas.openxmlformats.org/presentationml/2006/main">
  <p:tag name="KSO_WM_UNIT_SUBTYPE" val="w"/>
  <p:tag name="KSO_WM_TEMPLATE_CATEGORY" val="chip"/>
  <p:tag name="KSO_WM_TEMPLATE_INDEX" val="20229792"/>
  <p:tag name="KSO_WM_UNIT_TYPE" val="i"/>
  <p:tag name="KSO_WM_UNIT_INDEX" val="1"/>
  <p:tag name="KSO_WM_UNIT_ID" val="chip20229792_2*i*1"/>
  <p:tag name="KSO_WM_BEAUTIFY_FLAG" val="#wm#"/>
  <p:tag name="KSO_WM_TAG_VERSION" val="1.0"/>
  <p:tag name="KSO_WM_CHIP_GROUPID" val="63a2c3930c9383becdee606c"/>
  <p:tag name="KSO_WM_CHIP_XID" val="63a2c3960c9383becdee607a"/>
  <p:tag name="KSO_WM_UNIT_DEC_AREA_ID" val="8a0b4e32ab9a4f6488249a234f2f97bc"/>
  <p:tag name="KSO_WM_CHIP_FILLAREA_FILL_RULE" val="{&quot;fill_align&quot;:&quot;rm&quot;,&quot;fill_effect&quot;:[],&quot;fill_mode&quot;:&quot;adaptive&quot;,&quot;sacle_strategy&quot;:&quot;stretch&quot;}"/>
  <p:tag name="KSO_WM_UNIT_DEC_SUPPORTCHANGEPIC" val="0"/>
  <p:tag name="KSO_WM_UNIT_DEC_CHANGEPICRESERVED" val="1"/>
  <p:tag name="KSO_WM_ASSEMBLE_CHIP_INDEX" val="ed1fb3dda8c647539523f034b0fde4ff"/>
  <p:tag name="KSO_WM_SLIDE_BACKGROUND_TYPE" val="general"/>
</p:tagLst>
</file>

<file path=ppt/tags/tag264.xml><?xml version="1.0" encoding="utf-8"?>
<p:tagLst xmlns:p="http://schemas.openxmlformats.org/presentationml/2006/main">
  <p:tag name="KSO_WM_BEAUTIFY_FLAG" val=""/>
  <p:tag name="KSO_WM_UNIT_TEXT_FILL_FORE_SCHEMECOLOR_INDEX_BRIGHTNESS" val="0"/>
  <p:tag name="KSO_WM_UNIT_TEXT_FILL_FORE_SCHEMECOLOR_INDEX" val="2"/>
  <p:tag name="KSO_WM_UNIT_TEXT_FILL_TYPE" val="1"/>
</p:tagLst>
</file>

<file path=ppt/tags/tag265.xml><?xml version="1.0" encoding="utf-8"?>
<p:tagLst xmlns:p="http://schemas.openxmlformats.org/presentationml/2006/main">
  <p:tag name="KSO_WM_UNIT_FILL_FORE_SCHEMECOLOR_INDEX_BRIGHTNESS" val="0.6"/>
  <p:tag name="KSO_WM_UNIT_FILL_FORE_SCHEMECOLOR_INDEX" val="7"/>
  <p:tag name="KSO_WM_UNIT_FILL_TYPE" val="1"/>
  <p:tag name="KSO_WM_UNIT_LINE_FORE_SCHEMECOLOR_INDEX_BRIGHTNESS" val="-0.25"/>
  <p:tag name="KSO_WM_UNIT_LINE_FORE_SCHEMECOLOR_INDEX" val="5"/>
  <p:tag name="KSO_WM_UNIT_LINE_FILL_TYPE" val="2"/>
  <p:tag name="KSO_WM_UNIT_TEXT_FILL_FORE_SCHEMECOLOR_INDEX_BRIGHTNESS" val="0"/>
  <p:tag name="KSO_WM_UNIT_TEXT_FILL_FORE_SCHEMECOLOR_INDEX" val="2"/>
  <p:tag name="KSO_WM_UNIT_TEXT_FILL_TYPE" val="1"/>
</p:tagLst>
</file>

<file path=ppt/tags/tag266.xml><?xml version="1.0" encoding="utf-8"?>
<p:tagLst xmlns:p="http://schemas.openxmlformats.org/presentationml/2006/main">
  <p:tag name="KSO_WM_BEAUTIFY_FLAG" val=""/>
  <p:tag name="KSO_WM_UNIT_TEXT_FILL_FORE_SCHEMECOLOR_INDEX_BRIGHTNESS" val="0"/>
  <p:tag name="KSO_WM_UNIT_TEXT_FILL_FORE_SCHEMECOLOR_INDEX" val="13"/>
  <p:tag name="KSO_WM_UNIT_TEXT_FILL_TYPE" val="1"/>
</p:tagLst>
</file>

<file path=ppt/tags/tag267.xml><?xml version="1.0" encoding="utf-8"?>
<p:tagLst xmlns:p="http://schemas.openxmlformats.org/presentationml/2006/main">
  <p:tag name="KSO_WM_BEAUTIFY_FLAG" val=""/>
  <p:tag name="KSO_WM_UNIT_TEXT_FILL_FORE_SCHEMECOLOR_INDEX_BRIGHTNESS" val="0"/>
  <p:tag name="KSO_WM_UNIT_TEXT_FILL_FORE_SCHEMECOLOR_INDEX" val="14"/>
  <p:tag name="KSO_WM_UNIT_TEXT_FILL_TYPE" val="1"/>
</p:tagLst>
</file>

<file path=ppt/tags/tag268.xml><?xml version="1.0" encoding="utf-8"?>
<p:tagLst xmlns:p="http://schemas.openxmlformats.org/presentationml/2006/main">
  <p:tag name="KSO_WM_UNIT_FILL_FORE_SCHEMECOLOR_INDEX_BRIGHTNESS" val="0.8"/>
  <p:tag name="KSO_WM_UNIT_FILL_FORE_SCHEMECOLOR_INDEX" val="6"/>
  <p:tag name="KSO_WM_UNIT_FILL_TYPE" val="1"/>
  <p:tag name="KSO_WM_UNIT_LINE_FORE_SCHEMECOLOR_INDEX_BRIGHTNESS" val="-0.25"/>
  <p:tag name="KSO_WM_UNIT_LINE_FORE_SCHEMECOLOR_INDEX" val="5"/>
  <p:tag name="KSO_WM_UNIT_LINE_FILL_TYPE" val="2"/>
  <p:tag name="KSO_WM_UNIT_TEXT_FILL_FORE_SCHEMECOLOR_INDEX_BRIGHTNESS" val="0"/>
  <p:tag name="KSO_WM_UNIT_TEXT_FILL_FORE_SCHEMECOLOR_INDEX" val="2"/>
  <p:tag name="KSO_WM_UNIT_TEXT_FILL_TYPE" val="1"/>
  <p:tag name="KSO_WM_BEAUTIFY_FLAG" val=""/>
</p:tagLst>
</file>

<file path=ppt/tags/tag269.xml><?xml version="1.0" encoding="utf-8"?>
<p:tagLst xmlns:p="http://schemas.openxmlformats.org/presentationml/2006/main">
  <p:tag name="KSO_WM_UNIT_FILL_FORE_SCHEMECOLOR_INDEX_BRIGHTNESS" val="0.8"/>
  <p:tag name="KSO_WM_UNIT_FILL_FORE_SCHEMECOLOR_INDEX" val="7"/>
  <p:tag name="KSO_WM_UNIT_FILL_TYPE" val="1"/>
  <p:tag name="KSO_WM_UNIT_LINE_FORE_SCHEMECOLOR_INDEX_BRIGHTNESS" val="-0.25"/>
  <p:tag name="KSO_WM_UNIT_LINE_FORE_SCHEMECOLOR_INDEX" val="5"/>
  <p:tag name="KSO_WM_UNIT_LINE_FILL_TYPE" val="2"/>
  <p:tag name="KSO_WM_UNIT_TEXT_FILL_FORE_SCHEMECOLOR_INDEX_BRIGHTNESS" val="0"/>
  <p:tag name="KSO_WM_UNIT_TEXT_FILL_FORE_SCHEMECOLOR_INDEX" val="2"/>
  <p:tag name="KSO_WM_UNIT_TEXT_FILL_TYPE" val="1"/>
  <p:tag name="KSO_WM_BEAUTIFY_FLAG" val=""/>
</p:tagLst>
</file>

<file path=ppt/tags/tag270.xml><?xml version="1.0" encoding="utf-8"?>
<p:tagLst xmlns:p="http://schemas.openxmlformats.org/presentationml/2006/main">
  <p:tag name="KSO_WM_UNIT_FILL_FORE_SCHEMECOLOR_INDEX_BRIGHTNESS" val="0.8"/>
  <p:tag name="KSO_WM_UNIT_FILL_FORE_SCHEMECOLOR_INDEX" val="6"/>
  <p:tag name="KSO_WM_UNIT_FILL_TYPE" val="1"/>
  <p:tag name="KSO_WM_UNIT_LINE_FORE_SCHEMECOLOR_INDEX_BRIGHTNESS" val="-0.25"/>
  <p:tag name="KSO_WM_UNIT_LINE_FORE_SCHEMECOLOR_INDEX" val="5"/>
  <p:tag name="KSO_WM_UNIT_LINE_FILL_TYPE" val="2"/>
  <p:tag name="KSO_WM_UNIT_TEXT_FILL_FORE_SCHEMECOLOR_INDEX_BRIGHTNESS" val="0"/>
  <p:tag name="KSO_WM_UNIT_TEXT_FILL_FORE_SCHEMECOLOR_INDEX" val="2"/>
  <p:tag name="KSO_WM_UNIT_TEXT_FILL_TYPE" val="1"/>
  <p:tag name="KSO_WM_BEAUTIFY_FLAG" val=""/>
</p:tagLst>
</file>

<file path=ppt/tags/tag271.xml><?xml version="1.0" encoding="utf-8"?>
<p:tagLst xmlns:p="http://schemas.openxmlformats.org/presentationml/2006/main">
  <p:tag name="KSO_WM_UNIT_FILL_FORE_SCHEMECOLOR_INDEX_BRIGHTNESS" val="0.8"/>
  <p:tag name="KSO_WM_UNIT_FILL_FORE_SCHEMECOLOR_INDEX" val="7"/>
  <p:tag name="KSO_WM_UNIT_FILL_TYPE" val="1"/>
  <p:tag name="KSO_WM_UNIT_LINE_FORE_SCHEMECOLOR_INDEX_BRIGHTNESS" val="-0.25"/>
  <p:tag name="KSO_WM_UNIT_LINE_FORE_SCHEMECOLOR_INDEX" val="5"/>
  <p:tag name="KSO_WM_UNIT_LINE_FILL_TYPE" val="2"/>
  <p:tag name="KSO_WM_UNIT_TEXT_FILL_FORE_SCHEMECOLOR_INDEX_BRIGHTNESS" val="0"/>
  <p:tag name="KSO_WM_UNIT_TEXT_FILL_FORE_SCHEMECOLOR_INDEX" val="2"/>
  <p:tag name="KSO_WM_UNIT_TEXT_FILL_TYPE" val="1"/>
  <p:tag name="KSO_WM_BEAUTIFY_FLAG" val=""/>
</p:tagLst>
</file>

<file path=ppt/tags/tag272.xml><?xml version="1.0" encoding="utf-8"?>
<p:tagLst xmlns:p="http://schemas.openxmlformats.org/presentationml/2006/main">
  <p:tag name="KSO_WM_BEAUTIFY_FLAG" val=""/>
</p:tagLst>
</file>

<file path=ppt/tags/tag273.xml><?xml version="1.0" encoding="utf-8"?>
<p:tagLst xmlns:p="http://schemas.openxmlformats.org/presentationml/2006/main">
  <p:tag name="KSO_WM_BEAUTIFY_FLAG" val=""/>
</p:tagLst>
</file>

<file path=ppt/tags/tag274.xml><?xml version="1.0" encoding="utf-8"?>
<p:tagLst xmlns:p="http://schemas.openxmlformats.org/presentationml/2006/main">
  <p:tag name="KSO_WM_BEAUTIFY_FLAG" val=""/>
</p:tagLst>
</file>

<file path=ppt/tags/tag275.xml><?xml version="1.0" encoding="utf-8"?>
<p:tagLst xmlns:p="http://schemas.openxmlformats.org/presentationml/2006/main">
  <p:tag name="KSO_WM_BEAUTIFY_FLAG" val=""/>
</p:tagLst>
</file>

<file path=ppt/tags/tag276.xml><?xml version="1.0" encoding="utf-8"?>
<p:tagLst xmlns:p="http://schemas.openxmlformats.org/presentationml/2006/main">
  <p:tag name="KSO_WM_BEAUTIFY_FLAG" val=""/>
</p:tagLst>
</file>

<file path=ppt/tags/tag277.xml><?xml version="1.0" encoding="utf-8"?>
<p:tagLst xmlns:p="http://schemas.openxmlformats.org/presentationml/2006/main">
  <p:tag name="KSO_WM_SLIDE_BACKGROUND_TYPE" val="general"/>
</p:tagLst>
</file>

<file path=ppt/tags/tag278.xml><?xml version="1.0" encoding="utf-8"?>
<p:tagLst xmlns:p="http://schemas.openxmlformats.org/presentationml/2006/main">
  <p:tag name="KSO_WM_UNIT_SUBTYPE" val="v"/>
  <p:tag name="KSO_WM_TEMPLATE_CATEGORY" val="chip"/>
  <p:tag name="KSO_WM_TEMPLATE_INDEX" val="20229792"/>
  <p:tag name="KSO_WM_UNIT_TYPE" val="i"/>
  <p:tag name="KSO_WM_UNIT_INDEX" val="1"/>
  <p:tag name="KSO_WM_UNIT_ID" val="chip20229792_1*i*1"/>
  <p:tag name="KSO_WM_BEAUTIFY_FLAG" val="#wm#"/>
  <p:tag name="KSO_WM_TAG_VERSION" val="1.0"/>
  <p:tag name="KSO_WM_CHIP_GROUPID" val="63a2c3930c9383becdee606c"/>
  <p:tag name="KSO_WM_CHIP_XID" val="63a2c3960c9383becdee607b"/>
  <p:tag name="KSO_WM_UNIT_DEC_AREA_ID" val="25ed2b33d5a64e37aac9ff57dc32fad4"/>
  <p:tag name="KSO_WM_CHIP_FILLAREA_FILL_RULE" val="{&quot;fill_align&quot;:&quot;cm&quot;,&quot;fill_effect&quot;:[],&quot;fill_mode&quot;:&quot;full&quot;,&quot;sacle_strategy&quot;:&quot;stretch&quot;}"/>
  <p:tag name="KSO_WM_UNIT_DEC_SUPPORTCHANGEPIC" val="0"/>
  <p:tag name="KSO_WM_UNIT_DEC_CHANGEPICRESERVED" val="1"/>
  <p:tag name="KSO_WM_ASSEMBLE_CHIP_INDEX" val="ddb94c3edbfa4f1b85f7c49376b19ade"/>
  <p:tag name="KSO_WM_SLIDE_BACKGROUND_TYPE" val="general"/>
</p:tagLst>
</file>

<file path=ppt/tags/tag279.xml><?xml version="1.0" encoding="utf-8"?>
<p:tagLst xmlns:p="http://schemas.openxmlformats.org/presentationml/2006/main">
  <p:tag name="KSO_WM_UNIT_SUBTYPE" val="w"/>
  <p:tag name="KSO_WM_TEMPLATE_CATEGORY" val="chip"/>
  <p:tag name="KSO_WM_TEMPLATE_INDEX" val="20229792"/>
  <p:tag name="KSO_WM_UNIT_TYPE" val="i"/>
  <p:tag name="KSO_WM_UNIT_INDEX" val="1"/>
  <p:tag name="KSO_WM_UNIT_ID" val="chip20229792_2*i*1"/>
  <p:tag name="KSO_WM_BEAUTIFY_FLAG" val="#wm#"/>
  <p:tag name="KSO_WM_TAG_VERSION" val="1.0"/>
  <p:tag name="KSO_WM_CHIP_GROUPID" val="63a2c3930c9383becdee606c"/>
  <p:tag name="KSO_WM_CHIP_XID" val="63a2c3960c9383becdee607a"/>
  <p:tag name="KSO_WM_UNIT_DEC_AREA_ID" val="8a0b4e32ab9a4f6488249a234f2f97bc"/>
  <p:tag name="KSO_WM_CHIP_FILLAREA_FILL_RULE" val="{&quot;fill_align&quot;:&quot;rm&quot;,&quot;fill_effect&quot;:[],&quot;fill_mode&quot;:&quot;adaptive&quot;,&quot;sacle_strategy&quot;:&quot;stretch&quot;}"/>
  <p:tag name="KSO_WM_UNIT_DEC_SUPPORTCHANGEPIC" val="0"/>
  <p:tag name="KSO_WM_UNIT_DEC_CHANGEPICRESERVED" val="1"/>
  <p:tag name="KSO_WM_ASSEMBLE_CHIP_INDEX" val="ed1fb3dda8c647539523f034b0fde4ff"/>
  <p:tag name="KSO_WM_SLIDE_BACKGROUND_TYPE" val="general"/>
</p:tagLst>
</file>

<file path=ppt/tags/tag280.xml><?xml version="1.0" encoding="utf-8"?>
<p:tagLst xmlns:p="http://schemas.openxmlformats.org/presentationml/2006/main">
  <p:tag name="KSO_WM_BEAUTIFY_FLAG" val=""/>
  <p:tag name="KSO_WM_UNIT_TEXT_FILL_FORE_SCHEMECOLOR_INDEX_BRIGHTNESS" val="0"/>
  <p:tag name="KSO_WM_UNIT_TEXT_FILL_FORE_SCHEMECOLOR_INDEX" val="2"/>
  <p:tag name="KSO_WM_UNIT_TEXT_FILL_TYPE" val="1"/>
</p:tagLst>
</file>

<file path=ppt/tags/tag281.xml><?xml version="1.0" encoding="utf-8"?>
<p:tagLst xmlns:p="http://schemas.openxmlformats.org/presentationml/2006/main">
  <p:tag name="KSO_WM_UNIT_FILL_FORE_SCHEMECOLOR_INDEX_BRIGHTNESS" val="0.6"/>
  <p:tag name="KSO_WM_UNIT_FILL_FORE_SCHEMECOLOR_INDEX" val="7"/>
  <p:tag name="KSO_WM_UNIT_FILL_TYPE" val="1"/>
  <p:tag name="KSO_WM_UNIT_LINE_FORE_SCHEMECOLOR_INDEX_BRIGHTNESS" val="-0.25"/>
  <p:tag name="KSO_WM_UNIT_LINE_FORE_SCHEMECOLOR_INDEX" val="5"/>
  <p:tag name="KSO_WM_UNIT_LINE_FILL_TYPE" val="2"/>
  <p:tag name="KSO_WM_UNIT_TEXT_FILL_FORE_SCHEMECOLOR_INDEX_BRIGHTNESS" val="0"/>
  <p:tag name="KSO_WM_UNIT_TEXT_FILL_FORE_SCHEMECOLOR_INDEX" val="2"/>
  <p:tag name="KSO_WM_UNIT_TEXT_FILL_TYPE" val="1"/>
</p:tagLst>
</file>

<file path=ppt/tags/tag282.xml><?xml version="1.0" encoding="utf-8"?>
<p:tagLst xmlns:p="http://schemas.openxmlformats.org/presentationml/2006/main">
  <p:tag name="KSO_WM_BEAUTIFY_FLAG" val=""/>
  <p:tag name="KSO_WM_UNIT_TEXT_FILL_FORE_SCHEMECOLOR_INDEX_BRIGHTNESS" val="0"/>
  <p:tag name="KSO_WM_UNIT_TEXT_FILL_FORE_SCHEMECOLOR_INDEX" val="13"/>
  <p:tag name="KSO_WM_UNIT_TEXT_FILL_TYPE" val="1"/>
</p:tagLst>
</file>

<file path=ppt/tags/tag283.xml><?xml version="1.0" encoding="utf-8"?>
<p:tagLst xmlns:p="http://schemas.openxmlformats.org/presentationml/2006/main">
  <p:tag name="KSO_WM_BEAUTIFY_FLAG" val=""/>
  <p:tag name="KSO_WM_UNIT_TEXT_FILL_FORE_SCHEMECOLOR_INDEX_BRIGHTNESS" val="0"/>
  <p:tag name="KSO_WM_UNIT_TEXT_FILL_FORE_SCHEMECOLOR_INDEX" val="14"/>
  <p:tag name="KSO_WM_UNIT_TEXT_FILL_TYPE" val="1"/>
</p:tagLst>
</file>

<file path=ppt/tags/tag284.xml><?xml version="1.0" encoding="utf-8"?>
<p:tagLst xmlns:p="http://schemas.openxmlformats.org/presentationml/2006/main">
  <p:tag name="KSO_WM_UNIT_FILL_FORE_SCHEMECOLOR_INDEX_BRIGHTNESS" val="0.8"/>
  <p:tag name="KSO_WM_UNIT_FILL_FORE_SCHEMECOLOR_INDEX" val="6"/>
  <p:tag name="KSO_WM_UNIT_FILL_TYPE" val="1"/>
  <p:tag name="KSO_WM_UNIT_LINE_FORE_SCHEMECOLOR_INDEX_BRIGHTNESS" val="-0.25"/>
  <p:tag name="KSO_WM_UNIT_LINE_FORE_SCHEMECOLOR_INDEX" val="5"/>
  <p:tag name="KSO_WM_UNIT_LINE_FILL_TYPE" val="2"/>
  <p:tag name="KSO_WM_UNIT_TEXT_FILL_FORE_SCHEMECOLOR_INDEX_BRIGHTNESS" val="0"/>
  <p:tag name="KSO_WM_UNIT_TEXT_FILL_FORE_SCHEMECOLOR_INDEX" val="2"/>
  <p:tag name="KSO_WM_UNIT_TEXT_FILL_TYPE" val="1"/>
  <p:tag name="KSO_WM_BEAUTIFY_FLAG" val=""/>
</p:tagLst>
</file>

<file path=ppt/tags/tag285.xml><?xml version="1.0" encoding="utf-8"?>
<p:tagLst xmlns:p="http://schemas.openxmlformats.org/presentationml/2006/main">
  <p:tag name="KSO_WM_UNIT_FILL_FORE_SCHEMECOLOR_INDEX_BRIGHTNESS" val="0.8"/>
  <p:tag name="KSO_WM_UNIT_FILL_FORE_SCHEMECOLOR_INDEX" val="7"/>
  <p:tag name="KSO_WM_UNIT_FILL_TYPE" val="1"/>
  <p:tag name="KSO_WM_UNIT_LINE_FORE_SCHEMECOLOR_INDEX_BRIGHTNESS" val="-0.25"/>
  <p:tag name="KSO_WM_UNIT_LINE_FORE_SCHEMECOLOR_INDEX" val="5"/>
  <p:tag name="KSO_WM_UNIT_LINE_FILL_TYPE" val="2"/>
  <p:tag name="KSO_WM_UNIT_TEXT_FILL_FORE_SCHEMECOLOR_INDEX_BRIGHTNESS" val="0"/>
  <p:tag name="KSO_WM_UNIT_TEXT_FILL_FORE_SCHEMECOLOR_INDEX" val="2"/>
  <p:tag name="KSO_WM_UNIT_TEXT_FILL_TYPE" val="1"/>
  <p:tag name="KSO_WM_BEAUTIFY_FLAG" val=""/>
</p:tagLst>
</file>

<file path=ppt/tags/tag286.xml><?xml version="1.0" encoding="utf-8"?>
<p:tagLst xmlns:p="http://schemas.openxmlformats.org/presentationml/2006/main">
  <p:tag name="KSO_WM_UNIT_FILL_FORE_SCHEMECOLOR_INDEX_BRIGHTNESS" val="0.8"/>
  <p:tag name="KSO_WM_UNIT_FILL_FORE_SCHEMECOLOR_INDEX" val="6"/>
  <p:tag name="KSO_WM_UNIT_FILL_TYPE" val="1"/>
  <p:tag name="KSO_WM_UNIT_LINE_FORE_SCHEMECOLOR_INDEX_BRIGHTNESS" val="-0.25"/>
  <p:tag name="KSO_WM_UNIT_LINE_FORE_SCHEMECOLOR_INDEX" val="5"/>
  <p:tag name="KSO_WM_UNIT_LINE_FILL_TYPE" val="2"/>
  <p:tag name="KSO_WM_UNIT_TEXT_FILL_FORE_SCHEMECOLOR_INDEX_BRIGHTNESS" val="0"/>
  <p:tag name="KSO_WM_UNIT_TEXT_FILL_FORE_SCHEMECOLOR_INDEX" val="2"/>
  <p:tag name="KSO_WM_UNIT_TEXT_FILL_TYPE" val="1"/>
  <p:tag name="KSO_WM_BEAUTIFY_FLAG" val=""/>
</p:tagLst>
</file>

<file path=ppt/tags/tag287.xml><?xml version="1.0" encoding="utf-8"?>
<p:tagLst xmlns:p="http://schemas.openxmlformats.org/presentationml/2006/main">
  <p:tag name="KSO_WM_UNIT_FILL_FORE_SCHEMECOLOR_INDEX_BRIGHTNESS" val="0.8"/>
  <p:tag name="KSO_WM_UNIT_FILL_FORE_SCHEMECOLOR_INDEX" val="7"/>
  <p:tag name="KSO_WM_UNIT_FILL_TYPE" val="1"/>
  <p:tag name="KSO_WM_UNIT_LINE_FORE_SCHEMECOLOR_INDEX_BRIGHTNESS" val="-0.25"/>
  <p:tag name="KSO_WM_UNIT_LINE_FORE_SCHEMECOLOR_INDEX" val="5"/>
  <p:tag name="KSO_WM_UNIT_LINE_FILL_TYPE" val="2"/>
  <p:tag name="KSO_WM_UNIT_TEXT_FILL_FORE_SCHEMECOLOR_INDEX_BRIGHTNESS" val="0"/>
  <p:tag name="KSO_WM_UNIT_TEXT_FILL_FORE_SCHEMECOLOR_INDEX" val="2"/>
  <p:tag name="KSO_WM_UNIT_TEXT_FILL_TYPE" val="1"/>
  <p:tag name="KSO_WM_BEAUTIFY_FLAG" val=""/>
</p:tagLst>
</file>

<file path=ppt/tags/tag288.xml><?xml version="1.0" encoding="utf-8"?>
<p:tagLst xmlns:p="http://schemas.openxmlformats.org/presentationml/2006/main">
  <p:tag name="KSO_WM_BEAUTIFY_FLAG" val=""/>
</p:tagLst>
</file>

<file path=ppt/tags/tag289.xml><?xml version="1.0" encoding="utf-8"?>
<p:tagLst xmlns:p="http://schemas.openxmlformats.org/presentationml/2006/main">
  <p:tag name="KSO_WM_BEAUTIFY_FLAG" val=""/>
</p:tagLst>
</file>

<file path=ppt/tags/tag290.xml><?xml version="1.0" encoding="utf-8"?>
<p:tagLst xmlns:p="http://schemas.openxmlformats.org/presentationml/2006/main">
  <p:tag name="KSO_WM_MEDIACOVER_FLAG" val="1"/>
  <p:tag name="KSO_WM_UNIT_MEDIACOVER_BTN_STATE" val="1"/>
  <p:tag name="KSO_WM_UNIT_MEDIACOVER_BTNRECT" val="3593*2073*684*684"/>
  <p:tag name="KSO_WM_UNIT_MEDIACOVER_STYLEID" val="1"/>
  <p:tag name="KSO_WM_UNIT_MEDIACOVER_TEXTSTATE" val="0"/>
  <p:tag name="KSO_WM_UNIT_MEDIACOVER_BTN_POS" val="c"/>
  <p:tag name="KSO_WM_UNIT_MEDIACOVER_BTN_STYLE" val="ee0bc779c1f3d7f3e90c96344320e69a"/>
  <p:tag name="KSO_WM_UNIT_MEDIACOVER_RGB" val="000000"/>
  <p:tag name="KSO_WM_UNIT_MEDIACOVER_TRANSPARENCY" val="0.5"/>
</p:tagLst>
</file>

<file path=ppt/tags/tag291.xml><?xml version="1.0" encoding="utf-8"?>
<p:tagLst xmlns:p="http://schemas.openxmlformats.org/presentationml/2006/main">
  <p:tag name="KSO_WM_BEAUTIFY_FLAG" val=""/>
</p:tagLst>
</file>

<file path=ppt/tags/tag292.xml><?xml version="1.0" encoding="utf-8"?>
<p:tagLst xmlns:p="http://schemas.openxmlformats.org/presentationml/2006/main">
  <p:tag name="KSO_WM_BEAUTIFY_FLAG" val=""/>
</p:tagLst>
</file>

<file path=ppt/tags/tag293.xml><?xml version="1.0" encoding="utf-8"?>
<p:tagLst xmlns:p="http://schemas.openxmlformats.org/presentationml/2006/main">
  <p:tag name="KSO_WM_BEAUTIFY_FLAG" val=""/>
</p:tagLst>
</file>

<file path=ppt/tags/tag294.xml><?xml version="1.0" encoding="utf-8"?>
<p:tagLst xmlns:p="http://schemas.openxmlformats.org/presentationml/2006/main">
  <p:tag name="KSO_WM_SLIDE_BACKGROUND_TYPE" val="general"/>
</p:tagLst>
</file>

<file path=ppt/tags/tag295.xml><?xml version="1.0" encoding="utf-8"?>
<p:tagLst xmlns:p="http://schemas.openxmlformats.org/presentationml/2006/main">
  <p:tag name="KSO_WM_UNIT_SUBTYPE" val="v"/>
  <p:tag name="KSO_WM_TEMPLATE_CATEGORY" val="chip"/>
  <p:tag name="KSO_WM_TEMPLATE_INDEX" val="20229792"/>
  <p:tag name="KSO_WM_UNIT_TYPE" val="i"/>
  <p:tag name="KSO_WM_UNIT_INDEX" val="1"/>
  <p:tag name="KSO_WM_UNIT_ID" val="chip20229792_1*i*1"/>
  <p:tag name="KSO_WM_BEAUTIFY_FLAG" val="#wm#"/>
  <p:tag name="KSO_WM_TAG_VERSION" val="1.0"/>
  <p:tag name="KSO_WM_CHIP_GROUPID" val="63a2c3930c9383becdee606c"/>
  <p:tag name="KSO_WM_CHIP_XID" val="63a2c3960c9383becdee607b"/>
  <p:tag name="KSO_WM_UNIT_DEC_AREA_ID" val="25ed2b33d5a64e37aac9ff57dc32fad4"/>
  <p:tag name="KSO_WM_CHIP_FILLAREA_FILL_RULE" val="{&quot;fill_align&quot;:&quot;cm&quot;,&quot;fill_effect&quot;:[],&quot;fill_mode&quot;:&quot;full&quot;,&quot;sacle_strategy&quot;:&quot;stretch&quot;}"/>
  <p:tag name="KSO_WM_UNIT_DEC_SUPPORTCHANGEPIC" val="0"/>
  <p:tag name="KSO_WM_UNIT_DEC_CHANGEPICRESERVED" val="1"/>
  <p:tag name="KSO_WM_ASSEMBLE_CHIP_INDEX" val="ddb94c3edbfa4f1b85f7c49376b19ade"/>
  <p:tag name="KSO_WM_SLIDE_BACKGROUND_TYPE" val="general"/>
</p:tagLst>
</file>

<file path=ppt/tags/tag296.xml><?xml version="1.0" encoding="utf-8"?>
<p:tagLst xmlns:p="http://schemas.openxmlformats.org/presentationml/2006/main">
  <p:tag name="KSO_WM_BEAUTIFY_FLAG" val=""/>
</p:tagLst>
</file>

<file path=ppt/tags/tag297.xml><?xml version="1.0" encoding="utf-8"?>
<p:tagLst xmlns:p="http://schemas.openxmlformats.org/presentationml/2006/main">
  <p:tag name="KSO_WM_BEAUTIFY_FLAG" val=""/>
</p:tagLst>
</file>

<file path=ppt/tags/tag298.xml><?xml version="1.0" encoding="utf-8"?>
<p:tagLst xmlns:p="http://schemas.openxmlformats.org/presentationml/2006/main">
  <p:tag name="KSO_WM_BEAUTIFY_FLAG" val=""/>
</p:tagLst>
</file>

<file path=ppt/tags/tag299.xml><?xml version="1.0" encoding="utf-8"?>
<p:tagLst xmlns:p="http://schemas.openxmlformats.org/presentationml/2006/main">
  <p:tag name="KSO_WM_SLIDE_BACKGROUND_TYPE" val="general"/>
</p:tagLst>
</file>

<file path=ppt/tags/tag300.xml><?xml version="1.0" encoding="utf-8"?>
<p:tagLst xmlns:p="http://schemas.openxmlformats.org/presentationml/2006/main">
  <p:tag name="KSO_WM_UNIT_SUBTYPE" val="v"/>
  <p:tag name="KSO_WM_TEMPLATE_CATEGORY" val="chip"/>
  <p:tag name="KSO_WM_TEMPLATE_INDEX" val="20229792"/>
  <p:tag name="KSO_WM_UNIT_TYPE" val="i"/>
  <p:tag name="KSO_WM_UNIT_INDEX" val="1"/>
  <p:tag name="KSO_WM_UNIT_ID" val="chip20229792_1*i*1"/>
  <p:tag name="KSO_WM_BEAUTIFY_FLAG" val="#wm#"/>
  <p:tag name="KSO_WM_TAG_VERSION" val="1.0"/>
  <p:tag name="KSO_WM_CHIP_GROUPID" val="63a2c3930c9383becdee606c"/>
  <p:tag name="KSO_WM_CHIP_XID" val="63a2c3960c9383becdee607b"/>
  <p:tag name="KSO_WM_UNIT_DEC_AREA_ID" val="25ed2b33d5a64e37aac9ff57dc32fad4"/>
  <p:tag name="KSO_WM_CHIP_FILLAREA_FILL_RULE" val="{&quot;fill_align&quot;:&quot;cm&quot;,&quot;fill_effect&quot;:[],&quot;fill_mode&quot;:&quot;full&quot;,&quot;sacle_strategy&quot;:&quot;stretch&quot;}"/>
  <p:tag name="KSO_WM_UNIT_DEC_SUPPORTCHANGEPIC" val="0"/>
  <p:tag name="KSO_WM_UNIT_DEC_CHANGEPICRESERVED" val="1"/>
  <p:tag name="KSO_WM_ASSEMBLE_CHIP_INDEX" val="ddb94c3edbfa4f1b85f7c49376b19ade"/>
  <p:tag name="KSO_WM_SLIDE_BACKGROUND_TYPE" val="general"/>
</p:tagLst>
</file>

<file path=ppt/tags/tag301.xml><?xml version="1.0" encoding="utf-8"?>
<p:tagLst xmlns:p="http://schemas.openxmlformats.org/presentationml/2006/main">
  <p:tag name="KSO_WM_UNIT_SUBTYPE" val="w"/>
  <p:tag name="KSO_WM_TEMPLATE_CATEGORY" val="chip"/>
  <p:tag name="KSO_WM_TEMPLATE_INDEX" val="20229792"/>
  <p:tag name="KSO_WM_UNIT_TYPE" val="i"/>
  <p:tag name="KSO_WM_UNIT_INDEX" val="1"/>
  <p:tag name="KSO_WM_UNIT_ID" val="chip20229792_2*i*1"/>
  <p:tag name="KSO_WM_BEAUTIFY_FLAG" val="#wm#"/>
  <p:tag name="KSO_WM_TAG_VERSION" val="1.0"/>
  <p:tag name="KSO_WM_CHIP_GROUPID" val="63a2c3930c9383becdee606c"/>
  <p:tag name="KSO_WM_CHIP_XID" val="63a2c3960c9383becdee607a"/>
  <p:tag name="KSO_WM_UNIT_DEC_AREA_ID" val="8a0b4e32ab9a4f6488249a234f2f97bc"/>
  <p:tag name="KSO_WM_CHIP_FILLAREA_FILL_RULE" val="{&quot;fill_align&quot;:&quot;rm&quot;,&quot;fill_effect&quot;:[],&quot;fill_mode&quot;:&quot;adaptive&quot;,&quot;sacle_strategy&quot;:&quot;stretch&quot;}"/>
  <p:tag name="KSO_WM_UNIT_DEC_SUPPORTCHANGEPIC" val="0"/>
  <p:tag name="KSO_WM_UNIT_DEC_CHANGEPICRESERVED" val="1"/>
  <p:tag name="KSO_WM_ASSEMBLE_CHIP_INDEX" val="ed1fb3dda8c647539523f034b0fde4ff"/>
  <p:tag name="KSO_WM_SLIDE_BACKGROUND_TYPE" val="general"/>
</p:tagLst>
</file>

<file path=ppt/tags/tag302.xml><?xml version="1.0" encoding="utf-8"?>
<p:tagLst xmlns:p="http://schemas.openxmlformats.org/presentationml/2006/main">
  <p:tag name="KSO_WM_BEAUTIFY_FLAG" val=""/>
</p:tagLst>
</file>

<file path=ppt/tags/tag303.xml><?xml version="1.0" encoding="utf-8"?>
<p:tagLst xmlns:p="http://schemas.openxmlformats.org/presentationml/2006/main">
  <p:tag name="KSO_WM_BEAUTIFY_FLAG" val=""/>
</p:tagLst>
</file>

<file path=ppt/tags/tag304.xml><?xml version="1.0" encoding="utf-8"?>
<p:tagLst xmlns:p="http://schemas.openxmlformats.org/presentationml/2006/main">
  <p:tag name="KSO_WM_BEAUTIFY_FLAG" val=""/>
</p:tagLst>
</file>

<file path=ppt/tags/tag305.xml><?xml version="1.0" encoding="utf-8"?>
<p:tagLst xmlns:p="http://schemas.openxmlformats.org/presentationml/2006/main">
  <p:tag name="KSO_WM_BEAUTIFY_FLAG" val=""/>
</p:tagLst>
</file>

<file path=ppt/tags/tag306.xml><?xml version="1.0" encoding="utf-8"?>
<p:tagLst xmlns:p="http://schemas.openxmlformats.org/presentationml/2006/main">
  <p:tag name="KSO_WM_BEAUTIFY_FLAG" val=""/>
</p:tagLst>
</file>

<file path=ppt/tags/tag307.xml><?xml version="1.0" encoding="utf-8"?>
<p:tagLst xmlns:p="http://schemas.openxmlformats.org/presentationml/2006/main">
  <p:tag name="KSO_WM_BEAUTIFY_FLAG" val=""/>
</p:tagLst>
</file>

<file path=ppt/tags/tag308.xml><?xml version="1.0" encoding="utf-8"?>
<p:tagLst xmlns:p="http://schemas.openxmlformats.org/presentationml/2006/main">
  <p:tag name="KSO_WM_BEAUTIFY_FLAG" val=""/>
</p:tagLst>
</file>

<file path=ppt/tags/tag309.xml><?xml version="1.0" encoding="utf-8"?>
<p:tagLst xmlns:p="http://schemas.openxmlformats.org/presentationml/2006/main">
  <p:tag name="KSO_WM_BEAUTIFY_FLAG" val=""/>
</p:tagLst>
</file>

<file path=ppt/tags/tag310.xml><?xml version="1.0" encoding="utf-8"?>
<p:tagLst xmlns:p="http://schemas.openxmlformats.org/presentationml/2006/main">
  <p:tag name="KSO_WM_BEAUTIFY_FLAG" val=""/>
</p:tagLst>
</file>

<file path=ppt/tags/tag311.xml><?xml version="1.0" encoding="utf-8"?>
<p:tagLst xmlns:p="http://schemas.openxmlformats.org/presentationml/2006/main">
  <p:tag name="KSO_WM_SLIDE_BACKGROUND_TYPE" val="general"/>
</p:tagLst>
</file>

<file path=ppt/tags/tag312.xml><?xml version="1.0" encoding="utf-8"?>
<p:tagLst xmlns:p="http://schemas.openxmlformats.org/presentationml/2006/main">
  <p:tag name="commondata" val="eyJoZGlkIjoiZTUzZjgxYjc0ZmE5NzY2ZjRmYzA4YzM5MTlhNWUyNmMifQ=="/>
</p:tagLst>
</file>

<file path=ppt/theme/theme1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_Office 主题​​">
  <a:themeElements>
    <a:clrScheme name="">
      <a:dk1>
        <a:srgbClr val="000000"/>
      </a:dk1>
      <a:lt1>
        <a:srgbClr val="FFFFFF"/>
      </a:lt1>
      <a:dk2>
        <a:srgbClr val="54A5F4"/>
      </a:dk2>
      <a:lt2>
        <a:srgbClr val="6BD1FF"/>
      </a:lt2>
      <a:accent1>
        <a:srgbClr val="4F87ED"/>
      </a:accent1>
      <a:accent2>
        <a:srgbClr val="5F5FDE"/>
      </a:accent2>
      <a:accent3>
        <a:srgbClr val="D96464"/>
      </a:accent3>
      <a:accent4>
        <a:srgbClr val="EFD148"/>
      </a:accent4>
      <a:accent5>
        <a:srgbClr val="E0725C"/>
      </a:accent5>
      <a:accent6>
        <a:srgbClr val="A66438"/>
      </a:accent6>
      <a:hlink>
        <a:srgbClr val="0563C1"/>
      </a:hlink>
      <a:folHlink>
        <a:srgbClr val="954F72"/>
      </a:folHlink>
    </a:clrScheme>
    <a:fontScheme name="自定义 9">
      <a:majorFont>
        <a:latin typeface="Arial"/>
        <a:ea typeface="微软雅黑"/>
        <a:cs typeface=""/>
      </a:majorFont>
      <a:minorFont>
        <a:latin typeface="Arial"/>
        <a:ea typeface="微软雅黑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2231</Words>
  <Application>WPS 演示</Application>
  <PresentationFormat>全屏显示(4:3)</PresentationFormat>
  <Paragraphs>122</Paragraphs>
  <Slides>13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11</vt:i4>
      </vt:variant>
      <vt:variant>
        <vt:lpstr>主题</vt:lpstr>
      </vt:variant>
      <vt:variant>
        <vt:i4>2</vt:i4>
      </vt:variant>
      <vt:variant>
        <vt:lpstr>幻灯片标题</vt:lpstr>
      </vt:variant>
      <vt:variant>
        <vt:i4>13</vt:i4>
      </vt:variant>
    </vt:vector>
  </HeadingPairs>
  <TitlesOfParts>
    <vt:vector size="26" baseType="lpstr">
      <vt:lpstr>Arial</vt:lpstr>
      <vt:lpstr>宋体</vt:lpstr>
      <vt:lpstr>Wingdings</vt:lpstr>
      <vt:lpstr>汉仪典雅体简</vt:lpstr>
      <vt:lpstr>汉仪旗黑-35S</vt:lpstr>
      <vt:lpstr>黑体</vt:lpstr>
      <vt:lpstr>微软雅黑</vt:lpstr>
      <vt:lpstr>方正黑体_GBK</vt:lpstr>
      <vt:lpstr>楷体</vt:lpstr>
      <vt:lpstr>Calibri</vt:lpstr>
      <vt:lpstr>Arial Unicode MS</vt:lpstr>
      <vt:lpstr>Office 主题</vt:lpstr>
      <vt:lpstr>2_Office 主题​​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Administrator</dc:creator>
  <cp:lastModifiedBy>夜色玲珑</cp:lastModifiedBy>
  <cp:revision>123</cp:revision>
  <dcterms:created xsi:type="dcterms:W3CDTF">2020-10-01T22:36:00Z</dcterms:created>
  <dcterms:modified xsi:type="dcterms:W3CDTF">2023-12-10T10:39:27Z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056CB2373367499788A4C26F8296B89D_13</vt:lpwstr>
  </property>
  <property fmtid="{D5CDD505-2E9C-101B-9397-08002B2CF9AE}" pid="3" name="KSOProductBuildVer">
    <vt:lpwstr>2052-12.1.0.15712</vt:lpwstr>
  </property>
</Properties>
</file>