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 dirty="0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strike="noStrike" noProof="1" dirty="0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9" name="标题 2049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/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endParaRPr lang="zh-CN" altLang="en-US" sz="4400" kern="1200" baseline="0" dirty="0">
              <a:latin typeface="+mj-lt"/>
              <a:ea typeface="+mj-ea"/>
              <a:cs typeface="+mj-cs"/>
            </a:endParaRPr>
          </a:p>
        </p:txBody>
      </p:sp>
      <p:sp>
        <p:nvSpPr>
          <p:cNvPr id="2050" name="副标题 2050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/>
        </p:spPr>
        <p:txBody>
          <a:bodyPr anchor="t" anchorCtr="0"/>
          <a:p>
            <a:pPr defTabSz="914400">
              <a:buClrTx/>
              <a:buSzTx/>
              <a:buFontTx/>
            </a:pPr>
            <a:endParaRPr lang="zh-CN" altLang="en-US" sz="3200" kern="1200" baseline="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512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lang="zh-CN" altLang="en-US" dirty="0"/>
          </a:p>
        </p:txBody>
      </p:sp>
      <p:pic>
        <p:nvPicPr>
          <p:cNvPr id="5124" name="图片 5123" descr="一串红53996ca5N269b61a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735263" cy="2735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5" name="图片 5124" descr="一串红1377397402-1_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113" y="333375"/>
            <a:ext cx="2447925" cy="2447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6" name="图片 5125" descr="一串红3206545_231653045531_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1250" y="0"/>
            <a:ext cx="2952750" cy="29416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7" name="图片 5126" descr="一串红21552138_153352078000_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500438"/>
            <a:ext cx="2916238" cy="29162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8" name="图片 51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3575" y="3644900"/>
            <a:ext cx="3024188" cy="2419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9" name="椭圆 5128"/>
          <p:cNvSpPr/>
          <p:nvPr/>
        </p:nvSpPr>
        <p:spPr>
          <a:xfrm>
            <a:off x="6443663" y="4076700"/>
            <a:ext cx="1873250" cy="1944688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椭圆 4101"/>
          <p:cNvSpPr/>
          <p:nvPr/>
        </p:nvSpPr>
        <p:spPr>
          <a:xfrm>
            <a:off x="4643438" y="0"/>
            <a:ext cx="720725" cy="69215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098" name="椭圆 4106"/>
          <p:cNvSpPr/>
          <p:nvPr/>
        </p:nvSpPr>
        <p:spPr>
          <a:xfrm>
            <a:off x="0" y="1484313"/>
            <a:ext cx="755650" cy="7921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099" name="椭圆 4107"/>
          <p:cNvSpPr/>
          <p:nvPr/>
        </p:nvSpPr>
        <p:spPr>
          <a:xfrm>
            <a:off x="971550" y="1557338"/>
            <a:ext cx="755650" cy="7921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0" name="椭圆 4108"/>
          <p:cNvSpPr/>
          <p:nvPr/>
        </p:nvSpPr>
        <p:spPr>
          <a:xfrm>
            <a:off x="1908175" y="1557338"/>
            <a:ext cx="755650" cy="7921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4101" name="图片 4109" descr="一串红53996ca5N269b61a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56100" y="1268413"/>
            <a:ext cx="1511300" cy="1511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2" name="椭圆 4110"/>
          <p:cNvSpPr/>
          <p:nvPr/>
        </p:nvSpPr>
        <p:spPr>
          <a:xfrm>
            <a:off x="3563938" y="0"/>
            <a:ext cx="720725" cy="69215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3" name="椭圆 4111"/>
          <p:cNvSpPr/>
          <p:nvPr/>
        </p:nvSpPr>
        <p:spPr>
          <a:xfrm>
            <a:off x="2700338" y="0"/>
            <a:ext cx="720725" cy="69215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4104" name="图片 4112" descr="一串红1377397402-1_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24175"/>
            <a:ext cx="1657350" cy="1657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5" name="椭圆 4113"/>
          <p:cNvSpPr/>
          <p:nvPr/>
        </p:nvSpPr>
        <p:spPr>
          <a:xfrm>
            <a:off x="7092950" y="1773238"/>
            <a:ext cx="755650" cy="7921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6" name="椭圆 4114"/>
          <p:cNvSpPr/>
          <p:nvPr/>
        </p:nvSpPr>
        <p:spPr>
          <a:xfrm>
            <a:off x="6084888" y="1773238"/>
            <a:ext cx="755650" cy="7921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7" name="椭圆 4115"/>
          <p:cNvSpPr/>
          <p:nvPr/>
        </p:nvSpPr>
        <p:spPr>
          <a:xfrm>
            <a:off x="2484438" y="3429000"/>
            <a:ext cx="755650" cy="7921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8" name="椭圆 4116"/>
          <p:cNvSpPr/>
          <p:nvPr/>
        </p:nvSpPr>
        <p:spPr>
          <a:xfrm>
            <a:off x="1619250" y="3429000"/>
            <a:ext cx="755650" cy="7921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4109" name="图片 4117" descr="一串红3206545_231653045531_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0200" y="2852738"/>
            <a:ext cx="1512888" cy="15065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10" name="椭圆 4118"/>
          <p:cNvSpPr/>
          <p:nvPr/>
        </p:nvSpPr>
        <p:spPr>
          <a:xfrm>
            <a:off x="7235825" y="3429000"/>
            <a:ext cx="755650" cy="7921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11" name="椭圆 4119"/>
          <p:cNvSpPr/>
          <p:nvPr/>
        </p:nvSpPr>
        <p:spPr>
          <a:xfrm>
            <a:off x="6084888" y="3500438"/>
            <a:ext cx="755650" cy="7921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4112" name="图片 4120" descr="一串红21552138_153352078000_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084763"/>
            <a:ext cx="1331913" cy="13319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13" name="椭圆 4121"/>
          <p:cNvSpPr/>
          <p:nvPr/>
        </p:nvSpPr>
        <p:spPr>
          <a:xfrm>
            <a:off x="2484438" y="5300663"/>
            <a:ext cx="755650" cy="7921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14" name="椭圆 4122"/>
          <p:cNvSpPr/>
          <p:nvPr/>
        </p:nvSpPr>
        <p:spPr>
          <a:xfrm>
            <a:off x="1547813" y="5373688"/>
            <a:ext cx="755650" cy="7921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4115" name="图片 41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35375" y="4797425"/>
            <a:ext cx="2232025" cy="17859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16" name="椭圆 4124"/>
          <p:cNvSpPr/>
          <p:nvPr/>
        </p:nvSpPr>
        <p:spPr>
          <a:xfrm>
            <a:off x="7667625" y="5373688"/>
            <a:ext cx="755650" cy="7921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17" name="椭圆 4125"/>
          <p:cNvSpPr/>
          <p:nvPr/>
        </p:nvSpPr>
        <p:spPr>
          <a:xfrm>
            <a:off x="6732588" y="5373688"/>
            <a:ext cx="755650" cy="7921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18" name="椭圆 4126"/>
          <p:cNvSpPr/>
          <p:nvPr/>
        </p:nvSpPr>
        <p:spPr>
          <a:xfrm>
            <a:off x="5724525" y="5373688"/>
            <a:ext cx="755650" cy="7921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标题 614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lang="zh-CN" altLang="en-US" dirty="0"/>
          </a:p>
        </p:txBody>
      </p:sp>
      <p:sp>
        <p:nvSpPr>
          <p:cNvPr id="5122" name="文本占位符 6146"/>
          <p:cNvSpPr>
            <a:spLocks noGrp="1"/>
          </p:cNvSpPr>
          <p:nvPr>
            <p:ph idx="1"/>
          </p:nvPr>
        </p:nvSpPr>
        <p:spPr>
          <a:ln/>
        </p:spPr>
        <p:txBody>
          <a:bodyPr anchor="t" anchorCtr="0"/>
          <a:p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1979613" y="2420938"/>
            <a:ext cx="4897438" cy="2663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在屏幕上显示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Calibri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Tclsevers</dc:creator>
  <cp:lastModifiedBy>幸福说我太小</cp:lastModifiedBy>
  <cp:revision>5</cp:revision>
  <dcterms:created xsi:type="dcterms:W3CDTF">2016-11-20T09:48:59Z</dcterms:created>
  <dcterms:modified xsi:type="dcterms:W3CDTF">2023-12-07T08:38:53Z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2052-12.1.0.15712</vt:lpwstr>
  </property>
  <property fmtid="{D5CDD505-2E9C-101B-9397-08002B2CF9AE}" pid="3" name="ICV">
    <vt:lpwstr>8A21521FAEA340798408A3ECD8974F14_13</vt:lpwstr>
  </property>
</Properties>
</file>