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标题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endParaRPr lang="zh-CN" altLang="en-US" sz="4400" kern="120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2050" name="副标题 205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 anchor="t" anchorCtr="0"/>
          <a:p>
            <a:pPr defTabSz="914400">
              <a:buClrTx/>
              <a:buSzTx/>
              <a:buFontTx/>
            </a:pPr>
            <a:endParaRPr lang="zh-CN" altLang="en-US" sz="3200" kern="1200" baseline="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lang="zh-CN" altLang="en-US" dirty="0"/>
          </a:p>
        </p:txBody>
      </p:sp>
      <p:pic>
        <p:nvPicPr>
          <p:cNvPr id="5124" name="图片 5123" descr="一串红53996ca5N269b61a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735263" cy="2735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5124" descr="一串红1377397402-1_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113" y="333375"/>
            <a:ext cx="2447925" cy="2447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6" name="图片 5125" descr="一串红3206545_231653045531_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250" y="0"/>
            <a:ext cx="2952750" cy="29416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7" name="图片 5126" descr="一串红21552138_153352078000_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500438"/>
            <a:ext cx="2916238" cy="2916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8" name="图片 51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3575" y="3644900"/>
            <a:ext cx="3024188" cy="2419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9" name="椭圆 5128"/>
          <p:cNvSpPr/>
          <p:nvPr/>
        </p:nvSpPr>
        <p:spPr>
          <a:xfrm>
            <a:off x="6443663" y="4076700"/>
            <a:ext cx="1873250" cy="194468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椭圆 4101"/>
          <p:cNvSpPr/>
          <p:nvPr/>
        </p:nvSpPr>
        <p:spPr>
          <a:xfrm>
            <a:off x="4643438" y="0"/>
            <a:ext cx="720725" cy="69215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8" name="椭圆 4106"/>
          <p:cNvSpPr/>
          <p:nvPr/>
        </p:nvSpPr>
        <p:spPr>
          <a:xfrm>
            <a:off x="0" y="1484313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9" name="椭圆 4107"/>
          <p:cNvSpPr/>
          <p:nvPr/>
        </p:nvSpPr>
        <p:spPr>
          <a:xfrm>
            <a:off x="971550" y="1557338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0" name="椭圆 4108"/>
          <p:cNvSpPr/>
          <p:nvPr/>
        </p:nvSpPr>
        <p:spPr>
          <a:xfrm>
            <a:off x="1908175" y="1557338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101" name="图片 4109" descr="一串红53996ca5N269b61a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56100" y="1268413"/>
            <a:ext cx="1511300" cy="1511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2" name="椭圆 4110"/>
          <p:cNvSpPr/>
          <p:nvPr/>
        </p:nvSpPr>
        <p:spPr>
          <a:xfrm>
            <a:off x="3563938" y="0"/>
            <a:ext cx="720725" cy="69215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3" name="椭圆 4111"/>
          <p:cNvSpPr/>
          <p:nvPr/>
        </p:nvSpPr>
        <p:spPr>
          <a:xfrm>
            <a:off x="2700338" y="0"/>
            <a:ext cx="720725" cy="69215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104" name="图片 4112" descr="一串红1377397402-1_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24175"/>
            <a:ext cx="1657350" cy="1657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5" name="椭圆 4113"/>
          <p:cNvSpPr/>
          <p:nvPr/>
        </p:nvSpPr>
        <p:spPr>
          <a:xfrm>
            <a:off x="7092950" y="1773238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6" name="椭圆 4114"/>
          <p:cNvSpPr/>
          <p:nvPr/>
        </p:nvSpPr>
        <p:spPr>
          <a:xfrm>
            <a:off x="6084888" y="1773238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7" name="椭圆 4115"/>
          <p:cNvSpPr/>
          <p:nvPr/>
        </p:nvSpPr>
        <p:spPr>
          <a:xfrm>
            <a:off x="2484438" y="3429000"/>
            <a:ext cx="755650" cy="79216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8" name="椭圆 4116"/>
          <p:cNvSpPr/>
          <p:nvPr/>
        </p:nvSpPr>
        <p:spPr>
          <a:xfrm>
            <a:off x="1619250" y="3429000"/>
            <a:ext cx="755650" cy="79216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109" name="图片 4117" descr="一串红3206545_231653045531_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200" y="2852738"/>
            <a:ext cx="1512888" cy="15065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10" name="椭圆 4118"/>
          <p:cNvSpPr/>
          <p:nvPr/>
        </p:nvSpPr>
        <p:spPr>
          <a:xfrm>
            <a:off x="7235825" y="3429000"/>
            <a:ext cx="755650" cy="79216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1" name="椭圆 4119"/>
          <p:cNvSpPr/>
          <p:nvPr/>
        </p:nvSpPr>
        <p:spPr>
          <a:xfrm>
            <a:off x="6084888" y="3500438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112" name="图片 4120" descr="一串红21552138_153352078000_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084763"/>
            <a:ext cx="1331913" cy="13319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13" name="椭圆 4121"/>
          <p:cNvSpPr/>
          <p:nvPr/>
        </p:nvSpPr>
        <p:spPr>
          <a:xfrm>
            <a:off x="2484438" y="5300663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4" name="椭圆 4122"/>
          <p:cNvSpPr/>
          <p:nvPr/>
        </p:nvSpPr>
        <p:spPr>
          <a:xfrm>
            <a:off x="1547813" y="5373688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4115" name="图片 41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5375" y="4797425"/>
            <a:ext cx="2232025" cy="1785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16" name="椭圆 4124"/>
          <p:cNvSpPr/>
          <p:nvPr/>
        </p:nvSpPr>
        <p:spPr>
          <a:xfrm>
            <a:off x="7667625" y="5373688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7" name="椭圆 4125"/>
          <p:cNvSpPr/>
          <p:nvPr/>
        </p:nvSpPr>
        <p:spPr>
          <a:xfrm>
            <a:off x="6732588" y="5373688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8" name="椭圆 4126"/>
          <p:cNvSpPr/>
          <p:nvPr/>
        </p:nvSpPr>
        <p:spPr>
          <a:xfrm>
            <a:off x="5724525" y="5373688"/>
            <a:ext cx="755650" cy="7921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lang="zh-CN" altLang="en-US" dirty="0"/>
          </a:p>
        </p:txBody>
      </p:sp>
      <p:sp>
        <p:nvSpPr>
          <p:cNvPr id="5122" name="文本占位符 6146"/>
          <p:cNvSpPr>
            <a:spLocks noGrp="1"/>
          </p:cNvSpPr>
          <p:nvPr>
            <p:ph idx="1"/>
          </p:nvPr>
        </p:nvSpPr>
        <p:spPr>
          <a:ln/>
        </p:spPr>
        <p:txBody>
          <a:bodyPr anchor="t" anchorCtr="0"/>
          <a:p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1979613" y="2420938"/>
            <a:ext cx="4897438" cy="2663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在屏幕上显示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Tclsevers</dc:creator>
  <cp:lastModifiedBy>幸福说我太小</cp:lastModifiedBy>
  <cp:revision>5</cp:revision>
  <dcterms:created xsi:type="dcterms:W3CDTF">2016-11-20T09:48:59Z</dcterms:created>
  <dcterms:modified xsi:type="dcterms:W3CDTF">2023-12-07T08:38:53Z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8A21521FAEA340798408A3ECD8974F14_13</vt:lpwstr>
  </property>
</Properties>
</file>