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</p:sldMasterIdLst>
  <p:notesMasterIdLst>
    <p:notesMasterId r:id="rId20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7146EB1-99F9-40EB-9386-EC60082E9B97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DB7123-BC05-4DA0-A815-C5FC6B83380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79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B7123-BC05-4DA0-A815-C5FC6B83380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1AA83-8C54-4AB0-81EB-E21DC9B019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73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1CC94-3F5B-4395-95C6-C77256FEA5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539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07188-2168-4D92-A6AA-D4A02282E3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1292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9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6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9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7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1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19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F021D-3BFE-4D13-89FA-71D17F48E4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2215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78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08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4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903B3-2335-40D5-9729-F81D8004BD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002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F137E-C6E6-4654-AA32-AF718959F88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827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702BF-4C68-4EBC-BF41-AB44083920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17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5BADF-3F93-4D1A-94E3-0EFB4F6A8E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281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10B9E-F16B-427C-A3D1-7AB591163D5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701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4DF91-8B37-448B-A099-BA81F7932FB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84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97D55-008E-442A-9686-4C34C47AD3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435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6185"/>
            <a:ext cx="78867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05B9B3A6-EA7D-416F-8EE6-B8A29DC985D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6870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19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小猩猩封面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524" y="5943600"/>
            <a:ext cx="9134475" cy="47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0000"/>
              </a:lnSpc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.C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小猩猩内文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285"/>
            <a:ext cx="9144000" cy="52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小猩猩内文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285"/>
            <a:ext cx="9144000" cy="52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小猩猩内文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787400"/>
            <a:ext cx="913765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小猩猩内文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787400"/>
            <a:ext cx="913765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小猩猩内文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787400"/>
            <a:ext cx="913765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小猩猩内文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285"/>
            <a:ext cx="9144000" cy="52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小猩猩内文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787400"/>
            <a:ext cx="913765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5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小猩猩内文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285"/>
            <a:ext cx="9144000" cy="52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小猩猩内文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285"/>
            <a:ext cx="9144000" cy="52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66800" y="39624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pic>
        <p:nvPicPr>
          <p:cNvPr id="18434" name="Picture 2" descr="小猩猩内文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787400"/>
            <a:ext cx="913765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小猩猩内文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285"/>
            <a:ext cx="9144000" cy="52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小猩猩内文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285"/>
            <a:ext cx="9144000" cy="52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小猩猩内文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285"/>
            <a:ext cx="9144000" cy="52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小猩猩内文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285"/>
            <a:ext cx="9144000" cy="52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小猩猩内文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285"/>
            <a:ext cx="9144000" cy="52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513</Words>
  <Application>Microsoft Office PowerPoint</Application>
  <PresentationFormat>全屏显示(4:3)</PresentationFormat>
  <Paragraphs>39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Calibri Light</vt:lpstr>
      <vt:lpstr>Calibri</vt:lpstr>
      <vt:lpstr>微软雅黑</vt:lpstr>
      <vt:lpstr>Meiryo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17</cp:revision>
  <cp:lastPrinted>1601-01-01T00:00:00Z</cp:lastPrinted>
  <dcterms:created xsi:type="dcterms:W3CDTF">1601-01-01T00:00:00Z</dcterms:created>
  <dcterms:modified xsi:type="dcterms:W3CDTF">2018-12-24T08:18:54Z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