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57" r:id="rId4"/>
    <p:sldId id="3238" r:id="rId6"/>
    <p:sldId id="3195" r:id="rId7"/>
    <p:sldId id="3120" r:id="rId8"/>
    <p:sldId id="3028" r:id="rId9"/>
    <p:sldId id="3181" r:id="rId10"/>
    <p:sldId id="3121" r:id="rId11"/>
    <p:sldId id="3125" r:id="rId12"/>
    <p:sldId id="3127" r:id="rId13"/>
    <p:sldId id="3078" r:id="rId14"/>
    <p:sldId id="3268" r:id="rId15"/>
    <p:sldId id="3084" r:id="rId16"/>
    <p:sldId id="3226" r:id="rId17"/>
    <p:sldId id="3080" r:id="rId18"/>
    <p:sldId id="3197" r:id="rId19"/>
    <p:sldId id="3259" r:id="rId20"/>
    <p:sldId id="3217" r:id="rId21"/>
    <p:sldId id="3169" r:id="rId22"/>
    <p:sldId id="3052" r:id="rId23"/>
    <p:sldId id="3129" r:id="rId24"/>
  </p:sldIdLst>
  <p:sldSz cx="12192635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9" userDrawn="1">
          <p15:clr>
            <a:srgbClr val="A4A3A4"/>
          </p15:clr>
        </p15:guide>
        <p15:guide id="2" pos="38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g feng" initials="Df" lastIdx="0" clrIdx="0"/>
  <p:cmAuthor id="0" name="Sky123.Org" initials="" lastIdx="0" clrIdx="0"/>
  <p:cmAuthor id="3" name="DELL" initials="D" lastIdx="1" clrIdx="2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60" y="172"/>
      </p:cViewPr>
      <p:guideLst>
        <p:guide orient="horz" pos="1499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8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.wmf"/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3FB04-BA97-4BE7-91D2-BB02A428B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353F4-7FC6-44A8-AD87-06E7219104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D8D353F4-7FC6-44A8-AD87-06E721910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D353F4-7FC6-44A8-AD87-06E7219104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918" y="914400"/>
            <a:ext cx="9800165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918" y="3560400"/>
            <a:ext cx="9800165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60" y="774000"/>
            <a:ext cx="1097388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918" y="2484000"/>
            <a:ext cx="9800165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918" y="3560400"/>
            <a:ext cx="9800165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 rot="4947639">
            <a:off x="294707" y="207851"/>
            <a:ext cx="512195" cy="454490"/>
            <a:chOff x="128336" y="268705"/>
            <a:chExt cx="818149" cy="725905"/>
          </a:xfrm>
        </p:grpSpPr>
        <p:sp>
          <p:nvSpPr>
            <p:cNvPr id="10" name="椭圆 9"/>
            <p:cNvSpPr/>
            <p:nvPr>
              <p:custDataLst>
                <p:tags r:id="rId3"/>
              </p:custDataLst>
            </p:nvPr>
          </p:nvSpPr>
          <p:spPr>
            <a:xfrm>
              <a:off x="128336" y="709373"/>
              <a:ext cx="285237" cy="285237"/>
            </a:xfrm>
            <a:prstGeom prst="ellipse">
              <a:avLst/>
            </a:prstGeom>
            <a:solidFill>
              <a:srgbClr val="FD590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368969" y="268705"/>
              <a:ext cx="577516" cy="577516"/>
              <a:chOff x="368969" y="268705"/>
              <a:chExt cx="577516" cy="577516"/>
            </a:xfrm>
          </p:grpSpPr>
          <p:sp>
            <p:nvSpPr>
              <p:cNvPr id="12" name="泪滴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368969" y="268705"/>
                <a:ext cx="577516" cy="577516"/>
              </a:xfrm>
              <a:prstGeom prst="teardrop">
                <a:avLst/>
              </a:prstGeom>
              <a:solidFill>
                <a:srgbClr val="249EA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497306" y="397042"/>
                <a:ext cx="320842" cy="320842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</p:grpSp>
      <p:sp>
        <p:nvSpPr>
          <p:cNvPr id="16" name="直角三角形 15"/>
          <p:cNvSpPr/>
          <p:nvPr userDrawn="1">
            <p:custDataLst>
              <p:tags r:id="rId7"/>
            </p:custDataLst>
          </p:nvPr>
        </p:nvSpPr>
        <p:spPr>
          <a:xfrm rot="5400000">
            <a:off x="338922" y="-338890"/>
            <a:ext cx="5422769" cy="6100014"/>
          </a:xfrm>
          <a:prstGeom prst="rtTriangle">
            <a:avLst/>
          </a:prstGeom>
          <a:solidFill>
            <a:srgbClr val="249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7" name="直角三角形 16"/>
          <p:cNvSpPr/>
          <p:nvPr userDrawn="1">
            <p:custDataLst>
              <p:tags r:id="rId8"/>
            </p:custDataLst>
          </p:nvPr>
        </p:nvSpPr>
        <p:spPr>
          <a:xfrm flipH="1">
            <a:off x="6096600" y="0"/>
            <a:ext cx="6096600" cy="6858000"/>
          </a:xfrm>
          <a:prstGeom prst="rtTriangle">
            <a:avLst/>
          </a:prstGeom>
          <a:solidFill>
            <a:srgbClr val="F781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" name="矩形 1"/>
          <p:cNvSpPr/>
          <p:nvPr userDrawn="1">
            <p:custDataLst>
              <p:tags r:id="rId9"/>
            </p:custDataLst>
          </p:nvPr>
        </p:nvSpPr>
        <p:spPr>
          <a:xfrm>
            <a:off x="291901" y="300750"/>
            <a:ext cx="11609399" cy="616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60" y="608400"/>
            <a:ext cx="1097028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60" y="1490400"/>
            <a:ext cx="1097028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任意多边形: 形状 6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3776116" cy="1679346"/>
          </a:xfrm>
          <a:custGeom>
            <a:avLst/>
            <a:gdLst>
              <a:gd name="connsiteX0" fmla="*/ 0 w 3775744"/>
              <a:gd name="connsiteY0" fmla="*/ 0 h 1679346"/>
              <a:gd name="connsiteX1" fmla="*/ 3775744 w 3775744"/>
              <a:gd name="connsiteY1" fmla="*/ 0 h 1679346"/>
              <a:gd name="connsiteX2" fmla="*/ 3733800 w 3775744"/>
              <a:gd name="connsiteY2" fmla="*/ 10886 h 1679346"/>
              <a:gd name="connsiteX3" fmla="*/ 3668486 w 3775744"/>
              <a:gd name="connsiteY3" fmla="*/ 21771 h 1679346"/>
              <a:gd name="connsiteX4" fmla="*/ 1785257 w 3775744"/>
              <a:gd name="connsiteY4" fmla="*/ 239486 h 1679346"/>
              <a:gd name="connsiteX5" fmla="*/ 1099457 w 3775744"/>
              <a:gd name="connsiteY5" fmla="*/ 1121229 h 1679346"/>
              <a:gd name="connsiteX6" fmla="*/ 337457 w 3775744"/>
              <a:gd name="connsiteY6" fmla="*/ 1513114 h 1679346"/>
              <a:gd name="connsiteX7" fmla="*/ 148828 w 3775744"/>
              <a:gd name="connsiteY7" fmla="*/ 1605728 h 1679346"/>
              <a:gd name="connsiteX8" fmla="*/ 0 w 3775744"/>
              <a:gd name="connsiteY8" fmla="*/ 1679346 h 167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5744" h="1679345">
                <a:moveTo>
                  <a:pt x="0" y="0"/>
                </a:moveTo>
                <a:lnTo>
                  <a:pt x="3775744" y="0"/>
                </a:lnTo>
                <a:lnTo>
                  <a:pt x="3733800" y="10886"/>
                </a:lnTo>
                <a:cubicBezTo>
                  <a:pt x="3635829" y="41729"/>
                  <a:pt x="3668486" y="21771"/>
                  <a:pt x="3668486" y="21771"/>
                </a:cubicBezTo>
                <a:cubicBezTo>
                  <a:pt x="3343729" y="59871"/>
                  <a:pt x="2213428" y="56243"/>
                  <a:pt x="1785257" y="239486"/>
                </a:cubicBezTo>
                <a:cubicBezTo>
                  <a:pt x="1357086" y="422729"/>
                  <a:pt x="1340757" y="908958"/>
                  <a:pt x="1099457" y="1121229"/>
                </a:cubicBezTo>
                <a:cubicBezTo>
                  <a:pt x="858157" y="1333500"/>
                  <a:pt x="576943" y="1404257"/>
                  <a:pt x="337457" y="1513114"/>
                </a:cubicBezTo>
                <a:cubicBezTo>
                  <a:pt x="277586" y="1540328"/>
                  <a:pt x="213405" y="1572872"/>
                  <a:pt x="148828" y="1605728"/>
                </a:cubicBezTo>
                <a:lnTo>
                  <a:pt x="0" y="1679346"/>
                </a:lnTo>
                <a:close/>
              </a:path>
            </a:pathLst>
          </a:custGeom>
          <a:solidFill>
            <a:srgbClr val="7A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996" y="3848400"/>
            <a:ext cx="7769565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996" y="4615200"/>
            <a:ext cx="7769565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60" y="608400"/>
            <a:ext cx="1097028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60" y="1501200"/>
            <a:ext cx="517731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2231" y="1501200"/>
            <a:ext cx="517731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60" y="608400"/>
            <a:ext cx="1097028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60" y="1429200"/>
            <a:ext cx="5342926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60" y="1854000"/>
            <a:ext cx="5342926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6364" y="1421729"/>
            <a:ext cx="5342926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6364" y="1854000"/>
            <a:ext cx="5342926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60" y="608400"/>
            <a:ext cx="1097028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60" y="1555200"/>
            <a:ext cx="5233592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1025" y="1555200"/>
            <a:ext cx="5227715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5808" y="914400"/>
            <a:ext cx="1044103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90" y="914400"/>
            <a:ext cx="9170103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72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60" y="608400"/>
            <a:ext cx="1097028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60" y="1490400"/>
            <a:ext cx="1097028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60" y="6314400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405" y="6314400"/>
            <a:ext cx="396039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8474" y="6314400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5A4DE58D-C823-49E7-8DDC-9318D9C49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3DD792E2-F45C-4E0B-9CDD-BADAD6CD70C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20.xml"/><Relationship Id="rId26" Type="http://schemas.openxmlformats.org/officeDocument/2006/relationships/themeOverride" Target="../theme/themeOverride1.xml"/><Relationship Id="rId25" Type="http://schemas.openxmlformats.org/officeDocument/2006/relationships/image" Target="../media/image2.png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tags" Target="../tags/tag138.xml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9" Type="http://schemas.openxmlformats.org/officeDocument/2006/relationships/slideLayout" Target="../slideLayouts/slideLayout12.xml"/><Relationship Id="rId58" Type="http://schemas.openxmlformats.org/officeDocument/2006/relationships/tags" Target="../tags/tag335.xml"/><Relationship Id="rId57" Type="http://schemas.openxmlformats.org/officeDocument/2006/relationships/tags" Target="../tags/tag334.xml"/><Relationship Id="rId56" Type="http://schemas.openxmlformats.org/officeDocument/2006/relationships/tags" Target="../tags/tag333.xml"/><Relationship Id="rId55" Type="http://schemas.openxmlformats.org/officeDocument/2006/relationships/tags" Target="../tags/tag332.xml"/><Relationship Id="rId54" Type="http://schemas.openxmlformats.org/officeDocument/2006/relationships/tags" Target="../tags/tag331.xml"/><Relationship Id="rId53" Type="http://schemas.openxmlformats.org/officeDocument/2006/relationships/tags" Target="../tags/tag330.xml"/><Relationship Id="rId52" Type="http://schemas.openxmlformats.org/officeDocument/2006/relationships/tags" Target="../tags/tag329.xml"/><Relationship Id="rId51" Type="http://schemas.openxmlformats.org/officeDocument/2006/relationships/tags" Target="../tags/tag328.xml"/><Relationship Id="rId50" Type="http://schemas.openxmlformats.org/officeDocument/2006/relationships/tags" Target="../tags/tag327.xml"/><Relationship Id="rId5" Type="http://schemas.openxmlformats.org/officeDocument/2006/relationships/tags" Target="../tags/tag282.xml"/><Relationship Id="rId49" Type="http://schemas.openxmlformats.org/officeDocument/2006/relationships/tags" Target="../tags/tag326.xml"/><Relationship Id="rId48" Type="http://schemas.openxmlformats.org/officeDocument/2006/relationships/tags" Target="../tags/tag325.xml"/><Relationship Id="rId47" Type="http://schemas.openxmlformats.org/officeDocument/2006/relationships/tags" Target="../tags/tag324.xml"/><Relationship Id="rId46" Type="http://schemas.openxmlformats.org/officeDocument/2006/relationships/tags" Target="../tags/tag323.xml"/><Relationship Id="rId45" Type="http://schemas.openxmlformats.org/officeDocument/2006/relationships/tags" Target="../tags/tag322.xml"/><Relationship Id="rId44" Type="http://schemas.openxmlformats.org/officeDocument/2006/relationships/tags" Target="../tags/tag321.xml"/><Relationship Id="rId43" Type="http://schemas.openxmlformats.org/officeDocument/2006/relationships/tags" Target="../tags/tag320.xml"/><Relationship Id="rId42" Type="http://schemas.openxmlformats.org/officeDocument/2006/relationships/tags" Target="../tags/tag319.xml"/><Relationship Id="rId41" Type="http://schemas.openxmlformats.org/officeDocument/2006/relationships/tags" Target="../tags/tag318.xml"/><Relationship Id="rId40" Type="http://schemas.openxmlformats.org/officeDocument/2006/relationships/tags" Target="../tags/tag317.xml"/><Relationship Id="rId4" Type="http://schemas.openxmlformats.org/officeDocument/2006/relationships/tags" Target="../tags/tag281.xml"/><Relationship Id="rId39" Type="http://schemas.openxmlformats.org/officeDocument/2006/relationships/tags" Target="../tags/tag316.xml"/><Relationship Id="rId38" Type="http://schemas.openxmlformats.org/officeDocument/2006/relationships/tags" Target="../tags/tag315.xml"/><Relationship Id="rId37" Type="http://schemas.openxmlformats.org/officeDocument/2006/relationships/tags" Target="../tags/tag314.xml"/><Relationship Id="rId36" Type="http://schemas.openxmlformats.org/officeDocument/2006/relationships/tags" Target="../tags/tag313.xml"/><Relationship Id="rId35" Type="http://schemas.openxmlformats.org/officeDocument/2006/relationships/tags" Target="../tags/tag312.xml"/><Relationship Id="rId34" Type="http://schemas.openxmlformats.org/officeDocument/2006/relationships/tags" Target="../tags/tag311.xml"/><Relationship Id="rId33" Type="http://schemas.openxmlformats.org/officeDocument/2006/relationships/tags" Target="../tags/tag310.xml"/><Relationship Id="rId32" Type="http://schemas.openxmlformats.org/officeDocument/2006/relationships/tags" Target="../tags/tag309.xml"/><Relationship Id="rId31" Type="http://schemas.openxmlformats.org/officeDocument/2006/relationships/tags" Target="../tags/tag308.xml"/><Relationship Id="rId30" Type="http://schemas.openxmlformats.org/officeDocument/2006/relationships/tags" Target="../tags/tag307.xml"/><Relationship Id="rId3" Type="http://schemas.openxmlformats.org/officeDocument/2006/relationships/tags" Target="../tags/tag280.xml"/><Relationship Id="rId29" Type="http://schemas.openxmlformats.org/officeDocument/2006/relationships/tags" Target="../tags/tag306.xml"/><Relationship Id="rId28" Type="http://schemas.openxmlformats.org/officeDocument/2006/relationships/tags" Target="../tags/tag305.xml"/><Relationship Id="rId27" Type="http://schemas.openxmlformats.org/officeDocument/2006/relationships/tags" Target="../tags/tag304.xml"/><Relationship Id="rId26" Type="http://schemas.openxmlformats.org/officeDocument/2006/relationships/tags" Target="../tags/tag303.xml"/><Relationship Id="rId25" Type="http://schemas.openxmlformats.org/officeDocument/2006/relationships/tags" Target="../tags/tag302.xml"/><Relationship Id="rId24" Type="http://schemas.openxmlformats.org/officeDocument/2006/relationships/tags" Target="../tags/tag301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tags" Target="../tags/tag279.xml"/><Relationship Id="rId19" Type="http://schemas.openxmlformats.org/officeDocument/2006/relationships/tags" Target="../tags/tag296.xml"/><Relationship Id="rId18" Type="http://schemas.openxmlformats.org/officeDocument/2006/relationships/tags" Target="../tags/tag295.xml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image" Target="../media/image15.png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8" Type="http://schemas.openxmlformats.org/officeDocument/2006/relationships/slideLayout" Target="../slideLayouts/slideLayout12.xml"/><Relationship Id="rId27" Type="http://schemas.openxmlformats.org/officeDocument/2006/relationships/tags" Target="../tags/tag361.xml"/><Relationship Id="rId26" Type="http://schemas.openxmlformats.org/officeDocument/2006/relationships/tags" Target="../tags/tag360.xml"/><Relationship Id="rId25" Type="http://schemas.openxmlformats.org/officeDocument/2006/relationships/tags" Target="../tags/tag359.xml"/><Relationship Id="rId24" Type="http://schemas.openxmlformats.org/officeDocument/2006/relationships/tags" Target="../tags/tag358.xml"/><Relationship Id="rId23" Type="http://schemas.openxmlformats.org/officeDocument/2006/relationships/tags" Target="../tags/tag357.xml"/><Relationship Id="rId22" Type="http://schemas.openxmlformats.org/officeDocument/2006/relationships/tags" Target="../tags/tag356.xml"/><Relationship Id="rId21" Type="http://schemas.openxmlformats.org/officeDocument/2006/relationships/tags" Target="../tags/tag355.xml"/><Relationship Id="rId20" Type="http://schemas.openxmlformats.org/officeDocument/2006/relationships/tags" Target="../tags/tag354.xml"/><Relationship Id="rId2" Type="http://schemas.openxmlformats.org/officeDocument/2006/relationships/tags" Target="../tags/tag337.xml"/><Relationship Id="rId19" Type="http://schemas.openxmlformats.org/officeDocument/2006/relationships/tags" Target="../tags/tag353.xml"/><Relationship Id="rId18" Type="http://schemas.openxmlformats.org/officeDocument/2006/relationships/tags" Target="../tags/tag352.xml"/><Relationship Id="rId17" Type="http://schemas.openxmlformats.org/officeDocument/2006/relationships/tags" Target="../tags/tag351.xml"/><Relationship Id="rId16" Type="http://schemas.openxmlformats.org/officeDocument/2006/relationships/tags" Target="../tags/tag350.xml"/><Relationship Id="rId15" Type="http://schemas.openxmlformats.org/officeDocument/2006/relationships/tags" Target="../tags/tag34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9" Type="http://schemas.openxmlformats.org/officeDocument/2006/relationships/slideLayout" Target="../slideLayouts/slideLayout12.xml"/><Relationship Id="rId18" Type="http://schemas.openxmlformats.org/officeDocument/2006/relationships/image" Target="../media/image24.png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tags" Target="../tags/tag3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6" Type="http://schemas.openxmlformats.org/officeDocument/2006/relationships/vmlDrawing" Target="../drawings/vmlDrawing3.vml"/><Relationship Id="rId45" Type="http://schemas.openxmlformats.org/officeDocument/2006/relationships/slideLayout" Target="../slideLayouts/slideLayout12.xml"/><Relationship Id="rId44" Type="http://schemas.openxmlformats.org/officeDocument/2006/relationships/tags" Target="../tags/tag409.xml"/><Relationship Id="rId43" Type="http://schemas.openxmlformats.org/officeDocument/2006/relationships/tags" Target="../tags/tag408.xml"/><Relationship Id="rId42" Type="http://schemas.openxmlformats.org/officeDocument/2006/relationships/tags" Target="../tags/tag407.xml"/><Relationship Id="rId41" Type="http://schemas.openxmlformats.org/officeDocument/2006/relationships/image" Target="../media/image31.wmf"/><Relationship Id="rId40" Type="http://schemas.openxmlformats.org/officeDocument/2006/relationships/oleObject" Target="../embeddings/oleObject14.bin"/><Relationship Id="rId4" Type="http://schemas.openxmlformats.org/officeDocument/2006/relationships/tags" Target="../tags/tag382.xml"/><Relationship Id="rId39" Type="http://schemas.openxmlformats.org/officeDocument/2006/relationships/image" Target="../media/image30.wmf"/><Relationship Id="rId38" Type="http://schemas.openxmlformats.org/officeDocument/2006/relationships/oleObject" Target="../embeddings/oleObject13.bin"/><Relationship Id="rId37" Type="http://schemas.openxmlformats.org/officeDocument/2006/relationships/tags" Target="../tags/tag406.xml"/><Relationship Id="rId36" Type="http://schemas.openxmlformats.org/officeDocument/2006/relationships/tags" Target="../tags/tag405.xml"/><Relationship Id="rId35" Type="http://schemas.openxmlformats.org/officeDocument/2006/relationships/tags" Target="../tags/tag404.xml"/><Relationship Id="rId34" Type="http://schemas.openxmlformats.org/officeDocument/2006/relationships/tags" Target="../tags/tag403.xml"/><Relationship Id="rId33" Type="http://schemas.openxmlformats.org/officeDocument/2006/relationships/tags" Target="../tags/tag402.xml"/><Relationship Id="rId32" Type="http://schemas.openxmlformats.org/officeDocument/2006/relationships/tags" Target="../tags/tag401.xml"/><Relationship Id="rId31" Type="http://schemas.openxmlformats.org/officeDocument/2006/relationships/image" Target="../media/image29.png"/><Relationship Id="rId30" Type="http://schemas.openxmlformats.org/officeDocument/2006/relationships/tags" Target="../tags/tag400.xml"/><Relationship Id="rId3" Type="http://schemas.openxmlformats.org/officeDocument/2006/relationships/tags" Target="../tags/tag381.xml"/><Relationship Id="rId29" Type="http://schemas.openxmlformats.org/officeDocument/2006/relationships/tags" Target="../tags/tag399.xml"/><Relationship Id="rId28" Type="http://schemas.openxmlformats.org/officeDocument/2006/relationships/tags" Target="../tags/tag398.xml"/><Relationship Id="rId27" Type="http://schemas.openxmlformats.org/officeDocument/2006/relationships/tags" Target="../tags/tag397.xml"/><Relationship Id="rId26" Type="http://schemas.openxmlformats.org/officeDocument/2006/relationships/tags" Target="../tags/tag396.xml"/><Relationship Id="rId25" Type="http://schemas.openxmlformats.org/officeDocument/2006/relationships/tags" Target="../tags/tag395.xml"/><Relationship Id="rId24" Type="http://schemas.openxmlformats.org/officeDocument/2006/relationships/image" Target="../media/image28.wmf"/><Relationship Id="rId23" Type="http://schemas.openxmlformats.org/officeDocument/2006/relationships/oleObject" Target="../embeddings/oleObject12.bin"/><Relationship Id="rId22" Type="http://schemas.openxmlformats.org/officeDocument/2006/relationships/image" Target="../media/image27.wmf"/><Relationship Id="rId21" Type="http://schemas.openxmlformats.org/officeDocument/2006/relationships/oleObject" Target="../embeddings/oleObject11.bin"/><Relationship Id="rId20" Type="http://schemas.openxmlformats.org/officeDocument/2006/relationships/image" Target="../media/image26.wmf"/><Relationship Id="rId2" Type="http://schemas.openxmlformats.org/officeDocument/2006/relationships/tags" Target="../tags/tag380.xml"/><Relationship Id="rId19" Type="http://schemas.openxmlformats.org/officeDocument/2006/relationships/oleObject" Target="../embeddings/oleObject10.bin"/><Relationship Id="rId18" Type="http://schemas.openxmlformats.org/officeDocument/2006/relationships/image" Target="../media/image25.wmf"/><Relationship Id="rId17" Type="http://schemas.openxmlformats.org/officeDocument/2006/relationships/oleObject" Target="../embeddings/oleObject9.bin"/><Relationship Id="rId16" Type="http://schemas.openxmlformats.org/officeDocument/2006/relationships/tags" Target="../tags/tag394.xml"/><Relationship Id="rId15" Type="http://schemas.openxmlformats.org/officeDocument/2006/relationships/tags" Target="../tags/tag393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tags" Target="../tags/tag37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tags" Target="../tags/tag41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437.xml"/><Relationship Id="rId22" Type="http://schemas.openxmlformats.org/officeDocument/2006/relationships/tags" Target="../tags/tag436.xml"/><Relationship Id="rId21" Type="http://schemas.openxmlformats.org/officeDocument/2006/relationships/tags" Target="../tags/tag435.xml"/><Relationship Id="rId20" Type="http://schemas.openxmlformats.org/officeDocument/2006/relationships/tags" Target="../tags/tag434.xml"/><Relationship Id="rId2" Type="http://schemas.openxmlformats.org/officeDocument/2006/relationships/tags" Target="../tags/tag416.xml"/><Relationship Id="rId19" Type="http://schemas.openxmlformats.org/officeDocument/2006/relationships/tags" Target="../tags/tag433.xml"/><Relationship Id="rId18" Type="http://schemas.openxmlformats.org/officeDocument/2006/relationships/tags" Target="../tags/tag432.xml"/><Relationship Id="rId17" Type="http://schemas.openxmlformats.org/officeDocument/2006/relationships/tags" Target="../tags/tag431.xml"/><Relationship Id="rId16" Type="http://schemas.openxmlformats.org/officeDocument/2006/relationships/tags" Target="../tags/tag430.xml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tags" Target="../tags/tag41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tags" Target="../tags/tag440.xml"/><Relationship Id="rId3" Type="http://schemas.openxmlformats.org/officeDocument/2006/relationships/tags" Target="../tags/tag439.xml"/><Relationship Id="rId2" Type="http://schemas.openxmlformats.org/officeDocument/2006/relationships/image" Target="../media/image33.GIF"/><Relationship Id="rId1" Type="http://schemas.openxmlformats.org/officeDocument/2006/relationships/tags" Target="../tags/tag438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44.xml"/><Relationship Id="rId5" Type="http://schemas.openxmlformats.org/officeDocument/2006/relationships/image" Target="../media/image36.png"/><Relationship Id="rId4" Type="http://schemas.openxmlformats.org/officeDocument/2006/relationships/tags" Target="../tags/tag443.xml"/><Relationship Id="rId3" Type="http://schemas.openxmlformats.org/officeDocument/2006/relationships/image" Target="../media/image35.GIF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458.xml"/><Relationship Id="rId14" Type="http://schemas.openxmlformats.org/officeDocument/2006/relationships/tags" Target="../tags/tag457.xml"/><Relationship Id="rId13" Type="http://schemas.openxmlformats.org/officeDocument/2006/relationships/tags" Target="../tags/tag456.xml"/><Relationship Id="rId12" Type="http://schemas.openxmlformats.org/officeDocument/2006/relationships/tags" Target="../tags/tag455.xml"/><Relationship Id="rId11" Type="http://schemas.openxmlformats.org/officeDocument/2006/relationships/tags" Target="../tags/tag454.xml"/><Relationship Id="rId10" Type="http://schemas.openxmlformats.org/officeDocument/2006/relationships/tags" Target="../tags/tag453.xml"/><Relationship Id="rId1" Type="http://schemas.openxmlformats.org/officeDocument/2006/relationships/tags" Target="../tags/tag44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67.xml"/><Relationship Id="rId8" Type="http://schemas.openxmlformats.org/officeDocument/2006/relationships/tags" Target="../tags/tag466.xml"/><Relationship Id="rId7" Type="http://schemas.openxmlformats.org/officeDocument/2006/relationships/tags" Target="../tags/tag465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460.xml"/><Relationship Id="rId19" Type="http://schemas.openxmlformats.org/officeDocument/2006/relationships/slideLayout" Target="../slideLayouts/slideLayout20.xml"/><Relationship Id="rId18" Type="http://schemas.openxmlformats.org/officeDocument/2006/relationships/themeOverride" Target="../theme/themeOverride2.xml"/><Relationship Id="rId17" Type="http://schemas.openxmlformats.org/officeDocument/2006/relationships/image" Target="../media/image38.png"/><Relationship Id="rId16" Type="http://schemas.openxmlformats.org/officeDocument/2006/relationships/tags" Target="../tags/tag474.xml"/><Relationship Id="rId15" Type="http://schemas.openxmlformats.org/officeDocument/2006/relationships/tags" Target="../tags/tag473.xml"/><Relationship Id="rId14" Type="http://schemas.openxmlformats.org/officeDocument/2006/relationships/tags" Target="../tags/tag472.xml"/><Relationship Id="rId13" Type="http://schemas.openxmlformats.org/officeDocument/2006/relationships/tags" Target="../tags/tag471.xml"/><Relationship Id="rId12" Type="http://schemas.openxmlformats.org/officeDocument/2006/relationships/tags" Target="../tags/tag470.xml"/><Relationship Id="rId11" Type="http://schemas.openxmlformats.org/officeDocument/2006/relationships/tags" Target="../tags/tag469.xml"/><Relationship Id="rId10" Type="http://schemas.openxmlformats.org/officeDocument/2006/relationships/tags" Target="../tags/tag468.xml"/><Relationship Id="rId1" Type="http://schemas.openxmlformats.org/officeDocument/2006/relationships/tags" Target="../tags/tag4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67.xml"/><Relationship Id="rId7" Type="http://schemas.openxmlformats.org/officeDocument/2006/relationships/image" Target="../media/image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0.GIF"/><Relationship Id="rId3" Type="http://schemas.openxmlformats.org/officeDocument/2006/relationships/image" Target="../media/image39.GIF"/><Relationship Id="rId2" Type="http://schemas.openxmlformats.org/officeDocument/2006/relationships/tags" Target="../tags/tag479.xml"/><Relationship Id="rId1" Type="http://schemas.openxmlformats.org/officeDocument/2006/relationships/tags" Target="../tags/tag478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69.xml"/><Relationship Id="rId2" Type="http://schemas.openxmlformats.org/officeDocument/2006/relationships/image" Target="../media/image5.png"/><Relationship Id="rId1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9.png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image" Target="../media/image10.png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slide" Target="slide1.xml"/><Relationship Id="rId2" Type="http://schemas.openxmlformats.org/officeDocument/2006/relationships/tags" Target="../tags/tag178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1.png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89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tags" Target="../tags/tag188.xml"/><Relationship Id="rId3" Type="http://schemas.openxmlformats.org/officeDocument/2006/relationships/slide" Target="slide1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image" Target="../media/image14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slide" Target="slide1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9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7" Type="http://schemas.openxmlformats.org/officeDocument/2006/relationships/vmlDrawing" Target="../drawings/vmlDrawing1.vml"/><Relationship Id="rId46" Type="http://schemas.openxmlformats.org/officeDocument/2006/relationships/slideLayout" Target="../slideLayouts/slideLayout12.xml"/><Relationship Id="rId45" Type="http://schemas.openxmlformats.org/officeDocument/2006/relationships/tags" Target="../tags/tag241.xml"/><Relationship Id="rId44" Type="http://schemas.openxmlformats.org/officeDocument/2006/relationships/image" Target="../media/image19.wmf"/><Relationship Id="rId43" Type="http://schemas.openxmlformats.org/officeDocument/2006/relationships/oleObject" Target="../embeddings/oleObject4.bin"/><Relationship Id="rId42" Type="http://schemas.openxmlformats.org/officeDocument/2006/relationships/tags" Target="../tags/tag240.xml"/><Relationship Id="rId41" Type="http://schemas.openxmlformats.org/officeDocument/2006/relationships/tags" Target="../tags/tag239.xml"/><Relationship Id="rId40" Type="http://schemas.openxmlformats.org/officeDocument/2006/relationships/image" Target="../media/image18.wmf"/><Relationship Id="rId4" Type="http://schemas.openxmlformats.org/officeDocument/2006/relationships/image" Target="../media/image15.png"/><Relationship Id="rId39" Type="http://schemas.openxmlformats.org/officeDocument/2006/relationships/oleObject" Target="../embeddings/oleObject3.bin"/><Relationship Id="rId38" Type="http://schemas.openxmlformats.org/officeDocument/2006/relationships/tags" Target="../tags/tag238.xml"/><Relationship Id="rId37" Type="http://schemas.openxmlformats.org/officeDocument/2006/relationships/tags" Target="../tags/tag237.xml"/><Relationship Id="rId36" Type="http://schemas.openxmlformats.org/officeDocument/2006/relationships/image" Target="../media/image17.wmf"/><Relationship Id="rId35" Type="http://schemas.openxmlformats.org/officeDocument/2006/relationships/oleObject" Target="../embeddings/oleObject2.bin"/><Relationship Id="rId34" Type="http://schemas.openxmlformats.org/officeDocument/2006/relationships/tags" Target="../tags/tag236.xml"/><Relationship Id="rId33" Type="http://schemas.openxmlformats.org/officeDocument/2006/relationships/tags" Target="../tags/tag235.xml"/><Relationship Id="rId32" Type="http://schemas.openxmlformats.org/officeDocument/2006/relationships/image" Target="../media/image16.wmf"/><Relationship Id="rId31" Type="http://schemas.openxmlformats.org/officeDocument/2006/relationships/oleObject" Target="../embeddings/oleObject1.bin"/><Relationship Id="rId30" Type="http://schemas.openxmlformats.org/officeDocument/2006/relationships/tags" Target="../tags/tag234.xml"/><Relationship Id="rId3" Type="http://schemas.openxmlformats.org/officeDocument/2006/relationships/tags" Target="../tags/tag208.xml"/><Relationship Id="rId29" Type="http://schemas.openxmlformats.org/officeDocument/2006/relationships/tags" Target="../tags/tag233.xml"/><Relationship Id="rId28" Type="http://schemas.openxmlformats.org/officeDocument/2006/relationships/tags" Target="../tags/tag232.xml"/><Relationship Id="rId27" Type="http://schemas.openxmlformats.org/officeDocument/2006/relationships/tags" Target="../tags/tag231.xml"/><Relationship Id="rId26" Type="http://schemas.openxmlformats.org/officeDocument/2006/relationships/tags" Target="../tags/tag230.xml"/><Relationship Id="rId25" Type="http://schemas.openxmlformats.org/officeDocument/2006/relationships/tags" Target="../tags/tag229.xml"/><Relationship Id="rId24" Type="http://schemas.openxmlformats.org/officeDocument/2006/relationships/tags" Target="../tags/tag228.xml"/><Relationship Id="rId23" Type="http://schemas.openxmlformats.org/officeDocument/2006/relationships/tags" Target="../tags/tag227.xml"/><Relationship Id="rId22" Type="http://schemas.openxmlformats.org/officeDocument/2006/relationships/tags" Target="../tags/tag226.xml"/><Relationship Id="rId21" Type="http://schemas.openxmlformats.org/officeDocument/2006/relationships/tags" Target="../tags/tag225.xml"/><Relationship Id="rId20" Type="http://schemas.openxmlformats.org/officeDocument/2006/relationships/tags" Target="../tags/tag224.xml"/><Relationship Id="rId2" Type="http://schemas.openxmlformats.org/officeDocument/2006/relationships/tags" Target="../tags/tag207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image" Target="../media/image15.png"/><Relationship Id="rId5" Type="http://schemas.openxmlformats.org/officeDocument/2006/relationships/tags" Target="../tags/tag246.xml"/><Relationship Id="rId47" Type="http://schemas.openxmlformats.org/officeDocument/2006/relationships/vmlDrawing" Target="../drawings/vmlDrawing2.vml"/><Relationship Id="rId46" Type="http://schemas.openxmlformats.org/officeDocument/2006/relationships/slideLayout" Target="../slideLayouts/slideLayout12.xml"/><Relationship Id="rId45" Type="http://schemas.openxmlformats.org/officeDocument/2006/relationships/tags" Target="../tags/tag277.xml"/><Relationship Id="rId44" Type="http://schemas.openxmlformats.org/officeDocument/2006/relationships/tags" Target="../tags/tag276.xml"/><Relationship Id="rId43" Type="http://schemas.openxmlformats.org/officeDocument/2006/relationships/image" Target="../media/image23.wmf"/><Relationship Id="rId42" Type="http://schemas.openxmlformats.org/officeDocument/2006/relationships/oleObject" Target="../embeddings/oleObject8.bin"/><Relationship Id="rId41" Type="http://schemas.openxmlformats.org/officeDocument/2006/relationships/tags" Target="../tags/tag275.xml"/><Relationship Id="rId40" Type="http://schemas.openxmlformats.org/officeDocument/2006/relationships/tags" Target="../tags/tag274.xml"/><Relationship Id="rId4" Type="http://schemas.openxmlformats.org/officeDocument/2006/relationships/tags" Target="../tags/tag245.xml"/><Relationship Id="rId39" Type="http://schemas.openxmlformats.org/officeDocument/2006/relationships/image" Target="../media/image22.wmf"/><Relationship Id="rId38" Type="http://schemas.openxmlformats.org/officeDocument/2006/relationships/oleObject" Target="../embeddings/oleObject7.bin"/><Relationship Id="rId37" Type="http://schemas.openxmlformats.org/officeDocument/2006/relationships/tags" Target="../tags/tag273.xml"/><Relationship Id="rId36" Type="http://schemas.openxmlformats.org/officeDocument/2006/relationships/tags" Target="../tags/tag272.xml"/><Relationship Id="rId35" Type="http://schemas.openxmlformats.org/officeDocument/2006/relationships/image" Target="../media/image21.wmf"/><Relationship Id="rId34" Type="http://schemas.openxmlformats.org/officeDocument/2006/relationships/oleObject" Target="../embeddings/oleObject6.bin"/><Relationship Id="rId33" Type="http://schemas.openxmlformats.org/officeDocument/2006/relationships/tags" Target="../tags/tag271.xml"/><Relationship Id="rId32" Type="http://schemas.openxmlformats.org/officeDocument/2006/relationships/tags" Target="../tags/tag270.xml"/><Relationship Id="rId31" Type="http://schemas.openxmlformats.org/officeDocument/2006/relationships/tags" Target="../tags/tag269.xml"/><Relationship Id="rId30" Type="http://schemas.openxmlformats.org/officeDocument/2006/relationships/image" Target="../media/image20.wmf"/><Relationship Id="rId3" Type="http://schemas.openxmlformats.org/officeDocument/2006/relationships/tags" Target="../tags/tag244.xml"/><Relationship Id="rId29" Type="http://schemas.openxmlformats.org/officeDocument/2006/relationships/oleObject" Target="../embeddings/oleObject5.bin"/><Relationship Id="rId28" Type="http://schemas.openxmlformats.org/officeDocument/2006/relationships/tags" Target="../tags/tag268.xml"/><Relationship Id="rId27" Type="http://schemas.openxmlformats.org/officeDocument/2006/relationships/tags" Target="../tags/tag267.xml"/><Relationship Id="rId26" Type="http://schemas.openxmlformats.org/officeDocument/2006/relationships/tags" Target="../tags/tag266.xml"/><Relationship Id="rId25" Type="http://schemas.openxmlformats.org/officeDocument/2006/relationships/tags" Target="../tags/tag265.xml"/><Relationship Id="rId24" Type="http://schemas.openxmlformats.org/officeDocument/2006/relationships/tags" Target="../tags/tag264.xml"/><Relationship Id="rId23" Type="http://schemas.openxmlformats.org/officeDocument/2006/relationships/tags" Target="../tags/tag263.xml"/><Relationship Id="rId22" Type="http://schemas.openxmlformats.org/officeDocument/2006/relationships/tags" Target="../tags/tag262.xml"/><Relationship Id="rId21" Type="http://schemas.openxmlformats.org/officeDocument/2006/relationships/tags" Target="../tags/tag261.xml"/><Relationship Id="rId20" Type="http://schemas.openxmlformats.org/officeDocument/2006/relationships/tags" Target="../tags/tag260.xml"/><Relationship Id="rId2" Type="http://schemas.openxmlformats.org/officeDocument/2006/relationships/tags" Target="../tags/tag243.xml"/><Relationship Id="rId19" Type="http://schemas.openxmlformats.org/officeDocument/2006/relationships/tags" Target="../tags/tag259.xml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94158" y="725906"/>
            <a:ext cx="11004885" cy="5406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7873330" y="1490980"/>
            <a:ext cx="3522345" cy="3522345"/>
            <a:chOff x="6962274" y="1667736"/>
            <a:chExt cx="3522528" cy="3522528"/>
          </a:xfrm>
        </p:grpSpPr>
        <p:sp>
          <p:nvSpPr>
            <p:cNvPr id="8" name="椭圆 7"/>
            <p:cNvSpPr/>
            <p:nvPr>
              <p:custDataLst>
                <p:tags r:id="rId3"/>
              </p:custDataLst>
            </p:nvPr>
          </p:nvSpPr>
          <p:spPr>
            <a:xfrm>
              <a:off x="6962274" y="1667736"/>
              <a:ext cx="3522528" cy="3522528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4"/>
              </p:custDataLst>
            </p:nvPr>
          </p:nvSpPr>
          <p:spPr>
            <a:xfrm>
              <a:off x="7335575" y="2041037"/>
              <a:ext cx="2775927" cy="2775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10036271" y="4553756"/>
            <a:ext cx="339088" cy="339088"/>
          </a:xfrm>
          <a:prstGeom prst="ellipse">
            <a:avLst/>
          </a:prstGeom>
          <a:solidFill>
            <a:schemeClr val="accent4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10740317" y="3252539"/>
            <a:ext cx="485274" cy="485274"/>
          </a:xfrm>
          <a:prstGeom prst="ellipse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8984179" y="4648200"/>
            <a:ext cx="1070337" cy="1070337"/>
          </a:xfrm>
          <a:prstGeom prst="ellipse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7148694" y="4892843"/>
            <a:ext cx="577515" cy="577515"/>
          </a:xfrm>
          <a:prstGeom prst="ellipse">
            <a:avLst/>
          </a:prstGeom>
          <a:solidFill>
            <a:schemeClr val="accent4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-3105846" y="5195860"/>
            <a:ext cx="1439719" cy="673768"/>
            <a:chOff x="8124669" y="1154243"/>
            <a:chExt cx="1673435" cy="783144"/>
          </a:xfrm>
        </p:grpSpPr>
        <p:sp>
          <p:nvSpPr>
            <p:cNvPr id="26" name="椭圆 25"/>
            <p:cNvSpPr/>
            <p:nvPr>
              <p:custDataLst>
                <p:tags r:id="rId10"/>
              </p:custDataLst>
            </p:nvPr>
          </p:nvSpPr>
          <p:spPr>
            <a:xfrm>
              <a:off x="8124669" y="1154243"/>
              <a:ext cx="764498" cy="76449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1"/>
              </p:custDataLst>
            </p:nvPr>
          </p:nvSpPr>
          <p:spPr>
            <a:xfrm>
              <a:off x="9033605" y="1172889"/>
              <a:ext cx="764499" cy="7644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2"/>
            </p:custDataLst>
          </p:nvPr>
        </p:nvGrpSpPr>
        <p:grpSpPr>
          <a:xfrm>
            <a:off x="394394" y="725782"/>
            <a:ext cx="6647180" cy="4384621"/>
            <a:chOff x="6319396" y="615062"/>
            <a:chExt cx="6647180" cy="4384621"/>
          </a:xfrm>
        </p:grpSpPr>
        <p:sp>
          <p:nvSpPr>
            <p:cNvPr id="25" name="矩形 24"/>
            <p:cNvSpPr/>
            <p:nvPr>
              <p:custDataLst>
                <p:tags r:id="rId13"/>
              </p:custDataLst>
            </p:nvPr>
          </p:nvSpPr>
          <p:spPr bwMode="auto">
            <a:xfrm>
              <a:off x="6932171" y="2756917"/>
              <a:ext cx="6034405" cy="7683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sz="4400" b="1" i="0" u="none" strike="noStrike" kern="1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5.2 运动的合成与分解</a:t>
              </a:r>
              <a:endParaRPr kumimoji="0" sz="4400" b="1" i="0" u="none" strike="noStrike" kern="1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  <p:grpSp>
          <p:nvGrpSpPr>
            <p:cNvPr id="29" name="组合 28"/>
            <p:cNvGrpSpPr/>
            <p:nvPr>
              <p:custDataLst>
                <p:tags r:id="rId14"/>
              </p:custDataLst>
            </p:nvPr>
          </p:nvGrpSpPr>
          <p:grpSpPr>
            <a:xfrm>
              <a:off x="6319396" y="615062"/>
              <a:ext cx="5295051" cy="4384621"/>
              <a:chOff x="6319396" y="615062"/>
              <a:chExt cx="5295051" cy="4384621"/>
            </a:xfrm>
          </p:grpSpPr>
          <p:sp>
            <p:nvSpPr>
              <p:cNvPr id="30" name="圆角矩形 84"/>
              <p:cNvSpPr/>
              <p:nvPr>
                <p:custDataLst>
                  <p:tags r:id="rId15"/>
                </p:custDataLst>
              </p:nvPr>
            </p:nvSpPr>
            <p:spPr>
              <a:xfrm>
                <a:off x="6319396" y="615062"/>
                <a:ext cx="4680585" cy="476847"/>
              </a:xfrm>
              <a:prstGeom prst="roundRect">
                <a:avLst>
                  <a:gd name="adj" fmla="val 50000"/>
                </a:avLst>
              </a:prstGeom>
              <a:solidFill>
                <a:srgbClr val="FAAF61"/>
              </a:solidFill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3429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人教版（</a:t>
                </a:r>
                <a:r>
                  <a:rPr kumimoji="0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2019</a:t>
                </a: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）物理（必修第二册）</a:t>
                </a: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6319396" y="1247522"/>
                <a:ext cx="3263900" cy="460375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00" cap="none" spc="0" normalizeH="0" baseline="0" noProof="0">
                    <a:ln>
                      <a:noFill/>
                    </a:ln>
                    <a:solidFill>
                      <a:srgbClr val="249C9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第五章</a:t>
                </a:r>
                <a:r>
                  <a:rPr kumimoji="0" lang="en-US" altLang="zh-CN" sz="2400" b="1" i="0" u="none" strike="noStrike" kern="100" cap="none" spc="0" normalizeH="0" baseline="0" noProof="0">
                    <a:ln>
                      <a:noFill/>
                    </a:ln>
                    <a:solidFill>
                      <a:srgbClr val="249C9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    </a:t>
                </a:r>
                <a:r>
                  <a:rPr kumimoji="0" lang="zh-CN" altLang="en-US" sz="2400" b="1" i="0" u="none" strike="noStrike" kern="100" cap="none" spc="0" normalizeH="0" baseline="0" noProof="0">
                    <a:ln>
                      <a:noFill/>
                    </a:ln>
                    <a:solidFill>
                      <a:srgbClr val="249C9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曲线运动</a:t>
                </a:r>
                <a:endParaRPr kumimoji="0" lang="zh-CN" altLang="en-US" sz="2400" b="1" i="0" u="none" strike="noStrike" kern="100" cap="none" spc="0" normalizeH="0" baseline="0" noProof="0">
                  <a:ln>
                    <a:noFill/>
                  </a:ln>
                  <a:solidFill>
                    <a:srgbClr val="249C9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8047445" y="4600903"/>
                <a:ext cx="356700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江苏省奔牛高级中学</a:t>
                </a:r>
                <a:r>
                  <a:rPr kumimoji="0" lang="en-US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     </a:t>
                </a:r>
                <a:r>
                  <a:rPr kumimoji="0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刘晔</a:t>
                </a:r>
                <a:r>
                  <a:rPr kumimoji="0" lang="en-US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             </a:t>
                </a:r>
                <a:endPara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18"/>
            </p:custDataLst>
          </p:nvPr>
        </p:nvGrpSpPr>
        <p:grpSpPr>
          <a:xfrm>
            <a:off x="-1464042" y="-945204"/>
            <a:ext cx="14176834" cy="9193882"/>
            <a:chOff x="-1464642" y="-945204"/>
            <a:chExt cx="14176834" cy="9193882"/>
          </a:xfrm>
        </p:grpSpPr>
        <p:sp>
          <p:nvSpPr>
            <p:cNvPr id="35" name="任意多边形: 形状 34"/>
            <p:cNvSpPr/>
            <p:nvPr>
              <p:custDataLst>
                <p:tags r:id="rId19"/>
              </p:custDataLst>
            </p:nvPr>
          </p:nvSpPr>
          <p:spPr bwMode="auto">
            <a:xfrm>
              <a:off x="11159976" y="958925"/>
              <a:ext cx="1064697" cy="1064697"/>
            </a:xfrm>
            <a:custGeom>
              <a:avLst/>
              <a:gdLst>
                <a:gd name="connsiteX0" fmla="*/ 4648201 w 9296400"/>
                <a:gd name="connsiteY0" fmla="*/ 1328305 h 9296400"/>
                <a:gd name="connsiteX1" fmla="*/ 1328305 w 9296400"/>
                <a:gd name="connsiteY1" fmla="*/ 4648201 h 9296400"/>
                <a:gd name="connsiteX2" fmla="*/ 4648201 w 9296400"/>
                <a:gd name="connsiteY2" fmla="*/ 7968097 h 9296400"/>
                <a:gd name="connsiteX3" fmla="*/ 7968097 w 9296400"/>
                <a:gd name="connsiteY3" fmla="*/ 4648201 h 9296400"/>
                <a:gd name="connsiteX4" fmla="*/ 4648201 w 9296400"/>
                <a:gd name="connsiteY4" fmla="*/ 1328305 h 9296400"/>
                <a:gd name="connsiteX5" fmla="*/ 4648200 w 9296400"/>
                <a:gd name="connsiteY5" fmla="*/ 0 h 9296400"/>
                <a:gd name="connsiteX6" fmla="*/ 9296400 w 9296400"/>
                <a:gd name="connsiteY6" fmla="*/ 4648200 h 9296400"/>
                <a:gd name="connsiteX7" fmla="*/ 4648200 w 9296400"/>
                <a:gd name="connsiteY7" fmla="*/ 9296400 h 9296400"/>
                <a:gd name="connsiteX8" fmla="*/ 0 w 9296400"/>
                <a:gd name="connsiteY8" fmla="*/ 4648200 h 9296400"/>
                <a:gd name="connsiteX9" fmla="*/ 4648200 w 9296400"/>
                <a:gd name="connsiteY9" fmla="*/ 0 h 92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96400" h="9296400">
                  <a:moveTo>
                    <a:pt x="4648201" y="1328305"/>
                  </a:moveTo>
                  <a:cubicBezTo>
                    <a:pt x="2814673" y="1328305"/>
                    <a:pt x="1328305" y="2814673"/>
                    <a:pt x="1328305" y="4648201"/>
                  </a:cubicBezTo>
                  <a:cubicBezTo>
                    <a:pt x="1328305" y="6481729"/>
                    <a:pt x="2814673" y="7968097"/>
                    <a:pt x="4648201" y="7968097"/>
                  </a:cubicBezTo>
                  <a:cubicBezTo>
                    <a:pt x="6481729" y="7968097"/>
                    <a:pt x="7968097" y="6481729"/>
                    <a:pt x="7968097" y="4648201"/>
                  </a:cubicBezTo>
                  <a:cubicBezTo>
                    <a:pt x="7968097" y="2814673"/>
                    <a:pt x="6481729" y="1328305"/>
                    <a:pt x="4648201" y="1328305"/>
                  </a:cubicBezTo>
                  <a:close/>
                  <a:moveTo>
                    <a:pt x="4648200" y="0"/>
                  </a:moveTo>
                  <a:cubicBezTo>
                    <a:pt x="7215330" y="0"/>
                    <a:pt x="9296400" y="2081070"/>
                    <a:pt x="9296400" y="4648200"/>
                  </a:cubicBezTo>
                  <a:cubicBezTo>
                    <a:pt x="9296400" y="7215330"/>
                    <a:pt x="7215330" y="9296400"/>
                    <a:pt x="4648200" y="9296400"/>
                  </a:cubicBezTo>
                  <a:cubicBezTo>
                    <a:pt x="2081070" y="9296400"/>
                    <a:pt x="0" y="7215330"/>
                    <a:pt x="0" y="4648200"/>
                  </a:cubicBezTo>
                  <a:cubicBezTo>
                    <a:pt x="0" y="2081070"/>
                    <a:pt x="2081070" y="0"/>
                    <a:pt x="4648200" y="0"/>
                  </a:cubicBezTo>
                  <a:close/>
                </a:path>
              </a:pathLst>
            </a:custGeom>
            <a:solidFill>
              <a:srgbClr val="F7810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20"/>
              </p:custDataLst>
            </p:nvPr>
          </p:nvSpPr>
          <p:spPr bwMode="auto">
            <a:xfrm>
              <a:off x="10569739" y="33027"/>
              <a:ext cx="825230" cy="825230"/>
            </a:xfrm>
            <a:prstGeom prst="ellipse">
              <a:avLst/>
            </a:prstGeom>
            <a:solidFill>
              <a:srgbClr val="249E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任意多边形: 形状 36"/>
            <p:cNvSpPr/>
            <p:nvPr>
              <p:custDataLst>
                <p:tags r:id="rId21"/>
              </p:custDataLst>
            </p:nvPr>
          </p:nvSpPr>
          <p:spPr bwMode="auto">
            <a:xfrm>
              <a:off x="-945204" y="-945204"/>
              <a:ext cx="1890408" cy="1890408"/>
            </a:xfrm>
            <a:custGeom>
              <a:avLst/>
              <a:gdLst>
                <a:gd name="connsiteX0" fmla="*/ 4648201 w 9296400"/>
                <a:gd name="connsiteY0" fmla="*/ 1328305 h 9296400"/>
                <a:gd name="connsiteX1" fmla="*/ 1328305 w 9296400"/>
                <a:gd name="connsiteY1" fmla="*/ 4648201 h 9296400"/>
                <a:gd name="connsiteX2" fmla="*/ 4648201 w 9296400"/>
                <a:gd name="connsiteY2" fmla="*/ 7968097 h 9296400"/>
                <a:gd name="connsiteX3" fmla="*/ 7968097 w 9296400"/>
                <a:gd name="connsiteY3" fmla="*/ 4648201 h 9296400"/>
                <a:gd name="connsiteX4" fmla="*/ 4648201 w 9296400"/>
                <a:gd name="connsiteY4" fmla="*/ 1328305 h 9296400"/>
                <a:gd name="connsiteX5" fmla="*/ 4648200 w 9296400"/>
                <a:gd name="connsiteY5" fmla="*/ 0 h 9296400"/>
                <a:gd name="connsiteX6" fmla="*/ 9296400 w 9296400"/>
                <a:gd name="connsiteY6" fmla="*/ 4648200 h 9296400"/>
                <a:gd name="connsiteX7" fmla="*/ 4648200 w 9296400"/>
                <a:gd name="connsiteY7" fmla="*/ 9296400 h 9296400"/>
                <a:gd name="connsiteX8" fmla="*/ 0 w 9296400"/>
                <a:gd name="connsiteY8" fmla="*/ 4648200 h 9296400"/>
                <a:gd name="connsiteX9" fmla="*/ 4648200 w 9296400"/>
                <a:gd name="connsiteY9" fmla="*/ 0 h 92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96400" h="9296400">
                  <a:moveTo>
                    <a:pt x="4648201" y="1328305"/>
                  </a:moveTo>
                  <a:cubicBezTo>
                    <a:pt x="2814673" y="1328305"/>
                    <a:pt x="1328305" y="2814673"/>
                    <a:pt x="1328305" y="4648201"/>
                  </a:cubicBezTo>
                  <a:cubicBezTo>
                    <a:pt x="1328305" y="6481729"/>
                    <a:pt x="2814673" y="7968097"/>
                    <a:pt x="4648201" y="7968097"/>
                  </a:cubicBezTo>
                  <a:cubicBezTo>
                    <a:pt x="6481729" y="7968097"/>
                    <a:pt x="7968097" y="6481729"/>
                    <a:pt x="7968097" y="4648201"/>
                  </a:cubicBezTo>
                  <a:cubicBezTo>
                    <a:pt x="7968097" y="2814673"/>
                    <a:pt x="6481729" y="1328305"/>
                    <a:pt x="4648201" y="1328305"/>
                  </a:cubicBezTo>
                  <a:close/>
                  <a:moveTo>
                    <a:pt x="4648200" y="0"/>
                  </a:moveTo>
                  <a:cubicBezTo>
                    <a:pt x="7215330" y="0"/>
                    <a:pt x="9296400" y="2081070"/>
                    <a:pt x="9296400" y="4648200"/>
                  </a:cubicBezTo>
                  <a:cubicBezTo>
                    <a:pt x="9296400" y="7215330"/>
                    <a:pt x="7215330" y="9296400"/>
                    <a:pt x="4648200" y="9296400"/>
                  </a:cubicBezTo>
                  <a:cubicBezTo>
                    <a:pt x="2081070" y="9296400"/>
                    <a:pt x="0" y="7215330"/>
                    <a:pt x="0" y="4648200"/>
                  </a:cubicBezTo>
                  <a:cubicBezTo>
                    <a:pt x="0" y="2081070"/>
                    <a:pt x="2081070" y="0"/>
                    <a:pt x="4648200" y="0"/>
                  </a:cubicBezTo>
                  <a:close/>
                </a:path>
              </a:pathLst>
            </a:custGeom>
            <a:solidFill>
              <a:srgbClr val="F7810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任意多边形: 形状 37"/>
            <p:cNvSpPr/>
            <p:nvPr>
              <p:custDataLst>
                <p:tags r:id="rId22"/>
              </p:custDataLst>
            </p:nvPr>
          </p:nvSpPr>
          <p:spPr bwMode="auto">
            <a:xfrm rot="12328384" flipH="1" flipV="1">
              <a:off x="-1464642" y="4534306"/>
              <a:ext cx="3867286" cy="3714372"/>
            </a:xfrm>
            <a:custGeom>
              <a:avLst/>
              <a:gdLst>
                <a:gd name="connsiteX0" fmla="*/ 2686304 w 3867286"/>
                <a:gd name="connsiteY0" fmla="*/ 3562417 h 3714372"/>
                <a:gd name="connsiteX1" fmla="*/ 1933643 w 3867286"/>
                <a:gd name="connsiteY1" fmla="*/ 3714372 h 3714372"/>
                <a:gd name="connsiteX2" fmla="*/ 0 w 3867286"/>
                <a:gd name="connsiteY2" fmla="*/ 1780729 h 3714372"/>
                <a:gd name="connsiteX3" fmla="*/ 1011954 w 3867286"/>
                <a:gd name="connsiteY3" fmla="*/ 80466 h 3714372"/>
                <a:gd name="connsiteX4" fmla="*/ 1178992 w 3867286"/>
                <a:gd name="connsiteY4" fmla="*/ 0 h 3714372"/>
                <a:gd name="connsiteX5" fmla="*/ 1849082 w 3867286"/>
                <a:gd name="connsiteY5" fmla="*/ 1406573 h 3714372"/>
                <a:gd name="connsiteX6" fmla="*/ 1993430 w 3867286"/>
                <a:gd name="connsiteY6" fmla="*/ 1457765 h 3714372"/>
                <a:gd name="connsiteX7" fmla="*/ 3547782 w 3867286"/>
                <a:gd name="connsiteY7" fmla="*/ 717274 h 3714372"/>
                <a:gd name="connsiteX8" fmla="*/ 3633906 w 3867286"/>
                <a:gd name="connsiteY8" fmla="*/ 859040 h 3714372"/>
                <a:gd name="connsiteX9" fmla="*/ 3867286 w 3867286"/>
                <a:gd name="connsiteY9" fmla="*/ 1780729 h 3714372"/>
                <a:gd name="connsiteX10" fmla="*/ 2686304 w 3867286"/>
                <a:gd name="connsiteY10" fmla="*/ 3562417 h 371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67286" h="3714372">
                  <a:moveTo>
                    <a:pt x="2686304" y="3562417"/>
                  </a:moveTo>
                  <a:cubicBezTo>
                    <a:pt x="2454966" y="3660265"/>
                    <a:pt x="2200624" y="3714372"/>
                    <a:pt x="1933643" y="3714372"/>
                  </a:cubicBezTo>
                  <a:cubicBezTo>
                    <a:pt x="865721" y="3714372"/>
                    <a:pt x="0" y="2848651"/>
                    <a:pt x="0" y="1780729"/>
                  </a:cubicBezTo>
                  <a:cubicBezTo>
                    <a:pt x="0" y="1046533"/>
                    <a:pt x="409189" y="407908"/>
                    <a:pt x="1011954" y="80466"/>
                  </a:cubicBezTo>
                  <a:lnTo>
                    <a:pt x="1178992" y="0"/>
                  </a:lnTo>
                  <a:lnTo>
                    <a:pt x="1849082" y="1406573"/>
                  </a:lnTo>
                  <a:cubicBezTo>
                    <a:pt x="1874806" y="1460570"/>
                    <a:pt x="1939433" y="1483489"/>
                    <a:pt x="1993430" y="1457765"/>
                  </a:cubicBezTo>
                  <a:lnTo>
                    <a:pt x="3547782" y="717274"/>
                  </a:lnTo>
                  <a:lnTo>
                    <a:pt x="3633906" y="859040"/>
                  </a:lnTo>
                  <a:cubicBezTo>
                    <a:pt x="3782743" y="1133024"/>
                    <a:pt x="3867286" y="1447003"/>
                    <a:pt x="3867286" y="1780729"/>
                  </a:cubicBezTo>
                  <a:cubicBezTo>
                    <a:pt x="3867286" y="2581670"/>
                    <a:pt x="3380318" y="3268874"/>
                    <a:pt x="2686304" y="3562417"/>
                  </a:cubicBezTo>
                  <a:close/>
                </a:path>
              </a:pathLst>
            </a:custGeom>
            <a:solidFill>
              <a:srgbClr val="249E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任意多边形: 形状 38"/>
            <p:cNvSpPr/>
            <p:nvPr>
              <p:custDataLst>
                <p:tags r:id="rId23"/>
              </p:custDataLst>
            </p:nvPr>
          </p:nvSpPr>
          <p:spPr bwMode="auto">
            <a:xfrm flipH="1">
              <a:off x="10915580" y="5540765"/>
              <a:ext cx="1796612" cy="1796612"/>
            </a:xfrm>
            <a:custGeom>
              <a:avLst/>
              <a:gdLst>
                <a:gd name="connsiteX0" fmla="*/ 898306 w 1796612"/>
                <a:gd name="connsiteY0" fmla="*/ 0 h 1796612"/>
                <a:gd name="connsiteX1" fmla="*/ 1165435 w 1796612"/>
                <a:gd name="connsiteY1" fmla="*/ 40386 h 1796612"/>
                <a:gd name="connsiteX2" fmla="*/ 1165917 w 1796612"/>
                <a:gd name="connsiteY2" fmla="*/ 40563 h 1796612"/>
                <a:gd name="connsiteX3" fmla="*/ 1165917 w 1796612"/>
                <a:gd name="connsiteY3" fmla="*/ 380548 h 1796612"/>
                <a:gd name="connsiteX4" fmla="*/ 1274215 w 1796612"/>
                <a:gd name="connsiteY4" fmla="*/ 488846 h 1796612"/>
                <a:gd name="connsiteX5" fmla="*/ 1697212 w 1796612"/>
                <a:gd name="connsiteY5" fmla="*/ 488846 h 1796612"/>
                <a:gd name="connsiteX6" fmla="*/ 1726019 w 1796612"/>
                <a:gd name="connsiteY6" fmla="*/ 548645 h 1796612"/>
                <a:gd name="connsiteX7" fmla="*/ 1796612 w 1796612"/>
                <a:gd name="connsiteY7" fmla="*/ 898306 h 1796612"/>
                <a:gd name="connsiteX8" fmla="*/ 898306 w 1796612"/>
                <a:gd name="connsiteY8" fmla="*/ 1796612 h 1796612"/>
                <a:gd name="connsiteX9" fmla="*/ 0 w 1796612"/>
                <a:gd name="connsiteY9" fmla="*/ 898306 h 1796612"/>
                <a:gd name="connsiteX10" fmla="*/ 898306 w 1796612"/>
                <a:gd name="connsiteY10" fmla="*/ 0 h 179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6612" h="1796612">
                  <a:moveTo>
                    <a:pt x="898306" y="0"/>
                  </a:moveTo>
                  <a:cubicBezTo>
                    <a:pt x="991329" y="0"/>
                    <a:pt x="1081049" y="14140"/>
                    <a:pt x="1165435" y="40386"/>
                  </a:cubicBezTo>
                  <a:lnTo>
                    <a:pt x="1165917" y="40563"/>
                  </a:lnTo>
                  <a:lnTo>
                    <a:pt x="1165917" y="380548"/>
                  </a:lnTo>
                  <a:cubicBezTo>
                    <a:pt x="1165917" y="440359"/>
                    <a:pt x="1214404" y="488846"/>
                    <a:pt x="1274215" y="488846"/>
                  </a:cubicBezTo>
                  <a:lnTo>
                    <a:pt x="1697212" y="488846"/>
                  </a:lnTo>
                  <a:lnTo>
                    <a:pt x="1726019" y="548645"/>
                  </a:lnTo>
                  <a:cubicBezTo>
                    <a:pt x="1771476" y="656117"/>
                    <a:pt x="1796612" y="774276"/>
                    <a:pt x="1796612" y="898306"/>
                  </a:cubicBezTo>
                  <a:cubicBezTo>
                    <a:pt x="1796612" y="1394427"/>
                    <a:pt x="1394427" y="1796612"/>
                    <a:pt x="898306" y="1796612"/>
                  </a:cubicBezTo>
                  <a:cubicBezTo>
                    <a:pt x="402185" y="1796612"/>
                    <a:pt x="0" y="1394427"/>
                    <a:pt x="0" y="898306"/>
                  </a:cubicBezTo>
                  <a:cubicBezTo>
                    <a:pt x="0" y="402185"/>
                    <a:pt x="402185" y="0"/>
                    <a:pt x="898306" y="0"/>
                  </a:cubicBezTo>
                  <a:close/>
                </a:path>
              </a:pathLst>
            </a:custGeom>
            <a:solidFill>
              <a:srgbClr val="FD88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410" name="Picture 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140665" y="1824355"/>
            <a:ext cx="2881630" cy="285623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 bwMode="auto">
          <a:xfrm>
            <a:off x="371475" y="407670"/>
            <a:ext cx="50736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249E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二、运动的合成与分解</a:t>
            </a:r>
            <a:endParaRPr lang="zh-CN" altLang="en-US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53085" y="1002665"/>
            <a:ext cx="3316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eaLnBrk="0" fontAlgn="auto" hangingPunct="0">
              <a:lnSpc>
                <a:spcPct val="100000"/>
              </a:lnSpc>
            </a:pP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、合运动和分运动</a:t>
            </a:r>
            <a:endParaRPr lang="zh-CN" altLang="en-US" sz="2800" b="1" u="sng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580" name="矩形 4"/>
          <p:cNvSpPr/>
          <p:nvPr>
            <p:custDataLst>
              <p:tags r:id="rId3"/>
            </p:custDataLst>
          </p:nvPr>
        </p:nvSpPr>
        <p:spPr>
          <a:xfrm>
            <a:off x="601345" y="1449705"/>
            <a:ext cx="975296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lnSpc>
                <a:spcPct val="150000"/>
              </a:lnSpc>
            </a:pPr>
            <a:r>
              <a:rPr lang="en-US" sz="2400" b="1" ker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(1)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合运动：物体实际的运动叫合运动。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1345" y="2186940"/>
            <a:ext cx="89554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ker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分运动：物体同时参与合成运动的运动叫分运动。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86105" y="2794635"/>
            <a:ext cx="45485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800" b="1" u="sng" kern="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lang="zh-CN" altLang="en-US" sz="2800" b="1" u="sng" kern="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、</a:t>
            </a:r>
            <a:r>
              <a:rPr lang="zh-CN" altLang="en-US" sz="2800" b="1" u="sng" kern="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运动的合成与分解</a:t>
            </a:r>
            <a:endParaRPr lang="zh-CN" altLang="en-US" sz="2800" b="1" u="sng" kern="0" noProof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937614" y="3466770"/>
            <a:ext cx="1255395" cy="52197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none" anchor="t" anchorCtr="0">
            <a:spAutoFit/>
          </a:bodyPr>
          <a:p>
            <a:r>
              <a:rPr lang="zh-CN" altLang="en-US" sz="2800" b="1" kern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合运动</a:t>
            </a:r>
            <a:endParaRPr lang="zh-CN" altLang="en-US" sz="2800" b="1" kern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873338" y="3451531"/>
            <a:ext cx="1255395" cy="52197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none" anchor="t" anchorCtr="0">
            <a:spAutoFit/>
          </a:bodyPr>
          <a:p>
            <a:r>
              <a:rPr lang="zh-CN" altLang="en-US" sz="2800" b="1" kern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分运动</a:t>
            </a:r>
            <a:endParaRPr lang="zh-CN" altLang="en-US" sz="2800" b="1" kern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8"/>
            </p:custDataLst>
          </p:nvPr>
        </p:nvCxnSpPr>
        <p:spPr>
          <a:xfrm>
            <a:off x="4427461" y="3607752"/>
            <a:ext cx="2223347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12" name="直接箭头连接符 11"/>
          <p:cNvCxnSpPr/>
          <p:nvPr>
            <p:custDataLst>
              <p:tags r:id="rId9"/>
            </p:custDataLst>
          </p:nvPr>
        </p:nvCxnSpPr>
        <p:spPr>
          <a:xfrm flipH="1">
            <a:off x="4427428" y="3778779"/>
            <a:ext cx="2166338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641957" y="3779064"/>
            <a:ext cx="223117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运动的合成</a:t>
            </a:r>
            <a:endParaRPr lang="zh-CN" altLang="en-US" sz="24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4672547" y="3146804"/>
            <a:ext cx="24686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运动的分解</a:t>
            </a:r>
            <a:endParaRPr lang="zh-CN" altLang="en-US" sz="24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8713470" y="1769745"/>
            <a:ext cx="2200910" cy="1011555"/>
          </a:xfrm>
          <a:prstGeom prst="wedgeRoundRectCallout">
            <a:avLst>
              <a:gd name="adj1" fmla="val -142514"/>
              <a:gd name="adj2" fmla="val 81826"/>
              <a:gd name="adj3" fmla="val 16667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2800" b="1" ker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遵循平行四边形定则</a:t>
            </a:r>
            <a:endParaRPr lang="zh-CN" altLang="en-US" sz="2800" b="1" ker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>
            <p:custDataLst>
              <p:tags r:id="rId12"/>
            </p:custDataLst>
          </p:nvPr>
        </p:nvGrpSpPr>
        <p:grpSpPr>
          <a:xfrm>
            <a:off x="8304942" y="4793799"/>
            <a:ext cx="1995311" cy="1997686"/>
            <a:chOff x="0" y="-50"/>
            <a:chExt cx="1680" cy="1682"/>
          </a:xfrm>
          <a:noFill/>
        </p:grpSpPr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>
              <a:off x="0" y="96"/>
              <a:ext cx="1680" cy="153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14"/>
              </p:custDataLst>
            </p:nvPr>
          </p:nvGrpSpPr>
          <p:grpSpPr>
            <a:xfrm>
              <a:off x="248" y="-50"/>
              <a:ext cx="1432" cy="1442"/>
              <a:chOff x="200" y="-50"/>
              <a:chExt cx="1432" cy="1442"/>
            </a:xfrm>
            <a:grpFill/>
          </p:grpSpPr>
          <p:grpSp>
            <p:nvGrpSpPr>
              <p:cNvPr id="20" name="组合 19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296" y="336"/>
                <a:ext cx="1152" cy="1056"/>
                <a:chOff x="0" y="0"/>
                <a:chExt cx="1152" cy="1056"/>
              </a:xfrm>
              <a:grpFill/>
            </p:grpSpPr>
            <p:sp>
              <p:nvSpPr>
                <p:cNvPr id="31" name="直接连接符 3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0" y="0"/>
                  <a:ext cx="1152" cy="1008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456" y="668"/>
                  <a:ext cx="240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a</a:t>
                  </a:r>
                  <a:endParaRPr kumimoji="0" lang="en-US" altLang="zh-CN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2" name="组合 21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200" y="320"/>
                <a:ext cx="485" cy="1031"/>
                <a:chOff x="200" y="0"/>
                <a:chExt cx="485" cy="1031"/>
              </a:xfrm>
              <a:grpFill/>
            </p:grpSpPr>
            <p:sp>
              <p:nvSpPr>
                <p:cNvPr id="28" name="直接连接符 27"/>
                <p:cNvSpPr/>
                <p:nvPr>
                  <p:custDataLst>
                    <p:tags r:id="rId19"/>
                  </p:custDataLst>
                </p:nvPr>
              </p:nvSpPr>
              <p:spPr>
                <a:xfrm flipH="1" flipV="1">
                  <a:off x="296" y="0"/>
                  <a:ext cx="0" cy="1031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arrow" w="med" len="med"/>
                  <a:tailEnd type="none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200" y="583"/>
                  <a:ext cx="485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a</a:t>
                  </a:r>
                  <a:r>
                    <a:rPr kumimoji="0" lang="en-US" altLang="zh-CN" sz="2400" b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1</a:t>
                  </a:r>
                  <a:endParaRPr kumimoji="0" lang="en-US" altLang="zh-CN" sz="2400" b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3" name="组合 22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288" y="-50"/>
                <a:ext cx="1344" cy="388"/>
                <a:chOff x="0" y="-50"/>
                <a:chExt cx="1344" cy="388"/>
              </a:xfrm>
              <a:grpFill/>
            </p:grpSpPr>
            <p:sp>
              <p:nvSpPr>
                <p:cNvPr id="26" name="直接连接符 25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0" y="328"/>
                  <a:ext cx="1161" cy="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7" name="文本框 26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824" y="-50"/>
                  <a:ext cx="520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a</a:t>
                  </a:r>
                  <a:r>
                    <a:rPr kumimoji="0" lang="en-US" altLang="zh-CN" sz="2400" b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2</a:t>
                  </a:r>
                  <a:endParaRPr kumimoji="0" lang="en-US" altLang="zh-CN" sz="2400" b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24" name="直接连接符 23"/>
              <p:cNvSpPr/>
              <p:nvPr>
                <p:custDataLst>
                  <p:tags r:id="rId24"/>
                </p:custDataLst>
              </p:nvPr>
            </p:nvSpPr>
            <p:spPr>
              <a:xfrm>
                <a:off x="288" y="1344"/>
                <a:ext cx="1161" cy="0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5" name="直接连接符 24"/>
              <p:cNvSpPr/>
              <p:nvPr>
                <p:custDataLst>
                  <p:tags r:id="rId25"/>
                </p:custDataLst>
              </p:nvPr>
            </p:nvSpPr>
            <p:spPr>
              <a:xfrm flipH="1" flipV="1">
                <a:off x="1448" y="328"/>
                <a:ext cx="0" cy="1031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33" name="组合 32"/>
          <p:cNvGrpSpPr/>
          <p:nvPr>
            <p:custDataLst>
              <p:tags r:id="rId26"/>
            </p:custDataLst>
          </p:nvPr>
        </p:nvGrpSpPr>
        <p:grpSpPr>
          <a:xfrm>
            <a:off x="5049119" y="4877031"/>
            <a:ext cx="1824284" cy="1824284"/>
            <a:chOff x="0" y="0"/>
            <a:chExt cx="1536" cy="1536"/>
          </a:xfrm>
          <a:noFill/>
        </p:grpSpPr>
        <p:sp>
          <p:nvSpPr>
            <p:cNvPr id="34" name="矩形 33"/>
            <p:cNvSpPr/>
            <p:nvPr>
              <p:custDataLst>
                <p:tags r:id="rId27"/>
              </p:custDataLst>
            </p:nvPr>
          </p:nvSpPr>
          <p:spPr>
            <a:xfrm>
              <a:off x="0" y="0"/>
              <a:ext cx="1536" cy="153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35" name="组合 34"/>
            <p:cNvGrpSpPr/>
            <p:nvPr>
              <p:custDataLst>
                <p:tags r:id="rId28"/>
              </p:custDataLst>
            </p:nvPr>
          </p:nvGrpSpPr>
          <p:grpSpPr>
            <a:xfrm>
              <a:off x="35" y="283"/>
              <a:ext cx="1329" cy="1203"/>
              <a:chOff x="-197" y="-5"/>
              <a:chExt cx="1329" cy="1203"/>
            </a:xfrm>
            <a:grpFill/>
          </p:grpSpPr>
          <p:grpSp>
            <p:nvGrpSpPr>
              <p:cNvPr id="36" name="组合 35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-197" y="-5"/>
                <a:ext cx="662" cy="972"/>
                <a:chOff x="-205" y="-5"/>
                <a:chExt cx="662" cy="972"/>
              </a:xfrm>
              <a:grpFill/>
            </p:grpSpPr>
            <p:sp>
              <p:nvSpPr>
                <p:cNvPr id="45" name="直接连接符 44"/>
                <p:cNvSpPr/>
                <p:nvPr>
                  <p:custDataLst>
                    <p:tags r:id="rId30"/>
                  </p:custDataLst>
                </p:nvPr>
              </p:nvSpPr>
              <p:spPr>
                <a:xfrm flipV="1">
                  <a:off x="0" y="39"/>
                  <a:ext cx="457" cy="928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46" name="文本框 45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-205" y="-5"/>
                  <a:ext cx="549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400" b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1</a:t>
                  </a:r>
                  <a:endParaRPr kumimoji="0" lang="en-US" altLang="zh-CN" sz="2400" b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37" name="组合 36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0" y="810"/>
                <a:ext cx="1132" cy="388"/>
                <a:chOff x="0" y="-102"/>
                <a:chExt cx="1132" cy="388"/>
              </a:xfrm>
              <a:grpFill/>
            </p:grpSpPr>
            <p:sp>
              <p:nvSpPr>
                <p:cNvPr id="43" name="直接连接符 42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0" y="48"/>
                  <a:ext cx="672" cy="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44" name="文本框 43"/>
                <p:cNvSpPr txBox="1"/>
                <p:nvPr>
                  <p:custDataLst>
                    <p:tags r:id="rId34"/>
                  </p:custDataLst>
                </p:nvPr>
              </p:nvSpPr>
              <p:spPr>
                <a:xfrm>
                  <a:off x="396" y="-102"/>
                  <a:ext cx="736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400" b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2</a:t>
                  </a:r>
                  <a:endParaRPr kumimoji="0" lang="en-US" altLang="zh-CN" sz="2400" b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8" name="直接连接符 37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4" y="48"/>
                <a:ext cx="600" cy="0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grpSp>
            <p:nvGrpSpPr>
              <p:cNvPr id="39" name="组合 38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16" y="39"/>
                <a:ext cx="1096" cy="913"/>
                <a:chOff x="0" y="0"/>
                <a:chExt cx="1096" cy="913"/>
              </a:xfrm>
              <a:grpFill/>
            </p:grpSpPr>
            <p:sp>
              <p:nvSpPr>
                <p:cNvPr id="41" name="文本框 40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664" y="192"/>
                  <a:ext cx="240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endParaRPr kumimoji="0" lang="en-US" altLang="zh-CN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42" name="直接连接符 41"/>
                <p:cNvSpPr/>
                <p:nvPr>
                  <p:custDataLst>
                    <p:tags r:id="rId38"/>
                  </p:custDataLst>
                </p:nvPr>
              </p:nvSpPr>
              <p:spPr>
                <a:xfrm flipV="1">
                  <a:off x="0" y="0"/>
                  <a:ext cx="1096" cy="913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40" name="直接连接符 39"/>
              <p:cNvSpPr/>
              <p:nvPr>
                <p:custDataLst>
                  <p:tags r:id="rId39"/>
                </p:custDataLst>
              </p:nvPr>
            </p:nvSpPr>
            <p:spPr>
              <a:xfrm flipV="1">
                <a:off x="648" y="47"/>
                <a:ext cx="457" cy="928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48" name="组合 47"/>
          <p:cNvGrpSpPr/>
          <p:nvPr>
            <p:custDataLst>
              <p:tags r:id="rId40"/>
            </p:custDataLst>
          </p:nvPr>
        </p:nvGrpSpPr>
        <p:grpSpPr>
          <a:xfrm>
            <a:off x="1098095" y="4799420"/>
            <a:ext cx="2223347" cy="2054695"/>
            <a:chOff x="-96" y="0"/>
            <a:chExt cx="1872" cy="1730"/>
          </a:xfrm>
          <a:noFill/>
        </p:grpSpPr>
        <p:sp>
          <p:nvSpPr>
            <p:cNvPr id="49" name="矩形 48"/>
            <p:cNvSpPr/>
            <p:nvPr>
              <p:custDataLst>
                <p:tags r:id="rId41"/>
              </p:custDataLst>
            </p:nvPr>
          </p:nvSpPr>
          <p:spPr>
            <a:xfrm>
              <a:off x="0" y="48"/>
              <a:ext cx="1680" cy="153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50" name="组合 49"/>
            <p:cNvGrpSpPr/>
            <p:nvPr>
              <p:custDataLst>
                <p:tags r:id="rId42"/>
              </p:custDataLst>
            </p:nvPr>
          </p:nvGrpSpPr>
          <p:grpSpPr>
            <a:xfrm>
              <a:off x="-96" y="0"/>
              <a:ext cx="1872" cy="1730"/>
              <a:chOff x="-144" y="0"/>
              <a:chExt cx="1872" cy="1730"/>
            </a:xfrm>
            <a:grpFill/>
          </p:grpSpPr>
          <p:sp>
            <p:nvSpPr>
              <p:cNvPr id="51" name="文本框 50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04" y="1240"/>
                <a:ext cx="240" cy="388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A</a:t>
                </a:r>
                <a:endPara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1392" y="0"/>
                <a:ext cx="240" cy="388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B</a:t>
                </a:r>
                <a:endPara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grpSp>
            <p:nvGrpSpPr>
              <p:cNvPr id="53" name="组合 52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304" y="288"/>
                <a:ext cx="1144" cy="1000"/>
                <a:chOff x="0" y="0"/>
                <a:chExt cx="1144" cy="1000"/>
              </a:xfrm>
              <a:grpFill/>
            </p:grpSpPr>
            <p:sp>
              <p:nvSpPr>
                <p:cNvPr id="62" name="直接连接符 61"/>
                <p:cNvSpPr/>
                <p:nvPr>
                  <p:custDataLst>
                    <p:tags r:id="rId46"/>
                  </p:custDataLst>
                </p:nvPr>
              </p:nvSpPr>
              <p:spPr>
                <a:xfrm flipV="1">
                  <a:off x="0" y="0"/>
                  <a:ext cx="1144" cy="100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63" name="文本框 62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848" y="279"/>
                  <a:ext cx="240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x</a:t>
                  </a:r>
                  <a:endParaRPr kumimoji="0" lang="en-US" altLang="zh-CN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54" name="组合 53"/>
              <p:cNvGrpSpPr/>
              <p:nvPr>
                <p:custDataLst>
                  <p:tags r:id="rId48"/>
                </p:custDataLst>
              </p:nvPr>
            </p:nvGrpSpPr>
            <p:grpSpPr>
              <a:xfrm>
                <a:off x="-144" y="218"/>
                <a:ext cx="440" cy="1085"/>
                <a:chOff x="-144" y="-22"/>
                <a:chExt cx="440" cy="1085"/>
              </a:xfrm>
              <a:grpFill/>
            </p:grpSpPr>
            <p:sp>
              <p:nvSpPr>
                <p:cNvPr id="60" name="直接连接符 59"/>
                <p:cNvSpPr/>
                <p:nvPr>
                  <p:custDataLst>
                    <p:tags r:id="rId49"/>
                  </p:custDataLst>
                </p:nvPr>
              </p:nvSpPr>
              <p:spPr>
                <a:xfrm flipH="1" flipV="1">
                  <a:off x="296" y="32"/>
                  <a:ext cx="0" cy="1031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61" name="文本框 60"/>
                <p:cNvSpPr txBox="1"/>
                <p:nvPr>
                  <p:custDataLst>
                    <p:tags r:id="rId50"/>
                  </p:custDataLst>
                </p:nvPr>
              </p:nvSpPr>
              <p:spPr>
                <a:xfrm>
                  <a:off x="-144" y="-22"/>
                  <a:ext cx="440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x</a:t>
                  </a:r>
                  <a:r>
                    <a:rPr kumimoji="0" lang="en-US" altLang="zh-CN" sz="2400" b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1</a:t>
                  </a:r>
                  <a:endParaRPr kumimoji="0" lang="en-US" altLang="zh-CN" sz="2400" b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55" name="组合 54"/>
              <p:cNvGrpSpPr/>
              <p:nvPr>
                <p:custDataLst>
                  <p:tags r:id="rId51"/>
                </p:custDataLst>
              </p:nvPr>
            </p:nvGrpSpPr>
            <p:grpSpPr>
              <a:xfrm>
                <a:off x="288" y="1296"/>
                <a:ext cx="1440" cy="434"/>
                <a:chOff x="0" y="0"/>
                <a:chExt cx="1440" cy="434"/>
              </a:xfrm>
              <a:grpFill/>
            </p:grpSpPr>
            <p:sp>
              <p:nvSpPr>
                <p:cNvPr id="58" name="直接连接符 57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0" y="0"/>
                  <a:ext cx="1161" cy="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59" name="文本框 58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912" y="46"/>
                  <a:ext cx="528" cy="388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x</a:t>
                  </a:r>
                  <a:r>
                    <a:rPr kumimoji="0" lang="en-US" altLang="zh-CN" sz="2400" b="1" i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2</a:t>
                  </a:r>
                  <a:endParaRPr kumimoji="0" lang="en-US" altLang="zh-CN" sz="2400" b="1" i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56" name="直接连接符 55"/>
              <p:cNvSpPr/>
              <p:nvPr>
                <p:custDataLst>
                  <p:tags r:id="rId54"/>
                </p:custDataLst>
              </p:nvPr>
            </p:nvSpPr>
            <p:spPr>
              <a:xfrm>
                <a:off x="288" y="288"/>
                <a:ext cx="1161" cy="0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57" name="直接连接符 56"/>
              <p:cNvSpPr/>
              <p:nvPr>
                <p:custDataLst>
                  <p:tags r:id="rId55"/>
                </p:custDataLst>
              </p:nvPr>
            </p:nvSpPr>
            <p:spPr>
              <a:xfrm flipH="1" flipV="1">
                <a:off x="1448" y="280"/>
                <a:ext cx="0" cy="1031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56"/>
            </p:custDataLst>
          </p:nvPr>
        </p:nvSpPr>
        <p:spPr>
          <a:xfrm>
            <a:off x="1488408" y="4506431"/>
            <a:ext cx="207771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defTabSz="88455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位移的合成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5" name="文本框 64"/>
          <p:cNvSpPr txBox="1"/>
          <p:nvPr>
            <p:custDataLst>
              <p:tags r:id="rId57"/>
            </p:custDataLst>
          </p:nvPr>
        </p:nvSpPr>
        <p:spPr>
          <a:xfrm>
            <a:off x="5188442" y="4506780"/>
            <a:ext cx="18876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defTabSz="88455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速度的合成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6" name="文本框 65"/>
          <p:cNvSpPr txBox="1"/>
          <p:nvPr>
            <p:custDataLst>
              <p:tags r:id="rId58"/>
            </p:custDataLst>
          </p:nvPr>
        </p:nvSpPr>
        <p:spPr>
          <a:xfrm>
            <a:off x="8304942" y="4506782"/>
            <a:ext cx="231581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defTabSz="88455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加速度的合成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ldLvl="0" animBg="1"/>
      <p:bldP spid="5" grpId="0" bldLvl="0" animBg="1"/>
      <p:bldP spid="13" grpId="0"/>
      <p:bldP spid="14" grpId="0"/>
      <p:bldP spid="16" grpId="0" bldLvl="0" animBg="1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80365" y="398145"/>
            <a:ext cx="324294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任务二、理论探究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7885430" y="2172335"/>
            <a:ext cx="3196590" cy="3221355"/>
            <a:chOff x="7224" y="2049"/>
            <a:chExt cx="4800" cy="5073"/>
          </a:xfrm>
        </p:grpSpPr>
        <p:pic>
          <p:nvPicPr>
            <p:cNvPr id="4101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7691" y="6414"/>
              <a:ext cx="213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2" name="Text Box 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224" y="6414"/>
              <a:ext cx="595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/>
                <a:t>O</a:t>
              </a:r>
              <a:endParaRPr lang="en-US" altLang="zh-CN" sz="2200" b="1" i="1"/>
            </a:p>
          </p:txBody>
        </p:sp>
        <p:grpSp>
          <p:nvGrpSpPr>
            <p:cNvPr id="12" name="Group 5"/>
            <p:cNvGrpSpPr/>
            <p:nvPr>
              <p:custDataLst>
                <p:tags r:id="rId7"/>
              </p:custDataLst>
            </p:nvPr>
          </p:nvGrpSpPr>
          <p:grpSpPr>
            <a:xfrm>
              <a:off x="7776" y="2049"/>
              <a:ext cx="4248" cy="5073"/>
              <a:chOff x="2971" y="935"/>
              <a:chExt cx="2267" cy="2030"/>
            </a:xfrm>
          </p:grpSpPr>
          <p:sp>
            <p:nvSpPr>
              <p:cNvPr id="4121" name="Line 6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971" y="2750"/>
                <a:ext cx="210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2" name="Line 7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 flipV="1">
                <a:off x="2971" y="1094"/>
                <a:ext cx="0" cy="16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3" name="Text Box 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921" y="2704"/>
                <a:ext cx="317" cy="2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76773" tIns="38387" rIns="76773" bIns="38387">
                <a:spAutoFit/>
              </a:bodyPr>
              <a:p>
                <a:pPr defTabSz="768350">
                  <a:spcBef>
                    <a:spcPct val="50000"/>
                  </a:spcBef>
                </a:pPr>
                <a:r>
                  <a:rPr lang="en-US" altLang="zh-CN" sz="2200" b="1" i="1">
                    <a:latin typeface="Times New Roman" panose="02020603050405020304" pitchFamily="18" charset="0"/>
                  </a:rPr>
                  <a:t>x</a:t>
                </a:r>
                <a:endParaRPr lang="en-US" altLang="zh-CN" sz="2200" b="1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4" name="Text Box 9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016" y="935"/>
                <a:ext cx="317" cy="2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76773" tIns="38387" rIns="76773" bIns="38387">
                <a:spAutoFit/>
              </a:bodyPr>
              <a:p>
                <a:pPr defTabSz="768350">
                  <a:spcBef>
                    <a:spcPct val="50000"/>
                  </a:spcBef>
                </a:pPr>
                <a:r>
                  <a:rPr lang="en-US" altLang="zh-CN" sz="2200" b="1" i="1">
                    <a:latin typeface="Times New Roman" panose="02020603050405020304" pitchFamily="18" charset="0"/>
                  </a:rPr>
                  <a:t>y</a:t>
                </a:r>
                <a:endParaRPr lang="en-US" altLang="zh-CN" sz="2200" b="1" i="1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4104" name="Picture 10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9391" y="4544"/>
              <a:ext cx="21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5" name="Text Box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9073" y="4813"/>
              <a:ext cx="595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P</a:t>
              </a:r>
              <a:endParaRPr lang="en-US" altLang="zh-CN" sz="2200" b="1" i="1">
                <a:latin typeface="Times New Roman" panose="02020603050405020304" pitchFamily="18" charset="0"/>
              </a:endParaRPr>
            </a:p>
          </p:txBody>
        </p:sp>
        <p:sp>
          <p:nvSpPr>
            <p:cNvPr id="4107" name="Line 1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9519" y="4656"/>
              <a:ext cx="85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10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9519" y="3639"/>
              <a:ext cx="0" cy="101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109" name="Text Box 1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0410" y="4189"/>
              <a:ext cx="977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r>
                <a:rPr lang="en-US" altLang="zh-CN" sz="2200" b="1" i="1" baseline="-25000">
                  <a:latin typeface="Times New Roman" panose="02020603050405020304" pitchFamily="18" charset="0"/>
                </a:rPr>
                <a:t>x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0" name="Text Box 1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935" y="3306"/>
              <a:ext cx="641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r>
                <a:rPr lang="en-US" altLang="zh-CN" sz="2200" b="1" i="1" baseline="-25000">
                  <a:latin typeface="Times New Roman" panose="02020603050405020304" pitchFamily="18" charset="0"/>
                </a:rPr>
                <a:t>y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1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7776" y="3014"/>
              <a:ext cx="3188" cy="35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grpSp>
          <p:nvGrpSpPr>
            <p:cNvPr id="13" name="Group 19"/>
            <p:cNvGrpSpPr/>
            <p:nvPr>
              <p:custDataLst>
                <p:tags r:id="rId19"/>
              </p:custDataLst>
            </p:nvPr>
          </p:nvGrpSpPr>
          <p:grpSpPr>
            <a:xfrm>
              <a:off x="9519" y="3694"/>
              <a:ext cx="850" cy="962"/>
              <a:chOff x="3901" y="1593"/>
              <a:chExt cx="453" cy="386"/>
            </a:xfrm>
          </p:grpSpPr>
          <p:sp>
            <p:nvSpPr>
              <p:cNvPr id="4119" name="Line 20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 flipV="1">
                <a:off x="4354" y="1593"/>
                <a:ext cx="0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0" name="Line 21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3901" y="1593"/>
                <a:ext cx="4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</p:grpSp>
        <p:sp>
          <p:nvSpPr>
            <p:cNvPr id="45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9521" y="3666"/>
              <a:ext cx="850" cy="962"/>
            </a:xfrm>
            <a:prstGeom prst="line">
              <a:avLst/>
            </a:prstGeom>
            <a:noFill/>
            <a:ln w="38100">
              <a:solidFill>
                <a:srgbClr val="FE3722"/>
              </a:solidFill>
              <a:round/>
              <a:tailEnd type="triangle" w="lg" len="lg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6" name="Text Box 2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387" y="3299"/>
              <a:ext cx="977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8031" y="5976"/>
              <a:ext cx="978" cy="6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θ</a:t>
              </a:r>
              <a:endParaRPr lang="en-US" altLang="zh-CN" sz="20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9859" y="4021"/>
              <a:ext cx="512" cy="6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θ</a:t>
              </a:r>
              <a:endParaRPr lang="en-US" altLang="zh-CN" sz="2000" b="1" i="1" baseline="-2500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26"/>
            </p:custDataLst>
          </p:nvPr>
        </p:nvSpPr>
        <p:spPr>
          <a:xfrm>
            <a:off x="802640" y="1167765"/>
            <a:ext cx="10279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问题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能否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从力与运动的角度说明笔尖做的是匀速直线运动？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7"/>
            </p:custDataLst>
          </p:nvPr>
        </p:nvSpPr>
        <p:spPr>
          <a:xfrm>
            <a:off x="1866900" y="1856740"/>
            <a:ext cx="1911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</a:t>
            </a:r>
            <a:r>
              <a:rPr lang="zh-CN" altLang="en-US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=0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 bwMode="auto">
          <a:xfrm>
            <a:off x="443865" y="889635"/>
            <a:ext cx="11305540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</a:pPr>
            <a:r>
              <a:rPr 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例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某商场设有步行楼梯和自动扶梯，步行楼梯每级的高度是 0.15 m，自动扶梯与水平面的夹角为 30°，自动扶梯前进的速度是 0.76 m/s。有甲、乙两位顾客，分别从自动扶梯和步行楼梯的起点同时上楼，甲在自动扶梯上站立不动，乙在步行楼梯上以每秒上两个台阶的速度匀速上楼。哪位顾客先到达楼上？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443865" y="461010"/>
            <a:ext cx="179070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学以致用</a:t>
            </a:r>
            <a:endParaRPr kumimoji="0" lang="zh-CN" altLang="en-US" sz="2800" b="1" i="0" u="none" strike="noStrike" cap="none" spc="0" normalizeH="0" baseline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 flipV="1">
            <a:off x="3142576" y="3886835"/>
            <a:ext cx="2472586" cy="1601632"/>
            <a:chOff x="-92" y="96"/>
            <a:chExt cx="2082" cy="1536"/>
          </a:xfrm>
          <a:noFill/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0" y="96"/>
              <a:ext cx="1680" cy="153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5"/>
              </p:custDataLst>
            </p:nvPr>
          </p:nvGrpSpPr>
          <p:grpSpPr>
            <a:xfrm>
              <a:off x="-92" y="167"/>
              <a:ext cx="2082" cy="1465"/>
              <a:chOff x="-140" y="167"/>
              <a:chExt cx="2082" cy="1465"/>
            </a:xfrm>
            <a:grpFill/>
          </p:grpSpPr>
          <p:grpSp>
            <p:nvGrpSpPr>
              <p:cNvPr id="20" name="组合 19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296" y="336"/>
                <a:ext cx="1534" cy="1259"/>
                <a:chOff x="0" y="0"/>
                <a:chExt cx="1534" cy="1259"/>
              </a:xfrm>
              <a:grpFill/>
            </p:grpSpPr>
            <p:sp>
              <p:nvSpPr>
                <p:cNvPr id="31" name="直接连接符 30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0" y="0"/>
                  <a:ext cx="1152" cy="1008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8"/>
                  </p:custDataLst>
                </p:nvPr>
              </p:nvSpPr>
              <p:spPr>
                <a:xfrm flipV="1">
                  <a:off x="1152" y="936"/>
                  <a:ext cx="382" cy="323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endParaRPr kumimoji="0" lang="en-US" altLang="zh-CN" sz="2800" b="1" i="1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2" name="组合 21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-140" y="320"/>
                <a:ext cx="485" cy="1312"/>
                <a:chOff x="-140" y="0"/>
                <a:chExt cx="485" cy="1312"/>
              </a:xfrm>
              <a:grpFill/>
            </p:grpSpPr>
            <p:sp>
              <p:nvSpPr>
                <p:cNvPr id="28" name="直接连接符 27"/>
                <p:cNvSpPr/>
                <p:nvPr>
                  <p:custDataLst>
                    <p:tags r:id="rId10"/>
                  </p:custDataLst>
                </p:nvPr>
              </p:nvSpPr>
              <p:spPr>
                <a:xfrm flipH="1" flipV="1">
                  <a:off x="296" y="0"/>
                  <a:ext cx="0" cy="1031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arrow" w="med" len="med"/>
                  <a:tailEnd type="none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11"/>
                  </p:custDataLst>
                </p:nvPr>
              </p:nvSpPr>
              <p:spPr>
                <a:xfrm flipV="1">
                  <a:off x="-140" y="953"/>
                  <a:ext cx="485" cy="359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800" b="1" i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y</a:t>
                  </a:r>
                  <a:endParaRPr kumimoji="0" lang="en-US" altLang="zh-CN" sz="2800" b="1" i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3" name="组合 22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288" y="167"/>
                <a:ext cx="1654" cy="323"/>
                <a:chOff x="0" y="167"/>
                <a:chExt cx="1654" cy="323"/>
              </a:xfrm>
              <a:grpFill/>
            </p:grpSpPr>
            <p:sp>
              <p:nvSpPr>
                <p:cNvPr id="26" name="直接连接符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0" y="328"/>
                  <a:ext cx="1161" cy="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7" name="文本框 26"/>
                <p:cNvSpPr txBox="1"/>
                <p:nvPr>
                  <p:custDataLst>
                    <p:tags r:id="rId14"/>
                  </p:custDataLst>
                </p:nvPr>
              </p:nvSpPr>
              <p:spPr>
                <a:xfrm flipV="1">
                  <a:off x="1134" y="167"/>
                  <a:ext cx="520" cy="323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800" b="1" i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x</a:t>
                  </a:r>
                  <a:endParaRPr kumimoji="0" lang="en-US" altLang="zh-CN" sz="2800" b="1" i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24" name="直接连接符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88" y="1344"/>
                <a:ext cx="1161" cy="0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5" name="直接连接符 24"/>
              <p:cNvSpPr/>
              <p:nvPr>
                <p:custDataLst>
                  <p:tags r:id="rId16"/>
                </p:custDataLst>
              </p:nvPr>
            </p:nvSpPr>
            <p:spPr>
              <a:xfrm flipH="1" flipV="1">
                <a:off x="1448" y="328"/>
                <a:ext cx="0" cy="1031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76490" y="3196590"/>
            <a:ext cx="4272915" cy="2910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2" y="-236958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pPr defTabSz="1219200"/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483235" y="514350"/>
            <a:ext cx="179070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模型建构</a:t>
            </a:r>
            <a:endParaRPr kumimoji="0" lang="zh-CN" altLang="en-US" sz="2800" b="1" i="0" u="none" strike="noStrike" cap="none" spc="0" normalizeH="0" baseline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圆角矩形标注 9"/>
          <p:cNvSpPr/>
          <p:nvPr>
            <p:custDataLst>
              <p:tags r:id="rId3"/>
            </p:custDataLst>
          </p:nvPr>
        </p:nvSpPr>
        <p:spPr>
          <a:xfrm>
            <a:off x="10168890" y="4822825"/>
            <a:ext cx="1690370" cy="658495"/>
          </a:xfrm>
          <a:prstGeom prst="wedgeRoundRectCallout">
            <a:avLst>
              <a:gd name="adj1" fmla="val -63861"/>
              <a:gd name="adj2" fmla="val 70925"/>
              <a:gd name="adj3" fmla="val 16667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2800" b="1" ker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独立性</a:t>
            </a:r>
            <a:endParaRPr lang="zh-CN" altLang="en-US" sz="2800" b="1" ker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436" name="矩形 4"/>
          <p:cNvSpPr/>
          <p:nvPr>
            <p:custDataLst>
              <p:tags r:id="rId4"/>
            </p:custDataLst>
          </p:nvPr>
        </p:nvSpPr>
        <p:spPr>
          <a:xfrm>
            <a:off x="668655" y="1121410"/>
            <a:ext cx="11036935" cy="850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、在宽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16m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的河中，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消防员在静水中游泳速度是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2m/s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水流速度是为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1.2m/s,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①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消防员要想游到河的正对岸，应向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哪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个方向游？多长时间能到达？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66" name="Line 30"/>
          <p:cNvSpPr/>
          <p:nvPr/>
        </p:nvSpPr>
        <p:spPr>
          <a:xfrm>
            <a:off x="1483360" y="4085884"/>
            <a:ext cx="2889638" cy="0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" name="组合 85"/>
          <p:cNvGrpSpPr/>
          <p:nvPr/>
        </p:nvGrpSpPr>
        <p:grpSpPr>
          <a:xfrm>
            <a:off x="1305585" y="2729548"/>
            <a:ext cx="1139800" cy="1356336"/>
            <a:chOff x="4761815" y="3643314"/>
            <a:chExt cx="1524685" cy="1812924"/>
          </a:xfrm>
        </p:grpSpPr>
        <p:sp>
          <p:nvSpPr>
            <p:cNvPr id="18468" name="Line 32"/>
            <p:cNvSpPr/>
            <p:nvPr>
              <p:custDataLst>
                <p:tags r:id="rId5"/>
              </p:custDataLst>
            </p:nvPr>
          </p:nvSpPr>
          <p:spPr>
            <a:xfrm flipH="1" flipV="1">
              <a:off x="5457825" y="4138613"/>
              <a:ext cx="828675" cy="131762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18469" name="Rectangle 33"/>
            <p:cNvSpPr/>
            <p:nvPr>
              <p:custDataLst>
                <p:tags r:id="rId6"/>
              </p:custDataLst>
            </p:nvPr>
          </p:nvSpPr>
          <p:spPr>
            <a:xfrm>
              <a:off x="4761815" y="3643314"/>
              <a:ext cx="767031" cy="12739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</a:t>
              </a:r>
              <a:r>
                <a:rPr lang="zh-CN" altLang="en-US" sz="2800" b="1" baseline="-30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人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86"/>
          <p:cNvGrpSpPr/>
          <p:nvPr/>
        </p:nvGrpSpPr>
        <p:grpSpPr>
          <a:xfrm>
            <a:off x="1825413" y="3100106"/>
            <a:ext cx="1279137" cy="960837"/>
            <a:chOff x="5457825" y="4138613"/>
            <a:chExt cx="1709095" cy="1284306"/>
          </a:xfrm>
        </p:grpSpPr>
        <p:sp>
          <p:nvSpPr>
            <p:cNvPr id="18471" name="Line 34"/>
            <p:cNvSpPr/>
            <p:nvPr>
              <p:custDataLst>
                <p:tags r:id="rId7"/>
              </p:custDataLst>
            </p:nvPr>
          </p:nvSpPr>
          <p:spPr>
            <a:xfrm>
              <a:off x="5457825" y="4138613"/>
              <a:ext cx="828675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</p:sp>
        <p:sp>
          <p:nvSpPr>
            <p:cNvPr id="18472" name="Line 38"/>
            <p:cNvSpPr/>
            <p:nvPr>
              <p:custDataLst>
                <p:tags r:id="rId8"/>
              </p:custDataLst>
            </p:nvPr>
          </p:nvSpPr>
          <p:spPr>
            <a:xfrm flipH="1" flipV="1">
              <a:off x="6316008" y="4143380"/>
              <a:ext cx="850912" cy="127953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18473" name="组合 84"/>
          <p:cNvGrpSpPr/>
          <p:nvPr/>
        </p:nvGrpSpPr>
        <p:grpSpPr>
          <a:xfrm>
            <a:off x="1483360" y="2569211"/>
            <a:ext cx="2889638" cy="1654103"/>
            <a:chOff x="5000625" y="3429000"/>
            <a:chExt cx="3862387" cy="2210405"/>
          </a:xfrm>
        </p:grpSpPr>
        <p:sp>
          <p:nvSpPr>
            <p:cNvPr id="18475" name="Rectangle 28"/>
            <p:cNvSpPr/>
            <p:nvPr>
              <p:custDataLst>
                <p:tags r:id="rId9"/>
              </p:custDataLst>
            </p:nvPr>
          </p:nvSpPr>
          <p:spPr>
            <a:xfrm>
              <a:off x="7963586" y="3952875"/>
              <a:ext cx="482097" cy="12736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09090D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endPara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476" name="Line 29"/>
            <p:cNvSpPr/>
            <p:nvPr>
              <p:custDataLst>
                <p:tags r:id="rId10"/>
              </p:custDataLst>
            </p:nvPr>
          </p:nvSpPr>
          <p:spPr>
            <a:xfrm>
              <a:off x="5000625" y="3429000"/>
              <a:ext cx="3862387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477" name="Line 36"/>
            <p:cNvSpPr/>
            <p:nvPr>
              <p:custDataLst>
                <p:tags r:id="rId11"/>
              </p:custDataLst>
            </p:nvPr>
          </p:nvSpPr>
          <p:spPr>
            <a:xfrm>
              <a:off x="8469312" y="3429000"/>
              <a:ext cx="0" cy="83185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lgDash"/>
              <a:round/>
              <a:headEnd type="triangle" w="med" len="med"/>
              <a:tailEnd type="none" w="med" len="med"/>
            </a:ln>
          </p:spPr>
        </p:sp>
        <p:sp>
          <p:nvSpPr>
            <p:cNvPr id="18478" name="Line 37"/>
            <p:cNvSpPr/>
            <p:nvPr>
              <p:custDataLst>
                <p:tags r:id="rId12"/>
              </p:custDataLst>
            </p:nvPr>
          </p:nvSpPr>
          <p:spPr>
            <a:xfrm>
              <a:off x="8469312" y="4814888"/>
              <a:ext cx="0" cy="617538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triangle" w="med" len="med"/>
            </a:ln>
          </p:spPr>
        </p:sp>
        <p:grpSp>
          <p:nvGrpSpPr>
            <p:cNvPr id="18479" name="组合 81"/>
            <p:cNvGrpSpPr/>
            <p:nvPr/>
          </p:nvGrpSpPr>
          <p:grpSpPr>
            <a:xfrm>
              <a:off x="6299200" y="4941888"/>
              <a:ext cx="1733219" cy="697517"/>
              <a:chOff x="6299200" y="4941888"/>
              <a:chExt cx="1733219" cy="697517"/>
            </a:xfrm>
          </p:grpSpPr>
          <p:sp>
            <p:nvSpPr>
              <p:cNvPr id="18480" name="Line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6299200" y="5459873"/>
                <a:ext cx="1008062" cy="1588"/>
              </a:xfrm>
              <a:prstGeom prst="line">
                <a:avLst/>
              </a:prstGeom>
              <a:ln w="38100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</p:spPr>
          </p:sp>
          <p:sp>
            <p:nvSpPr>
              <p:cNvPr id="18481" name="Rectangle 22"/>
              <p:cNvSpPr/>
              <p:nvPr>
                <p:custDataLst>
                  <p:tags r:id="rId14"/>
                </p:custDataLst>
              </p:nvPr>
            </p:nvSpPr>
            <p:spPr>
              <a:xfrm>
                <a:off x="7265987" y="4941888"/>
                <a:ext cx="766432" cy="6975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2800" b="1" i="1" dirty="0">
                    <a:solidFill>
                      <a:srgbClr val="FF00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v</a:t>
                </a:r>
                <a:r>
                  <a:rPr lang="zh-CN" altLang="en-US" sz="2800" b="1" baseline="-25000" dirty="0">
                    <a:solidFill>
                      <a:srgbClr val="FF00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水</a:t>
                </a:r>
                <a:endParaRPr lang="zh-CN" altLang="en-US" sz="2800" b="1" baseline="-25000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6" name="组合 83"/>
          <p:cNvGrpSpPr/>
          <p:nvPr/>
        </p:nvGrpSpPr>
        <p:grpSpPr>
          <a:xfrm>
            <a:off x="2445498" y="2783123"/>
            <a:ext cx="484568" cy="1311075"/>
            <a:chOff x="6286651" y="3714649"/>
            <a:chExt cx="647716" cy="1752701"/>
          </a:xfrm>
        </p:grpSpPr>
        <p:sp>
          <p:nvSpPr>
            <p:cNvPr id="18483" name="Rectangle 26"/>
            <p:cNvSpPr/>
            <p:nvPr>
              <p:custDataLst>
                <p:tags r:id="rId15"/>
              </p:custDataLst>
            </p:nvPr>
          </p:nvSpPr>
          <p:spPr>
            <a:xfrm>
              <a:off x="6286651" y="3714649"/>
              <a:ext cx="647716" cy="1274192"/>
            </a:xfrm>
            <a:prstGeom prst="rect">
              <a:avLst/>
            </a:prstGeom>
            <a:noFill/>
            <a:ln w="38100">
              <a:noFill/>
            </a:ln>
          </p:spPr>
          <p:txBody>
            <a:bodyPr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</a:t>
              </a:r>
              <a:endPara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484" name="Line 35"/>
            <p:cNvSpPr/>
            <p:nvPr>
              <p:custDataLst>
                <p:tags r:id="rId16"/>
              </p:custDataLst>
            </p:nvPr>
          </p:nvSpPr>
          <p:spPr>
            <a:xfrm flipV="1">
              <a:off x="6299200" y="4149725"/>
              <a:ext cx="0" cy="1317625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</p:sp>
      </p:grpSp>
      <p:graphicFrame>
        <p:nvGraphicFramePr>
          <p:cNvPr id="5177" name="Object 57"/>
          <p:cNvGraphicFramePr>
            <a:graphicFrameLocks noChangeAspect="1"/>
          </p:cNvGraphicFramePr>
          <p:nvPr/>
        </p:nvGraphicFramePr>
        <p:xfrm>
          <a:off x="1338898" y="4279583"/>
          <a:ext cx="1768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7" imgW="723900" imgH="177165" progId="Equation.DSMT4">
                  <p:embed/>
                </p:oleObj>
              </mc:Choice>
              <mc:Fallback>
                <p:oleObj name="" r:id="rId17" imgW="723900" imgH="177165" progId="Equation.DSMT4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338898" y="4279583"/>
                        <a:ext cx="1768475" cy="431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11"/>
          <p:cNvGraphicFramePr>
            <a:graphicFrameLocks noChangeAspect="1"/>
          </p:cNvGraphicFramePr>
          <p:nvPr/>
        </p:nvGraphicFramePr>
        <p:xfrm>
          <a:off x="3700145" y="4281805"/>
          <a:ext cx="1199515" cy="42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9" imgW="495300" imgH="177165" progId="Equation.DSMT4">
                  <p:embed/>
                </p:oleObj>
              </mc:Choice>
              <mc:Fallback>
                <p:oleObj name="" r:id="rId19" imgW="495300" imgH="177165" progId="Equation.DSMT4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700145" y="4281805"/>
                        <a:ext cx="1199515" cy="429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1" name="Object 12"/>
          <p:cNvGraphicFramePr>
            <a:graphicFrameLocks noChangeAspect="1"/>
          </p:cNvGraphicFramePr>
          <p:nvPr/>
        </p:nvGraphicFramePr>
        <p:xfrm>
          <a:off x="1339215" y="4727575"/>
          <a:ext cx="89344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21" imgW="368300" imgH="393700" progId="Equation.DSMT4">
                  <p:embed/>
                </p:oleObj>
              </mc:Choice>
              <mc:Fallback>
                <p:oleObj name="" r:id="rId21" imgW="368300" imgH="393700" progId="Equation.DSMT4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339215" y="4727575"/>
                        <a:ext cx="893445" cy="955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1"/>
          <p:cNvGraphicFramePr>
            <a:graphicFrameLocks noChangeAspect="1"/>
          </p:cNvGraphicFramePr>
          <p:nvPr/>
        </p:nvGraphicFramePr>
        <p:xfrm>
          <a:off x="2183765" y="4973320"/>
          <a:ext cx="84899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23" imgW="342900" imgH="177165" progId="Equation.DSMT4">
                  <p:embed/>
                </p:oleObj>
              </mc:Choice>
              <mc:Fallback>
                <p:oleObj name="" r:id="rId23" imgW="342900" imgH="177165" progId="Equation.DSMT4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83765" y="4973320"/>
                        <a:ext cx="848995" cy="444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68020" y="1974850"/>
            <a:ext cx="73933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②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消防员要想最短时间到达河对岸，应向哪个方向游？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25"/>
            </p:custDataLst>
          </p:nvPr>
        </p:nvCxnSpPr>
        <p:spPr>
          <a:xfrm rot="5400000" flipH="1" flipV="1">
            <a:off x="7641455" y="2794218"/>
            <a:ext cx="1496483" cy="101547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5"/>
          <p:cNvGrpSpPr/>
          <p:nvPr/>
        </p:nvGrpSpPr>
        <p:grpSpPr>
          <a:xfrm>
            <a:off x="6982883" y="2577465"/>
            <a:ext cx="2889638" cy="1516674"/>
            <a:chOff x="2742" y="1026"/>
            <a:chExt cx="2433" cy="1277"/>
          </a:xfrm>
        </p:grpSpPr>
        <p:sp>
          <p:nvSpPr>
            <p:cNvPr id="17" name="Rectangle 28"/>
            <p:cNvSpPr/>
            <p:nvPr>
              <p:custDataLst>
                <p:tags r:id="rId26"/>
              </p:custDataLst>
            </p:nvPr>
          </p:nvSpPr>
          <p:spPr>
            <a:xfrm>
              <a:off x="4601" y="1356"/>
              <a:ext cx="304" cy="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09090D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endPara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Line 29"/>
            <p:cNvSpPr/>
            <p:nvPr>
              <p:custDataLst>
                <p:tags r:id="rId27"/>
              </p:custDataLst>
            </p:nvPr>
          </p:nvSpPr>
          <p:spPr>
            <a:xfrm>
              <a:off x="2742" y="1026"/>
              <a:ext cx="2433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" name="Line 30"/>
            <p:cNvSpPr/>
            <p:nvPr>
              <p:custDataLst>
                <p:tags r:id="rId28"/>
              </p:custDataLst>
            </p:nvPr>
          </p:nvSpPr>
          <p:spPr>
            <a:xfrm>
              <a:off x="2742" y="2303"/>
              <a:ext cx="2433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Line 36"/>
            <p:cNvSpPr/>
            <p:nvPr>
              <p:custDataLst>
                <p:tags r:id="rId29"/>
              </p:custDataLst>
            </p:nvPr>
          </p:nvSpPr>
          <p:spPr>
            <a:xfrm>
              <a:off x="4927" y="1026"/>
              <a:ext cx="0" cy="524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lgDash"/>
              <a:round/>
              <a:headEnd type="triangle" w="med" len="med"/>
              <a:tailEnd type="none" w="med" len="med"/>
            </a:ln>
          </p:spPr>
        </p:sp>
        <p:sp>
          <p:nvSpPr>
            <p:cNvPr id="22" name="Line 37"/>
            <p:cNvSpPr/>
            <p:nvPr>
              <p:custDataLst>
                <p:tags r:id="rId30"/>
              </p:custDataLst>
            </p:nvPr>
          </p:nvSpPr>
          <p:spPr>
            <a:xfrm>
              <a:off x="4927" y="1899"/>
              <a:ext cx="0" cy="389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triangle" w="med" len="med"/>
            </a:ln>
          </p:spPr>
        </p:sp>
      </p:grpSp>
      <p:pic>
        <p:nvPicPr>
          <p:cNvPr id="23" name="Picture 44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 rot="75633">
            <a:off x="7799257" y="3817286"/>
            <a:ext cx="117581" cy="33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24" name="Group 47"/>
          <p:cNvGrpSpPr/>
          <p:nvPr/>
        </p:nvGrpSpPr>
        <p:grpSpPr>
          <a:xfrm>
            <a:off x="7286931" y="3005032"/>
            <a:ext cx="573651" cy="990529"/>
            <a:chOff x="3357" y="1050"/>
            <a:chExt cx="483" cy="1169"/>
          </a:xfrm>
        </p:grpSpPr>
        <p:sp>
          <p:nvSpPr>
            <p:cNvPr id="25" name="Rectangle 4"/>
            <p:cNvSpPr/>
            <p:nvPr>
              <p:custDataLst>
                <p:tags r:id="rId32"/>
              </p:custDataLst>
            </p:nvPr>
          </p:nvSpPr>
          <p:spPr>
            <a:xfrm>
              <a:off x="3357" y="1050"/>
              <a:ext cx="483" cy="11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人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" name="Line 14"/>
            <p:cNvSpPr/>
            <p:nvPr>
              <p:custDataLst>
                <p:tags r:id="rId33"/>
              </p:custDataLst>
            </p:nvPr>
          </p:nvSpPr>
          <p:spPr>
            <a:xfrm flipV="1">
              <a:off x="3832" y="1389"/>
              <a:ext cx="0" cy="83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sp>
      </p:grpSp>
      <p:grpSp>
        <p:nvGrpSpPr>
          <p:cNvPr id="27" name="组合 39"/>
          <p:cNvGrpSpPr/>
          <p:nvPr/>
        </p:nvGrpSpPr>
        <p:grpSpPr>
          <a:xfrm>
            <a:off x="7851140" y="3293110"/>
            <a:ext cx="521335" cy="770255"/>
            <a:chOff x="1258658" y="4367895"/>
            <a:chExt cx="830273" cy="1317625"/>
          </a:xfrm>
        </p:grpSpPr>
        <p:sp>
          <p:nvSpPr>
            <p:cNvPr id="28" name="Line 13"/>
            <p:cNvSpPr/>
            <p:nvPr>
              <p:custDataLst>
                <p:tags r:id="rId34"/>
              </p:custDataLst>
            </p:nvPr>
          </p:nvSpPr>
          <p:spPr>
            <a:xfrm>
              <a:off x="1258658" y="4418704"/>
              <a:ext cx="828675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</p:sp>
        <p:sp>
          <p:nvSpPr>
            <p:cNvPr id="29" name="Line 17"/>
            <p:cNvSpPr/>
            <p:nvPr>
              <p:custDataLst>
                <p:tags r:id="rId35"/>
              </p:custDataLst>
            </p:nvPr>
          </p:nvSpPr>
          <p:spPr>
            <a:xfrm flipV="1">
              <a:off x="2088931" y="4367895"/>
              <a:ext cx="0" cy="131762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30" name="Group 47"/>
          <p:cNvGrpSpPr/>
          <p:nvPr/>
        </p:nvGrpSpPr>
        <p:grpSpPr>
          <a:xfrm>
            <a:off x="7851082" y="3035911"/>
            <a:ext cx="1055852" cy="1036850"/>
            <a:chOff x="3832" y="1346"/>
            <a:chExt cx="889" cy="873"/>
          </a:xfrm>
        </p:grpSpPr>
        <p:sp>
          <p:nvSpPr>
            <p:cNvPr id="31" name="Rectangle 4"/>
            <p:cNvSpPr/>
            <p:nvPr>
              <p:custDataLst>
                <p:tags r:id="rId36"/>
              </p:custDataLst>
            </p:nvPr>
          </p:nvSpPr>
          <p:spPr>
            <a:xfrm>
              <a:off x="4316" y="1346"/>
              <a:ext cx="405" cy="803"/>
            </a:xfrm>
            <a:prstGeom prst="rect">
              <a:avLst/>
            </a:prstGeom>
            <a:noFill/>
            <a:ln w="38100">
              <a:noFill/>
            </a:ln>
          </p:spPr>
          <p:txBody>
            <a:bodyPr anchor="t" anchorCtr="0">
              <a:spAutoFit/>
            </a:bodyPr>
            <a:p>
              <a:pPr algn="just"/>
              <a:r>
                <a:rPr lang="en-US" altLang="zh-CN" sz="28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</a:t>
              </a:r>
              <a:endPara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just" eaLnBrk="0" hangingPunct="0"/>
              <a:endPara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" name="Line 14"/>
            <p:cNvSpPr/>
            <p:nvPr>
              <p:custDataLst>
                <p:tags r:id="rId37"/>
              </p:custDataLst>
            </p:nvPr>
          </p:nvSpPr>
          <p:spPr>
            <a:xfrm flipV="1">
              <a:off x="3832" y="1590"/>
              <a:ext cx="439" cy="629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</p:sp>
      </p:grpSp>
      <p:graphicFrame>
        <p:nvGraphicFramePr>
          <p:cNvPr id="33" name="Object 19"/>
          <p:cNvGraphicFramePr>
            <a:graphicFrameLocks noChangeAspect="1"/>
          </p:cNvGraphicFramePr>
          <p:nvPr/>
        </p:nvGraphicFramePr>
        <p:xfrm>
          <a:off x="7584440" y="4359275"/>
          <a:ext cx="1062355" cy="1106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" name="" r:id="rId38" imgW="431800" imgH="444500" progId="Equation.DSMT4">
                  <p:embed/>
                </p:oleObj>
              </mc:Choice>
              <mc:Fallback>
                <p:oleObj name="" r:id="rId38" imgW="431800" imgH="444500" progId="Equation.DSMT4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584440" y="4359275"/>
                        <a:ext cx="1062355" cy="11061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"/>
          <p:cNvGraphicFramePr>
            <a:graphicFrameLocks noChangeAspect="1"/>
          </p:cNvGraphicFramePr>
          <p:nvPr/>
        </p:nvGraphicFramePr>
        <p:xfrm>
          <a:off x="8640445" y="4613910"/>
          <a:ext cx="769620" cy="49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" name="" r:id="rId40" imgW="279400" imgH="177165" progId="Equation.DSMT4">
                  <p:embed/>
                </p:oleObj>
              </mc:Choice>
              <mc:Fallback>
                <p:oleObj name="" r:id="rId40" imgW="279400" imgH="177165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8640445" y="4613910"/>
                        <a:ext cx="769620" cy="4940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组合 23"/>
          <p:cNvGrpSpPr/>
          <p:nvPr/>
        </p:nvGrpSpPr>
        <p:grpSpPr>
          <a:xfrm>
            <a:off x="7853457" y="3739198"/>
            <a:ext cx="1159446" cy="521970"/>
            <a:chOff x="1727200" y="4979698"/>
            <a:chExt cx="2269031" cy="696814"/>
          </a:xfrm>
        </p:grpSpPr>
        <p:sp>
          <p:nvSpPr>
            <p:cNvPr id="40" name="Line 21"/>
            <p:cNvSpPr/>
            <p:nvPr>
              <p:custDataLst>
                <p:tags r:id="rId42"/>
              </p:custDataLst>
            </p:nvPr>
          </p:nvSpPr>
          <p:spPr>
            <a:xfrm>
              <a:off x="1727200" y="5459873"/>
              <a:ext cx="1008062" cy="1588"/>
            </a:xfrm>
            <a:prstGeom prst="line">
              <a:avLst/>
            </a:prstGeom>
            <a:ln w="38100" cap="flat" cmpd="sng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41" name="Rectangle 22"/>
            <p:cNvSpPr/>
            <p:nvPr>
              <p:custDataLst>
                <p:tags r:id="rId43"/>
              </p:custDataLst>
            </p:nvPr>
          </p:nvSpPr>
          <p:spPr>
            <a:xfrm>
              <a:off x="2874080" y="4979698"/>
              <a:ext cx="1122151" cy="6968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zh-CN" sz="2800" b="1" i="1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</a:t>
              </a:r>
              <a:r>
                <a:rPr lang="zh-CN" altLang="en-US" sz="2800" b="1" baseline="-25000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水</a:t>
              </a:r>
              <a:endParaRPr lang="zh-CN" altLang="en-US" sz="2800" b="1" baseline="-25000" dirty="0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68020" y="5638800"/>
            <a:ext cx="103962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思考1、</a:t>
            </a: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正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对着河岸游到河中央时，水速突然变大，到达对岸时间变化吗？轨迹呢？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44"/>
            </p:custDataLst>
          </p:nvPr>
        </p:nvCxnSpPr>
        <p:spPr>
          <a:xfrm rot="5400000" flipH="1" flipV="1">
            <a:off x="7101058" y="3325113"/>
            <a:ext cx="1496483" cy="11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rot="5400000" flipH="1" flipV="1">
            <a:off x="1697843" y="3314318"/>
            <a:ext cx="1496483" cy="11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 bwMode="auto">
          <a:xfrm>
            <a:off x="535305" y="647700"/>
            <a:ext cx="1085786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249E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思考2、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若</a:t>
            </a:r>
            <a:r>
              <a:rPr lang="zh-CN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水速不变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消防员正对河岸不断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加速，轨迹还是直线吗？</a:t>
            </a:r>
            <a:endParaRPr lang="zh-CN" altLang="en-US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35305" y="1384935"/>
            <a:ext cx="551307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体验二、匀速与加速运动的合成</a:t>
            </a:r>
            <a:endParaRPr lang="en-US" altLang="zh-CN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文本框 1"/>
          <p:cNvSpPr txBox="1"/>
          <p:nvPr>
            <p:custDataLst>
              <p:tags r:id="rId3"/>
            </p:custDataLst>
          </p:nvPr>
        </p:nvSpPr>
        <p:spPr>
          <a:xfrm>
            <a:off x="730885" y="2122170"/>
            <a:ext cx="10466705" cy="4895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1</a:t>
            </a:r>
            <a:r>
              <a:rPr lang="zh-CN" altLang="en-US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、保持桌面水平，让乒乓球从斜面滚下，看其是否能到达正对面的纸杯中；</a:t>
            </a:r>
            <a:endParaRPr lang="zh-CN" altLang="en-US" sz="24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>
            <p:custDataLst>
              <p:tags r:id="rId4"/>
            </p:custDataLst>
          </p:nvPr>
        </p:nvSpPr>
        <p:spPr>
          <a:xfrm>
            <a:off x="730885" y="2871470"/>
            <a:ext cx="10662920" cy="8591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2</a:t>
            </a:r>
            <a:r>
              <a:rPr lang="zh-CN" altLang="en-US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、再次乒乓球从斜面滚下，对着乒乓球</a:t>
            </a:r>
            <a:r>
              <a:rPr lang="zh-CN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持续</a:t>
            </a:r>
            <a:r>
              <a:rPr lang="zh-CN" altLang="en-US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地横向轻轻吹气，观察乒乓球轨迹并画出。</a:t>
            </a:r>
            <a:endParaRPr lang="zh-CN" altLang="en-US" sz="24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04925" y="4600575"/>
            <a:ext cx="3869055" cy="614045"/>
            <a:chOff x="1547" y="8846"/>
            <a:chExt cx="6093" cy="967"/>
          </a:xfrm>
        </p:grpSpPr>
        <p:sp>
          <p:nvSpPr>
            <p:cNvPr id="4" name="直角三角形 3"/>
            <p:cNvSpPr/>
            <p:nvPr/>
          </p:nvSpPr>
          <p:spPr>
            <a:xfrm>
              <a:off x="1547" y="8846"/>
              <a:ext cx="2273" cy="943"/>
            </a:xfrm>
            <a:prstGeom prst="rtTriangl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>
              <a:stCxn id="4" idx="4"/>
            </p:cNvCxnSpPr>
            <p:nvPr/>
          </p:nvCxnSpPr>
          <p:spPr>
            <a:xfrm>
              <a:off x="3820" y="9789"/>
              <a:ext cx="3821" cy="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042" y="9172"/>
              <a:ext cx="338" cy="33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35495" y="3730625"/>
            <a:ext cx="3505200" cy="1638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 flipV="1">
            <a:off x="6148031" y="3406140"/>
            <a:ext cx="2472586" cy="1601632"/>
            <a:chOff x="-92" y="96"/>
            <a:chExt cx="2082" cy="1536"/>
          </a:xfrm>
          <a:noFill/>
        </p:grpSpPr>
        <p:sp>
          <p:nvSpPr>
            <p:cNvPr id="18" name="矩形 17"/>
            <p:cNvSpPr/>
            <p:nvPr>
              <p:custDataLst>
                <p:tags r:id="rId2"/>
              </p:custDataLst>
            </p:nvPr>
          </p:nvSpPr>
          <p:spPr>
            <a:xfrm>
              <a:off x="0" y="96"/>
              <a:ext cx="1680" cy="153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3"/>
              </p:custDataLst>
            </p:nvPr>
          </p:nvGrpSpPr>
          <p:grpSpPr>
            <a:xfrm>
              <a:off x="-92" y="167"/>
              <a:ext cx="2082" cy="1465"/>
              <a:chOff x="-140" y="167"/>
              <a:chExt cx="2082" cy="1465"/>
            </a:xfrm>
            <a:grpFill/>
          </p:grpSpPr>
          <p:grpSp>
            <p:nvGrpSpPr>
              <p:cNvPr id="20" name="组合 19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296" y="336"/>
                <a:ext cx="1534" cy="1259"/>
                <a:chOff x="0" y="0"/>
                <a:chExt cx="1534" cy="1259"/>
              </a:xfrm>
              <a:grpFill/>
            </p:grpSpPr>
            <p:sp>
              <p:nvSpPr>
                <p:cNvPr id="31" name="直接连接符 30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0" y="0"/>
                  <a:ext cx="1152" cy="1008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6"/>
                  </p:custDataLst>
                </p:nvPr>
              </p:nvSpPr>
              <p:spPr>
                <a:xfrm flipV="1">
                  <a:off x="1152" y="936"/>
                  <a:ext cx="382" cy="323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endParaRPr kumimoji="0" lang="en-US" altLang="zh-CN" sz="2800" b="1" i="1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2" name="组合 21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-140" y="320"/>
                <a:ext cx="485" cy="1312"/>
                <a:chOff x="-140" y="0"/>
                <a:chExt cx="485" cy="1312"/>
              </a:xfrm>
              <a:grpFill/>
            </p:grpSpPr>
            <p:sp>
              <p:nvSpPr>
                <p:cNvPr id="28" name="直接连接符 27"/>
                <p:cNvSpPr/>
                <p:nvPr>
                  <p:custDataLst>
                    <p:tags r:id="rId8"/>
                  </p:custDataLst>
                </p:nvPr>
              </p:nvSpPr>
              <p:spPr>
                <a:xfrm flipH="1" flipV="1">
                  <a:off x="296" y="0"/>
                  <a:ext cx="0" cy="1031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arrow" w="med" len="med"/>
                  <a:tailEnd type="none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9"/>
                  </p:custDataLst>
                </p:nvPr>
              </p:nvSpPr>
              <p:spPr>
                <a:xfrm flipV="1">
                  <a:off x="-140" y="953"/>
                  <a:ext cx="485" cy="359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800" b="1" i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y</a:t>
                  </a:r>
                  <a:endParaRPr kumimoji="0" lang="en-US" altLang="zh-CN" sz="2800" b="1" i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23" name="组合 22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288" y="167"/>
                <a:ext cx="1654" cy="323"/>
                <a:chOff x="0" y="167"/>
                <a:chExt cx="1654" cy="323"/>
              </a:xfrm>
              <a:grpFill/>
            </p:grpSpPr>
            <p:sp>
              <p:nvSpPr>
                <p:cNvPr id="26" name="直接连接符 2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0" y="328"/>
                  <a:ext cx="1161" cy="0"/>
                </a:xfrm>
                <a:prstGeom prst="line">
                  <a:avLst/>
                </a:prstGeom>
                <a:grpFill/>
                <a:ln w="28575" cap="flat" cmpd="sng">
                  <a:solidFill>
                    <a:srgbClr val="3366FF"/>
                  </a:solidFill>
                  <a:prstDash val="solid"/>
                  <a:headEnd type="none" w="med" len="med"/>
                  <a:tailEnd type="arrow" w="med" len="med"/>
                </a:ln>
              </p:spPr>
              <p:txBody>
                <a:bodyPr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27" name="文本框 26"/>
                <p:cNvSpPr txBox="1"/>
                <p:nvPr>
                  <p:custDataLst>
                    <p:tags r:id="rId12"/>
                  </p:custDataLst>
                </p:nvPr>
              </p:nvSpPr>
              <p:spPr>
                <a:xfrm flipV="1">
                  <a:off x="1134" y="167"/>
                  <a:ext cx="520" cy="323"/>
                </a:xfrm>
                <a:prstGeom prst="rect">
                  <a:avLst/>
                </a:prstGeom>
                <a:grpFill/>
                <a:ln w="9525">
                  <a:noFill/>
                </a:ln>
              </p:spPr>
              <p:txBody>
                <a:bodyPr wrap="square">
                  <a:no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v</a:t>
                  </a:r>
                  <a:r>
                    <a:rPr kumimoji="0" lang="en-US" altLang="zh-CN" sz="2800" b="1" i="1" u="none" strike="noStrike" kern="0" cap="none" spc="0" normalizeH="0" baseline="-25000" noProof="0">
                      <a:ln>
                        <a:noFill/>
                      </a:ln>
                      <a:solidFill>
                        <a:srgbClr val="3366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Arial" panose="020B0604020202020204"/>
                    </a:rPr>
                    <a:t>x</a:t>
                  </a:r>
                  <a:endParaRPr kumimoji="0" lang="en-US" altLang="zh-CN" sz="2800" b="1" i="1" u="none" strike="noStrike" kern="0" cap="none" spc="0" normalizeH="0" baseline="-2500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24" name="直接连接符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288" y="1344"/>
                <a:ext cx="1161" cy="0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5" name="直接连接符 24"/>
              <p:cNvSpPr/>
              <p:nvPr>
                <p:custDataLst>
                  <p:tags r:id="rId14"/>
                </p:custDataLst>
              </p:nvPr>
            </p:nvSpPr>
            <p:spPr>
              <a:xfrm flipH="1" flipV="1">
                <a:off x="1448" y="328"/>
                <a:ext cx="0" cy="1031"/>
              </a:xfrm>
              <a:prstGeom prst="line">
                <a:avLst/>
              </a:prstGeom>
              <a:grpFill/>
              <a:ln w="19050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sp>
        <p:nvSpPr>
          <p:cNvPr id="32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87290" y="1864995"/>
            <a:ext cx="535241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合力与速度不共线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曲线运动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 bwMode="auto">
          <a:xfrm>
            <a:off x="581025" y="647700"/>
            <a:ext cx="1085786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249E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思考2、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若</a:t>
            </a:r>
            <a:r>
              <a:rPr lang="zh-CN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水速不变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消防员正对河岸不断</a:t>
            </a: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加速，轨迹还是直线吗？</a:t>
            </a:r>
            <a:endParaRPr lang="zh-CN" altLang="en-US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578485" y="1868805"/>
            <a:ext cx="176657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理论分析</a:t>
            </a:r>
            <a:endParaRPr lang="en-US" altLang="zh-CN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" name="组合 12"/>
          <p:cNvGrpSpPr/>
          <p:nvPr/>
        </p:nvGrpSpPr>
        <p:grpSpPr>
          <a:xfrm>
            <a:off x="1365885" y="2641600"/>
            <a:ext cx="3084195" cy="2575961"/>
            <a:chOff x="5549151" y="2218170"/>
            <a:chExt cx="3160720" cy="3528879"/>
          </a:xfrm>
        </p:grpSpPr>
        <p:sp>
          <p:nvSpPr>
            <p:cNvPr id="24611" name="Text Box 9"/>
            <p:cNvSpPr txBox="1"/>
            <p:nvPr>
              <p:custDataLst>
                <p:tags r:id="rId18"/>
              </p:custDataLst>
            </p:nvPr>
          </p:nvSpPr>
          <p:spPr>
            <a:xfrm>
              <a:off x="5549151" y="2218170"/>
              <a:ext cx="627062" cy="630680"/>
            </a:xfrm>
            <a:prstGeom prst="rect">
              <a:avLst/>
            </a:prstGeom>
            <a:noFill/>
            <a:ln w="12700">
              <a:noFill/>
            </a:ln>
            <a:effectLst>
              <a:outerShdw dist="35921" dir="2699999" sy="50000" rotWithShape="0">
                <a:srgbClr val="875B0D"/>
              </a:outerShdw>
            </a:effectLst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2E2E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400" b="1" i="1" dirty="0">
                <a:solidFill>
                  <a:srgbClr val="2E2E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2" name="Line 10"/>
            <p:cNvSpPr/>
            <p:nvPr>
              <p:custDataLst>
                <p:tags r:id="rId19"/>
              </p:custDataLst>
            </p:nvPr>
          </p:nvSpPr>
          <p:spPr>
            <a:xfrm flipV="1">
              <a:off x="5942013" y="2451955"/>
              <a:ext cx="0" cy="2977295"/>
            </a:xfrm>
            <a:prstGeom prst="line">
              <a:avLst/>
            </a:prstGeom>
            <a:ln w="28575" cap="flat" cmpd="sng">
              <a:solidFill>
                <a:srgbClr val="2E2E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4613" name="Text Box 11"/>
            <p:cNvSpPr txBox="1"/>
            <p:nvPr>
              <p:custDataLst>
                <p:tags r:id="rId20"/>
              </p:custDataLst>
            </p:nvPr>
          </p:nvSpPr>
          <p:spPr>
            <a:xfrm>
              <a:off x="5549183" y="5116277"/>
              <a:ext cx="365760" cy="6306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400" b="1" dirty="0">
                  <a:solidFill>
                    <a:srgbClr val="2E2E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2400" b="1" dirty="0">
                <a:solidFill>
                  <a:srgbClr val="2E2E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4" name="Text Box 12"/>
            <p:cNvSpPr txBox="1"/>
            <p:nvPr>
              <p:custDataLst>
                <p:tags r:id="rId21"/>
              </p:custDataLst>
            </p:nvPr>
          </p:nvSpPr>
          <p:spPr>
            <a:xfrm>
              <a:off x="8239971" y="5116369"/>
              <a:ext cx="469900" cy="630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400" b="1" i="1" dirty="0">
                  <a:solidFill>
                    <a:srgbClr val="2E2E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endParaRPr lang="en-US" altLang="zh-CN" sz="2400" b="1" i="1" dirty="0">
                <a:solidFill>
                  <a:srgbClr val="2E2E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5" name="Line 13"/>
            <p:cNvSpPr/>
            <p:nvPr>
              <p:custDataLst>
                <p:tags r:id="rId22"/>
              </p:custDataLst>
            </p:nvPr>
          </p:nvSpPr>
          <p:spPr>
            <a:xfrm>
              <a:off x="5926655" y="5416511"/>
              <a:ext cx="2368550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6" name="文本框 5"/>
          <p:cNvSpPr txBox="1"/>
          <p:nvPr>
            <p:custDataLst>
              <p:tags r:id="rId23"/>
            </p:custDataLst>
          </p:nvPr>
        </p:nvSpPr>
        <p:spPr bwMode="auto">
          <a:xfrm>
            <a:off x="1863090" y="1184910"/>
            <a:ext cx="686498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249E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两个直线运动的合成一定是直线运动吗？</a:t>
            </a:r>
            <a:endParaRPr lang="zh-CN" altLang="en-US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83235" y="1354455"/>
            <a:ext cx="11193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、扔飞镖时若正对靶心水平扔出，是否能正中靶心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？轨迹是怎样的？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8ae63f2ce8ee4e2fa2e58e910681bd4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2277110"/>
            <a:ext cx="5266690" cy="296989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83235" y="636270"/>
            <a:ext cx="179070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学以致用</a:t>
            </a:r>
            <a:endParaRPr kumimoji="0" lang="zh-CN" altLang="en-US" sz="2800" b="1" i="0" u="none" strike="noStrike" cap="none" spc="0" normalizeH="0" baseline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9630" y="2277110"/>
            <a:ext cx="3981450" cy="348615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2" y="-236958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pPr defTabSz="1219200"/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483235" y="636270"/>
            <a:ext cx="179070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学以致用</a:t>
            </a:r>
            <a:endParaRPr kumimoji="0" lang="zh-CN" altLang="en-US" sz="2800" b="1" i="0" u="none" strike="noStrike" cap="none" spc="0" normalizeH="0" baseline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8925" y="1348105"/>
            <a:ext cx="9321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站在匀速运动的车上向上抛球，能落回原处吗？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6" name="图片 5" descr="车上抛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70" y="2061210"/>
            <a:ext cx="5352415" cy="3568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58925" y="2061210"/>
            <a:ext cx="2699385" cy="3537585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6"/>
            </p:custDataLst>
          </p:nvPr>
        </p:nvSpPr>
        <p:spPr>
          <a:xfrm>
            <a:off x="9934575" y="5922010"/>
            <a:ext cx="1817370" cy="632460"/>
          </a:xfrm>
          <a:prstGeom prst="wedgeRoundRectCallout">
            <a:avLst>
              <a:gd name="adj1" fmla="val -40680"/>
              <a:gd name="adj2" fmla="val -95825"/>
              <a:gd name="adj3" fmla="val 16667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2800" b="1" ker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化曲为直</a:t>
            </a:r>
            <a:endParaRPr lang="zh-CN" altLang="en-US" sz="2800" b="1" ker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53" y="6400869"/>
            <a:ext cx="2743318" cy="366187"/>
          </a:xfrm>
        </p:spPr>
        <p:txBody>
          <a:bodyPr/>
          <a:p>
            <a:fld id="{5530D9AF-E786-4C3D-8027-580DE2E26E2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463550" y="1586865"/>
            <a:ext cx="2428875" cy="604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、知识规律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13" name="WordArt 2"/>
          <p:cNvSpPr>
            <a:spLocks noTextEdit="1"/>
          </p:cNvSpPr>
          <p:nvPr>
            <p:custDataLst>
              <p:tags r:id="rId3"/>
            </p:custDataLst>
          </p:nvPr>
        </p:nvSpPr>
        <p:spPr>
          <a:xfrm>
            <a:off x="762318" y="512445"/>
            <a:ext cx="1141730" cy="556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80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</a:rPr>
              <a:t>小结</a:t>
            </a:r>
            <a:endParaRPr lang="zh-CN" altLang="en-US" sz="2800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31" name="AutoShape 3" descr="白色大理石">
            <a:hlinkClick r:id="" action="ppaction://noaction" highlightClick="1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8963" y="3034030"/>
            <a:ext cx="2570480" cy="688975"/>
          </a:xfrm>
          <a:prstGeom prst="actionButtonBlank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、思想方法</a:t>
            </a:r>
            <a:r>
              <a:rPr kumimoji="1" lang="zh-CN" altLang="en-US" sz="2800" b="1" strike="noStrike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AutoShape 3" descr="白色大理石">
            <a:hlinkClick r:id="" action="ppaction://noaction" highlightClick="1"/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99740" y="3030220"/>
            <a:ext cx="4434840" cy="688975"/>
          </a:xfrm>
          <a:prstGeom prst="actionButtonBlank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charset="-122"/>
              </a:rPr>
              <a:t>实验探究法、理论探究法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33" name="AutoShape 3" descr="白色大理石">
            <a:hlinkClick r:id="" action="ppaction://noaction" highlightClick="1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1041" y="4847273"/>
            <a:ext cx="1654175" cy="688975"/>
          </a:xfrm>
          <a:prstGeom prst="actionButtonBlank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、精神</a:t>
            </a:r>
            <a:r>
              <a:rPr kumimoji="1" lang="zh-CN" altLang="en-US" sz="2800" b="1" strike="noStrike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AutoShape 3" descr="白色大理石">
            <a:hlinkClick r:id="" action="ppaction://noaction" highlightClick="1"/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40268" y="4847590"/>
            <a:ext cx="5692140" cy="688975"/>
          </a:xfrm>
          <a:prstGeom prst="actionButtonBlank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留心观察，善于发现，敢于创新！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34791" y="3962400"/>
            <a:ext cx="1625741" cy="22435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02305" y="3848100"/>
            <a:ext cx="48475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charset="-122"/>
                <a:sym typeface="+mn-ea"/>
              </a:rPr>
              <a:t>化繁为简、</a:t>
            </a:r>
            <a:r>
              <a:rPr kumimoji="1"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charset="-122"/>
                <a:sym typeface="+mn-ea"/>
              </a:rPr>
              <a:t>化曲为直思想</a:t>
            </a:r>
            <a:endParaRPr kumimoji="1"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090649" y="1669720"/>
            <a:ext cx="1255395" cy="52197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none" anchor="t" anchorCtr="0">
            <a:spAutoFit/>
          </a:bodyPr>
          <a:p>
            <a:r>
              <a:rPr lang="zh-CN" altLang="en-US" sz="2800" b="1" kern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合运动</a:t>
            </a:r>
            <a:endParaRPr lang="zh-CN" altLang="en-US" sz="2800" b="1" kern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7026373" y="1654481"/>
            <a:ext cx="1255395" cy="52197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none" anchor="t" anchorCtr="0">
            <a:spAutoFit/>
          </a:bodyPr>
          <a:p>
            <a:r>
              <a:rPr lang="zh-CN" altLang="en-US" sz="2800" b="1" kern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分运动</a:t>
            </a:r>
            <a:endParaRPr lang="zh-CN" altLang="en-US" sz="2800" b="1" kern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12"/>
            </p:custDataLst>
          </p:nvPr>
        </p:nvCxnSpPr>
        <p:spPr>
          <a:xfrm>
            <a:off x="4580496" y="1810702"/>
            <a:ext cx="2223347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9" name="直接箭头连接符 8"/>
          <p:cNvCxnSpPr/>
          <p:nvPr>
            <p:custDataLst>
              <p:tags r:id="rId13"/>
            </p:custDataLst>
          </p:nvPr>
        </p:nvCxnSpPr>
        <p:spPr>
          <a:xfrm flipH="1">
            <a:off x="4580463" y="1981729"/>
            <a:ext cx="2166338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4794992" y="1982014"/>
            <a:ext cx="223117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运动的合成</a:t>
            </a:r>
            <a:endParaRPr lang="zh-CN" altLang="en-US" sz="24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4825582" y="1349754"/>
            <a:ext cx="24686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/>
              </a:rPr>
              <a:t>运动的分解</a:t>
            </a:r>
            <a:endParaRPr lang="zh-CN" altLang="en-US" sz="24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34" grpId="0" bldLvl="0" animBg="1"/>
      <p:bldP spid="4" grpId="0"/>
      <p:bldP spid="2" grpId="0" bldLvl="0" animBg="1"/>
      <p:bldP spid="3" grpId="0" bldLvl="0" animBg="1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94158" y="725906"/>
            <a:ext cx="11004885" cy="5406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6" name="椭圆 15"/>
          <p:cNvSpPr/>
          <p:nvPr>
            <p:custDataLst>
              <p:tags r:id="rId2"/>
            </p:custDataLst>
          </p:nvPr>
        </p:nvSpPr>
        <p:spPr>
          <a:xfrm>
            <a:off x="10036271" y="4553756"/>
            <a:ext cx="339088" cy="339088"/>
          </a:xfrm>
          <a:prstGeom prst="ellipse">
            <a:avLst/>
          </a:prstGeom>
          <a:solidFill>
            <a:schemeClr val="accent4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16"/>
          <p:cNvSpPr/>
          <p:nvPr>
            <p:custDataLst>
              <p:tags r:id="rId3"/>
            </p:custDataLst>
          </p:nvPr>
        </p:nvSpPr>
        <p:spPr>
          <a:xfrm>
            <a:off x="10740317" y="3252539"/>
            <a:ext cx="485274" cy="485274"/>
          </a:xfrm>
          <a:prstGeom prst="ellipse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17"/>
          <p:cNvSpPr/>
          <p:nvPr>
            <p:custDataLst>
              <p:tags r:id="rId4"/>
            </p:custDataLst>
          </p:nvPr>
        </p:nvSpPr>
        <p:spPr>
          <a:xfrm>
            <a:off x="8984179" y="4648200"/>
            <a:ext cx="1070337" cy="1070337"/>
          </a:xfrm>
          <a:prstGeom prst="ellipse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椭圆 18"/>
          <p:cNvSpPr/>
          <p:nvPr>
            <p:custDataLst>
              <p:tags r:id="rId5"/>
            </p:custDataLst>
          </p:nvPr>
        </p:nvSpPr>
        <p:spPr>
          <a:xfrm>
            <a:off x="7148694" y="4892843"/>
            <a:ext cx="577515" cy="577515"/>
          </a:xfrm>
          <a:prstGeom prst="ellipse">
            <a:avLst/>
          </a:prstGeom>
          <a:solidFill>
            <a:schemeClr val="accent4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>
            <p:custDataLst>
              <p:tags r:id="rId6"/>
            </p:custDataLst>
          </p:nvPr>
        </p:nvGrpSpPr>
        <p:grpSpPr>
          <a:xfrm>
            <a:off x="-3105846" y="5195860"/>
            <a:ext cx="1439719" cy="673768"/>
            <a:chOff x="8124669" y="1154243"/>
            <a:chExt cx="1673435" cy="783144"/>
          </a:xfrm>
        </p:grpSpPr>
        <p:sp>
          <p:nvSpPr>
            <p:cNvPr id="26" name="椭圆 25"/>
            <p:cNvSpPr/>
            <p:nvPr>
              <p:custDataLst>
                <p:tags r:id="rId7"/>
              </p:custDataLst>
            </p:nvPr>
          </p:nvSpPr>
          <p:spPr>
            <a:xfrm>
              <a:off x="8124669" y="1154243"/>
              <a:ext cx="764498" cy="76449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8"/>
              </p:custDataLst>
            </p:nvPr>
          </p:nvSpPr>
          <p:spPr>
            <a:xfrm>
              <a:off x="9033605" y="1172889"/>
              <a:ext cx="764499" cy="7644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-1464042" y="-945204"/>
            <a:ext cx="14176834" cy="9193882"/>
            <a:chOff x="-1464642" y="-945204"/>
            <a:chExt cx="14176834" cy="9193882"/>
          </a:xfrm>
        </p:grpSpPr>
        <p:sp>
          <p:nvSpPr>
            <p:cNvPr id="35" name="任意多边形: 形状 34"/>
            <p:cNvSpPr/>
            <p:nvPr>
              <p:custDataLst>
                <p:tags r:id="rId10"/>
              </p:custDataLst>
            </p:nvPr>
          </p:nvSpPr>
          <p:spPr bwMode="auto">
            <a:xfrm>
              <a:off x="11159976" y="958925"/>
              <a:ext cx="1064697" cy="1064697"/>
            </a:xfrm>
            <a:custGeom>
              <a:avLst/>
              <a:gdLst>
                <a:gd name="connsiteX0" fmla="*/ 4648201 w 9296400"/>
                <a:gd name="connsiteY0" fmla="*/ 1328305 h 9296400"/>
                <a:gd name="connsiteX1" fmla="*/ 1328305 w 9296400"/>
                <a:gd name="connsiteY1" fmla="*/ 4648201 h 9296400"/>
                <a:gd name="connsiteX2" fmla="*/ 4648201 w 9296400"/>
                <a:gd name="connsiteY2" fmla="*/ 7968097 h 9296400"/>
                <a:gd name="connsiteX3" fmla="*/ 7968097 w 9296400"/>
                <a:gd name="connsiteY3" fmla="*/ 4648201 h 9296400"/>
                <a:gd name="connsiteX4" fmla="*/ 4648201 w 9296400"/>
                <a:gd name="connsiteY4" fmla="*/ 1328305 h 9296400"/>
                <a:gd name="connsiteX5" fmla="*/ 4648200 w 9296400"/>
                <a:gd name="connsiteY5" fmla="*/ 0 h 9296400"/>
                <a:gd name="connsiteX6" fmla="*/ 9296400 w 9296400"/>
                <a:gd name="connsiteY6" fmla="*/ 4648200 h 9296400"/>
                <a:gd name="connsiteX7" fmla="*/ 4648200 w 9296400"/>
                <a:gd name="connsiteY7" fmla="*/ 9296400 h 9296400"/>
                <a:gd name="connsiteX8" fmla="*/ 0 w 9296400"/>
                <a:gd name="connsiteY8" fmla="*/ 4648200 h 9296400"/>
                <a:gd name="connsiteX9" fmla="*/ 4648200 w 9296400"/>
                <a:gd name="connsiteY9" fmla="*/ 0 h 92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96400" h="9296400">
                  <a:moveTo>
                    <a:pt x="4648201" y="1328305"/>
                  </a:moveTo>
                  <a:cubicBezTo>
                    <a:pt x="2814673" y="1328305"/>
                    <a:pt x="1328305" y="2814673"/>
                    <a:pt x="1328305" y="4648201"/>
                  </a:cubicBezTo>
                  <a:cubicBezTo>
                    <a:pt x="1328305" y="6481729"/>
                    <a:pt x="2814673" y="7968097"/>
                    <a:pt x="4648201" y="7968097"/>
                  </a:cubicBezTo>
                  <a:cubicBezTo>
                    <a:pt x="6481729" y="7968097"/>
                    <a:pt x="7968097" y="6481729"/>
                    <a:pt x="7968097" y="4648201"/>
                  </a:cubicBezTo>
                  <a:cubicBezTo>
                    <a:pt x="7968097" y="2814673"/>
                    <a:pt x="6481729" y="1328305"/>
                    <a:pt x="4648201" y="1328305"/>
                  </a:cubicBezTo>
                  <a:close/>
                  <a:moveTo>
                    <a:pt x="4648200" y="0"/>
                  </a:moveTo>
                  <a:cubicBezTo>
                    <a:pt x="7215330" y="0"/>
                    <a:pt x="9296400" y="2081070"/>
                    <a:pt x="9296400" y="4648200"/>
                  </a:cubicBezTo>
                  <a:cubicBezTo>
                    <a:pt x="9296400" y="7215330"/>
                    <a:pt x="7215330" y="9296400"/>
                    <a:pt x="4648200" y="9296400"/>
                  </a:cubicBezTo>
                  <a:cubicBezTo>
                    <a:pt x="2081070" y="9296400"/>
                    <a:pt x="0" y="7215330"/>
                    <a:pt x="0" y="4648200"/>
                  </a:cubicBezTo>
                  <a:cubicBezTo>
                    <a:pt x="0" y="2081070"/>
                    <a:pt x="2081070" y="0"/>
                    <a:pt x="4648200" y="0"/>
                  </a:cubicBezTo>
                  <a:close/>
                </a:path>
              </a:pathLst>
            </a:custGeom>
            <a:solidFill>
              <a:srgbClr val="F7810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11"/>
              </p:custDataLst>
            </p:nvPr>
          </p:nvSpPr>
          <p:spPr bwMode="auto">
            <a:xfrm>
              <a:off x="10569739" y="33027"/>
              <a:ext cx="825230" cy="825230"/>
            </a:xfrm>
            <a:prstGeom prst="ellipse">
              <a:avLst/>
            </a:prstGeom>
            <a:solidFill>
              <a:srgbClr val="249E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任意多边形: 形状 36"/>
            <p:cNvSpPr/>
            <p:nvPr>
              <p:custDataLst>
                <p:tags r:id="rId12"/>
              </p:custDataLst>
            </p:nvPr>
          </p:nvSpPr>
          <p:spPr bwMode="auto">
            <a:xfrm>
              <a:off x="-945204" y="-945204"/>
              <a:ext cx="1890408" cy="1890408"/>
            </a:xfrm>
            <a:custGeom>
              <a:avLst/>
              <a:gdLst>
                <a:gd name="connsiteX0" fmla="*/ 4648201 w 9296400"/>
                <a:gd name="connsiteY0" fmla="*/ 1328305 h 9296400"/>
                <a:gd name="connsiteX1" fmla="*/ 1328305 w 9296400"/>
                <a:gd name="connsiteY1" fmla="*/ 4648201 h 9296400"/>
                <a:gd name="connsiteX2" fmla="*/ 4648201 w 9296400"/>
                <a:gd name="connsiteY2" fmla="*/ 7968097 h 9296400"/>
                <a:gd name="connsiteX3" fmla="*/ 7968097 w 9296400"/>
                <a:gd name="connsiteY3" fmla="*/ 4648201 h 9296400"/>
                <a:gd name="connsiteX4" fmla="*/ 4648201 w 9296400"/>
                <a:gd name="connsiteY4" fmla="*/ 1328305 h 9296400"/>
                <a:gd name="connsiteX5" fmla="*/ 4648200 w 9296400"/>
                <a:gd name="connsiteY5" fmla="*/ 0 h 9296400"/>
                <a:gd name="connsiteX6" fmla="*/ 9296400 w 9296400"/>
                <a:gd name="connsiteY6" fmla="*/ 4648200 h 9296400"/>
                <a:gd name="connsiteX7" fmla="*/ 4648200 w 9296400"/>
                <a:gd name="connsiteY7" fmla="*/ 9296400 h 9296400"/>
                <a:gd name="connsiteX8" fmla="*/ 0 w 9296400"/>
                <a:gd name="connsiteY8" fmla="*/ 4648200 h 9296400"/>
                <a:gd name="connsiteX9" fmla="*/ 4648200 w 9296400"/>
                <a:gd name="connsiteY9" fmla="*/ 0 h 92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96400" h="9296400">
                  <a:moveTo>
                    <a:pt x="4648201" y="1328305"/>
                  </a:moveTo>
                  <a:cubicBezTo>
                    <a:pt x="2814673" y="1328305"/>
                    <a:pt x="1328305" y="2814673"/>
                    <a:pt x="1328305" y="4648201"/>
                  </a:cubicBezTo>
                  <a:cubicBezTo>
                    <a:pt x="1328305" y="6481729"/>
                    <a:pt x="2814673" y="7968097"/>
                    <a:pt x="4648201" y="7968097"/>
                  </a:cubicBezTo>
                  <a:cubicBezTo>
                    <a:pt x="6481729" y="7968097"/>
                    <a:pt x="7968097" y="6481729"/>
                    <a:pt x="7968097" y="4648201"/>
                  </a:cubicBezTo>
                  <a:cubicBezTo>
                    <a:pt x="7968097" y="2814673"/>
                    <a:pt x="6481729" y="1328305"/>
                    <a:pt x="4648201" y="1328305"/>
                  </a:cubicBezTo>
                  <a:close/>
                  <a:moveTo>
                    <a:pt x="4648200" y="0"/>
                  </a:moveTo>
                  <a:cubicBezTo>
                    <a:pt x="7215330" y="0"/>
                    <a:pt x="9296400" y="2081070"/>
                    <a:pt x="9296400" y="4648200"/>
                  </a:cubicBezTo>
                  <a:cubicBezTo>
                    <a:pt x="9296400" y="7215330"/>
                    <a:pt x="7215330" y="9296400"/>
                    <a:pt x="4648200" y="9296400"/>
                  </a:cubicBezTo>
                  <a:cubicBezTo>
                    <a:pt x="2081070" y="9296400"/>
                    <a:pt x="0" y="7215330"/>
                    <a:pt x="0" y="4648200"/>
                  </a:cubicBezTo>
                  <a:cubicBezTo>
                    <a:pt x="0" y="2081070"/>
                    <a:pt x="2081070" y="0"/>
                    <a:pt x="4648200" y="0"/>
                  </a:cubicBezTo>
                  <a:close/>
                </a:path>
              </a:pathLst>
            </a:custGeom>
            <a:solidFill>
              <a:srgbClr val="F7810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任意多边形: 形状 37"/>
            <p:cNvSpPr/>
            <p:nvPr>
              <p:custDataLst>
                <p:tags r:id="rId13"/>
              </p:custDataLst>
            </p:nvPr>
          </p:nvSpPr>
          <p:spPr bwMode="auto">
            <a:xfrm rot="12328384" flipH="1" flipV="1">
              <a:off x="-1464642" y="4534306"/>
              <a:ext cx="3867286" cy="3714372"/>
            </a:xfrm>
            <a:custGeom>
              <a:avLst/>
              <a:gdLst>
                <a:gd name="connsiteX0" fmla="*/ 2686304 w 3867286"/>
                <a:gd name="connsiteY0" fmla="*/ 3562417 h 3714372"/>
                <a:gd name="connsiteX1" fmla="*/ 1933643 w 3867286"/>
                <a:gd name="connsiteY1" fmla="*/ 3714372 h 3714372"/>
                <a:gd name="connsiteX2" fmla="*/ 0 w 3867286"/>
                <a:gd name="connsiteY2" fmla="*/ 1780729 h 3714372"/>
                <a:gd name="connsiteX3" fmla="*/ 1011954 w 3867286"/>
                <a:gd name="connsiteY3" fmla="*/ 80466 h 3714372"/>
                <a:gd name="connsiteX4" fmla="*/ 1178992 w 3867286"/>
                <a:gd name="connsiteY4" fmla="*/ 0 h 3714372"/>
                <a:gd name="connsiteX5" fmla="*/ 1849082 w 3867286"/>
                <a:gd name="connsiteY5" fmla="*/ 1406573 h 3714372"/>
                <a:gd name="connsiteX6" fmla="*/ 1993430 w 3867286"/>
                <a:gd name="connsiteY6" fmla="*/ 1457765 h 3714372"/>
                <a:gd name="connsiteX7" fmla="*/ 3547782 w 3867286"/>
                <a:gd name="connsiteY7" fmla="*/ 717274 h 3714372"/>
                <a:gd name="connsiteX8" fmla="*/ 3633906 w 3867286"/>
                <a:gd name="connsiteY8" fmla="*/ 859040 h 3714372"/>
                <a:gd name="connsiteX9" fmla="*/ 3867286 w 3867286"/>
                <a:gd name="connsiteY9" fmla="*/ 1780729 h 3714372"/>
                <a:gd name="connsiteX10" fmla="*/ 2686304 w 3867286"/>
                <a:gd name="connsiteY10" fmla="*/ 3562417 h 371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67286" h="3714372">
                  <a:moveTo>
                    <a:pt x="2686304" y="3562417"/>
                  </a:moveTo>
                  <a:cubicBezTo>
                    <a:pt x="2454966" y="3660265"/>
                    <a:pt x="2200624" y="3714372"/>
                    <a:pt x="1933643" y="3714372"/>
                  </a:cubicBezTo>
                  <a:cubicBezTo>
                    <a:pt x="865721" y="3714372"/>
                    <a:pt x="0" y="2848651"/>
                    <a:pt x="0" y="1780729"/>
                  </a:cubicBezTo>
                  <a:cubicBezTo>
                    <a:pt x="0" y="1046533"/>
                    <a:pt x="409189" y="407908"/>
                    <a:pt x="1011954" y="80466"/>
                  </a:cubicBezTo>
                  <a:lnTo>
                    <a:pt x="1178992" y="0"/>
                  </a:lnTo>
                  <a:lnTo>
                    <a:pt x="1849082" y="1406573"/>
                  </a:lnTo>
                  <a:cubicBezTo>
                    <a:pt x="1874806" y="1460570"/>
                    <a:pt x="1939433" y="1483489"/>
                    <a:pt x="1993430" y="1457765"/>
                  </a:cubicBezTo>
                  <a:lnTo>
                    <a:pt x="3547782" y="717274"/>
                  </a:lnTo>
                  <a:lnTo>
                    <a:pt x="3633906" y="859040"/>
                  </a:lnTo>
                  <a:cubicBezTo>
                    <a:pt x="3782743" y="1133024"/>
                    <a:pt x="3867286" y="1447003"/>
                    <a:pt x="3867286" y="1780729"/>
                  </a:cubicBezTo>
                  <a:cubicBezTo>
                    <a:pt x="3867286" y="2581670"/>
                    <a:pt x="3380318" y="3268874"/>
                    <a:pt x="2686304" y="3562417"/>
                  </a:cubicBezTo>
                  <a:close/>
                </a:path>
              </a:pathLst>
            </a:custGeom>
            <a:solidFill>
              <a:srgbClr val="249E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任意多边形: 形状 38"/>
            <p:cNvSpPr/>
            <p:nvPr>
              <p:custDataLst>
                <p:tags r:id="rId14"/>
              </p:custDataLst>
            </p:nvPr>
          </p:nvSpPr>
          <p:spPr bwMode="auto">
            <a:xfrm flipH="1">
              <a:off x="10915580" y="5540765"/>
              <a:ext cx="1796612" cy="1796612"/>
            </a:xfrm>
            <a:custGeom>
              <a:avLst/>
              <a:gdLst>
                <a:gd name="connsiteX0" fmla="*/ 898306 w 1796612"/>
                <a:gd name="connsiteY0" fmla="*/ 0 h 1796612"/>
                <a:gd name="connsiteX1" fmla="*/ 1165435 w 1796612"/>
                <a:gd name="connsiteY1" fmla="*/ 40386 h 1796612"/>
                <a:gd name="connsiteX2" fmla="*/ 1165917 w 1796612"/>
                <a:gd name="connsiteY2" fmla="*/ 40563 h 1796612"/>
                <a:gd name="connsiteX3" fmla="*/ 1165917 w 1796612"/>
                <a:gd name="connsiteY3" fmla="*/ 380548 h 1796612"/>
                <a:gd name="connsiteX4" fmla="*/ 1274215 w 1796612"/>
                <a:gd name="connsiteY4" fmla="*/ 488846 h 1796612"/>
                <a:gd name="connsiteX5" fmla="*/ 1697212 w 1796612"/>
                <a:gd name="connsiteY5" fmla="*/ 488846 h 1796612"/>
                <a:gd name="connsiteX6" fmla="*/ 1726019 w 1796612"/>
                <a:gd name="connsiteY6" fmla="*/ 548645 h 1796612"/>
                <a:gd name="connsiteX7" fmla="*/ 1796612 w 1796612"/>
                <a:gd name="connsiteY7" fmla="*/ 898306 h 1796612"/>
                <a:gd name="connsiteX8" fmla="*/ 898306 w 1796612"/>
                <a:gd name="connsiteY8" fmla="*/ 1796612 h 1796612"/>
                <a:gd name="connsiteX9" fmla="*/ 0 w 1796612"/>
                <a:gd name="connsiteY9" fmla="*/ 898306 h 1796612"/>
                <a:gd name="connsiteX10" fmla="*/ 898306 w 1796612"/>
                <a:gd name="connsiteY10" fmla="*/ 0 h 179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6612" h="1796612">
                  <a:moveTo>
                    <a:pt x="898306" y="0"/>
                  </a:moveTo>
                  <a:cubicBezTo>
                    <a:pt x="991329" y="0"/>
                    <a:pt x="1081049" y="14140"/>
                    <a:pt x="1165435" y="40386"/>
                  </a:cubicBezTo>
                  <a:lnTo>
                    <a:pt x="1165917" y="40563"/>
                  </a:lnTo>
                  <a:lnTo>
                    <a:pt x="1165917" y="380548"/>
                  </a:lnTo>
                  <a:cubicBezTo>
                    <a:pt x="1165917" y="440359"/>
                    <a:pt x="1214404" y="488846"/>
                    <a:pt x="1274215" y="488846"/>
                  </a:cubicBezTo>
                  <a:lnTo>
                    <a:pt x="1697212" y="488846"/>
                  </a:lnTo>
                  <a:lnTo>
                    <a:pt x="1726019" y="548645"/>
                  </a:lnTo>
                  <a:cubicBezTo>
                    <a:pt x="1771476" y="656117"/>
                    <a:pt x="1796612" y="774276"/>
                    <a:pt x="1796612" y="898306"/>
                  </a:cubicBezTo>
                  <a:cubicBezTo>
                    <a:pt x="1796612" y="1394427"/>
                    <a:pt x="1394427" y="1796612"/>
                    <a:pt x="898306" y="1796612"/>
                  </a:cubicBezTo>
                  <a:cubicBezTo>
                    <a:pt x="402185" y="1796612"/>
                    <a:pt x="0" y="1394427"/>
                    <a:pt x="0" y="898306"/>
                  </a:cubicBezTo>
                  <a:cubicBezTo>
                    <a:pt x="0" y="402185"/>
                    <a:pt x="402185" y="0"/>
                    <a:pt x="898306" y="0"/>
                  </a:cubicBezTo>
                  <a:close/>
                </a:path>
              </a:pathLst>
            </a:custGeom>
            <a:solidFill>
              <a:srgbClr val="FD88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2074545" y="2606675"/>
            <a:ext cx="78079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zh-CN" altLang="en-US" sz="540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New picture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255500" y="11074400"/>
            <a:ext cx="317500" cy="2413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365409" y="398210"/>
            <a:ext cx="1612900" cy="52197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249E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课堂导入</a:t>
            </a:r>
            <a:endParaRPr lang="zh-CN" altLang="en-US" sz="2800" b="1">
              <a:solidFill>
                <a:srgbClr val="249EA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1805" y="954405"/>
            <a:ext cx="110978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去年六月，广东韶关遭遇特大暴雨严重洪涝，横岭村多名老人被困，消防员在急流洪水中横渡，运用绳索搭建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生命通道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2002790"/>
            <a:ext cx="5236845" cy="2880995"/>
          </a:xfrm>
          <a:prstGeom prst="rect">
            <a:avLst/>
          </a:prstGeom>
        </p:spPr>
      </p:pic>
      <p:pic>
        <p:nvPicPr>
          <p:cNvPr id="9" name="消防员救人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510" y="2002790"/>
            <a:ext cx="4606290" cy="3801745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5962650" y="5080000"/>
            <a:ext cx="5763895" cy="892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在湍急的洪水中，消防员正对河岸游，能否到达正对岸？</a:t>
            </a:r>
            <a:endParaRPr lang="zh-CN" altLang="zh-CN" sz="2800" b="1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2" y="-236958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pPr defTabSz="1219200"/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483235" y="407035"/>
            <a:ext cx="179070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学以致用</a:t>
            </a:r>
            <a:endParaRPr kumimoji="0" lang="zh-CN" altLang="en-US" sz="2800" b="1" i="0" u="none" strike="noStrike" cap="none" spc="0" normalizeH="0" baseline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5995" y="1208405"/>
            <a:ext cx="97167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投篮时为什么要先往上跳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？铅球怎样才能扔得更远？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 descr="da4c397a37ee4751a631356f2052871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2313940"/>
            <a:ext cx="3960495" cy="3449320"/>
          </a:xfrm>
          <a:prstGeom prst="rect">
            <a:avLst/>
          </a:prstGeom>
        </p:spPr>
      </p:pic>
      <p:pic>
        <p:nvPicPr>
          <p:cNvPr id="6" name="图片 5" descr="202108011002090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30" y="2471420"/>
            <a:ext cx="4674235" cy="25584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8600" y="337185"/>
            <a:ext cx="8887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问题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学习即研究，对于这样的运动，你想研究什么？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35" y="822960"/>
            <a:ext cx="3336925" cy="2969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53515" y="895985"/>
            <a:ext cx="3824605" cy="2723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15" y="3619500"/>
            <a:ext cx="3823970" cy="3255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845" y="3619500"/>
            <a:ext cx="3510915" cy="3238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565150" y="474345"/>
            <a:ext cx="319405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249E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体验一、画轨迹</a:t>
            </a:r>
            <a:endParaRPr lang="en-US" altLang="zh-CN" sz="2800" b="1">
              <a:solidFill>
                <a:srgbClr val="249EA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文本框 1"/>
          <p:cNvSpPr txBox="1"/>
          <p:nvPr>
            <p:custDataLst>
              <p:tags r:id="rId3"/>
            </p:custDataLst>
          </p:nvPr>
        </p:nvSpPr>
        <p:spPr>
          <a:xfrm>
            <a:off x="1087120" y="1165860"/>
            <a:ext cx="8789035" cy="5511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lstStyle/>
          <a:p>
            <a:pPr algn="l" defTabSz="1219200" latinLnBrk="1" hangingPunct="0">
              <a:defRPr/>
            </a:pP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1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、两位同学相互配合，甲拿尺和笔，乙拿白纸。</a:t>
            </a: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559810" y="4447540"/>
            <a:ext cx="4211320" cy="5511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zh-CN" sz="2800" b="1" ker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请甲同学实验过程闭眼！</a:t>
            </a:r>
            <a:endParaRPr lang="zh-CN" sz="2800" b="1" ker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4" name="文本框 1"/>
          <p:cNvSpPr txBox="1"/>
          <p:nvPr>
            <p:custDataLst>
              <p:tags r:id="rId5"/>
            </p:custDataLst>
          </p:nvPr>
        </p:nvSpPr>
        <p:spPr>
          <a:xfrm>
            <a:off x="1087120" y="1962785"/>
            <a:ext cx="10385425" cy="9823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2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、在纸上找一点</a:t>
            </a: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O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，直尺轻压在纸右边缘，甲只把笔按在</a:t>
            </a: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O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，不向下划，乙水平向左</a:t>
            </a:r>
            <a:r>
              <a:rPr lang="zh-CN" alt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匀速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拉出白纸；</a:t>
            </a: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5" name="文本框 1"/>
          <p:cNvSpPr txBox="1"/>
          <p:nvPr>
            <p:custDataLst>
              <p:tags r:id="rId6"/>
            </p:custDataLst>
          </p:nvPr>
        </p:nvSpPr>
        <p:spPr>
          <a:xfrm>
            <a:off x="1087120" y="3083560"/>
            <a:ext cx="10385425" cy="9823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3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</a:t>
            </a:r>
            <a:r>
              <a:rPr 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仍将笔放在</a:t>
            </a: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O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点，乙水平向左</a:t>
            </a:r>
            <a:r>
              <a:rPr lang="zh-CN" alt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匀速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拉出白纸的同时，甲用笔沿直尺向下</a:t>
            </a:r>
            <a:r>
              <a:rPr lang="zh-CN" alt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匀速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划线。</a:t>
            </a: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pic>
        <p:nvPicPr>
          <p:cNvPr id="278530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0800000" flipH="1">
            <a:off x="7924800" y="3723005"/>
            <a:ext cx="3850640" cy="3134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1102360" y="1103630"/>
            <a:ext cx="336550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任务一、</a:t>
            </a:r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实验探究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文本框 1"/>
          <p:cNvSpPr txBox="1"/>
          <p:nvPr>
            <p:custDataLst>
              <p:tags r:id="rId2"/>
            </p:custDataLst>
          </p:nvPr>
        </p:nvSpPr>
        <p:spPr>
          <a:xfrm>
            <a:off x="1102360" y="1731645"/>
            <a:ext cx="10554970" cy="5511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1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、笔尖在水平方向匀速运动同时，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竖直方向也匀速，轨迹？</a:t>
            </a:r>
            <a:endParaRPr lang="en-US" altLang="zh-CN" sz="28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13" name="TextBox 14">
            <a:hlinkClick r:id="rId3" action="ppaction://hlinksldjump"/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565" y="463550"/>
            <a:ext cx="45643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一、</a:t>
            </a:r>
            <a:r>
              <a:rPr lang="en-US" altLang="zh-CN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一个平面运动的实例</a:t>
            </a:r>
            <a:endParaRPr lang="zh-CN" altLang="en-US" sz="2800" b="1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84870" y="3667760"/>
            <a:ext cx="3707765" cy="30359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7"/>
          <p:cNvSpPr txBox="1"/>
          <p:nvPr>
            <p:custDataLst>
              <p:tags r:id="rId7"/>
            </p:custDataLst>
          </p:nvPr>
        </p:nvSpPr>
        <p:spPr>
          <a:xfrm>
            <a:off x="1071880" y="3659505"/>
            <a:ext cx="6883400" cy="1082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(1)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水平向右的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匀速运动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(2)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竖直向上的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匀速运动 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1071880" y="2385695"/>
            <a:ext cx="66160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、笔尖实际上是怎样运动的？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Text Box 7"/>
          <p:cNvSpPr txBox="1"/>
          <p:nvPr>
            <p:custDataLst>
              <p:tags r:id="rId8"/>
            </p:custDataLst>
          </p:nvPr>
        </p:nvSpPr>
        <p:spPr>
          <a:xfrm>
            <a:off x="6131560" y="2385695"/>
            <a:ext cx="2699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合运动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Text Box 7"/>
          <p:cNvSpPr txBox="1"/>
          <p:nvPr>
            <p:custDataLst>
              <p:tags r:id="rId9"/>
            </p:custDataLst>
          </p:nvPr>
        </p:nvSpPr>
        <p:spPr>
          <a:xfrm>
            <a:off x="1071880" y="3022600"/>
            <a:ext cx="8029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、笔尖的运动可以看成是怎样的运动的合成？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 Box 7"/>
          <p:cNvSpPr txBox="1"/>
          <p:nvPr>
            <p:custDataLst>
              <p:tags r:id="rId10"/>
            </p:custDataLst>
          </p:nvPr>
        </p:nvSpPr>
        <p:spPr>
          <a:xfrm>
            <a:off x="6122035" y="3943350"/>
            <a:ext cx="2362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分运动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圆角矩形标注 15"/>
          <p:cNvSpPr/>
          <p:nvPr>
            <p:custDataLst>
              <p:tags r:id="rId11"/>
            </p:custDataLst>
          </p:nvPr>
        </p:nvSpPr>
        <p:spPr>
          <a:xfrm>
            <a:off x="9493250" y="2646045"/>
            <a:ext cx="1690370" cy="658495"/>
          </a:xfrm>
          <a:prstGeom prst="wedgeRoundRectCallout">
            <a:avLst>
              <a:gd name="adj1" fmla="val -101164"/>
              <a:gd name="adj2" fmla="val 50000"/>
              <a:gd name="adj3" fmla="val 16667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2800" b="1" ker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等效性</a:t>
            </a:r>
            <a:endParaRPr lang="zh-CN" altLang="en-US" sz="2800" b="1" ker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9480" y="3644900"/>
            <a:ext cx="3653155" cy="305879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9" grpId="0" bldLvl="0" animBg="1"/>
      <p:bldP spid="12" grpId="0" bldLvl="0" animBg="1"/>
      <p:bldP spid="14" grpId="0" bldLvl="0" animBg="1"/>
      <p:bldP spid="7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1102644" y="1103695"/>
            <a:ext cx="3042920" cy="52197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任务一、实验探究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文本框 1"/>
          <p:cNvSpPr txBox="1"/>
          <p:nvPr>
            <p:custDataLst>
              <p:tags r:id="rId2"/>
            </p:custDataLst>
          </p:nvPr>
        </p:nvSpPr>
        <p:spPr>
          <a:xfrm>
            <a:off x="1163320" y="1743710"/>
            <a:ext cx="8988425" cy="5511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28575" rtlCol="0" anchor="t">
            <a:spAutoFit/>
          </a:bodyPr>
          <a:p>
            <a:pPr algn="l" defTabSz="1219200" latinLnBrk="1" hangingPunct="0">
              <a:defRPr/>
            </a:pPr>
            <a:r>
              <a:rPr lang="en-US" alt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4</a:t>
            </a:r>
            <a:r>
              <a:rPr lang="zh-CN" alt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、</a:t>
            </a:r>
            <a:r>
              <a:rPr lang="zh-CN" sz="28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微软雅黑" panose="020B0503020204020204" pitchFamily="34" charset="-122"/>
              </a:rPr>
              <a:t>笔尖实际相对地面做什么运动？如何证明呢？</a:t>
            </a:r>
            <a:endParaRPr lang="zh-CN" sz="28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13" name="TextBox 14">
            <a:hlinkClick r:id="rId3" action="ppaction://hlinksldjump"/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565" y="463550"/>
            <a:ext cx="45643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一、</a:t>
            </a:r>
            <a:r>
              <a:rPr lang="en-US" altLang="zh-CN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一个平面运动的实例</a:t>
            </a:r>
            <a:endParaRPr lang="zh-CN" altLang="en-US" sz="2800" b="1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880" y="2598420"/>
            <a:ext cx="4011930" cy="3439795"/>
          </a:xfrm>
          <a:prstGeom prst="rect">
            <a:avLst/>
          </a:prstGeom>
        </p:spPr>
      </p:pic>
      <p:pic>
        <p:nvPicPr>
          <p:cNvPr id="4" name="图片 3" descr="运动的合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" y="2598420"/>
            <a:ext cx="6130290" cy="3439795"/>
          </a:xfrm>
          <a:prstGeom prst="rect">
            <a:avLst/>
          </a:prstGeom>
        </p:spPr>
      </p:pic>
      <p:sp>
        <p:nvSpPr>
          <p:cNvPr id="14" name="Text Box 7"/>
          <p:cNvSpPr txBox="1"/>
          <p:nvPr>
            <p:custDataLst>
              <p:tags r:id="rId7"/>
            </p:custDataLst>
          </p:nvPr>
        </p:nvSpPr>
        <p:spPr>
          <a:xfrm>
            <a:off x="8684895" y="1743710"/>
            <a:ext cx="2362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描迹法</a:t>
            </a:r>
            <a:endParaRPr lang="zh-CN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88680" y="3836670"/>
            <a:ext cx="3227070" cy="2481580"/>
          </a:xfrm>
          <a:prstGeom prst="rect">
            <a:avLst/>
          </a:prstGeom>
        </p:spPr>
      </p:pic>
      <p:sp>
        <p:nvSpPr>
          <p:cNvPr id="6" name="Shape 112"/>
          <p:cNvSpPr/>
          <p:nvPr>
            <p:custDataLst>
              <p:tags r:id="rId3"/>
            </p:custDataLst>
          </p:nvPr>
        </p:nvSpPr>
        <p:spPr>
          <a:xfrm>
            <a:off x="192111" y="69804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1087120" y="1073150"/>
            <a:ext cx="324294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任务二、理论探究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26160" y="3036570"/>
            <a:ext cx="106375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、以笔尖出发点为原点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，设笔尖在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en-US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方向的速度分别为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时刻蜡块的位置坐标？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041400" y="4852670"/>
            <a:ext cx="5831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笔尖实际运动的位移与速度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12"/>
          <p:cNvGrpSpPr/>
          <p:nvPr/>
        </p:nvGrpSpPr>
        <p:grpSpPr>
          <a:xfrm rot="0">
            <a:off x="8260080" y="3719830"/>
            <a:ext cx="3084195" cy="2575961"/>
            <a:chOff x="5549151" y="2218170"/>
            <a:chExt cx="3160720" cy="3528879"/>
          </a:xfrm>
        </p:grpSpPr>
        <p:sp>
          <p:nvSpPr>
            <p:cNvPr id="24611" name="Text Box 9"/>
            <p:cNvSpPr txBox="1"/>
            <p:nvPr>
              <p:custDataLst>
                <p:tags r:id="rId7"/>
              </p:custDataLst>
            </p:nvPr>
          </p:nvSpPr>
          <p:spPr>
            <a:xfrm>
              <a:off x="5549151" y="2218170"/>
              <a:ext cx="627062" cy="630680"/>
            </a:xfrm>
            <a:prstGeom prst="rect">
              <a:avLst/>
            </a:prstGeom>
            <a:noFill/>
            <a:ln w="12700">
              <a:noFill/>
            </a:ln>
            <a:effectLst>
              <a:outerShdw dist="35921" dir="2699999" sy="50000" rotWithShape="0">
                <a:srgbClr val="875B0D"/>
              </a:outerShdw>
            </a:effectLst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2" name="Line 10"/>
            <p:cNvSpPr/>
            <p:nvPr>
              <p:custDataLst>
                <p:tags r:id="rId8"/>
              </p:custDataLst>
            </p:nvPr>
          </p:nvSpPr>
          <p:spPr>
            <a:xfrm flipV="1">
              <a:off x="5942013" y="2451955"/>
              <a:ext cx="0" cy="2977295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4613" name="Text Box 11"/>
            <p:cNvSpPr txBox="1"/>
            <p:nvPr>
              <p:custDataLst>
                <p:tags r:id="rId9"/>
              </p:custDataLst>
            </p:nvPr>
          </p:nvSpPr>
          <p:spPr>
            <a:xfrm>
              <a:off x="5549183" y="5116277"/>
              <a:ext cx="365760" cy="6306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4" name="Text Box 12"/>
            <p:cNvSpPr txBox="1"/>
            <p:nvPr>
              <p:custDataLst>
                <p:tags r:id="rId10"/>
              </p:custDataLst>
            </p:nvPr>
          </p:nvSpPr>
          <p:spPr>
            <a:xfrm>
              <a:off x="8239971" y="5116369"/>
              <a:ext cx="469900" cy="630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endPara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15" name="Line 13"/>
            <p:cNvSpPr/>
            <p:nvPr>
              <p:custDataLst>
                <p:tags r:id="rId11"/>
              </p:custDataLst>
            </p:nvPr>
          </p:nvSpPr>
          <p:spPr>
            <a:xfrm>
              <a:off x="5926655" y="5416511"/>
              <a:ext cx="2368550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5" name="文本框 4"/>
          <p:cNvSpPr txBox="1"/>
          <p:nvPr/>
        </p:nvSpPr>
        <p:spPr>
          <a:xfrm>
            <a:off x="1041400" y="4139565"/>
            <a:ext cx="69551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、笔尖运动的轨迹方程？（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y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函数关系）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Box 14">
            <a:hlinkClick r:id="rId12" action="ppaction://hlinksldjump"/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4665" y="463550"/>
            <a:ext cx="45643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一、</a:t>
            </a:r>
            <a:r>
              <a:rPr lang="en-US" altLang="zh-CN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一个平面运动的实例</a:t>
            </a:r>
            <a:endParaRPr lang="zh-CN" altLang="en-US" sz="2800" b="1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1026160" y="2392680"/>
            <a:ext cx="106375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、笔尖在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en-US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方向运动的</a:t>
            </a:r>
            <a:r>
              <a:rPr 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时间是否相等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15"/>
            </p:custDataLst>
          </p:nvPr>
        </p:nvSpPr>
        <p:spPr>
          <a:xfrm>
            <a:off x="8689340" y="2051050"/>
            <a:ext cx="1690370" cy="658495"/>
          </a:xfrm>
          <a:prstGeom prst="wedgeRoundRectCallout">
            <a:avLst>
              <a:gd name="adj1" fmla="val -105071"/>
              <a:gd name="adj2" fmla="val 27242"/>
              <a:gd name="adj3" fmla="val 16667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2800" b="1" ker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等时性</a:t>
            </a:r>
            <a:endParaRPr lang="zh-CN" altLang="en-US" sz="2800" b="1" ker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4929505" y="5507990"/>
            <a:ext cx="3559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合位移、合速度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1026160" y="1718310"/>
            <a:ext cx="106375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、为了定量描述平面内的运动，应如何建立坐标系？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/>
          <p:nvPr>
            <p:custDataLst>
              <p:tags r:id="rId18"/>
            </p:custDataLst>
          </p:nvPr>
        </p:nvSpPr>
        <p:spPr>
          <a:xfrm>
            <a:off x="4330065" y="1073150"/>
            <a:ext cx="2362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3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解析</a:t>
            </a:r>
            <a:r>
              <a:rPr lang="zh-C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法</a:t>
            </a:r>
            <a:endParaRPr lang="zh-CN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/>
      <p:bldP spid="8" grpId="0"/>
      <p:bldP spid="16" grpId="0" bldLvl="0" animBg="1"/>
      <p:bldP spid="2" grpId="0"/>
      <p:bldP spid="11" grpId="0" bldLvl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80365" y="398145"/>
            <a:ext cx="324294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任务二、理论探究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8498840" y="4742815"/>
            <a:ext cx="13525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82610" y="4825365"/>
            <a:ext cx="375920" cy="41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2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>
            <p:custDataLst>
              <p:tags r:id="rId6"/>
            </p:custDataLst>
          </p:nvPr>
        </p:nvGrpSpPr>
        <p:grpSpPr>
          <a:xfrm>
            <a:off x="8281520" y="1996440"/>
            <a:ext cx="2968775" cy="3222625"/>
            <a:chOff x="2743" y="935"/>
            <a:chExt cx="2495" cy="2031"/>
          </a:xfrm>
        </p:grpSpPr>
        <p:sp>
          <p:nvSpPr>
            <p:cNvPr id="7" name="Line 6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971" y="2750"/>
              <a:ext cx="210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8" name="Line 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 flipV="1">
              <a:off x="2971" y="1094"/>
              <a:ext cx="0" cy="16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10" name="Text Box 8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921" y="2704"/>
              <a:ext cx="317" cy="2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43" y="935"/>
              <a:ext cx="317" cy="2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0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9578340" y="3580765"/>
            <a:ext cx="13525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632315" y="3725545"/>
            <a:ext cx="376555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altLang="zh-CN" sz="2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875520" y="3725545"/>
            <a:ext cx="1106170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x,y</a:t>
            </a:r>
            <a:r>
              <a:rPr lang="en-US" altLang="zh-CN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9659620" y="3653790"/>
            <a:ext cx="53975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tailEnd type="triangle" w="med" len="med"/>
          </a:ln>
        </p:spPr>
        <p:txBody>
          <a:bodyPr lIns="76773" tIns="38387" rIns="76773" bIns="38387">
            <a:spAutoFit/>
          </a:bodyPr>
          <a:p>
            <a:endParaRPr lang="zh-CN" altLang="en-US"/>
          </a:p>
        </p:txBody>
      </p:sp>
      <p:sp>
        <p:nvSpPr>
          <p:cNvPr id="29" name="Line 14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 flipV="1">
            <a:off x="9659620" y="3006090"/>
            <a:ext cx="0" cy="647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tailEnd type="triangle" w="med" len="med"/>
          </a:ln>
        </p:spPr>
        <p:txBody>
          <a:bodyPr lIns="76773" tIns="38387" rIns="76773" bIns="38387">
            <a:spAutoFit/>
          </a:bodyPr>
          <a:p>
            <a:endParaRPr lang="zh-CN" altLang="en-US"/>
          </a:p>
        </p:txBody>
      </p:sp>
      <p:sp>
        <p:nvSpPr>
          <p:cNvPr id="30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199370" y="3293745"/>
            <a:ext cx="620395" cy="41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zh-CN" sz="2200" b="1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470390" y="2501265"/>
            <a:ext cx="621030" cy="41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200" b="1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38"/>
          <p:cNvGrpSpPr/>
          <p:nvPr>
            <p:custDataLst>
              <p:tags r:id="rId18"/>
            </p:custDataLst>
          </p:nvPr>
        </p:nvGrpSpPr>
        <p:grpSpPr>
          <a:xfrm>
            <a:off x="8552815" y="3652520"/>
            <a:ext cx="1079500" cy="1245870"/>
            <a:chOff x="10078" y="5280"/>
            <a:chExt cx="1700" cy="1962"/>
          </a:xfrm>
        </p:grpSpPr>
        <p:sp>
          <p:nvSpPr>
            <p:cNvPr id="40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078" y="5280"/>
              <a:ext cx="1700" cy="1923"/>
            </a:xfrm>
            <a:prstGeom prst="line">
              <a:avLst/>
            </a:prstGeom>
            <a:noFill/>
            <a:ln w="38100">
              <a:solidFill>
                <a:srgbClr val="F2582E"/>
              </a:solidFill>
              <a:round/>
              <a:tailEnd type="triangle" w="lg" len="lg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3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440" y="5769"/>
              <a:ext cx="980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altLang="zh-CN" sz="22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0386" y="6587"/>
              <a:ext cx="978" cy="6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US" altLang="zh-CN" sz="22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28"/>
          <p:cNvGrpSpPr/>
          <p:nvPr>
            <p:custDataLst>
              <p:tags r:id="rId22"/>
            </p:custDataLst>
          </p:nvPr>
        </p:nvGrpSpPr>
        <p:grpSpPr>
          <a:xfrm>
            <a:off x="8526145" y="3652520"/>
            <a:ext cx="1108075" cy="1258570"/>
            <a:chOff x="3243" y="2704"/>
            <a:chExt cx="930" cy="794"/>
          </a:xfrm>
        </p:grpSpPr>
        <p:sp>
          <p:nvSpPr>
            <p:cNvPr id="46" name="Line 29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3243" y="2704"/>
              <a:ext cx="9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7" name="Line 30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4173" y="2704"/>
              <a:ext cx="0" cy="7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</p:grpSp>
      <p:sp>
        <p:nvSpPr>
          <p:cNvPr id="48" name="Line 31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8554720" y="4874895"/>
            <a:ext cx="1079500" cy="0"/>
          </a:xfrm>
          <a:prstGeom prst="line">
            <a:avLst/>
          </a:prstGeom>
          <a:noFill/>
          <a:ln w="38100">
            <a:solidFill>
              <a:srgbClr val="FE3722"/>
            </a:solidFill>
            <a:round/>
            <a:tailEnd type="triangle" w="med" len="med"/>
          </a:ln>
        </p:spPr>
        <p:txBody>
          <a:bodyPr lIns="76773" tIns="38387" rIns="76773" bIns="38387">
            <a:spAutoFit/>
          </a:bodyPr>
          <a:p>
            <a:endParaRPr lang="zh-CN" altLang="en-US"/>
          </a:p>
        </p:txBody>
      </p:sp>
      <p:sp>
        <p:nvSpPr>
          <p:cNvPr id="49" name="Line 32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 flipV="1">
            <a:off x="8554720" y="3630295"/>
            <a:ext cx="0" cy="1259205"/>
          </a:xfrm>
          <a:prstGeom prst="line">
            <a:avLst/>
          </a:prstGeom>
          <a:noFill/>
          <a:ln w="38100">
            <a:solidFill>
              <a:srgbClr val="FE3722"/>
            </a:solidFill>
            <a:round/>
            <a:tailEnd type="triangle" w="med" len="med"/>
          </a:ln>
        </p:spPr>
        <p:txBody>
          <a:bodyPr lIns="76773" tIns="38387" rIns="76773" bIns="38387">
            <a:spAutoFit/>
          </a:bodyPr>
          <a:p>
            <a:endParaRPr lang="zh-CN" altLang="en-US"/>
          </a:p>
        </p:txBody>
      </p:sp>
      <p:sp>
        <p:nvSpPr>
          <p:cNvPr id="50" name="Text Box 3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9605645" y="4803140"/>
            <a:ext cx="620395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zh-CN" sz="2200" b="1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228965" y="3328670"/>
            <a:ext cx="621030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200" b="1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9"/>
            </p:custDataLst>
          </p:nvPr>
        </p:nvSpPr>
        <p:spPr>
          <a:xfrm>
            <a:off x="1271724" y="1138441"/>
            <a:ext cx="4541757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时刻笔尖的位置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17"/>
          <p:cNvGraphicFramePr>
            <a:graphicFrameLocks noChangeAspect="1"/>
          </p:cNvGraphicFramePr>
          <p:nvPr>
            <p:custDataLst>
              <p:tags r:id="rId30"/>
            </p:custDataLst>
          </p:nvPr>
        </p:nvGraphicFramePr>
        <p:xfrm>
          <a:off x="2369820" y="1771650"/>
          <a:ext cx="1526540" cy="148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31" imgW="520700" imgH="482600" progId="Equation.3">
                  <p:embed/>
                </p:oleObj>
              </mc:Choice>
              <mc:Fallback>
                <p:oleObj name="" r:id="rId31" imgW="520700" imgH="4826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369820" y="1771650"/>
                        <a:ext cx="1526540" cy="1488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"/>
          <p:cNvSpPr txBox="1"/>
          <p:nvPr>
            <p:custDataLst>
              <p:tags r:id="rId33"/>
            </p:custDataLst>
          </p:nvPr>
        </p:nvSpPr>
        <p:spPr>
          <a:xfrm>
            <a:off x="1319149" y="2310919"/>
            <a:ext cx="1293774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坐标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8" name="Object 18"/>
          <p:cNvGraphicFramePr>
            <a:graphicFrameLocks noChangeAspect="1"/>
          </p:cNvGraphicFramePr>
          <p:nvPr>
            <p:custDataLst>
              <p:tags r:id="rId34"/>
            </p:custDataLst>
          </p:nvPr>
        </p:nvGraphicFramePr>
        <p:xfrm>
          <a:off x="2552065" y="2520950"/>
          <a:ext cx="1517015" cy="749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35" imgW="457200" imgH="241300" progId="Equation.3">
                  <p:embed/>
                </p:oleObj>
              </mc:Choice>
              <mc:Fallback>
                <p:oleObj name="" r:id="rId35" imgW="457200" imgH="2413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552065" y="2520950"/>
                        <a:ext cx="1517015" cy="749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/>
          <p:cNvSpPr txBox="1"/>
          <p:nvPr>
            <p:custDataLst>
              <p:tags r:id="rId37"/>
            </p:custDataLst>
          </p:nvPr>
        </p:nvSpPr>
        <p:spPr>
          <a:xfrm>
            <a:off x="1318895" y="3690620"/>
            <a:ext cx="3683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、笔尖运动的轨迹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20"/>
          <p:cNvGraphicFramePr>
            <a:graphicFrameLocks noChangeAspect="1"/>
          </p:cNvGraphicFramePr>
          <p:nvPr>
            <p:custDataLst>
              <p:tags r:id="rId38"/>
            </p:custDataLst>
          </p:nvPr>
        </p:nvGraphicFramePr>
        <p:xfrm>
          <a:off x="3896360" y="4701540"/>
          <a:ext cx="1451610" cy="60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" r:id="rId39" imgW="13106400" imgH="5181600" progId="Equation.3">
                  <p:embed/>
                </p:oleObj>
              </mc:Choice>
              <mc:Fallback>
                <p:oleObj name="" r:id="rId39" imgW="13106400" imgH="51816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96360" y="4701540"/>
                        <a:ext cx="1451610" cy="608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22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896360" y="5562600"/>
            <a:ext cx="331025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6773" tIns="38387" rIns="76773" bIns="38387">
            <a:spAutoFit/>
          </a:bodyPr>
          <a:p>
            <a:pPr defTabSz="768350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过原点的直线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19"/>
          <p:cNvGraphicFramePr>
            <a:graphicFrameLocks noChangeAspect="1"/>
          </p:cNvGraphicFramePr>
          <p:nvPr>
            <p:custDataLst>
              <p:tags r:id="rId42"/>
            </p:custDataLst>
          </p:nvPr>
        </p:nvGraphicFramePr>
        <p:xfrm>
          <a:off x="1688465" y="4347210"/>
          <a:ext cx="1518920" cy="135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" r:id="rId43" imgW="545465" imgH="457200" progId="Equation.DSMT4">
                  <p:embed/>
                </p:oleObj>
              </mc:Choice>
              <mc:Fallback>
                <p:oleObj name="" r:id="rId43" imgW="545465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688465" y="4347210"/>
                        <a:ext cx="1518920" cy="1356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直接连接符 65"/>
          <p:cNvCxnSpPr/>
          <p:nvPr>
            <p:custDataLst>
              <p:tags r:id="rId45"/>
            </p:custDataLst>
          </p:nvPr>
        </p:nvCxnSpPr>
        <p:spPr>
          <a:xfrm flipV="1">
            <a:off x="8571230" y="2351405"/>
            <a:ext cx="2201545" cy="2498725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/>
          <p:nvPr>
            <p:custDataLst>
              <p:tags r:id="rId1"/>
            </p:custDataLst>
          </p:nvPr>
        </p:nvSpPr>
        <p:spPr>
          <a:xfrm>
            <a:off x="192111" y="172267"/>
            <a:ext cx="1079861" cy="748030"/>
          </a:xfrm>
          <a:prstGeom prst="rect">
            <a:avLst/>
          </a:prstGeom>
          <a:ln w="12700">
            <a:miter lim="400000"/>
          </a:ln>
        </p:spPr>
        <p:txBody>
          <a:bodyPr wrap="square" lIns="60959" tIns="45720" rIns="60959" bIns="4572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defTabSz="1219200">
              <a:defRPr sz="1800">
                <a:solidFill>
                  <a:srgbClr val="000000"/>
                </a:solidFill>
              </a:defRPr>
            </a:pPr>
            <a:endParaRPr sz="4265" ker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80365" y="398145"/>
            <a:ext cx="324294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800" b="1">
                <a:solidFill>
                  <a:srgbClr val="249EA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pitchFamily="34" charset="-122"/>
              </a:rPr>
              <a:t>任务二、理论探究</a:t>
            </a:r>
            <a:endParaRPr lang="zh-CN" altLang="en-US" sz="2800" b="1">
              <a:solidFill>
                <a:srgbClr val="249EA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304290" y="1115695"/>
            <a:ext cx="4570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、笔尖的实际位移与速度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7515860" y="895350"/>
            <a:ext cx="3196590" cy="3221355"/>
            <a:chOff x="7224" y="2049"/>
            <a:chExt cx="4800" cy="5073"/>
          </a:xfrm>
        </p:grpSpPr>
        <p:pic>
          <p:nvPicPr>
            <p:cNvPr id="4101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7691" y="6414"/>
              <a:ext cx="213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2" name="Text Box 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224" y="6414"/>
              <a:ext cx="595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/>
                <a:t>O</a:t>
              </a:r>
              <a:endParaRPr lang="en-US" altLang="zh-CN" sz="2200" b="1" i="1"/>
            </a:p>
          </p:txBody>
        </p:sp>
        <p:grpSp>
          <p:nvGrpSpPr>
            <p:cNvPr id="12" name="Group 5"/>
            <p:cNvGrpSpPr/>
            <p:nvPr>
              <p:custDataLst>
                <p:tags r:id="rId8"/>
              </p:custDataLst>
            </p:nvPr>
          </p:nvGrpSpPr>
          <p:grpSpPr>
            <a:xfrm>
              <a:off x="7776" y="2049"/>
              <a:ext cx="4248" cy="5073"/>
              <a:chOff x="2971" y="935"/>
              <a:chExt cx="2267" cy="2030"/>
            </a:xfrm>
          </p:grpSpPr>
          <p:sp>
            <p:nvSpPr>
              <p:cNvPr id="4121" name="Line 6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971" y="2750"/>
                <a:ext cx="210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2" name="Line 7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 flipV="1">
                <a:off x="2971" y="1094"/>
                <a:ext cx="0" cy="16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3" name="Text Box 8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921" y="2704"/>
                <a:ext cx="317" cy="2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76773" tIns="38387" rIns="76773" bIns="38387">
                <a:spAutoFit/>
              </a:bodyPr>
              <a:p>
                <a:pPr defTabSz="768350">
                  <a:spcBef>
                    <a:spcPct val="50000"/>
                  </a:spcBef>
                </a:pPr>
                <a:r>
                  <a:rPr lang="en-US" altLang="zh-CN" sz="2200" b="1" i="1">
                    <a:latin typeface="Times New Roman" panose="02020603050405020304" pitchFamily="18" charset="0"/>
                  </a:rPr>
                  <a:t>x</a:t>
                </a:r>
                <a:endParaRPr lang="en-US" altLang="zh-CN" sz="2200" b="1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4" name="Text Box 9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016" y="935"/>
                <a:ext cx="317" cy="2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76773" tIns="38387" rIns="76773" bIns="38387">
                <a:spAutoFit/>
              </a:bodyPr>
              <a:p>
                <a:pPr defTabSz="768350">
                  <a:spcBef>
                    <a:spcPct val="50000"/>
                  </a:spcBef>
                </a:pPr>
                <a:r>
                  <a:rPr lang="en-US" altLang="zh-CN" sz="2200" b="1" i="1">
                    <a:latin typeface="Times New Roman" panose="02020603050405020304" pitchFamily="18" charset="0"/>
                  </a:rPr>
                  <a:t>y</a:t>
                </a:r>
                <a:endParaRPr lang="en-US" altLang="zh-CN" sz="2200" b="1" i="1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4104" name="Picture 10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9391" y="4544"/>
              <a:ext cx="21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5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073" y="4813"/>
              <a:ext cx="595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P</a:t>
              </a:r>
              <a:endParaRPr lang="en-US" altLang="zh-CN" sz="2200" b="1" i="1">
                <a:latin typeface="Times New Roman" panose="02020603050405020304" pitchFamily="18" charset="0"/>
              </a:endParaRPr>
            </a:p>
          </p:txBody>
        </p:sp>
        <p:sp>
          <p:nvSpPr>
            <p:cNvPr id="4107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9519" y="4656"/>
              <a:ext cx="85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108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9519" y="3639"/>
              <a:ext cx="0" cy="101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109" name="Text Box 1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410" y="4189"/>
              <a:ext cx="977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r>
                <a:rPr lang="en-US" altLang="zh-CN" sz="2200" b="1" i="1" baseline="-25000">
                  <a:latin typeface="Times New Roman" panose="02020603050405020304" pitchFamily="18" charset="0"/>
                </a:rPr>
                <a:t>x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0" name="Text Box 16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935" y="3306"/>
              <a:ext cx="641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r>
                <a:rPr lang="en-US" altLang="zh-CN" sz="2200" b="1" i="1" baseline="-25000">
                  <a:latin typeface="Times New Roman" panose="02020603050405020304" pitchFamily="18" charset="0"/>
                </a:rPr>
                <a:t>y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1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7776" y="3014"/>
              <a:ext cx="3188" cy="35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grpSp>
          <p:nvGrpSpPr>
            <p:cNvPr id="13" name="Group 19"/>
            <p:cNvGrpSpPr/>
            <p:nvPr>
              <p:custDataLst>
                <p:tags r:id="rId20"/>
              </p:custDataLst>
            </p:nvPr>
          </p:nvGrpSpPr>
          <p:grpSpPr>
            <a:xfrm>
              <a:off x="9519" y="3694"/>
              <a:ext cx="850" cy="962"/>
              <a:chOff x="3901" y="1593"/>
              <a:chExt cx="453" cy="386"/>
            </a:xfrm>
          </p:grpSpPr>
          <p:sp>
            <p:nvSpPr>
              <p:cNvPr id="4119" name="Line 20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 flipV="1">
                <a:off x="4354" y="1593"/>
                <a:ext cx="0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  <p:sp>
            <p:nvSpPr>
              <p:cNvPr id="4120" name="Line 21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3901" y="1593"/>
                <a:ext cx="4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</a:ln>
            </p:spPr>
            <p:txBody>
              <a:bodyPr lIns="76773" tIns="38387" rIns="76773" bIns="38387">
                <a:spAutoFit/>
              </a:bodyPr>
              <a:p>
                <a:endParaRPr lang="zh-CN" altLang="en-US"/>
              </a:p>
            </p:txBody>
          </p:sp>
        </p:grpSp>
        <p:sp>
          <p:nvSpPr>
            <p:cNvPr id="45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9521" y="3666"/>
              <a:ext cx="850" cy="962"/>
            </a:xfrm>
            <a:prstGeom prst="line">
              <a:avLst/>
            </a:prstGeom>
            <a:noFill/>
            <a:ln w="38100">
              <a:solidFill>
                <a:srgbClr val="FE3722"/>
              </a:solidFill>
              <a:round/>
              <a:tailEnd type="triangle" w="lg" len="lg"/>
            </a:ln>
          </p:spPr>
          <p:txBody>
            <a:bodyPr lIns="76773" tIns="38387" rIns="76773" bIns="38387">
              <a:spAutoFit/>
            </a:bodyPr>
            <a:p>
              <a:endParaRPr lang="zh-CN" altLang="en-US"/>
            </a:p>
          </p:txBody>
        </p:sp>
        <p:sp>
          <p:nvSpPr>
            <p:cNvPr id="46" name="Text Box 2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0387" y="3299"/>
              <a:ext cx="977" cy="6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200" b="1" i="1">
                  <a:latin typeface="Times New Roman" panose="02020603050405020304" pitchFamily="18" charset="0"/>
                </a:rPr>
                <a:t>v</a:t>
              </a:r>
              <a:endParaRPr lang="en-US" altLang="zh-CN" sz="22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115" name="Text Box 2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8031" y="5976"/>
              <a:ext cx="978" cy="6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θ</a:t>
              </a:r>
              <a:endParaRPr lang="en-US" altLang="zh-CN" sz="2000" b="1" i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9859" y="4021"/>
              <a:ext cx="512" cy="6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6773" tIns="38387" rIns="76773" bIns="38387">
              <a:spAutoFit/>
            </a:bodyPr>
            <a:p>
              <a:pPr defTabSz="768350">
                <a:spcBef>
                  <a:spcPct val="50000"/>
                </a:spcBef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θ</a:t>
              </a:r>
              <a:endParaRPr lang="en-US" altLang="zh-CN" sz="2000" b="1" i="1" baseline="-250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27"/>
            </p:custDataLst>
          </p:nvPr>
        </p:nvGrpSpPr>
        <p:grpSpPr>
          <a:xfrm>
            <a:off x="1467485" y="3564255"/>
            <a:ext cx="4002164" cy="778510"/>
            <a:chOff x="1400" y="2720"/>
            <a:chExt cx="5053" cy="1226"/>
          </a:xfrm>
        </p:grpSpPr>
        <p:graphicFrame>
          <p:nvGraphicFramePr>
            <p:cNvPr id="40" name="Object 17"/>
            <p:cNvGraphicFramePr>
              <a:graphicFrameLocks noChangeAspect="1"/>
            </p:cNvGraphicFramePr>
            <p:nvPr>
              <p:custDataLst>
                <p:tags r:id="rId28"/>
              </p:custDataLst>
            </p:nvPr>
          </p:nvGraphicFramePr>
          <p:xfrm>
            <a:off x="3850" y="2720"/>
            <a:ext cx="2603" cy="1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" r:id="rId29" imgW="787400" imgH="304800" progId="Equation.DSMT4">
                    <p:embed/>
                  </p:oleObj>
                </mc:Choice>
                <mc:Fallback>
                  <p:oleObj name="" r:id="rId29" imgW="787400" imgH="304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3850" y="2720"/>
                          <a:ext cx="2603" cy="12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文本框 13"/>
            <p:cNvSpPr txBox="1"/>
            <p:nvPr>
              <p:custDataLst>
                <p:tags r:id="rId31"/>
              </p:custDataLst>
            </p:nvPr>
          </p:nvSpPr>
          <p:spPr>
            <a:xfrm>
              <a:off x="1400" y="2952"/>
              <a:ext cx="3188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altLang="en-US" sz="2800" b="1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速度大小</a:t>
              </a:r>
              <a:endParaRPr kumimoji="0" lang="zh-CN" altLang="en-US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2"/>
            </p:custDataLst>
          </p:nvPr>
        </p:nvGrpSpPr>
        <p:grpSpPr>
          <a:xfrm>
            <a:off x="1444625" y="4309745"/>
            <a:ext cx="3594116" cy="1120140"/>
            <a:chOff x="1400" y="5343"/>
            <a:chExt cx="4539" cy="1764"/>
          </a:xfrm>
        </p:grpSpPr>
        <p:graphicFrame>
          <p:nvGraphicFramePr>
            <p:cNvPr id="47" name="Object 24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3888" y="5343"/>
            <a:ext cx="2051" cy="1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34" imgW="660400" imgH="457200" progId="Equation.DSMT4">
                    <p:embed/>
                  </p:oleObj>
                </mc:Choice>
                <mc:Fallback>
                  <p:oleObj name="Equation" r:id="rId34" imgW="660400" imgH="45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3888" y="5343"/>
                          <a:ext cx="2051" cy="17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文本框 14"/>
            <p:cNvSpPr txBox="1"/>
            <p:nvPr>
              <p:custDataLst>
                <p:tags r:id="rId36"/>
              </p:custDataLst>
            </p:nvPr>
          </p:nvSpPr>
          <p:spPr>
            <a:xfrm>
              <a:off x="1400" y="5787"/>
              <a:ext cx="3034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altLang="en-US" sz="2800" b="1" smtClean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速度方向</a:t>
              </a:r>
              <a:endParaRPr kumimoji="0" lang="zh-CN" altLang="en-US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31290" y="1788795"/>
            <a:ext cx="3973195" cy="801370"/>
            <a:chOff x="2254" y="2817"/>
            <a:chExt cx="6257" cy="1262"/>
          </a:xfrm>
        </p:grpSpPr>
        <p:graphicFrame>
          <p:nvGraphicFramePr>
            <p:cNvPr id="27" name="Object 19"/>
            <p:cNvGraphicFramePr>
              <a:graphicFrameLocks noChangeAspect="1"/>
            </p:cNvGraphicFramePr>
            <p:nvPr>
              <p:custDataLst>
                <p:tags r:id="rId37"/>
              </p:custDataLst>
            </p:nvPr>
          </p:nvGraphicFramePr>
          <p:xfrm>
            <a:off x="5449" y="2817"/>
            <a:ext cx="3062" cy="1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" r:id="rId38" imgW="812800" imgH="279400" progId="Equation.3">
                    <p:embed/>
                  </p:oleObj>
                </mc:Choice>
                <mc:Fallback>
                  <p:oleObj name="" r:id="rId38" imgW="812800" imgH="27940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5449" y="2817"/>
                          <a:ext cx="3062" cy="12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 Box 5"/>
            <p:cNvSpPr txBox="1"/>
            <p:nvPr>
              <p:custDataLst>
                <p:tags r:id="rId40"/>
              </p:custDataLst>
            </p:nvPr>
          </p:nvSpPr>
          <p:spPr>
            <a:xfrm>
              <a:off x="2254" y="3128"/>
              <a:ext cx="31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位移大小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10335" y="2505710"/>
            <a:ext cx="4104640" cy="1141730"/>
            <a:chOff x="2221" y="4204"/>
            <a:chExt cx="6464" cy="1798"/>
          </a:xfrm>
        </p:grpSpPr>
        <p:graphicFrame>
          <p:nvGraphicFramePr>
            <p:cNvPr id="31" name="Object 23"/>
            <p:cNvGraphicFramePr>
              <a:graphicFrameLocks noChangeAspect="1"/>
            </p:cNvGraphicFramePr>
            <p:nvPr>
              <p:custDataLst>
                <p:tags r:id="rId41"/>
              </p:custDataLst>
            </p:nvPr>
          </p:nvGraphicFramePr>
          <p:xfrm>
            <a:off x="5414" y="4204"/>
            <a:ext cx="3271" cy="1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" r:id="rId42" imgW="914400" imgH="457200" progId="Equation.3">
                    <p:embed/>
                  </p:oleObj>
                </mc:Choice>
                <mc:Fallback>
                  <p:oleObj name="" r:id="rId42" imgW="914400" imgH="45720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3"/>
                        <a:stretch>
                          <a:fillRect/>
                        </a:stretch>
                      </p:blipFill>
                      <p:spPr>
                        <a:xfrm>
                          <a:off x="5414" y="4204"/>
                          <a:ext cx="3271" cy="179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5"/>
            <p:cNvSpPr txBox="1"/>
            <p:nvPr/>
          </p:nvSpPr>
          <p:spPr>
            <a:xfrm>
              <a:off x="2221" y="4717"/>
              <a:ext cx="297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位移方向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44"/>
            </p:custDataLst>
          </p:nvPr>
        </p:nvSpPr>
        <p:spPr>
          <a:xfrm>
            <a:off x="1271905" y="5471795"/>
            <a:ext cx="10279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问题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：我们在分析平面内的复杂运动时，采用的是什么方法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5"/>
            </p:custDataLst>
          </p:nvPr>
        </p:nvSpPr>
        <p:spPr>
          <a:xfrm>
            <a:off x="7766685" y="5960745"/>
            <a:ext cx="34702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先分解再合成</a:t>
            </a:r>
            <a:endParaRPr lang="zh-CN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AS_UNIQUEID" val="1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706"/>
</p:tagLst>
</file>

<file path=ppt/tags/tag101.xml><?xml version="1.0" encoding="utf-8"?>
<p:tagLst xmlns:p="http://schemas.openxmlformats.org/presentationml/2006/main">
  <p:tag name="AS_UNIQUEID" val="1707"/>
</p:tagLst>
</file>

<file path=ppt/tags/tag102.xml><?xml version="1.0" encoding="utf-8"?>
<p:tagLst xmlns:p="http://schemas.openxmlformats.org/presentationml/2006/main">
  <p:tag name="AS_UNIQUEID" val="1709"/>
</p:tagLst>
</file>

<file path=ppt/tags/tag103.xml><?xml version="1.0" encoding="utf-8"?>
<p:tagLst xmlns:p="http://schemas.openxmlformats.org/presentationml/2006/main">
  <p:tag name="AS_UNIQUEID" val="1710"/>
</p:tagLst>
</file>

<file path=ppt/tags/tag104.xml><?xml version="1.0" encoding="utf-8"?>
<p:tagLst xmlns:p="http://schemas.openxmlformats.org/presentationml/2006/main">
  <p:tag name="AS_UNIQUEID" val="1711"/>
</p:tagLst>
</file>

<file path=ppt/tags/tag105.xml><?xml version="1.0" encoding="utf-8"?>
<p:tagLst xmlns:p="http://schemas.openxmlformats.org/presentationml/2006/main">
  <p:tag name="AS_UNIQUEID" val="1712"/>
</p:tagLst>
</file>

<file path=ppt/tags/tag106.xml><?xml version="1.0" encoding="utf-8"?>
<p:tagLst xmlns:p="http://schemas.openxmlformats.org/presentationml/2006/main">
  <p:tag name="AS_UNIQUEID" val="1714"/>
</p:tagLst>
</file>

<file path=ppt/tags/tag107.xml><?xml version="1.0" encoding="utf-8"?>
<p:tagLst xmlns:p="http://schemas.openxmlformats.org/presentationml/2006/main">
  <p:tag name="AS_UNIQUEID" val="1715"/>
</p:tagLst>
</file>

<file path=ppt/tags/tag108.xml><?xml version="1.0" encoding="utf-8"?>
<p:tagLst xmlns:p="http://schemas.openxmlformats.org/presentationml/2006/main">
  <p:tag name="AS_UNIQUEID" val="1716"/>
</p:tagLst>
</file>

<file path=ppt/tags/tag109.xml><?xml version="1.0" encoding="utf-8"?>
<p:tagLst xmlns:p="http://schemas.openxmlformats.org/presentationml/2006/main">
  <p:tag name="AS_UNIQUEID" val="1718"/>
</p:tagLst>
</file>

<file path=ppt/tags/tag11.xml><?xml version="1.0" encoding="utf-8"?>
<p:tagLst xmlns:p="http://schemas.openxmlformats.org/presentationml/2006/main">
  <p:tag name="AS_UNIQUEID" val="1602"/>
</p:tagLst>
</file>

<file path=ppt/tags/tag110.xml><?xml version="1.0" encoding="utf-8"?>
<p:tagLst xmlns:p="http://schemas.openxmlformats.org/presentationml/2006/main">
  <p:tag name="AS_UNIQUEID" val="1719"/>
</p:tagLst>
</file>

<file path=ppt/tags/tag111.xml><?xml version="1.0" encoding="utf-8"?>
<p:tagLst xmlns:p="http://schemas.openxmlformats.org/presentationml/2006/main">
  <p:tag name="AS_UNIQUEID" val="1720"/>
</p:tagLst>
</file>

<file path=ppt/tags/tag112.xml><?xml version="1.0" encoding="utf-8"?>
<p:tagLst xmlns:p="http://schemas.openxmlformats.org/presentationml/2006/main">
  <p:tag name="AS_UNIQUEID" val="1721"/>
</p:tagLst>
</file>

<file path=ppt/tags/tag113.xml><?xml version="1.0" encoding="utf-8"?>
<p:tagLst xmlns:p="http://schemas.openxmlformats.org/presentationml/2006/main">
  <p:tag name="AS_UNIQUEID" val="1722"/>
</p:tagLst>
</file>

<file path=ppt/tags/tag114.xml><?xml version="1.0" encoding="utf-8"?>
<p:tagLst xmlns:p="http://schemas.openxmlformats.org/presentationml/2006/main">
  <p:tag name="AS_UNIQUEID" val="1723"/>
</p:tagLst>
</file>

<file path=ppt/tags/tag115.xml><?xml version="1.0" encoding="utf-8"?>
<p:tagLst xmlns:p="http://schemas.openxmlformats.org/presentationml/2006/main">
  <p:tag name="AS_UNIQUEID" val="1725"/>
</p:tagLst>
</file>

<file path=ppt/tags/tag116.xml><?xml version="1.0" encoding="utf-8"?>
<p:tagLst xmlns:p="http://schemas.openxmlformats.org/presentationml/2006/main">
  <p:tag name="AS_UNIQUEID" val="1726"/>
</p:tagLst>
</file>

<file path=ppt/tags/tag117.xml><?xml version="1.0" encoding="utf-8"?>
<p:tagLst xmlns:p="http://schemas.openxmlformats.org/presentationml/2006/main">
  <p:tag name="AS_UNIQUEID" val="1727"/>
</p:tagLst>
</file>

<file path=ppt/tags/tag118.xml><?xml version="1.0" encoding="utf-8"?>
<p:tagLst xmlns:p="http://schemas.openxmlformats.org/presentationml/2006/main">
  <p:tag name="AS_UNIQUEID" val="1728"/>
</p:tagLst>
</file>

<file path=ppt/tags/tag119.xml><?xml version="1.0" encoding="utf-8"?>
<p:tagLst xmlns:p="http://schemas.openxmlformats.org/presentationml/2006/main">
  <p:tag name="AS_UNIQUEID" val="1729"/>
</p:tagLst>
</file>

<file path=ppt/tags/tag12.xml><?xml version="1.0" encoding="utf-8"?>
<p:tagLst xmlns:p="http://schemas.openxmlformats.org/presentationml/2006/main">
  <p:tag name="AS_UNIQUEID" val="1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730"/>
</p:tagLst>
</file>

<file path=ppt/tags/tag121.xml><?xml version="1.0" encoding="utf-8"?>
<p:tagLst xmlns:p="http://schemas.openxmlformats.org/presentationml/2006/main">
  <p:tag name="AS_UNIQUEID" val="1732"/>
</p:tagLst>
</file>

<file path=ppt/tags/tag122.xml><?xml version="1.0" encoding="utf-8"?>
<p:tagLst xmlns:p="http://schemas.openxmlformats.org/presentationml/2006/main">
  <p:tag name="AS_UNIQUEID" val="1733"/>
</p:tagLst>
</file>

<file path=ppt/tags/tag123.xml><?xml version="1.0" encoding="utf-8"?>
<p:tagLst xmlns:p="http://schemas.openxmlformats.org/presentationml/2006/main">
  <p:tag name="AS_UNIQUEID" val="1734"/>
</p:tagLst>
</file>

<file path=ppt/tags/tag124.xml><?xml version="1.0" encoding="utf-8"?>
<p:tagLst xmlns:p="http://schemas.openxmlformats.org/presentationml/2006/main">
  <p:tag name="AS_UNIQUEID" val="1735"/>
</p:tagLst>
</file>

<file path=ppt/tags/tag125.xml><?xml version="1.0" encoding="utf-8"?>
<p:tagLst xmlns:p="http://schemas.openxmlformats.org/presentationml/2006/main">
  <p:tag name="AS_UNIQUEID" val="1736"/>
</p:tagLst>
</file>

<file path=ppt/tags/tag126.xml><?xml version="1.0" encoding="utf-8"?>
<p:tagLst xmlns:p="http://schemas.openxmlformats.org/presentationml/2006/main">
  <p:tag name="AS_UNIQUEID" val="1738"/>
</p:tagLst>
</file>

<file path=ppt/tags/tag127.xml><?xml version="1.0" encoding="utf-8"?>
<p:tagLst xmlns:p="http://schemas.openxmlformats.org/presentationml/2006/main">
  <p:tag name="AS_UNIQUEID" val="1739"/>
</p:tagLst>
</file>

<file path=ppt/tags/tag128.xml><?xml version="1.0" encoding="utf-8"?>
<p:tagLst xmlns:p="http://schemas.openxmlformats.org/presentationml/2006/main">
  <p:tag name="AS_UNIQUEID" val="1740"/>
</p:tagLst>
</file>

<file path=ppt/tags/tag129.xml><?xml version="1.0" encoding="utf-8"?>
<p:tagLst xmlns:p="http://schemas.openxmlformats.org/presentationml/2006/main">
  <p:tag name="AS_UNIQUEID" val="1741"/>
</p:tagLst>
</file>

<file path=ppt/tags/tag13.xml><?xml version="1.0" encoding="utf-8"?>
<p:tagLst xmlns:p="http://schemas.openxmlformats.org/presentationml/2006/main">
  <p:tag name="AS_UNIQUEID" val="1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742"/>
</p:tagLst>
</file>

<file path=ppt/tags/tag131.xml><?xml version="1.0" encoding="utf-8"?>
<p:tagLst xmlns:p="http://schemas.openxmlformats.org/presentationml/2006/main">
  <p:tag name="AS_UNIQUEID" val="1744"/>
</p:tagLst>
</file>

<file path=ppt/tags/tag132.xml><?xml version="1.0" encoding="utf-8"?>
<p:tagLst xmlns:p="http://schemas.openxmlformats.org/presentationml/2006/main">
  <p:tag name="AS_UNIQUEID" val="1745"/>
</p:tagLst>
</file>

<file path=ppt/tags/tag133.xml><?xml version="1.0" encoding="utf-8"?>
<p:tagLst xmlns:p="http://schemas.openxmlformats.org/presentationml/2006/main">
  <p:tag name="AS_UNIQUEID" val="1746"/>
</p:tagLst>
</file>

<file path=ppt/tags/tag134.xml><?xml version="1.0" encoding="utf-8"?>
<p:tagLst xmlns:p="http://schemas.openxmlformats.org/presentationml/2006/main">
  <p:tag name="AS_UNIQUEID" val="1747"/>
</p:tagLst>
</file>

<file path=ppt/tags/tag135.xml><?xml version="1.0" encoding="utf-8"?>
<p:tagLst xmlns:p="http://schemas.openxmlformats.org/presentationml/2006/main">
  <p:tag name="AS_UNIQUEID" val="1748"/>
</p:tagLst>
</file>

<file path=ppt/tags/tag136.xml><?xml version="1.0" encoding="utf-8"?>
<p:tagLst xmlns:p="http://schemas.openxmlformats.org/presentationml/2006/main">
  <p:tag name="AS_UNIQUEID" val="1749"/>
</p:tagLst>
</file>

<file path=ppt/tags/tag137.xml><?xml version="1.0" encoding="utf-8"?>
<p:tagLst xmlns:p="http://schemas.openxmlformats.org/presentationml/2006/main">
  <p:tag name="AS_UNIQUEID" val="1762"/>
</p:tagLst>
</file>

<file path=ppt/tags/tag138.xml><?xml version="1.0" encoding="utf-8"?>
<p:tagLst xmlns:p="http://schemas.openxmlformats.org/presentationml/2006/main">
  <p:tag name="AS_UNIQUEID" val="1763"/>
</p:tagLst>
</file>

<file path=ppt/tags/tag139.xml><?xml version="1.0" encoding="utf-8"?>
<p:tagLst xmlns:p="http://schemas.openxmlformats.org/presentationml/2006/main">
  <p:tag name="AS_UNIQUEID" val="1764"/>
</p:tagLst>
</file>

<file path=ppt/tags/tag14.xml><?xml version="1.0" encoding="utf-8"?>
<p:tagLst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765"/>
</p:tagLst>
</file>

<file path=ppt/tags/tag141.xml><?xml version="1.0" encoding="utf-8"?>
<p:tagLst xmlns:p="http://schemas.openxmlformats.org/presentationml/2006/main">
  <p:tag name="AS_UNIQUEID" val="1766"/>
</p:tagLst>
</file>

<file path=ppt/tags/tag142.xml><?xml version="1.0" encoding="utf-8"?>
<p:tagLst xmlns:p="http://schemas.openxmlformats.org/presentationml/2006/main">
  <p:tag name="AS_UNIQUEID" val="1767"/>
</p:tagLst>
</file>

<file path=ppt/tags/tag143.xml><?xml version="1.0" encoding="utf-8"?>
<p:tagLst xmlns:p="http://schemas.openxmlformats.org/presentationml/2006/main">
  <p:tag name="AS_UNIQUEID" val="1768"/>
</p:tagLst>
</file>

<file path=ppt/tags/tag144.xml><?xml version="1.0" encoding="utf-8"?>
<p:tagLst xmlns:p="http://schemas.openxmlformats.org/presentationml/2006/main">
  <p:tag name="AS_UNIQUEID" val="1769"/>
</p:tagLst>
</file>

<file path=ppt/tags/tag145.xml><?xml version="1.0" encoding="utf-8"?>
<p:tagLst xmlns:p="http://schemas.openxmlformats.org/presentationml/2006/main">
  <p:tag name="AS_UNIQUEID" val="1770"/>
</p:tagLst>
</file>

<file path=ppt/tags/tag146.xml><?xml version="1.0" encoding="utf-8"?>
<p:tagLst xmlns:p="http://schemas.openxmlformats.org/presentationml/2006/main">
  <p:tag name="AS_UNIQUEID" val="1771"/>
</p:tagLst>
</file>

<file path=ppt/tags/tag147.xml><?xml version="1.0" encoding="utf-8"?>
<p:tagLst xmlns:p="http://schemas.openxmlformats.org/presentationml/2006/main">
  <p:tag name="AS_UNIQUEID" val="1772"/>
</p:tagLst>
</file>

<file path=ppt/tags/tag148.xml><?xml version="1.0" encoding="utf-8"?>
<p:tagLst xmlns:p="http://schemas.openxmlformats.org/presentationml/2006/main">
  <p:tag name="AS_UNIQUEID" val="1773"/>
</p:tagLst>
</file>

<file path=ppt/tags/tag149.xml><?xml version="1.0" encoding="utf-8"?>
<p:tagLst xmlns:p="http://schemas.openxmlformats.org/presentationml/2006/main">
  <p:tag name="AS_UNIQUEID" val="1774"/>
</p:tagLst>
</file>

<file path=ppt/tags/tag15.xml><?xml version="1.0" encoding="utf-8"?>
<p:tagLst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775"/>
</p:tagLst>
</file>

<file path=ppt/tags/tag151.xml><?xml version="1.0" encoding="utf-8"?>
<p:tagLst xmlns:p="http://schemas.openxmlformats.org/presentationml/2006/main">
  <p:tag name="AS_UNIQUEID" val="1776"/>
</p:tagLst>
</file>

<file path=ppt/tags/tag152.xml><?xml version="1.0" encoding="utf-8"?>
<p:tagLst xmlns:p="http://schemas.openxmlformats.org/presentationml/2006/main">
  <p:tag name="AS_UNIQUEID" val="1777"/>
</p:tagLst>
</file>

<file path=ppt/tags/tag153.xml><?xml version="1.0" encoding="utf-8"?>
<p:tagLst xmlns:p="http://schemas.openxmlformats.org/presentationml/2006/main">
  <p:tag name="AS_UNIQUEID" val="1778"/>
</p:tagLst>
</file>

<file path=ppt/tags/tag154.xml><?xml version="1.0" encoding="utf-8"?>
<p:tagLst xmlns:p="http://schemas.openxmlformats.org/presentationml/2006/main">
  <p:tag name="AS_UNIQUEID" val="1779"/>
</p:tagLst>
</file>

<file path=ppt/tags/tag155.xml><?xml version="1.0" encoding="utf-8"?>
<p:tagLst xmlns:p="http://schemas.openxmlformats.org/presentationml/2006/main">
  <p:tag name="AS_UNIQUEID" val="1780"/>
</p:tagLst>
</file>

<file path=ppt/tags/tag156.xml><?xml version="1.0" encoding="utf-8"?>
<p:tagLst xmlns:p="http://schemas.openxmlformats.org/presentationml/2006/main">
  <p:tag name="AS_UNIQUEID" val="1781"/>
</p:tagLst>
</file>

<file path=ppt/tags/tag157.xml><?xml version="1.0" encoding="utf-8"?>
<p:tagLst xmlns:p="http://schemas.openxmlformats.org/presentationml/2006/main">
  <p:tag name="AS_UNIQUEID" val="1782"/>
</p:tagLst>
</file>

<file path=ppt/tags/tag158.xml><?xml version="1.0" encoding="utf-8"?>
<p:tagLst xmlns:p="http://schemas.openxmlformats.org/presentationml/2006/main">
  <p:tag name="AS_UNIQUEID" val="1783"/>
</p:tagLst>
</file>

<file path=ppt/tags/tag159.xml><?xml version="1.0" encoding="utf-8"?>
<p:tagLst xmlns:p="http://schemas.openxmlformats.org/presentationml/2006/main">
  <p:tag name="AS_UNIQUEID" val="1784"/>
</p:tagLst>
</file>

<file path=ppt/tags/tag16.xml><?xml version="1.0" encoding="utf-8"?>
<p:tagLst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AS_UNIQUEID" val="378"/>
  <p:tag name="KSO_WM_UNIT_PLACING_PICTURE_USER_VIEWPORT" val="{&quot;height&quot;:10800,&quot;width&quot;:19200}"/>
</p:tagLst>
</file>

<file path=ppt/tags/tag161.xml><?xml version="1.0" encoding="utf-8"?>
<p:tagLst xmlns:p="http://schemas.openxmlformats.org/presentationml/2006/main">
  <p:tag name="AS_UNIQUEID" val="1758"/>
</p:tagLst>
</file>

<file path=ppt/tags/tag162.xml><?xml version="1.0" encoding="utf-8"?>
<p:tagLst xmlns:p="http://schemas.openxmlformats.org/presentationml/2006/main">
  <p:tag name="AS_UNIQUEID" val="1759"/>
</p:tagLst>
</file>

<file path=ppt/tags/tag163.xml><?xml version="1.0" encoding="utf-8"?>
<p:tagLst xmlns:p="http://schemas.openxmlformats.org/presentationml/2006/main">
  <p:tag name="AS_UNIQUEID" val="1760"/>
</p:tagLst>
</file>

<file path=ppt/tags/tag164.xml><?xml version="1.0" encoding="utf-8"?>
<p:tagLst xmlns:p="http://schemas.openxmlformats.org/presentationml/2006/main">
  <p:tag name="AS_UNIQUEID" val="1786"/>
</p:tagLst>
</file>

<file path=ppt/tags/tag165.xml><?xml version="1.0" encoding="utf-8"?>
<p:tagLst xmlns:p="http://schemas.openxmlformats.org/presentationml/2006/main">
  <p:tag name="AS_UNIQUEID" val="1787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AS_UNIQUEID" val="181"/>
</p:tagLst>
</file>

<file path=ppt/tags/tag168.xml><?xml version="1.0" encoding="utf-8"?>
<p:tagLst xmlns:p="http://schemas.openxmlformats.org/presentationml/2006/main">
  <p:tag name="AS_UNIQUEID" val="1786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AS_UNIQUEID" val="1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1786"/>
</p:tagLst>
</file>

<file path=ppt/tags/tag171.xml><?xml version="1.0" encoding="utf-8"?>
<p:tagLst xmlns:p="http://schemas.openxmlformats.org/presentationml/2006/main">
  <p:tag name="AS_UNIQUEID" val="1787"/>
</p:tagLst>
</file>

<file path=ppt/tags/tag172.xml><?xml version="1.0" encoding="utf-8"?>
<p:tagLst xmlns:p="http://schemas.openxmlformats.org/presentationml/2006/main">
  <p:tag name="AS_UNIQUEID" val="1791"/>
</p:tagLst>
</file>

<file path=ppt/tags/tag173.xml><?xml version="1.0" encoding="utf-8"?>
<p:tagLst xmlns:p="http://schemas.openxmlformats.org/presentationml/2006/main">
  <p:tag name="AS_UNIQUEID" val="1791"/>
</p:tagLst>
</file>

<file path=ppt/tags/tag174.xml><?xml version="1.0" encoding="utf-8"?>
<p:tagLst xmlns:p="http://schemas.openxmlformats.org/presentationml/2006/main">
  <p:tag name="AS_UNIQUEID" val="1791"/>
</p:tagLst>
</file>

<file path=ppt/tags/tag175.xml><?xml version="1.0" encoding="utf-8"?>
<p:tagLst xmlns:p="http://schemas.openxmlformats.org/presentationml/2006/main">
  <p:tag name="AS_UNIQUEID" val="179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AS_UNIQUEID" val="1787"/>
</p:tagLst>
</file>

<file path=ppt/tags/tag178.xml><?xml version="1.0" encoding="utf-8"?>
<p:tagLst xmlns:p="http://schemas.openxmlformats.org/presentationml/2006/main">
  <p:tag name="AS_UNIQUEID" val="1791"/>
</p:tagLst>
</file>

<file path=ppt/tags/tag179.xml><?xml version="1.0" encoding="utf-8"?>
<p:tagLst xmlns:p="http://schemas.openxmlformats.org/presentationml/2006/main">
  <p:tag name="AS_UNIQUEID" val="1157"/>
  <p:tag name="KSO_WM_BEAUTIFY_FLAG" val=""/>
</p:tagLst>
</file>

<file path=ppt/tags/tag18.xml><?xml version="1.0" encoding="utf-8"?>
<p:tagLst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AS_UNIQUEID" val="1787"/>
</p:tagLst>
</file>

<file path=ppt/tags/tag187.xml><?xml version="1.0" encoding="utf-8"?>
<p:tagLst xmlns:p="http://schemas.openxmlformats.org/presentationml/2006/main">
  <p:tag name="AS_UNIQUEID" val="1791"/>
  <p:tag name="KSO_WM_BEAUTIFY_FLAG" val=""/>
</p:tagLst>
</file>

<file path=ppt/tags/tag188.xml><?xml version="1.0" encoding="utf-8"?>
<p:tagLst xmlns:p="http://schemas.openxmlformats.org/presentationml/2006/main">
  <p:tag name="AS_UNIQUEID" val="1157"/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1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AS_UNIQUEID" val="1786"/>
</p:tagLst>
</file>

<file path=ppt/tags/tag192.xml><?xml version="1.0" encoding="utf-8"?>
<p:tagLst xmlns:p="http://schemas.openxmlformats.org/presentationml/2006/main">
  <p:tag name="AS_UNIQUEID" val="1787"/>
</p:tagLst>
</file>

<file path=ppt/tags/tag193.xml><?xml version="1.0" encoding="utf-8"?>
<p:tagLst xmlns:p="http://schemas.openxmlformats.org/presentationml/2006/main">
  <p:tag name="AS_UNIQUEID" val="784"/>
</p:tagLst>
</file>

<file path=ppt/tags/tag194.xml><?xml version="1.0" encoding="utf-8"?>
<p:tagLst xmlns:p="http://schemas.openxmlformats.org/presentationml/2006/main">
  <p:tag name="AS_UNIQUEID" val="784"/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15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157"/>
  <p:tag name="KSO_WM_BEAUTIFY_FLAG" val=""/>
</p:tagLst>
</file>

<file path=ppt/tags/tag201.xml><?xml version="1.0" encoding="utf-8"?>
<p:tagLst xmlns:p="http://schemas.openxmlformats.org/presentationml/2006/main">
  <p:tag name="AS_UNIQUEID" val="784"/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AS_UNIQUEID" val="784"/>
  <p:tag name="KSO_WM_BEAUTIFY_FLAG" val=""/>
</p:tagLst>
</file>

<file path=ppt/tags/tag204.xml><?xml version="1.0" encoding="utf-8"?>
<p:tagLst xmlns:p="http://schemas.openxmlformats.org/presentationml/2006/main">
  <p:tag name="AS_UNIQUEID" val="784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AS_UNIQUEID" val="1786"/>
</p:tagLst>
</file>

<file path=ppt/tags/tag207.xml><?xml version="1.0" encoding="utf-8"?>
<p:tagLst xmlns:p="http://schemas.openxmlformats.org/presentationml/2006/main">
  <p:tag name="AS_UNIQUEID" val="1787"/>
  <p:tag name="KSO_WM_BEAUTIFY_FLAG" val=""/>
</p:tagLst>
</file>

<file path=ppt/tags/tag208.xml><?xml version="1.0" encoding="utf-8"?>
<p:tagLst xmlns:p="http://schemas.openxmlformats.org/presentationml/2006/main">
  <p:tag name="AS_UNIQUEID" val="370"/>
  <p:tag name="KSO_WM_BEAUTIFY_FLAG" val=""/>
</p:tagLst>
</file>

<file path=ppt/tags/tag209.xml><?xml version="1.0" encoding="utf-8"?>
<p:tagLst xmlns:p="http://schemas.openxmlformats.org/presentationml/2006/main">
  <p:tag name="AS_UNIQUEID" val="371"/>
  <p:tag name="KSO_WM_BEAUTIFY_FLAG" val=""/>
</p:tagLst>
</file>

<file path=ppt/tags/tag21.xml><?xml version="1.0" encoding="utf-8"?>
<p:tagLst xmlns:p="http://schemas.openxmlformats.org/presentationml/2006/main">
  <p:tag name="AS_UNIQUEID" val="1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372"/>
</p:tagLst>
</file>

<file path=ppt/tags/tag211.xml><?xml version="1.0" encoding="utf-8"?>
<p:tagLst xmlns:p="http://schemas.openxmlformats.org/presentationml/2006/main">
  <p:tag name="AS_UNIQUEID" val="373"/>
  <p:tag name="KSO_WM_BEAUTIFY_FLAG" val=""/>
</p:tagLst>
</file>

<file path=ppt/tags/tag212.xml><?xml version="1.0" encoding="utf-8"?>
<p:tagLst xmlns:p="http://schemas.openxmlformats.org/presentationml/2006/main">
  <p:tag name="AS_UNIQUEID" val="374"/>
  <p:tag name="KSO_WM_BEAUTIFY_FLAG" val=""/>
</p:tagLst>
</file>

<file path=ppt/tags/tag213.xml><?xml version="1.0" encoding="utf-8"?>
<p:tagLst xmlns:p="http://schemas.openxmlformats.org/presentationml/2006/main">
  <p:tag name="AS_UNIQUEID" val="375"/>
  <p:tag name="KSO_WM_BEAUTIFY_FLAG" val=""/>
</p:tagLst>
</file>

<file path=ppt/tags/tag214.xml><?xml version="1.0" encoding="utf-8"?>
<p:tagLst xmlns:p="http://schemas.openxmlformats.org/presentationml/2006/main">
  <p:tag name="AS_UNIQUEID" val="376"/>
  <p:tag name="KSO_WM_BEAUTIFY_FLAG" val=""/>
</p:tagLst>
</file>

<file path=ppt/tags/tag215.xml><?xml version="1.0" encoding="utf-8"?>
<p:tagLst xmlns:p="http://schemas.openxmlformats.org/presentationml/2006/main">
  <p:tag name="AS_UNIQUEID" val="377"/>
  <p:tag name="KSO_WM_BEAUTIFY_FLAG" val=""/>
</p:tagLst>
</file>

<file path=ppt/tags/tag216.xml><?xml version="1.0" encoding="utf-8"?>
<p:tagLst xmlns:p="http://schemas.openxmlformats.org/presentationml/2006/main">
  <p:tag name="AS_UNIQUEID" val="378"/>
  <p:tag name="KSO_WM_BEAUTIFY_FLAG" val=""/>
</p:tagLst>
</file>

<file path=ppt/tags/tag217.xml><?xml version="1.0" encoding="utf-8"?>
<p:tagLst xmlns:p="http://schemas.openxmlformats.org/presentationml/2006/main">
  <p:tag name="AS_UNIQUEID" val="379"/>
  <p:tag name="KSO_WM_BEAUTIFY_FLAG" val=""/>
</p:tagLst>
</file>

<file path=ppt/tags/tag218.xml><?xml version="1.0" encoding="utf-8"?>
<p:tagLst xmlns:p="http://schemas.openxmlformats.org/presentationml/2006/main">
  <p:tag name="AS_UNIQUEID" val="380"/>
  <p:tag name="KSO_WM_BEAUTIFY_FLAG" val=""/>
</p:tagLst>
</file>

<file path=ppt/tags/tag219.xml><?xml version="1.0" encoding="utf-8"?>
<p:tagLst xmlns:p="http://schemas.openxmlformats.org/presentationml/2006/main">
  <p:tag name="AS_UNIQUEID" val="381"/>
  <p:tag name="KSO_WM_BEAUTIFY_FLAG" val=""/>
</p:tagLst>
</file>

<file path=ppt/tags/tag22.xml><?xml version="1.0" encoding="utf-8"?>
<p:tagLst xmlns:p="http://schemas.openxmlformats.org/presentationml/2006/main">
  <p:tag name="AS_UNIQUEID" val="16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382"/>
  <p:tag name="KSO_WM_BEAUTIFY_FLAG" val=""/>
</p:tagLst>
</file>

<file path=ppt/tags/tag221.xml><?xml version="1.0" encoding="utf-8"?>
<p:tagLst xmlns:p="http://schemas.openxmlformats.org/presentationml/2006/main">
  <p:tag name="AS_UNIQUEID" val="383"/>
  <p:tag name="KSO_WM_BEAUTIFY_FLAG" val=""/>
</p:tagLst>
</file>

<file path=ppt/tags/tag222.xml><?xml version="1.0" encoding="utf-8"?>
<p:tagLst xmlns:p="http://schemas.openxmlformats.org/presentationml/2006/main">
  <p:tag name="AS_UNIQUEID" val="1234"/>
</p:tagLst>
</file>

<file path=ppt/tags/tag223.xml><?xml version="1.0" encoding="utf-8"?>
<p:tagLst xmlns:p="http://schemas.openxmlformats.org/presentationml/2006/main">
  <p:tag name="AS_UNIQUEID" val="387"/>
  <p:tag name="KSO_WM_BEAUTIFY_FLAG" val=""/>
</p:tagLst>
</file>

<file path=ppt/tags/tag224.xml><?xml version="1.0" encoding="utf-8"?>
<p:tagLst xmlns:p="http://schemas.openxmlformats.org/presentationml/2006/main">
  <p:tag name="AS_UNIQUEID" val="388"/>
  <p:tag name="KSO_WM_BEAUTIFY_FLAG" val=""/>
</p:tagLst>
</file>

<file path=ppt/tags/tag225.xml><?xml version="1.0" encoding="utf-8"?>
<p:tagLst xmlns:p="http://schemas.openxmlformats.org/presentationml/2006/main">
  <p:tag name="AS_UNIQUEID" val="389"/>
  <p:tag name="KSO_WM_BEAUTIFY_FLAG" val=""/>
</p:tagLst>
</file>

<file path=ppt/tags/tag226.xml><?xml version="1.0" encoding="utf-8"?>
<p:tagLst xmlns:p="http://schemas.openxmlformats.org/presentationml/2006/main">
  <p:tag name="AS_UNIQUEID" val="391"/>
</p:tagLst>
</file>

<file path=ppt/tags/tag227.xml><?xml version="1.0" encoding="utf-8"?>
<p:tagLst xmlns:p="http://schemas.openxmlformats.org/presentationml/2006/main">
  <p:tag name="AS_UNIQUEID" val="392"/>
  <p:tag name="KSO_WM_BEAUTIFY_FLAG" val=""/>
</p:tagLst>
</file>

<file path=ppt/tags/tag228.xml><?xml version="1.0" encoding="utf-8"?>
<p:tagLst xmlns:p="http://schemas.openxmlformats.org/presentationml/2006/main">
  <p:tag name="AS_UNIQUEID" val="393"/>
  <p:tag name="KSO_WM_BEAUTIFY_FLAG" val=""/>
</p:tagLst>
</file>

<file path=ppt/tags/tag229.xml><?xml version="1.0" encoding="utf-8"?>
<p:tagLst xmlns:p="http://schemas.openxmlformats.org/presentationml/2006/main">
  <p:tag name="AS_UNIQUEID" val="394"/>
  <p:tag name="KSO_WM_BEAUTIFY_FLAG" val=""/>
</p:tagLst>
</file>

<file path=ppt/tags/tag23.xml><?xml version="1.0" encoding="utf-8"?>
<p:tagLst xmlns:p="http://schemas.openxmlformats.org/presentationml/2006/main">
  <p:tag name="AS_UNIQUEID" val="1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395"/>
  <p:tag name="KSO_WM_BEAUTIFY_FLAG" val=""/>
</p:tagLst>
</file>

<file path=ppt/tags/tag231.xml><?xml version="1.0" encoding="utf-8"?>
<p:tagLst xmlns:p="http://schemas.openxmlformats.org/presentationml/2006/main">
  <p:tag name="AS_UNIQUEID" val="396"/>
  <p:tag name="KSO_WM_BEAUTIFY_FLAG" val=""/>
</p:tagLst>
</file>

<file path=ppt/tags/tag232.xml><?xml version="1.0" encoding="utf-8"?>
<p:tagLst xmlns:p="http://schemas.openxmlformats.org/presentationml/2006/main">
  <p:tag name="AS_UNIQUEID" val="397"/>
  <p:tag name="KSO_WM_BEAUTIFY_FLAG" val=""/>
</p:tagLst>
</file>

<file path=ppt/tags/tag233.xml><?xml version="1.0" encoding="utf-8"?>
<p:tagLst xmlns:p="http://schemas.openxmlformats.org/presentationml/2006/main">
  <p:tag name="AS_UNIQUEID" val="784"/>
  <p:tag name="KSO_WM_BEAUTIFY_FLAG" val=""/>
</p:tagLst>
</file>

<file path=ppt/tags/tag234.xml><?xml version="1.0" encoding="utf-8"?>
<p:tagLst xmlns:p="http://schemas.openxmlformats.org/presentationml/2006/main">
  <p:tag name="AS_UNIQUEID" val="384"/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AS_UNIQUEID" val="385"/>
  <p:tag name="KSO_WM_BEAUTIFY_FLAG" val=""/>
</p:tagLst>
</file>

<file path=ppt/tags/tag237.xml><?xml version="1.0" encoding="utf-8"?>
<p:tagLst xmlns:p="http://schemas.openxmlformats.org/presentationml/2006/main">
  <p:tag name="AS_UNIQUEID" val="784"/>
  <p:tag name="KSO_WM_BEAUTIFY_FLAG" val=""/>
</p:tagLst>
</file>

<file path=ppt/tags/tag238.xml><?xml version="1.0" encoding="utf-8"?>
<p:tagLst xmlns:p="http://schemas.openxmlformats.org/presentationml/2006/main">
  <p:tag name="AS_UNIQUEID" val="417"/>
  <p:tag name="KSO_WM_BEAUTIFY_FLAG" val=""/>
</p:tagLst>
</file>

<file path=ppt/tags/tag239.xml><?xml version="1.0" encoding="utf-8"?>
<p:tagLst xmlns:p="http://schemas.openxmlformats.org/presentationml/2006/main">
  <p:tag name="AS_UNIQUEID" val="457"/>
  <p:tag name="KSO_WM_BEAUTIFY_FLAG" val=""/>
</p:tagLst>
</file>

<file path=ppt/tags/tag24.xml><?xml version="1.0" encoding="utf-8"?>
<p:tagLst xmlns:p="http://schemas.openxmlformats.org/presentationml/2006/main">
  <p:tag name="AS_UNIQUEID" val="1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416"/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AS_UNIQUEID" val="1786"/>
</p:tagLst>
</file>

<file path=ppt/tags/tag243.xml><?xml version="1.0" encoding="utf-8"?>
<p:tagLst xmlns:p="http://schemas.openxmlformats.org/presentationml/2006/main">
  <p:tag name="AS_UNIQUEID" val="1787"/>
  <p:tag name="KSO_WM_BEAUTIFY_FLAG" val=""/>
</p:tagLst>
</file>

<file path=ppt/tags/tag244.xml><?xml version="1.0" encoding="utf-8"?>
<p:tagLst xmlns:p="http://schemas.openxmlformats.org/presentationml/2006/main">
  <p:tag name="AS_UNIQUEID" val="801"/>
  <p:tag name="KSO_WM_BEAUTIFY_FLAG" val=""/>
</p:tagLst>
</file>

<file path=ppt/tags/tag245.xml><?xml version="1.0" encoding="utf-8"?>
<p:tagLst xmlns:p="http://schemas.openxmlformats.org/presentationml/2006/main">
  <p:tag name="AS_UNIQUEID" val="1240"/>
</p:tagLst>
</file>

<file path=ppt/tags/tag246.xml><?xml version="1.0" encoding="utf-8"?>
<p:tagLst xmlns:p="http://schemas.openxmlformats.org/presentationml/2006/main">
  <p:tag name="AS_UNIQUEID" val="423"/>
  <p:tag name="KSO_WM_BEAUTIFY_FLAG" val=""/>
</p:tagLst>
</file>

<file path=ppt/tags/tag247.xml><?xml version="1.0" encoding="utf-8"?>
<p:tagLst xmlns:p="http://schemas.openxmlformats.org/presentationml/2006/main">
  <p:tag name="AS_UNIQUEID" val="424"/>
  <p:tag name="KSO_WM_BEAUTIFY_FLAG" val=""/>
</p:tagLst>
</file>

<file path=ppt/tags/tag248.xml><?xml version="1.0" encoding="utf-8"?>
<p:tagLst xmlns:p="http://schemas.openxmlformats.org/presentationml/2006/main">
  <p:tag name="AS_UNIQUEID" val="425"/>
</p:tagLst>
</file>

<file path=ppt/tags/tag249.xml><?xml version="1.0" encoding="utf-8"?>
<p:tagLst xmlns:p="http://schemas.openxmlformats.org/presentationml/2006/main">
  <p:tag name="AS_UNIQUEID" val="426"/>
  <p:tag name="KSO_WM_BEAUTIFY_FLAG" val=""/>
</p:tagLst>
</file>

<file path=ppt/tags/tag25.xml><?xml version="1.0" encoding="utf-8"?>
<p:tagLst xmlns:p="http://schemas.openxmlformats.org/presentationml/2006/main">
  <p:tag name="AS_UNIQUEID" val="1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427"/>
  <p:tag name="KSO_WM_BEAUTIFY_FLAG" val=""/>
</p:tagLst>
</file>

<file path=ppt/tags/tag251.xml><?xml version="1.0" encoding="utf-8"?>
<p:tagLst xmlns:p="http://schemas.openxmlformats.org/presentationml/2006/main">
  <p:tag name="AS_UNIQUEID" val="428"/>
  <p:tag name="KSO_WM_BEAUTIFY_FLAG" val=""/>
</p:tagLst>
</file>

<file path=ppt/tags/tag252.xml><?xml version="1.0" encoding="utf-8"?>
<p:tagLst xmlns:p="http://schemas.openxmlformats.org/presentationml/2006/main">
  <p:tag name="AS_UNIQUEID" val="429"/>
  <p:tag name="KSO_WM_BEAUTIFY_FLAG" val=""/>
</p:tagLst>
</file>

<file path=ppt/tags/tag253.xml><?xml version="1.0" encoding="utf-8"?>
<p:tagLst xmlns:p="http://schemas.openxmlformats.org/presentationml/2006/main">
  <p:tag name="AS_UNIQUEID" val="430"/>
  <p:tag name="KSO_WM_BEAUTIFY_FLAG" val=""/>
</p:tagLst>
</file>

<file path=ppt/tags/tag254.xml><?xml version="1.0" encoding="utf-8"?>
<p:tagLst xmlns:p="http://schemas.openxmlformats.org/presentationml/2006/main">
  <p:tag name="AS_UNIQUEID" val="431"/>
  <p:tag name="KSO_WM_BEAUTIFY_FLAG" val=""/>
</p:tagLst>
</file>

<file path=ppt/tags/tag255.xml><?xml version="1.0" encoding="utf-8"?>
<p:tagLst xmlns:p="http://schemas.openxmlformats.org/presentationml/2006/main">
  <p:tag name="AS_UNIQUEID" val="433"/>
  <p:tag name="KSO_WM_BEAUTIFY_FLAG" val=""/>
</p:tagLst>
</file>

<file path=ppt/tags/tag256.xml><?xml version="1.0" encoding="utf-8"?>
<p:tagLst xmlns:p="http://schemas.openxmlformats.org/presentationml/2006/main">
  <p:tag name="AS_UNIQUEID" val="434"/>
  <p:tag name="KSO_WM_BEAUTIFY_FLAG" val=""/>
</p:tagLst>
</file>

<file path=ppt/tags/tag257.xml><?xml version="1.0" encoding="utf-8"?>
<p:tagLst xmlns:p="http://schemas.openxmlformats.org/presentationml/2006/main">
  <p:tag name="AS_UNIQUEID" val="435"/>
  <p:tag name="KSO_WM_BEAUTIFY_FLAG" val=""/>
</p:tagLst>
</file>

<file path=ppt/tags/tag258.xml><?xml version="1.0" encoding="utf-8"?>
<p:tagLst xmlns:p="http://schemas.openxmlformats.org/presentationml/2006/main">
  <p:tag name="AS_UNIQUEID" val="436"/>
  <p:tag name="KSO_WM_BEAUTIFY_FLAG" val=""/>
</p:tagLst>
</file>

<file path=ppt/tags/tag259.xml><?xml version="1.0" encoding="utf-8"?>
<p:tagLst xmlns:p="http://schemas.openxmlformats.org/presentationml/2006/main">
  <p:tag name="AS_UNIQUEID" val="438"/>
  <p:tag name="KSO_WM_BEAUTIFY_FLAG" val=""/>
</p:tagLst>
</file>

<file path=ppt/tags/tag26.xml><?xml version="1.0" encoding="utf-8"?>
<p:tagLst xmlns:p="http://schemas.openxmlformats.org/presentationml/2006/main">
  <p:tag name="AS_UNIQUEID" val="1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439"/>
</p:tagLst>
</file>

<file path=ppt/tags/tag261.xml><?xml version="1.0" encoding="utf-8"?>
<p:tagLst xmlns:p="http://schemas.openxmlformats.org/presentationml/2006/main">
  <p:tag name="AS_UNIQUEID" val="440"/>
  <p:tag name="KSO_WM_BEAUTIFY_FLAG" val=""/>
</p:tagLst>
</file>

<file path=ppt/tags/tag262.xml><?xml version="1.0" encoding="utf-8"?>
<p:tagLst xmlns:p="http://schemas.openxmlformats.org/presentationml/2006/main">
  <p:tag name="AS_UNIQUEID" val="441"/>
  <p:tag name="KSO_WM_BEAUTIFY_FLAG" val=""/>
</p:tagLst>
</file>

<file path=ppt/tags/tag263.xml><?xml version="1.0" encoding="utf-8"?>
<p:tagLst xmlns:p="http://schemas.openxmlformats.org/presentationml/2006/main">
  <p:tag name="AS_UNIQUEID" val="442"/>
  <p:tag name="KSO_WM_BEAUTIFY_FLAG" val=""/>
</p:tagLst>
</file>

<file path=ppt/tags/tag264.xml><?xml version="1.0" encoding="utf-8"?>
<p:tagLst xmlns:p="http://schemas.openxmlformats.org/presentationml/2006/main">
  <p:tag name="AS_UNIQUEID" val="443"/>
  <p:tag name="KSO_WM_BEAUTIFY_FLAG" val=""/>
</p:tagLst>
</file>

<file path=ppt/tags/tag265.xml><?xml version="1.0" encoding="utf-8"?>
<p:tagLst xmlns:p="http://schemas.openxmlformats.org/presentationml/2006/main">
  <p:tag name="AS_UNIQUEID" val="445"/>
  <p:tag name="KSO_WM_BEAUTIFY_FLAG" val=""/>
</p:tagLst>
</file>

<file path=ppt/tags/tag266.xml><?xml version="1.0" encoding="utf-8"?>
<p:tagLst xmlns:p="http://schemas.openxmlformats.org/presentationml/2006/main">
  <p:tag name="AS_UNIQUEID" val="446"/>
  <p:tag name="KSO_WM_BEAUTIFY_FLAG" val=""/>
</p:tagLst>
</file>

<file path=ppt/tags/tag267.xml><?xml version="1.0" encoding="utf-8"?>
<p:tagLst xmlns:p="http://schemas.openxmlformats.org/presentationml/2006/main">
  <p:tag name="AS_UNIQUEID" val="1241"/>
</p:tagLst>
</file>

<file path=ppt/tags/tag268.xml><?xml version="1.0" encoding="utf-8"?>
<p:tagLst xmlns:p="http://schemas.openxmlformats.org/presentationml/2006/main">
  <p:tag name="AS_UNIQUEID" val="437"/>
  <p:tag name="KSO_WM_BEAUTIFY_FLAG" val=""/>
</p:tagLst>
</file>

<file path=ppt/tags/tag269.xml><?xml version="1.0" encoding="utf-8"?>
<p:tagLst xmlns:p="http://schemas.openxmlformats.org/presentationml/2006/main">
  <p:tag name="AS_UNIQUEID" val="1242"/>
  <p:tag name="KSO_WM_BEAUTIFY_FLAG" val=""/>
</p:tagLst>
</file>

<file path=ppt/tags/tag27.xml><?xml version="1.0" encoding="utf-8"?>
<p:tagLst xmlns:p="http://schemas.openxmlformats.org/presentationml/2006/main">
  <p:tag name="AS_UNIQUEID" val="1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243"/>
</p:tagLst>
</file>

<file path=ppt/tags/tag271.xml><?xml version="1.0" encoding="utf-8"?>
<p:tagLst xmlns:p="http://schemas.openxmlformats.org/presentationml/2006/main">
  <p:tag name="AS_UNIQUEID" val="444"/>
  <p:tag name="KSO_WM_BEAUTIFY_FLAG" val=""/>
</p:tagLst>
</file>

<file path=ppt/tags/tag272.xml><?xml version="1.0" encoding="utf-8"?>
<p:tagLst xmlns:p="http://schemas.openxmlformats.org/presentationml/2006/main">
  <p:tag name="AS_UNIQUEID" val="1244"/>
  <p:tag name="KSO_WM_BEAUTIFY_FLAG" val=""/>
</p:tagLst>
</file>

<file path=ppt/tags/tag273.xml><?xml version="1.0" encoding="utf-8"?>
<p:tagLst xmlns:p="http://schemas.openxmlformats.org/presentationml/2006/main">
  <p:tag name="AS_UNIQUEID" val="386"/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AS_UNIQUEID" val="390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AS_UNIQUEID" val="1840"/>
</p:tagLst>
</file>

<file path=ppt/tags/tag279.xml><?xml version="1.0" encoding="utf-8"?>
<p:tagLst xmlns:p="http://schemas.openxmlformats.org/presentationml/2006/main">
  <p:tag name="AS_UNIQUEID" val="1841"/>
</p:tagLst>
</file>

<file path=ppt/tags/tag28.xml><?xml version="1.0" encoding="utf-8"?>
<p:tagLst xmlns:p="http://schemas.openxmlformats.org/presentationml/2006/main">
  <p:tag name="AS_UNIQUEID" val="16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166"/>
</p:tagLst>
</file>

<file path=ppt/tags/tag281.xml><?xml version="1.0" encoding="utf-8"?>
<p:tagLst xmlns:p="http://schemas.openxmlformats.org/presentationml/2006/main">
  <p:tag name="AS_UNIQUEID" val="1842"/>
</p:tagLst>
</file>

<file path=ppt/tags/tag282.xml><?xml version="1.0" encoding="utf-8"?>
<p:tagLst xmlns:p="http://schemas.openxmlformats.org/presentationml/2006/main">
  <p:tag name="AS_UNIQUEID" val="814"/>
  <p:tag name="KSO_WM_BEAUTIFY_FLAG" val=""/>
</p:tagLst>
</file>

<file path=ppt/tags/tag283.xml><?xml version="1.0" encoding="utf-8"?>
<p:tagLst xmlns:p="http://schemas.openxmlformats.org/presentationml/2006/main">
  <p:tag name="AS_UNIQUEID" val="815"/>
  <p:tag name="KSO_WM_BEAUTIFY_FLAG" val=""/>
</p:tagLst>
</file>

<file path=ppt/tags/tag284.xml><?xml version="1.0" encoding="utf-8"?>
<p:tagLst xmlns:p="http://schemas.openxmlformats.org/presentationml/2006/main">
  <p:tag name="AS_UNIQUEID" val="816"/>
  <p:tag name="KSO_WM_BEAUTIFY_FLAG" val=""/>
</p:tagLst>
</file>

<file path=ppt/tags/tag285.xml><?xml version="1.0" encoding="utf-8"?>
<p:tagLst xmlns:p="http://schemas.openxmlformats.org/presentationml/2006/main">
  <p:tag name="AS_UNIQUEID" val="817"/>
  <p:tag name="KSO_WM_BEAUTIFY_FLAG" val=""/>
</p:tagLst>
</file>

<file path=ppt/tags/tag286.xml><?xml version="1.0" encoding="utf-8"?>
<p:tagLst xmlns:p="http://schemas.openxmlformats.org/presentationml/2006/main">
  <p:tag name="AS_UNIQUEID" val="818"/>
  <p:tag name="KSO_WM_BEAUTIFY_FLAG" val=""/>
</p:tagLst>
</file>

<file path=ppt/tags/tag287.xml><?xml version="1.0" encoding="utf-8"?>
<p:tagLst xmlns:p="http://schemas.openxmlformats.org/presentationml/2006/main">
  <p:tag name="AS_UNIQUEID" val="819"/>
  <p:tag name="KSO_WM_BEAUTIFY_FLAG" val=""/>
</p:tagLst>
</file>

<file path=ppt/tags/tag288.xml><?xml version="1.0" encoding="utf-8"?>
<p:tagLst xmlns:p="http://schemas.openxmlformats.org/presentationml/2006/main">
  <p:tag name="AS_UNIQUEID" val="820"/>
  <p:tag name="KSO_WM_BEAUTIFY_FLAG" val=""/>
</p:tagLst>
</file>

<file path=ppt/tags/tag289.xml><?xml version="1.0" encoding="utf-8"?>
<p:tagLst xmlns:p="http://schemas.openxmlformats.org/presentationml/2006/main">
  <p:tag name="AS_UNIQUEID" val="1250"/>
</p:tagLst>
</file>

<file path=ppt/tags/tag29.xml><?xml version="1.0" encoding="utf-8"?>
<p:tagLst xmlns:p="http://schemas.openxmlformats.org/presentationml/2006/main">
  <p:tag name="AS_UNIQUEID" val="1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251"/>
  <p:tag name="KSO_WM_BEAUTIFY_FLAG" val=""/>
</p:tagLst>
</file>

<file path=ppt/tags/tag291.xml><?xml version="1.0" encoding="utf-8"?>
<p:tagLst xmlns:p="http://schemas.openxmlformats.org/presentationml/2006/main">
  <p:tag name="AS_UNIQUEID" val="1252"/>
</p:tagLst>
</file>

<file path=ppt/tags/tag292.xml><?xml version="1.0" encoding="utf-8"?>
<p:tagLst xmlns:p="http://schemas.openxmlformats.org/presentationml/2006/main">
  <p:tag name="AS_UNIQUEID" val="1253"/>
</p:tagLst>
</file>

<file path=ppt/tags/tag293.xml><?xml version="1.0" encoding="utf-8"?>
<p:tagLst xmlns:p="http://schemas.openxmlformats.org/presentationml/2006/main">
  <p:tag name="AS_UNIQUEID" val="1254"/>
  <p:tag name="KSO_WM_BEAUTIFY_FLAG" val=""/>
</p:tagLst>
</file>

<file path=ppt/tags/tag294.xml><?xml version="1.0" encoding="utf-8"?>
<p:tagLst xmlns:p="http://schemas.openxmlformats.org/presentationml/2006/main">
  <p:tag name="AS_UNIQUEID" val="1255"/>
  <p:tag name="KSO_WM_BEAUTIFY_FLAG" val=""/>
</p:tagLst>
</file>

<file path=ppt/tags/tag295.xml><?xml version="1.0" encoding="utf-8"?>
<p:tagLst xmlns:p="http://schemas.openxmlformats.org/presentationml/2006/main">
  <p:tag name="AS_UNIQUEID" val="1256"/>
</p:tagLst>
</file>

<file path=ppt/tags/tag296.xml><?xml version="1.0" encoding="utf-8"?>
<p:tagLst xmlns:p="http://schemas.openxmlformats.org/presentationml/2006/main">
  <p:tag name="AS_UNIQUEID" val="1257"/>
  <p:tag name="KSO_WM_BEAUTIFY_FLAG" val=""/>
</p:tagLst>
</file>

<file path=ppt/tags/tag297.xml><?xml version="1.0" encoding="utf-8"?>
<p:tagLst xmlns:p="http://schemas.openxmlformats.org/presentationml/2006/main">
  <p:tag name="AS_UNIQUEID" val="1258"/>
  <p:tag name="KSO_WM_BEAUTIFY_FLAG" val=""/>
</p:tagLst>
</file>

<file path=ppt/tags/tag298.xml><?xml version="1.0" encoding="utf-8"?>
<p:tagLst xmlns:p="http://schemas.openxmlformats.org/presentationml/2006/main">
  <p:tag name="AS_UNIQUEID" val="1259"/>
</p:tagLst>
</file>

<file path=ppt/tags/tag299.xml><?xml version="1.0" encoding="utf-8"?>
<p:tagLst xmlns:p="http://schemas.openxmlformats.org/presentationml/2006/main">
  <p:tag name="AS_UNIQUEID" val="1260"/>
  <p:tag name="KSO_WM_BEAUTIFY_FLAG" val=""/>
</p:tagLst>
</file>

<file path=ppt/tags/tag3.xml><?xml version="1.0" encoding="utf-8"?>
<p:tagLst xmlns:p="http://schemas.openxmlformats.org/presentationml/2006/main">
  <p:tag name="AS_UNIQUEID" val="1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p="http://schemas.openxmlformats.org/presentationml/2006/main">
  <p:tag name="AS_UNIQUEID" val="1261"/>
  <p:tag name="KSO_WM_BEAUTIFY_FLAG" val=""/>
</p:tagLst>
</file>

<file path=ppt/tags/tag301.xml><?xml version="1.0" encoding="utf-8"?>
<p:tagLst xmlns:p="http://schemas.openxmlformats.org/presentationml/2006/main">
  <p:tag name="AS_UNIQUEID" val="1262"/>
  <p:tag name="KSO_WM_BEAUTIFY_FLAG" val=""/>
</p:tagLst>
</file>

<file path=ppt/tags/tag302.xml><?xml version="1.0" encoding="utf-8"?>
<p:tagLst xmlns:p="http://schemas.openxmlformats.org/presentationml/2006/main">
  <p:tag name="AS_UNIQUEID" val="1263"/>
  <p:tag name="KSO_WM_BEAUTIFY_FLAG" val=""/>
</p:tagLst>
</file>

<file path=ppt/tags/tag303.xml><?xml version="1.0" encoding="utf-8"?>
<p:tagLst xmlns:p="http://schemas.openxmlformats.org/presentationml/2006/main">
  <p:tag name="AS_UNIQUEID" val="1264"/>
</p:tagLst>
</file>

<file path=ppt/tags/tag304.xml><?xml version="1.0" encoding="utf-8"?>
<p:tagLst xmlns:p="http://schemas.openxmlformats.org/presentationml/2006/main">
  <p:tag name="AS_UNIQUEID" val="1265"/>
  <p:tag name="KSO_WM_BEAUTIFY_FLAG" val=""/>
</p:tagLst>
</file>

<file path=ppt/tags/tag305.xml><?xml version="1.0" encoding="utf-8"?>
<p:tagLst xmlns:p="http://schemas.openxmlformats.org/presentationml/2006/main">
  <p:tag name="AS_UNIQUEID" val="1266"/>
</p:tagLst>
</file>

<file path=ppt/tags/tag306.xml><?xml version="1.0" encoding="utf-8"?>
<p:tagLst xmlns:p="http://schemas.openxmlformats.org/presentationml/2006/main">
  <p:tag name="AS_UNIQUEID" val="1267"/>
</p:tagLst>
</file>

<file path=ppt/tags/tag307.xml><?xml version="1.0" encoding="utf-8"?>
<p:tagLst xmlns:p="http://schemas.openxmlformats.org/presentationml/2006/main">
  <p:tag name="AS_UNIQUEID" val="1268"/>
  <p:tag name="KSO_WM_BEAUTIFY_FLAG" val=""/>
</p:tagLst>
</file>

<file path=ppt/tags/tag308.xml><?xml version="1.0" encoding="utf-8"?>
<p:tagLst xmlns:p="http://schemas.openxmlformats.org/presentationml/2006/main">
  <p:tag name="AS_UNIQUEID" val="1269"/>
  <p:tag name="KSO_WM_BEAUTIFY_FLAG" val=""/>
</p:tagLst>
</file>

<file path=ppt/tags/tag309.xml><?xml version="1.0" encoding="utf-8"?>
<p:tagLst xmlns:p="http://schemas.openxmlformats.org/presentationml/2006/main">
  <p:tag name="AS_UNIQUEID" val="1270"/>
</p:tagLst>
</file>

<file path=ppt/tags/tag31.xml><?xml version="1.0" encoding="utf-8"?>
<p:tagLst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1271"/>
  <p:tag name="KSO_WM_BEAUTIFY_FLAG" val=""/>
</p:tagLst>
</file>

<file path=ppt/tags/tag311.xml><?xml version="1.0" encoding="utf-8"?>
<p:tagLst xmlns:p="http://schemas.openxmlformats.org/presentationml/2006/main">
  <p:tag name="AS_UNIQUEID" val="1272"/>
  <p:tag name="KSO_WM_BEAUTIFY_FLAG" val=""/>
</p:tagLst>
</file>

<file path=ppt/tags/tag312.xml><?xml version="1.0" encoding="utf-8"?>
<p:tagLst xmlns:p="http://schemas.openxmlformats.org/presentationml/2006/main">
  <p:tag name="AS_UNIQUEID" val="1273"/>
  <p:tag name="KSO_WM_BEAUTIFY_FLAG" val=""/>
</p:tagLst>
</file>

<file path=ppt/tags/tag313.xml><?xml version="1.0" encoding="utf-8"?>
<p:tagLst xmlns:p="http://schemas.openxmlformats.org/presentationml/2006/main">
  <p:tag name="AS_UNIQUEID" val="1274"/>
</p:tagLst>
</file>

<file path=ppt/tags/tag314.xml><?xml version="1.0" encoding="utf-8"?>
<p:tagLst xmlns:p="http://schemas.openxmlformats.org/presentationml/2006/main">
  <p:tag name="AS_UNIQUEID" val="1275"/>
  <p:tag name="KSO_WM_BEAUTIFY_FLAG" val=""/>
</p:tagLst>
</file>

<file path=ppt/tags/tag315.xml><?xml version="1.0" encoding="utf-8"?>
<p:tagLst xmlns:p="http://schemas.openxmlformats.org/presentationml/2006/main">
  <p:tag name="AS_UNIQUEID" val="1276"/>
  <p:tag name="KSO_WM_BEAUTIFY_FLAG" val=""/>
</p:tagLst>
</file>

<file path=ppt/tags/tag316.xml><?xml version="1.0" encoding="utf-8"?>
<p:tagLst xmlns:p="http://schemas.openxmlformats.org/presentationml/2006/main">
  <p:tag name="AS_UNIQUEID" val="1277"/>
  <p:tag name="KSO_WM_BEAUTIFY_FLAG" val=""/>
</p:tagLst>
</file>

<file path=ppt/tags/tag317.xml><?xml version="1.0" encoding="utf-8"?>
<p:tagLst xmlns:p="http://schemas.openxmlformats.org/presentationml/2006/main">
  <p:tag name="AS_UNIQUEID" val="1279"/>
</p:tagLst>
</file>

<file path=ppt/tags/tag318.xml><?xml version="1.0" encoding="utf-8"?>
<p:tagLst xmlns:p="http://schemas.openxmlformats.org/presentationml/2006/main">
  <p:tag name="AS_UNIQUEID" val="1280"/>
  <p:tag name="KSO_WM_BEAUTIFY_FLAG" val=""/>
</p:tagLst>
</file>

<file path=ppt/tags/tag319.xml><?xml version="1.0" encoding="utf-8"?>
<p:tagLst xmlns:p="http://schemas.openxmlformats.org/presentationml/2006/main">
  <p:tag name="AS_UNIQUEID" val="1281"/>
</p:tagLst>
</file>

<file path=ppt/tags/tag32.xml><?xml version="1.0" encoding="utf-8"?>
<p:tagLst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1282"/>
  <p:tag name="KSO_WM_BEAUTIFY_FLAG" val=""/>
</p:tagLst>
</file>

<file path=ppt/tags/tag321.xml><?xml version="1.0" encoding="utf-8"?>
<p:tagLst xmlns:p="http://schemas.openxmlformats.org/presentationml/2006/main">
  <p:tag name="AS_UNIQUEID" val="1283"/>
  <p:tag name="KSO_WM_BEAUTIFY_FLAG" val=""/>
</p:tagLst>
</file>

<file path=ppt/tags/tag322.xml><?xml version="1.0" encoding="utf-8"?>
<p:tagLst xmlns:p="http://schemas.openxmlformats.org/presentationml/2006/main">
  <p:tag name="AS_UNIQUEID" val="1284"/>
</p:tagLst>
</file>

<file path=ppt/tags/tag323.xml><?xml version="1.0" encoding="utf-8"?>
<p:tagLst xmlns:p="http://schemas.openxmlformats.org/presentationml/2006/main">
  <p:tag name="AS_UNIQUEID" val="1285"/>
  <p:tag name="KSO_WM_BEAUTIFY_FLAG" val=""/>
</p:tagLst>
</file>

<file path=ppt/tags/tag324.xml><?xml version="1.0" encoding="utf-8"?>
<p:tagLst xmlns:p="http://schemas.openxmlformats.org/presentationml/2006/main">
  <p:tag name="AS_UNIQUEID" val="1286"/>
  <p:tag name="KSO_WM_BEAUTIFY_FLAG" val=""/>
</p:tagLst>
</file>

<file path=ppt/tags/tag325.xml><?xml version="1.0" encoding="utf-8"?>
<p:tagLst xmlns:p="http://schemas.openxmlformats.org/presentationml/2006/main">
  <p:tag name="AS_UNIQUEID" val="1287"/>
</p:tagLst>
</file>

<file path=ppt/tags/tag326.xml><?xml version="1.0" encoding="utf-8"?>
<p:tagLst xmlns:p="http://schemas.openxmlformats.org/presentationml/2006/main">
  <p:tag name="AS_UNIQUEID" val="1288"/>
  <p:tag name="KSO_WM_BEAUTIFY_FLAG" val=""/>
</p:tagLst>
</file>

<file path=ppt/tags/tag327.xml><?xml version="1.0" encoding="utf-8"?>
<p:tagLst xmlns:p="http://schemas.openxmlformats.org/presentationml/2006/main">
  <p:tag name="AS_UNIQUEID" val="1289"/>
  <p:tag name="KSO_WM_BEAUTIFY_FLAG" val=""/>
</p:tagLst>
</file>

<file path=ppt/tags/tag328.xml><?xml version="1.0" encoding="utf-8"?>
<p:tagLst xmlns:p="http://schemas.openxmlformats.org/presentationml/2006/main">
  <p:tag name="AS_UNIQUEID" val="1290"/>
</p:tagLst>
</file>

<file path=ppt/tags/tag329.xml><?xml version="1.0" encoding="utf-8"?>
<p:tagLst xmlns:p="http://schemas.openxmlformats.org/presentationml/2006/main">
  <p:tag name="AS_UNIQUEID" val="1291"/>
  <p:tag name="KSO_WM_BEAUTIFY_FLAG" val=""/>
</p:tagLst>
</file>

<file path=ppt/tags/tag33.xml><?xml version="1.0" encoding="utf-8"?>
<p:tagLst xmlns:p="http://schemas.openxmlformats.org/presentationml/2006/main">
  <p:tag name="AS_UNIQUEID" val="1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1292"/>
  <p:tag name="KSO_WM_BEAUTIFY_FLAG" val=""/>
</p:tagLst>
</file>

<file path=ppt/tags/tag331.xml><?xml version="1.0" encoding="utf-8"?>
<p:tagLst xmlns:p="http://schemas.openxmlformats.org/presentationml/2006/main">
  <p:tag name="AS_UNIQUEID" val="1293"/>
  <p:tag name="KSO_WM_BEAUTIFY_FLAG" val=""/>
</p:tagLst>
</file>

<file path=ppt/tags/tag332.xml><?xml version="1.0" encoding="utf-8"?>
<p:tagLst xmlns:p="http://schemas.openxmlformats.org/presentationml/2006/main">
  <p:tag name="AS_UNIQUEID" val="1294"/>
  <p:tag name="KSO_WM_BEAUTIFY_FLAG" val=""/>
</p:tagLst>
</file>

<file path=ppt/tags/tag333.xml><?xml version="1.0" encoding="utf-8"?>
<p:tagLst xmlns:p="http://schemas.openxmlformats.org/presentationml/2006/main">
  <p:tag name="AS_UNIQUEID" val="1300"/>
  <p:tag name="KSO_WM_BEAUTIFY_FLAG" val=""/>
</p:tagLst>
</file>

<file path=ppt/tags/tag334.xml><?xml version="1.0" encoding="utf-8"?>
<p:tagLst xmlns:p="http://schemas.openxmlformats.org/presentationml/2006/main">
  <p:tag name="AS_UNIQUEID" val="1301"/>
  <p:tag name="KSO_WM_BEAUTIFY_FLAG" val=""/>
</p:tagLst>
</file>

<file path=ppt/tags/tag335.xml><?xml version="1.0" encoding="utf-8"?>
<p:tagLst xmlns:p="http://schemas.openxmlformats.org/presentationml/2006/main">
  <p:tag name="AS_UNIQUEID" val="1302"/>
  <p:tag name="KSO_WM_BEAUTIFY_FLAG" val=""/>
</p:tagLst>
</file>

<file path=ppt/tags/tag336.xml><?xml version="1.0" encoding="utf-8"?>
<p:tagLst xmlns:p="http://schemas.openxmlformats.org/presentationml/2006/main">
  <p:tag name="AS_UNIQUEID" val="1786"/>
</p:tagLst>
</file>

<file path=ppt/tags/tag337.xml><?xml version="1.0" encoding="utf-8"?>
<p:tagLst xmlns:p="http://schemas.openxmlformats.org/presentationml/2006/main">
  <p:tag name="AS_UNIQUEID" val="1787"/>
  <p:tag name="KSO_WM_BEAUTIFY_FLAG" val=""/>
</p:tagLst>
</file>

<file path=ppt/tags/tag338.xml><?xml version="1.0" encoding="utf-8"?>
<p:tagLst xmlns:p="http://schemas.openxmlformats.org/presentationml/2006/main">
  <p:tag name="AS_UNIQUEID" val="1240"/>
</p:tagLst>
</file>

<file path=ppt/tags/tag339.xml><?xml version="1.0" encoding="utf-8"?>
<p:tagLst xmlns:p="http://schemas.openxmlformats.org/presentationml/2006/main">
  <p:tag name="AS_UNIQUEID" val="423"/>
  <p:tag name="KSO_WM_BEAUTIFY_FLAG" val=""/>
</p:tagLst>
</file>

<file path=ppt/tags/tag34.xml><?xml version="1.0" encoding="utf-8"?>
<p:tagLst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0.xml><?xml version="1.0" encoding="utf-8"?>
<p:tagLst xmlns:p="http://schemas.openxmlformats.org/presentationml/2006/main">
  <p:tag name="AS_UNIQUEID" val="424"/>
  <p:tag name="KSO_WM_BEAUTIFY_FLAG" val=""/>
</p:tagLst>
</file>

<file path=ppt/tags/tag341.xml><?xml version="1.0" encoding="utf-8"?>
<p:tagLst xmlns:p="http://schemas.openxmlformats.org/presentationml/2006/main">
  <p:tag name="AS_UNIQUEID" val="425"/>
</p:tagLst>
</file>

<file path=ppt/tags/tag342.xml><?xml version="1.0" encoding="utf-8"?>
<p:tagLst xmlns:p="http://schemas.openxmlformats.org/presentationml/2006/main">
  <p:tag name="AS_UNIQUEID" val="426"/>
  <p:tag name="KSO_WM_BEAUTIFY_FLAG" val=""/>
</p:tagLst>
</file>

<file path=ppt/tags/tag343.xml><?xml version="1.0" encoding="utf-8"?>
<p:tagLst xmlns:p="http://schemas.openxmlformats.org/presentationml/2006/main">
  <p:tag name="AS_UNIQUEID" val="427"/>
  <p:tag name="KSO_WM_BEAUTIFY_FLAG" val=""/>
</p:tagLst>
</file>

<file path=ppt/tags/tag344.xml><?xml version="1.0" encoding="utf-8"?>
<p:tagLst xmlns:p="http://schemas.openxmlformats.org/presentationml/2006/main">
  <p:tag name="AS_UNIQUEID" val="428"/>
  <p:tag name="KSO_WM_BEAUTIFY_FLAG" val=""/>
</p:tagLst>
</file>

<file path=ppt/tags/tag345.xml><?xml version="1.0" encoding="utf-8"?>
<p:tagLst xmlns:p="http://schemas.openxmlformats.org/presentationml/2006/main">
  <p:tag name="AS_UNIQUEID" val="429"/>
  <p:tag name="KSO_WM_BEAUTIFY_FLAG" val=""/>
</p:tagLst>
</file>

<file path=ppt/tags/tag346.xml><?xml version="1.0" encoding="utf-8"?>
<p:tagLst xmlns:p="http://schemas.openxmlformats.org/presentationml/2006/main">
  <p:tag name="AS_UNIQUEID" val="430"/>
  <p:tag name="KSO_WM_BEAUTIFY_FLAG" val=""/>
</p:tagLst>
</file>

<file path=ppt/tags/tag347.xml><?xml version="1.0" encoding="utf-8"?>
<p:tagLst xmlns:p="http://schemas.openxmlformats.org/presentationml/2006/main">
  <p:tag name="AS_UNIQUEID" val="431"/>
  <p:tag name="KSO_WM_BEAUTIFY_FLAG" val=""/>
</p:tagLst>
</file>

<file path=ppt/tags/tag348.xml><?xml version="1.0" encoding="utf-8"?>
<p:tagLst xmlns:p="http://schemas.openxmlformats.org/presentationml/2006/main">
  <p:tag name="AS_UNIQUEID" val="433"/>
  <p:tag name="KSO_WM_BEAUTIFY_FLAG" val=""/>
</p:tagLst>
</file>

<file path=ppt/tags/tag349.xml><?xml version="1.0" encoding="utf-8"?>
<p:tagLst xmlns:p="http://schemas.openxmlformats.org/presentationml/2006/main">
  <p:tag name="AS_UNIQUEID" val="434"/>
  <p:tag name="KSO_WM_BEAUTIFY_FLAG" val=""/>
</p:tagLst>
</file>

<file path=ppt/tags/tag35.xml><?xml version="1.0" encoding="utf-8"?>
<p:tagLst xmlns:p="http://schemas.openxmlformats.org/presentationml/2006/main">
  <p:tag name="AS_UNIQUEID" val="16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435"/>
  <p:tag name="KSO_WM_BEAUTIFY_FLAG" val=""/>
</p:tagLst>
</file>

<file path=ppt/tags/tag351.xml><?xml version="1.0" encoding="utf-8"?>
<p:tagLst xmlns:p="http://schemas.openxmlformats.org/presentationml/2006/main">
  <p:tag name="AS_UNIQUEID" val="436"/>
  <p:tag name="KSO_WM_BEAUTIFY_FLAG" val=""/>
</p:tagLst>
</file>

<file path=ppt/tags/tag352.xml><?xml version="1.0" encoding="utf-8"?>
<p:tagLst xmlns:p="http://schemas.openxmlformats.org/presentationml/2006/main">
  <p:tag name="AS_UNIQUEID" val="438"/>
  <p:tag name="KSO_WM_BEAUTIFY_FLAG" val=""/>
</p:tagLst>
</file>

<file path=ppt/tags/tag353.xml><?xml version="1.0" encoding="utf-8"?>
<p:tagLst xmlns:p="http://schemas.openxmlformats.org/presentationml/2006/main">
  <p:tag name="AS_UNIQUEID" val="439"/>
</p:tagLst>
</file>

<file path=ppt/tags/tag354.xml><?xml version="1.0" encoding="utf-8"?>
<p:tagLst xmlns:p="http://schemas.openxmlformats.org/presentationml/2006/main">
  <p:tag name="AS_UNIQUEID" val="440"/>
  <p:tag name="KSO_WM_BEAUTIFY_FLAG" val=""/>
</p:tagLst>
</file>

<file path=ppt/tags/tag355.xml><?xml version="1.0" encoding="utf-8"?>
<p:tagLst xmlns:p="http://schemas.openxmlformats.org/presentationml/2006/main">
  <p:tag name="AS_UNIQUEID" val="441"/>
  <p:tag name="KSO_WM_BEAUTIFY_FLAG" val=""/>
</p:tagLst>
</file>

<file path=ppt/tags/tag356.xml><?xml version="1.0" encoding="utf-8"?>
<p:tagLst xmlns:p="http://schemas.openxmlformats.org/presentationml/2006/main">
  <p:tag name="AS_UNIQUEID" val="442"/>
  <p:tag name="KSO_WM_BEAUTIFY_FLAG" val=""/>
</p:tagLst>
</file>

<file path=ppt/tags/tag357.xml><?xml version="1.0" encoding="utf-8"?>
<p:tagLst xmlns:p="http://schemas.openxmlformats.org/presentationml/2006/main">
  <p:tag name="AS_UNIQUEID" val="443"/>
  <p:tag name="KSO_WM_BEAUTIFY_FLAG" val=""/>
</p:tagLst>
</file>

<file path=ppt/tags/tag358.xml><?xml version="1.0" encoding="utf-8"?>
<p:tagLst xmlns:p="http://schemas.openxmlformats.org/presentationml/2006/main">
  <p:tag name="AS_UNIQUEID" val="445"/>
  <p:tag name="KSO_WM_BEAUTIFY_FLAG" val=""/>
</p:tagLst>
</file>

<file path=ppt/tags/tag359.xml><?xml version="1.0" encoding="utf-8"?>
<p:tagLst xmlns:p="http://schemas.openxmlformats.org/presentationml/2006/main">
  <p:tag name="AS_UNIQUEID" val="446"/>
  <p:tag name="KSO_WM_BEAUTIFY_FLAG" val=""/>
</p:tagLst>
</file>

<file path=ppt/tags/tag36.xml><?xml version="1.0" encoding="utf-8"?>
<p:tagLst xmlns:p="http://schemas.openxmlformats.org/presentationml/2006/main">
  <p:tag name="AS_UNIQUEID" val="1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AS_UNIQUEID" val="459"/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AS_UNIQUEID" val="1250"/>
</p:tagLst>
</file>

<file path=ppt/tags/tag365.xml><?xml version="1.0" encoding="utf-8"?>
<p:tagLst xmlns:p="http://schemas.openxmlformats.org/presentationml/2006/main">
  <p:tag name="AS_UNIQUEID" val="1251"/>
  <p:tag name="KSO_WM_BEAUTIFY_FLAG" val=""/>
</p:tagLst>
</file>

<file path=ppt/tags/tag366.xml><?xml version="1.0" encoding="utf-8"?>
<p:tagLst xmlns:p="http://schemas.openxmlformats.org/presentationml/2006/main">
  <p:tag name="AS_UNIQUEID" val="1252"/>
</p:tagLst>
</file>

<file path=ppt/tags/tag367.xml><?xml version="1.0" encoding="utf-8"?>
<p:tagLst xmlns:p="http://schemas.openxmlformats.org/presentationml/2006/main">
  <p:tag name="AS_UNIQUEID" val="1253"/>
</p:tagLst>
</file>

<file path=ppt/tags/tag368.xml><?xml version="1.0" encoding="utf-8"?>
<p:tagLst xmlns:p="http://schemas.openxmlformats.org/presentationml/2006/main">
  <p:tag name="AS_UNIQUEID" val="1254"/>
  <p:tag name="KSO_WM_BEAUTIFY_FLAG" val=""/>
</p:tagLst>
</file>

<file path=ppt/tags/tag369.xml><?xml version="1.0" encoding="utf-8"?>
<p:tagLst xmlns:p="http://schemas.openxmlformats.org/presentationml/2006/main">
  <p:tag name="AS_UNIQUEID" val="1255"/>
  <p:tag name="KSO_WM_BEAUTIFY_FLAG" val=""/>
</p:tagLst>
</file>

<file path=ppt/tags/tag37.xml><?xml version="1.0" encoding="utf-8"?>
<p:tagLst xmlns:p="http://schemas.openxmlformats.org/presentationml/2006/main">
  <p:tag name="AS_UNIQUEID" val="1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0.xml><?xml version="1.0" encoding="utf-8"?>
<p:tagLst xmlns:p="http://schemas.openxmlformats.org/presentationml/2006/main">
  <p:tag name="AS_UNIQUEID" val="1256"/>
</p:tagLst>
</file>

<file path=ppt/tags/tag371.xml><?xml version="1.0" encoding="utf-8"?>
<p:tagLst xmlns:p="http://schemas.openxmlformats.org/presentationml/2006/main">
  <p:tag name="AS_UNIQUEID" val="1257"/>
  <p:tag name="KSO_WM_BEAUTIFY_FLAG" val=""/>
</p:tagLst>
</file>

<file path=ppt/tags/tag372.xml><?xml version="1.0" encoding="utf-8"?>
<p:tagLst xmlns:p="http://schemas.openxmlformats.org/presentationml/2006/main">
  <p:tag name="AS_UNIQUEID" val="1258"/>
  <p:tag name="KSO_WM_BEAUTIFY_FLAG" val=""/>
</p:tagLst>
</file>

<file path=ppt/tags/tag373.xml><?xml version="1.0" encoding="utf-8"?>
<p:tagLst xmlns:p="http://schemas.openxmlformats.org/presentationml/2006/main">
  <p:tag name="AS_UNIQUEID" val="1259"/>
</p:tagLst>
</file>

<file path=ppt/tags/tag374.xml><?xml version="1.0" encoding="utf-8"?>
<p:tagLst xmlns:p="http://schemas.openxmlformats.org/presentationml/2006/main">
  <p:tag name="AS_UNIQUEID" val="1260"/>
  <p:tag name="KSO_WM_BEAUTIFY_FLAG" val=""/>
</p:tagLst>
</file>

<file path=ppt/tags/tag375.xml><?xml version="1.0" encoding="utf-8"?>
<p:tagLst xmlns:p="http://schemas.openxmlformats.org/presentationml/2006/main">
  <p:tag name="AS_UNIQUEID" val="1261"/>
  <p:tag name="KSO_WM_BEAUTIFY_FLAG" val=""/>
</p:tagLst>
</file>

<file path=ppt/tags/tag376.xml><?xml version="1.0" encoding="utf-8"?>
<p:tagLst xmlns:p="http://schemas.openxmlformats.org/presentationml/2006/main">
  <p:tag name="AS_UNIQUEID" val="1262"/>
  <p:tag name="KSO_WM_BEAUTIFY_FLAG" val=""/>
</p:tagLst>
</file>

<file path=ppt/tags/tag377.xml><?xml version="1.0" encoding="utf-8"?>
<p:tagLst xmlns:p="http://schemas.openxmlformats.org/presentationml/2006/main">
  <p:tag name="AS_UNIQUEID" val="1263"/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AS_UNIQUEID" val="1866"/>
</p:tagLst>
</file>

<file path=ppt/tags/tag38.xml><?xml version="1.0" encoding="utf-8"?>
<p:tagLst xmlns:p="http://schemas.openxmlformats.org/presentationml/2006/main">
  <p:tag name="AS_UNIQUEID" val="1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UNIQUEID" val="16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AS_UNIQUEID" val="15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0.xml><?xml version="1.0" encoding="utf-8"?>
<p:tagLst xmlns:p="http://schemas.openxmlformats.org/presentationml/2006/main">
  <p:tag name="AS_UNIQUEID" val="801"/>
</p:tagLst>
</file>

<file path=ppt/tags/tag411.xml><?xml version="1.0" encoding="utf-8"?>
<p:tagLst xmlns:p="http://schemas.openxmlformats.org/presentationml/2006/main">
  <p:tag name="AS_UNIQUEID" val="1787"/>
</p:tagLst>
</file>

<file path=ppt/tags/tag412.xml><?xml version="1.0" encoding="utf-8"?>
<p:tagLst xmlns:p="http://schemas.openxmlformats.org/presentationml/2006/main">
  <p:tag name="AS_UNIQUEID" val="1791"/>
</p:tagLst>
</file>

<file path=ppt/tags/tag413.xml><?xml version="1.0" encoding="utf-8"?>
<p:tagLst xmlns:p="http://schemas.openxmlformats.org/presentationml/2006/main">
  <p:tag name="AS_UNIQUEID" val="1791"/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AS_UNIQUEID" val="1250"/>
</p:tagLst>
</file>

<file path=ppt/tags/tag416.xml><?xml version="1.0" encoding="utf-8"?>
<p:tagLst xmlns:p="http://schemas.openxmlformats.org/presentationml/2006/main">
  <p:tag name="AS_UNIQUEID" val="1251"/>
  <p:tag name="KSO_WM_BEAUTIFY_FLAG" val=""/>
</p:tagLst>
</file>

<file path=ppt/tags/tag417.xml><?xml version="1.0" encoding="utf-8"?>
<p:tagLst xmlns:p="http://schemas.openxmlformats.org/presentationml/2006/main">
  <p:tag name="AS_UNIQUEID" val="1252"/>
</p:tagLst>
</file>

<file path=ppt/tags/tag418.xml><?xml version="1.0" encoding="utf-8"?>
<p:tagLst xmlns:p="http://schemas.openxmlformats.org/presentationml/2006/main">
  <p:tag name="AS_UNIQUEID" val="1253"/>
</p:tagLst>
</file>

<file path=ppt/tags/tag419.xml><?xml version="1.0" encoding="utf-8"?>
<p:tagLst xmlns:p="http://schemas.openxmlformats.org/presentationml/2006/main">
  <p:tag name="AS_UNIQUEID" val="1254"/>
  <p:tag name="KSO_WM_BEAUTIFY_FLAG" val=""/>
</p:tagLst>
</file>

<file path=ppt/tags/tag42.xml><?xml version="1.0" encoding="utf-8"?>
<p:tagLst xmlns:p="http://schemas.openxmlformats.org/presentationml/2006/main">
  <p:tag name="AS_UNIQUEID" val="1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0.xml><?xml version="1.0" encoding="utf-8"?>
<p:tagLst xmlns:p="http://schemas.openxmlformats.org/presentationml/2006/main">
  <p:tag name="AS_UNIQUEID" val="1255"/>
  <p:tag name="KSO_WM_BEAUTIFY_FLAG" val=""/>
</p:tagLst>
</file>

<file path=ppt/tags/tag421.xml><?xml version="1.0" encoding="utf-8"?>
<p:tagLst xmlns:p="http://schemas.openxmlformats.org/presentationml/2006/main">
  <p:tag name="AS_UNIQUEID" val="1256"/>
</p:tagLst>
</file>

<file path=ppt/tags/tag422.xml><?xml version="1.0" encoding="utf-8"?>
<p:tagLst xmlns:p="http://schemas.openxmlformats.org/presentationml/2006/main">
  <p:tag name="AS_UNIQUEID" val="1257"/>
  <p:tag name="KSO_WM_BEAUTIFY_FLAG" val=""/>
</p:tagLst>
</file>

<file path=ppt/tags/tag423.xml><?xml version="1.0" encoding="utf-8"?>
<p:tagLst xmlns:p="http://schemas.openxmlformats.org/presentationml/2006/main">
  <p:tag name="AS_UNIQUEID" val="1258"/>
  <p:tag name="KSO_WM_BEAUTIFY_FLAG" val=""/>
</p:tagLst>
</file>

<file path=ppt/tags/tag424.xml><?xml version="1.0" encoding="utf-8"?>
<p:tagLst xmlns:p="http://schemas.openxmlformats.org/presentationml/2006/main">
  <p:tag name="AS_UNIQUEID" val="1259"/>
</p:tagLst>
</file>

<file path=ppt/tags/tag425.xml><?xml version="1.0" encoding="utf-8"?>
<p:tagLst xmlns:p="http://schemas.openxmlformats.org/presentationml/2006/main">
  <p:tag name="AS_UNIQUEID" val="1260"/>
  <p:tag name="KSO_WM_BEAUTIFY_FLAG" val=""/>
</p:tagLst>
</file>

<file path=ppt/tags/tag426.xml><?xml version="1.0" encoding="utf-8"?>
<p:tagLst xmlns:p="http://schemas.openxmlformats.org/presentationml/2006/main">
  <p:tag name="AS_UNIQUEID" val="1261"/>
  <p:tag name="KSO_WM_BEAUTIFY_FLAG" val=""/>
</p:tagLst>
</file>

<file path=ppt/tags/tag427.xml><?xml version="1.0" encoding="utf-8"?>
<p:tagLst xmlns:p="http://schemas.openxmlformats.org/presentationml/2006/main">
  <p:tag name="AS_UNIQUEID" val="1262"/>
  <p:tag name="KSO_WM_BEAUTIFY_FLAG" val=""/>
</p:tagLst>
</file>

<file path=ppt/tags/tag428.xml><?xml version="1.0" encoding="utf-8"?>
<p:tagLst xmlns:p="http://schemas.openxmlformats.org/presentationml/2006/main">
  <p:tag name="AS_UNIQUEID" val="1263"/>
  <p:tag name="KSO_WM_BEAUTIFY_FLAG" val=""/>
</p:tagLst>
</file>

<file path=ppt/tags/tag429.xml><?xml version="1.0" encoding="utf-8"?>
<p:tagLst xmlns:p="http://schemas.openxmlformats.org/presentationml/2006/main">
  <p:tag name="AS_UNIQUEID" val="457"/>
  <p:tag name="KSO_WM_BEAUTIFY_FLAG" val=""/>
</p:tagLst>
</file>

<file path=ppt/tags/tag43.xml><?xml version="1.0" encoding="utf-8"?>
<p:tagLst xmlns:p="http://schemas.openxmlformats.org/presentationml/2006/main">
  <p:tag name="AS_UNIQUEID" val="16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0.xml><?xml version="1.0" encoding="utf-8"?>
<p:tagLst xmlns:p="http://schemas.openxmlformats.org/presentationml/2006/main">
  <p:tag name="AS_UNIQUEID" val="801"/>
  <p:tag name="KSO_WM_BEAUTIFY_FLAG" val=""/>
</p:tagLst>
</file>

<file path=ppt/tags/tag431.xml><?xml version="1.0" encoding="utf-8"?>
<p:tagLst xmlns:p="http://schemas.openxmlformats.org/presentationml/2006/main">
  <p:tag name="AS_UNIQUEID" val="1787"/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AS_UNIQUEID" val="801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AS_UNIQUEID" val="1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AS_UNIQUEID" val="1866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AS_UNIQUEID" val="1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AS_UNIQUEID" val="1717"/>
  <p:tag name="KSO_WM_BEAUTIFY_FLAG" val=""/>
</p:tagLst>
</file>

<file path=ppt/tags/tag453.xml><?xml version="1.0" encoding="utf-8"?>
<p:tagLst xmlns:p="http://schemas.openxmlformats.org/presentationml/2006/main">
  <p:tag name="AS_UNIQUEID" val="815"/>
</p:tagLst>
</file>

<file path=ppt/tags/tag454.xml><?xml version="1.0" encoding="utf-8"?>
<p:tagLst xmlns:p="http://schemas.openxmlformats.org/presentationml/2006/main">
  <p:tag name="AS_UNIQUEID" val="816"/>
</p:tagLst>
</file>

<file path=ppt/tags/tag455.xml><?xml version="1.0" encoding="utf-8"?>
<p:tagLst xmlns:p="http://schemas.openxmlformats.org/presentationml/2006/main">
  <p:tag name="AS_UNIQUEID" val="817"/>
</p:tagLst>
</file>

<file path=ppt/tags/tag456.xml><?xml version="1.0" encoding="utf-8"?>
<p:tagLst xmlns:p="http://schemas.openxmlformats.org/presentationml/2006/main">
  <p:tag name="AS_UNIQUEID" val="818"/>
</p:tagLst>
</file>

<file path=ppt/tags/tag457.xml><?xml version="1.0" encoding="utf-8"?>
<p:tagLst xmlns:p="http://schemas.openxmlformats.org/presentationml/2006/main">
  <p:tag name="AS_UNIQUEID" val="819"/>
</p:tagLst>
</file>

<file path=ppt/tags/tag458.xml><?xml version="1.0" encoding="utf-8"?>
<p:tagLst xmlns:p="http://schemas.openxmlformats.org/presentationml/2006/main">
  <p:tag name="AS_UNIQUEID" val="820"/>
</p:tagLst>
</file>

<file path=ppt/tags/tag459.xml><?xml version="1.0" encoding="utf-8"?>
<p:tagLst xmlns:p="http://schemas.openxmlformats.org/presentationml/2006/main">
  <p:tag name="AS_UNIQUEID" val="1911"/>
</p:tagLst>
</file>

<file path=ppt/tags/tag46.xml><?xml version="1.0" encoding="utf-8"?>
<p:tagLst xmlns:p="http://schemas.openxmlformats.org/presentationml/2006/main">
  <p:tag name="AS_UNIQUEID" val="1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0.xml><?xml version="1.0" encoding="utf-8"?>
<p:tagLst xmlns:p="http://schemas.openxmlformats.org/presentationml/2006/main">
  <p:tag name="AS_UNIQUEID" val="1912"/>
</p:tagLst>
</file>

<file path=ppt/tags/tag461.xml><?xml version="1.0" encoding="utf-8"?>
<p:tagLst xmlns:p="http://schemas.openxmlformats.org/presentationml/2006/main">
  <p:tag name="AS_UNIQUEID" val="1913"/>
</p:tagLst>
</file>

<file path=ppt/tags/tag462.xml><?xml version="1.0" encoding="utf-8"?>
<p:tagLst xmlns:p="http://schemas.openxmlformats.org/presentationml/2006/main">
  <p:tag name="AS_UNIQUEID" val="1914"/>
</p:tagLst>
</file>

<file path=ppt/tags/tag463.xml><?xml version="1.0" encoding="utf-8"?>
<p:tagLst xmlns:p="http://schemas.openxmlformats.org/presentationml/2006/main">
  <p:tag name="AS_UNIQUEID" val="1915"/>
</p:tagLst>
</file>

<file path=ppt/tags/tag464.xml><?xml version="1.0" encoding="utf-8"?>
<p:tagLst xmlns:p="http://schemas.openxmlformats.org/presentationml/2006/main">
  <p:tag name="AS_UNIQUEID" val="1916"/>
</p:tagLst>
</file>

<file path=ppt/tags/tag465.xml><?xml version="1.0" encoding="utf-8"?>
<p:tagLst xmlns:p="http://schemas.openxmlformats.org/presentationml/2006/main">
  <p:tag name="AS_UNIQUEID" val="1917"/>
</p:tagLst>
</file>

<file path=ppt/tags/tag466.xml><?xml version="1.0" encoding="utf-8"?>
<p:tagLst xmlns:p="http://schemas.openxmlformats.org/presentationml/2006/main">
  <p:tag name="AS_UNIQUEID" val="1918"/>
</p:tagLst>
</file>

<file path=ppt/tags/tag467.xml><?xml version="1.0" encoding="utf-8"?>
<p:tagLst xmlns:p="http://schemas.openxmlformats.org/presentationml/2006/main">
  <p:tag name="AS_UNIQUEID" val="1919"/>
</p:tagLst>
</file>

<file path=ppt/tags/tag468.xml><?xml version="1.0" encoding="utf-8"?>
<p:tagLst xmlns:p="http://schemas.openxmlformats.org/presentationml/2006/main">
  <p:tag name="AS_UNIQUEID" val="1920"/>
</p:tagLst>
</file>

<file path=ppt/tags/tag469.xml><?xml version="1.0" encoding="utf-8"?>
<p:tagLst xmlns:p="http://schemas.openxmlformats.org/presentationml/2006/main">
  <p:tag name="AS_UNIQUEID" val="1921"/>
</p:tagLst>
</file>

<file path=ppt/tags/tag47.xml><?xml version="1.0" encoding="utf-8"?>
<p:tagLst xmlns:p="http://schemas.openxmlformats.org/presentationml/2006/main">
  <p:tag name="AS_UNIQUEID" val="1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0.xml><?xml version="1.0" encoding="utf-8"?>
<p:tagLst xmlns:p="http://schemas.openxmlformats.org/presentationml/2006/main">
  <p:tag name="AS_UNIQUEID" val="1922"/>
</p:tagLst>
</file>

<file path=ppt/tags/tag471.xml><?xml version="1.0" encoding="utf-8"?>
<p:tagLst xmlns:p="http://schemas.openxmlformats.org/presentationml/2006/main">
  <p:tag name="AS_UNIQUEID" val="1923"/>
</p:tagLst>
</file>

<file path=ppt/tags/tag472.xml><?xml version="1.0" encoding="utf-8"?>
<p:tagLst xmlns:p="http://schemas.openxmlformats.org/presentationml/2006/main">
  <p:tag name="AS_UNIQUEID" val="1924"/>
</p:tagLst>
</file>

<file path=ppt/tags/tag473.xml><?xml version="1.0" encoding="utf-8"?>
<p:tagLst xmlns:p="http://schemas.openxmlformats.org/presentationml/2006/main">
  <p:tag name="AS_UNIQUEID" val="1925"/>
</p:tagLst>
</file>

<file path=ppt/tags/tag474.xml><?xml version="1.0" encoding="utf-8"?>
<p:tagLst xmlns:p="http://schemas.openxmlformats.org/presentationml/2006/main">
  <p:tag name="AS_UNIQUEID" val="1926"/>
</p:tagLst>
</file>

<file path=ppt/tags/tag475.xml><?xml version="1.0" encoding="utf-8"?>
<p:tagLst xmlns:p="http://schemas.openxmlformats.org/presentationml/2006/main">
  <p:tag name="AS_UNIQUEID" val="1907"/>
</p:tagLst>
</file>

<file path=ppt/tags/tag476.xml><?xml version="1.0" encoding="utf-8"?>
<p:tagLst xmlns:p="http://schemas.openxmlformats.org/presentationml/2006/main">
  <p:tag name="AS_UNIQUEID" val="1908"/>
</p:tagLst>
</file>

<file path=ppt/tags/tag477.xml><?xml version="1.0" encoding="utf-8"?>
<p:tagLst xmlns:p="http://schemas.openxmlformats.org/presentationml/2006/main">
  <p:tag name="AS_UNIQUEID" val="1909"/>
</p:tagLst>
</file>

<file path=ppt/tags/tag478.xml><?xml version="1.0" encoding="utf-8"?>
<p:tagLst xmlns:p="http://schemas.openxmlformats.org/presentationml/2006/main">
  <p:tag name="AS_UNIQUEID" val="1866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AS_UNIQUEID" val="1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0.xml><?xml version="1.0" encoding="utf-8"?>
<p:tagLst xmlns:p="http://schemas.openxmlformats.org/presentationml/2006/main">
  <p:tag name="AS_UNIQUEID" val="1751"/>
</p:tagLst>
</file>

<file path=ppt/tags/tag481.xml><?xml version="1.0" encoding="utf-8"?>
<p:tagLst xmlns:p="http://schemas.openxmlformats.org/presentationml/2006/main">
  <p:tag name="AS_UNIQUEID" val="1752"/>
</p:tagLst>
</file>

<file path=ppt/tags/tag482.xml><?xml version="1.0" encoding="utf-8"?>
<p:tagLst xmlns:p="http://schemas.openxmlformats.org/presentationml/2006/main">
  <p:tag name="AS_UNIQUEID" val="1753"/>
</p:tagLst>
</file>

<file path=ppt/tags/tag483.xml><?xml version="1.0" encoding="utf-8"?>
<p:tagLst xmlns:p="http://schemas.openxmlformats.org/presentationml/2006/main">
  <p:tag name="AS_UNIQUEID" val="1754"/>
</p:tagLst>
</file>

<file path=ppt/tags/tag484.xml><?xml version="1.0" encoding="utf-8"?>
<p:tagLst xmlns:p="http://schemas.openxmlformats.org/presentationml/2006/main">
  <p:tag name="AS_UNIQUEID" val="1755"/>
</p:tagLst>
</file>

<file path=ppt/tags/tag485.xml><?xml version="1.0" encoding="utf-8"?>
<p:tagLst xmlns:p="http://schemas.openxmlformats.org/presentationml/2006/main">
  <p:tag name="AS_UNIQUEID" val="1756"/>
</p:tagLst>
</file>

<file path=ppt/tags/tag486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WM2NWE4MmQ4ZGM1ODZiNWE1MmNlNTIwNzAwODY0Y2YifQ=="/>
  <p:tag name="KSO_WPP_MARK_KEY" val="843f33c4-232e-499a-bcb0-05df82e7ecbf"/>
  <p:tag name="commondata" val="eyJoZGlkIjoiOGMxZmRkZjg1NzMzYWZmN2E2MzI3ZTFiZWQxNzg1M2IifQ=="/>
</p:tagLst>
</file>

<file path=ppt/tags/tag49.xml><?xml version="1.0" encoding="utf-8"?>
<p:tagLst xmlns:p="http://schemas.openxmlformats.org/presentationml/2006/main">
  <p:tag name="AS_UNIQUEID" val="1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3.xml><?xml version="1.0" encoding="utf-8"?>
<p:tagLst xmlns:p="http://schemas.openxmlformats.org/presentationml/2006/main">
  <p:tag name="AS_UNIQUEID" val="16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1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.xml><?xml version="1.0" encoding="utf-8"?>
<p:tagLst xmlns:p="http://schemas.openxmlformats.org/presentationml/2006/main">
  <p:tag name="AS_UNIQUEID" val="1659"/>
</p:tagLst>
</file>

<file path=ppt/tags/tag59.xml><?xml version="1.0" encoding="utf-8"?>
<p:tagLst xmlns:p="http://schemas.openxmlformats.org/presentationml/2006/main">
  <p:tag name="AS_UNIQUEID" val="1660"/>
</p:tagLst>
</file>

<file path=ppt/tags/tag6.xml><?xml version="1.0" encoding="utf-8"?>
<p:tagLst xmlns:p="http://schemas.openxmlformats.org/presentationml/2006/main">
  <p:tag name="AS_UNIQUEID" val="15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661"/>
</p:tagLst>
</file>

<file path=ppt/tags/tag61.xml><?xml version="1.0" encoding="utf-8"?>
<p:tagLst xmlns:p="http://schemas.openxmlformats.org/presentationml/2006/main">
  <p:tag name="AS_UNIQUEID" val="1662"/>
</p:tagLst>
</file>

<file path=ppt/tags/tag62.xml><?xml version="1.0" encoding="utf-8"?>
<p:tagLst xmlns:p="http://schemas.openxmlformats.org/presentationml/2006/main">
  <p:tag name="AS_UNIQUEID" val="1663"/>
</p:tagLst>
</file>

<file path=ppt/tags/tag63.xml><?xml version="1.0" encoding="utf-8"?>
<p:tagLst xmlns:p="http://schemas.openxmlformats.org/presentationml/2006/main">
  <p:tag name="AS_UNIQUEID" val="1664"/>
</p:tagLst>
</file>

<file path=ppt/tags/tag64.xml><?xml version="1.0" encoding="utf-8"?>
<p:tagLst xmlns:p="http://schemas.openxmlformats.org/presentationml/2006/main">
  <p:tag name="AS_UNIQUEID" val="1665"/>
</p:tagLst>
</file>

<file path=ppt/tags/tag65.xml><?xml version="1.0" encoding="utf-8"?>
<p:tagLst xmlns:p="http://schemas.openxmlformats.org/presentationml/2006/main">
  <p:tag name="AS_UNIQUEID" val="1666"/>
</p:tagLst>
</file>

<file path=ppt/tags/tag66.xml><?xml version="1.0" encoding="utf-8"?>
<p:tagLst xmlns:p="http://schemas.openxmlformats.org/presentationml/2006/main">
  <p:tag name="AS_UNIQUEID" val="166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7.xml><?xml version="1.0" encoding="utf-8"?>
<p:tagLst xmlns:p="http://schemas.openxmlformats.org/presentationml/2006/main">
  <p:tag name="AS_UNIQUEID" val="166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AS_UNIQUEID" val="16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p="http://schemas.openxmlformats.org/presentationml/2006/main">
  <p:tag name="AS_UNIQUEID" val="16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16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.xml><?xml version="1.0" encoding="utf-8"?>
<p:tagLst xmlns:p="http://schemas.openxmlformats.org/presentationml/2006/main">
  <p:tag name="AS_UNIQUEID" val="1673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1675"/>
</p:tagLst>
</file>

<file path=ppt/tags/tag74.xml><?xml version="1.0" encoding="utf-8"?>
<p:tagLst xmlns:p="http://schemas.openxmlformats.org/presentationml/2006/main">
  <p:tag name="AS_UNIQUEID" val="1676"/>
</p:tagLst>
</file>

<file path=ppt/tags/tag75.xml><?xml version="1.0" encoding="utf-8"?>
<p:tagLst xmlns:p="http://schemas.openxmlformats.org/presentationml/2006/main">
  <p:tag name="AS_UNIQUEID" val="1677"/>
</p:tagLst>
</file>

<file path=ppt/tags/tag76.xml><?xml version="1.0" encoding="utf-8"?>
<p:tagLst xmlns:p="http://schemas.openxmlformats.org/presentationml/2006/main">
  <p:tag name="AS_UNIQUEID" val="1678"/>
</p:tagLst>
</file>

<file path=ppt/tags/tag77.xml><?xml version="1.0" encoding="utf-8"?>
<p:tagLst xmlns:p="http://schemas.openxmlformats.org/presentationml/2006/main">
  <p:tag name="AS_UNIQUEID" val="1679"/>
</p:tagLst>
</file>

<file path=ppt/tags/tag78.xml><?xml version="1.0" encoding="utf-8"?>
<p:tagLst xmlns:p="http://schemas.openxmlformats.org/presentationml/2006/main">
  <p:tag name="AS_UNIQUEID" val="1681"/>
</p:tagLst>
</file>

<file path=ppt/tags/tag79.xml><?xml version="1.0" encoding="utf-8"?>
<p:tagLst xmlns:p="http://schemas.openxmlformats.org/presentationml/2006/main">
  <p:tag name="AS_UNIQUEID" val="1682"/>
</p:tagLst>
</file>

<file path=ppt/tags/tag8.xml><?xml version="1.0" encoding="utf-8"?>
<p:tagLst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683"/>
</p:tagLst>
</file>

<file path=ppt/tags/tag81.xml><?xml version="1.0" encoding="utf-8"?>
<p:tagLst xmlns:p="http://schemas.openxmlformats.org/presentationml/2006/main">
  <p:tag name="AS_UNIQUEID" val="1684"/>
</p:tagLst>
</file>

<file path=ppt/tags/tag82.xml><?xml version="1.0" encoding="utf-8"?>
<p:tagLst xmlns:p="http://schemas.openxmlformats.org/presentationml/2006/main">
  <p:tag name="AS_UNIQUEID" val="1685"/>
</p:tagLst>
</file>

<file path=ppt/tags/tag83.xml><?xml version="1.0" encoding="utf-8"?>
<p:tagLst xmlns:p="http://schemas.openxmlformats.org/presentationml/2006/main">
  <p:tag name="AS_UNIQUEID" val="1687"/>
</p:tagLst>
</file>

<file path=ppt/tags/tag84.xml><?xml version="1.0" encoding="utf-8"?>
<p:tagLst xmlns:p="http://schemas.openxmlformats.org/presentationml/2006/main">
  <p:tag name="AS_UNIQUEID" val="1688"/>
</p:tagLst>
</file>

<file path=ppt/tags/tag85.xml><?xml version="1.0" encoding="utf-8"?>
<p:tagLst xmlns:p="http://schemas.openxmlformats.org/presentationml/2006/main">
  <p:tag name="AS_UNIQUEID" val="1689"/>
</p:tagLst>
</file>

<file path=ppt/tags/tag86.xml><?xml version="1.0" encoding="utf-8"?>
<p:tagLst xmlns:p="http://schemas.openxmlformats.org/presentationml/2006/main">
  <p:tag name="AS_UNIQUEID" val="1690"/>
</p:tagLst>
</file>

<file path=ppt/tags/tag87.xml><?xml version="1.0" encoding="utf-8"?>
<p:tagLst xmlns:p="http://schemas.openxmlformats.org/presentationml/2006/main">
  <p:tag name="AS_UNIQUEID" val="1691"/>
</p:tagLst>
</file>

<file path=ppt/tags/tag88.xml><?xml version="1.0" encoding="utf-8"?>
<p:tagLst xmlns:p="http://schemas.openxmlformats.org/presentationml/2006/main">
  <p:tag name="AS_UNIQUEID" val="1693"/>
</p:tagLst>
</file>

<file path=ppt/tags/tag89.xml><?xml version="1.0" encoding="utf-8"?>
<p:tagLst xmlns:p="http://schemas.openxmlformats.org/presentationml/2006/main">
  <p:tag name="AS_UNIQUEID" val="1694"/>
</p:tagLst>
</file>

<file path=ppt/tags/tag9.xml><?xml version="1.0" encoding="utf-8"?>
<p:tagLst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695"/>
</p:tagLst>
</file>

<file path=ppt/tags/tag91.xml><?xml version="1.0" encoding="utf-8"?>
<p:tagLst xmlns:p="http://schemas.openxmlformats.org/presentationml/2006/main">
  <p:tag name="AS_UNIQUEID" val="1696"/>
</p:tagLst>
</file>

<file path=ppt/tags/tag92.xml><?xml version="1.0" encoding="utf-8"?>
<p:tagLst xmlns:p="http://schemas.openxmlformats.org/presentationml/2006/main">
  <p:tag name="AS_UNIQUEID" val="1697"/>
</p:tagLst>
</file>

<file path=ppt/tags/tag93.xml><?xml version="1.0" encoding="utf-8"?>
<p:tagLst xmlns:p="http://schemas.openxmlformats.org/presentationml/2006/main">
  <p:tag name="AS_UNIQUEID" val="1698"/>
</p:tagLst>
</file>

<file path=ppt/tags/tag94.xml><?xml version="1.0" encoding="utf-8"?>
<p:tagLst xmlns:p="http://schemas.openxmlformats.org/presentationml/2006/main">
  <p:tag name="AS_UNIQUEID" val="1700"/>
</p:tagLst>
</file>

<file path=ppt/tags/tag95.xml><?xml version="1.0" encoding="utf-8"?>
<p:tagLst xmlns:p="http://schemas.openxmlformats.org/presentationml/2006/main">
  <p:tag name="AS_UNIQUEID" val="1701"/>
</p:tagLst>
</file>

<file path=ppt/tags/tag96.xml><?xml version="1.0" encoding="utf-8"?>
<p:tagLst xmlns:p="http://schemas.openxmlformats.org/presentationml/2006/main">
  <p:tag name="AS_UNIQUEID" val="1702"/>
</p:tagLst>
</file>

<file path=ppt/tags/tag97.xml><?xml version="1.0" encoding="utf-8"?>
<p:tagLst xmlns:p="http://schemas.openxmlformats.org/presentationml/2006/main">
  <p:tag name="AS_UNIQUEID" val="1703"/>
</p:tagLst>
</file>

<file path=ppt/tags/tag98.xml><?xml version="1.0" encoding="utf-8"?>
<p:tagLst xmlns:p="http://schemas.openxmlformats.org/presentationml/2006/main">
  <p:tag name="AS_UNIQUEID" val="1704"/>
</p:tagLst>
</file>

<file path=ppt/tags/tag99.xml><?xml version="1.0" encoding="utf-8"?>
<p:tagLst xmlns:p="http://schemas.openxmlformats.org/presentationml/2006/main">
  <p:tag name="AS_UNIQUEID" val="1705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1626</Words>
  <Application>WPS 演示</Application>
  <PresentationFormat/>
  <Paragraphs>329</Paragraphs>
  <Slides>20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14</vt:i4>
      </vt:variant>
      <vt:variant>
        <vt:lpstr>幻灯片标题</vt:lpstr>
      </vt:variant>
      <vt:variant>
        <vt:i4>20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思源宋体 CN</vt:lpstr>
      <vt:lpstr>等线</vt:lpstr>
      <vt:lpstr>Times New Roman</vt:lpstr>
      <vt:lpstr>Arial</vt:lpstr>
      <vt:lpstr>Calibri</vt:lpstr>
      <vt:lpstr>华文楷体</vt:lpstr>
      <vt:lpstr>Arial Unicode MS</vt:lpstr>
      <vt:lpstr>黑体</vt:lpstr>
      <vt:lpstr>Office 主题​​</vt:lpstr>
      <vt:lpstr>1_Office 主题​​</vt:lpstr>
      <vt:lpstr>Equation.3</vt:lpstr>
      <vt:lpstr>Equation.DSMT4</vt:lpstr>
      <vt:lpstr>Equation.DSMT4</vt:lpstr>
      <vt:lpstr>Equation.DSMT4</vt:lpstr>
      <vt:lpstr>Equation.DSMT4</vt:lpstr>
      <vt:lpstr>Equation.DSMT4</vt:lpstr>
      <vt:lpstr>Equation.3</vt:lpstr>
      <vt:lpstr>Equation.3</vt:lpstr>
      <vt:lpstr>Equation.DSMT4</vt:lpstr>
      <vt:lpstr>Equation.DSMT4</vt:lpstr>
      <vt:lpstr>Equation.DSMT4</vt:lpstr>
      <vt:lpstr>Equation.3</vt:lpstr>
      <vt:lpstr>Equation.3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Ly</cp:lastModifiedBy>
  <cp:revision>94</cp:revision>
  <cp:lastPrinted>2022-11-21T15:10:00Z</cp:lastPrinted>
  <dcterms:created xsi:type="dcterms:W3CDTF">2022-11-21T15:10:00Z</dcterms:created>
  <dcterms:modified xsi:type="dcterms:W3CDTF">2023-12-05T00:49:45Z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68479AFC1BD74F3188A79297A6234AC7_12</vt:lpwstr>
  </property>
  <property fmtid="{D5CDD505-2E9C-101B-9397-08002B2CF9AE}" pid="7" name="KSOProductBuildVer">
    <vt:lpwstr>2052-12.1.0.15712</vt:lpwstr>
  </property>
</Properties>
</file>