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Layouts/slideLayout13.xml" ContentType="application/vnd.openxmlformats-officedocument.presentationml.slideLayout+xml"/>
  <Override PartName="/ppt/tags/tag67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slideLayouts/slideLayout14.xml" ContentType="application/vnd.openxmlformats-officedocument.presentationml.slideLayout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slideLayouts/slideLayout15.xml" ContentType="application/vnd.openxmlformats-officedocument.presentationml.slideLayout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tags/tag3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tags/tag84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8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697" r:id="rId3"/>
    <p:sldId id="258" r:id="rId4"/>
    <p:sldId id="698" r:id="rId5"/>
    <p:sldId id="699" r:id="rId6"/>
    <p:sldId id="711" r:id="rId7"/>
    <p:sldId id="705" r:id="rId8"/>
    <p:sldId id="693" r:id="rId9"/>
    <p:sldId id="557" r:id="rId10"/>
    <p:sldId id="587" r:id="rId11"/>
    <p:sldId id="617" r:id="rId12"/>
    <p:sldId id="708" r:id="rId13"/>
    <p:sldId id="709" r:id="rId14"/>
    <p:sldId id="670" r:id="rId15"/>
    <p:sldId id="701" r:id="rId16"/>
    <p:sldId id="703" r:id="rId17"/>
    <p:sldId id="704" r:id="rId18"/>
    <p:sldId id="702" r:id="rId19"/>
    <p:sldId id="669" r:id="rId20"/>
    <p:sldId id="710" r:id="rId21"/>
    <p:sldId id="619" r:id="rId22"/>
    <p:sldId id="672" r:id="rId23"/>
    <p:sldId id="673" r:id="rId24"/>
    <p:sldId id="674" r:id="rId25"/>
    <p:sldId id="589" r:id="rId26"/>
    <p:sldId id="646" r:id="rId27"/>
    <p:sldId id="621" r:id="rId28"/>
    <p:sldId id="679" r:id="rId29"/>
    <p:sldId id="334" r:id="rId30"/>
    <p:sldId id="376" r:id="rId31"/>
  </p:sldIdLst>
  <p:sldSz cx="11879263" cy="8999538"/>
  <p:notesSz cx="6858000" cy="9144000"/>
  <p:custShowLst>
    <p:custShow name="自定义放映 1" id="0">
      <p:sldLst>
        <p:sld r:id="rId5"/>
        <p:sld r:id="rId6"/>
      </p:sldLst>
    </p:custShow>
  </p:custShow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76">
          <p15:clr>
            <a:srgbClr val="A4A3A4"/>
          </p15:clr>
        </p15:guide>
        <p15:guide id="2" pos="374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>
      <p:cViewPr>
        <p:scale>
          <a:sx n="50" d="100"/>
          <a:sy n="50" d="100"/>
        </p:scale>
        <p:origin x="-1356" y="-84"/>
      </p:cViewPr>
      <p:guideLst>
        <p:guide orient="horz" pos="2776"/>
        <p:guide pos="37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2023/10/10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2174" y="1143000"/>
            <a:ext cx="4073652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350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2238" y="1143000"/>
            <a:ext cx="40735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52807" y="3397352"/>
            <a:ext cx="10575607" cy="118023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1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52807" y="4680906"/>
            <a:ext cx="10575607" cy="1248252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2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593725" indent="0" algn="ctr">
              <a:buNone/>
              <a:defRPr sz="2595"/>
            </a:lvl2pPr>
            <a:lvl3pPr marL="1188085" indent="0" algn="ctr">
              <a:buNone/>
              <a:defRPr sz="2340"/>
            </a:lvl3pPr>
            <a:lvl4pPr marL="1781810" indent="0" algn="ctr">
              <a:buNone/>
              <a:defRPr sz="2080"/>
            </a:lvl4pPr>
            <a:lvl5pPr marL="2375535" indent="0" algn="ctr">
              <a:buNone/>
              <a:defRPr sz="2080"/>
            </a:lvl5pPr>
            <a:lvl6pPr marL="2969260" indent="0" algn="ctr">
              <a:buNone/>
              <a:defRPr sz="2080"/>
            </a:lvl6pPr>
            <a:lvl7pPr marL="3564890" indent="0" algn="ctr">
              <a:buNone/>
              <a:defRPr sz="2080"/>
            </a:lvl7pPr>
            <a:lvl8pPr marL="4159250" indent="0" algn="ctr">
              <a:buNone/>
              <a:defRPr sz="2080"/>
            </a:lvl8pPr>
            <a:lvl9pPr marL="4752975" indent="0" algn="ctr">
              <a:buNone/>
              <a:defRPr sz="208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29210" y="8530590"/>
            <a:ext cx="11795760" cy="0"/>
          </a:xfrm>
          <a:prstGeom prst="line">
            <a:avLst/>
          </a:prstGeom>
          <a:ln w="603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3970" y="8858885"/>
            <a:ext cx="11880000" cy="18415"/>
          </a:xfrm>
          <a:prstGeom prst="line">
            <a:avLst/>
          </a:prstGeom>
          <a:ln w="3175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52853" y="1250252"/>
            <a:ext cx="10575607" cy="661545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52807" y="3397352"/>
            <a:ext cx="10575607" cy="118023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15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" descr="书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55806" y="7722900"/>
            <a:ext cx="1751181" cy="12371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7792474">
            <a:off x="10650953" y="7760390"/>
            <a:ext cx="799789" cy="10517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</p:pic>
      <p:grpSp>
        <p:nvGrpSpPr>
          <p:cNvPr id="7" name="组合"/>
          <p:cNvGrpSpPr/>
          <p:nvPr userDrawn="1"/>
        </p:nvGrpSpPr>
        <p:grpSpPr>
          <a:xfrm>
            <a:off x="462547" y="1889070"/>
            <a:ext cx="4371764" cy="6279542"/>
            <a:chOff x="474548" y="499470"/>
            <a:chExt cx="5579578" cy="5948932"/>
          </a:xfrm>
        </p:grpSpPr>
        <p:sp>
          <p:nvSpPr>
            <p:cNvPr id="8" name="图标"/>
            <p:cNvSpPr>
              <a:spLocks noEditPoints="1"/>
            </p:cNvSpPr>
            <p:nvPr/>
          </p:nvSpPr>
          <p:spPr bwMode="auto">
            <a:xfrm>
              <a:off x="1440242" y="4361062"/>
              <a:ext cx="539750" cy="604838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图标"/>
            <p:cNvSpPr/>
            <p:nvPr/>
          </p:nvSpPr>
          <p:spPr bwMode="auto">
            <a:xfrm>
              <a:off x="562355" y="2752924"/>
              <a:ext cx="130175" cy="360363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图标"/>
            <p:cNvSpPr>
              <a:spLocks noEditPoints="1"/>
            </p:cNvSpPr>
            <p:nvPr/>
          </p:nvSpPr>
          <p:spPr bwMode="auto">
            <a:xfrm>
              <a:off x="485653" y="4060380"/>
              <a:ext cx="460375" cy="427038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图标"/>
            <p:cNvSpPr>
              <a:spLocks noEditPoints="1"/>
            </p:cNvSpPr>
            <p:nvPr/>
          </p:nvSpPr>
          <p:spPr bwMode="auto">
            <a:xfrm>
              <a:off x="2045080" y="4775399"/>
              <a:ext cx="311150" cy="363538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图标"/>
            <p:cNvSpPr>
              <a:spLocks noEditPoints="1"/>
            </p:cNvSpPr>
            <p:nvPr/>
          </p:nvSpPr>
          <p:spPr bwMode="auto">
            <a:xfrm>
              <a:off x="893280" y="2701262"/>
              <a:ext cx="641222" cy="761163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图标"/>
            <p:cNvSpPr>
              <a:spLocks noEditPoints="1"/>
            </p:cNvSpPr>
            <p:nvPr/>
          </p:nvSpPr>
          <p:spPr bwMode="auto">
            <a:xfrm>
              <a:off x="2363676" y="3900437"/>
              <a:ext cx="468312" cy="500063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图标"/>
            <p:cNvSpPr>
              <a:spLocks noEditPoints="1"/>
            </p:cNvSpPr>
            <p:nvPr/>
          </p:nvSpPr>
          <p:spPr bwMode="auto">
            <a:xfrm>
              <a:off x="1864099" y="2735821"/>
              <a:ext cx="701462" cy="874061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图标"/>
            <p:cNvSpPr/>
            <p:nvPr/>
          </p:nvSpPr>
          <p:spPr bwMode="auto">
            <a:xfrm>
              <a:off x="2633082" y="4708561"/>
              <a:ext cx="292100" cy="282575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图标"/>
            <p:cNvSpPr>
              <a:spLocks noEditPoints="1"/>
            </p:cNvSpPr>
            <p:nvPr/>
          </p:nvSpPr>
          <p:spPr bwMode="auto">
            <a:xfrm>
              <a:off x="2872836" y="5362738"/>
              <a:ext cx="836612" cy="384175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图标"/>
            <p:cNvSpPr>
              <a:spLocks noEditPoints="1"/>
            </p:cNvSpPr>
            <p:nvPr/>
          </p:nvSpPr>
          <p:spPr bwMode="auto">
            <a:xfrm>
              <a:off x="539196" y="4805268"/>
              <a:ext cx="442912" cy="368300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图标"/>
            <p:cNvSpPr>
              <a:spLocks noEditPoints="1"/>
            </p:cNvSpPr>
            <p:nvPr/>
          </p:nvSpPr>
          <p:spPr bwMode="auto">
            <a:xfrm>
              <a:off x="1422227" y="2018677"/>
              <a:ext cx="698500" cy="171450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图标"/>
            <p:cNvSpPr>
              <a:spLocks noEditPoints="1"/>
            </p:cNvSpPr>
            <p:nvPr/>
          </p:nvSpPr>
          <p:spPr bwMode="auto">
            <a:xfrm>
              <a:off x="1150163" y="5074806"/>
              <a:ext cx="198437" cy="187325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图标"/>
            <p:cNvSpPr>
              <a:spLocks noEditPoints="1"/>
            </p:cNvSpPr>
            <p:nvPr/>
          </p:nvSpPr>
          <p:spPr bwMode="auto">
            <a:xfrm>
              <a:off x="3947613" y="5216043"/>
              <a:ext cx="615896" cy="90497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1" name="组合"/>
            <p:cNvGrpSpPr/>
            <p:nvPr/>
          </p:nvGrpSpPr>
          <p:grpSpPr>
            <a:xfrm rot="845092">
              <a:off x="537607" y="1768010"/>
              <a:ext cx="784974" cy="548877"/>
              <a:chOff x="3136900" y="5457825"/>
              <a:chExt cx="1235075" cy="863600"/>
            </a:xfrm>
            <a:solidFill>
              <a:schemeClr val="accent5"/>
            </a:solidFill>
          </p:grpSpPr>
          <p:sp>
            <p:nvSpPr>
              <p:cNvPr id="50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1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2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2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3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2" name="图标"/>
            <p:cNvSpPr>
              <a:spLocks noEditPoints="1"/>
            </p:cNvSpPr>
            <p:nvPr/>
          </p:nvSpPr>
          <p:spPr bwMode="auto">
            <a:xfrm>
              <a:off x="1547839" y="1182700"/>
              <a:ext cx="542199" cy="384812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3" name="组合"/>
            <p:cNvGrpSpPr/>
            <p:nvPr/>
          </p:nvGrpSpPr>
          <p:grpSpPr>
            <a:xfrm>
              <a:off x="558154" y="499470"/>
              <a:ext cx="882088" cy="1041643"/>
              <a:chOff x="3279775" y="2938463"/>
              <a:chExt cx="1079500" cy="1274763"/>
            </a:xfrm>
            <a:solidFill>
              <a:schemeClr val="accent6"/>
            </a:solidFill>
          </p:grpSpPr>
          <p:sp>
            <p:nvSpPr>
              <p:cNvPr id="47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8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9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4" name="组合"/>
            <p:cNvGrpSpPr/>
            <p:nvPr/>
          </p:nvGrpSpPr>
          <p:grpSpPr>
            <a:xfrm>
              <a:off x="3147237" y="4680165"/>
              <a:ext cx="562211" cy="527073"/>
              <a:chOff x="5370513" y="4511675"/>
              <a:chExt cx="1371600" cy="1285875"/>
            </a:xfrm>
            <a:solidFill>
              <a:schemeClr val="accent5"/>
            </a:solidFill>
          </p:grpSpPr>
          <p:sp>
            <p:nvSpPr>
              <p:cNvPr id="43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4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5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6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5" name="图标"/>
            <p:cNvSpPr>
              <a:spLocks noEditPoints="1"/>
            </p:cNvSpPr>
            <p:nvPr/>
          </p:nvSpPr>
          <p:spPr bwMode="auto">
            <a:xfrm>
              <a:off x="5636976" y="5982716"/>
              <a:ext cx="126287" cy="465686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图标"/>
            <p:cNvSpPr>
              <a:spLocks noEditPoints="1"/>
            </p:cNvSpPr>
            <p:nvPr/>
          </p:nvSpPr>
          <p:spPr bwMode="auto">
            <a:xfrm flipH="1">
              <a:off x="5914820" y="5761559"/>
              <a:ext cx="139306" cy="521473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图标"/>
            <p:cNvSpPr>
              <a:spLocks noEditPoints="1"/>
            </p:cNvSpPr>
            <p:nvPr/>
          </p:nvSpPr>
          <p:spPr bwMode="auto">
            <a:xfrm flipH="1">
              <a:off x="5207194" y="6036421"/>
              <a:ext cx="80132" cy="378469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8" name="组合"/>
            <p:cNvGrpSpPr/>
            <p:nvPr/>
          </p:nvGrpSpPr>
          <p:grpSpPr>
            <a:xfrm>
              <a:off x="474548" y="5403288"/>
              <a:ext cx="636488" cy="333527"/>
              <a:chOff x="3168650" y="2200275"/>
              <a:chExt cx="1123950" cy="588963"/>
            </a:xfrm>
            <a:solidFill>
              <a:schemeClr val="accent6"/>
            </a:solidFill>
          </p:grpSpPr>
          <p:sp>
            <p:nvSpPr>
              <p:cNvPr id="41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2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9106" tIns="44553" rIns="89106" bIns="4455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9" name="图标"/>
            <p:cNvSpPr>
              <a:spLocks noEditPoints="1"/>
            </p:cNvSpPr>
            <p:nvPr/>
          </p:nvSpPr>
          <p:spPr bwMode="auto">
            <a:xfrm>
              <a:off x="3182031" y="5870341"/>
              <a:ext cx="244481" cy="357319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图标"/>
            <p:cNvSpPr>
              <a:spLocks noEditPoints="1"/>
            </p:cNvSpPr>
            <p:nvPr/>
          </p:nvSpPr>
          <p:spPr bwMode="auto">
            <a:xfrm>
              <a:off x="2277686" y="5262131"/>
              <a:ext cx="265112" cy="406400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图标"/>
            <p:cNvSpPr>
              <a:spLocks noEditPoints="1"/>
            </p:cNvSpPr>
            <p:nvPr/>
          </p:nvSpPr>
          <p:spPr bwMode="auto">
            <a:xfrm>
              <a:off x="1150163" y="3767881"/>
              <a:ext cx="209550" cy="241300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图标"/>
            <p:cNvSpPr>
              <a:spLocks noEditPoints="1"/>
            </p:cNvSpPr>
            <p:nvPr/>
          </p:nvSpPr>
          <p:spPr bwMode="auto">
            <a:xfrm>
              <a:off x="1625461" y="3983975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图标"/>
            <p:cNvSpPr>
              <a:spLocks noEditPoints="1"/>
            </p:cNvSpPr>
            <p:nvPr/>
          </p:nvSpPr>
          <p:spPr bwMode="auto">
            <a:xfrm flipH="1">
              <a:off x="501868" y="3362067"/>
              <a:ext cx="175443" cy="203784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图标"/>
            <p:cNvSpPr>
              <a:spLocks noEditPoints="1"/>
            </p:cNvSpPr>
            <p:nvPr/>
          </p:nvSpPr>
          <p:spPr bwMode="auto">
            <a:xfrm flipH="1">
              <a:off x="1597493" y="5207238"/>
              <a:ext cx="210531" cy="354935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图标"/>
            <p:cNvSpPr>
              <a:spLocks noEditPoints="1"/>
            </p:cNvSpPr>
            <p:nvPr/>
          </p:nvSpPr>
          <p:spPr bwMode="auto">
            <a:xfrm flipH="1">
              <a:off x="1635010" y="5864537"/>
              <a:ext cx="207832" cy="357634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图标"/>
            <p:cNvSpPr>
              <a:spLocks noEditPoints="1"/>
            </p:cNvSpPr>
            <p:nvPr/>
          </p:nvSpPr>
          <p:spPr bwMode="auto">
            <a:xfrm flipH="1">
              <a:off x="1069059" y="5854562"/>
              <a:ext cx="210531" cy="357634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图标"/>
            <p:cNvSpPr>
              <a:spLocks noEditPoints="1"/>
            </p:cNvSpPr>
            <p:nvPr/>
          </p:nvSpPr>
          <p:spPr bwMode="auto">
            <a:xfrm>
              <a:off x="4788937" y="5802822"/>
              <a:ext cx="266700" cy="401638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图标"/>
            <p:cNvSpPr>
              <a:spLocks noEditPoints="1"/>
            </p:cNvSpPr>
            <p:nvPr/>
          </p:nvSpPr>
          <p:spPr bwMode="auto">
            <a:xfrm>
              <a:off x="2279590" y="5872697"/>
              <a:ext cx="503237" cy="341313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9" name="图标"/>
            <p:cNvSpPr>
              <a:spLocks noEditPoints="1"/>
            </p:cNvSpPr>
            <p:nvPr/>
          </p:nvSpPr>
          <p:spPr bwMode="auto">
            <a:xfrm>
              <a:off x="5420897" y="5777081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" name="图标"/>
            <p:cNvSpPr>
              <a:spLocks noEditPoints="1"/>
            </p:cNvSpPr>
            <p:nvPr/>
          </p:nvSpPr>
          <p:spPr bwMode="auto">
            <a:xfrm>
              <a:off x="1625460" y="567397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4" name="组合"/>
          <p:cNvGrpSpPr/>
          <p:nvPr userDrawn="1"/>
        </p:nvGrpSpPr>
        <p:grpSpPr>
          <a:xfrm>
            <a:off x="6175542" y="2168161"/>
            <a:ext cx="5406693" cy="5696367"/>
            <a:chOff x="8450744" y="2274001"/>
            <a:chExt cx="3511794" cy="2746420"/>
          </a:xfrm>
        </p:grpSpPr>
        <p:sp>
          <p:nvSpPr>
            <p:cNvPr id="55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6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7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8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9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0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2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3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4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5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6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7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8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9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0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75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71" name="分割线" descr="C:\Users\ABC\Desktop\GR-010 (2).png"/>
          <p:cNvPicPr>
            <a:picLocks noChangeAspect="1"/>
          </p:cNvPicPr>
          <p:nvPr userDrawn="1"/>
        </p:nvPicPr>
        <p:blipFill>
          <a:blip r:embed="rId4" cstate="print"/>
          <a:srcRect t="24242" b="18205"/>
          <a:stretch>
            <a:fillRect/>
          </a:stretch>
        </p:blipFill>
        <p:spPr>
          <a:xfrm>
            <a:off x="2783016" y="3857285"/>
            <a:ext cx="6313222" cy="224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8" name="数字占位符"/>
          <p:cNvSpPr>
            <a:spLocks noGrp="1"/>
          </p:cNvSpPr>
          <p:nvPr>
            <p:ph type="body" sz="quarter" idx="10"/>
          </p:nvPr>
        </p:nvSpPr>
        <p:spPr>
          <a:xfrm>
            <a:off x="2921365" y="1462724"/>
            <a:ext cx="6036525" cy="2100228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>
            <a:lvl1pPr marL="0" indent="0" algn="ctr">
              <a:buNone/>
              <a:defRPr lang="zh-CN" altLang="en-US" sz="10425" b="1" kern="1200" spc="284">
                <a:blipFill dpi="0" rotWithShape="1">
                  <a:blip r:embed="rId5"/>
                  <a:tile tx="0" ty="0" sx="100000" sy="100000" flip="none" algn="tl"/>
                </a:blipFill>
                <a:effectLst/>
                <a:latin typeface="+mn-ea"/>
                <a:ea typeface="+mn-ea"/>
                <a:cs typeface="+mn-cs"/>
              </a:defRPr>
            </a:lvl1pPr>
          </a:lstStyle>
          <a:p>
            <a:pPr marL="0" lvl="0" algn="ctr" defTabSz="121920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199" name="标题占位符"/>
          <p:cNvSpPr>
            <a:spLocks noGrp="1"/>
          </p:cNvSpPr>
          <p:nvPr>
            <p:ph type="body" sz="quarter" idx="11"/>
          </p:nvPr>
        </p:nvSpPr>
        <p:spPr>
          <a:xfrm>
            <a:off x="2921365" y="4281314"/>
            <a:ext cx="6083382" cy="1777117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>
            <a:lvl1pPr marL="297180" indent="-297180" algn="ctr">
              <a:buFont typeface="Arial" panose="020B0604020202020204" pitchFamily="34" charset="0"/>
              <a:buNone/>
              <a:defRPr lang="zh-CN" altLang="en-US" sz="7795" b="1" spc="800">
                <a:blipFill dpi="0" rotWithShape="1">
                  <a:blip r:embed="rId6"/>
                  <a:tile tx="0" ty="0" sx="100000" sy="100000" flip="none" algn="tl"/>
                </a:blipFill>
                <a:effectLst/>
                <a:latin typeface="微软雅黑" panose="020B0503020204020204" charset="-122"/>
                <a:cs typeface="+mn-ea"/>
              </a:defRPr>
            </a:lvl1pPr>
          </a:lstStyle>
          <a:p>
            <a:pPr marL="0" lvl="0" indent="0" algn="ctr" fontAlgn="auto">
              <a:lnSpc>
                <a:spcPct val="100000"/>
              </a:lnSpc>
            </a:pPr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分割线" descr="C:\Users\ABC\Desktop\GR-010 (2).png"/>
          <p:cNvPicPr>
            <a:picLocks noChangeAspect="1"/>
          </p:cNvPicPr>
          <p:nvPr userDrawn="1"/>
        </p:nvPicPr>
        <p:blipFill>
          <a:blip r:embed="rId2" cstate="print"/>
          <a:srcRect t="24242" b="18205"/>
          <a:stretch>
            <a:fillRect/>
          </a:stretch>
        </p:blipFill>
        <p:spPr>
          <a:xfrm>
            <a:off x="2156489" y="1501676"/>
            <a:ext cx="8751263" cy="312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" descr="C:\Users\ABC\Desktop\GR-010 (2)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34376" y="1093453"/>
            <a:ext cx="1220566" cy="887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" descr="书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97574" y="433216"/>
            <a:ext cx="1751181" cy="1239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7792474">
            <a:off x="1192722" y="470705"/>
            <a:ext cx="799789" cy="10517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6" name="图片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44423" y="7872860"/>
            <a:ext cx="716252" cy="9872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标题占位符"/>
          <p:cNvSpPr>
            <a:spLocks noGrp="1"/>
          </p:cNvSpPr>
          <p:nvPr>
            <p:ph type="body" sz="quarter" idx="11"/>
          </p:nvPr>
        </p:nvSpPr>
        <p:spPr>
          <a:xfrm>
            <a:off x="2457581" y="415879"/>
            <a:ext cx="7791695" cy="1252060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>
            <a:lvl1pPr marL="0" indent="0" algn="l">
              <a:buNone/>
              <a:defRPr lang="zh-CN" altLang="en-US" sz="5845" b="1" spc="284">
                <a:blipFill dpi="0" rotWithShape="1">
                  <a:blip r:embed="rId7"/>
                  <a:tile tx="0" ty="0" sx="100000" sy="100000" flip="none" algn="tl"/>
                </a:blipFill>
                <a:effectLst/>
                <a:latin typeface="+mj-ea"/>
                <a:ea typeface="+mj-ea"/>
              </a:defRPr>
            </a:lvl1pPr>
          </a:lstStyle>
          <a:p>
            <a:pPr marL="0" lvl="0" algn="ctr" defTabSz="1219200" fontAlgn="auto"/>
            <a:r>
              <a:rPr lang="zh-CN" altLang="en-US" strike="noStrike" noProof="1" smtClean="0"/>
              <a:t>单击此处编辑母版文本样式</a:t>
            </a:r>
          </a:p>
        </p:txBody>
      </p:sp>
      <p:grpSp>
        <p:nvGrpSpPr>
          <p:cNvPr id="6" name="组合"/>
          <p:cNvGrpSpPr/>
          <p:nvPr/>
        </p:nvGrpSpPr>
        <p:grpSpPr>
          <a:xfrm>
            <a:off x="10039698" y="6905325"/>
            <a:ext cx="1385913" cy="1587362"/>
            <a:chOff x="4735513" y="1379538"/>
            <a:chExt cx="976313" cy="830263"/>
          </a:xfrm>
          <a:solidFill>
            <a:schemeClr val="bg1">
              <a:alpha val="12000"/>
            </a:schemeClr>
          </a:solidFill>
        </p:grpSpPr>
        <p:sp>
          <p:nvSpPr>
            <p:cNvPr id="7" name="任意多边形"/>
            <p:cNvSpPr/>
            <p:nvPr/>
          </p:nvSpPr>
          <p:spPr bwMode="auto">
            <a:xfrm>
              <a:off x="5035551" y="1912938"/>
              <a:ext cx="79375" cy="14288"/>
            </a:xfrm>
            <a:custGeom>
              <a:avLst/>
              <a:gdLst>
                <a:gd name="T0" fmla="*/ 0 w 102"/>
                <a:gd name="T1" fmla="*/ 0 h 18"/>
                <a:gd name="T2" fmla="*/ 102 w 102"/>
                <a:gd name="T3" fmla="*/ 11 h 18"/>
                <a:gd name="T4" fmla="*/ 79 w 102"/>
                <a:gd name="T5" fmla="*/ 17 h 18"/>
                <a:gd name="T6" fmla="*/ 41 w 102"/>
                <a:gd name="T7" fmla="*/ 11 h 18"/>
                <a:gd name="T8" fmla="*/ 9 w 102"/>
                <a:gd name="T9" fmla="*/ 2 h 18"/>
                <a:gd name="T10" fmla="*/ 0 w 10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8">
                  <a:moveTo>
                    <a:pt x="0" y="0"/>
                  </a:moveTo>
                  <a:cubicBezTo>
                    <a:pt x="38" y="2"/>
                    <a:pt x="66" y="9"/>
                    <a:pt x="102" y="11"/>
                  </a:cubicBezTo>
                  <a:cubicBezTo>
                    <a:pt x="99" y="18"/>
                    <a:pt x="87" y="18"/>
                    <a:pt x="79" y="17"/>
                  </a:cubicBezTo>
                  <a:cubicBezTo>
                    <a:pt x="69" y="16"/>
                    <a:pt x="54" y="13"/>
                    <a:pt x="41" y="11"/>
                  </a:cubicBezTo>
                  <a:cubicBezTo>
                    <a:pt x="29" y="9"/>
                    <a:pt x="18" y="3"/>
                    <a:pt x="9" y="2"/>
                  </a:cubicBezTo>
                  <a:cubicBezTo>
                    <a:pt x="6" y="2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任意多边形"/>
            <p:cNvSpPr/>
            <p:nvPr/>
          </p:nvSpPr>
          <p:spPr bwMode="auto">
            <a:xfrm>
              <a:off x="4795838" y="2051051"/>
              <a:ext cx="87313" cy="11113"/>
            </a:xfrm>
            <a:custGeom>
              <a:avLst/>
              <a:gdLst>
                <a:gd name="T0" fmla="*/ 112 w 112"/>
                <a:gd name="T1" fmla="*/ 11 h 14"/>
                <a:gd name="T2" fmla="*/ 75 w 112"/>
                <a:gd name="T3" fmla="*/ 12 h 14"/>
                <a:gd name="T4" fmla="*/ 0 w 112"/>
                <a:gd name="T5" fmla="*/ 4 h 14"/>
                <a:gd name="T6" fmla="*/ 0 w 112"/>
                <a:gd name="T7" fmla="*/ 0 h 14"/>
                <a:gd name="T8" fmla="*/ 112 w 1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4">
                  <a:moveTo>
                    <a:pt x="112" y="11"/>
                  </a:moveTo>
                  <a:cubicBezTo>
                    <a:pt x="101" y="14"/>
                    <a:pt x="87" y="13"/>
                    <a:pt x="75" y="12"/>
                  </a:cubicBezTo>
                  <a:cubicBezTo>
                    <a:pt x="50" y="11"/>
                    <a:pt x="16" y="1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38" y="2"/>
                    <a:pt x="79" y="4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任意多边形"/>
            <p:cNvSpPr/>
            <p:nvPr/>
          </p:nvSpPr>
          <p:spPr bwMode="auto">
            <a:xfrm>
              <a:off x="5008563" y="2090738"/>
              <a:ext cx="30163" cy="6350"/>
            </a:xfrm>
            <a:custGeom>
              <a:avLst/>
              <a:gdLst>
                <a:gd name="T0" fmla="*/ 0 w 39"/>
                <a:gd name="T1" fmla="*/ 2 h 7"/>
                <a:gd name="T2" fmla="*/ 39 w 39"/>
                <a:gd name="T3" fmla="*/ 6 h 7"/>
                <a:gd name="T4" fmla="*/ 0 w 39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">
                  <a:moveTo>
                    <a:pt x="0" y="2"/>
                  </a:moveTo>
                  <a:cubicBezTo>
                    <a:pt x="12" y="0"/>
                    <a:pt x="27" y="5"/>
                    <a:pt x="39" y="6"/>
                  </a:cubicBezTo>
                  <a:cubicBezTo>
                    <a:pt x="24" y="7"/>
                    <a:pt x="1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任意多边形"/>
            <p:cNvSpPr/>
            <p:nvPr/>
          </p:nvSpPr>
          <p:spPr bwMode="auto">
            <a:xfrm>
              <a:off x="5286376" y="2108201"/>
              <a:ext cx="34925" cy="11113"/>
            </a:xfrm>
            <a:custGeom>
              <a:avLst/>
              <a:gdLst>
                <a:gd name="T0" fmla="*/ 44 w 44"/>
                <a:gd name="T1" fmla="*/ 3 h 14"/>
                <a:gd name="T2" fmla="*/ 44 w 44"/>
                <a:gd name="T3" fmla="*/ 10 h 14"/>
                <a:gd name="T4" fmla="*/ 0 w 44"/>
                <a:gd name="T5" fmla="*/ 4 h 14"/>
                <a:gd name="T6" fmla="*/ 44 w 44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4">
                  <a:moveTo>
                    <a:pt x="44" y="3"/>
                  </a:moveTo>
                  <a:cubicBezTo>
                    <a:pt x="44" y="5"/>
                    <a:pt x="44" y="8"/>
                    <a:pt x="44" y="10"/>
                  </a:cubicBezTo>
                  <a:cubicBezTo>
                    <a:pt x="32" y="14"/>
                    <a:pt x="8" y="8"/>
                    <a:pt x="0" y="4"/>
                  </a:cubicBezTo>
                  <a:cubicBezTo>
                    <a:pt x="10" y="0"/>
                    <a:pt x="34" y="0"/>
                    <a:pt x="4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任意多边形"/>
            <p:cNvSpPr/>
            <p:nvPr/>
          </p:nvSpPr>
          <p:spPr bwMode="auto">
            <a:xfrm>
              <a:off x="4984751" y="2087563"/>
              <a:ext cx="22225" cy="6350"/>
            </a:xfrm>
            <a:custGeom>
              <a:avLst/>
              <a:gdLst>
                <a:gd name="T0" fmla="*/ 0 w 27"/>
                <a:gd name="T1" fmla="*/ 0 h 7"/>
                <a:gd name="T2" fmla="*/ 27 w 27"/>
                <a:gd name="T3" fmla="*/ 4 h 7"/>
                <a:gd name="T4" fmla="*/ 0 w 2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cubicBezTo>
                    <a:pt x="6" y="3"/>
                    <a:pt x="16" y="3"/>
                    <a:pt x="27" y="4"/>
                  </a:cubicBezTo>
                  <a:cubicBezTo>
                    <a:pt x="23" y="7"/>
                    <a:pt x="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" name="任意多边形"/>
            <p:cNvSpPr>
              <a:spLocks noEditPoints="1"/>
            </p:cNvSpPr>
            <p:nvPr/>
          </p:nvSpPr>
          <p:spPr bwMode="auto">
            <a:xfrm>
              <a:off x="4735513" y="1379538"/>
              <a:ext cx="976313" cy="830263"/>
            </a:xfrm>
            <a:custGeom>
              <a:avLst/>
              <a:gdLst>
                <a:gd name="T0" fmla="*/ 530 w 1252"/>
                <a:gd name="T1" fmla="*/ 164 h 1065"/>
                <a:gd name="T2" fmla="*/ 987 w 1252"/>
                <a:gd name="T3" fmla="*/ 455 h 1065"/>
                <a:gd name="T4" fmla="*/ 1231 w 1252"/>
                <a:gd name="T5" fmla="*/ 739 h 1065"/>
                <a:gd name="T6" fmla="*/ 735 w 1252"/>
                <a:gd name="T7" fmla="*/ 1056 h 1065"/>
                <a:gd name="T8" fmla="*/ 170 w 1252"/>
                <a:gd name="T9" fmla="*/ 984 h 1065"/>
                <a:gd name="T10" fmla="*/ 33 w 1252"/>
                <a:gd name="T11" fmla="*/ 898 h 1065"/>
                <a:gd name="T12" fmla="*/ 111 w 1252"/>
                <a:gd name="T13" fmla="*/ 721 h 1065"/>
                <a:gd name="T14" fmla="*/ 70 w 1252"/>
                <a:gd name="T15" fmla="*/ 616 h 1065"/>
                <a:gd name="T16" fmla="*/ 245 w 1252"/>
                <a:gd name="T17" fmla="*/ 446 h 1065"/>
                <a:gd name="T18" fmla="*/ 415 w 1252"/>
                <a:gd name="T19" fmla="*/ 186 h 1065"/>
                <a:gd name="T20" fmla="*/ 431 w 1252"/>
                <a:gd name="T21" fmla="*/ 101 h 1065"/>
                <a:gd name="T22" fmla="*/ 479 w 1252"/>
                <a:gd name="T23" fmla="*/ 62 h 1065"/>
                <a:gd name="T24" fmla="*/ 678 w 1252"/>
                <a:gd name="T25" fmla="*/ 29 h 1065"/>
                <a:gd name="T26" fmla="*/ 563 w 1252"/>
                <a:gd name="T27" fmla="*/ 19 h 1065"/>
                <a:gd name="T28" fmla="*/ 444 w 1252"/>
                <a:gd name="T29" fmla="*/ 173 h 1065"/>
                <a:gd name="T30" fmla="*/ 507 w 1252"/>
                <a:gd name="T31" fmla="*/ 96 h 1065"/>
                <a:gd name="T32" fmla="*/ 568 w 1252"/>
                <a:gd name="T33" fmla="*/ 83 h 1065"/>
                <a:gd name="T34" fmla="*/ 476 w 1252"/>
                <a:gd name="T35" fmla="*/ 142 h 1065"/>
                <a:gd name="T36" fmla="*/ 520 w 1252"/>
                <a:gd name="T37" fmla="*/ 157 h 1065"/>
                <a:gd name="T38" fmla="*/ 425 w 1252"/>
                <a:gd name="T39" fmla="*/ 29 h 1065"/>
                <a:gd name="T40" fmla="*/ 430 w 1252"/>
                <a:gd name="T41" fmla="*/ 167 h 1065"/>
                <a:gd name="T42" fmla="*/ 573 w 1252"/>
                <a:gd name="T43" fmla="*/ 526 h 1065"/>
                <a:gd name="T44" fmla="*/ 486 w 1252"/>
                <a:gd name="T45" fmla="*/ 187 h 1065"/>
                <a:gd name="T46" fmla="*/ 423 w 1252"/>
                <a:gd name="T47" fmla="*/ 213 h 1065"/>
                <a:gd name="T48" fmla="*/ 288 w 1252"/>
                <a:gd name="T49" fmla="*/ 496 h 1065"/>
                <a:gd name="T50" fmla="*/ 500 w 1252"/>
                <a:gd name="T51" fmla="*/ 501 h 1065"/>
                <a:gd name="T52" fmla="*/ 130 w 1252"/>
                <a:gd name="T53" fmla="*/ 562 h 1065"/>
                <a:gd name="T54" fmla="*/ 720 w 1252"/>
                <a:gd name="T55" fmla="*/ 649 h 1065"/>
                <a:gd name="T56" fmla="*/ 1056 w 1252"/>
                <a:gd name="T57" fmla="*/ 472 h 1065"/>
                <a:gd name="T58" fmla="*/ 694 w 1252"/>
                <a:gd name="T59" fmla="*/ 446 h 1065"/>
                <a:gd name="T60" fmla="*/ 475 w 1252"/>
                <a:gd name="T61" fmla="*/ 577 h 1065"/>
                <a:gd name="T62" fmla="*/ 998 w 1252"/>
                <a:gd name="T63" fmla="*/ 660 h 1065"/>
                <a:gd name="T64" fmla="*/ 1049 w 1252"/>
                <a:gd name="T65" fmla="*/ 508 h 1065"/>
                <a:gd name="T66" fmla="*/ 459 w 1252"/>
                <a:gd name="T67" fmla="*/ 555 h 1065"/>
                <a:gd name="T68" fmla="*/ 421 w 1252"/>
                <a:gd name="T69" fmla="*/ 560 h 1065"/>
                <a:gd name="T70" fmla="*/ 768 w 1252"/>
                <a:gd name="T71" fmla="*/ 807 h 1065"/>
                <a:gd name="T72" fmla="*/ 446 w 1252"/>
                <a:gd name="T73" fmla="*/ 768 h 1065"/>
                <a:gd name="T74" fmla="*/ 491 w 1252"/>
                <a:gd name="T75" fmla="*/ 826 h 1065"/>
                <a:gd name="T76" fmla="*/ 891 w 1252"/>
                <a:gd name="T77" fmla="*/ 785 h 1065"/>
                <a:gd name="T78" fmla="*/ 1205 w 1252"/>
                <a:gd name="T79" fmla="*/ 750 h 1065"/>
                <a:gd name="T80" fmla="*/ 76 w 1252"/>
                <a:gd name="T81" fmla="*/ 629 h 1065"/>
                <a:gd name="T82" fmla="*/ 251 w 1252"/>
                <a:gd name="T83" fmla="*/ 685 h 1065"/>
                <a:gd name="T84" fmla="*/ 501 w 1252"/>
                <a:gd name="T85" fmla="*/ 743 h 1065"/>
                <a:gd name="T86" fmla="*/ 644 w 1252"/>
                <a:gd name="T87" fmla="*/ 719 h 1065"/>
                <a:gd name="T88" fmla="*/ 709 w 1252"/>
                <a:gd name="T89" fmla="*/ 681 h 1065"/>
                <a:gd name="T90" fmla="*/ 1201 w 1252"/>
                <a:gd name="T91" fmla="*/ 694 h 1065"/>
                <a:gd name="T92" fmla="*/ 1132 w 1252"/>
                <a:gd name="T93" fmla="*/ 636 h 1065"/>
                <a:gd name="T94" fmla="*/ 754 w 1252"/>
                <a:gd name="T95" fmla="*/ 792 h 1065"/>
                <a:gd name="T96" fmla="*/ 710 w 1252"/>
                <a:gd name="T97" fmla="*/ 781 h 1065"/>
                <a:gd name="T98" fmla="*/ 360 w 1252"/>
                <a:gd name="T99" fmla="*/ 746 h 1065"/>
                <a:gd name="T100" fmla="*/ 710 w 1252"/>
                <a:gd name="T101" fmla="*/ 781 h 1065"/>
                <a:gd name="T102" fmla="*/ 192 w 1252"/>
                <a:gd name="T103" fmla="*/ 806 h 1065"/>
                <a:gd name="T104" fmla="*/ 68 w 1252"/>
                <a:gd name="T105" fmla="*/ 821 h 1065"/>
                <a:gd name="T106" fmla="*/ 50 w 1252"/>
                <a:gd name="T107" fmla="*/ 919 h 1065"/>
                <a:gd name="T108" fmla="*/ 517 w 1252"/>
                <a:gd name="T109" fmla="*/ 955 h 1065"/>
                <a:gd name="T110" fmla="*/ 603 w 1252"/>
                <a:gd name="T111" fmla="*/ 898 h 1065"/>
                <a:gd name="T112" fmla="*/ 386 w 1252"/>
                <a:gd name="T113" fmla="*/ 853 h 1065"/>
                <a:gd name="T114" fmla="*/ 866 w 1252"/>
                <a:gd name="T115" fmla="*/ 811 h 1065"/>
                <a:gd name="T116" fmla="*/ 840 w 1252"/>
                <a:gd name="T117" fmla="*/ 827 h 1065"/>
                <a:gd name="T118" fmla="*/ 780 w 1252"/>
                <a:gd name="T119" fmla="*/ 862 h 1065"/>
                <a:gd name="T120" fmla="*/ 756 w 1252"/>
                <a:gd name="T121" fmla="*/ 1032 h 1065"/>
                <a:gd name="T122" fmla="*/ 278 w 1252"/>
                <a:gd name="T123" fmla="*/ 975 h 1065"/>
                <a:gd name="T124" fmla="*/ 751 w 1252"/>
                <a:gd name="T125" fmla="*/ 104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2" h="1065">
                  <a:moveTo>
                    <a:pt x="721" y="42"/>
                  </a:moveTo>
                  <a:cubicBezTo>
                    <a:pt x="725" y="52"/>
                    <a:pt x="719" y="57"/>
                    <a:pt x="714" y="59"/>
                  </a:cubicBezTo>
                  <a:cubicBezTo>
                    <a:pt x="706" y="70"/>
                    <a:pt x="695" y="79"/>
                    <a:pt x="688" y="91"/>
                  </a:cubicBezTo>
                  <a:cubicBezTo>
                    <a:pt x="671" y="104"/>
                    <a:pt x="646" y="109"/>
                    <a:pt x="624" y="113"/>
                  </a:cubicBezTo>
                  <a:cubicBezTo>
                    <a:pt x="616" y="151"/>
                    <a:pt x="584" y="166"/>
                    <a:pt x="548" y="147"/>
                  </a:cubicBezTo>
                  <a:cubicBezTo>
                    <a:pt x="540" y="152"/>
                    <a:pt x="538" y="160"/>
                    <a:pt x="530" y="164"/>
                  </a:cubicBezTo>
                  <a:cubicBezTo>
                    <a:pt x="512" y="175"/>
                    <a:pt x="484" y="167"/>
                    <a:pt x="469" y="182"/>
                  </a:cubicBezTo>
                  <a:cubicBezTo>
                    <a:pt x="531" y="163"/>
                    <a:pt x="597" y="186"/>
                    <a:pt x="634" y="222"/>
                  </a:cubicBezTo>
                  <a:cubicBezTo>
                    <a:pt x="673" y="281"/>
                    <a:pt x="660" y="382"/>
                    <a:pt x="636" y="448"/>
                  </a:cubicBezTo>
                  <a:cubicBezTo>
                    <a:pt x="685" y="421"/>
                    <a:pt x="751" y="437"/>
                    <a:pt x="815" y="445"/>
                  </a:cubicBezTo>
                  <a:cubicBezTo>
                    <a:pt x="849" y="449"/>
                    <a:pt x="883" y="451"/>
                    <a:pt x="922" y="450"/>
                  </a:cubicBezTo>
                  <a:cubicBezTo>
                    <a:pt x="943" y="449"/>
                    <a:pt x="967" y="455"/>
                    <a:pt x="987" y="455"/>
                  </a:cubicBezTo>
                  <a:cubicBezTo>
                    <a:pt x="1021" y="454"/>
                    <a:pt x="1070" y="465"/>
                    <a:pt x="1105" y="455"/>
                  </a:cubicBezTo>
                  <a:cubicBezTo>
                    <a:pt x="1114" y="457"/>
                    <a:pt x="1117" y="461"/>
                    <a:pt x="1126" y="458"/>
                  </a:cubicBezTo>
                  <a:cubicBezTo>
                    <a:pt x="1136" y="464"/>
                    <a:pt x="1143" y="472"/>
                    <a:pt x="1154" y="477"/>
                  </a:cubicBezTo>
                  <a:cubicBezTo>
                    <a:pt x="1168" y="496"/>
                    <a:pt x="1172" y="534"/>
                    <a:pt x="1159" y="557"/>
                  </a:cubicBezTo>
                  <a:cubicBezTo>
                    <a:pt x="1170" y="559"/>
                    <a:pt x="1196" y="558"/>
                    <a:pt x="1205" y="558"/>
                  </a:cubicBezTo>
                  <a:cubicBezTo>
                    <a:pt x="1245" y="592"/>
                    <a:pt x="1252" y="678"/>
                    <a:pt x="1231" y="739"/>
                  </a:cubicBezTo>
                  <a:cubicBezTo>
                    <a:pt x="1129" y="823"/>
                    <a:pt x="1020" y="901"/>
                    <a:pt x="907" y="975"/>
                  </a:cubicBezTo>
                  <a:cubicBezTo>
                    <a:pt x="905" y="978"/>
                    <a:pt x="904" y="982"/>
                    <a:pt x="902" y="984"/>
                  </a:cubicBezTo>
                  <a:cubicBezTo>
                    <a:pt x="898" y="983"/>
                    <a:pt x="897" y="986"/>
                    <a:pt x="893" y="985"/>
                  </a:cubicBezTo>
                  <a:cubicBezTo>
                    <a:pt x="869" y="1005"/>
                    <a:pt x="836" y="1024"/>
                    <a:pt x="806" y="1042"/>
                  </a:cubicBezTo>
                  <a:cubicBezTo>
                    <a:pt x="797" y="1048"/>
                    <a:pt x="785" y="1060"/>
                    <a:pt x="775" y="1062"/>
                  </a:cubicBezTo>
                  <a:cubicBezTo>
                    <a:pt x="763" y="1065"/>
                    <a:pt x="750" y="1058"/>
                    <a:pt x="735" y="1056"/>
                  </a:cubicBezTo>
                  <a:cubicBezTo>
                    <a:pt x="723" y="1054"/>
                    <a:pt x="710" y="1057"/>
                    <a:pt x="698" y="1056"/>
                  </a:cubicBezTo>
                  <a:cubicBezTo>
                    <a:pt x="685" y="1056"/>
                    <a:pt x="673" y="1051"/>
                    <a:pt x="660" y="1050"/>
                  </a:cubicBezTo>
                  <a:cubicBezTo>
                    <a:pt x="612" y="1045"/>
                    <a:pt x="553" y="1040"/>
                    <a:pt x="504" y="1036"/>
                  </a:cubicBezTo>
                  <a:cubicBezTo>
                    <a:pt x="459" y="1033"/>
                    <a:pt x="419" y="1030"/>
                    <a:pt x="383" y="1025"/>
                  </a:cubicBezTo>
                  <a:cubicBezTo>
                    <a:pt x="347" y="1020"/>
                    <a:pt x="307" y="1009"/>
                    <a:pt x="264" y="1001"/>
                  </a:cubicBezTo>
                  <a:cubicBezTo>
                    <a:pt x="231" y="996"/>
                    <a:pt x="204" y="989"/>
                    <a:pt x="170" y="984"/>
                  </a:cubicBezTo>
                  <a:cubicBezTo>
                    <a:pt x="139" y="979"/>
                    <a:pt x="105" y="969"/>
                    <a:pt x="69" y="963"/>
                  </a:cubicBezTo>
                  <a:cubicBezTo>
                    <a:pt x="61" y="961"/>
                    <a:pt x="53" y="962"/>
                    <a:pt x="45" y="960"/>
                  </a:cubicBezTo>
                  <a:cubicBezTo>
                    <a:pt x="38" y="959"/>
                    <a:pt x="32" y="956"/>
                    <a:pt x="25" y="955"/>
                  </a:cubicBezTo>
                  <a:cubicBezTo>
                    <a:pt x="16" y="954"/>
                    <a:pt x="13" y="961"/>
                    <a:pt x="2" y="955"/>
                  </a:cubicBezTo>
                  <a:cubicBezTo>
                    <a:pt x="0" y="932"/>
                    <a:pt x="22" y="918"/>
                    <a:pt x="40" y="915"/>
                  </a:cubicBezTo>
                  <a:cubicBezTo>
                    <a:pt x="42" y="907"/>
                    <a:pt x="34" y="906"/>
                    <a:pt x="33" y="898"/>
                  </a:cubicBezTo>
                  <a:cubicBezTo>
                    <a:pt x="31" y="885"/>
                    <a:pt x="44" y="878"/>
                    <a:pt x="49" y="868"/>
                  </a:cubicBezTo>
                  <a:cubicBezTo>
                    <a:pt x="37" y="846"/>
                    <a:pt x="57" y="820"/>
                    <a:pt x="42" y="802"/>
                  </a:cubicBezTo>
                  <a:cubicBezTo>
                    <a:pt x="41" y="797"/>
                    <a:pt x="46" y="795"/>
                    <a:pt x="47" y="791"/>
                  </a:cubicBezTo>
                  <a:cubicBezTo>
                    <a:pt x="29" y="791"/>
                    <a:pt x="15" y="791"/>
                    <a:pt x="5" y="781"/>
                  </a:cubicBezTo>
                  <a:cubicBezTo>
                    <a:pt x="6" y="776"/>
                    <a:pt x="7" y="769"/>
                    <a:pt x="10" y="763"/>
                  </a:cubicBezTo>
                  <a:cubicBezTo>
                    <a:pt x="41" y="749"/>
                    <a:pt x="82" y="737"/>
                    <a:pt x="111" y="721"/>
                  </a:cubicBezTo>
                  <a:cubicBezTo>
                    <a:pt x="102" y="715"/>
                    <a:pt x="81" y="718"/>
                    <a:pt x="64" y="715"/>
                  </a:cubicBezTo>
                  <a:cubicBezTo>
                    <a:pt x="59" y="714"/>
                    <a:pt x="54" y="711"/>
                    <a:pt x="49" y="710"/>
                  </a:cubicBezTo>
                  <a:cubicBezTo>
                    <a:pt x="39" y="708"/>
                    <a:pt x="26" y="713"/>
                    <a:pt x="25" y="697"/>
                  </a:cubicBezTo>
                  <a:cubicBezTo>
                    <a:pt x="33" y="690"/>
                    <a:pt x="40" y="682"/>
                    <a:pt x="53" y="679"/>
                  </a:cubicBezTo>
                  <a:cubicBezTo>
                    <a:pt x="54" y="658"/>
                    <a:pt x="72" y="650"/>
                    <a:pt x="64" y="631"/>
                  </a:cubicBezTo>
                  <a:cubicBezTo>
                    <a:pt x="64" y="624"/>
                    <a:pt x="70" y="624"/>
                    <a:pt x="70" y="616"/>
                  </a:cubicBezTo>
                  <a:cubicBezTo>
                    <a:pt x="67" y="611"/>
                    <a:pt x="58" y="603"/>
                    <a:pt x="64" y="597"/>
                  </a:cubicBezTo>
                  <a:cubicBezTo>
                    <a:pt x="56" y="594"/>
                    <a:pt x="50" y="590"/>
                    <a:pt x="45" y="585"/>
                  </a:cubicBezTo>
                  <a:cubicBezTo>
                    <a:pt x="49" y="580"/>
                    <a:pt x="50" y="570"/>
                    <a:pt x="56" y="565"/>
                  </a:cubicBezTo>
                  <a:cubicBezTo>
                    <a:pt x="68" y="558"/>
                    <a:pt x="99" y="559"/>
                    <a:pt x="115" y="555"/>
                  </a:cubicBezTo>
                  <a:cubicBezTo>
                    <a:pt x="181" y="542"/>
                    <a:pt x="238" y="537"/>
                    <a:pt x="291" y="512"/>
                  </a:cubicBezTo>
                  <a:cubicBezTo>
                    <a:pt x="274" y="494"/>
                    <a:pt x="258" y="471"/>
                    <a:pt x="245" y="446"/>
                  </a:cubicBezTo>
                  <a:cubicBezTo>
                    <a:pt x="231" y="422"/>
                    <a:pt x="219" y="391"/>
                    <a:pt x="216" y="362"/>
                  </a:cubicBezTo>
                  <a:cubicBezTo>
                    <a:pt x="213" y="332"/>
                    <a:pt x="219" y="301"/>
                    <a:pt x="225" y="273"/>
                  </a:cubicBezTo>
                  <a:cubicBezTo>
                    <a:pt x="234" y="228"/>
                    <a:pt x="264" y="186"/>
                    <a:pt x="308" y="178"/>
                  </a:cubicBezTo>
                  <a:cubicBezTo>
                    <a:pt x="313" y="177"/>
                    <a:pt x="320" y="179"/>
                    <a:pt x="327" y="178"/>
                  </a:cubicBezTo>
                  <a:cubicBezTo>
                    <a:pt x="332" y="178"/>
                    <a:pt x="339" y="175"/>
                    <a:pt x="344" y="174"/>
                  </a:cubicBezTo>
                  <a:cubicBezTo>
                    <a:pt x="367" y="173"/>
                    <a:pt x="392" y="182"/>
                    <a:pt x="415" y="186"/>
                  </a:cubicBezTo>
                  <a:cubicBezTo>
                    <a:pt x="410" y="166"/>
                    <a:pt x="410" y="143"/>
                    <a:pt x="409" y="118"/>
                  </a:cubicBezTo>
                  <a:cubicBezTo>
                    <a:pt x="408" y="104"/>
                    <a:pt x="405" y="90"/>
                    <a:pt x="405" y="76"/>
                  </a:cubicBezTo>
                  <a:cubicBezTo>
                    <a:pt x="406" y="65"/>
                    <a:pt x="410" y="55"/>
                    <a:pt x="410" y="45"/>
                  </a:cubicBezTo>
                  <a:cubicBezTo>
                    <a:pt x="410" y="36"/>
                    <a:pt x="405" y="28"/>
                    <a:pt x="411" y="21"/>
                  </a:cubicBezTo>
                  <a:cubicBezTo>
                    <a:pt x="422" y="17"/>
                    <a:pt x="436" y="16"/>
                    <a:pt x="446" y="24"/>
                  </a:cubicBezTo>
                  <a:cubicBezTo>
                    <a:pt x="444" y="48"/>
                    <a:pt x="433" y="72"/>
                    <a:pt x="431" y="101"/>
                  </a:cubicBezTo>
                  <a:cubicBezTo>
                    <a:pt x="430" y="120"/>
                    <a:pt x="429" y="136"/>
                    <a:pt x="429" y="156"/>
                  </a:cubicBezTo>
                  <a:cubicBezTo>
                    <a:pt x="430" y="156"/>
                    <a:pt x="430" y="157"/>
                    <a:pt x="431" y="157"/>
                  </a:cubicBezTo>
                  <a:cubicBezTo>
                    <a:pt x="433" y="139"/>
                    <a:pt x="434" y="120"/>
                    <a:pt x="443" y="107"/>
                  </a:cubicBezTo>
                  <a:cubicBezTo>
                    <a:pt x="446" y="102"/>
                    <a:pt x="454" y="99"/>
                    <a:pt x="459" y="95"/>
                  </a:cubicBezTo>
                  <a:cubicBezTo>
                    <a:pt x="461" y="93"/>
                    <a:pt x="465" y="90"/>
                    <a:pt x="466" y="88"/>
                  </a:cubicBezTo>
                  <a:cubicBezTo>
                    <a:pt x="472" y="82"/>
                    <a:pt x="473" y="71"/>
                    <a:pt x="479" y="62"/>
                  </a:cubicBezTo>
                  <a:cubicBezTo>
                    <a:pt x="483" y="56"/>
                    <a:pt x="494" y="47"/>
                    <a:pt x="499" y="45"/>
                  </a:cubicBezTo>
                  <a:cubicBezTo>
                    <a:pt x="509" y="40"/>
                    <a:pt x="521" y="45"/>
                    <a:pt x="531" y="39"/>
                  </a:cubicBezTo>
                  <a:cubicBezTo>
                    <a:pt x="544" y="31"/>
                    <a:pt x="546" y="16"/>
                    <a:pt x="558" y="10"/>
                  </a:cubicBezTo>
                  <a:cubicBezTo>
                    <a:pt x="572" y="3"/>
                    <a:pt x="598" y="0"/>
                    <a:pt x="611" y="10"/>
                  </a:cubicBezTo>
                  <a:cubicBezTo>
                    <a:pt x="617" y="15"/>
                    <a:pt x="625" y="26"/>
                    <a:pt x="634" y="27"/>
                  </a:cubicBezTo>
                  <a:cubicBezTo>
                    <a:pt x="647" y="29"/>
                    <a:pt x="663" y="26"/>
                    <a:pt x="678" y="29"/>
                  </a:cubicBezTo>
                  <a:cubicBezTo>
                    <a:pt x="690" y="30"/>
                    <a:pt x="701" y="35"/>
                    <a:pt x="710" y="40"/>
                  </a:cubicBezTo>
                  <a:cubicBezTo>
                    <a:pt x="714" y="42"/>
                    <a:pt x="718" y="39"/>
                    <a:pt x="721" y="42"/>
                  </a:cubicBezTo>
                  <a:close/>
                  <a:moveTo>
                    <a:pt x="659" y="35"/>
                  </a:moveTo>
                  <a:cubicBezTo>
                    <a:pt x="651" y="35"/>
                    <a:pt x="643" y="41"/>
                    <a:pt x="636" y="40"/>
                  </a:cubicBezTo>
                  <a:cubicBezTo>
                    <a:pt x="628" y="39"/>
                    <a:pt x="624" y="31"/>
                    <a:pt x="616" y="31"/>
                  </a:cubicBezTo>
                  <a:cubicBezTo>
                    <a:pt x="603" y="11"/>
                    <a:pt x="588" y="11"/>
                    <a:pt x="563" y="19"/>
                  </a:cubicBezTo>
                  <a:cubicBezTo>
                    <a:pt x="547" y="31"/>
                    <a:pt x="538" y="58"/>
                    <a:pt x="509" y="52"/>
                  </a:cubicBezTo>
                  <a:cubicBezTo>
                    <a:pt x="507" y="56"/>
                    <a:pt x="502" y="55"/>
                    <a:pt x="499" y="57"/>
                  </a:cubicBezTo>
                  <a:cubicBezTo>
                    <a:pt x="499" y="57"/>
                    <a:pt x="498" y="56"/>
                    <a:pt x="497" y="57"/>
                  </a:cubicBezTo>
                  <a:cubicBezTo>
                    <a:pt x="500" y="58"/>
                    <a:pt x="493" y="61"/>
                    <a:pt x="491" y="62"/>
                  </a:cubicBezTo>
                  <a:cubicBezTo>
                    <a:pt x="481" y="80"/>
                    <a:pt x="474" y="100"/>
                    <a:pt x="455" y="108"/>
                  </a:cubicBezTo>
                  <a:cubicBezTo>
                    <a:pt x="442" y="121"/>
                    <a:pt x="439" y="156"/>
                    <a:pt x="444" y="173"/>
                  </a:cubicBezTo>
                  <a:cubicBezTo>
                    <a:pt x="448" y="160"/>
                    <a:pt x="463" y="149"/>
                    <a:pt x="469" y="135"/>
                  </a:cubicBezTo>
                  <a:cubicBezTo>
                    <a:pt x="473" y="124"/>
                    <a:pt x="470" y="108"/>
                    <a:pt x="481" y="105"/>
                  </a:cubicBezTo>
                  <a:cubicBezTo>
                    <a:pt x="479" y="111"/>
                    <a:pt x="475" y="120"/>
                    <a:pt x="480" y="123"/>
                  </a:cubicBezTo>
                  <a:cubicBezTo>
                    <a:pt x="484" y="114"/>
                    <a:pt x="493" y="109"/>
                    <a:pt x="499" y="101"/>
                  </a:cubicBezTo>
                  <a:cubicBezTo>
                    <a:pt x="499" y="91"/>
                    <a:pt x="509" y="73"/>
                    <a:pt x="517" y="71"/>
                  </a:cubicBezTo>
                  <a:cubicBezTo>
                    <a:pt x="516" y="82"/>
                    <a:pt x="509" y="86"/>
                    <a:pt x="507" y="96"/>
                  </a:cubicBezTo>
                  <a:cubicBezTo>
                    <a:pt x="522" y="91"/>
                    <a:pt x="535" y="78"/>
                    <a:pt x="550" y="76"/>
                  </a:cubicBezTo>
                  <a:cubicBezTo>
                    <a:pt x="560" y="65"/>
                    <a:pt x="581" y="59"/>
                    <a:pt x="593" y="55"/>
                  </a:cubicBezTo>
                  <a:cubicBezTo>
                    <a:pt x="590" y="63"/>
                    <a:pt x="581" y="64"/>
                    <a:pt x="577" y="71"/>
                  </a:cubicBezTo>
                  <a:cubicBezTo>
                    <a:pt x="594" y="65"/>
                    <a:pt x="616" y="69"/>
                    <a:pt x="638" y="65"/>
                  </a:cubicBezTo>
                  <a:cubicBezTo>
                    <a:pt x="654" y="62"/>
                    <a:pt x="672" y="49"/>
                    <a:pt x="689" y="51"/>
                  </a:cubicBezTo>
                  <a:cubicBezTo>
                    <a:pt x="664" y="81"/>
                    <a:pt x="605" y="69"/>
                    <a:pt x="568" y="83"/>
                  </a:cubicBezTo>
                  <a:cubicBezTo>
                    <a:pt x="580" y="90"/>
                    <a:pt x="598" y="97"/>
                    <a:pt x="602" y="107"/>
                  </a:cubicBezTo>
                  <a:cubicBezTo>
                    <a:pt x="588" y="104"/>
                    <a:pt x="572" y="89"/>
                    <a:pt x="553" y="88"/>
                  </a:cubicBezTo>
                  <a:cubicBezTo>
                    <a:pt x="539" y="88"/>
                    <a:pt x="528" y="96"/>
                    <a:pt x="517" y="103"/>
                  </a:cubicBezTo>
                  <a:cubicBezTo>
                    <a:pt x="532" y="106"/>
                    <a:pt x="545" y="111"/>
                    <a:pt x="555" y="120"/>
                  </a:cubicBezTo>
                  <a:cubicBezTo>
                    <a:pt x="540" y="121"/>
                    <a:pt x="521" y="105"/>
                    <a:pt x="506" y="112"/>
                  </a:cubicBezTo>
                  <a:cubicBezTo>
                    <a:pt x="493" y="118"/>
                    <a:pt x="484" y="130"/>
                    <a:pt x="476" y="142"/>
                  </a:cubicBezTo>
                  <a:cubicBezTo>
                    <a:pt x="490" y="139"/>
                    <a:pt x="510" y="134"/>
                    <a:pt x="520" y="143"/>
                  </a:cubicBezTo>
                  <a:cubicBezTo>
                    <a:pt x="500" y="140"/>
                    <a:pt x="483" y="152"/>
                    <a:pt x="466" y="154"/>
                  </a:cubicBezTo>
                  <a:cubicBezTo>
                    <a:pt x="459" y="166"/>
                    <a:pt x="446" y="180"/>
                    <a:pt x="446" y="196"/>
                  </a:cubicBezTo>
                  <a:cubicBezTo>
                    <a:pt x="447" y="190"/>
                    <a:pt x="451" y="188"/>
                    <a:pt x="451" y="182"/>
                  </a:cubicBezTo>
                  <a:cubicBezTo>
                    <a:pt x="462" y="174"/>
                    <a:pt x="469" y="165"/>
                    <a:pt x="484" y="162"/>
                  </a:cubicBezTo>
                  <a:cubicBezTo>
                    <a:pt x="495" y="159"/>
                    <a:pt x="509" y="161"/>
                    <a:pt x="520" y="157"/>
                  </a:cubicBezTo>
                  <a:cubicBezTo>
                    <a:pt x="533" y="152"/>
                    <a:pt x="535" y="136"/>
                    <a:pt x="550" y="135"/>
                  </a:cubicBezTo>
                  <a:cubicBezTo>
                    <a:pt x="575" y="156"/>
                    <a:pt x="611" y="141"/>
                    <a:pt x="613" y="106"/>
                  </a:cubicBezTo>
                  <a:cubicBezTo>
                    <a:pt x="624" y="96"/>
                    <a:pt x="644" y="101"/>
                    <a:pt x="658" y="96"/>
                  </a:cubicBezTo>
                  <a:cubicBezTo>
                    <a:pt x="682" y="88"/>
                    <a:pt x="691" y="67"/>
                    <a:pt x="707" y="49"/>
                  </a:cubicBezTo>
                  <a:cubicBezTo>
                    <a:pt x="690" y="44"/>
                    <a:pt x="677" y="34"/>
                    <a:pt x="659" y="35"/>
                  </a:cubicBezTo>
                  <a:close/>
                  <a:moveTo>
                    <a:pt x="425" y="29"/>
                  </a:moveTo>
                  <a:cubicBezTo>
                    <a:pt x="408" y="63"/>
                    <a:pt x="415" y="112"/>
                    <a:pt x="420" y="149"/>
                  </a:cubicBezTo>
                  <a:cubicBezTo>
                    <a:pt x="424" y="117"/>
                    <a:pt x="421" y="84"/>
                    <a:pt x="429" y="56"/>
                  </a:cubicBezTo>
                  <a:cubicBezTo>
                    <a:pt x="431" y="47"/>
                    <a:pt x="440" y="37"/>
                    <a:pt x="433" y="29"/>
                  </a:cubicBezTo>
                  <a:cubicBezTo>
                    <a:pt x="431" y="25"/>
                    <a:pt x="429" y="30"/>
                    <a:pt x="425" y="29"/>
                  </a:cubicBezTo>
                  <a:close/>
                  <a:moveTo>
                    <a:pt x="431" y="176"/>
                  </a:moveTo>
                  <a:cubicBezTo>
                    <a:pt x="433" y="186"/>
                    <a:pt x="435" y="171"/>
                    <a:pt x="430" y="167"/>
                  </a:cubicBezTo>
                  <a:cubicBezTo>
                    <a:pt x="430" y="173"/>
                    <a:pt x="431" y="173"/>
                    <a:pt x="431" y="176"/>
                  </a:cubicBezTo>
                  <a:close/>
                  <a:moveTo>
                    <a:pt x="500" y="501"/>
                  </a:moveTo>
                  <a:cubicBezTo>
                    <a:pt x="509" y="507"/>
                    <a:pt x="478" y="542"/>
                    <a:pt x="470" y="544"/>
                  </a:cubicBezTo>
                  <a:cubicBezTo>
                    <a:pt x="469" y="544"/>
                    <a:pt x="469" y="545"/>
                    <a:pt x="470" y="545"/>
                  </a:cubicBezTo>
                  <a:cubicBezTo>
                    <a:pt x="475" y="545"/>
                    <a:pt x="485" y="549"/>
                    <a:pt x="491" y="552"/>
                  </a:cubicBezTo>
                  <a:cubicBezTo>
                    <a:pt x="527" y="556"/>
                    <a:pt x="553" y="542"/>
                    <a:pt x="573" y="526"/>
                  </a:cubicBezTo>
                  <a:cubicBezTo>
                    <a:pt x="581" y="519"/>
                    <a:pt x="590" y="514"/>
                    <a:pt x="594" y="509"/>
                  </a:cubicBezTo>
                  <a:cubicBezTo>
                    <a:pt x="605" y="497"/>
                    <a:pt x="616" y="468"/>
                    <a:pt x="617" y="457"/>
                  </a:cubicBezTo>
                  <a:cubicBezTo>
                    <a:pt x="619" y="454"/>
                    <a:pt x="622" y="451"/>
                    <a:pt x="624" y="448"/>
                  </a:cubicBezTo>
                  <a:cubicBezTo>
                    <a:pt x="637" y="409"/>
                    <a:pt x="650" y="359"/>
                    <a:pt x="648" y="315"/>
                  </a:cubicBezTo>
                  <a:cubicBezTo>
                    <a:pt x="646" y="277"/>
                    <a:pt x="638" y="232"/>
                    <a:pt x="612" y="215"/>
                  </a:cubicBezTo>
                  <a:cubicBezTo>
                    <a:pt x="579" y="195"/>
                    <a:pt x="530" y="178"/>
                    <a:pt x="486" y="187"/>
                  </a:cubicBezTo>
                  <a:cubicBezTo>
                    <a:pt x="466" y="191"/>
                    <a:pt x="449" y="204"/>
                    <a:pt x="434" y="219"/>
                  </a:cubicBezTo>
                  <a:cubicBezTo>
                    <a:pt x="428" y="220"/>
                    <a:pt x="419" y="225"/>
                    <a:pt x="411" y="228"/>
                  </a:cubicBezTo>
                  <a:cubicBezTo>
                    <a:pt x="401" y="225"/>
                    <a:pt x="392" y="225"/>
                    <a:pt x="384" y="227"/>
                  </a:cubicBezTo>
                  <a:cubicBezTo>
                    <a:pt x="379" y="220"/>
                    <a:pt x="366" y="221"/>
                    <a:pt x="369" y="207"/>
                  </a:cubicBezTo>
                  <a:cubicBezTo>
                    <a:pt x="373" y="207"/>
                    <a:pt x="374" y="205"/>
                    <a:pt x="377" y="204"/>
                  </a:cubicBezTo>
                  <a:cubicBezTo>
                    <a:pt x="385" y="216"/>
                    <a:pt x="409" y="220"/>
                    <a:pt x="423" y="213"/>
                  </a:cubicBezTo>
                  <a:cubicBezTo>
                    <a:pt x="423" y="208"/>
                    <a:pt x="418" y="201"/>
                    <a:pt x="416" y="194"/>
                  </a:cubicBezTo>
                  <a:cubicBezTo>
                    <a:pt x="407" y="198"/>
                    <a:pt x="399" y="191"/>
                    <a:pt x="390" y="189"/>
                  </a:cubicBezTo>
                  <a:cubicBezTo>
                    <a:pt x="351" y="182"/>
                    <a:pt x="300" y="185"/>
                    <a:pt x="273" y="208"/>
                  </a:cubicBezTo>
                  <a:cubicBezTo>
                    <a:pt x="268" y="213"/>
                    <a:pt x="260" y="217"/>
                    <a:pt x="257" y="220"/>
                  </a:cubicBezTo>
                  <a:cubicBezTo>
                    <a:pt x="228" y="253"/>
                    <a:pt x="218" y="338"/>
                    <a:pt x="231" y="384"/>
                  </a:cubicBezTo>
                  <a:cubicBezTo>
                    <a:pt x="242" y="423"/>
                    <a:pt x="259" y="468"/>
                    <a:pt x="288" y="496"/>
                  </a:cubicBezTo>
                  <a:cubicBezTo>
                    <a:pt x="314" y="520"/>
                    <a:pt x="336" y="543"/>
                    <a:pt x="372" y="552"/>
                  </a:cubicBezTo>
                  <a:cubicBezTo>
                    <a:pt x="391" y="557"/>
                    <a:pt x="406" y="549"/>
                    <a:pt x="423" y="547"/>
                  </a:cubicBezTo>
                  <a:cubicBezTo>
                    <a:pt x="401" y="534"/>
                    <a:pt x="381" y="519"/>
                    <a:pt x="375" y="491"/>
                  </a:cubicBezTo>
                  <a:cubicBezTo>
                    <a:pt x="393" y="509"/>
                    <a:pt x="406" y="531"/>
                    <a:pt x="431" y="541"/>
                  </a:cubicBezTo>
                  <a:cubicBezTo>
                    <a:pt x="448" y="541"/>
                    <a:pt x="459" y="537"/>
                    <a:pt x="475" y="529"/>
                  </a:cubicBezTo>
                  <a:cubicBezTo>
                    <a:pt x="482" y="525"/>
                    <a:pt x="491" y="495"/>
                    <a:pt x="500" y="501"/>
                  </a:cubicBezTo>
                  <a:close/>
                  <a:moveTo>
                    <a:pt x="333" y="549"/>
                  </a:moveTo>
                  <a:cubicBezTo>
                    <a:pt x="325" y="539"/>
                    <a:pt x="313" y="532"/>
                    <a:pt x="303" y="523"/>
                  </a:cubicBezTo>
                  <a:cubicBezTo>
                    <a:pt x="303" y="524"/>
                    <a:pt x="302" y="525"/>
                    <a:pt x="301" y="524"/>
                  </a:cubicBezTo>
                  <a:cubicBezTo>
                    <a:pt x="301" y="524"/>
                    <a:pt x="297" y="527"/>
                    <a:pt x="292" y="524"/>
                  </a:cubicBezTo>
                  <a:cubicBezTo>
                    <a:pt x="259" y="537"/>
                    <a:pt x="224" y="545"/>
                    <a:pt x="186" y="553"/>
                  </a:cubicBezTo>
                  <a:cubicBezTo>
                    <a:pt x="169" y="556"/>
                    <a:pt x="149" y="558"/>
                    <a:pt x="130" y="562"/>
                  </a:cubicBezTo>
                  <a:cubicBezTo>
                    <a:pt x="108" y="566"/>
                    <a:pt x="73" y="569"/>
                    <a:pt x="59" y="584"/>
                  </a:cubicBezTo>
                  <a:cubicBezTo>
                    <a:pt x="114" y="601"/>
                    <a:pt x="203" y="612"/>
                    <a:pt x="261" y="609"/>
                  </a:cubicBezTo>
                  <a:cubicBezTo>
                    <a:pt x="281" y="615"/>
                    <a:pt x="302" y="611"/>
                    <a:pt x="324" y="613"/>
                  </a:cubicBezTo>
                  <a:cubicBezTo>
                    <a:pt x="365" y="616"/>
                    <a:pt x="408" y="625"/>
                    <a:pt x="451" y="628"/>
                  </a:cubicBezTo>
                  <a:cubicBezTo>
                    <a:pt x="523" y="632"/>
                    <a:pt x="602" y="643"/>
                    <a:pt x="678" y="646"/>
                  </a:cubicBezTo>
                  <a:cubicBezTo>
                    <a:pt x="692" y="647"/>
                    <a:pt x="707" y="650"/>
                    <a:pt x="720" y="649"/>
                  </a:cubicBezTo>
                  <a:cubicBezTo>
                    <a:pt x="728" y="648"/>
                    <a:pt x="733" y="648"/>
                    <a:pt x="738" y="643"/>
                  </a:cubicBezTo>
                  <a:cubicBezTo>
                    <a:pt x="741" y="644"/>
                    <a:pt x="743" y="646"/>
                    <a:pt x="746" y="645"/>
                  </a:cubicBezTo>
                  <a:cubicBezTo>
                    <a:pt x="808" y="611"/>
                    <a:pt x="883" y="589"/>
                    <a:pt x="942" y="552"/>
                  </a:cubicBezTo>
                  <a:cubicBezTo>
                    <a:pt x="944" y="554"/>
                    <a:pt x="945" y="551"/>
                    <a:pt x="949" y="552"/>
                  </a:cubicBezTo>
                  <a:cubicBezTo>
                    <a:pt x="998" y="525"/>
                    <a:pt x="1045" y="497"/>
                    <a:pt x="1095" y="471"/>
                  </a:cubicBezTo>
                  <a:cubicBezTo>
                    <a:pt x="1080" y="476"/>
                    <a:pt x="1071" y="466"/>
                    <a:pt x="1056" y="472"/>
                  </a:cubicBezTo>
                  <a:cubicBezTo>
                    <a:pt x="1034" y="466"/>
                    <a:pt x="1012" y="469"/>
                    <a:pt x="990" y="468"/>
                  </a:cubicBezTo>
                  <a:cubicBezTo>
                    <a:pt x="983" y="468"/>
                    <a:pt x="976" y="464"/>
                    <a:pt x="968" y="463"/>
                  </a:cubicBezTo>
                  <a:cubicBezTo>
                    <a:pt x="958" y="462"/>
                    <a:pt x="947" y="463"/>
                    <a:pt x="936" y="462"/>
                  </a:cubicBezTo>
                  <a:cubicBezTo>
                    <a:pt x="917" y="461"/>
                    <a:pt x="903" y="458"/>
                    <a:pt x="886" y="458"/>
                  </a:cubicBezTo>
                  <a:cubicBezTo>
                    <a:pt x="875" y="458"/>
                    <a:pt x="865" y="461"/>
                    <a:pt x="855" y="460"/>
                  </a:cubicBezTo>
                  <a:cubicBezTo>
                    <a:pt x="807" y="454"/>
                    <a:pt x="743" y="441"/>
                    <a:pt x="694" y="446"/>
                  </a:cubicBezTo>
                  <a:cubicBezTo>
                    <a:pt x="691" y="443"/>
                    <a:pt x="685" y="444"/>
                    <a:pt x="682" y="442"/>
                  </a:cubicBezTo>
                  <a:cubicBezTo>
                    <a:pt x="663" y="447"/>
                    <a:pt x="649" y="456"/>
                    <a:pt x="632" y="461"/>
                  </a:cubicBezTo>
                  <a:cubicBezTo>
                    <a:pt x="617" y="494"/>
                    <a:pt x="600" y="531"/>
                    <a:pt x="568" y="549"/>
                  </a:cubicBezTo>
                  <a:cubicBezTo>
                    <a:pt x="543" y="564"/>
                    <a:pt x="505" y="569"/>
                    <a:pt x="471" y="557"/>
                  </a:cubicBezTo>
                  <a:cubicBezTo>
                    <a:pt x="472" y="563"/>
                    <a:pt x="480" y="562"/>
                    <a:pt x="480" y="569"/>
                  </a:cubicBezTo>
                  <a:cubicBezTo>
                    <a:pt x="478" y="571"/>
                    <a:pt x="478" y="575"/>
                    <a:pt x="475" y="577"/>
                  </a:cubicBezTo>
                  <a:cubicBezTo>
                    <a:pt x="462" y="580"/>
                    <a:pt x="457" y="570"/>
                    <a:pt x="446" y="573"/>
                  </a:cubicBezTo>
                  <a:cubicBezTo>
                    <a:pt x="434" y="576"/>
                    <a:pt x="429" y="593"/>
                    <a:pt x="416" y="584"/>
                  </a:cubicBezTo>
                  <a:cubicBezTo>
                    <a:pt x="415" y="576"/>
                    <a:pt x="410" y="571"/>
                    <a:pt x="408" y="563"/>
                  </a:cubicBezTo>
                  <a:cubicBezTo>
                    <a:pt x="380" y="570"/>
                    <a:pt x="359" y="556"/>
                    <a:pt x="333" y="549"/>
                  </a:cubicBezTo>
                  <a:close/>
                  <a:moveTo>
                    <a:pt x="959" y="684"/>
                  </a:moveTo>
                  <a:cubicBezTo>
                    <a:pt x="973" y="676"/>
                    <a:pt x="985" y="667"/>
                    <a:pt x="998" y="660"/>
                  </a:cubicBezTo>
                  <a:cubicBezTo>
                    <a:pt x="1026" y="646"/>
                    <a:pt x="1049" y="627"/>
                    <a:pt x="1073" y="610"/>
                  </a:cubicBezTo>
                  <a:cubicBezTo>
                    <a:pt x="1095" y="594"/>
                    <a:pt x="1125" y="583"/>
                    <a:pt x="1140" y="565"/>
                  </a:cubicBezTo>
                  <a:cubicBezTo>
                    <a:pt x="1163" y="539"/>
                    <a:pt x="1162" y="481"/>
                    <a:pt x="1120" y="473"/>
                  </a:cubicBezTo>
                  <a:cubicBezTo>
                    <a:pt x="1119" y="472"/>
                    <a:pt x="1113" y="476"/>
                    <a:pt x="1112" y="479"/>
                  </a:cubicBezTo>
                  <a:cubicBezTo>
                    <a:pt x="1099" y="479"/>
                    <a:pt x="1089" y="488"/>
                    <a:pt x="1076" y="494"/>
                  </a:cubicBezTo>
                  <a:cubicBezTo>
                    <a:pt x="1067" y="499"/>
                    <a:pt x="1057" y="503"/>
                    <a:pt x="1049" y="508"/>
                  </a:cubicBezTo>
                  <a:cubicBezTo>
                    <a:pt x="957" y="564"/>
                    <a:pt x="856" y="608"/>
                    <a:pt x="751" y="651"/>
                  </a:cubicBezTo>
                  <a:cubicBezTo>
                    <a:pt x="780" y="683"/>
                    <a:pt x="793" y="748"/>
                    <a:pt x="776" y="791"/>
                  </a:cubicBezTo>
                  <a:cubicBezTo>
                    <a:pt x="830" y="761"/>
                    <a:pt x="901" y="717"/>
                    <a:pt x="959" y="684"/>
                  </a:cubicBezTo>
                  <a:close/>
                  <a:moveTo>
                    <a:pt x="448" y="558"/>
                  </a:moveTo>
                  <a:cubicBezTo>
                    <a:pt x="451" y="559"/>
                    <a:pt x="458" y="564"/>
                    <a:pt x="461" y="562"/>
                  </a:cubicBezTo>
                  <a:cubicBezTo>
                    <a:pt x="458" y="562"/>
                    <a:pt x="459" y="559"/>
                    <a:pt x="459" y="555"/>
                  </a:cubicBezTo>
                  <a:cubicBezTo>
                    <a:pt x="453" y="555"/>
                    <a:pt x="450" y="555"/>
                    <a:pt x="448" y="558"/>
                  </a:cubicBezTo>
                  <a:close/>
                  <a:moveTo>
                    <a:pt x="421" y="560"/>
                  </a:moveTo>
                  <a:cubicBezTo>
                    <a:pt x="421" y="561"/>
                    <a:pt x="421" y="563"/>
                    <a:pt x="420" y="563"/>
                  </a:cubicBezTo>
                  <a:cubicBezTo>
                    <a:pt x="421" y="567"/>
                    <a:pt x="422" y="571"/>
                    <a:pt x="425" y="573"/>
                  </a:cubicBezTo>
                  <a:cubicBezTo>
                    <a:pt x="432" y="570"/>
                    <a:pt x="436" y="564"/>
                    <a:pt x="441" y="559"/>
                  </a:cubicBezTo>
                  <a:cubicBezTo>
                    <a:pt x="434" y="562"/>
                    <a:pt x="429" y="561"/>
                    <a:pt x="421" y="560"/>
                  </a:cubicBezTo>
                  <a:close/>
                  <a:moveTo>
                    <a:pt x="1205" y="572"/>
                  </a:moveTo>
                  <a:cubicBezTo>
                    <a:pt x="1188" y="566"/>
                    <a:pt x="1167" y="571"/>
                    <a:pt x="1150" y="569"/>
                  </a:cubicBezTo>
                  <a:cubicBezTo>
                    <a:pt x="1133" y="589"/>
                    <a:pt x="1109" y="599"/>
                    <a:pt x="1086" y="614"/>
                  </a:cubicBezTo>
                  <a:cubicBezTo>
                    <a:pt x="1072" y="624"/>
                    <a:pt x="1058" y="635"/>
                    <a:pt x="1044" y="645"/>
                  </a:cubicBezTo>
                  <a:cubicBezTo>
                    <a:pt x="1015" y="665"/>
                    <a:pt x="984" y="683"/>
                    <a:pt x="953" y="700"/>
                  </a:cubicBezTo>
                  <a:cubicBezTo>
                    <a:pt x="891" y="735"/>
                    <a:pt x="831" y="774"/>
                    <a:pt x="768" y="807"/>
                  </a:cubicBezTo>
                  <a:cubicBezTo>
                    <a:pt x="758" y="807"/>
                    <a:pt x="754" y="812"/>
                    <a:pt x="748" y="812"/>
                  </a:cubicBezTo>
                  <a:cubicBezTo>
                    <a:pt x="745" y="812"/>
                    <a:pt x="745" y="808"/>
                    <a:pt x="744" y="812"/>
                  </a:cubicBezTo>
                  <a:cubicBezTo>
                    <a:pt x="730" y="801"/>
                    <a:pt x="719" y="809"/>
                    <a:pt x="699" y="806"/>
                  </a:cubicBezTo>
                  <a:cubicBezTo>
                    <a:pt x="685" y="804"/>
                    <a:pt x="669" y="798"/>
                    <a:pt x="655" y="796"/>
                  </a:cubicBezTo>
                  <a:cubicBezTo>
                    <a:pt x="638" y="793"/>
                    <a:pt x="621" y="792"/>
                    <a:pt x="603" y="788"/>
                  </a:cubicBezTo>
                  <a:cubicBezTo>
                    <a:pt x="545" y="777"/>
                    <a:pt x="498" y="775"/>
                    <a:pt x="446" y="768"/>
                  </a:cubicBezTo>
                  <a:cubicBezTo>
                    <a:pt x="411" y="764"/>
                    <a:pt x="376" y="757"/>
                    <a:pt x="340" y="753"/>
                  </a:cubicBezTo>
                  <a:cubicBezTo>
                    <a:pt x="269" y="746"/>
                    <a:pt x="198" y="734"/>
                    <a:pt x="127" y="722"/>
                  </a:cubicBezTo>
                  <a:cubicBezTo>
                    <a:pt x="105" y="736"/>
                    <a:pt x="81" y="748"/>
                    <a:pt x="56" y="757"/>
                  </a:cubicBezTo>
                  <a:cubicBezTo>
                    <a:pt x="43" y="762"/>
                    <a:pt x="23" y="764"/>
                    <a:pt x="23" y="780"/>
                  </a:cubicBezTo>
                  <a:cubicBezTo>
                    <a:pt x="86" y="776"/>
                    <a:pt x="159" y="792"/>
                    <a:pt x="226" y="797"/>
                  </a:cubicBezTo>
                  <a:cubicBezTo>
                    <a:pt x="313" y="804"/>
                    <a:pt x="402" y="813"/>
                    <a:pt x="491" y="826"/>
                  </a:cubicBezTo>
                  <a:cubicBezTo>
                    <a:pt x="525" y="830"/>
                    <a:pt x="560" y="835"/>
                    <a:pt x="594" y="837"/>
                  </a:cubicBezTo>
                  <a:cubicBezTo>
                    <a:pt x="634" y="839"/>
                    <a:pt x="671" y="838"/>
                    <a:pt x="708" y="844"/>
                  </a:cubicBezTo>
                  <a:cubicBezTo>
                    <a:pt x="721" y="846"/>
                    <a:pt x="732" y="851"/>
                    <a:pt x="745" y="852"/>
                  </a:cubicBezTo>
                  <a:cubicBezTo>
                    <a:pt x="754" y="853"/>
                    <a:pt x="763" y="849"/>
                    <a:pt x="770" y="854"/>
                  </a:cubicBezTo>
                  <a:cubicBezTo>
                    <a:pt x="779" y="846"/>
                    <a:pt x="790" y="834"/>
                    <a:pt x="802" y="843"/>
                  </a:cubicBezTo>
                  <a:cubicBezTo>
                    <a:pt x="829" y="821"/>
                    <a:pt x="860" y="802"/>
                    <a:pt x="891" y="785"/>
                  </a:cubicBezTo>
                  <a:cubicBezTo>
                    <a:pt x="922" y="767"/>
                    <a:pt x="950" y="745"/>
                    <a:pt x="980" y="726"/>
                  </a:cubicBezTo>
                  <a:cubicBezTo>
                    <a:pt x="1011" y="707"/>
                    <a:pt x="1040" y="687"/>
                    <a:pt x="1070" y="669"/>
                  </a:cubicBezTo>
                  <a:cubicBezTo>
                    <a:pt x="1101" y="650"/>
                    <a:pt x="1127" y="626"/>
                    <a:pt x="1155" y="605"/>
                  </a:cubicBezTo>
                  <a:cubicBezTo>
                    <a:pt x="1166" y="596"/>
                    <a:pt x="1178" y="587"/>
                    <a:pt x="1191" y="585"/>
                  </a:cubicBezTo>
                  <a:cubicBezTo>
                    <a:pt x="1195" y="593"/>
                    <a:pt x="1186" y="597"/>
                    <a:pt x="1181" y="599"/>
                  </a:cubicBezTo>
                  <a:cubicBezTo>
                    <a:pt x="1218" y="633"/>
                    <a:pt x="1214" y="695"/>
                    <a:pt x="1205" y="750"/>
                  </a:cubicBezTo>
                  <a:cubicBezTo>
                    <a:pt x="1247" y="708"/>
                    <a:pt x="1239" y="613"/>
                    <a:pt x="1205" y="572"/>
                  </a:cubicBezTo>
                  <a:close/>
                  <a:moveTo>
                    <a:pt x="373" y="628"/>
                  </a:moveTo>
                  <a:cubicBezTo>
                    <a:pt x="271" y="616"/>
                    <a:pt x="167" y="624"/>
                    <a:pt x="78" y="599"/>
                  </a:cubicBezTo>
                  <a:cubicBezTo>
                    <a:pt x="76" y="599"/>
                    <a:pt x="76" y="600"/>
                    <a:pt x="75" y="600"/>
                  </a:cubicBezTo>
                  <a:cubicBezTo>
                    <a:pt x="76" y="622"/>
                    <a:pt x="107" y="603"/>
                    <a:pt x="119" y="615"/>
                  </a:cubicBezTo>
                  <a:cubicBezTo>
                    <a:pt x="105" y="623"/>
                    <a:pt x="82" y="613"/>
                    <a:pt x="76" y="629"/>
                  </a:cubicBezTo>
                  <a:cubicBezTo>
                    <a:pt x="89" y="629"/>
                    <a:pt x="101" y="633"/>
                    <a:pt x="113" y="636"/>
                  </a:cubicBezTo>
                  <a:cubicBezTo>
                    <a:pt x="125" y="639"/>
                    <a:pt x="139" y="639"/>
                    <a:pt x="147" y="648"/>
                  </a:cubicBezTo>
                  <a:cubicBezTo>
                    <a:pt x="120" y="646"/>
                    <a:pt x="99" y="635"/>
                    <a:pt x="76" y="641"/>
                  </a:cubicBezTo>
                  <a:cubicBezTo>
                    <a:pt x="77" y="647"/>
                    <a:pt x="78" y="648"/>
                    <a:pt x="75" y="653"/>
                  </a:cubicBezTo>
                  <a:cubicBezTo>
                    <a:pt x="111" y="660"/>
                    <a:pt x="142" y="659"/>
                    <a:pt x="179" y="666"/>
                  </a:cubicBezTo>
                  <a:cubicBezTo>
                    <a:pt x="202" y="671"/>
                    <a:pt x="226" y="680"/>
                    <a:pt x="251" y="685"/>
                  </a:cubicBezTo>
                  <a:cubicBezTo>
                    <a:pt x="279" y="691"/>
                    <a:pt x="310" y="690"/>
                    <a:pt x="338" y="701"/>
                  </a:cubicBezTo>
                  <a:cubicBezTo>
                    <a:pt x="253" y="694"/>
                    <a:pt x="154" y="661"/>
                    <a:pt x="70" y="664"/>
                  </a:cubicBezTo>
                  <a:cubicBezTo>
                    <a:pt x="70" y="671"/>
                    <a:pt x="69" y="671"/>
                    <a:pt x="68" y="678"/>
                  </a:cubicBezTo>
                  <a:cubicBezTo>
                    <a:pt x="99" y="680"/>
                    <a:pt x="126" y="690"/>
                    <a:pt x="155" y="696"/>
                  </a:cubicBezTo>
                  <a:cubicBezTo>
                    <a:pt x="237" y="713"/>
                    <a:pt x="318" y="718"/>
                    <a:pt x="399" y="731"/>
                  </a:cubicBezTo>
                  <a:cubicBezTo>
                    <a:pt x="433" y="737"/>
                    <a:pt x="467" y="741"/>
                    <a:pt x="501" y="743"/>
                  </a:cubicBezTo>
                  <a:cubicBezTo>
                    <a:pt x="585" y="751"/>
                    <a:pt x="654" y="760"/>
                    <a:pt x="731" y="773"/>
                  </a:cubicBezTo>
                  <a:cubicBezTo>
                    <a:pt x="726" y="770"/>
                    <a:pt x="726" y="756"/>
                    <a:pt x="724" y="752"/>
                  </a:cubicBezTo>
                  <a:cubicBezTo>
                    <a:pt x="668" y="744"/>
                    <a:pt x="592" y="739"/>
                    <a:pt x="541" y="724"/>
                  </a:cubicBezTo>
                  <a:cubicBezTo>
                    <a:pt x="594" y="732"/>
                    <a:pt x="671" y="739"/>
                    <a:pt x="723" y="741"/>
                  </a:cubicBezTo>
                  <a:cubicBezTo>
                    <a:pt x="723" y="735"/>
                    <a:pt x="726" y="733"/>
                    <a:pt x="724" y="729"/>
                  </a:cubicBezTo>
                  <a:cubicBezTo>
                    <a:pt x="698" y="733"/>
                    <a:pt x="670" y="720"/>
                    <a:pt x="644" y="719"/>
                  </a:cubicBezTo>
                  <a:cubicBezTo>
                    <a:pt x="664" y="711"/>
                    <a:pt x="689" y="722"/>
                    <a:pt x="715" y="721"/>
                  </a:cubicBezTo>
                  <a:cubicBezTo>
                    <a:pt x="713" y="711"/>
                    <a:pt x="718" y="703"/>
                    <a:pt x="725" y="695"/>
                  </a:cubicBezTo>
                  <a:cubicBezTo>
                    <a:pt x="689" y="683"/>
                    <a:pt x="643" y="692"/>
                    <a:pt x="604" y="686"/>
                  </a:cubicBezTo>
                  <a:cubicBezTo>
                    <a:pt x="565" y="680"/>
                    <a:pt x="524" y="668"/>
                    <a:pt x="490" y="660"/>
                  </a:cubicBezTo>
                  <a:cubicBezTo>
                    <a:pt x="542" y="664"/>
                    <a:pt x="586" y="680"/>
                    <a:pt x="642" y="681"/>
                  </a:cubicBezTo>
                  <a:cubicBezTo>
                    <a:pt x="664" y="682"/>
                    <a:pt x="688" y="680"/>
                    <a:pt x="709" y="681"/>
                  </a:cubicBezTo>
                  <a:cubicBezTo>
                    <a:pt x="716" y="682"/>
                    <a:pt x="724" y="687"/>
                    <a:pt x="728" y="678"/>
                  </a:cubicBezTo>
                  <a:cubicBezTo>
                    <a:pt x="729" y="672"/>
                    <a:pt x="722" y="665"/>
                    <a:pt x="720" y="659"/>
                  </a:cubicBezTo>
                  <a:cubicBezTo>
                    <a:pt x="603" y="653"/>
                    <a:pt x="491" y="641"/>
                    <a:pt x="373" y="628"/>
                  </a:cubicBezTo>
                  <a:close/>
                  <a:moveTo>
                    <a:pt x="1187" y="762"/>
                  </a:moveTo>
                  <a:cubicBezTo>
                    <a:pt x="1184" y="755"/>
                    <a:pt x="1192" y="752"/>
                    <a:pt x="1195" y="746"/>
                  </a:cubicBezTo>
                  <a:cubicBezTo>
                    <a:pt x="1199" y="733"/>
                    <a:pt x="1200" y="712"/>
                    <a:pt x="1201" y="694"/>
                  </a:cubicBezTo>
                  <a:cubicBezTo>
                    <a:pt x="1204" y="653"/>
                    <a:pt x="1196" y="620"/>
                    <a:pt x="1171" y="607"/>
                  </a:cubicBezTo>
                  <a:cubicBezTo>
                    <a:pt x="1159" y="613"/>
                    <a:pt x="1149" y="620"/>
                    <a:pt x="1141" y="630"/>
                  </a:cubicBezTo>
                  <a:cubicBezTo>
                    <a:pt x="1168" y="671"/>
                    <a:pt x="1175" y="732"/>
                    <a:pt x="1161" y="782"/>
                  </a:cubicBezTo>
                  <a:cubicBezTo>
                    <a:pt x="1171" y="777"/>
                    <a:pt x="1178" y="768"/>
                    <a:pt x="1187" y="762"/>
                  </a:cubicBezTo>
                  <a:close/>
                  <a:moveTo>
                    <a:pt x="1159" y="726"/>
                  </a:moveTo>
                  <a:cubicBezTo>
                    <a:pt x="1158" y="691"/>
                    <a:pt x="1150" y="657"/>
                    <a:pt x="1132" y="636"/>
                  </a:cubicBezTo>
                  <a:cubicBezTo>
                    <a:pt x="1050" y="695"/>
                    <a:pt x="964" y="750"/>
                    <a:pt x="877" y="805"/>
                  </a:cubicBezTo>
                  <a:cubicBezTo>
                    <a:pt x="900" y="846"/>
                    <a:pt x="913" y="905"/>
                    <a:pt x="908" y="961"/>
                  </a:cubicBezTo>
                  <a:cubicBezTo>
                    <a:pt x="991" y="909"/>
                    <a:pt x="1069" y="850"/>
                    <a:pt x="1149" y="793"/>
                  </a:cubicBezTo>
                  <a:cubicBezTo>
                    <a:pt x="1152" y="774"/>
                    <a:pt x="1159" y="750"/>
                    <a:pt x="1159" y="726"/>
                  </a:cubicBezTo>
                  <a:close/>
                  <a:moveTo>
                    <a:pt x="764" y="752"/>
                  </a:moveTo>
                  <a:cubicBezTo>
                    <a:pt x="764" y="766"/>
                    <a:pt x="754" y="777"/>
                    <a:pt x="754" y="792"/>
                  </a:cubicBezTo>
                  <a:cubicBezTo>
                    <a:pt x="768" y="787"/>
                    <a:pt x="773" y="769"/>
                    <a:pt x="774" y="753"/>
                  </a:cubicBezTo>
                  <a:cubicBezTo>
                    <a:pt x="776" y="723"/>
                    <a:pt x="766" y="691"/>
                    <a:pt x="755" y="670"/>
                  </a:cubicBezTo>
                  <a:cubicBezTo>
                    <a:pt x="749" y="669"/>
                    <a:pt x="748" y="663"/>
                    <a:pt x="744" y="660"/>
                  </a:cubicBezTo>
                  <a:cubicBezTo>
                    <a:pt x="737" y="662"/>
                    <a:pt x="736" y="658"/>
                    <a:pt x="733" y="660"/>
                  </a:cubicBezTo>
                  <a:cubicBezTo>
                    <a:pt x="743" y="689"/>
                    <a:pt x="764" y="720"/>
                    <a:pt x="764" y="752"/>
                  </a:cubicBezTo>
                  <a:close/>
                  <a:moveTo>
                    <a:pt x="710" y="781"/>
                  </a:moveTo>
                  <a:cubicBezTo>
                    <a:pt x="665" y="771"/>
                    <a:pt x="625" y="766"/>
                    <a:pt x="581" y="760"/>
                  </a:cubicBezTo>
                  <a:cubicBezTo>
                    <a:pt x="557" y="756"/>
                    <a:pt x="533" y="755"/>
                    <a:pt x="509" y="753"/>
                  </a:cubicBezTo>
                  <a:cubicBezTo>
                    <a:pt x="459" y="751"/>
                    <a:pt x="408" y="739"/>
                    <a:pt x="353" y="734"/>
                  </a:cubicBezTo>
                  <a:cubicBezTo>
                    <a:pt x="277" y="726"/>
                    <a:pt x="205" y="716"/>
                    <a:pt x="127" y="700"/>
                  </a:cubicBezTo>
                  <a:cubicBezTo>
                    <a:pt x="99" y="694"/>
                    <a:pt x="54" y="677"/>
                    <a:pt x="44" y="697"/>
                  </a:cubicBezTo>
                  <a:cubicBezTo>
                    <a:pt x="141" y="720"/>
                    <a:pt x="251" y="731"/>
                    <a:pt x="360" y="746"/>
                  </a:cubicBezTo>
                  <a:cubicBezTo>
                    <a:pt x="388" y="750"/>
                    <a:pt x="415" y="756"/>
                    <a:pt x="441" y="758"/>
                  </a:cubicBezTo>
                  <a:cubicBezTo>
                    <a:pt x="467" y="761"/>
                    <a:pt x="493" y="762"/>
                    <a:pt x="518" y="765"/>
                  </a:cubicBezTo>
                  <a:cubicBezTo>
                    <a:pt x="558" y="769"/>
                    <a:pt x="599" y="778"/>
                    <a:pt x="638" y="783"/>
                  </a:cubicBezTo>
                  <a:cubicBezTo>
                    <a:pt x="663" y="787"/>
                    <a:pt x="696" y="793"/>
                    <a:pt x="713" y="793"/>
                  </a:cubicBezTo>
                  <a:cubicBezTo>
                    <a:pt x="721" y="794"/>
                    <a:pt x="731" y="795"/>
                    <a:pt x="736" y="791"/>
                  </a:cubicBezTo>
                  <a:cubicBezTo>
                    <a:pt x="732" y="785"/>
                    <a:pt x="720" y="783"/>
                    <a:pt x="710" y="781"/>
                  </a:cubicBezTo>
                  <a:close/>
                  <a:moveTo>
                    <a:pt x="739" y="864"/>
                  </a:moveTo>
                  <a:cubicBezTo>
                    <a:pt x="716" y="864"/>
                    <a:pt x="694" y="853"/>
                    <a:pt x="673" y="851"/>
                  </a:cubicBezTo>
                  <a:cubicBezTo>
                    <a:pt x="636" y="847"/>
                    <a:pt x="579" y="849"/>
                    <a:pt x="532" y="843"/>
                  </a:cubicBezTo>
                  <a:cubicBezTo>
                    <a:pt x="488" y="837"/>
                    <a:pt x="443" y="830"/>
                    <a:pt x="399" y="826"/>
                  </a:cubicBezTo>
                  <a:cubicBezTo>
                    <a:pt x="350" y="821"/>
                    <a:pt x="303" y="813"/>
                    <a:pt x="254" y="809"/>
                  </a:cubicBezTo>
                  <a:cubicBezTo>
                    <a:pt x="233" y="808"/>
                    <a:pt x="213" y="809"/>
                    <a:pt x="192" y="806"/>
                  </a:cubicBezTo>
                  <a:cubicBezTo>
                    <a:pt x="155" y="800"/>
                    <a:pt x="112" y="793"/>
                    <a:pt x="64" y="792"/>
                  </a:cubicBezTo>
                  <a:cubicBezTo>
                    <a:pt x="60" y="798"/>
                    <a:pt x="58" y="799"/>
                    <a:pt x="52" y="801"/>
                  </a:cubicBezTo>
                  <a:cubicBezTo>
                    <a:pt x="53" y="815"/>
                    <a:pt x="68" y="812"/>
                    <a:pt x="79" y="812"/>
                  </a:cubicBezTo>
                  <a:cubicBezTo>
                    <a:pt x="91" y="812"/>
                    <a:pt x="104" y="813"/>
                    <a:pt x="118" y="813"/>
                  </a:cubicBezTo>
                  <a:cubicBezTo>
                    <a:pt x="136" y="814"/>
                    <a:pt x="156" y="812"/>
                    <a:pt x="170" y="821"/>
                  </a:cubicBezTo>
                  <a:cubicBezTo>
                    <a:pt x="135" y="821"/>
                    <a:pt x="95" y="818"/>
                    <a:pt x="68" y="821"/>
                  </a:cubicBezTo>
                  <a:cubicBezTo>
                    <a:pt x="89" y="830"/>
                    <a:pt x="128" y="824"/>
                    <a:pt x="149" y="837"/>
                  </a:cubicBezTo>
                  <a:cubicBezTo>
                    <a:pt x="121" y="839"/>
                    <a:pt x="97" y="832"/>
                    <a:pt x="58" y="832"/>
                  </a:cubicBezTo>
                  <a:cubicBezTo>
                    <a:pt x="54" y="845"/>
                    <a:pt x="56" y="860"/>
                    <a:pt x="63" y="872"/>
                  </a:cubicBezTo>
                  <a:cubicBezTo>
                    <a:pt x="152" y="881"/>
                    <a:pt x="224" y="895"/>
                    <a:pt x="308" y="909"/>
                  </a:cubicBezTo>
                  <a:cubicBezTo>
                    <a:pt x="227" y="903"/>
                    <a:pt x="146" y="884"/>
                    <a:pt x="50" y="882"/>
                  </a:cubicBezTo>
                  <a:cubicBezTo>
                    <a:pt x="35" y="892"/>
                    <a:pt x="56" y="904"/>
                    <a:pt x="50" y="919"/>
                  </a:cubicBezTo>
                  <a:cubicBezTo>
                    <a:pt x="84" y="923"/>
                    <a:pt x="111" y="926"/>
                    <a:pt x="139" y="933"/>
                  </a:cubicBezTo>
                  <a:cubicBezTo>
                    <a:pt x="220" y="952"/>
                    <a:pt x="294" y="968"/>
                    <a:pt x="380" y="973"/>
                  </a:cubicBezTo>
                  <a:cubicBezTo>
                    <a:pt x="489" y="978"/>
                    <a:pt x="596" y="1002"/>
                    <a:pt x="715" y="1010"/>
                  </a:cubicBezTo>
                  <a:cubicBezTo>
                    <a:pt x="724" y="1017"/>
                    <a:pt x="745" y="1015"/>
                    <a:pt x="755" y="1017"/>
                  </a:cubicBezTo>
                  <a:cubicBezTo>
                    <a:pt x="756" y="1009"/>
                    <a:pt x="747" y="1004"/>
                    <a:pt x="748" y="993"/>
                  </a:cubicBezTo>
                  <a:cubicBezTo>
                    <a:pt x="675" y="981"/>
                    <a:pt x="588" y="968"/>
                    <a:pt x="517" y="955"/>
                  </a:cubicBezTo>
                  <a:cubicBezTo>
                    <a:pt x="498" y="952"/>
                    <a:pt x="478" y="951"/>
                    <a:pt x="460" y="943"/>
                  </a:cubicBezTo>
                  <a:cubicBezTo>
                    <a:pt x="567" y="953"/>
                    <a:pt x="656" y="973"/>
                    <a:pt x="750" y="981"/>
                  </a:cubicBezTo>
                  <a:cubicBezTo>
                    <a:pt x="740" y="955"/>
                    <a:pt x="763" y="942"/>
                    <a:pt x="756" y="917"/>
                  </a:cubicBezTo>
                  <a:cubicBezTo>
                    <a:pt x="737" y="918"/>
                    <a:pt x="712" y="916"/>
                    <a:pt x="688" y="914"/>
                  </a:cubicBezTo>
                  <a:cubicBezTo>
                    <a:pt x="666" y="912"/>
                    <a:pt x="646" y="903"/>
                    <a:pt x="628" y="902"/>
                  </a:cubicBezTo>
                  <a:cubicBezTo>
                    <a:pt x="617" y="901"/>
                    <a:pt x="605" y="905"/>
                    <a:pt x="603" y="898"/>
                  </a:cubicBezTo>
                  <a:cubicBezTo>
                    <a:pt x="633" y="892"/>
                    <a:pt x="667" y="906"/>
                    <a:pt x="700" y="907"/>
                  </a:cubicBezTo>
                  <a:cubicBezTo>
                    <a:pt x="722" y="907"/>
                    <a:pt x="741" y="906"/>
                    <a:pt x="759" y="910"/>
                  </a:cubicBezTo>
                  <a:cubicBezTo>
                    <a:pt x="760" y="903"/>
                    <a:pt x="765" y="901"/>
                    <a:pt x="764" y="897"/>
                  </a:cubicBezTo>
                  <a:cubicBezTo>
                    <a:pt x="742" y="893"/>
                    <a:pt x="718" y="892"/>
                    <a:pt x="693" y="890"/>
                  </a:cubicBezTo>
                  <a:cubicBezTo>
                    <a:pt x="669" y="889"/>
                    <a:pt x="644" y="885"/>
                    <a:pt x="618" y="883"/>
                  </a:cubicBezTo>
                  <a:cubicBezTo>
                    <a:pt x="538" y="876"/>
                    <a:pt x="455" y="875"/>
                    <a:pt x="386" y="853"/>
                  </a:cubicBezTo>
                  <a:cubicBezTo>
                    <a:pt x="458" y="859"/>
                    <a:pt x="530" y="867"/>
                    <a:pt x="606" y="873"/>
                  </a:cubicBezTo>
                  <a:cubicBezTo>
                    <a:pt x="661" y="877"/>
                    <a:pt x="712" y="885"/>
                    <a:pt x="763" y="882"/>
                  </a:cubicBezTo>
                  <a:cubicBezTo>
                    <a:pt x="762" y="874"/>
                    <a:pt x="760" y="875"/>
                    <a:pt x="760" y="867"/>
                  </a:cubicBezTo>
                  <a:cubicBezTo>
                    <a:pt x="753" y="863"/>
                    <a:pt x="746" y="864"/>
                    <a:pt x="739" y="864"/>
                  </a:cubicBezTo>
                  <a:close/>
                  <a:moveTo>
                    <a:pt x="896" y="970"/>
                  </a:moveTo>
                  <a:cubicBezTo>
                    <a:pt x="905" y="914"/>
                    <a:pt x="895" y="846"/>
                    <a:pt x="866" y="811"/>
                  </a:cubicBezTo>
                  <a:cubicBezTo>
                    <a:pt x="862" y="814"/>
                    <a:pt x="856" y="817"/>
                    <a:pt x="851" y="819"/>
                  </a:cubicBezTo>
                  <a:cubicBezTo>
                    <a:pt x="864" y="878"/>
                    <a:pt x="883" y="926"/>
                    <a:pt x="866" y="991"/>
                  </a:cubicBezTo>
                  <a:cubicBezTo>
                    <a:pt x="877" y="985"/>
                    <a:pt x="887" y="978"/>
                    <a:pt x="896" y="970"/>
                  </a:cubicBezTo>
                  <a:close/>
                  <a:moveTo>
                    <a:pt x="851" y="1004"/>
                  </a:moveTo>
                  <a:cubicBezTo>
                    <a:pt x="856" y="998"/>
                    <a:pt x="859" y="982"/>
                    <a:pt x="861" y="973"/>
                  </a:cubicBezTo>
                  <a:cubicBezTo>
                    <a:pt x="869" y="925"/>
                    <a:pt x="857" y="863"/>
                    <a:pt x="840" y="827"/>
                  </a:cubicBezTo>
                  <a:cubicBezTo>
                    <a:pt x="824" y="838"/>
                    <a:pt x="807" y="848"/>
                    <a:pt x="792" y="861"/>
                  </a:cubicBezTo>
                  <a:cubicBezTo>
                    <a:pt x="816" y="917"/>
                    <a:pt x="812" y="984"/>
                    <a:pt x="796" y="1039"/>
                  </a:cubicBezTo>
                  <a:cubicBezTo>
                    <a:pt x="810" y="1023"/>
                    <a:pt x="839" y="1019"/>
                    <a:pt x="851" y="1004"/>
                  </a:cubicBezTo>
                  <a:close/>
                  <a:moveTo>
                    <a:pt x="787" y="1030"/>
                  </a:moveTo>
                  <a:cubicBezTo>
                    <a:pt x="807" y="982"/>
                    <a:pt x="804" y="902"/>
                    <a:pt x="781" y="863"/>
                  </a:cubicBezTo>
                  <a:cubicBezTo>
                    <a:pt x="781" y="862"/>
                    <a:pt x="781" y="862"/>
                    <a:pt x="780" y="862"/>
                  </a:cubicBezTo>
                  <a:cubicBezTo>
                    <a:pt x="770" y="867"/>
                    <a:pt x="773" y="878"/>
                    <a:pt x="774" y="889"/>
                  </a:cubicBezTo>
                  <a:cubicBezTo>
                    <a:pt x="775" y="904"/>
                    <a:pt x="774" y="920"/>
                    <a:pt x="775" y="937"/>
                  </a:cubicBezTo>
                  <a:cubicBezTo>
                    <a:pt x="776" y="957"/>
                    <a:pt x="775" y="978"/>
                    <a:pt x="774" y="996"/>
                  </a:cubicBezTo>
                  <a:cubicBezTo>
                    <a:pt x="772" y="1017"/>
                    <a:pt x="763" y="1036"/>
                    <a:pt x="769" y="1050"/>
                  </a:cubicBezTo>
                  <a:cubicBezTo>
                    <a:pt x="780" y="1053"/>
                    <a:pt x="784" y="1038"/>
                    <a:pt x="787" y="1030"/>
                  </a:cubicBezTo>
                  <a:close/>
                  <a:moveTo>
                    <a:pt x="756" y="1032"/>
                  </a:moveTo>
                  <a:cubicBezTo>
                    <a:pt x="747" y="1029"/>
                    <a:pt x="735" y="1028"/>
                    <a:pt x="726" y="1026"/>
                  </a:cubicBezTo>
                  <a:cubicBezTo>
                    <a:pt x="720" y="1025"/>
                    <a:pt x="715" y="1022"/>
                    <a:pt x="709" y="1021"/>
                  </a:cubicBezTo>
                  <a:cubicBezTo>
                    <a:pt x="696" y="1019"/>
                    <a:pt x="677" y="1019"/>
                    <a:pt x="665" y="1019"/>
                  </a:cubicBezTo>
                  <a:cubicBezTo>
                    <a:pt x="621" y="1016"/>
                    <a:pt x="567" y="1004"/>
                    <a:pt x="518" y="1000"/>
                  </a:cubicBezTo>
                  <a:cubicBezTo>
                    <a:pt x="502" y="999"/>
                    <a:pt x="486" y="994"/>
                    <a:pt x="470" y="993"/>
                  </a:cubicBezTo>
                  <a:cubicBezTo>
                    <a:pt x="405" y="986"/>
                    <a:pt x="339" y="984"/>
                    <a:pt x="278" y="975"/>
                  </a:cubicBezTo>
                  <a:cubicBezTo>
                    <a:pt x="230" y="968"/>
                    <a:pt x="180" y="954"/>
                    <a:pt x="135" y="944"/>
                  </a:cubicBezTo>
                  <a:cubicBezTo>
                    <a:pt x="120" y="941"/>
                    <a:pt x="101" y="939"/>
                    <a:pt x="81" y="935"/>
                  </a:cubicBezTo>
                  <a:cubicBezTo>
                    <a:pt x="61" y="932"/>
                    <a:pt x="22" y="920"/>
                    <a:pt x="19" y="943"/>
                  </a:cubicBezTo>
                  <a:cubicBezTo>
                    <a:pt x="153" y="964"/>
                    <a:pt x="288" y="1002"/>
                    <a:pt x="424" y="1016"/>
                  </a:cubicBezTo>
                  <a:cubicBezTo>
                    <a:pt x="442" y="1018"/>
                    <a:pt x="461" y="1020"/>
                    <a:pt x="479" y="1021"/>
                  </a:cubicBezTo>
                  <a:cubicBezTo>
                    <a:pt x="563" y="1026"/>
                    <a:pt x="663" y="1045"/>
                    <a:pt x="751" y="1046"/>
                  </a:cubicBezTo>
                  <a:cubicBezTo>
                    <a:pt x="754" y="1043"/>
                    <a:pt x="757" y="1035"/>
                    <a:pt x="756" y="10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6" name="组合"/>
          <p:cNvGrpSpPr/>
          <p:nvPr/>
        </p:nvGrpSpPr>
        <p:grpSpPr>
          <a:xfrm>
            <a:off x="725467" y="6726419"/>
            <a:ext cx="1988172" cy="1736012"/>
            <a:chOff x="3821113" y="336551"/>
            <a:chExt cx="1412875" cy="915988"/>
          </a:xfrm>
          <a:solidFill>
            <a:schemeClr val="bg1">
              <a:alpha val="12000"/>
            </a:schemeClr>
          </a:solidFill>
        </p:grpSpPr>
        <p:sp>
          <p:nvSpPr>
            <p:cNvPr id="17" name="任意多边形"/>
            <p:cNvSpPr/>
            <p:nvPr/>
          </p:nvSpPr>
          <p:spPr bwMode="auto">
            <a:xfrm>
              <a:off x="4660901" y="419101"/>
              <a:ext cx="104775" cy="127000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任意多边形"/>
            <p:cNvSpPr/>
            <p:nvPr/>
          </p:nvSpPr>
          <p:spPr bwMode="auto">
            <a:xfrm>
              <a:off x="4814888" y="558801"/>
              <a:ext cx="30163" cy="23813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任意多边形"/>
            <p:cNvSpPr/>
            <p:nvPr/>
          </p:nvSpPr>
          <p:spPr bwMode="auto">
            <a:xfrm>
              <a:off x="4808538" y="590551"/>
              <a:ext cx="36513" cy="63500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任意多边形"/>
            <p:cNvSpPr/>
            <p:nvPr/>
          </p:nvSpPr>
          <p:spPr bwMode="auto">
            <a:xfrm>
              <a:off x="4667251" y="617538"/>
              <a:ext cx="55563" cy="58738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任意多边形"/>
            <p:cNvSpPr/>
            <p:nvPr/>
          </p:nvSpPr>
          <p:spPr bwMode="auto">
            <a:xfrm>
              <a:off x="4768851" y="666751"/>
              <a:ext cx="34925" cy="31750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>
              <a:off x="4738688" y="698501"/>
              <a:ext cx="80963" cy="55563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任意多边形"/>
            <p:cNvSpPr>
              <a:spLocks noEditPoints="1"/>
            </p:cNvSpPr>
            <p:nvPr/>
          </p:nvSpPr>
          <p:spPr bwMode="auto">
            <a:xfrm>
              <a:off x="4014788" y="860426"/>
              <a:ext cx="76200" cy="93663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任意多边形"/>
            <p:cNvSpPr>
              <a:spLocks noEditPoints="1"/>
            </p:cNvSpPr>
            <p:nvPr/>
          </p:nvSpPr>
          <p:spPr bwMode="auto">
            <a:xfrm>
              <a:off x="4051301" y="941388"/>
              <a:ext cx="41275" cy="4286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任意多边形"/>
            <p:cNvSpPr>
              <a:spLocks noEditPoints="1"/>
            </p:cNvSpPr>
            <p:nvPr/>
          </p:nvSpPr>
          <p:spPr bwMode="auto">
            <a:xfrm>
              <a:off x="3821113" y="336551"/>
              <a:ext cx="1412875" cy="915988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3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89106" tIns="44553" rIns="89106" bIns="4455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2.5E-06 -1.85185E-06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2807" y="567039"/>
            <a:ext cx="10575607" cy="850558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35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52807" y="1701116"/>
            <a:ext cx="10575607" cy="6617232"/>
          </a:xfrm>
        </p:spPr>
        <p:txBody>
          <a:bodyPr vert="horz" lIns="101600" tIns="0" rIns="82550" bIns="0" rtlCol="0">
            <a:noAutofit/>
          </a:bodyPr>
          <a:lstStyle>
            <a:lvl1pPr marL="297180" marR="0" lvl="0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0905" marR="0" lvl="1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85265" marR="0" lvl="2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78990" marR="0" lvl="3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672715" marR="0" lvl="4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2853" y="4999301"/>
            <a:ext cx="10575607" cy="82016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67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52848" y="5921979"/>
            <a:ext cx="10575607" cy="1414953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08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93725" indent="0">
              <a:buNone/>
              <a:defRPr sz="2595">
                <a:solidFill>
                  <a:schemeClr val="tx1">
                    <a:tint val="75000"/>
                  </a:schemeClr>
                </a:solidFill>
              </a:defRPr>
            </a:lvl2pPr>
            <a:lvl3pPr marL="1188085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181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5535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692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489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5925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2975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2807" y="567039"/>
            <a:ext cx="10575607" cy="850558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35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52853" y="1701116"/>
            <a:ext cx="5148569" cy="6615454"/>
          </a:xfrm>
        </p:spPr>
        <p:txBody>
          <a:bodyPr vert="horz" lIns="101600" tIns="0" rIns="82550" bIns="0" rtlCol="0">
            <a:noAutofit/>
          </a:bodyPr>
          <a:lstStyle>
            <a:lvl1pPr marL="297180" marR="0" lvl="0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0905" marR="0" lvl="1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85265" marR="0" lvl="2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78990" marR="0" lvl="3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672715" marR="0" lvl="4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79845" y="1701116"/>
            <a:ext cx="5148569" cy="6615454"/>
          </a:xfrm>
        </p:spPr>
        <p:txBody>
          <a:bodyPr>
            <a:noAutofit/>
          </a:bodyPr>
          <a:lstStyle>
            <a:lvl1pPr>
              <a:defRPr sz="20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8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8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8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8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2807" y="567039"/>
            <a:ext cx="10575607" cy="850558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35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52853" y="1701116"/>
            <a:ext cx="5148569" cy="500101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59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593725" indent="0">
              <a:buNone/>
              <a:defRPr sz="2595" b="1"/>
            </a:lvl2pPr>
            <a:lvl3pPr marL="1188085" indent="0">
              <a:buNone/>
              <a:defRPr sz="2340" b="1"/>
            </a:lvl3pPr>
            <a:lvl4pPr marL="1781810" indent="0">
              <a:buNone/>
              <a:defRPr sz="2080" b="1"/>
            </a:lvl4pPr>
            <a:lvl5pPr marL="2375535" indent="0">
              <a:buNone/>
              <a:defRPr sz="2080" b="1"/>
            </a:lvl5pPr>
            <a:lvl6pPr marL="2969260" indent="0">
              <a:buNone/>
              <a:defRPr sz="2080" b="1"/>
            </a:lvl6pPr>
            <a:lvl7pPr marL="3564890" indent="0">
              <a:buNone/>
              <a:defRPr sz="2080" b="1"/>
            </a:lvl7pPr>
            <a:lvl8pPr marL="4159250" indent="0">
              <a:buNone/>
              <a:defRPr sz="2080" b="1"/>
            </a:lvl8pPr>
            <a:lvl9pPr marL="4752975" indent="0">
              <a:buNone/>
              <a:defRPr sz="208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52848" y="2348280"/>
            <a:ext cx="5148528" cy="5975216"/>
          </a:xfrm>
        </p:spPr>
        <p:txBody>
          <a:bodyPr vert="horz" lIns="101600" tIns="0" rIns="82550" bIns="0" rtlCol="0">
            <a:noAutofit/>
          </a:bodyPr>
          <a:lstStyle>
            <a:lvl1pPr marL="297180" marR="0" lvl="0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0905" marR="0" lvl="1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85265" marR="0" lvl="2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78990" marR="0" lvl="3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672715" marR="0" lvl="4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076798" y="1701116"/>
            <a:ext cx="5148569" cy="500101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595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93725" indent="0">
              <a:buNone/>
              <a:defRPr sz="2595" b="1"/>
            </a:lvl2pPr>
            <a:lvl3pPr marL="1188085" indent="0">
              <a:buNone/>
              <a:defRPr sz="2340" b="1"/>
            </a:lvl3pPr>
            <a:lvl4pPr marL="1781810" indent="0">
              <a:buNone/>
              <a:defRPr sz="2080" b="1"/>
            </a:lvl4pPr>
            <a:lvl5pPr marL="2375535" indent="0">
              <a:buNone/>
              <a:defRPr sz="2080" b="1"/>
            </a:lvl5pPr>
            <a:lvl6pPr marL="2969260" indent="0">
              <a:buNone/>
              <a:defRPr sz="2080" b="1"/>
            </a:lvl6pPr>
            <a:lvl7pPr marL="3564890" indent="0">
              <a:buNone/>
              <a:defRPr sz="2080" b="1"/>
            </a:lvl7pPr>
            <a:lvl8pPr marL="4159250" indent="0">
              <a:buNone/>
              <a:defRPr sz="2080" b="1"/>
            </a:lvl8pPr>
            <a:lvl9pPr marL="4752975" indent="0">
              <a:buNone/>
              <a:defRPr sz="208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076798" y="2348280"/>
            <a:ext cx="5148569" cy="5975216"/>
          </a:xfrm>
        </p:spPr>
        <p:txBody>
          <a:bodyPr vert="horz" lIns="101600" tIns="0" rIns="82550" bIns="0" rtlCol="0">
            <a:noAutofit/>
          </a:bodyPr>
          <a:lstStyle>
            <a:lvl1pPr marL="297180" marR="0" lvl="0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0905" marR="0" lvl="1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85265" marR="0" lvl="2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78990" marR="0" lvl="3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672715" marR="0" lvl="4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35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52853" y="1701116"/>
            <a:ext cx="5148569" cy="6615454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0905" marR="0" lvl="1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08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85265" marR="0" lvl="2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78990" marR="0" lvl="3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672715" marR="0" lvl="4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079891" y="1701116"/>
            <a:ext cx="5148569" cy="6615454"/>
          </a:xfrm>
        </p:spPr>
        <p:txBody>
          <a:bodyPr vert="horz" lIns="101600" tIns="0" rIns="82550" bIns="0" rtlCol="0">
            <a:normAutofit/>
          </a:bodyPr>
          <a:lstStyle>
            <a:lvl1pPr marL="297180" marR="0" lvl="0" indent="-29718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08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301671" y="1250252"/>
            <a:ext cx="926743" cy="7073426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312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52848" y="1250242"/>
            <a:ext cx="9577577" cy="7073426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52807" y="567039"/>
            <a:ext cx="10575607" cy="850558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52807" y="1701116"/>
            <a:ext cx="10575607" cy="6615454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57317" y="8334727"/>
            <a:ext cx="2631176" cy="41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11081" y="8334727"/>
            <a:ext cx="3859057" cy="41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391111" y="8334727"/>
            <a:ext cx="2631176" cy="41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1188085" rtl="0" eaLnBrk="1" fontAlgn="auto" latinLnBrk="0" hangingPunct="1">
        <a:lnSpc>
          <a:spcPct val="100000"/>
        </a:lnSpc>
        <a:spcBef>
          <a:spcPct val="0"/>
        </a:spcBef>
        <a:buNone/>
        <a:defRPr sz="363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208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0905" indent="-297180" algn="l" defTabSz="118808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2092325" algn="l"/>
        </a:tabLst>
        <a:defRPr sz="208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85265" indent="-297180" algn="l" defTabSz="118808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208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78990" indent="-297180" algn="l" defTabSz="118808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208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672715" indent="-297180" algn="l" defTabSz="118808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208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267710" indent="-297180" algn="l" defTabSz="1188085" rtl="0" eaLnBrk="1" latinLnBrk="0" hangingPunct="1">
        <a:lnSpc>
          <a:spcPct val="90000"/>
        </a:lnSpc>
        <a:spcBef>
          <a:spcPct val="131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1435" indent="-297180" algn="l" defTabSz="1188085" rtl="0" eaLnBrk="1" latinLnBrk="0" hangingPunct="1">
        <a:lnSpc>
          <a:spcPct val="90000"/>
        </a:lnSpc>
        <a:spcBef>
          <a:spcPct val="131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5795" indent="-297180" algn="l" defTabSz="1188085" rtl="0" eaLnBrk="1" latinLnBrk="0" hangingPunct="1">
        <a:lnSpc>
          <a:spcPct val="90000"/>
        </a:lnSpc>
        <a:spcBef>
          <a:spcPct val="131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0790" indent="-297180" algn="l" defTabSz="1188085" rtl="0" eaLnBrk="1" latinLnBrk="0" hangingPunct="1">
        <a:lnSpc>
          <a:spcPct val="90000"/>
        </a:lnSpc>
        <a:spcBef>
          <a:spcPct val="131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553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26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489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925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297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1879255" cy="8999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" descr="粉笔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680916" y="8281082"/>
            <a:ext cx="7626608" cy="42280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l" defTabSz="1188085" rtl="0" eaLnBrk="1" latinLnBrk="0" hangingPunct="1">
        <a:lnSpc>
          <a:spcPct val="90000"/>
        </a:lnSpc>
        <a:spcBef>
          <a:spcPct val="0"/>
        </a:spcBef>
        <a:buNone/>
        <a:defRPr sz="5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085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05" kern="1200">
          <a:solidFill>
            <a:schemeClr val="tx1"/>
          </a:solidFill>
          <a:latin typeface="+mn-lt"/>
          <a:ea typeface="+mn-ea"/>
          <a:cs typeface="+mn-cs"/>
        </a:defRPr>
      </a:lvl1pPr>
      <a:lvl2pPr marL="890905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265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90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3350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7075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1435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5160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49520" indent="-297180" algn="l" defTabSz="1188085" rtl="0" eaLnBrk="1" latinLnBrk="0" hangingPunct="1">
        <a:lnSpc>
          <a:spcPct val="90000"/>
        </a:lnSpc>
        <a:spcBef>
          <a:spcPct val="13000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8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181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617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6989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4255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8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2340" algn="l" defTabSz="1188085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H:\8&#28040;&#22833;&#30340;&#24656;&#40857;10.1\&#31532;&#20108;&#27573;.mp4" TargetMode="External"/><Relationship Id="rId1" Type="http://schemas.openxmlformats.org/officeDocument/2006/relationships/tags" Target="../tags/tag71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H:\8&#28040;&#22833;&#30340;&#24656;&#40857;10.1\&#31532;&#19977;&#27573;.mp4" TargetMode="External"/><Relationship Id="rId1" Type="http://schemas.openxmlformats.org/officeDocument/2006/relationships/tags" Target="../tags/tag78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8&#28040;&#22833;&#30340;&#24656;&#40857;10.1\&#31532;&#19968;&#27573;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7930" t="42549" b="29632"/>
          <a:stretch>
            <a:fillRect/>
          </a:stretch>
        </p:blipFill>
        <p:spPr bwMode="auto">
          <a:xfrm>
            <a:off x="723900" y="4629150"/>
            <a:ext cx="4795838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5185289b5c4671283c1b2bce4217bc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230" y="342900"/>
            <a:ext cx="2347595" cy="2794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84787" y="549360"/>
            <a:ext cx="6288901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探究人类发现与研究恐龙化石的历史。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43377" y="1394510"/>
            <a:ext cx="6810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第一篇有关恐龙的科学报道发表于</a:t>
            </a:r>
            <a:r>
              <a:rPr lang="en-US" altLang="zh-CN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1677</a:t>
            </a:r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年，英国人普洛</a:t>
            </a:r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特在他撰写的书中描述了一段巨大的腿骨，他错误地认为这段腿骨属于远古的一种巨人。</a:t>
            </a:r>
            <a:endParaRPr lang="zh-CN" altLang="en-US" sz="3600" dirty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185289b5c4671283c1b2bce4217bc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230" y="342900"/>
            <a:ext cx="2347595" cy="2794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84787" y="549360"/>
            <a:ext cx="6288901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探究人类发现与研究恐龙化石的历史。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65362" y="1560810"/>
            <a:ext cx="73929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1824</a:t>
            </a:r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年，英国地质学家巴克兰发表了一篇有关巨齿龙的文章。巨齿龙成为世界上第一种被命名的恐龙。</a:t>
            </a:r>
            <a:endParaRPr lang="zh-CN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4163" y="4189413"/>
            <a:ext cx="72199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185289b5c4671283c1b2bce4217bc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67247" cy="17462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41837" y="282660"/>
            <a:ext cx="6288901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探究人类发现与研究恐龙化石的历史。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第二段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056745" y="1025920"/>
            <a:ext cx="9858905" cy="73941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170430" y="563953"/>
            <a:ext cx="7538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恐龙化石的发掘和复原过程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220" y="1752600"/>
            <a:ext cx="2248535" cy="2919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2520" y="2074863"/>
            <a:ext cx="3061970" cy="22752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12000" y="5316220"/>
            <a:ext cx="3476625" cy="22752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19755" y="4853940"/>
            <a:ext cx="2599690" cy="31997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右箭头 11"/>
          <p:cNvSpPr/>
          <p:nvPr/>
        </p:nvSpPr>
        <p:spPr>
          <a:xfrm>
            <a:off x="3593465" y="2818765"/>
            <a:ext cx="855345" cy="787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7387590" y="4504690"/>
            <a:ext cx="596265" cy="629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箭头 13"/>
          <p:cNvSpPr/>
          <p:nvPr/>
        </p:nvSpPr>
        <p:spPr>
          <a:xfrm>
            <a:off x="6123305" y="6099175"/>
            <a:ext cx="584835" cy="7092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4e22471aa8fe967a1103291d55e23e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3395" y="453390"/>
            <a:ext cx="1564640" cy="2382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b="6484"/>
          <a:stretch>
            <a:fillRect/>
          </a:stretch>
        </p:blipFill>
        <p:spPr bwMode="auto">
          <a:xfrm>
            <a:off x="2171699" y="1036636"/>
            <a:ext cx="7345363" cy="6869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advClick="0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b="8489"/>
          <a:stretch>
            <a:fillRect/>
          </a:stretch>
        </p:blipFill>
        <p:spPr bwMode="auto">
          <a:xfrm>
            <a:off x="1157287" y="655638"/>
            <a:ext cx="10063934" cy="69072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advClick="0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6" y="784224"/>
            <a:ext cx="10539415" cy="702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Click="0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t="5455" r="2700" b="10461"/>
          <a:stretch>
            <a:fillRect/>
          </a:stretch>
        </p:blipFill>
        <p:spPr bwMode="auto">
          <a:xfrm>
            <a:off x="717828" y="1229624"/>
            <a:ext cx="10360104" cy="59626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743450" y="6410960"/>
            <a:ext cx="1733550" cy="68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sym typeface="+mn-ea"/>
              </a:rPr>
              <a:t>巨齿龙</a:t>
            </a:r>
            <a:endParaRPr sz="3200" b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rcRect t="1061"/>
          <a:stretch>
            <a:fillRect/>
          </a:stretch>
        </p:blipFill>
        <p:spPr>
          <a:xfrm flipH="1">
            <a:off x="1697353" y="1406524"/>
            <a:ext cx="9381816" cy="41941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第三段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81038" y="307975"/>
            <a:ext cx="10596562" cy="79474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7" y="841374"/>
            <a:ext cx="11084153" cy="6911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326198" y="470535"/>
            <a:ext cx="925195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要求：认真</a:t>
            </a:r>
            <a:r>
              <a:rPr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观察这5种恐龙</a:t>
            </a:r>
            <a:r>
              <a:rPr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和同桌</a:t>
            </a:r>
            <a:r>
              <a:rPr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说一说自己了解的有关这</a:t>
            </a:r>
            <a:r>
              <a:rPr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5种恐龙的知识。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6074" y="2433320"/>
            <a:ext cx="9257258" cy="5339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892675" y="985520"/>
            <a:ext cx="5851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三角龙看上去就像一头巨型犀牛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它的鼻子上长有一只短角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额头上长有两只长角</a:t>
            </a:r>
            <a:r>
              <a:rPr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6640" y="3860165"/>
            <a:ext cx="6826885" cy="343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马门溪龙的脖子是迄今所有动物中最长的,它的长脖子由19节颈椎骨支撑，使得它可以轻易吃到高大树木上的树叶和嫩枝。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2835" y="1024890"/>
            <a:ext cx="3799840" cy="2228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525" y="3931920"/>
            <a:ext cx="2524125" cy="32950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/>
      <p:bldP spid="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62405" y="4264025"/>
            <a:ext cx="9281795" cy="8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704465" y="1556068"/>
            <a:ext cx="6388544" cy="25587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41562" y="4279862"/>
            <a:ext cx="7602537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似鸡龙是目前已知最大的似鸟类恐龙。似鸡龙非常矫健和轻盈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它有着长长的腿骨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大腿肌肉发达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强健有力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踝骨和脚骨长而细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能够迅速地奔跑。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99990" y="835660"/>
            <a:ext cx="5334635" cy="343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霸王龙在它生活的时代是最大的恐龙,难寻敌手。强有力的颌部和锋利的牙齿是霸王龙的主要武器。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46785" y="4516438"/>
            <a:ext cx="58051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剑龙的背部长有菱形的大骨板。剑龙嘴巴后面是成排的牙齿,用来咬碎叶子并把食物研磨成浆状。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11809" y="899795"/>
            <a:ext cx="4408375" cy="2910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599554" y="4972684"/>
            <a:ext cx="4796437" cy="2456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/>
      <p:bldP spid="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/>
          <a:srcRect l="8092" t="3060"/>
          <a:stretch>
            <a:fillRect/>
          </a:stretch>
        </p:blipFill>
        <p:spPr>
          <a:xfrm>
            <a:off x="2523490" y="1736090"/>
            <a:ext cx="6816725" cy="64166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92662" y="1034259"/>
            <a:ext cx="10854253" cy="670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这些恐龙又是根据下面哪一种恐龙化石模型复原出来的呢？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5854" y="4171950"/>
            <a:ext cx="2090294" cy="13798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6158" y="7181850"/>
            <a:ext cx="1707052" cy="1294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3290" y="742950"/>
            <a:ext cx="2257168" cy="13239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88488" y="2152650"/>
            <a:ext cx="1473112" cy="1552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9298" y="2247900"/>
            <a:ext cx="1147750" cy="1498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73153" y="95250"/>
            <a:ext cx="1313187" cy="18516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01639" y="5829300"/>
            <a:ext cx="2690170" cy="13779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10550" y="5901829"/>
            <a:ext cx="2023109" cy="11720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78758" y="7467600"/>
            <a:ext cx="2463780" cy="986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665205" y="3943350"/>
            <a:ext cx="1697513" cy="1800860"/>
          </a:xfrm>
          <a:prstGeom prst="rect">
            <a:avLst/>
          </a:prstGeom>
        </p:spPr>
      </p:pic>
      <p:pic>
        <p:nvPicPr>
          <p:cNvPr id="16" name="图片 15" descr="95b6fe1e93c86b4e05129d8ae041aa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21607" cy="143446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596649" y="0"/>
            <a:ext cx="6416381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连接恐龙和相对应的恐龙化石模型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705350" y="1733550"/>
            <a:ext cx="3924300" cy="1143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4286250" y="1009650"/>
            <a:ext cx="4343400" cy="21526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438650" y="5048250"/>
            <a:ext cx="4248150" cy="25146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667250" y="6553200"/>
            <a:ext cx="3448050" cy="381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5" idx="1"/>
          </p:cNvCxnSpPr>
          <p:nvPr/>
        </p:nvCxnSpPr>
        <p:spPr>
          <a:xfrm flipV="1">
            <a:off x="4876800" y="4843780"/>
            <a:ext cx="3788405" cy="29476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218565" y="941070"/>
            <a:ext cx="944245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各种各样的恐龙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9745" y="1890395"/>
            <a:ext cx="5800090" cy="2856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36662" y="5130422"/>
            <a:ext cx="9640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异特龙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，又名跃龙或异龙，异特龙是中型的二足、肉食性恐龙，身长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8.5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米，最大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9.7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米，体重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1.5-3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吨，最重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3.6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吨。它们生存于晚侏罗纪，约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5500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万年前到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3500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万年前。异特龙非常聪明，会围攻大型猎物，是一种庞大、凶猛的肉食性恐龙。</a:t>
            </a: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218565" y="941070"/>
            <a:ext cx="944245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各种各样的恐龙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015" y="1951355"/>
            <a:ext cx="3428365" cy="33140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36762" y="5852311"/>
            <a:ext cx="758348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双冠龙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，是生存于侏罗纪早期的恐龙，双冠龙长达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米，站立时头部高约</a:t>
            </a:r>
            <a:r>
              <a:rPr lang="en-US" altLang="zh-CN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2.4</a:t>
            </a:r>
            <a:r>
              <a:rPr lang="zh-CN" altLang="en-US" sz="32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米。头顶上长着两片大大的骨冠，故名双冠龙。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04883" y="1940560"/>
            <a:ext cx="4477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 smtClean="0">
                <a:sym typeface="+mn-ea"/>
              </a:rPr>
              <a:t>通过学习你有哪些收获？</a:t>
            </a:r>
            <a:endParaRPr lang="zh-CN" altLang="en-US" sz="3200" b="1" dirty="0">
              <a:sym typeface="+mn-ea"/>
            </a:endParaRPr>
          </a:p>
        </p:txBody>
      </p:sp>
      <p:pic>
        <p:nvPicPr>
          <p:cNvPr id="2" name="图片 1" descr="4e22471aa8fe967a1103291d55e23e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145" y="746760"/>
            <a:ext cx="1904365" cy="2899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1930" y="3207385"/>
            <a:ext cx="86817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00B0F0"/>
                </a:solidFill>
                <a:sym typeface="+mn-ea"/>
              </a:rPr>
              <a:t>      </a:t>
            </a:r>
            <a:r>
              <a:rPr lang="zh-CN" altLang="en-US" sz="3600" b="1" dirty="0">
                <a:sym typeface="+mn-ea"/>
              </a:rPr>
              <a:t>课后，同学们可以查阅资料，了解更多的有关恐龙以及恐龙化石的知识。</a:t>
            </a:r>
            <a:endParaRPr lang="zh-CN" altLang="en-US" sz="3600" b="1" dirty="0">
              <a:solidFill>
                <a:srgbClr val="00B0F0"/>
              </a:solidFill>
              <a:sym typeface="+mn-ea"/>
            </a:endParaRPr>
          </a:p>
        </p:txBody>
      </p:sp>
      <p:pic>
        <p:nvPicPr>
          <p:cNvPr id="11307" name="New picture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4900" y="10363200"/>
            <a:ext cx="342900" cy="254000"/>
          </a:xfrm>
          <a:prstGeom prst="cube">
            <a:avLst/>
          </a:prstGeom>
        </p:spPr>
      </p:pic>
      <p:pic>
        <p:nvPicPr>
          <p:cNvPr id="3" name="图片 2" descr="3c73f577b5b974f04f1ec71be1e389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565" y="424815"/>
            <a:ext cx="4227195" cy="26606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1754" y="5276850"/>
            <a:ext cx="4080933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" y="1679574"/>
            <a:ext cx="10579008" cy="5387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10042"/>
          <a:stretch>
            <a:fillRect/>
          </a:stretch>
        </p:blipFill>
        <p:spPr bwMode="auto">
          <a:xfrm>
            <a:off x="449263" y="688975"/>
            <a:ext cx="11430000" cy="6854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00" advClick="0" advTm="3000">
        <p:random/>
      </p:transition>
    </mc:Choice>
    <mc:Fallback>
      <p:transition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975" y="1449705"/>
            <a:ext cx="9737090" cy="744220"/>
            <a:chOff x="1685" y="2283"/>
            <a:chExt cx="15334" cy="1172"/>
          </a:xfrm>
        </p:grpSpPr>
        <p:sp>
          <p:nvSpPr>
            <p:cNvPr id="10" name="文本框 9"/>
            <p:cNvSpPr txBox="1"/>
            <p:nvPr/>
          </p:nvSpPr>
          <p:spPr>
            <a:xfrm>
              <a:off x="1685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352" y="2283"/>
              <a:ext cx="7667" cy="1172"/>
            </a:xfrm>
            <a:prstGeom prst="rect">
              <a:avLst/>
            </a:prstGeom>
            <a:noFill/>
            <a:ln w="2222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-737" y="8435340"/>
            <a:ext cx="11880000" cy="281622"/>
            <a:chOff x="-737" y="8435340"/>
            <a:chExt cx="11880000" cy="28162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0" y="8435340"/>
              <a:ext cx="11795760" cy="0"/>
            </a:xfrm>
            <a:prstGeom prst="line">
              <a:avLst/>
            </a:prstGeom>
            <a:ln w="603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737" y="8698547"/>
              <a:ext cx="11880000" cy="18415"/>
            </a:xfrm>
            <a:prstGeom prst="line">
              <a:avLst/>
            </a:prstGeom>
            <a:ln w="317500">
              <a:solidFill>
                <a:srgbClr val="92D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b="10078"/>
          <a:stretch>
            <a:fillRect/>
          </a:stretch>
        </p:blipFill>
        <p:spPr bwMode="auto">
          <a:xfrm>
            <a:off x="704850" y="698500"/>
            <a:ext cx="10548445" cy="657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54432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第一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" y="452437"/>
            <a:ext cx="10717212" cy="80379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" descr="书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252" y="6523988"/>
            <a:ext cx="965315" cy="10828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图标"/>
          <p:cNvSpPr>
            <a:spLocks noEditPoints="1"/>
          </p:cNvSpPr>
          <p:nvPr/>
        </p:nvSpPr>
        <p:spPr bwMode="auto">
          <a:xfrm>
            <a:off x="10163654" y="5959340"/>
            <a:ext cx="1236037" cy="1468084"/>
          </a:xfrm>
          <a:custGeom>
            <a:avLst/>
            <a:gdLst>
              <a:gd name="T0" fmla="*/ 81 w 235"/>
              <a:gd name="T1" fmla="*/ 20 h 279"/>
              <a:gd name="T2" fmla="*/ 57 w 235"/>
              <a:gd name="T3" fmla="*/ 89 h 279"/>
              <a:gd name="T4" fmla="*/ 54 w 235"/>
              <a:gd name="T5" fmla="*/ 106 h 279"/>
              <a:gd name="T6" fmla="*/ 49 w 235"/>
              <a:gd name="T7" fmla="*/ 89 h 279"/>
              <a:gd name="T8" fmla="*/ 96 w 235"/>
              <a:gd name="T9" fmla="*/ 97 h 279"/>
              <a:gd name="T10" fmla="*/ 64 w 235"/>
              <a:gd name="T11" fmla="*/ 99 h 279"/>
              <a:gd name="T12" fmla="*/ 94 w 235"/>
              <a:gd name="T13" fmla="*/ 112 h 279"/>
              <a:gd name="T14" fmla="*/ 93 w 235"/>
              <a:gd name="T15" fmla="*/ 133 h 279"/>
              <a:gd name="T16" fmla="*/ 132 w 235"/>
              <a:gd name="T17" fmla="*/ 155 h 279"/>
              <a:gd name="T18" fmla="*/ 110 w 235"/>
              <a:gd name="T19" fmla="*/ 161 h 279"/>
              <a:gd name="T20" fmla="*/ 100 w 235"/>
              <a:gd name="T21" fmla="*/ 163 h 279"/>
              <a:gd name="T22" fmla="*/ 78 w 235"/>
              <a:gd name="T23" fmla="*/ 141 h 279"/>
              <a:gd name="T24" fmla="*/ 57 w 235"/>
              <a:gd name="T25" fmla="*/ 123 h 279"/>
              <a:gd name="T26" fmla="*/ 60 w 235"/>
              <a:gd name="T27" fmla="*/ 118 h 279"/>
              <a:gd name="T28" fmla="*/ 87 w 235"/>
              <a:gd name="T29" fmla="*/ 120 h 279"/>
              <a:gd name="T30" fmla="*/ 65 w 235"/>
              <a:gd name="T31" fmla="*/ 100 h 279"/>
              <a:gd name="T32" fmla="*/ 116 w 235"/>
              <a:gd name="T33" fmla="*/ 108 h 279"/>
              <a:gd name="T34" fmla="*/ 45 w 235"/>
              <a:gd name="T35" fmla="*/ 78 h 279"/>
              <a:gd name="T36" fmla="*/ 28 w 235"/>
              <a:gd name="T37" fmla="*/ 95 h 279"/>
              <a:gd name="T38" fmla="*/ 21 w 235"/>
              <a:gd name="T39" fmla="*/ 111 h 279"/>
              <a:gd name="T40" fmla="*/ 31 w 235"/>
              <a:gd name="T41" fmla="*/ 88 h 279"/>
              <a:gd name="T42" fmla="*/ 50 w 235"/>
              <a:gd name="T43" fmla="*/ 76 h 279"/>
              <a:gd name="T44" fmla="*/ 148 w 235"/>
              <a:gd name="T45" fmla="*/ 65 h 279"/>
              <a:gd name="T46" fmla="*/ 102 w 235"/>
              <a:gd name="T47" fmla="*/ 51 h 279"/>
              <a:gd name="T48" fmla="*/ 71 w 235"/>
              <a:gd name="T49" fmla="*/ 40 h 279"/>
              <a:gd name="T50" fmla="*/ 65 w 235"/>
              <a:gd name="T51" fmla="*/ 46 h 279"/>
              <a:gd name="T52" fmla="*/ 68 w 235"/>
              <a:gd name="T53" fmla="*/ 57 h 279"/>
              <a:gd name="T54" fmla="*/ 68 w 235"/>
              <a:gd name="T55" fmla="*/ 72 h 279"/>
              <a:gd name="T56" fmla="*/ 134 w 235"/>
              <a:gd name="T57" fmla="*/ 89 h 279"/>
              <a:gd name="T58" fmla="*/ 144 w 235"/>
              <a:gd name="T59" fmla="*/ 80 h 279"/>
              <a:gd name="T60" fmla="*/ 130 w 235"/>
              <a:gd name="T61" fmla="*/ 67 h 279"/>
              <a:gd name="T62" fmla="*/ 132 w 235"/>
              <a:gd name="T63" fmla="*/ 85 h 279"/>
              <a:gd name="T64" fmla="*/ 61 w 235"/>
              <a:gd name="T65" fmla="*/ 72 h 279"/>
              <a:gd name="T66" fmla="*/ 53 w 235"/>
              <a:gd name="T67" fmla="*/ 60 h 279"/>
              <a:gd name="T68" fmla="*/ 58 w 235"/>
              <a:gd name="T69" fmla="*/ 36 h 279"/>
              <a:gd name="T70" fmla="*/ 73 w 235"/>
              <a:gd name="T71" fmla="*/ 27 h 279"/>
              <a:gd name="T72" fmla="*/ 98 w 235"/>
              <a:gd name="T73" fmla="*/ 38 h 279"/>
              <a:gd name="T74" fmla="*/ 97 w 235"/>
              <a:gd name="T75" fmla="*/ 29 h 279"/>
              <a:gd name="T76" fmla="*/ 110 w 235"/>
              <a:gd name="T77" fmla="*/ 38 h 279"/>
              <a:gd name="T78" fmla="*/ 84 w 235"/>
              <a:gd name="T79" fmla="*/ 34 h 279"/>
              <a:gd name="T80" fmla="*/ 223 w 235"/>
              <a:gd name="T81" fmla="*/ 127 h 279"/>
              <a:gd name="T82" fmla="*/ 218 w 235"/>
              <a:gd name="T83" fmla="*/ 128 h 279"/>
              <a:gd name="T84" fmla="*/ 210 w 235"/>
              <a:gd name="T85" fmla="*/ 62 h 279"/>
              <a:gd name="T86" fmla="*/ 222 w 235"/>
              <a:gd name="T87" fmla="*/ 92 h 279"/>
              <a:gd name="T88" fmla="*/ 224 w 235"/>
              <a:gd name="T89" fmla="*/ 115 h 279"/>
              <a:gd name="T90" fmla="*/ 206 w 235"/>
              <a:gd name="T91" fmla="*/ 114 h 279"/>
              <a:gd name="T92" fmla="*/ 202 w 235"/>
              <a:gd name="T93" fmla="*/ 90 h 279"/>
              <a:gd name="T94" fmla="*/ 209 w 235"/>
              <a:gd name="T95" fmla="*/ 73 h 279"/>
              <a:gd name="T96" fmla="*/ 37 w 235"/>
              <a:gd name="T97" fmla="*/ 96 h 279"/>
              <a:gd name="T98" fmla="*/ 120 w 235"/>
              <a:gd name="T99" fmla="*/ 43 h 279"/>
              <a:gd name="T100" fmla="*/ 184 w 235"/>
              <a:gd name="T101" fmla="*/ 34 h 279"/>
              <a:gd name="T102" fmla="*/ 115 w 235"/>
              <a:gd name="T103" fmla="*/ 227 h 279"/>
              <a:gd name="T104" fmla="*/ 169 w 235"/>
              <a:gd name="T105" fmla="*/ 273 h 279"/>
              <a:gd name="T106" fmla="*/ 59 w 235"/>
              <a:gd name="T107" fmla="*/ 262 h 279"/>
              <a:gd name="T108" fmla="*/ 101 w 235"/>
              <a:gd name="T109" fmla="*/ 272 h 279"/>
              <a:gd name="T110" fmla="*/ 146 w 235"/>
              <a:gd name="T111" fmla="*/ 275 h 279"/>
              <a:gd name="T112" fmla="*/ 124 w 235"/>
              <a:gd name="T113" fmla="*/ 233 h 279"/>
              <a:gd name="T114" fmla="*/ 133 w 235"/>
              <a:gd name="T115" fmla="*/ 238 h 279"/>
              <a:gd name="T116" fmla="*/ 178 w 235"/>
              <a:gd name="T117" fmla="*/ 260 h 279"/>
              <a:gd name="T118" fmla="*/ 103 w 235"/>
              <a:gd name="T119" fmla="*/ 254 h 279"/>
              <a:gd name="T120" fmla="*/ 70 w 235"/>
              <a:gd name="T121" fmla="*/ 270 h 279"/>
              <a:gd name="T122" fmla="*/ 117 w 235"/>
              <a:gd name="T123" fmla="*/ 22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5" h="279">
                <a:moveTo>
                  <a:pt x="7" y="94"/>
                </a:moveTo>
                <a:cubicBezTo>
                  <a:pt x="0" y="132"/>
                  <a:pt x="16" y="175"/>
                  <a:pt x="48" y="199"/>
                </a:cubicBezTo>
                <a:cubicBezTo>
                  <a:pt x="62" y="208"/>
                  <a:pt x="77" y="215"/>
                  <a:pt x="94" y="218"/>
                </a:cubicBezTo>
                <a:cubicBezTo>
                  <a:pt x="100" y="220"/>
                  <a:pt x="107" y="221"/>
                  <a:pt x="114" y="221"/>
                </a:cubicBezTo>
                <a:cubicBezTo>
                  <a:pt x="112" y="228"/>
                  <a:pt x="109" y="235"/>
                  <a:pt x="111" y="243"/>
                </a:cubicBezTo>
                <a:cubicBezTo>
                  <a:pt x="92" y="246"/>
                  <a:pt x="71" y="250"/>
                  <a:pt x="56" y="261"/>
                </a:cubicBezTo>
                <a:cubicBezTo>
                  <a:pt x="53" y="263"/>
                  <a:pt x="49" y="268"/>
                  <a:pt x="53" y="271"/>
                </a:cubicBezTo>
                <a:cubicBezTo>
                  <a:pt x="57" y="274"/>
                  <a:pt x="62" y="275"/>
                  <a:pt x="67" y="276"/>
                </a:cubicBezTo>
                <a:cubicBezTo>
                  <a:pt x="85" y="279"/>
                  <a:pt x="103" y="279"/>
                  <a:pt x="121" y="279"/>
                </a:cubicBezTo>
                <a:cubicBezTo>
                  <a:pt x="139" y="279"/>
                  <a:pt x="156" y="278"/>
                  <a:pt x="174" y="275"/>
                </a:cubicBezTo>
                <a:cubicBezTo>
                  <a:pt x="178" y="275"/>
                  <a:pt x="187" y="274"/>
                  <a:pt x="190" y="270"/>
                </a:cubicBezTo>
                <a:cubicBezTo>
                  <a:pt x="193" y="266"/>
                  <a:pt x="183" y="260"/>
                  <a:pt x="180" y="258"/>
                </a:cubicBezTo>
                <a:cubicBezTo>
                  <a:pt x="173" y="252"/>
                  <a:pt x="163" y="249"/>
                  <a:pt x="154" y="247"/>
                </a:cubicBezTo>
                <a:cubicBezTo>
                  <a:pt x="148" y="245"/>
                  <a:pt x="141" y="245"/>
                  <a:pt x="135" y="243"/>
                </a:cubicBezTo>
                <a:cubicBezTo>
                  <a:pt x="135" y="243"/>
                  <a:pt x="135" y="243"/>
                  <a:pt x="135" y="243"/>
                </a:cubicBezTo>
                <a:cubicBezTo>
                  <a:pt x="137" y="236"/>
                  <a:pt x="132" y="228"/>
                  <a:pt x="130" y="221"/>
                </a:cubicBezTo>
                <a:cubicBezTo>
                  <a:pt x="141" y="220"/>
                  <a:pt x="152" y="219"/>
                  <a:pt x="162" y="215"/>
                </a:cubicBezTo>
                <a:cubicBezTo>
                  <a:pt x="165" y="220"/>
                  <a:pt x="169" y="224"/>
                  <a:pt x="174" y="221"/>
                </a:cubicBezTo>
                <a:cubicBezTo>
                  <a:pt x="180" y="216"/>
                  <a:pt x="169" y="206"/>
                  <a:pt x="167" y="201"/>
                </a:cubicBezTo>
                <a:cubicBezTo>
                  <a:pt x="185" y="193"/>
                  <a:pt x="201" y="180"/>
                  <a:pt x="212" y="163"/>
                </a:cubicBezTo>
                <a:cubicBezTo>
                  <a:pt x="235" y="127"/>
                  <a:pt x="231" y="80"/>
                  <a:pt x="204" y="48"/>
                </a:cubicBezTo>
                <a:cubicBezTo>
                  <a:pt x="175" y="16"/>
                  <a:pt x="128" y="3"/>
                  <a:pt x="88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85" y="12"/>
                  <a:pt x="84" y="0"/>
                  <a:pt x="75" y="4"/>
                </a:cubicBezTo>
                <a:cubicBezTo>
                  <a:pt x="72" y="6"/>
                  <a:pt x="72" y="8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55" y="18"/>
                  <a:pt x="40" y="28"/>
                  <a:pt x="29" y="43"/>
                </a:cubicBezTo>
                <a:cubicBezTo>
                  <a:pt x="19" y="58"/>
                  <a:pt x="11" y="76"/>
                  <a:pt x="7" y="94"/>
                </a:cubicBezTo>
                <a:close/>
                <a:moveTo>
                  <a:pt x="85" y="18"/>
                </a:moveTo>
                <a:cubicBezTo>
                  <a:pt x="84" y="19"/>
                  <a:pt x="82" y="19"/>
                  <a:pt x="81" y="20"/>
                </a:cubicBezTo>
                <a:cubicBezTo>
                  <a:pt x="79" y="17"/>
                  <a:pt x="71" y="8"/>
                  <a:pt x="78" y="6"/>
                </a:cubicBezTo>
                <a:cubicBezTo>
                  <a:pt x="83" y="5"/>
                  <a:pt x="83" y="15"/>
                  <a:pt x="85" y="18"/>
                </a:cubicBezTo>
                <a:close/>
                <a:moveTo>
                  <a:pt x="58" y="86"/>
                </a:moveTo>
                <a:cubicBezTo>
                  <a:pt x="56" y="85"/>
                  <a:pt x="55" y="85"/>
                  <a:pt x="53" y="84"/>
                </a:cubicBezTo>
                <a:cubicBezTo>
                  <a:pt x="50" y="83"/>
                  <a:pt x="57" y="84"/>
                  <a:pt x="59" y="84"/>
                </a:cubicBezTo>
                <a:cubicBezTo>
                  <a:pt x="58" y="85"/>
                  <a:pt x="58" y="85"/>
                  <a:pt x="58" y="86"/>
                </a:cubicBezTo>
                <a:close/>
                <a:moveTo>
                  <a:pt x="57" y="101"/>
                </a:moveTo>
                <a:cubicBezTo>
                  <a:pt x="53" y="99"/>
                  <a:pt x="49" y="100"/>
                  <a:pt x="45" y="99"/>
                </a:cubicBezTo>
                <a:cubicBezTo>
                  <a:pt x="41" y="97"/>
                  <a:pt x="46" y="98"/>
                  <a:pt x="47" y="98"/>
                </a:cubicBezTo>
                <a:cubicBezTo>
                  <a:pt x="49" y="99"/>
                  <a:pt x="50" y="99"/>
                  <a:pt x="51" y="99"/>
                </a:cubicBezTo>
                <a:cubicBezTo>
                  <a:pt x="53" y="99"/>
                  <a:pt x="55" y="100"/>
                  <a:pt x="57" y="99"/>
                </a:cubicBezTo>
                <a:cubicBezTo>
                  <a:pt x="57" y="100"/>
                  <a:pt x="57" y="100"/>
                  <a:pt x="57" y="101"/>
                </a:cubicBezTo>
                <a:close/>
                <a:moveTo>
                  <a:pt x="57" y="97"/>
                </a:moveTo>
                <a:cubicBezTo>
                  <a:pt x="57" y="98"/>
                  <a:pt x="57" y="98"/>
                  <a:pt x="57" y="98"/>
                </a:cubicBezTo>
                <a:cubicBezTo>
                  <a:pt x="53" y="97"/>
                  <a:pt x="49" y="96"/>
                  <a:pt x="46" y="95"/>
                </a:cubicBezTo>
                <a:cubicBezTo>
                  <a:pt x="48" y="95"/>
                  <a:pt x="51" y="96"/>
                  <a:pt x="53" y="96"/>
                </a:cubicBezTo>
                <a:cubicBezTo>
                  <a:pt x="54" y="96"/>
                  <a:pt x="55" y="97"/>
                  <a:pt x="57" y="97"/>
                </a:cubicBezTo>
                <a:cubicBezTo>
                  <a:pt x="57" y="97"/>
                  <a:pt x="57" y="97"/>
                  <a:pt x="57" y="97"/>
                </a:cubicBezTo>
                <a:close/>
                <a:moveTo>
                  <a:pt x="57" y="96"/>
                </a:moveTo>
                <a:cubicBezTo>
                  <a:pt x="54" y="94"/>
                  <a:pt x="51" y="93"/>
                  <a:pt x="48" y="92"/>
                </a:cubicBezTo>
                <a:cubicBezTo>
                  <a:pt x="51" y="93"/>
                  <a:pt x="54" y="93"/>
                  <a:pt x="57" y="93"/>
                </a:cubicBezTo>
                <a:cubicBezTo>
                  <a:pt x="57" y="94"/>
                  <a:pt x="57" y="95"/>
                  <a:pt x="57" y="96"/>
                </a:cubicBezTo>
                <a:close/>
                <a:moveTo>
                  <a:pt x="51" y="90"/>
                </a:moveTo>
                <a:cubicBezTo>
                  <a:pt x="50" y="89"/>
                  <a:pt x="55" y="90"/>
                  <a:pt x="54" y="90"/>
                </a:cubicBezTo>
                <a:cubicBezTo>
                  <a:pt x="55" y="90"/>
                  <a:pt x="56" y="90"/>
                  <a:pt x="57" y="90"/>
                </a:cubicBezTo>
                <a:cubicBezTo>
                  <a:pt x="57" y="90"/>
                  <a:pt x="57" y="91"/>
                  <a:pt x="57" y="92"/>
                </a:cubicBezTo>
                <a:cubicBezTo>
                  <a:pt x="55" y="91"/>
                  <a:pt x="53" y="91"/>
                  <a:pt x="51" y="90"/>
                </a:cubicBezTo>
                <a:close/>
                <a:moveTo>
                  <a:pt x="49" y="88"/>
                </a:moveTo>
                <a:cubicBezTo>
                  <a:pt x="50" y="88"/>
                  <a:pt x="50" y="87"/>
                  <a:pt x="50" y="86"/>
                </a:cubicBezTo>
                <a:cubicBezTo>
                  <a:pt x="52" y="87"/>
                  <a:pt x="55" y="89"/>
                  <a:pt x="57" y="89"/>
                </a:cubicBezTo>
                <a:cubicBezTo>
                  <a:pt x="55" y="89"/>
                  <a:pt x="52" y="89"/>
                  <a:pt x="49" y="88"/>
                </a:cubicBezTo>
                <a:close/>
                <a:moveTo>
                  <a:pt x="50" y="83"/>
                </a:moveTo>
                <a:cubicBezTo>
                  <a:pt x="50" y="83"/>
                  <a:pt x="50" y="83"/>
                  <a:pt x="50" y="83"/>
                </a:cubicBezTo>
                <a:cubicBezTo>
                  <a:pt x="51" y="84"/>
                  <a:pt x="53" y="84"/>
                  <a:pt x="54" y="85"/>
                </a:cubicBezTo>
                <a:cubicBezTo>
                  <a:pt x="55" y="85"/>
                  <a:pt x="61" y="87"/>
                  <a:pt x="56" y="86"/>
                </a:cubicBezTo>
                <a:cubicBezTo>
                  <a:pt x="54" y="86"/>
                  <a:pt x="52" y="85"/>
                  <a:pt x="50" y="86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4"/>
                  <a:pt x="50" y="84"/>
                  <a:pt x="50" y="83"/>
                </a:cubicBezTo>
                <a:close/>
                <a:moveTo>
                  <a:pt x="58" y="87"/>
                </a:moveTo>
                <a:cubicBezTo>
                  <a:pt x="58" y="88"/>
                  <a:pt x="58" y="88"/>
                  <a:pt x="57" y="88"/>
                </a:cubicBezTo>
                <a:cubicBezTo>
                  <a:pt x="57" y="88"/>
                  <a:pt x="56" y="88"/>
                  <a:pt x="55" y="88"/>
                </a:cubicBezTo>
                <a:cubicBezTo>
                  <a:pt x="55" y="87"/>
                  <a:pt x="51" y="86"/>
                  <a:pt x="53" y="86"/>
                </a:cubicBezTo>
                <a:cubicBezTo>
                  <a:pt x="55" y="87"/>
                  <a:pt x="56" y="87"/>
                  <a:pt x="58" y="87"/>
                </a:cubicBezTo>
                <a:close/>
                <a:moveTo>
                  <a:pt x="56" y="106"/>
                </a:moveTo>
                <a:cubicBezTo>
                  <a:pt x="54" y="106"/>
                  <a:pt x="52" y="105"/>
                  <a:pt x="50" y="105"/>
                </a:cubicBezTo>
                <a:cubicBezTo>
                  <a:pt x="48" y="104"/>
                  <a:pt x="46" y="104"/>
                  <a:pt x="45" y="103"/>
                </a:cubicBezTo>
                <a:cubicBezTo>
                  <a:pt x="43" y="102"/>
                  <a:pt x="40" y="101"/>
                  <a:pt x="45" y="102"/>
                </a:cubicBezTo>
                <a:cubicBezTo>
                  <a:pt x="49" y="103"/>
                  <a:pt x="53" y="104"/>
                  <a:pt x="57" y="103"/>
                </a:cubicBezTo>
                <a:cubicBezTo>
                  <a:pt x="57" y="104"/>
                  <a:pt x="56" y="105"/>
                  <a:pt x="56" y="106"/>
                </a:cubicBezTo>
                <a:close/>
                <a:moveTo>
                  <a:pt x="46" y="107"/>
                </a:moveTo>
                <a:cubicBezTo>
                  <a:pt x="47" y="107"/>
                  <a:pt x="48" y="107"/>
                  <a:pt x="49" y="107"/>
                </a:cubicBezTo>
                <a:cubicBezTo>
                  <a:pt x="51" y="107"/>
                  <a:pt x="53" y="108"/>
                  <a:pt x="55" y="108"/>
                </a:cubicBezTo>
                <a:cubicBezTo>
                  <a:pt x="54" y="109"/>
                  <a:pt x="53" y="109"/>
                  <a:pt x="51" y="109"/>
                </a:cubicBezTo>
                <a:cubicBezTo>
                  <a:pt x="50" y="109"/>
                  <a:pt x="49" y="109"/>
                  <a:pt x="47" y="108"/>
                </a:cubicBezTo>
                <a:cubicBezTo>
                  <a:pt x="46" y="108"/>
                  <a:pt x="44" y="108"/>
                  <a:pt x="43" y="107"/>
                </a:cubicBezTo>
                <a:cubicBezTo>
                  <a:pt x="41" y="105"/>
                  <a:pt x="46" y="107"/>
                  <a:pt x="46" y="107"/>
                </a:cubicBezTo>
                <a:close/>
                <a:moveTo>
                  <a:pt x="41" y="102"/>
                </a:moveTo>
                <a:cubicBezTo>
                  <a:pt x="41" y="102"/>
                  <a:pt x="41" y="102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5" y="104"/>
                  <a:pt x="49" y="105"/>
                  <a:pt x="54" y="106"/>
                </a:cubicBezTo>
                <a:cubicBezTo>
                  <a:pt x="54" y="107"/>
                  <a:pt x="55" y="107"/>
                  <a:pt x="56" y="107"/>
                </a:cubicBezTo>
                <a:cubicBezTo>
                  <a:pt x="56" y="107"/>
                  <a:pt x="55" y="10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3" y="107"/>
                  <a:pt x="52" y="107"/>
                  <a:pt x="50" y="106"/>
                </a:cubicBezTo>
                <a:cubicBezTo>
                  <a:pt x="47" y="106"/>
                  <a:pt x="44" y="106"/>
                  <a:pt x="41" y="105"/>
                </a:cubicBezTo>
                <a:cubicBezTo>
                  <a:pt x="41" y="105"/>
                  <a:pt x="41" y="105"/>
                  <a:pt x="41" y="105"/>
                </a:cubicBezTo>
                <a:cubicBezTo>
                  <a:pt x="40" y="104"/>
                  <a:pt x="40" y="103"/>
                  <a:pt x="41" y="102"/>
                </a:cubicBezTo>
                <a:close/>
                <a:moveTo>
                  <a:pt x="41" y="101"/>
                </a:moveTo>
                <a:cubicBezTo>
                  <a:pt x="42" y="100"/>
                  <a:pt x="42" y="99"/>
                  <a:pt x="43" y="98"/>
                </a:cubicBezTo>
                <a:cubicBezTo>
                  <a:pt x="46" y="100"/>
                  <a:pt x="50" y="100"/>
                  <a:pt x="54" y="101"/>
                </a:cubicBezTo>
                <a:cubicBezTo>
                  <a:pt x="55" y="101"/>
                  <a:pt x="56" y="101"/>
                  <a:pt x="57" y="102"/>
                </a:cubicBezTo>
                <a:cubicBezTo>
                  <a:pt x="57" y="102"/>
                  <a:pt x="57" y="102"/>
                  <a:pt x="57" y="103"/>
                </a:cubicBezTo>
                <a:cubicBezTo>
                  <a:pt x="56" y="103"/>
                  <a:pt x="56" y="103"/>
                  <a:pt x="55" y="103"/>
                </a:cubicBezTo>
                <a:cubicBezTo>
                  <a:pt x="53" y="103"/>
                  <a:pt x="51" y="102"/>
                  <a:pt x="50" y="102"/>
                </a:cubicBezTo>
                <a:cubicBezTo>
                  <a:pt x="47" y="101"/>
                  <a:pt x="44" y="101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lose/>
                <a:moveTo>
                  <a:pt x="44" y="97"/>
                </a:moveTo>
                <a:cubicBezTo>
                  <a:pt x="44" y="96"/>
                  <a:pt x="44" y="96"/>
                  <a:pt x="45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47" y="96"/>
                  <a:pt x="49" y="97"/>
                  <a:pt x="51" y="97"/>
                </a:cubicBezTo>
                <a:cubicBezTo>
                  <a:pt x="52" y="98"/>
                  <a:pt x="54" y="98"/>
                  <a:pt x="55" y="98"/>
                </a:cubicBezTo>
                <a:cubicBezTo>
                  <a:pt x="57" y="99"/>
                  <a:pt x="57" y="99"/>
                  <a:pt x="56" y="99"/>
                </a:cubicBezTo>
                <a:cubicBezTo>
                  <a:pt x="52" y="99"/>
                  <a:pt x="48" y="97"/>
                  <a:pt x="44" y="97"/>
                </a:cubicBezTo>
                <a:close/>
                <a:moveTo>
                  <a:pt x="46" y="94"/>
                </a:moveTo>
                <a:cubicBezTo>
                  <a:pt x="46" y="93"/>
                  <a:pt x="47" y="93"/>
                  <a:pt x="47" y="92"/>
                </a:cubicBezTo>
                <a:cubicBezTo>
                  <a:pt x="49" y="93"/>
                  <a:pt x="51" y="94"/>
                  <a:pt x="54" y="95"/>
                </a:cubicBezTo>
                <a:cubicBezTo>
                  <a:pt x="54" y="95"/>
                  <a:pt x="59" y="97"/>
                  <a:pt x="55" y="96"/>
                </a:cubicBezTo>
                <a:cubicBezTo>
                  <a:pt x="52" y="95"/>
                  <a:pt x="49" y="94"/>
                  <a:pt x="46" y="94"/>
                </a:cubicBezTo>
                <a:close/>
                <a:moveTo>
                  <a:pt x="47" y="92"/>
                </a:moveTo>
                <a:cubicBezTo>
                  <a:pt x="48" y="91"/>
                  <a:pt x="48" y="90"/>
                  <a:pt x="49" y="89"/>
                </a:cubicBezTo>
                <a:cubicBezTo>
                  <a:pt x="51" y="90"/>
                  <a:pt x="53" y="91"/>
                  <a:pt x="55" y="91"/>
                </a:cubicBezTo>
                <a:cubicBezTo>
                  <a:pt x="58" y="93"/>
                  <a:pt x="54" y="92"/>
                  <a:pt x="53" y="92"/>
                </a:cubicBezTo>
                <a:cubicBezTo>
                  <a:pt x="51" y="92"/>
                  <a:pt x="49" y="92"/>
                  <a:pt x="47" y="92"/>
                </a:cubicBezTo>
                <a:close/>
                <a:moveTo>
                  <a:pt x="45" y="80"/>
                </a:moveTo>
                <a:cubicBezTo>
                  <a:pt x="45" y="81"/>
                  <a:pt x="44" y="81"/>
                  <a:pt x="44" y="81"/>
                </a:cubicBezTo>
                <a:cubicBezTo>
                  <a:pt x="40" y="80"/>
                  <a:pt x="35" y="78"/>
                  <a:pt x="31" y="77"/>
                </a:cubicBezTo>
                <a:cubicBezTo>
                  <a:pt x="27" y="75"/>
                  <a:pt x="32" y="77"/>
                  <a:pt x="33" y="77"/>
                </a:cubicBezTo>
                <a:cubicBezTo>
                  <a:pt x="35" y="78"/>
                  <a:pt x="36" y="78"/>
                  <a:pt x="37" y="78"/>
                </a:cubicBezTo>
                <a:cubicBezTo>
                  <a:pt x="45" y="79"/>
                  <a:pt x="52" y="82"/>
                  <a:pt x="60" y="82"/>
                </a:cubicBezTo>
                <a:cubicBezTo>
                  <a:pt x="59" y="82"/>
                  <a:pt x="59" y="83"/>
                  <a:pt x="59" y="83"/>
                </a:cubicBezTo>
                <a:cubicBezTo>
                  <a:pt x="59" y="83"/>
                  <a:pt x="59" y="83"/>
                  <a:pt x="59" y="84"/>
                </a:cubicBezTo>
                <a:cubicBezTo>
                  <a:pt x="59" y="83"/>
                  <a:pt x="59" y="83"/>
                  <a:pt x="59" y="83"/>
                </a:cubicBezTo>
                <a:cubicBezTo>
                  <a:pt x="56" y="83"/>
                  <a:pt x="53" y="83"/>
                  <a:pt x="50" y="82"/>
                </a:cubicBezTo>
                <a:cubicBezTo>
                  <a:pt x="50" y="82"/>
                  <a:pt x="50" y="83"/>
                  <a:pt x="50" y="83"/>
                </a:cubicBezTo>
                <a:cubicBezTo>
                  <a:pt x="49" y="81"/>
                  <a:pt x="47" y="80"/>
                  <a:pt x="45" y="80"/>
                </a:cubicBezTo>
                <a:close/>
                <a:moveTo>
                  <a:pt x="86" y="94"/>
                </a:moveTo>
                <a:cubicBezTo>
                  <a:pt x="95" y="98"/>
                  <a:pt x="104" y="101"/>
                  <a:pt x="113" y="104"/>
                </a:cubicBezTo>
                <a:cubicBezTo>
                  <a:pt x="115" y="104"/>
                  <a:pt x="118" y="105"/>
                  <a:pt x="120" y="106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19" y="106"/>
                  <a:pt x="116" y="106"/>
                  <a:pt x="116" y="106"/>
                </a:cubicBezTo>
                <a:cubicBezTo>
                  <a:pt x="114" y="105"/>
                  <a:pt x="111" y="104"/>
                  <a:pt x="109" y="103"/>
                </a:cubicBezTo>
                <a:cubicBezTo>
                  <a:pt x="102" y="101"/>
                  <a:pt x="96" y="100"/>
                  <a:pt x="89" y="98"/>
                </a:cubicBezTo>
                <a:cubicBezTo>
                  <a:pt x="84" y="97"/>
                  <a:pt x="78" y="95"/>
                  <a:pt x="73" y="93"/>
                </a:cubicBezTo>
                <a:cubicBezTo>
                  <a:pt x="71" y="92"/>
                  <a:pt x="69" y="91"/>
                  <a:pt x="67" y="91"/>
                </a:cubicBezTo>
                <a:cubicBezTo>
                  <a:pt x="67" y="91"/>
                  <a:pt x="67" y="90"/>
                  <a:pt x="67" y="90"/>
                </a:cubicBezTo>
                <a:cubicBezTo>
                  <a:pt x="67" y="90"/>
                  <a:pt x="68" y="89"/>
                  <a:pt x="68" y="89"/>
                </a:cubicBezTo>
                <a:cubicBezTo>
                  <a:pt x="68" y="89"/>
                  <a:pt x="68" y="89"/>
                  <a:pt x="68" y="89"/>
                </a:cubicBezTo>
                <a:cubicBezTo>
                  <a:pt x="74" y="91"/>
                  <a:pt x="80" y="93"/>
                  <a:pt x="86" y="94"/>
                </a:cubicBezTo>
                <a:close/>
                <a:moveTo>
                  <a:pt x="90" y="96"/>
                </a:moveTo>
                <a:cubicBezTo>
                  <a:pt x="92" y="96"/>
                  <a:pt x="94" y="97"/>
                  <a:pt x="96" y="97"/>
                </a:cubicBezTo>
                <a:cubicBezTo>
                  <a:pt x="103" y="99"/>
                  <a:pt x="112" y="102"/>
                  <a:pt x="119" y="102"/>
                </a:cubicBezTo>
                <a:cubicBezTo>
                  <a:pt x="119" y="103"/>
                  <a:pt x="119" y="104"/>
                  <a:pt x="119" y="105"/>
                </a:cubicBezTo>
                <a:cubicBezTo>
                  <a:pt x="117" y="104"/>
                  <a:pt x="114" y="104"/>
                  <a:pt x="111" y="102"/>
                </a:cubicBezTo>
                <a:cubicBezTo>
                  <a:pt x="106" y="101"/>
                  <a:pt x="101" y="99"/>
                  <a:pt x="96" y="98"/>
                </a:cubicBezTo>
                <a:cubicBezTo>
                  <a:pt x="94" y="97"/>
                  <a:pt x="92" y="96"/>
                  <a:pt x="90" y="96"/>
                </a:cubicBezTo>
                <a:close/>
                <a:moveTo>
                  <a:pt x="120" y="101"/>
                </a:moveTo>
                <a:cubicBezTo>
                  <a:pt x="117" y="100"/>
                  <a:pt x="114" y="100"/>
                  <a:pt x="112" y="99"/>
                </a:cubicBezTo>
                <a:cubicBezTo>
                  <a:pt x="107" y="98"/>
                  <a:pt x="102" y="96"/>
                  <a:pt x="98" y="95"/>
                </a:cubicBezTo>
                <a:cubicBezTo>
                  <a:pt x="89" y="91"/>
                  <a:pt x="78" y="89"/>
                  <a:pt x="70" y="84"/>
                </a:cubicBezTo>
                <a:cubicBezTo>
                  <a:pt x="77" y="88"/>
                  <a:pt x="87" y="90"/>
                  <a:pt x="95" y="92"/>
                </a:cubicBezTo>
                <a:cubicBezTo>
                  <a:pt x="103" y="94"/>
                  <a:pt x="113" y="95"/>
                  <a:pt x="120" y="99"/>
                </a:cubicBezTo>
                <a:cubicBezTo>
                  <a:pt x="120" y="99"/>
                  <a:pt x="120" y="100"/>
                  <a:pt x="120" y="101"/>
                </a:cubicBezTo>
                <a:close/>
                <a:moveTo>
                  <a:pt x="120" y="109"/>
                </a:moveTo>
                <a:cubicBezTo>
                  <a:pt x="116" y="107"/>
                  <a:pt x="112" y="107"/>
                  <a:pt x="108" y="105"/>
                </a:cubicBezTo>
                <a:cubicBezTo>
                  <a:pt x="103" y="103"/>
                  <a:pt x="98" y="102"/>
                  <a:pt x="93" y="100"/>
                </a:cubicBezTo>
                <a:cubicBezTo>
                  <a:pt x="88" y="99"/>
                  <a:pt x="82" y="98"/>
                  <a:pt x="76" y="95"/>
                </a:cubicBezTo>
                <a:cubicBezTo>
                  <a:pt x="84" y="97"/>
                  <a:pt x="91" y="99"/>
                  <a:pt x="98" y="101"/>
                </a:cubicBezTo>
                <a:cubicBezTo>
                  <a:pt x="102" y="102"/>
                  <a:pt x="107" y="103"/>
                  <a:pt x="111" y="105"/>
                </a:cubicBezTo>
                <a:cubicBezTo>
                  <a:pt x="114" y="106"/>
                  <a:pt x="117" y="107"/>
                  <a:pt x="120" y="107"/>
                </a:cubicBezTo>
                <a:cubicBezTo>
                  <a:pt x="120" y="107"/>
                  <a:pt x="120" y="108"/>
                  <a:pt x="120" y="109"/>
                </a:cubicBezTo>
                <a:close/>
                <a:moveTo>
                  <a:pt x="122" y="113"/>
                </a:moveTo>
                <a:cubicBezTo>
                  <a:pt x="118" y="111"/>
                  <a:pt x="114" y="110"/>
                  <a:pt x="110" y="109"/>
                </a:cubicBezTo>
                <a:cubicBezTo>
                  <a:pt x="106" y="108"/>
                  <a:pt x="102" y="106"/>
                  <a:pt x="98" y="104"/>
                </a:cubicBezTo>
                <a:cubicBezTo>
                  <a:pt x="102" y="105"/>
                  <a:pt x="106" y="107"/>
                  <a:pt x="110" y="108"/>
                </a:cubicBezTo>
                <a:cubicBezTo>
                  <a:pt x="114" y="109"/>
                  <a:pt x="117" y="110"/>
                  <a:pt x="121" y="110"/>
                </a:cubicBezTo>
                <a:cubicBezTo>
                  <a:pt x="121" y="111"/>
                  <a:pt x="121" y="112"/>
                  <a:pt x="122" y="113"/>
                </a:cubicBezTo>
                <a:close/>
                <a:moveTo>
                  <a:pt x="123" y="116"/>
                </a:moveTo>
                <a:cubicBezTo>
                  <a:pt x="114" y="112"/>
                  <a:pt x="105" y="110"/>
                  <a:pt x="96" y="108"/>
                </a:cubicBezTo>
                <a:cubicBezTo>
                  <a:pt x="85" y="105"/>
                  <a:pt x="74" y="102"/>
                  <a:pt x="64" y="99"/>
                </a:cubicBezTo>
                <a:cubicBezTo>
                  <a:pt x="64" y="99"/>
                  <a:pt x="64" y="99"/>
                  <a:pt x="64" y="99"/>
                </a:cubicBezTo>
                <a:cubicBezTo>
                  <a:pt x="64" y="98"/>
                  <a:pt x="64" y="98"/>
                  <a:pt x="64" y="98"/>
                </a:cubicBezTo>
                <a:cubicBezTo>
                  <a:pt x="75" y="101"/>
                  <a:pt x="86" y="105"/>
                  <a:pt x="97" y="108"/>
                </a:cubicBezTo>
                <a:cubicBezTo>
                  <a:pt x="101" y="109"/>
                  <a:pt x="107" y="110"/>
                  <a:pt x="111" y="112"/>
                </a:cubicBezTo>
                <a:cubicBezTo>
                  <a:pt x="115" y="113"/>
                  <a:pt x="119" y="114"/>
                  <a:pt x="122" y="114"/>
                </a:cubicBezTo>
                <a:cubicBezTo>
                  <a:pt x="123" y="115"/>
                  <a:pt x="123" y="116"/>
                  <a:pt x="123" y="116"/>
                </a:cubicBezTo>
                <a:close/>
                <a:moveTo>
                  <a:pt x="124" y="120"/>
                </a:moveTo>
                <a:cubicBezTo>
                  <a:pt x="116" y="116"/>
                  <a:pt x="107" y="113"/>
                  <a:pt x="98" y="110"/>
                </a:cubicBezTo>
                <a:cubicBezTo>
                  <a:pt x="91" y="108"/>
                  <a:pt x="84" y="105"/>
                  <a:pt x="76" y="103"/>
                </a:cubicBezTo>
                <a:cubicBezTo>
                  <a:pt x="77" y="103"/>
                  <a:pt x="78" y="104"/>
                  <a:pt x="79" y="104"/>
                </a:cubicBezTo>
                <a:cubicBezTo>
                  <a:pt x="84" y="105"/>
                  <a:pt x="89" y="107"/>
                  <a:pt x="94" y="108"/>
                </a:cubicBezTo>
                <a:cubicBezTo>
                  <a:pt x="104" y="111"/>
                  <a:pt x="114" y="113"/>
                  <a:pt x="123" y="117"/>
                </a:cubicBezTo>
                <a:cubicBezTo>
                  <a:pt x="124" y="118"/>
                  <a:pt x="124" y="119"/>
                  <a:pt x="124" y="120"/>
                </a:cubicBezTo>
                <a:close/>
                <a:moveTo>
                  <a:pt x="71" y="110"/>
                </a:moveTo>
                <a:cubicBezTo>
                  <a:pt x="78" y="112"/>
                  <a:pt x="84" y="114"/>
                  <a:pt x="90" y="115"/>
                </a:cubicBezTo>
                <a:cubicBezTo>
                  <a:pt x="97" y="117"/>
                  <a:pt x="103" y="119"/>
                  <a:pt x="109" y="121"/>
                </a:cubicBezTo>
                <a:cubicBezTo>
                  <a:pt x="112" y="122"/>
                  <a:pt x="115" y="123"/>
                  <a:pt x="118" y="124"/>
                </a:cubicBezTo>
                <a:cubicBezTo>
                  <a:pt x="120" y="125"/>
                  <a:pt x="122" y="126"/>
                  <a:pt x="124" y="126"/>
                </a:cubicBezTo>
                <a:cubicBezTo>
                  <a:pt x="124" y="127"/>
                  <a:pt x="123" y="128"/>
                  <a:pt x="123" y="129"/>
                </a:cubicBezTo>
                <a:cubicBezTo>
                  <a:pt x="114" y="125"/>
                  <a:pt x="104" y="122"/>
                  <a:pt x="94" y="119"/>
                </a:cubicBezTo>
                <a:cubicBezTo>
                  <a:pt x="88" y="117"/>
                  <a:pt x="83" y="115"/>
                  <a:pt x="77" y="114"/>
                </a:cubicBezTo>
                <a:cubicBezTo>
                  <a:pt x="72" y="112"/>
                  <a:pt x="67" y="111"/>
                  <a:pt x="63" y="109"/>
                </a:cubicBezTo>
                <a:cubicBezTo>
                  <a:pt x="63" y="109"/>
                  <a:pt x="63" y="108"/>
                  <a:pt x="63" y="108"/>
                </a:cubicBezTo>
                <a:cubicBezTo>
                  <a:pt x="65" y="109"/>
                  <a:pt x="68" y="110"/>
                  <a:pt x="71" y="110"/>
                </a:cubicBezTo>
                <a:close/>
                <a:moveTo>
                  <a:pt x="124" y="125"/>
                </a:moveTo>
                <a:cubicBezTo>
                  <a:pt x="120" y="123"/>
                  <a:pt x="116" y="121"/>
                  <a:pt x="111" y="120"/>
                </a:cubicBezTo>
                <a:cubicBezTo>
                  <a:pt x="106" y="118"/>
                  <a:pt x="101" y="116"/>
                  <a:pt x="96" y="114"/>
                </a:cubicBezTo>
                <a:cubicBezTo>
                  <a:pt x="91" y="112"/>
                  <a:pt x="85" y="111"/>
                  <a:pt x="80" y="109"/>
                </a:cubicBezTo>
                <a:cubicBezTo>
                  <a:pt x="79" y="109"/>
                  <a:pt x="78" y="108"/>
                  <a:pt x="78" y="108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83" y="110"/>
                  <a:pt x="89" y="111"/>
                  <a:pt x="94" y="112"/>
                </a:cubicBezTo>
                <a:cubicBezTo>
                  <a:pt x="104" y="115"/>
                  <a:pt x="114" y="120"/>
                  <a:pt x="124" y="122"/>
                </a:cubicBezTo>
                <a:cubicBezTo>
                  <a:pt x="124" y="123"/>
                  <a:pt x="124" y="124"/>
                  <a:pt x="124" y="125"/>
                </a:cubicBezTo>
                <a:close/>
                <a:moveTo>
                  <a:pt x="124" y="133"/>
                </a:moveTo>
                <a:cubicBezTo>
                  <a:pt x="121" y="131"/>
                  <a:pt x="118" y="130"/>
                  <a:pt x="115" y="129"/>
                </a:cubicBezTo>
                <a:cubicBezTo>
                  <a:pt x="118" y="130"/>
                  <a:pt x="121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2"/>
                  <a:pt x="124" y="133"/>
                  <a:pt x="124" y="133"/>
                </a:cubicBezTo>
                <a:close/>
                <a:moveTo>
                  <a:pt x="126" y="138"/>
                </a:moveTo>
                <a:cubicBezTo>
                  <a:pt x="118" y="134"/>
                  <a:pt x="109" y="130"/>
                  <a:pt x="101" y="127"/>
                </a:cubicBezTo>
                <a:cubicBezTo>
                  <a:pt x="105" y="128"/>
                  <a:pt x="109" y="130"/>
                  <a:pt x="113" y="131"/>
                </a:cubicBezTo>
                <a:cubicBezTo>
                  <a:pt x="117" y="133"/>
                  <a:pt x="120" y="135"/>
                  <a:pt x="125" y="136"/>
                </a:cubicBezTo>
                <a:cubicBezTo>
                  <a:pt x="125" y="136"/>
                  <a:pt x="125" y="137"/>
                  <a:pt x="126" y="138"/>
                </a:cubicBezTo>
                <a:cubicBezTo>
                  <a:pt x="126" y="138"/>
                  <a:pt x="126" y="138"/>
                  <a:pt x="126" y="138"/>
                </a:cubicBezTo>
                <a:close/>
                <a:moveTo>
                  <a:pt x="127" y="141"/>
                </a:moveTo>
                <a:cubicBezTo>
                  <a:pt x="123" y="139"/>
                  <a:pt x="119" y="139"/>
                  <a:pt x="115" y="137"/>
                </a:cubicBezTo>
                <a:cubicBezTo>
                  <a:pt x="109" y="134"/>
                  <a:pt x="103" y="132"/>
                  <a:pt x="97" y="130"/>
                </a:cubicBezTo>
                <a:cubicBezTo>
                  <a:pt x="94" y="129"/>
                  <a:pt x="91" y="128"/>
                  <a:pt x="88" y="127"/>
                </a:cubicBezTo>
                <a:cubicBezTo>
                  <a:pt x="90" y="127"/>
                  <a:pt x="92" y="128"/>
                  <a:pt x="94" y="128"/>
                </a:cubicBezTo>
                <a:cubicBezTo>
                  <a:pt x="101" y="130"/>
                  <a:pt x="108" y="132"/>
                  <a:pt x="115" y="135"/>
                </a:cubicBezTo>
                <a:cubicBezTo>
                  <a:pt x="119" y="137"/>
                  <a:pt x="123" y="139"/>
                  <a:pt x="127" y="140"/>
                </a:cubicBezTo>
                <a:cubicBezTo>
                  <a:pt x="127" y="140"/>
                  <a:pt x="127" y="141"/>
                  <a:pt x="127" y="141"/>
                </a:cubicBezTo>
                <a:close/>
                <a:moveTo>
                  <a:pt x="129" y="147"/>
                </a:moveTo>
                <a:cubicBezTo>
                  <a:pt x="125" y="144"/>
                  <a:pt x="121" y="143"/>
                  <a:pt x="116" y="141"/>
                </a:cubicBezTo>
                <a:cubicBezTo>
                  <a:pt x="110" y="139"/>
                  <a:pt x="103" y="136"/>
                  <a:pt x="96" y="134"/>
                </a:cubicBezTo>
                <a:cubicBezTo>
                  <a:pt x="96" y="133"/>
                  <a:pt x="95" y="133"/>
                  <a:pt x="95" y="133"/>
                </a:cubicBezTo>
                <a:cubicBezTo>
                  <a:pt x="101" y="135"/>
                  <a:pt x="107" y="137"/>
                  <a:pt x="113" y="139"/>
                </a:cubicBezTo>
                <a:cubicBezTo>
                  <a:pt x="118" y="140"/>
                  <a:pt x="123" y="142"/>
                  <a:pt x="128" y="143"/>
                </a:cubicBezTo>
                <a:cubicBezTo>
                  <a:pt x="129" y="144"/>
                  <a:pt x="129" y="145"/>
                  <a:pt x="129" y="147"/>
                </a:cubicBezTo>
                <a:close/>
                <a:moveTo>
                  <a:pt x="81" y="129"/>
                </a:moveTo>
                <a:cubicBezTo>
                  <a:pt x="85" y="130"/>
                  <a:pt x="89" y="132"/>
                  <a:pt x="93" y="133"/>
                </a:cubicBezTo>
                <a:cubicBezTo>
                  <a:pt x="100" y="135"/>
                  <a:pt x="106" y="138"/>
                  <a:pt x="113" y="141"/>
                </a:cubicBezTo>
                <a:cubicBezTo>
                  <a:pt x="118" y="143"/>
                  <a:pt x="124" y="144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4" y="144"/>
                  <a:pt x="118" y="143"/>
                  <a:pt x="112" y="141"/>
                </a:cubicBezTo>
                <a:cubicBezTo>
                  <a:pt x="106" y="139"/>
                  <a:pt x="100" y="137"/>
                  <a:pt x="93" y="135"/>
                </a:cubicBezTo>
                <a:cubicBezTo>
                  <a:pt x="87" y="132"/>
                  <a:pt x="80" y="130"/>
                  <a:pt x="73" y="128"/>
                </a:cubicBezTo>
                <a:cubicBezTo>
                  <a:pt x="67" y="126"/>
                  <a:pt x="62" y="124"/>
                  <a:pt x="56" y="122"/>
                </a:cubicBezTo>
                <a:cubicBezTo>
                  <a:pt x="56" y="121"/>
                  <a:pt x="56" y="121"/>
                  <a:pt x="56" y="120"/>
                </a:cubicBezTo>
                <a:cubicBezTo>
                  <a:pt x="58" y="121"/>
                  <a:pt x="60" y="121"/>
                  <a:pt x="62" y="122"/>
                </a:cubicBezTo>
                <a:cubicBezTo>
                  <a:pt x="62" y="122"/>
                  <a:pt x="63" y="122"/>
                  <a:pt x="63" y="122"/>
                </a:cubicBezTo>
                <a:cubicBezTo>
                  <a:pt x="67" y="124"/>
                  <a:pt x="70" y="125"/>
                  <a:pt x="73" y="126"/>
                </a:cubicBezTo>
                <a:cubicBezTo>
                  <a:pt x="76" y="127"/>
                  <a:pt x="78" y="128"/>
                  <a:pt x="81" y="129"/>
                </a:cubicBezTo>
                <a:close/>
                <a:moveTo>
                  <a:pt x="74" y="129"/>
                </a:moveTo>
                <a:cubicBezTo>
                  <a:pt x="75" y="129"/>
                  <a:pt x="76" y="129"/>
                  <a:pt x="76" y="130"/>
                </a:cubicBezTo>
                <a:cubicBezTo>
                  <a:pt x="76" y="130"/>
                  <a:pt x="76" y="130"/>
                  <a:pt x="75" y="129"/>
                </a:cubicBezTo>
                <a:cubicBezTo>
                  <a:pt x="72" y="128"/>
                  <a:pt x="69" y="127"/>
                  <a:pt x="65" y="126"/>
                </a:cubicBezTo>
                <a:cubicBezTo>
                  <a:pt x="68" y="127"/>
                  <a:pt x="71" y="128"/>
                  <a:pt x="74" y="129"/>
                </a:cubicBezTo>
                <a:close/>
                <a:moveTo>
                  <a:pt x="131" y="152"/>
                </a:moveTo>
                <a:cubicBezTo>
                  <a:pt x="120" y="146"/>
                  <a:pt x="107" y="142"/>
                  <a:pt x="96" y="137"/>
                </a:cubicBezTo>
                <a:cubicBezTo>
                  <a:pt x="91" y="135"/>
                  <a:pt x="87" y="133"/>
                  <a:pt x="82" y="132"/>
                </a:cubicBezTo>
                <a:cubicBezTo>
                  <a:pt x="86" y="133"/>
                  <a:pt x="91" y="134"/>
                  <a:pt x="95" y="136"/>
                </a:cubicBezTo>
                <a:cubicBezTo>
                  <a:pt x="102" y="138"/>
                  <a:pt x="108" y="140"/>
                  <a:pt x="115" y="143"/>
                </a:cubicBezTo>
                <a:cubicBezTo>
                  <a:pt x="119" y="144"/>
                  <a:pt x="122" y="145"/>
                  <a:pt x="126" y="146"/>
                </a:cubicBezTo>
                <a:cubicBezTo>
                  <a:pt x="127" y="147"/>
                  <a:pt x="128" y="148"/>
                  <a:pt x="130" y="148"/>
                </a:cubicBezTo>
                <a:cubicBezTo>
                  <a:pt x="130" y="149"/>
                  <a:pt x="131" y="151"/>
                  <a:pt x="131" y="152"/>
                </a:cubicBezTo>
                <a:close/>
                <a:moveTo>
                  <a:pt x="63" y="129"/>
                </a:moveTo>
                <a:cubicBezTo>
                  <a:pt x="67" y="130"/>
                  <a:pt x="70" y="131"/>
                  <a:pt x="73" y="132"/>
                </a:cubicBezTo>
                <a:cubicBezTo>
                  <a:pt x="80" y="134"/>
                  <a:pt x="87" y="137"/>
                  <a:pt x="93" y="140"/>
                </a:cubicBezTo>
                <a:cubicBezTo>
                  <a:pt x="100" y="142"/>
                  <a:pt x="107" y="145"/>
                  <a:pt x="114" y="148"/>
                </a:cubicBezTo>
                <a:cubicBezTo>
                  <a:pt x="120" y="150"/>
                  <a:pt x="126" y="152"/>
                  <a:pt x="132" y="155"/>
                </a:cubicBezTo>
                <a:cubicBezTo>
                  <a:pt x="132" y="156"/>
                  <a:pt x="132" y="157"/>
                  <a:pt x="132" y="158"/>
                </a:cubicBezTo>
                <a:cubicBezTo>
                  <a:pt x="121" y="152"/>
                  <a:pt x="109" y="147"/>
                  <a:pt x="97" y="142"/>
                </a:cubicBezTo>
                <a:cubicBezTo>
                  <a:pt x="90" y="139"/>
                  <a:pt x="84" y="137"/>
                  <a:pt x="77" y="134"/>
                </a:cubicBezTo>
                <a:cubicBezTo>
                  <a:pt x="71" y="132"/>
                  <a:pt x="64" y="130"/>
                  <a:pt x="58" y="127"/>
                </a:cubicBezTo>
                <a:cubicBezTo>
                  <a:pt x="54" y="124"/>
                  <a:pt x="62" y="128"/>
                  <a:pt x="63" y="129"/>
                </a:cubicBezTo>
                <a:close/>
                <a:moveTo>
                  <a:pt x="133" y="163"/>
                </a:moveTo>
                <a:cubicBezTo>
                  <a:pt x="128" y="160"/>
                  <a:pt x="122" y="159"/>
                  <a:pt x="117" y="157"/>
                </a:cubicBezTo>
                <a:cubicBezTo>
                  <a:pt x="110" y="154"/>
                  <a:pt x="103" y="151"/>
                  <a:pt x="97" y="148"/>
                </a:cubicBezTo>
                <a:cubicBezTo>
                  <a:pt x="95" y="147"/>
                  <a:pt x="93" y="146"/>
                  <a:pt x="90" y="144"/>
                </a:cubicBezTo>
                <a:cubicBezTo>
                  <a:pt x="92" y="145"/>
                  <a:pt x="94" y="146"/>
                  <a:pt x="96" y="146"/>
                </a:cubicBezTo>
                <a:cubicBezTo>
                  <a:pt x="103" y="149"/>
                  <a:pt x="110" y="151"/>
                  <a:pt x="117" y="153"/>
                </a:cubicBezTo>
                <a:cubicBezTo>
                  <a:pt x="122" y="155"/>
                  <a:pt x="127" y="158"/>
                  <a:pt x="132" y="159"/>
                </a:cubicBezTo>
                <a:cubicBezTo>
                  <a:pt x="132" y="160"/>
                  <a:pt x="133" y="162"/>
                  <a:pt x="133" y="163"/>
                </a:cubicBezTo>
                <a:close/>
                <a:moveTo>
                  <a:pt x="129" y="162"/>
                </a:moveTo>
                <a:cubicBezTo>
                  <a:pt x="129" y="162"/>
                  <a:pt x="129" y="162"/>
                  <a:pt x="129" y="162"/>
                </a:cubicBezTo>
                <a:cubicBezTo>
                  <a:pt x="129" y="162"/>
                  <a:pt x="129" y="162"/>
                  <a:pt x="129" y="162"/>
                </a:cubicBezTo>
                <a:close/>
                <a:moveTo>
                  <a:pt x="131" y="163"/>
                </a:moveTo>
                <a:cubicBezTo>
                  <a:pt x="131" y="163"/>
                  <a:pt x="131" y="163"/>
                  <a:pt x="130" y="163"/>
                </a:cubicBezTo>
                <a:cubicBezTo>
                  <a:pt x="131" y="163"/>
                  <a:pt x="131" y="163"/>
                  <a:pt x="131" y="163"/>
                </a:cubicBezTo>
                <a:close/>
                <a:moveTo>
                  <a:pt x="133" y="164"/>
                </a:moveTo>
                <a:cubicBezTo>
                  <a:pt x="133" y="165"/>
                  <a:pt x="133" y="166"/>
                  <a:pt x="133" y="167"/>
                </a:cubicBezTo>
                <a:cubicBezTo>
                  <a:pt x="131" y="165"/>
                  <a:pt x="129" y="164"/>
                  <a:pt x="126" y="164"/>
                </a:cubicBezTo>
                <a:cubicBezTo>
                  <a:pt x="121" y="161"/>
                  <a:pt x="115" y="159"/>
                  <a:pt x="109" y="156"/>
                </a:cubicBezTo>
                <a:cubicBezTo>
                  <a:pt x="105" y="155"/>
                  <a:pt x="101" y="153"/>
                  <a:pt x="97" y="152"/>
                </a:cubicBezTo>
                <a:cubicBezTo>
                  <a:pt x="100" y="152"/>
                  <a:pt x="102" y="153"/>
                  <a:pt x="105" y="154"/>
                </a:cubicBezTo>
                <a:cubicBezTo>
                  <a:pt x="114" y="157"/>
                  <a:pt x="123" y="161"/>
                  <a:pt x="133" y="164"/>
                </a:cubicBezTo>
                <a:close/>
                <a:moveTo>
                  <a:pt x="132" y="169"/>
                </a:moveTo>
                <a:cubicBezTo>
                  <a:pt x="132" y="170"/>
                  <a:pt x="132" y="171"/>
                  <a:pt x="131" y="172"/>
                </a:cubicBezTo>
                <a:cubicBezTo>
                  <a:pt x="129" y="170"/>
                  <a:pt x="127" y="169"/>
                  <a:pt x="124" y="168"/>
                </a:cubicBezTo>
                <a:cubicBezTo>
                  <a:pt x="119" y="166"/>
                  <a:pt x="115" y="163"/>
                  <a:pt x="110" y="161"/>
                </a:cubicBezTo>
                <a:cubicBezTo>
                  <a:pt x="105" y="159"/>
                  <a:pt x="100" y="158"/>
                  <a:pt x="96" y="156"/>
                </a:cubicBezTo>
                <a:cubicBezTo>
                  <a:pt x="95" y="156"/>
                  <a:pt x="94" y="155"/>
                  <a:pt x="93" y="155"/>
                </a:cubicBezTo>
                <a:cubicBezTo>
                  <a:pt x="97" y="156"/>
                  <a:pt x="102" y="158"/>
                  <a:pt x="106" y="159"/>
                </a:cubicBezTo>
                <a:cubicBezTo>
                  <a:pt x="111" y="161"/>
                  <a:pt x="116" y="162"/>
                  <a:pt x="121" y="164"/>
                </a:cubicBezTo>
                <a:cubicBezTo>
                  <a:pt x="125" y="165"/>
                  <a:pt x="129" y="167"/>
                  <a:pt x="132" y="169"/>
                </a:cubicBezTo>
                <a:close/>
                <a:moveTo>
                  <a:pt x="90" y="159"/>
                </a:moveTo>
                <a:cubicBezTo>
                  <a:pt x="93" y="160"/>
                  <a:pt x="96" y="160"/>
                  <a:pt x="98" y="161"/>
                </a:cubicBezTo>
                <a:cubicBezTo>
                  <a:pt x="103" y="162"/>
                  <a:pt x="107" y="164"/>
                  <a:pt x="111" y="166"/>
                </a:cubicBezTo>
                <a:cubicBezTo>
                  <a:pt x="117" y="169"/>
                  <a:pt x="124" y="172"/>
                  <a:pt x="131" y="173"/>
                </a:cubicBezTo>
                <a:cubicBezTo>
                  <a:pt x="130" y="174"/>
                  <a:pt x="128" y="175"/>
                  <a:pt x="126" y="176"/>
                </a:cubicBezTo>
                <a:cubicBezTo>
                  <a:pt x="120" y="177"/>
                  <a:pt x="114" y="174"/>
                  <a:pt x="110" y="170"/>
                </a:cubicBezTo>
                <a:cubicBezTo>
                  <a:pt x="111" y="171"/>
                  <a:pt x="111" y="171"/>
                  <a:pt x="112" y="171"/>
                </a:cubicBezTo>
                <a:cubicBezTo>
                  <a:pt x="113" y="172"/>
                  <a:pt x="114" y="172"/>
                  <a:pt x="116" y="172"/>
                </a:cubicBezTo>
                <a:cubicBezTo>
                  <a:pt x="116" y="172"/>
                  <a:pt x="119" y="174"/>
                  <a:pt x="119" y="174"/>
                </a:cubicBezTo>
                <a:cubicBezTo>
                  <a:pt x="119" y="174"/>
                  <a:pt x="119" y="175"/>
                  <a:pt x="119" y="175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0" y="175"/>
                  <a:pt x="121" y="175"/>
                  <a:pt x="120" y="175"/>
                </a:cubicBezTo>
                <a:cubicBezTo>
                  <a:pt x="119" y="173"/>
                  <a:pt x="117" y="172"/>
                  <a:pt x="115" y="171"/>
                </a:cubicBezTo>
                <a:cubicBezTo>
                  <a:pt x="113" y="171"/>
                  <a:pt x="111" y="170"/>
                  <a:pt x="109" y="169"/>
                </a:cubicBezTo>
                <a:cubicBezTo>
                  <a:pt x="107" y="168"/>
                  <a:pt x="112" y="170"/>
                  <a:pt x="112" y="170"/>
                </a:cubicBezTo>
                <a:cubicBezTo>
                  <a:pt x="115" y="171"/>
                  <a:pt x="119" y="173"/>
                  <a:pt x="122" y="174"/>
                </a:cubicBezTo>
                <a:cubicBezTo>
                  <a:pt x="124" y="175"/>
                  <a:pt x="126" y="175"/>
                  <a:pt x="128" y="175"/>
                </a:cubicBezTo>
                <a:cubicBezTo>
                  <a:pt x="128" y="175"/>
                  <a:pt x="128" y="174"/>
                  <a:pt x="128" y="174"/>
                </a:cubicBezTo>
                <a:cubicBezTo>
                  <a:pt x="126" y="172"/>
                  <a:pt x="123" y="172"/>
                  <a:pt x="120" y="171"/>
                </a:cubicBezTo>
                <a:cubicBezTo>
                  <a:pt x="117" y="169"/>
                  <a:pt x="114" y="168"/>
                  <a:pt x="111" y="166"/>
                </a:cubicBezTo>
                <a:cubicBezTo>
                  <a:pt x="107" y="165"/>
                  <a:pt x="103" y="163"/>
                  <a:pt x="98" y="162"/>
                </a:cubicBezTo>
                <a:cubicBezTo>
                  <a:pt x="96" y="161"/>
                  <a:pt x="94" y="160"/>
                  <a:pt x="92" y="160"/>
                </a:cubicBezTo>
                <a:cubicBezTo>
                  <a:pt x="91" y="160"/>
                  <a:pt x="91" y="159"/>
                  <a:pt x="90" y="159"/>
                </a:cubicBezTo>
                <a:close/>
                <a:moveTo>
                  <a:pt x="96" y="162"/>
                </a:moveTo>
                <a:cubicBezTo>
                  <a:pt x="97" y="162"/>
                  <a:pt x="99" y="162"/>
                  <a:pt x="100" y="163"/>
                </a:cubicBezTo>
                <a:cubicBezTo>
                  <a:pt x="106" y="165"/>
                  <a:pt x="111" y="167"/>
                  <a:pt x="117" y="170"/>
                </a:cubicBezTo>
                <a:cubicBezTo>
                  <a:pt x="119" y="171"/>
                  <a:pt x="121" y="172"/>
                  <a:pt x="124" y="173"/>
                </a:cubicBezTo>
                <a:cubicBezTo>
                  <a:pt x="128" y="174"/>
                  <a:pt x="125" y="174"/>
                  <a:pt x="124" y="174"/>
                </a:cubicBezTo>
                <a:cubicBezTo>
                  <a:pt x="122" y="173"/>
                  <a:pt x="121" y="173"/>
                  <a:pt x="120" y="172"/>
                </a:cubicBezTo>
                <a:cubicBezTo>
                  <a:pt x="116" y="171"/>
                  <a:pt x="112" y="169"/>
                  <a:pt x="107" y="168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03" y="166"/>
                  <a:pt x="100" y="164"/>
                  <a:pt x="96" y="162"/>
                </a:cubicBezTo>
                <a:close/>
                <a:moveTo>
                  <a:pt x="80" y="150"/>
                </a:moveTo>
                <a:cubicBezTo>
                  <a:pt x="87" y="154"/>
                  <a:pt x="96" y="157"/>
                  <a:pt x="104" y="160"/>
                </a:cubicBezTo>
                <a:cubicBezTo>
                  <a:pt x="112" y="163"/>
                  <a:pt x="119" y="167"/>
                  <a:pt x="127" y="170"/>
                </a:cubicBezTo>
                <a:cubicBezTo>
                  <a:pt x="128" y="170"/>
                  <a:pt x="129" y="171"/>
                  <a:pt x="130" y="171"/>
                </a:cubicBezTo>
                <a:cubicBezTo>
                  <a:pt x="129" y="172"/>
                  <a:pt x="128" y="172"/>
                  <a:pt x="127" y="171"/>
                </a:cubicBezTo>
                <a:cubicBezTo>
                  <a:pt x="125" y="171"/>
                  <a:pt x="123" y="170"/>
                  <a:pt x="120" y="169"/>
                </a:cubicBezTo>
                <a:cubicBezTo>
                  <a:pt x="117" y="168"/>
                  <a:pt x="113" y="166"/>
                  <a:pt x="110" y="164"/>
                </a:cubicBezTo>
                <a:cubicBezTo>
                  <a:pt x="102" y="161"/>
                  <a:pt x="94" y="159"/>
                  <a:pt x="86" y="157"/>
                </a:cubicBezTo>
                <a:cubicBezTo>
                  <a:pt x="83" y="155"/>
                  <a:pt x="81" y="153"/>
                  <a:pt x="80" y="150"/>
                </a:cubicBezTo>
                <a:close/>
                <a:moveTo>
                  <a:pt x="79" y="146"/>
                </a:moveTo>
                <a:cubicBezTo>
                  <a:pt x="79" y="145"/>
                  <a:pt x="79" y="145"/>
                  <a:pt x="79" y="144"/>
                </a:cubicBezTo>
                <a:cubicBezTo>
                  <a:pt x="80" y="145"/>
                  <a:pt x="82" y="146"/>
                  <a:pt x="84" y="147"/>
                </a:cubicBezTo>
                <a:cubicBezTo>
                  <a:pt x="84" y="147"/>
                  <a:pt x="85" y="147"/>
                  <a:pt x="86" y="148"/>
                </a:cubicBezTo>
                <a:cubicBezTo>
                  <a:pt x="90" y="150"/>
                  <a:pt x="95" y="151"/>
                  <a:pt x="99" y="153"/>
                </a:cubicBezTo>
                <a:cubicBezTo>
                  <a:pt x="109" y="157"/>
                  <a:pt x="119" y="161"/>
                  <a:pt x="129" y="166"/>
                </a:cubicBezTo>
                <a:cubicBezTo>
                  <a:pt x="130" y="166"/>
                  <a:pt x="131" y="168"/>
                  <a:pt x="132" y="168"/>
                </a:cubicBezTo>
                <a:cubicBezTo>
                  <a:pt x="130" y="167"/>
                  <a:pt x="129" y="167"/>
                  <a:pt x="128" y="166"/>
                </a:cubicBezTo>
                <a:cubicBezTo>
                  <a:pt x="126" y="165"/>
                  <a:pt x="125" y="164"/>
                  <a:pt x="123" y="164"/>
                </a:cubicBezTo>
                <a:cubicBezTo>
                  <a:pt x="118" y="162"/>
                  <a:pt x="113" y="160"/>
                  <a:pt x="108" y="159"/>
                </a:cubicBezTo>
                <a:cubicBezTo>
                  <a:pt x="99" y="156"/>
                  <a:pt x="89" y="154"/>
                  <a:pt x="80" y="150"/>
                </a:cubicBezTo>
                <a:cubicBezTo>
                  <a:pt x="80" y="150"/>
                  <a:pt x="80" y="150"/>
                  <a:pt x="79" y="150"/>
                </a:cubicBezTo>
                <a:cubicBezTo>
                  <a:pt x="79" y="149"/>
                  <a:pt x="79" y="147"/>
                  <a:pt x="79" y="146"/>
                </a:cubicBezTo>
                <a:close/>
                <a:moveTo>
                  <a:pt x="78" y="141"/>
                </a:moveTo>
                <a:cubicBezTo>
                  <a:pt x="78" y="141"/>
                  <a:pt x="78" y="141"/>
                  <a:pt x="78" y="141"/>
                </a:cubicBezTo>
                <a:cubicBezTo>
                  <a:pt x="81" y="142"/>
                  <a:pt x="83" y="142"/>
                  <a:pt x="86" y="143"/>
                </a:cubicBezTo>
                <a:cubicBezTo>
                  <a:pt x="87" y="144"/>
                  <a:pt x="89" y="144"/>
                  <a:pt x="90" y="145"/>
                </a:cubicBezTo>
                <a:cubicBezTo>
                  <a:pt x="99" y="150"/>
                  <a:pt x="108" y="154"/>
                  <a:pt x="117" y="158"/>
                </a:cubicBezTo>
                <a:cubicBezTo>
                  <a:pt x="108" y="154"/>
                  <a:pt x="98" y="151"/>
                  <a:pt x="88" y="148"/>
                </a:cubicBezTo>
                <a:cubicBezTo>
                  <a:pt x="86" y="147"/>
                  <a:pt x="83" y="146"/>
                  <a:pt x="81" y="145"/>
                </a:cubicBezTo>
                <a:cubicBezTo>
                  <a:pt x="81" y="144"/>
                  <a:pt x="80" y="144"/>
                  <a:pt x="80" y="144"/>
                </a:cubicBezTo>
                <a:cubicBezTo>
                  <a:pt x="80" y="144"/>
                  <a:pt x="79" y="144"/>
                  <a:pt x="79" y="143"/>
                </a:cubicBezTo>
                <a:cubicBezTo>
                  <a:pt x="79" y="142"/>
                  <a:pt x="78" y="141"/>
                  <a:pt x="78" y="141"/>
                </a:cubicBezTo>
                <a:close/>
                <a:moveTo>
                  <a:pt x="77" y="139"/>
                </a:moveTo>
                <a:cubicBezTo>
                  <a:pt x="79" y="140"/>
                  <a:pt x="81" y="141"/>
                  <a:pt x="83" y="142"/>
                </a:cubicBezTo>
                <a:cubicBezTo>
                  <a:pt x="81" y="141"/>
                  <a:pt x="79" y="140"/>
                  <a:pt x="78" y="140"/>
                </a:cubicBezTo>
                <a:cubicBezTo>
                  <a:pt x="77" y="139"/>
                  <a:pt x="77" y="139"/>
                  <a:pt x="77" y="139"/>
                </a:cubicBezTo>
                <a:close/>
                <a:moveTo>
                  <a:pt x="58" y="127"/>
                </a:moveTo>
                <a:cubicBezTo>
                  <a:pt x="62" y="129"/>
                  <a:pt x="66" y="131"/>
                  <a:pt x="71" y="132"/>
                </a:cubicBezTo>
                <a:cubicBezTo>
                  <a:pt x="77" y="135"/>
                  <a:pt x="84" y="137"/>
                  <a:pt x="90" y="140"/>
                </a:cubicBezTo>
                <a:cubicBezTo>
                  <a:pt x="104" y="146"/>
                  <a:pt x="118" y="151"/>
                  <a:pt x="130" y="158"/>
                </a:cubicBezTo>
                <a:cubicBezTo>
                  <a:pt x="131" y="158"/>
                  <a:pt x="132" y="158"/>
                  <a:pt x="132" y="158"/>
                </a:cubicBezTo>
                <a:cubicBezTo>
                  <a:pt x="132" y="158"/>
                  <a:pt x="132" y="158"/>
                  <a:pt x="131" y="158"/>
                </a:cubicBezTo>
                <a:cubicBezTo>
                  <a:pt x="129" y="157"/>
                  <a:pt x="128" y="157"/>
                  <a:pt x="126" y="156"/>
                </a:cubicBezTo>
                <a:cubicBezTo>
                  <a:pt x="123" y="155"/>
                  <a:pt x="120" y="154"/>
                  <a:pt x="117" y="153"/>
                </a:cubicBezTo>
                <a:cubicBezTo>
                  <a:pt x="110" y="150"/>
                  <a:pt x="103" y="148"/>
                  <a:pt x="96" y="146"/>
                </a:cubicBezTo>
                <a:cubicBezTo>
                  <a:pt x="93" y="145"/>
                  <a:pt x="91" y="144"/>
                  <a:pt x="88" y="143"/>
                </a:cubicBezTo>
                <a:cubicBezTo>
                  <a:pt x="84" y="141"/>
                  <a:pt x="81" y="140"/>
                  <a:pt x="78" y="138"/>
                </a:cubicBezTo>
                <a:cubicBezTo>
                  <a:pt x="77" y="138"/>
                  <a:pt x="76" y="137"/>
                  <a:pt x="75" y="137"/>
                </a:cubicBezTo>
                <a:cubicBezTo>
                  <a:pt x="75" y="137"/>
                  <a:pt x="75" y="137"/>
                  <a:pt x="75" y="136"/>
                </a:cubicBezTo>
                <a:cubicBezTo>
                  <a:pt x="71" y="133"/>
                  <a:pt x="62" y="132"/>
                  <a:pt x="58" y="127"/>
                </a:cubicBezTo>
                <a:close/>
                <a:moveTo>
                  <a:pt x="56" y="123"/>
                </a:moveTo>
                <a:cubicBezTo>
                  <a:pt x="56" y="123"/>
                  <a:pt x="56" y="123"/>
                  <a:pt x="57" y="123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63" y="125"/>
                  <a:pt x="68" y="128"/>
                  <a:pt x="74" y="130"/>
                </a:cubicBezTo>
                <a:cubicBezTo>
                  <a:pt x="80" y="132"/>
                  <a:pt x="87" y="134"/>
                  <a:pt x="94" y="137"/>
                </a:cubicBezTo>
                <a:cubicBezTo>
                  <a:pt x="106" y="142"/>
                  <a:pt x="119" y="146"/>
                  <a:pt x="131" y="153"/>
                </a:cubicBezTo>
                <a:cubicBezTo>
                  <a:pt x="131" y="153"/>
                  <a:pt x="131" y="153"/>
                  <a:pt x="131" y="154"/>
                </a:cubicBezTo>
                <a:cubicBezTo>
                  <a:pt x="126" y="151"/>
                  <a:pt x="121" y="150"/>
                  <a:pt x="115" y="148"/>
                </a:cubicBezTo>
                <a:cubicBezTo>
                  <a:pt x="109" y="145"/>
                  <a:pt x="102" y="142"/>
                  <a:pt x="95" y="140"/>
                </a:cubicBezTo>
                <a:cubicBezTo>
                  <a:pt x="89" y="137"/>
                  <a:pt x="82" y="134"/>
                  <a:pt x="75" y="132"/>
                </a:cubicBezTo>
                <a:cubicBezTo>
                  <a:pt x="69" y="130"/>
                  <a:pt x="63" y="127"/>
                  <a:pt x="57" y="125"/>
                </a:cubicBezTo>
                <a:cubicBezTo>
                  <a:pt x="56" y="124"/>
                  <a:pt x="56" y="124"/>
                  <a:pt x="56" y="123"/>
                </a:cubicBezTo>
                <a:close/>
                <a:moveTo>
                  <a:pt x="56" y="120"/>
                </a:moveTo>
                <a:cubicBezTo>
                  <a:pt x="57" y="119"/>
                  <a:pt x="57" y="118"/>
                  <a:pt x="57" y="118"/>
                </a:cubicBezTo>
                <a:cubicBezTo>
                  <a:pt x="63" y="120"/>
                  <a:pt x="68" y="121"/>
                  <a:pt x="74" y="123"/>
                </a:cubicBezTo>
                <a:cubicBezTo>
                  <a:pt x="74" y="123"/>
                  <a:pt x="75" y="123"/>
                  <a:pt x="75" y="123"/>
                </a:cubicBezTo>
                <a:cubicBezTo>
                  <a:pt x="76" y="123"/>
                  <a:pt x="76" y="123"/>
                  <a:pt x="77" y="123"/>
                </a:cubicBezTo>
                <a:cubicBezTo>
                  <a:pt x="84" y="126"/>
                  <a:pt x="91" y="129"/>
                  <a:pt x="99" y="131"/>
                </a:cubicBezTo>
                <a:cubicBezTo>
                  <a:pt x="105" y="133"/>
                  <a:pt x="111" y="137"/>
                  <a:pt x="117" y="139"/>
                </a:cubicBezTo>
                <a:cubicBezTo>
                  <a:pt x="120" y="140"/>
                  <a:pt x="124" y="140"/>
                  <a:pt x="127" y="142"/>
                </a:cubicBezTo>
                <a:cubicBezTo>
                  <a:pt x="126" y="142"/>
                  <a:pt x="126" y="142"/>
                  <a:pt x="125" y="142"/>
                </a:cubicBezTo>
                <a:cubicBezTo>
                  <a:pt x="124" y="141"/>
                  <a:pt x="124" y="141"/>
                  <a:pt x="123" y="141"/>
                </a:cubicBezTo>
                <a:cubicBezTo>
                  <a:pt x="122" y="141"/>
                  <a:pt x="120" y="140"/>
                  <a:pt x="119" y="140"/>
                </a:cubicBezTo>
                <a:cubicBezTo>
                  <a:pt x="111" y="137"/>
                  <a:pt x="104" y="135"/>
                  <a:pt x="97" y="133"/>
                </a:cubicBezTo>
                <a:cubicBezTo>
                  <a:pt x="93" y="132"/>
                  <a:pt x="89" y="131"/>
                  <a:pt x="85" y="129"/>
                </a:cubicBezTo>
                <a:cubicBezTo>
                  <a:pt x="76" y="126"/>
                  <a:pt x="68" y="123"/>
                  <a:pt x="59" y="120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20"/>
                  <a:pt x="56" y="120"/>
                </a:cubicBezTo>
                <a:close/>
                <a:moveTo>
                  <a:pt x="60" y="118"/>
                </a:moveTo>
                <a:cubicBezTo>
                  <a:pt x="57" y="117"/>
                  <a:pt x="62" y="119"/>
                  <a:pt x="62" y="119"/>
                </a:cubicBezTo>
                <a:cubicBezTo>
                  <a:pt x="64" y="119"/>
                  <a:pt x="65" y="120"/>
                  <a:pt x="67" y="120"/>
                </a:cubicBezTo>
                <a:cubicBezTo>
                  <a:pt x="68" y="120"/>
                  <a:pt x="69" y="121"/>
                  <a:pt x="70" y="121"/>
                </a:cubicBezTo>
                <a:cubicBezTo>
                  <a:pt x="67" y="120"/>
                  <a:pt x="63" y="119"/>
                  <a:pt x="60" y="118"/>
                </a:cubicBezTo>
                <a:close/>
                <a:moveTo>
                  <a:pt x="58" y="117"/>
                </a:moveTo>
                <a:cubicBezTo>
                  <a:pt x="58" y="116"/>
                  <a:pt x="59" y="116"/>
                  <a:pt x="59" y="115"/>
                </a:cubicBezTo>
                <a:cubicBezTo>
                  <a:pt x="67" y="119"/>
                  <a:pt x="75" y="120"/>
                  <a:pt x="84" y="122"/>
                </a:cubicBezTo>
                <a:cubicBezTo>
                  <a:pt x="86" y="123"/>
                  <a:pt x="89" y="124"/>
                  <a:pt x="91" y="125"/>
                </a:cubicBezTo>
                <a:cubicBezTo>
                  <a:pt x="99" y="127"/>
                  <a:pt x="106" y="130"/>
                  <a:pt x="113" y="133"/>
                </a:cubicBezTo>
                <a:cubicBezTo>
                  <a:pt x="116" y="134"/>
                  <a:pt x="120" y="136"/>
                  <a:pt x="124" y="138"/>
                </a:cubicBezTo>
                <a:cubicBezTo>
                  <a:pt x="124" y="138"/>
                  <a:pt x="125" y="139"/>
                  <a:pt x="126" y="139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26" y="139"/>
                  <a:pt x="126" y="139"/>
                  <a:pt x="125" y="139"/>
                </a:cubicBezTo>
                <a:cubicBezTo>
                  <a:pt x="124" y="139"/>
                  <a:pt x="122" y="138"/>
                  <a:pt x="120" y="137"/>
                </a:cubicBezTo>
                <a:cubicBezTo>
                  <a:pt x="107" y="131"/>
                  <a:pt x="94" y="127"/>
                  <a:pt x="80" y="123"/>
                </a:cubicBezTo>
                <a:cubicBezTo>
                  <a:pt x="80" y="123"/>
                  <a:pt x="79" y="123"/>
                  <a:pt x="79" y="123"/>
                </a:cubicBezTo>
                <a:cubicBezTo>
                  <a:pt x="72" y="121"/>
                  <a:pt x="65" y="118"/>
                  <a:pt x="58" y="117"/>
                </a:cubicBezTo>
                <a:close/>
                <a:moveTo>
                  <a:pt x="61" y="115"/>
                </a:moveTo>
                <a:cubicBezTo>
                  <a:pt x="62" y="116"/>
                  <a:pt x="64" y="116"/>
                  <a:pt x="66" y="117"/>
                </a:cubicBezTo>
                <a:cubicBezTo>
                  <a:pt x="64" y="116"/>
                  <a:pt x="62" y="116"/>
                  <a:pt x="61" y="115"/>
                </a:cubicBezTo>
                <a:close/>
                <a:moveTo>
                  <a:pt x="60" y="115"/>
                </a:moveTo>
                <a:cubicBezTo>
                  <a:pt x="60" y="114"/>
                  <a:pt x="61" y="113"/>
                  <a:pt x="61" y="112"/>
                </a:cubicBezTo>
                <a:cubicBezTo>
                  <a:pt x="74" y="118"/>
                  <a:pt x="87" y="120"/>
                  <a:pt x="100" y="124"/>
                </a:cubicBezTo>
                <a:cubicBezTo>
                  <a:pt x="107" y="126"/>
                  <a:pt x="114" y="129"/>
                  <a:pt x="120" y="132"/>
                </a:cubicBezTo>
                <a:cubicBezTo>
                  <a:pt x="122" y="133"/>
                  <a:pt x="123" y="133"/>
                  <a:pt x="124" y="134"/>
                </a:cubicBezTo>
                <a:cubicBezTo>
                  <a:pt x="124" y="135"/>
                  <a:pt x="124" y="135"/>
                  <a:pt x="124" y="135"/>
                </a:cubicBezTo>
                <a:cubicBezTo>
                  <a:pt x="124" y="135"/>
                  <a:pt x="123" y="135"/>
                  <a:pt x="123" y="134"/>
                </a:cubicBezTo>
                <a:cubicBezTo>
                  <a:pt x="120" y="133"/>
                  <a:pt x="117" y="132"/>
                  <a:pt x="114" y="131"/>
                </a:cubicBezTo>
                <a:cubicBezTo>
                  <a:pt x="102" y="126"/>
                  <a:pt x="90" y="123"/>
                  <a:pt x="77" y="120"/>
                </a:cubicBezTo>
                <a:cubicBezTo>
                  <a:pt x="77" y="120"/>
                  <a:pt x="76" y="120"/>
                  <a:pt x="76" y="119"/>
                </a:cubicBezTo>
                <a:cubicBezTo>
                  <a:pt x="70" y="118"/>
                  <a:pt x="65" y="116"/>
                  <a:pt x="60" y="115"/>
                </a:cubicBezTo>
                <a:close/>
                <a:moveTo>
                  <a:pt x="73" y="116"/>
                </a:moveTo>
                <a:cubicBezTo>
                  <a:pt x="74" y="116"/>
                  <a:pt x="75" y="116"/>
                  <a:pt x="76" y="117"/>
                </a:cubicBezTo>
                <a:cubicBezTo>
                  <a:pt x="80" y="118"/>
                  <a:pt x="83" y="119"/>
                  <a:pt x="87" y="120"/>
                </a:cubicBezTo>
                <a:cubicBezTo>
                  <a:pt x="82" y="118"/>
                  <a:pt x="78" y="117"/>
                  <a:pt x="73" y="116"/>
                </a:cubicBezTo>
                <a:close/>
                <a:moveTo>
                  <a:pt x="62" y="111"/>
                </a:moveTo>
                <a:cubicBezTo>
                  <a:pt x="62" y="111"/>
                  <a:pt x="62" y="110"/>
                  <a:pt x="62" y="110"/>
                </a:cubicBezTo>
                <a:cubicBezTo>
                  <a:pt x="66" y="112"/>
                  <a:pt x="71" y="113"/>
                  <a:pt x="75" y="114"/>
                </a:cubicBezTo>
                <a:cubicBezTo>
                  <a:pt x="80" y="115"/>
                  <a:pt x="85" y="117"/>
                  <a:pt x="90" y="119"/>
                </a:cubicBezTo>
                <a:cubicBezTo>
                  <a:pt x="101" y="122"/>
                  <a:pt x="112" y="125"/>
                  <a:pt x="123" y="130"/>
                </a:cubicBezTo>
                <a:cubicBezTo>
                  <a:pt x="120" y="129"/>
                  <a:pt x="118" y="129"/>
                  <a:pt x="115" y="128"/>
                </a:cubicBezTo>
                <a:cubicBezTo>
                  <a:pt x="113" y="127"/>
                  <a:pt x="110" y="126"/>
                  <a:pt x="108" y="125"/>
                </a:cubicBezTo>
                <a:cubicBezTo>
                  <a:pt x="103" y="123"/>
                  <a:pt x="97" y="122"/>
                  <a:pt x="92" y="120"/>
                </a:cubicBezTo>
                <a:cubicBezTo>
                  <a:pt x="82" y="118"/>
                  <a:pt x="72" y="115"/>
                  <a:pt x="62" y="111"/>
                </a:cubicBezTo>
                <a:close/>
                <a:moveTo>
                  <a:pt x="63" y="107"/>
                </a:moveTo>
                <a:cubicBezTo>
                  <a:pt x="63" y="105"/>
                  <a:pt x="63" y="104"/>
                  <a:pt x="63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8" y="105"/>
                  <a:pt x="73" y="107"/>
                  <a:pt x="78" y="109"/>
                </a:cubicBezTo>
                <a:cubicBezTo>
                  <a:pt x="84" y="111"/>
                  <a:pt x="89" y="112"/>
                  <a:pt x="94" y="114"/>
                </a:cubicBezTo>
                <a:cubicBezTo>
                  <a:pt x="100" y="116"/>
                  <a:pt x="106" y="118"/>
                  <a:pt x="111" y="120"/>
                </a:cubicBezTo>
                <a:cubicBezTo>
                  <a:pt x="114" y="122"/>
                  <a:pt x="118" y="123"/>
                  <a:pt x="121" y="124"/>
                </a:cubicBezTo>
                <a:cubicBezTo>
                  <a:pt x="121" y="124"/>
                  <a:pt x="123" y="125"/>
                  <a:pt x="124" y="125"/>
                </a:cubicBezTo>
                <a:cubicBezTo>
                  <a:pt x="124" y="125"/>
                  <a:pt x="124" y="125"/>
                  <a:pt x="124" y="125"/>
                </a:cubicBezTo>
                <a:cubicBezTo>
                  <a:pt x="123" y="125"/>
                  <a:pt x="123" y="125"/>
                  <a:pt x="121" y="124"/>
                </a:cubicBezTo>
                <a:cubicBezTo>
                  <a:pt x="112" y="120"/>
                  <a:pt x="101" y="118"/>
                  <a:pt x="91" y="115"/>
                </a:cubicBezTo>
                <a:cubicBezTo>
                  <a:pt x="85" y="113"/>
                  <a:pt x="79" y="112"/>
                  <a:pt x="73" y="110"/>
                </a:cubicBezTo>
                <a:cubicBezTo>
                  <a:pt x="71" y="110"/>
                  <a:pt x="69" y="109"/>
                  <a:pt x="67" y="109"/>
                </a:cubicBezTo>
                <a:cubicBezTo>
                  <a:pt x="67" y="109"/>
                  <a:pt x="65" y="108"/>
                  <a:pt x="64" y="108"/>
                </a:cubicBezTo>
                <a:cubicBezTo>
                  <a:pt x="64" y="108"/>
                  <a:pt x="64" y="107"/>
                  <a:pt x="64" y="107"/>
                </a:cubicBezTo>
                <a:cubicBezTo>
                  <a:pt x="64" y="107"/>
                  <a:pt x="63" y="107"/>
                  <a:pt x="63" y="107"/>
                </a:cubicBezTo>
                <a:close/>
                <a:moveTo>
                  <a:pt x="63" y="102"/>
                </a:moveTo>
                <a:cubicBezTo>
                  <a:pt x="63" y="101"/>
                  <a:pt x="63" y="100"/>
                  <a:pt x="63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4" y="100"/>
                  <a:pt x="65" y="100"/>
                  <a:pt x="65" y="100"/>
                </a:cubicBezTo>
                <a:cubicBezTo>
                  <a:pt x="65" y="101"/>
                  <a:pt x="66" y="101"/>
                  <a:pt x="67" y="101"/>
                </a:cubicBezTo>
                <a:cubicBezTo>
                  <a:pt x="76" y="104"/>
                  <a:pt x="86" y="107"/>
                  <a:pt x="96" y="110"/>
                </a:cubicBezTo>
                <a:cubicBezTo>
                  <a:pt x="101" y="112"/>
                  <a:pt x="106" y="113"/>
                  <a:pt x="111" y="115"/>
                </a:cubicBezTo>
                <a:cubicBezTo>
                  <a:pt x="114" y="117"/>
                  <a:pt x="118" y="118"/>
                  <a:pt x="121" y="119"/>
                </a:cubicBezTo>
                <a:cubicBezTo>
                  <a:pt x="121" y="120"/>
                  <a:pt x="126" y="122"/>
                  <a:pt x="122" y="121"/>
                </a:cubicBezTo>
                <a:cubicBezTo>
                  <a:pt x="112" y="118"/>
                  <a:pt x="102" y="114"/>
                  <a:pt x="92" y="111"/>
                </a:cubicBezTo>
                <a:cubicBezTo>
                  <a:pt x="87" y="110"/>
                  <a:pt x="82" y="109"/>
                  <a:pt x="77" y="107"/>
                </a:cubicBezTo>
                <a:cubicBezTo>
                  <a:pt x="72" y="105"/>
                  <a:pt x="68" y="104"/>
                  <a:pt x="63" y="102"/>
                </a:cubicBezTo>
                <a:cubicBezTo>
                  <a:pt x="63" y="102"/>
                  <a:pt x="63" y="102"/>
                  <a:pt x="63" y="102"/>
                </a:cubicBezTo>
                <a:close/>
                <a:moveTo>
                  <a:pt x="64" y="97"/>
                </a:moveTo>
                <a:cubicBezTo>
                  <a:pt x="65" y="96"/>
                  <a:pt x="65" y="95"/>
                  <a:pt x="65" y="95"/>
                </a:cubicBezTo>
                <a:cubicBezTo>
                  <a:pt x="73" y="98"/>
                  <a:pt x="81" y="100"/>
                  <a:pt x="89" y="102"/>
                </a:cubicBezTo>
                <a:cubicBezTo>
                  <a:pt x="92" y="103"/>
                  <a:pt x="96" y="104"/>
                  <a:pt x="99" y="106"/>
                </a:cubicBezTo>
                <a:cubicBezTo>
                  <a:pt x="106" y="108"/>
                  <a:pt x="112" y="110"/>
                  <a:pt x="118" y="112"/>
                </a:cubicBezTo>
                <a:cubicBezTo>
                  <a:pt x="121" y="113"/>
                  <a:pt x="122" y="113"/>
                  <a:pt x="122" y="113"/>
                </a:cubicBezTo>
                <a:cubicBezTo>
                  <a:pt x="122" y="113"/>
                  <a:pt x="122" y="113"/>
                  <a:pt x="122" y="114"/>
                </a:cubicBezTo>
                <a:cubicBezTo>
                  <a:pt x="121" y="114"/>
                  <a:pt x="118" y="113"/>
                  <a:pt x="116" y="112"/>
                </a:cubicBezTo>
                <a:cubicBezTo>
                  <a:pt x="113" y="112"/>
                  <a:pt x="110" y="111"/>
                  <a:pt x="107" y="110"/>
                </a:cubicBezTo>
                <a:cubicBezTo>
                  <a:pt x="93" y="106"/>
                  <a:pt x="78" y="102"/>
                  <a:pt x="64" y="97"/>
                </a:cubicBezTo>
                <a:close/>
                <a:moveTo>
                  <a:pt x="67" y="95"/>
                </a:moveTo>
                <a:cubicBezTo>
                  <a:pt x="68" y="95"/>
                  <a:pt x="69" y="95"/>
                  <a:pt x="70" y="96"/>
                </a:cubicBezTo>
                <a:cubicBezTo>
                  <a:pt x="71" y="96"/>
                  <a:pt x="71" y="96"/>
                  <a:pt x="72" y="96"/>
                </a:cubicBezTo>
                <a:cubicBezTo>
                  <a:pt x="70" y="96"/>
                  <a:pt x="69" y="95"/>
                  <a:pt x="67" y="95"/>
                </a:cubicBezTo>
                <a:close/>
                <a:moveTo>
                  <a:pt x="65" y="94"/>
                </a:moveTo>
                <a:cubicBezTo>
                  <a:pt x="66" y="93"/>
                  <a:pt x="66" y="93"/>
                  <a:pt x="66" y="92"/>
                </a:cubicBezTo>
                <a:cubicBezTo>
                  <a:pt x="69" y="93"/>
                  <a:pt x="71" y="93"/>
                  <a:pt x="73" y="94"/>
                </a:cubicBezTo>
                <a:cubicBezTo>
                  <a:pt x="74" y="95"/>
                  <a:pt x="75" y="95"/>
                  <a:pt x="76" y="96"/>
                </a:cubicBezTo>
                <a:cubicBezTo>
                  <a:pt x="79" y="97"/>
                  <a:pt x="82" y="98"/>
                  <a:pt x="85" y="99"/>
                </a:cubicBezTo>
                <a:cubicBezTo>
                  <a:pt x="92" y="101"/>
                  <a:pt x="99" y="103"/>
                  <a:pt x="107" y="105"/>
                </a:cubicBezTo>
                <a:cubicBezTo>
                  <a:pt x="110" y="106"/>
                  <a:pt x="113" y="107"/>
                  <a:pt x="116" y="108"/>
                </a:cubicBezTo>
                <a:cubicBezTo>
                  <a:pt x="117" y="109"/>
                  <a:pt x="119" y="109"/>
                  <a:pt x="121" y="110"/>
                </a:cubicBezTo>
                <a:cubicBezTo>
                  <a:pt x="121" y="110"/>
                  <a:pt x="121" y="110"/>
                  <a:pt x="121" y="110"/>
                </a:cubicBezTo>
                <a:cubicBezTo>
                  <a:pt x="119" y="110"/>
                  <a:pt x="117" y="109"/>
                  <a:pt x="115" y="109"/>
                </a:cubicBezTo>
                <a:cubicBezTo>
                  <a:pt x="108" y="107"/>
                  <a:pt x="101" y="104"/>
                  <a:pt x="94" y="102"/>
                </a:cubicBezTo>
                <a:cubicBezTo>
                  <a:pt x="93" y="102"/>
                  <a:pt x="93" y="102"/>
                  <a:pt x="92" y="102"/>
                </a:cubicBezTo>
                <a:cubicBezTo>
                  <a:pt x="87" y="100"/>
                  <a:pt x="82" y="99"/>
                  <a:pt x="77" y="98"/>
                </a:cubicBezTo>
                <a:cubicBezTo>
                  <a:pt x="73" y="96"/>
                  <a:pt x="69" y="94"/>
                  <a:pt x="65" y="94"/>
                </a:cubicBezTo>
                <a:close/>
                <a:moveTo>
                  <a:pt x="66" y="80"/>
                </a:moveTo>
                <a:cubicBezTo>
                  <a:pt x="69" y="80"/>
                  <a:pt x="72" y="81"/>
                  <a:pt x="75" y="82"/>
                </a:cubicBezTo>
                <a:cubicBezTo>
                  <a:pt x="91" y="86"/>
                  <a:pt x="106" y="92"/>
                  <a:pt x="122" y="96"/>
                </a:cubicBezTo>
                <a:cubicBezTo>
                  <a:pt x="122" y="97"/>
                  <a:pt x="121" y="97"/>
                  <a:pt x="121" y="98"/>
                </a:cubicBezTo>
                <a:cubicBezTo>
                  <a:pt x="113" y="95"/>
                  <a:pt x="105" y="93"/>
                  <a:pt x="97" y="92"/>
                </a:cubicBezTo>
                <a:cubicBezTo>
                  <a:pt x="87" y="89"/>
                  <a:pt x="78" y="87"/>
                  <a:pt x="69" y="83"/>
                </a:cubicBezTo>
                <a:cubicBezTo>
                  <a:pt x="68" y="83"/>
                  <a:pt x="68" y="84"/>
                  <a:pt x="69" y="84"/>
                </a:cubicBezTo>
                <a:cubicBezTo>
                  <a:pt x="76" y="89"/>
                  <a:pt x="86" y="91"/>
                  <a:pt x="94" y="94"/>
                </a:cubicBezTo>
                <a:cubicBezTo>
                  <a:pt x="102" y="97"/>
                  <a:pt x="111" y="101"/>
                  <a:pt x="119" y="102"/>
                </a:cubicBezTo>
                <a:cubicBezTo>
                  <a:pt x="110" y="101"/>
                  <a:pt x="100" y="98"/>
                  <a:pt x="91" y="95"/>
                </a:cubicBezTo>
                <a:cubicBezTo>
                  <a:pt x="88" y="94"/>
                  <a:pt x="85" y="93"/>
                  <a:pt x="81" y="92"/>
                </a:cubicBezTo>
                <a:cubicBezTo>
                  <a:pt x="77" y="91"/>
                  <a:pt x="73" y="89"/>
                  <a:pt x="68" y="88"/>
                </a:cubicBezTo>
                <a:cubicBezTo>
                  <a:pt x="68" y="88"/>
                  <a:pt x="68" y="88"/>
                  <a:pt x="68" y="88"/>
                </a:cubicBezTo>
                <a:cubicBezTo>
                  <a:pt x="69" y="85"/>
                  <a:pt x="69" y="81"/>
                  <a:pt x="66" y="80"/>
                </a:cubicBezTo>
                <a:close/>
                <a:moveTo>
                  <a:pt x="51" y="75"/>
                </a:moveTo>
                <a:cubicBezTo>
                  <a:pt x="47" y="74"/>
                  <a:pt x="43" y="73"/>
                  <a:pt x="40" y="72"/>
                </a:cubicBezTo>
                <a:cubicBezTo>
                  <a:pt x="39" y="72"/>
                  <a:pt x="29" y="69"/>
                  <a:pt x="34" y="70"/>
                </a:cubicBezTo>
                <a:cubicBezTo>
                  <a:pt x="51" y="71"/>
                  <a:pt x="68" y="78"/>
                  <a:pt x="83" y="83"/>
                </a:cubicBezTo>
                <a:cubicBezTo>
                  <a:pt x="91" y="86"/>
                  <a:pt x="99" y="89"/>
                  <a:pt x="107" y="91"/>
                </a:cubicBezTo>
                <a:cubicBezTo>
                  <a:pt x="112" y="92"/>
                  <a:pt x="118" y="92"/>
                  <a:pt x="122" y="95"/>
                </a:cubicBezTo>
                <a:cubicBezTo>
                  <a:pt x="106" y="91"/>
                  <a:pt x="91" y="86"/>
                  <a:pt x="75" y="81"/>
                </a:cubicBezTo>
                <a:cubicBezTo>
                  <a:pt x="67" y="79"/>
                  <a:pt x="59" y="77"/>
                  <a:pt x="51" y="75"/>
                </a:cubicBezTo>
                <a:close/>
                <a:moveTo>
                  <a:pt x="45" y="78"/>
                </a:moveTo>
                <a:cubicBezTo>
                  <a:pt x="43" y="77"/>
                  <a:pt x="40" y="76"/>
                  <a:pt x="38" y="75"/>
                </a:cubicBezTo>
                <a:cubicBezTo>
                  <a:pt x="36" y="75"/>
                  <a:pt x="35" y="74"/>
                  <a:pt x="33" y="73"/>
                </a:cubicBezTo>
                <a:cubicBezTo>
                  <a:pt x="31" y="72"/>
                  <a:pt x="31" y="72"/>
                  <a:pt x="33" y="73"/>
                </a:cubicBezTo>
                <a:cubicBezTo>
                  <a:pt x="38" y="74"/>
                  <a:pt x="43" y="76"/>
                  <a:pt x="48" y="77"/>
                </a:cubicBezTo>
                <a:cubicBezTo>
                  <a:pt x="52" y="78"/>
                  <a:pt x="57" y="79"/>
                  <a:pt x="62" y="80"/>
                </a:cubicBezTo>
                <a:cubicBezTo>
                  <a:pt x="61" y="80"/>
                  <a:pt x="61" y="81"/>
                  <a:pt x="60" y="81"/>
                </a:cubicBezTo>
                <a:cubicBezTo>
                  <a:pt x="55" y="80"/>
                  <a:pt x="50" y="79"/>
                  <a:pt x="45" y="78"/>
                </a:cubicBezTo>
                <a:close/>
                <a:moveTo>
                  <a:pt x="41" y="83"/>
                </a:moveTo>
                <a:cubicBezTo>
                  <a:pt x="39" y="82"/>
                  <a:pt x="37" y="82"/>
                  <a:pt x="35" y="81"/>
                </a:cubicBezTo>
                <a:cubicBezTo>
                  <a:pt x="34" y="81"/>
                  <a:pt x="26" y="78"/>
                  <a:pt x="31" y="79"/>
                </a:cubicBezTo>
                <a:cubicBezTo>
                  <a:pt x="35" y="80"/>
                  <a:pt x="39" y="81"/>
                  <a:pt x="43" y="82"/>
                </a:cubicBezTo>
                <a:cubicBezTo>
                  <a:pt x="42" y="82"/>
                  <a:pt x="42" y="83"/>
                  <a:pt x="41" y="83"/>
                </a:cubicBezTo>
                <a:close/>
                <a:moveTo>
                  <a:pt x="39" y="87"/>
                </a:moveTo>
                <a:cubicBezTo>
                  <a:pt x="37" y="86"/>
                  <a:pt x="35" y="85"/>
                  <a:pt x="33" y="84"/>
                </a:cubicBezTo>
                <a:cubicBezTo>
                  <a:pt x="32" y="83"/>
                  <a:pt x="26" y="80"/>
                  <a:pt x="30" y="81"/>
                </a:cubicBezTo>
                <a:cubicBezTo>
                  <a:pt x="33" y="82"/>
                  <a:pt x="37" y="84"/>
                  <a:pt x="40" y="84"/>
                </a:cubicBezTo>
                <a:cubicBezTo>
                  <a:pt x="40" y="85"/>
                  <a:pt x="39" y="86"/>
                  <a:pt x="39" y="87"/>
                </a:cubicBezTo>
                <a:close/>
                <a:moveTo>
                  <a:pt x="37" y="90"/>
                </a:moveTo>
                <a:cubicBezTo>
                  <a:pt x="34" y="89"/>
                  <a:pt x="32" y="88"/>
                  <a:pt x="30" y="87"/>
                </a:cubicBezTo>
                <a:cubicBezTo>
                  <a:pt x="29" y="86"/>
                  <a:pt x="24" y="84"/>
                  <a:pt x="28" y="86"/>
                </a:cubicBezTo>
                <a:cubicBezTo>
                  <a:pt x="31" y="87"/>
                  <a:pt x="35" y="87"/>
                  <a:pt x="38" y="88"/>
                </a:cubicBezTo>
                <a:cubicBezTo>
                  <a:pt x="38" y="88"/>
                  <a:pt x="38" y="88"/>
                  <a:pt x="37" y="89"/>
                </a:cubicBezTo>
                <a:cubicBezTo>
                  <a:pt x="37" y="89"/>
                  <a:pt x="37" y="90"/>
                  <a:pt x="37" y="90"/>
                </a:cubicBezTo>
                <a:close/>
                <a:moveTo>
                  <a:pt x="34" y="94"/>
                </a:moveTo>
                <a:cubicBezTo>
                  <a:pt x="32" y="92"/>
                  <a:pt x="28" y="91"/>
                  <a:pt x="25" y="89"/>
                </a:cubicBezTo>
                <a:cubicBezTo>
                  <a:pt x="26" y="90"/>
                  <a:pt x="31" y="90"/>
                  <a:pt x="33" y="91"/>
                </a:cubicBezTo>
                <a:cubicBezTo>
                  <a:pt x="34" y="91"/>
                  <a:pt x="35" y="91"/>
                  <a:pt x="36" y="91"/>
                </a:cubicBezTo>
                <a:cubicBezTo>
                  <a:pt x="36" y="92"/>
                  <a:pt x="35" y="93"/>
                  <a:pt x="34" y="94"/>
                </a:cubicBezTo>
                <a:close/>
                <a:moveTo>
                  <a:pt x="32" y="97"/>
                </a:moveTo>
                <a:cubicBezTo>
                  <a:pt x="31" y="97"/>
                  <a:pt x="29" y="96"/>
                  <a:pt x="28" y="95"/>
                </a:cubicBezTo>
                <a:cubicBezTo>
                  <a:pt x="27" y="94"/>
                  <a:pt x="22" y="92"/>
                  <a:pt x="26" y="93"/>
                </a:cubicBezTo>
                <a:cubicBezTo>
                  <a:pt x="28" y="94"/>
                  <a:pt x="31" y="95"/>
                  <a:pt x="34" y="95"/>
                </a:cubicBezTo>
                <a:cubicBezTo>
                  <a:pt x="33" y="96"/>
                  <a:pt x="33" y="97"/>
                  <a:pt x="32" y="97"/>
                </a:cubicBezTo>
                <a:close/>
                <a:moveTo>
                  <a:pt x="31" y="100"/>
                </a:moveTo>
                <a:cubicBezTo>
                  <a:pt x="29" y="99"/>
                  <a:pt x="28" y="98"/>
                  <a:pt x="27" y="98"/>
                </a:cubicBezTo>
                <a:cubicBezTo>
                  <a:pt x="27" y="98"/>
                  <a:pt x="23" y="96"/>
                  <a:pt x="26" y="97"/>
                </a:cubicBezTo>
                <a:cubicBezTo>
                  <a:pt x="28" y="98"/>
                  <a:pt x="30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1" y="99"/>
                  <a:pt x="31" y="99"/>
                  <a:pt x="31" y="100"/>
                </a:cubicBezTo>
                <a:cubicBezTo>
                  <a:pt x="31" y="100"/>
                  <a:pt x="31" y="100"/>
                  <a:pt x="31" y="100"/>
                </a:cubicBezTo>
                <a:close/>
                <a:moveTo>
                  <a:pt x="26" y="101"/>
                </a:moveTo>
                <a:cubicBezTo>
                  <a:pt x="25" y="100"/>
                  <a:pt x="25" y="100"/>
                  <a:pt x="26" y="100"/>
                </a:cubicBezTo>
                <a:cubicBezTo>
                  <a:pt x="27" y="100"/>
                  <a:pt x="29" y="100"/>
                  <a:pt x="30" y="100"/>
                </a:cubicBezTo>
                <a:cubicBezTo>
                  <a:pt x="30" y="101"/>
                  <a:pt x="29" y="101"/>
                  <a:pt x="28" y="102"/>
                </a:cubicBezTo>
                <a:cubicBezTo>
                  <a:pt x="28" y="101"/>
                  <a:pt x="27" y="101"/>
                  <a:pt x="26" y="101"/>
                </a:cubicBezTo>
                <a:close/>
                <a:moveTo>
                  <a:pt x="28" y="103"/>
                </a:moveTo>
                <a:cubicBezTo>
                  <a:pt x="27" y="103"/>
                  <a:pt x="26" y="104"/>
                  <a:pt x="26" y="104"/>
                </a:cubicBezTo>
                <a:cubicBezTo>
                  <a:pt x="25" y="104"/>
                  <a:pt x="24" y="103"/>
                  <a:pt x="24" y="103"/>
                </a:cubicBezTo>
                <a:cubicBezTo>
                  <a:pt x="24" y="102"/>
                  <a:pt x="26" y="103"/>
                  <a:pt x="28" y="103"/>
                </a:cubicBezTo>
                <a:close/>
                <a:moveTo>
                  <a:pt x="24" y="107"/>
                </a:moveTo>
                <a:cubicBezTo>
                  <a:pt x="22" y="105"/>
                  <a:pt x="23" y="105"/>
                  <a:pt x="25" y="105"/>
                </a:cubicBezTo>
                <a:cubicBezTo>
                  <a:pt x="25" y="105"/>
                  <a:pt x="25" y="105"/>
                  <a:pt x="25" y="106"/>
                </a:cubicBezTo>
                <a:cubicBezTo>
                  <a:pt x="24" y="106"/>
                  <a:pt x="24" y="107"/>
                  <a:pt x="24" y="107"/>
                </a:cubicBezTo>
                <a:close/>
                <a:moveTo>
                  <a:pt x="23" y="108"/>
                </a:moveTo>
                <a:cubicBezTo>
                  <a:pt x="23" y="109"/>
                  <a:pt x="22" y="109"/>
                  <a:pt x="22" y="110"/>
                </a:cubicBezTo>
                <a:cubicBezTo>
                  <a:pt x="22" y="109"/>
                  <a:pt x="21" y="108"/>
                  <a:pt x="21" y="108"/>
                </a:cubicBezTo>
                <a:cubicBezTo>
                  <a:pt x="22" y="108"/>
                  <a:pt x="22" y="108"/>
                  <a:pt x="23" y="108"/>
                </a:cubicBezTo>
                <a:close/>
                <a:moveTo>
                  <a:pt x="21" y="111"/>
                </a:moveTo>
                <a:cubicBezTo>
                  <a:pt x="21" y="111"/>
                  <a:pt x="21" y="112"/>
                  <a:pt x="21" y="112"/>
                </a:cubicBezTo>
                <a:cubicBezTo>
                  <a:pt x="21" y="112"/>
                  <a:pt x="21" y="112"/>
                  <a:pt x="21" y="111"/>
                </a:cubicBezTo>
                <a:cubicBezTo>
                  <a:pt x="21" y="111"/>
                  <a:pt x="21" y="110"/>
                  <a:pt x="21" y="109"/>
                </a:cubicBezTo>
                <a:cubicBezTo>
                  <a:pt x="21" y="110"/>
                  <a:pt x="21" y="111"/>
                  <a:pt x="21" y="111"/>
                </a:cubicBezTo>
                <a:close/>
                <a:moveTo>
                  <a:pt x="21" y="107"/>
                </a:moveTo>
                <a:cubicBezTo>
                  <a:pt x="21" y="102"/>
                  <a:pt x="22" y="97"/>
                  <a:pt x="23" y="92"/>
                </a:cubicBezTo>
                <a:cubicBezTo>
                  <a:pt x="23" y="92"/>
                  <a:pt x="23" y="92"/>
                  <a:pt x="23" y="92"/>
                </a:cubicBezTo>
                <a:cubicBezTo>
                  <a:pt x="25" y="94"/>
                  <a:pt x="27" y="96"/>
                  <a:pt x="30" y="97"/>
                </a:cubicBezTo>
                <a:cubicBezTo>
                  <a:pt x="33" y="99"/>
                  <a:pt x="29" y="97"/>
                  <a:pt x="28" y="97"/>
                </a:cubicBezTo>
                <a:cubicBezTo>
                  <a:pt x="26" y="97"/>
                  <a:pt x="25" y="96"/>
                  <a:pt x="24" y="96"/>
                </a:cubicBezTo>
                <a:cubicBezTo>
                  <a:pt x="24" y="96"/>
                  <a:pt x="23" y="96"/>
                  <a:pt x="24" y="97"/>
                </a:cubicBezTo>
                <a:cubicBezTo>
                  <a:pt x="25" y="98"/>
                  <a:pt x="27" y="98"/>
                  <a:pt x="29" y="100"/>
                </a:cubicBezTo>
                <a:cubicBezTo>
                  <a:pt x="28" y="99"/>
                  <a:pt x="25" y="99"/>
                  <a:pt x="23" y="99"/>
                </a:cubicBezTo>
                <a:cubicBezTo>
                  <a:pt x="23" y="99"/>
                  <a:pt x="23" y="99"/>
                  <a:pt x="23" y="99"/>
                </a:cubicBezTo>
                <a:cubicBezTo>
                  <a:pt x="24" y="100"/>
                  <a:pt x="25" y="101"/>
                  <a:pt x="26" y="102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4" y="101"/>
                  <a:pt x="24" y="101"/>
                  <a:pt x="23" y="101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3" y="103"/>
                  <a:pt x="23" y="103"/>
                  <a:pt x="24" y="104"/>
                </a:cubicBezTo>
                <a:cubicBezTo>
                  <a:pt x="26" y="105"/>
                  <a:pt x="22" y="104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22" y="106"/>
                  <a:pt x="23" y="107"/>
                  <a:pt x="21" y="107"/>
                </a:cubicBezTo>
                <a:close/>
                <a:moveTo>
                  <a:pt x="23" y="92"/>
                </a:moveTo>
                <a:cubicBezTo>
                  <a:pt x="23" y="91"/>
                  <a:pt x="23" y="90"/>
                  <a:pt x="24" y="89"/>
                </a:cubicBezTo>
                <a:cubicBezTo>
                  <a:pt x="24" y="89"/>
                  <a:pt x="24" y="89"/>
                  <a:pt x="24" y="89"/>
                </a:cubicBezTo>
                <a:cubicBezTo>
                  <a:pt x="25" y="90"/>
                  <a:pt x="27" y="91"/>
                  <a:pt x="29" y="92"/>
                </a:cubicBezTo>
                <a:cubicBezTo>
                  <a:pt x="30" y="92"/>
                  <a:pt x="32" y="94"/>
                  <a:pt x="33" y="95"/>
                </a:cubicBezTo>
                <a:cubicBezTo>
                  <a:pt x="30" y="94"/>
                  <a:pt x="27" y="92"/>
                  <a:pt x="23" y="92"/>
                </a:cubicBezTo>
                <a:cubicBezTo>
                  <a:pt x="23" y="91"/>
                  <a:pt x="23" y="92"/>
                  <a:pt x="23" y="92"/>
                </a:cubicBezTo>
                <a:close/>
                <a:moveTo>
                  <a:pt x="24" y="88"/>
                </a:moveTo>
                <a:cubicBezTo>
                  <a:pt x="24" y="87"/>
                  <a:pt x="24" y="86"/>
                  <a:pt x="25" y="85"/>
                </a:cubicBezTo>
                <a:cubicBezTo>
                  <a:pt x="27" y="86"/>
                  <a:pt x="29" y="87"/>
                  <a:pt x="31" y="88"/>
                </a:cubicBezTo>
                <a:cubicBezTo>
                  <a:pt x="32" y="89"/>
                  <a:pt x="35" y="90"/>
                  <a:pt x="36" y="91"/>
                </a:cubicBezTo>
                <a:cubicBezTo>
                  <a:pt x="32" y="90"/>
                  <a:pt x="28" y="88"/>
                  <a:pt x="24" y="88"/>
                </a:cubicBezTo>
                <a:cubicBezTo>
                  <a:pt x="24" y="88"/>
                  <a:pt x="24" y="88"/>
                  <a:pt x="24" y="88"/>
                </a:cubicBezTo>
                <a:close/>
                <a:moveTo>
                  <a:pt x="25" y="84"/>
                </a:moveTo>
                <a:cubicBezTo>
                  <a:pt x="26" y="81"/>
                  <a:pt x="27" y="79"/>
                  <a:pt x="28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33" y="78"/>
                  <a:pt x="38" y="80"/>
                  <a:pt x="43" y="81"/>
                </a:cubicBezTo>
                <a:cubicBezTo>
                  <a:pt x="38" y="80"/>
                  <a:pt x="33" y="79"/>
                  <a:pt x="28" y="78"/>
                </a:cubicBezTo>
                <a:cubicBezTo>
                  <a:pt x="28" y="78"/>
                  <a:pt x="28" y="78"/>
                  <a:pt x="28" y="79"/>
                </a:cubicBezTo>
                <a:cubicBezTo>
                  <a:pt x="30" y="80"/>
                  <a:pt x="32" y="81"/>
                  <a:pt x="34" y="81"/>
                </a:cubicBezTo>
                <a:cubicBezTo>
                  <a:pt x="34" y="82"/>
                  <a:pt x="42" y="84"/>
                  <a:pt x="38" y="83"/>
                </a:cubicBezTo>
                <a:cubicBezTo>
                  <a:pt x="34" y="82"/>
                  <a:pt x="31" y="80"/>
                  <a:pt x="27" y="80"/>
                </a:cubicBezTo>
                <a:cubicBezTo>
                  <a:pt x="26" y="80"/>
                  <a:pt x="26" y="81"/>
                  <a:pt x="27" y="81"/>
                </a:cubicBezTo>
                <a:cubicBezTo>
                  <a:pt x="30" y="83"/>
                  <a:pt x="34" y="85"/>
                  <a:pt x="38" y="87"/>
                </a:cubicBezTo>
                <a:cubicBezTo>
                  <a:pt x="37" y="87"/>
                  <a:pt x="33" y="86"/>
                  <a:pt x="32" y="86"/>
                </a:cubicBezTo>
                <a:cubicBezTo>
                  <a:pt x="29" y="85"/>
                  <a:pt x="27" y="85"/>
                  <a:pt x="25" y="84"/>
                </a:cubicBezTo>
                <a:close/>
                <a:moveTo>
                  <a:pt x="28" y="76"/>
                </a:moveTo>
                <a:cubicBezTo>
                  <a:pt x="29" y="72"/>
                  <a:pt x="31" y="69"/>
                  <a:pt x="33" y="65"/>
                </a:cubicBezTo>
                <a:cubicBezTo>
                  <a:pt x="40" y="68"/>
                  <a:pt x="48" y="70"/>
                  <a:pt x="56" y="72"/>
                </a:cubicBezTo>
                <a:cubicBezTo>
                  <a:pt x="64" y="75"/>
                  <a:pt x="72" y="78"/>
                  <a:pt x="81" y="80"/>
                </a:cubicBezTo>
                <a:cubicBezTo>
                  <a:pt x="89" y="83"/>
                  <a:pt x="98" y="86"/>
                  <a:pt x="106" y="88"/>
                </a:cubicBezTo>
                <a:cubicBezTo>
                  <a:pt x="111" y="90"/>
                  <a:pt x="115" y="91"/>
                  <a:pt x="120" y="92"/>
                </a:cubicBezTo>
                <a:cubicBezTo>
                  <a:pt x="122" y="93"/>
                  <a:pt x="124" y="93"/>
                  <a:pt x="126" y="94"/>
                </a:cubicBezTo>
                <a:cubicBezTo>
                  <a:pt x="125" y="94"/>
                  <a:pt x="124" y="95"/>
                  <a:pt x="123" y="96"/>
                </a:cubicBezTo>
                <a:cubicBezTo>
                  <a:pt x="119" y="92"/>
                  <a:pt x="114" y="91"/>
                  <a:pt x="109" y="90"/>
                </a:cubicBezTo>
                <a:cubicBezTo>
                  <a:pt x="100" y="88"/>
                  <a:pt x="91" y="85"/>
                  <a:pt x="82" y="82"/>
                </a:cubicBezTo>
                <a:cubicBezTo>
                  <a:pt x="73" y="79"/>
                  <a:pt x="63" y="76"/>
                  <a:pt x="54" y="73"/>
                </a:cubicBezTo>
                <a:cubicBezTo>
                  <a:pt x="46" y="71"/>
                  <a:pt x="39" y="69"/>
                  <a:pt x="31" y="69"/>
                </a:cubicBezTo>
                <a:cubicBezTo>
                  <a:pt x="31" y="69"/>
                  <a:pt x="31" y="69"/>
                  <a:pt x="31" y="70"/>
                </a:cubicBezTo>
                <a:cubicBezTo>
                  <a:pt x="37" y="73"/>
                  <a:pt x="44" y="74"/>
                  <a:pt x="50" y="76"/>
                </a:cubicBezTo>
                <a:cubicBezTo>
                  <a:pt x="55" y="77"/>
                  <a:pt x="59" y="78"/>
                  <a:pt x="64" y="79"/>
                </a:cubicBezTo>
                <a:cubicBezTo>
                  <a:pt x="63" y="79"/>
                  <a:pt x="63" y="79"/>
                  <a:pt x="62" y="79"/>
                </a:cubicBezTo>
                <a:cubicBezTo>
                  <a:pt x="57" y="78"/>
                  <a:pt x="50" y="77"/>
                  <a:pt x="45" y="76"/>
                </a:cubicBezTo>
                <a:cubicBezTo>
                  <a:pt x="40" y="74"/>
                  <a:pt x="35" y="72"/>
                  <a:pt x="30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38" y="77"/>
                  <a:pt x="47" y="79"/>
                  <a:pt x="56" y="81"/>
                </a:cubicBezTo>
                <a:cubicBezTo>
                  <a:pt x="55" y="81"/>
                  <a:pt x="54" y="81"/>
                  <a:pt x="53" y="80"/>
                </a:cubicBezTo>
                <a:cubicBezTo>
                  <a:pt x="50" y="80"/>
                  <a:pt x="47" y="79"/>
                  <a:pt x="44" y="78"/>
                </a:cubicBezTo>
                <a:cubicBezTo>
                  <a:pt x="39" y="77"/>
                  <a:pt x="33" y="77"/>
                  <a:pt x="28" y="76"/>
                </a:cubicBezTo>
                <a:cubicBezTo>
                  <a:pt x="28" y="76"/>
                  <a:pt x="28" y="76"/>
                  <a:pt x="28" y="76"/>
                </a:cubicBezTo>
                <a:close/>
                <a:moveTo>
                  <a:pt x="148" y="65"/>
                </a:moveTo>
                <a:cubicBezTo>
                  <a:pt x="148" y="65"/>
                  <a:pt x="148" y="65"/>
                  <a:pt x="147" y="65"/>
                </a:cubicBezTo>
                <a:cubicBezTo>
                  <a:pt x="144" y="64"/>
                  <a:pt x="140" y="63"/>
                  <a:pt x="136" y="62"/>
                </a:cubicBezTo>
                <a:cubicBezTo>
                  <a:pt x="132" y="61"/>
                  <a:pt x="127" y="60"/>
                  <a:pt x="122" y="59"/>
                </a:cubicBezTo>
                <a:cubicBezTo>
                  <a:pt x="114" y="57"/>
                  <a:pt x="105" y="54"/>
                  <a:pt x="97" y="53"/>
                </a:cubicBezTo>
                <a:cubicBezTo>
                  <a:pt x="99" y="51"/>
                  <a:pt x="100" y="50"/>
                  <a:pt x="102" y="48"/>
                </a:cubicBezTo>
                <a:cubicBezTo>
                  <a:pt x="109" y="51"/>
                  <a:pt x="117" y="52"/>
                  <a:pt x="124" y="54"/>
                </a:cubicBezTo>
                <a:cubicBezTo>
                  <a:pt x="128" y="55"/>
                  <a:pt x="132" y="56"/>
                  <a:pt x="136" y="58"/>
                </a:cubicBezTo>
                <a:cubicBezTo>
                  <a:pt x="139" y="58"/>
                  <a:pt x="141" y="59"/>
                  <a:pt x="143" y="60"/>
                </a:cubicBezTo>
                <a:cubicBezTo>
                  <a:pt x="143" y="60"/>
                  <a:pt x="143" y="60"/>
                  <a:pt x="144" y="60"/>
                </a:cubicBezTo>
                <a:cubicBezTo>
                  <a:pt x="144" y="60"/>
                  <a:pt x="145" y="61"/>
                  <a:pt x="145" y="61"/>
                </a:cubicBezTo>
                <a:cubicBezTo>
                  <a:pt x="141" y="60"/>
                  <a:pt x="138" y="59"/>
                  <a:pt x="135" y="58"/>
                </a:cubicBezTo>
                <a:cubicBezTo>
                  <a:pt x="131" y="57"/>
                  <a:pt x="127" y="56"/>
                  <a:pt x="123" y="55"/>
                </a:cubicBezTo>
                <a:cubicBezTo>
                  <a:pt x="115" y="53"/>
                  <a:pt x="108" y="51"/>
                  <a:pt x="100" y="50"/>
                </a:cubicBezTo>
                <a:cubicBezTo>
                  <a:pt x="100" y="50"/>
                  <a:pt x="99" y="51"/>
                  <a:pt x="100" y="51"/>
                </a:cubicBezTo>
                <a:cubicBezTo>
                  <a:pt x="108" y="55"/>
                  <a:pt x="116" y="56"/>
                  <a:pt x="125" y="58"/>
                </a:cubicBezTo>
                <a:cubicBezTo>
                  <a:pt x="129" y="59"/>
                  <a:pt x="134" y="60"/>
                  <a:pt x="139" y="61"/>
                </a:cubicBezTo>
                <a:cubicBezTo>
                  <a:pt x="141" y="62"/>
                  <a:pt x="143" y="63"/>
                  <a:pt x="145" y="63"/>
                </a:cubicBezTo>
                <a:cubicBezTo>
                  <a:pt x="145" y="63"/>
                  <a:pt x="146" y="64"/>
                  <a:pt x="148" y="64"/>
                </a:cubicBezTo>
                <a:cubicBezTo>
                  <a:pt x="148" y="65"/>
                  <a:pt x="148" y="65"/>
                  <a:pt x="148" y="65"/>
                </a:cubicBezTo>
                <a:close/>
                <a:moveTo>
                  <a:pt x="103" y="48"/>
                </a:moveTo>
                <a:cubicBezTo>
                  <a:pt x="104" y="47"/>
                  <a:pt x="106" y="46"/>
                  <a:pt x="107" y="45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3" y="49"/>
                  <a:pt x="119" y="49"/>
                  <a:pt x="125" y="51"/>
                </a:cubicBezTo>
                <a:cubicBezTo>
                  <a:pt x="128" y="52"/>
                  <a:pt x="131" y="53"/>
                  <a:pt x="134" y="54"/>
                </a:cubicBezTo>
                <a:cubicBezTo>
                  <a:pt x="134" y="54"/>
                  <a:pt x="143" y="57"/>
                  <a:pt x="138" y="56"/>
                </a:cubicBezTo>
                <a:cubicBezTo>
                  <a:pt x="132" y="55"/>
                  <a:pt x="126" y="52"/>
                  <a:pt x="120" y="51"/>
                </a:cubicBezTo>
                <a:cubicBezTo>
                  <a:pt x="114" y="50"/>
                  <a:pt x="109" y="49"/>
                  <a:pt x="103" y="48"/>
                </a:cubicBezTo>
                <a:close/>
                <a:moveTo>
                  <a:pt x="107" y="45"/>
                </a:moveTo>
                <a:cubicBezTo>
                  <a:pt x="109" y="45"/>
                  <a:pt x="112" y="44"/>
                  <a:pt x="114" y="44"/>
                </a:cubicBezTo>
                <a:cubicBezTo>
                  <a:pt x="119" y="45"/>
                  <a:pt x="125" y="47"/>
                  <a:pt x="129" y="49"/>
                </a:cubicBezTo>
                <a:cubicBezTo>
                  <a:pt x="122" y="48"/>
                  <a:pt x="114" y="46"/>
                  <a:pt x="107" y="45"/>
                </a:cubicBezTo>
                <a:cubicBezTo>
                  <a:pt x="107" y="45"/>
                  <a:pt x="107" y="45"/>
                  <a:pt x="107" y="45"/>
                </a:cubicBezTo>
                <a:close/>
                <a:moveTo>
                  <a:pt x="139" y="55"/>
                </a:moveTo>
                <a:cubicBezTo>
                  <a:pt x="135" y="54"/>
                  <a:pt x="132" y="52"/>
                  <a:pt x="129" y="51"/>
                </a:cubicBezTo>
                <a:cubicBezTo>
                  <a:pt x="124" y="50"/>
                  <a:pt x="119" y="49"/>
                  <a:pt x="114" y="48"/>
                </a:cubicBezTo>
                <a:cubicBezTo>
                  <a:pt x="112" y="47"/>
                  <a:pt x="110" y="47"/>
                  <a:pt x="109" y="46"/>
                </a:cubicBezTo>
                <a:cubicBezTo>
                  <a:pt x="110" y="46"/>
                  <a:pt x="111" y="47"/>
                  <a:pt x="112" y="47"/>
                </a:cubicBezTo>
                <a:cubicBezTo>
                  <a:pt x="114" y="47"/>
                  <a:pt x="116" y="48"/>
                  <a:pt x="118" y="48"/>
                </a:cubicBezTo>
                <a:cubicBezTo>
                  <a:pt x="123" y="49"/>
                  <a:pt x="127" y="50"/>
                  <a:pt x="132" y="50"/>
                </a:cubicBezTo>
                <a:cubicBezTo>
                  <a:pt x="134" y="52"/>
                  <a:pt x="136" y="53"/>
                  <a:pt x="139" y="55"/>
                </a:cubicBezTo>
                <a:close/>
                <a:moveTo>
                  <a:pt x="143" y="59"/>
                </a:moveTo>
                <a:cubicBezTo>
                  <a:pt x="138" y="57"/>
                  <a:pt x="132" y="55"/>
                  <a:pt x="126" y="54"/>
                </a:cubicBezTo>
                <a:cubicBezTo>
                  <a:pt x="120" y="52"/>
                  <a:pt x="114" y="51"/>
                  <a:pt x="109" y="49"/>
                </a:cubicBezTo>
                <a:cubicBezTo>
                  <a:pt x="109" y="50"/>
                  <a:pt x="110" y="50"/>
                  <a:pt x="111" y="50"/>
                </a:cubicBezTo>
                <a:cubicBezTo>
                  <a:pt x="115" y="51"/>
                  <a:pt x="118" y="51"/>
                  <a:pt x="121" y="52"/>
                </a:cubicBezTo>
                <a:cubicBezTo>
                  <a:pt x="128" y="54"/>
                  <a:pt x="134" y="56"/>
                  <a:pt x="141" y="57"/>
                </a:cubicBezTo>
                <a:cubicBezTo>
                  <a:pt x="142" y="58"/>
                  <a:pt x="143" y="59"/>
                  <a:pt x="143" y="59"/>
                </a:cubicBezTo>
                <a:close/>
                <a:moveTo>
                  <a:pt x="147" y="64"/>
                </a:moveTo>
                <a:cubicBezTo>
                  <a:pt x="132" y="57"/>
                  <a:pt x="116" y="58"/>
                  <a:pt x="102" y="51"/>
                </a:cubicBezTo>
                <a:cubicBezTo>
                  <a:pt x="105" y="53"/>
                  <a:pt x="110" y="53"/>
                  <a:pt x="114" y="54"/>
                </a:cubicBezTo>
                <a:cubicBezTo>
                  <a:pt x="118" y="55"/>
                  <a:pt x="123" y="56"/>
                  <a:pt x="128" y="57"/>
                </a:cubicBezTo>
                <a:cubicBezTo>
                  <a:pt x="132" y="58"/>
                  <a:pt x="136" y="59"/>
                  <a:pt x="140" y="61"/>
                </a:cubicBezTo>
                <a:cubicBezTo>
                  <a:pt x="142" y="61"/>
                  <a:pt x="144" y="62"/>
                  <a:pt x="145" y="62"/>
                </a:cubicBezTo>
                <a:cubicBezTo>
                  <a:pt x="146" y="62"/>
                  <a:pt x="146" y="62"/>
                  <a:pt x="146" y="63"/>
                </a:cubicBezTo>
                <a:cubicBezTo>
                  <a:pt x="147" y="63"/>
                  <a:pt x="147" y="63"/>
                  <a:pt x="147" y="64"/>
                </a:cubicBezTo>
                <a:close/>
                <a:moveTo>
                  <a:pt x="150" y="69"/>
                </a:moveTo>
                <a:cubicBezTo>
                  <a:pt x="141" y="67"/>
                  <a:pt x="132" y="65"/>
                  <a:pt x="123" y="62"/>
                </a:cubicBezTo>
                <a:cubicBezTo>
                  <a:pt x="114" y="60"/>
                  <a:pt x="104" y="58"/>
                  <a:pt x="95" y="56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5"/>
                  <a:pt x="96" y="54"/>
                  <a:pt x="96" y="54"/>
                </a:cubicBezTo>
                <a:cubicBezTo>
                  <a:pt x="107" y="55"/>
                  <a:pt x="118" y="59"/>
                  <a:pt x="129" y="61"/>
                </a:cubicBezTo>
                <a:cubicBezTo>
                  <a:pt x="134" y="62"/>
                  <a:pt x="138" y="63"/>
                  <a:pt x="142" y="64"/>
                </a:cubicBezTo>
                <a:cubicBezTo>
                  <a:pt x="144" y="65"/>
                  <a:pt x="146" y="66"/>
                  <a:pt x="149" y="66"/>
                </a:cubicBezTo>
                <a:cubicBezTo>
                  <a:pt x="149" y="67"/>
                  <a:pt x="150" y="68"/>
                  <a:pt x="150" y="69"/>
                </a:cubicBezTo>
                <a:close/>
                <a:moveTo>
                  <a:pt x="82" y="41"/>
                </a:moveTo>
                <a:cubicBezTo>
                  <a:pt x="79" y="39"/>
                  <a:pt x="77" y="37"/>
                  <a:pt x="74" y="35"/>
                </a:cubicBezTo>
                <a:cubicBezTo>
                  <a:pt x="74" y="35"/>
                  <a:pt x="74" y="35"/>
                  <a:pt x="73" y="34"/>
                </a:cubicBezTo>
                <a:cubicBezTo>
                  <a:pt x="76" y="36"/>
                  <a:pt x="79" y="38"/>
                  <a:pt x="82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40"/>
                  <a:pt x="82" y="41"/>
                  <a:pt x="82" y="41"/>
                </a:cubicBezTo>
                <a:cubicBezTo>
                  <a:pt x="82" y="41"/>
                  <a:pt x="82" y="41"/>
                  <a:pt x="82" y="41"/>
                </a:cubicBezTo>
                <a:close/>
                <a:moveTo>
                  <a:pt x="81" y="42"/>
                </a:moveTo>
                <a:cubicBezTo>
                  <a:pt x="81" y="42"/>
                  <a:pt x="81" y="43"/>
                  <a:pt x="80" y="43"/>
                </a:cubicBezTo>
                <a:cubicBezTo>
                  <a:pt x="78" y="41"/>
                  <a:pt x="75" y="39"/>
                  <a:pt x="73" y="37"/>
                </a:cubicBezTo>
                <a:cubicBezTo>
                  <a:pt x="75" y="39"/>
                  <a:pt x="78" y="40"/>
                  <a:pt x="81" y="42"/>
                </a:cubicBezTo>
                <a:cubicBezTo>
                  <a:pt x="81" y="42"/>
                  <a:pt x="81" y="42"/>
                  <a:pt x="81" y="42"/>
                </a:cubicBezTo>
                <a:close/>
                <a:moveTo>
                  <a:pt x="80" y="44"/>
                </a:moveTo>
                <a:cubicBezTo>
                  <a:pt x="80" y="45"/>
                  <a:pt x="79" y="45"/>
                  <a:pt x="79" y="46"/>
                </a:cubicBezTo>
                <a:cubicBezTo>
                  <a:pt x="77" y="44"/>
                  <a:pt x="74" y="42"/>
                  <a:pt x="71" y="40"/>
                </a:cubicBezTo>
                <a:cubicBezTo>
                  <a:pt x="69" y="39"/>
                  <a:pt x="66" y="37"/>
                  <a:pt x="64" y="35"/>
                </a:cubicBezTo>
                <a:cubicBezTo>
                  <a:pt x="62" y="33"/>
                  <a:pt x="67" y="36"/>
                  <a:pt x="68" y="37"/>
                </a:cubicBezTo>
                <a:cubicBezTo>
                  <a:pt x="69" y="37"/>
                  <a:pt x="71" y="38"/>
                  <a:pt x="72" y="39"/>
                </a:cubicBezTo>
                <a:cubicBezTo>
                  <a:pt x="75" y="40"/>
                  <a:pt x="77" y="42"/>
                  <a:pt x="80" y="44"/>
                </a:cubicBezTo>
                <a:close/>
                <a:moveTo>
                  <a:pt x="79" y="47"/>
                </a:moveTo>
                <a:cubicBezTo>
                  <a:pt x="78" y="47"/>
                  <a:pt x="78" y="48"/>
                  <a:pt x="78" y="48"/>
                </a:cubicBezTo>
                <a:cubicBezTo>
                  <a:pt x="78" y="49"/>
                  <a:pt x="78" y="49"/>
                  <a:pt x="77" y="49"/>
                </a:cubicBezTo>
                <a:cubicBezTo>
                  <a:pt x="76" y="48"/>
                  <a:pt x="74" y="47"/>
                  <a:pt x="73" y="46"/>
                </a:cubicBezTo>
                <a:cubicBezTo>
                  <a:pt x="70" y="45"/>
                  <a:pt x="68" y="43"/>
                  <a:pt x="65" y="41"/>
                </a:cubicBezTo>
                <a:cubicBezTo>
                  <a:pt x="64" y="40"/>
                  <a:pt x="61" y="38"/>
                  <a:pt x="60" y="37"/>
                </a:cubicBezTo>
                <a:cubicBezTo>
                  <a:pt x="62" y="38"/>
                  <a:pt x="64" y="39"/>
                  <a:pt x="66" y="40"/>
                </a:cubicBezTo>
                <a:cubicBezTo>
                  <a:pt x="70" y="43"/>
                  <a:pt x="74" y="45"/>
                  <a:pt x="79" y="47"/>
                </a:cubicBezTo>
                <a:cubicBezTo>
                  <a:pt x="79" y="47"/>
                  <a:pt x="79" y="47"/>
                  <a:pt x="79" y="47"/>
                </a:cubicBezTo>
                <a:close/>
                <a:moveTo>
                  <a:pt x="77" y="50"/>
                </a:moveTo>
                <a:cubicBezTo>
                  <a:pt x="75" y="52"/>
                  <a:pt x="73" y="50"/>
                  <a:pt x="71" y="48"/>
                </a:cubicBezTo>
                <a:cubicBezTo>
                  <a:pt x="70" y="48"/>
                  <a:pt x="70" y="48"/>
                  <a:pt x="69" y="48"/>
                </a:cubicBezTo>
                <a:cubicBezTo>
                  <a:pt x="68" y="47"/>
                  <a:pt x="68" y="47"/>
                  <a:pt x="67" y="47"/>
                </a:cubicBezTo>
                <a:cubicBezTo>
                  <a:pt x="66" y="46"/>
                  <a:pt x="64" y="45"/>
                  <a:pt x="63" y="44"/>
                </a:cubicBezTo>
                <a:cubicBezTo>
                  <a:pt x="62" y="43"/>
                  <a:pt x="61" y="42"/>
                  <a:pt x="59" y="41"/>
                </a:cubicBezTo>
                <a:cubicBezTo>
                  <a:pt x="58" y="40"/>
                  <a:pt x="58" y="39"/>
                  <a:pt x="59" y="40"/>
                </a:cubicBezTo>
                <a:cubicBezTo>
                  <a:pt x="61" y="41"/>
                  <a:pt x="63" y="42"/>
                  <a:pt x="65" y="43"/>
                </a:cubicBezTo>
                <a:cubicBezTo>
                  <a:pt x="68" y="44"/>
                  <a:pt x="70" y="46"/>
                  <a:pt x="72" y="47"/>
                </a:cubicBezTo>
                <a:cubicBezTo>
                  <a:pt x="73" y="48"/>
                  <a:pt x="74" y="48"/>
                  <a:pt x="75" y="49"/>
                </a:cubicBezTo>
                <a:cubicBezTo>
                  <a:pt x="76" y="49"/>
                  <a:pt x="76" y="50"/>
                  <a:pt x="77" y="49"/>
                </a:cubicBezTo>
                <a:cubicBezTo>
                  <a:pt x="77" y="49"/>
                  <a:pt x="77" y="50"/>
                  <a:pt x="77" y="50"/>
                </a:cubicBezTo>
                <a:close/>
                <a:moveTo>
                  <a:pt x="68" y="48"/>
                </a:moveTo>
                <a:cubicBezTo>
                  <a:pt x="67" y="48"/>
                  <a:pt x="65" y="49"/>
                  <a:pt x="63" y="49"/>
                </a:cubicBezTo>
                <a:cubicBezTo>
                  <a:pt x="60" y="47"/>
                  <a:pt x="57" y="46"/>
                  <a:pt x="55" y="43"/>
                </a:cubicBezTo>
                <a:cubicBezTo>
                  <a:pt x="51" y="39"/>
                  <a:pt x="58" y="43"/>
                  <a:pt x="59" y="44"/>
                </a:cubicBezTo>
                <a:cubicBezTo>
                  <a:pt x="61" y="45"/>
                  <a:pt x="63" y="45"/>
                  <a:pt x="65" y="46"/>
                </a:cubicBezTo>
                <a:cubicBezTo>
                  <a:pt x="66" y="47"/>
                  <a:pt x="66" y="47"/>
                  <a:pt x="67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lose/>
                <a:moveTo>
                  <a:pt x="62" y="50"/>
                </a:moveTo>
                <a:cubicBezTo>
                  <a:pt x="61" y="50"/>
                  <a:pt x="60" y="51"/>
                  <a:pt x="60" y="51"/>
                </a:cubicBezTo>
                <a:cubicBezTo>
                  <a:pt x="58" y="50"/>
                  <a:pt x="56" y="49"/>
                  <a:pt x="55" y="48"/>
                </a:cubicBezTo>
                <a:cubicBezTo>
                  <a:pt x="53" y="47"/>
                  <a:pt x="50" y="44"/>
                  <a:pt x="54" y="46"/>
                </a:cubicBezTo>
                <a:cubicBezTo>
                  <a:pt x="56" y="47"/>
                  <a:pt x="59" y="49"/>
                  <a:pt x="62" y="50"/>
                </a:cubicBezTo>
                <a:close/>
                <a:moveTo>
                  <a:pt x="57" y="54"/>
                </a:moveTo>
                <a:cubicBezTo>
                  <a:pt x="54" y="52"/>
                  <a:pt x="51" y="50"/>
                  <a:pt x="49" y="48"/>
                </a:cubicBezTo>
                <a:cubicBezTo>
                  <a:pt x="51" y="50"/>
                  <a:pt x="56" y="51"/>
                  <a:pt x="59" y="52"/>
                </a:cubicBezTo>
                <a:cubicBezTo>
                  <a:pt x="58" y="52"/>
                  <a:pt x="57" y="53"/>
                  <a:pt x="57" y="54"/>
                </a:cubicBezTo>
                <a:close/>
                <a:moveTo>
                  <a:pt x="49" y="55"/>
                </a:moveTo>
                <a:cubicBezTo>
                  <a:pt x="51" y="55"/>
                  <a:pt x="53" y="56"/>
                  <a:pt x="55" y="57"/>
                </a:cubicBezTo>
                <a:cubicBezTo>
                  <a:pt x="55" y="57"/>
                  <a:pt x="55" y="57"/>
                  <a:pt x="55" y="58"/>
                </a:cubicBezTo>
                <a:cubicBezTo>
                  <a:pt x="53" y="57"/>
                  <a:pt x="51" y="56"/>
                  <a:pt x="49" y="55"/>
                </a:cubicBezTo>
                <a:close/>
                <a:moveTo>
                  <a:pt x="62" y="63"/>
                </a:moveTo>
                <a:cubicBezTo>
                  <a:pt x="61" y="63"/>
                  <a:pt x="61" y="63"/>
                  <a:pt x="60" y="63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2" y="63"/>
                  <a:pt x="62" y="63"/>
                </a:cubicBezTo>
                <a:close/>
                <a:moveTo>
                  <a:pt x="63" y="61"/>
                </a:moveTo>
                <a:cubicBezTo>
                  <a:pt x="63" y="61"/>
                  <a:pt x="63" y="61"/>
                  <a:pt x="63" y="61"/>
                </a:cubicBezTo>
                <a:cubicBezTo>
                  <a:pt x="64" y="61"/>
                  <a:pt x="63" y="61"/>
                  <a:pt x="63" y="61"/>
                </a:cubicBezTo>
                <a:close/>
                <a:moveTo>
                  <a:pt x="66" y="59"/>
                </a:moveTo>
                <a:cubicBezTo>
                  <a:pt x="67" y="61"/>
                  <a:pt x="66" y="60"/>
                  <a:pt x="64" y="60"/>
                </a:cubicBezTo>
                <a:cubicBezTo>
                  <a:pt x="65" y="59"/>
                  <a:pt x="65" y="59"/>
                  <a:pt x="66" y="59"/>
                </a:cubicBezTo>
                <a:cubicBezTo>
                  <a:pt x="65" y="59"/>
                  <a:pt x="65" y="59"/>
                  <a:pt x="66" y="59"/>
                </a:cubicBezTo>
                <a:close/>
                <a:moveTo>
                  <a:pt x="66" y="59"/>
                </a:moveTo>
                <a:cubicBezTo>
                  <a:pt x="66" y="59"/>
                  <a:pt x="66" y="58"/>
                  <a:pt x="66" y="58"/>
                </a:cubicBezTo>
                <a:cubicBezTo>
                  <a:pt x="67" y="58"/>
                  <a:pt x="67" y="58"/>
                  <a:pt x="68" y="57"/>
                </a:cubicBezTo>
                <a:cubicBezTo>
                  <a:pt x="68" y="58"/>
                  <a:pt x="68" y="59"/>
                  <a:pt x="68" y="59"/>
                </a:cubicBezTo>
                <a:cubicBezTo>
                  <a:pt x="68" y="59"/>
                  <a:pt x="67" y="59"/>
                  <a:pt x="66" y="59"/>
                </a:cubicBezTo>
                <a:cubicBezTo>
                  <a:pt x="66" y="59"/>
                  <a:pt x="66" y="59"/>
                  <a:pt x="66" y="59"/>
                </a:cubicBezTo>
                <a:close/>
                <a:moveTo>
                  <a:pt x="68" y="60"/>
                </a:moveTo>
                <a:cubicBezTo>
                  <a:pt x="68" y="60"/>
                  <a:pt x="68" y="60"/>
                  <a:pt x="68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6" y="59"/>
                  <a:pt x="67" y="59"/>
                  <a:pt x="68" y="60"/>
                </a:cubicBezTo>
                <a:cubicBezTo>
                  <a:pt x="68" y="60"/>
                  <a:pt x="68" y="60"/>
                  <a:pt x="68" y="60"/>
                </a:cubicBezTo>
                <a:close/>
                <a:moveTo>
                  <a:pt x="67" y="61"/>
                </a:moveTo>
                <a:cubicBezTo>
                  <a:pt x="67" y="61"/>
                  <a:pt x="66" y="61"/>
                  <a:pt x="66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4" y="61"/>
                  <a:pt x="66" y="61"/>
                  <a:pt x="67" y="61"/>
                </a:cubicBezTo>
                <a:close/>
                <a:moveTo>
                  <a:pt x="64" y="62"/>
                </a:moveTo>
                <a:cubicBezTo>
                  <a:pt x="64" y="62"/>
                  <a:pt x="63" y="63"/>
                  <a:pt x="63" y="63"/>
                </a:cubicBezTo>
                <a:cubicBezTo>
                  <a:pt x="61" y="61"/>
                  <a:pt x="63" y="62"/>
                  <a:pt x="64" y="62"/>
                </a:cubicBezTo>
                <a:close/>
                <a:moveTo>
                  <a:pt x="62" y="64"/>
                </a:moveTo>
                <a:cubicBezTo>
                  <a:pt x="61" y="64"/>
                  <a:pt x="60" y="65"/>
                  <a:pt x="60" y="66"/>
                </a:cubicBezTo>
                <a:cubicBezTo>
                  <a:pt x="56" y="64"/>
                  <a:pt x="53" y="63"/>
                  <a:pt x="50" y="61"/>
                </a:cubicBezTo>
                <a:cubicBezTo>
                  <a:pt x="47" y="60"/>
                  <a:pt x="43" y="58"/>
                  <a:pt x="40" y="57"/>
                </a:cubicBezTo>
                <a:cubicBezTo>
                  <a:pt x="47" y="59"/>
                  <a:pt x="54" y="63"/>
                  <a:pt x="62" y="64"/>
                </a:cubicBezTo>
                <a:close/>
                <a:moveTo>
                  <a:pt x="5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8" y="69"/>
                  <a:pt x="58" y="68"/>
                </a:cubicBezTo>
                <a:cubicBezTo>
                  <a:pt x="53" y="67"/>
                  <a:pt x="49" y="65"/>
                  <a:pt x="45" y="63"/>
                </a:cubicBezTo>
                <a:cubicBezTo>
                  <a:pt x="44" y="62"/>
                  <a:pt x="42" y="60"/>
                  <a:pt x="40" y="60"/>
                </a:cubicBezTo>
                <a:cubicBezTo>
                  <a:pt x="42" y="60"/>
                  <a:pt x="44" y="61"/>
                  <a:pt x="46" y="62"/>
                </a:cubicBezTo>
                <a:cubicBezTo>
                  <a:pt x="51" y="64"/>
                  <a:pt x="55" y="66"/>
                  <a:pt x="59" y="67"/>
                </a:cubicBezTo>
                <a:cubicBezTo>
                  <a:pt x="59" y="68"/>
                  <a:pt x="59" y="68"/>
                  <a:pt x="59" y="69"/>
                </a:cubicBezTo>
                <a:close/>
                <a:moveTo>
                  <a:pt x="68" y="72"/>
                </a:moveTo>
                <a:cubicBezTo>
                  <a:pt x="70" y="73"/>
                  <a:pt x="71" y="73"/>
                  <a:pt x="73" y="74"/>
                </a:cubicBezTo>
                <a:cubicBezTo>
                  <a:pt x="75" y="75"/>
                  <a:pt x="77" y="76"/>
                  <a:pt x="80" y="77"/>
                </a:cubicBezTo>
                <a:cubicBezTo>
                  <a:pt x="83" y="78"/>
                  <a:pt x="87" y="79"/>
                  <a:pt x="91" y="80"/>
                </a:cubicBezTo>
                <a:cubicBezTo>
                  <a:pt x="83" y="78"/>
                  <a:pt x="75" y="76"/>
                  <a:pt x="67" y="72"/>
                </a:cubicBezTo>
                <a:cubicBezTo>
                  <a:pt x="67" y="72"/>
                  <a:pt x="67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lose/>
                <a:moveTo>
                  <a:pt x="68" y="72"/>
                </a:moveTo>
                <a:cubicBezTo>
                  <a:pt x="69" y="71"/>
                  <a:pt x="70" y="71"/>
                  <a:pt x="71" y="71"/>
                </a:cubicBezTo>
                <a:cubicBezTo>
                  <a:pt x="71" y="71"/>
                  <a:pt x="71" y="71"/>
                  <a:pt x="71" y="71"/>
                </a:cubicBezTo>
                <a:cubicBezTo>
                  <a:pt x="82" y="75"/>
                  <a:pt x="94" y="79"/>
                  <a:pt x="105" y="82"/>
                </a:cubicBezTo>
                <a:cubicBezTo>
                  <a:pt x="111" y="84"/>
                  <a:pt x="116" y="86"/>
                  <a:pt x="121" y="88"/>
                </a:cubicBezTo>
                <a:cubicBezTo>
                  <a:pt x="124" y="89"/>
                  <a:pt x="128" y="90"/>
                  <a:pt x="131" y="91"/>
                </a:cubicBezTo>
                <a:cubicBezTo>
                  <a:pt x="129" y="90"/>
                  <a:pt x="125" y="90"/>
                  <a:pt x="122" y="89"/>
                </a:cubicBezTo>
                <a:cubicBezTo>
                  <a:pt x="115" y="87"/>
                  <a:pt x="108" y="85"/>
                  <a:pt x="101" y="83"/>
                </a:cubicBezTo>
                <a:cubicBezTo>
                  <a:pt x="94" y="81"/>
                  <a:pt x="87" y="78"/>
                  <a:pt x="80" y="76"/>
                </a:cubicBezTo>
                <a:cubicBezTo>
                  <a:pt x="76" y="74"/>
                  <a:pt x="72" y="73"/>
                  <a:pt x="68" y="72"/>
                </a:cubicBezTo>
                <a:close/>
                <a:moveTo>
                  <a:pt x="83" y="74"/>
                </a:moveTo>
                <a:cubicBezTo>
                  <a:pt x="79" y="73"/>
                  <a:pt x="76" y="72"/>
                  <a:pt x="73" y="71"/>
                </a:cubicBezTo>
                <a:cubicBezTo>
                  <a:pt x="76" y="72"/>
                  <a:pt x="79" y="72"/>
                  <a:pt x="82" y="74"/>
                </a:cubicBezTo>
                <a:cubicBezTo>
                  <a:pt x="86" y="75"/>
                  <a:pt x="90" y="77"/>
                  <a:pt x="94" y="78"/>
                </a:cubicBezTo>
                <a:cubicBezTo>
                  <a:pt x="90" y="77"/>
                  <a:pt x="86" y="76"/>
                  <a:pt x="83" y="74"/>
                </a:cubicBezTo>
                <a:close/>
                <a:moveTo>
                  <a:pt x="72" y="70"/>
                </a:moveTo>
                <a:cubicBezTo>
                  <a:pt x="73" y="70"/>
                  <a:pt x="74" y="69"/>
                  <a:pt x="75" y="69"/>
                </a:cubicBezTo>
                <a:cubicBezTo>
                  <a:pt x="76" y="69"/>
                  <a:pt x="77" y="69"/>
                  <a:pt x="78" y="69"/>
                </a:cubicBezTo>
                <a:cubicBezTo>
                  <a:pt x="78" y="69"/>
                  <a:pt x="78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0" y="69"/>
                  <a:pt x="80" y="70"/>
                  <a:pt x="80" y="70"/>
                </a:cubicBezTo>
                <a:cubicBezTo>
                  <a:pt x="83" y="71"/>
                  <a:pt x="86" y="72"/>
                  <a:pt x="89" y="73"/>
                </a:cubicBezTo>
                <a:cubicBezTo>
                  <a:pt x="102" y="78"/>
                  <a:pt x="116" y="83"/>
                  <a:pt x="130" y="88"/>
                </a:cubicBezTo>
                <a:cubicBezTo>
                  <a:pt x="131" y="89"/>
                  <a:pt x="132" y="89"/>
                  <a:pt x="134" y="89"/>
                </a:cubicBezTo>
                <a:cubicBezTo>
                  <a:pt x="134" y="89"/>
                  <a:pt x="138" y="91"/>
                  <a:pt x="136" y="90"/>
                </a:cubicBezTo>
                <a:cubicBezTo>
                  <a:pt x="133" y="89"/>
                  <a:pt x="129" y="88"/>
                  <a:pt x="126" y="87"/>
                </a:cubicBezTo>
                <a:cubicBezTo>
                  <a:pt x="120" y="85"/>
                  <a:pt x="113" y="83"/>
                  <a:pt x="107" y="81"/>
                </a:cubicBezTo>
                <a:cubicBezTo>
                  <a:pt x="106" y="81"/>
                  <a:pt x="106" y="81"/>
                  <a:pt x="105" y="81"/>
                </a:cubicBezTo>
                <a:cubicBezTo>
                  <a:pt x="99" y="79"/>
                  <a:pt x="93" y="77"/>
                  <a:pt x="87" y="75"/>
                </a:cubicBezTo>
                <a:cubicBezTo>
                  <a:pt x="82" y="73"/>
                  <a:pt x="77" y="71"/>
                  <a:pt x="72" y="70"/>
                </a:cubicBezTo>
                <a:close/>
                <a:moveTo>
                  <a:pt x="77" y="68"/>
                </a:moveTo>
                <a:cubicBezTo>
                  <a:pt x="78" y="67"/>
                  <a:pt x="79" y="67"/>
                  <a:pt x="81" y="66"/>
                </a:cubicBezTo>
                <a:cubicBezTo>
                  <a:pt x="90" y="71"/>
                  <a:pt x="100" y="75"/>
                  <a:pt x="110" y="78"/>
                </a:cubicBezTo>
                <a:cubicBezTo>
                  <a:pt x="113" y="79"/>
                  <a:pt x="115" y="80"/>
                  <a:pt x="118" y="80"/>
                </a:cubicBezTo>
                <a:cubicBezTo>
                  <a:pt x="112" y="79"/>
                  <a:pt x="107" y="77"/>
                  <a:pt x="101" y="75"/>
                </a:cubicBezTo>
                <a:cubicBezTo>
                  <a:pt x="94" y="73"/>
                  <a:pt x="87" y="70"/>
                  <a:pt x="80" y="69"/>
                </a:cubicBezTo>
                <a:cubicBezTo>
                  <a:pt x="79" y="69"/>
                  <a:pt x="78" y="68"/>
                  <a:pt x="78" y="68"/>
                </a:cubicBezTo>
                <a:cubicBezTo>
                  <a:pt x="77" y="68"/>
                  <a:pt x="77" y="68"/>
                  <a:pt x="77" y="68"/>
                </a:cubicBezTo>
                <a:close/>
                <a:moveTo>
                  <a:pt x="82" y="66"/>
                </a:moveTo>
                <a:cubicBezTo>
                  <a:pt x="83" y="65"/>
                  <a:pt x="85" y="64"/>
                  <a:pt x="86" y="63"/>
                </a:cubicBezTo>
                <a:cubicBezTo>
                  <a:pt x="97" y="67"/>
                  <a:pt x="109" y="72"/>
                  <a:pt x="120" y="76"/>
                </a:cubicBezTo>
                <a:cubicBezTo>
                  <a:pt x="125" y="79"/>
                  <a:pt x="131" y="80"/>
                  <a:pt x="137" y="82"/>
                </a:cubicBezTo>
                <a:cubicBezTo>
                  <a:pt x="139" y="83"/>
                  <a:pt x="142" y="84"/>
                  <a:pt x="145" y="85"/>
                </a:cubicBezTo>
                <a:cubicBezTo>
                  <a:pt x="150" y="87"/>
                  <a:pt x="147" y="86"/>
                  <a:pt x="145" y="85"/>
                </a:cubicBezTo>
                <a:cubicBezTo>
                  <a:pt x="140" y="84"/>
                  <a:pt x="135" y="81"/>
                  <a:pt x="130" y="80"/>
                </a:cubicBezTo>
                <a:cubicBezTo>
                  <a:pt x="124" y="78"/>
                  <a:pt x="118" y="77"/>
                  <a:pt x="112" y="75"/>
                </a:cubicBezTo>
                <a:cubicBezTo>
                  <a:pt x="102" y="72"/>
                  <a:pt x="91" y="70"/>
                  <a:pt x="82" y="66"/>
                </a:cubicBezTo>
                <a:close/>
                <a:moveTo>
                  <a:pt x="87" y="63"/>
                </a:moveTo>
                <a:cubicBezTo>
                  <a:pt x="87" y="63"/>
                  <a:pt x="87" y="62"/>
                  <a:pt x="88" y="62"/>
                </a:cubicBezTo>
                <a:cubicBezTo>
                  <a:pt x="88" y="62"/>
                  <a:pt x="89" y="61"/>
                  <a:pt x="89" y="61"/>
                </a:cubicBezTo>
                <a:cubicBezTo>
                  <a:pt x="89" y="61"/>
                  <a:pt x="89" y="61"/>
                  <a:pt x="90" y="61"/>
                </a:cubicBezTo>
                <a:cubicBezTo>
                  <a:pt x="100" y="66"/>
                  <a:pt x="110" y="69"/>
                  <a:pt x="121" y="72"/>
                </a:cubicBezTo>
                <a:cubicBezTo>
                  <a:pt x="126" y="74"/>
                  <a:pt x="131" y="76"/>
                  <a:pt x="137" y="78"/>
                </a:cubicBezTo>
                <a:cubicBezTo>
                  <a:pt x="139" y="79"/>
                  <a:pt x="142" y="79"/>
                  <a:pt x="144" y="80"/>
                </a:cubicBezTo>
                <a:cubicBezTo>
                  <a:pt x="146" y="81"/>
                  <a:pt x="154" y="83"/>
                  <a:pt x="148" y="82"/>
                </a:cubicBezTo>
                <a:cubicBezTo>
                  <a:pt x="138" y="79"/>
                  <a:pt x="128" y="75"/>
                  <a:pt x="118" y="72"/>
                </a:cubicBezTo>
                <a:cubicBezTo>
                  <a:pt x="108" y="69"/>
                  <a:pt x="97" y="66"/>
                  <a:pt x="87" y="63"/>
                </a:cubicBezTo>
                <a:close/>
                <a:moveTo>
                  <a:pt x="90" y="61"/>
                </a:moveTo>
                <a:cubicBezTo>
                  <a:pt x="91" y="59"/>
                  <a:pt x="93" y="58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9" y="58"/>
                  <a:pt x="104" y="59"/>
                  <a:pt x="108" y="60"/>
                </a:cubicBezTo>
                <a:cubicBezTo>
                  <a:pt x="114" y="62"/>
                  <a:pt x="119" y="64"/>
                  <a:pt x="124" y="65"/>
                </a:cubicBezTo>
                <a:cubicBezTo>
                  <a:pt x="133" y="69"/>
                  <a:pt x="144" y="70"/>
                  <a:pt x="152" y="75"/>
                </a:cubicBezTo>
                <a:cubicBezTo>
                  <a:pt x="152" y="75"/>
                  <a:pt x="152" y="75"/>
                  <a:pt x="152" y="75"/>
                </a:cubicBezTo>
                <a:cubicBezTo>
                  <a:pt x="148" y="73"/>
                  <a:pt x="142" y="72"/>
                  <a:pt x="138" y="71"/>
                </a:cubicBezTo>
                <a:cubicBezTo>
                  <a:pt x="132" y="69"/>
                  <a:pt x="127" y="68"/>
                  <a:pt x="121" y="66"/>
                </a:cubicBezTo>
                <a:cubicBezTo>
                  <a:pt x="112" y="63"/>
                  <a:pt x="102" y="60"/>
                  <a:pt x="92" y="58"/>
                </a:cubicBezTo>
                <a:cubicBezTo>
                  <a:pt x="92" y="58"/>
                  <a:pt x="92" y="59"/>
                  <a:pt x="92" y="59"/>
                </a:cubicBezTo>
                <a:cubicBezTo>
                  <a:pt x="102" y="63"/>
                  <a:pt x="112" y="66"/>
                  <a:pt x="122" y="69"/>
                </a:cubicBezTo>
                <a:cubicBezTo>
                  <a:pt x="123" y="70"/>
                  <a:pt x="125" y="70"/>
                  <a:pt x="126" y="71"/>
                </a:cubicBezTo>
                <a:cubicBezTo>
                  <a:pt x="124" y="70"/>
                  <a:pt x="122" y="70"/>
                  <a:pt x="121" y="69"/>
                </a:cubicBezTo>
                <a:cubicBezTo>
                  <a:pt x="110" y="66"/>
                  <a:pt x="100" y="62"/>
                  <a:pt x="90" y="61"/>
                </a:cubicBezTo>
                <a:cubicBezTo>
                  <a:pt x="90" y="61"/>
                  <a:pt x="90" y="61"/>
                  <a:pt x="90" y="61"/>
                </a:cubicBezTo>
                <a:close/>
                <a:moveTo>
                  <a:pt x="153" y="78"/>
                </a:moveTo>
                <a:cubicBezTo>
                  <a:pt x="153" y="78"/>
                  <a:pt x="153" y="78"/>
                  <a:pt x="153" y="78"/>
                </a:cubicBezTo>
                <a:cubicBezTo>
                  <a:pt x="152" y="78"/>
                  <a:pt x="152" y="78"/>
                  <a:pt x="151" y="78"/>
                </a:cubicBezTo>
                <a:cubicBezTo>
                  <a:pt x="142" y="75"/>
                  <a:pt x="133" y="72"/>
                  <a:pt x="124" y="69"/>
                </a:cubicBezTo>
                <a:cubicBezTo>
                  <a:pt x="114" y="66"/>
                  <a:pt x="104" y="63"/>
                  <a:pt x="94" y="59"/>
                </a:cubicBezTo>
                <a:cubicBezTo>
                  <a:pt x="97" y="60"/>
                  <a:pt x="103" y="61"/>
                  <a:pt x="107" y="62"/>
                </a:cubicBezTo>
                <a:cubicBezTo>
                  <a:pt x="112" y="64"/>
                  <a:pt x="118" y="66"/>
                  <a:pt x="123" y="67"/>
                </a:cubicBezTo>
                <a:cubicBezTo>
                  <a:pt x="133" y="70"/>
                  <a:pt x="143" y="73"/>
                  <a:pt x="153" y="75"/>
                </a:cubicBezTo>
                <a:cubicBezTo>
                  <a:pt x="153" y="76"/>
                  <a:pt x="153" y="77"/>
                  <a:pt x="153" y="78"/>
                </a:cubicBezTo>
                <a:close/>
                <a:moveTo>
                  <a:pt x="152" y="74"/>
                </a:moveTo>
                <a:cubicBezTo>
                  <a:pt x="145" y="70"/>
                  <a:pt x="137" y="69"/>
                  <a:pt x="130" y="67"/>
                </a:cubicBezTo>
                <a:cubicBezTo>
                  <a:pt x="124" y="65"/>
                  <a:pt x="119" y="63"/>
                  <a:pt x="113" y="61"/>
                </a:cubicBezTo>
                <a:cubicBezTo>
                  <a:pt x="110" y="60"/>
                  <a:pt x="106" y="59"/>
                  <a:pt x="102" y="58"/>
                </a:cubicBezTo>
                <a:cubicBezTo>
                  <a:pt x="103" y="58"/>
                  <a:pt x="105" y="59"/>
                  <a:pt x="107" y="59"/>
                </a:cubicBezTo>
                <a:cubicBezTo>
                  <a:pt x="112" y="60"/>
                  <a:pt x="118" y="61"/>
                  <a:pt x="123" y="63"/>
                </a:cubicBezTo>
                <a:cubicBezTo>
                  <a:pt x="132" y="65"/>
                  <a:pt x="141" y="68"/>
                  <a:pt x="151" y="69"/>
                </a:cubicBezTo>
                <a:cubicBezTo>
                  <a:pt x="151" y="71"/>
                  <a:pt x="152" y="72"/>
                  <a:pt x="152" y="74"/>
                </a:cubicBezTo>
                <a:close/>
                <a:moveTo>
                  <a:pt x="153" y="79"/>
                </a:moveTo>
                <a:cubicBezTo>
                  <a:pt x="152" y="80"/>
                  <a:pt x="152" y="81"/>
                  <a:pt x="152" y="81"/>
                </a:cubicBezTo>
                <a:cubicBezTo>
                  <a:pt x="152" y="82"/>
                  <a:pt x="152" y="82"/>
                  <a:pt x="152" y="82"/>
                </a:cubicBezTo>
                <a:cubicBezTo>
                  <a:pt x="147" y="80"/>
                  <a:pt x="143" y="79"/>
                  <a:pt x="138" y="78"/>
                </a:cubicBezTo>
                <a:cubicBezTo>
                  <a:pt x="133" y="76"/>
                  <a:pt x="129" y="74"/>
                  <a:pt x="124" y="73"/>
                </a:cubicBezTo>
                <a:cubicBezTo>
                  <a:pt x="113" y="69"/>
                  <a:pt x="102" y="66"/>
                  <a:pt x="91" y="61"/>
                </a:cubicBezTo>
                <a:cubicBezTo>
                  <a:pt x="96" y="63"/>
                  <a:pt x="102" y="64"/>
                  <a:pt x="107" y="66"/>
                </a:cubicBezTo>
                <a:cubicBezTo>
                  <a:pt x="112" y="67"/>
                  <a:pt x="117" y="69"/>
                  <a:pt x="122" y="70"/>
                </a:cubicBezTo>
                <a:cubicBezTo>
                  <a:pt x="132" y="73"/>
                  <a:pt x="142" y="77"/>
                  <a:pt x="153" y="79"/>
                </a:cubicBezTo>
                <a:close/>
                <a:moveTo>
                  <a:pt x="151" y="83"/>
                </a:moveTo>
                <a:cubicBezTo>
                  <a:pt x="151" y="84"/>
                  <a:pt x="150" y="85"/>
                  <a:pt x="149" y="86"/>
                </a:cubicBezTo>
                <a:cubicBezTo>
                  <a:pt x="138" y="81"/>
                  <a:pt x="127" y="79"/>
                  <a:pt x="117" y="74"/>
                </a:cubicBezTo>
                <a:cubicBezTo>
                  <a:pt x="111" y="72"/>
                  <a:pt x="105" y="70"/>
                  <a:pt x="99" y="67"/>
                </a:cubicBezTo>
                <a:cubicBezTo>
                  <a:pt x="99" y="67"/>
                  <a:pt x="98" y="67"/>
                  <a:pt x="97" y="67"/>
                </a:cubicBezTo>
                <a:cubicBezTo>
                  <a:pt x="107" y="69"/>
                  <a:pt x="116" y="72"/>
                  <a:pt x="125" y="75"/>
                </a:cubicBezTo>
                <a:cubicBezTo>
                  <a:pt x="130" y="76"/>
                  <a:pt x="135" y="78"/>
                  <a:pt x="140" y="80"/>
                </a:cubicBezTo>
                <a:cubicBezTo>
                  <a:pt x="144" y="81"/>
                  <a:pt x="147" y="83"/>
                  <a:pt x="151" y="83"/>
                </a:cubicBezTo>
                <a:close/>
                <a:moveTo>
                  <a:pt x="148" y="87"/>
                </a:moveTo>
                <a:cubicBezTo>
                  <a:pt x="147" y="88"/>
                  <a:pt x="145" y="88"/>
                  <a:pt x="144" y="89"/>
                </a:cubicBezTo>
                <a:cubicBezTo>
                  <a:pt x="143" y="89"/>
                  <a:pt x="143" y="89"/>
                  <a:pt x="142" y="88"/>
                </a:cubicBezTo>
                <a:cubicBezTo>
                  <a:pt x="142" y="88"/>
                  <a:pt x="142" y="88"/>
                  <a:pt x="141" y="88"/>
                </a:cubicBezTo>
                <a:cubicBezTo>
                  <a:pt x="140" y="88"/>
                  <a:pt x="140" y="88"/>
                  <a:pt x="140" y="87"/>
                </a:cubicBezTo>
                <a:cubicBezTo>
                  <a:pt x="139" y="87"/>
                  <a:pt x="138" y="87"/>
                  <a:pt x="137" y="87"/>
                </a:cubicBezTo>
                <a:cubicBezTo>
                  <a:pt x="136" y="86"/>
                  <a:pt x="134" y="85"/>
                  <a:pt x="132" y="85"/>
                </a:cubicBezTo>
                <a:cubicBezTo>
                  <a:pt x="124" y="82"/>
                  <a:pt x="117" y="79"/>
                  <a:pt x="109" y="77"/>
                </a:cubicBezTo>
                <a:cubicBezTo>
                  <a:pt x="102" y="74"/>
                  <a:pt x="94" y="71"/>
                  <a:pt x="87" y="68"/>
                </a:cubicBezTo>
                <a:cubicBezTo>
                  <a:pt x="88" y="69"/>
                  <a:pt x="89" y="69"/>
                  <a:pt x="90" y="69"/>
                </a:cubicBezTo>
                <a:cubicBezTo>
                  <a:pt x="94" y="70"/>
                  <a:pt x="98" y="71"/>
                  <a:pt x="102" y="72"/>
                </a:cubicBezTo>
                <a:cubicBezTo>
                  <a:pt x="110" y="75"/>
                  <a:pt x="119" y="78"/>
                  <a:pt x="128" y="80"/>
                </a:cubicBezTo>
                <a:cubicBezTo>
                  <a:pt x="134" y="82"/>
                  <a:pt x="141" y="85"/>
                  <a:pt x="148" y="87"/>
                </a:cubicBezTo>
                <a:close/>
                <a:moveTo>
                  <a:pt x="143" y="89"/>
                </a:moveTo>
                <a:cubicBezTo>
                  <a:pt x="141" y="90"/>
                  <a:pt x="140" y="90"/>
                  <a:pt x="139" y="90"/>
                </a:cubicBezTo>
                <a:cubicBezTo>
                  <a:pt x="134" y="88"/>
                  <a:pt x="130" y="87"/>
                  <a:pt x="125" y="85"/>
                </a:cubicBezTo>
                <a:cubicBezTo>
                  <a:pt x="119" y="83"/>
                  <a:pt x="113" y="81"/>
                  <a:pt x="107" y="79"/>
                </a:cubicBezTo>
                <a:cubicBezTo>
                  <a:pt x="101" y="77"/>
                  <a:pt x="95" y="74"/>
                  <a:pt x="89" y="72"/>
                </a:cubicBezTo>
                <a:cubicBezTo>
                  <a:pt x="88" y="72"/>
                  <a:pt x="87" y="71"/>
                  <a:pt x="86" y="71"/>
                </a:cubicBezTo>
                <a:cubicBezTo>
                  <a:pt x="92" y="72"/>
                  <a:pt x="97" y="74"/>
                  <a:pt x="102" y="76"/>
                </a:cubicBezTo>
                <a:cubicBezTo>
                  <a:pt x="111" y="79"/>
                  <a:pt x="120" y="82"/>
                  <a:pt x="128" y="84"/>
                </a:cubicBezTo>
                <a:cubicBezTo>
                  <a:pt x="131" y="85"/>
                  <a:pt x="133" y="86"/>
                  <a:pt x="136" y="87"/>
                </a:cubicBezTo>
                <a:cubicBezTo>
                  <a:pt x="138" y="88"/>
                  <a:pt x="140" y="88"/>
                  <a:pt x="143" y="89"/>
                </a:cubicBezTo>
                <a:close/>
                <a:moveTo>
                  <a:pt x="135" y="91"/>
                </a:moveTo>
                <a:cubicBezTo>
                  <a:pt x="134" y="91"/>
                  <a:pt x="133" y="91"/>
                  <a:pt x="132" y="92"/>
                </a:cubicBezTo>
                <a:cubicBezTo>
                  <a:pt x="130" y="89"/>
                  <a:pt x="126" y="89"/>
                  <a:pt x="122" y="87"/>
                </a:cubicBezTo>
                <a:cubicBezTo>
                  <a:pt x="120" y="86"/>
                  <a:pt x="117" y="85"/>
                  <a:pt x="114" y="84"/>
                </a:cubicBezTo>
                <a:cubicBezTo>
                  <a:pt x="117" y="85"/>
                  <a:pt x="121" y="86"/>
                  <a:pt x="124" y="87"/>
                </a:cubicBezTo>
                <a:cubicBezTo>
                  <a:pt x="128" y="88"/>
                  <a:pt x="132" y="90"/>
                  <a:pt x="135" y="91"/>
                </a:cubicBezTo>
                <a:close/>
                <a:moveTo>
                  <a:pt x="131" y="92"/>
                </a:moveTo>
                <a:cubicBezTo>
                  <a:pt x="130" y="92"/>
                  <a:pt x="129" y="92"/>
                  <a:pt x="129" y="93"/>
                </a:cubicBezTo>
                <a:cubicBezTo>
                  <a:pt x="126" y="91"/>
                  <a:pt x="123" y="90"/>
                  <a:pt x="121" y="90"/>
                </a:cubicBezTo>
                <a:cubicBezTo>
                  <a:pt x="116" y="88"/>
                  <a:pt x="111" y="87"/>
                  <a:pt x="107" y="85"/>
                </a:cubicBezTo>
                <a:cubicBezTo>
                  <a:pt x="115" y="88"/>
                  <a:pt x="123" y="90"/>
                  <a:pt x="131" y="92"/>
                </a:cubicBezTo>
                <a:close/>
                <a:moveTo>
                  <a:pt x="33" y="64"/>
                </a:moveTo>
                <a:cubicBezTo>
                  <a:pt x="34" y="64"/>
                  <a:pt x="34" y="63"/>
                  <a:pt x="35" y="62"/>
                </a:cubicBezTo>
                <a:cubicBezTo>
                  <a:pt x="43" y="65"/>
                  <a:pt x="52" y="70"/>
                  <a:pt x="61" y="72"/>
                </a:cubicBezTo>
                <a:cubicBezTo>
                  <a:pt x="62" y="73"/>
                  <a:pt x="63" y="73"/>
                  <a:pt x="64" y="73"/>
                </a:cubicBezTo>
                <a:cubicBezTo>
                  <a:pt x="64" y="73"/>
                  <a:pt x="65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72" y="75"/>
                  <a:pt x="77" y="78"/>
                  <a:pt x="83" y="79"/>
                </a:cubicBezTo>
                <a:cubicBezTo>
                  <a:pt x="90" y="81"/>
                  <a:pt x="96" y="83"/>
                  <a:pt x="103" y="85"/>
                </a:cubicBezTo>
                <a:cubicBezTo>
                  <a:pt x="109" y="87"/>
                  <a:pt x="116" y="89"/>
                  <a:pt x="122" y="91"/>
                </a:cubicBezTo>
                <a:cubicBezTo>
                  <a:pt x="123" y="91"/>
                  <a:pt x="127" y="93"/>
                  <a:pt x="128" y="93"/>
                </a:cubicBezTo>
                <a:cubicBezTo>
                  <a:pt x="128" y="93"/>
                  <a:pt x="127" y="93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2" y="92"/>
                  <a:pt x="119" y="91"/>
                  <a:pt x="116" y="90"/>
                </a:cubicBezTo>
                <a:cubicBezTo>
                  <a:pt x="102" y="87"/>
                  <a:pt x="88" y="82"/>
                  <a:pt x="74" y="77"/>
                </a:cubicBezTo>
                <a:cubicBezTo>
                  <a:pt x="61" y="73"/>
                  <a:pt x="46" y="70"/>
                  <a:pt x="33" y="64"/>
                </a:cubicBezTo>
                <a:close/>
                <a:moveTo>
                  <a:pt x="35" y="61"/>
                </a:moveTo>
                <a:cubicBezTo>
                  <a:pt x="36" y="60"/>
                  <a:pt x="38" y="58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45" y="61"/>
                  <a:pt x="52" y="63"/>
                  <a:pt x="58" y="66"/>
                </a:cubicBezTo>
                <a:cubicBezTo>
                  <a:pt x="53" y="63"/>
                  <a:pt x="45" y="60"/>
                  <a:pt x="39" y="59"/>
                </a:cubicBezTo>
                <a:cubicBezTo>
                  <a:pt x="38" y="59"/>
                  <a:pt x="38" y="59"/>
                  <a:pt x="38" y="59"/>
                </a:cubicBezTo>
                <a:cubicBezTo>
                  <a:pt x="44" y="64"/>
                  <a:pt x="52" y="66"/>
                  <a:pt x="59" y="69"/>
                </a:cubicBezTo>
                <a:cubicBezTo>
                  <a:pt x="59" y="70"/>
                  <a:pt x="59" y="70"/>
                  <a:pt x="60" y="71"/>
                </a:cubicBezTo>
                <a:cubicBezTo>
                  <a:pt x="59" y="71"/>
                  <a:pt x="58" y="70"/>
                  <a:pt x="58" y="70"/>
                </a:cubicBezTo>
                <a:cubicBezTo>
                  <a:pt x="55" y="69"/>
                  <a:pt x="53" y="68"/>
                  <a:pt x="50" y="67"/>
                </a:cubicBezTo>
                <a:cubicBezTo>
                  <a:pt x="45" y="65"/>
                  <a:pt x="40" y="63"/>
                  <a:pt x="35" y="61"/>
                </a:cubicBezTo>
                <a:close/>
                <a:moveTo>
                  <a:pt x="39" y="56"/>
                </a:moveTo>
                <a:cubicBezTo>
                  <a:pt x="40" y="55"/>
                  <a:pt x="40" y="54"/>
                  <a:pt x="41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6" y="56"/>
                  <a:pt x="50" y="58"/>
                  <a:pt x="55" y="59"/>
                </a:cubicBezTo>
                <a:cubicBezTo>
                  <a:pt x="55" y="59"/>
                  <a:pt x="55" y="60"/>
                  <a:pt x="55" y="60"/>
                </a:cubicBezTo>
                <a:cubicBezTo>
                  <a:pt x="55" y="60"/>
                  <a:pt x="55" y="61"/>
                  <a:pt x="56" y="61"/>
                </a:cubicBezTo>
                <a:cubicBezTo>
                  <a:pt x="55" y="61"/>
                  <a:pt x="54" y="60"/>
                  <a:pt x="53" y="60"/>
                </a:cubicBezTo>
                <a:cubicBezTo>
                  <a:pt x="48" y="58"/>
                  <a:pt x="44" y="57"/>
                  <a:pt x="39" y="56"/>
                </a:cubicBezTo>
                <a:close/>
                <a:moveTo>
                  <a:pt x="41" y="53"/>
                </a:moveTo>
                <a:cubicBezTo>
                  <a:pt x="41" y="53"/>
                  <a:pt x="42" y="53"/>
                  <a:pt x="42" y="52"/>
                </a:cubicBezTo>
                <a:cubicBezTo>
                  <a:pt x="46" y="54"/>
                  <a:pt x="50" y="56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58"/>
                  <a:pt x="46" y="55"/>
                  <a:pt x="41" y="53"/>
                </a:cubicBezTo>
                <a:cubicBezTo>
                  <a:pt x="41" y="53"/>
                  <a:pt x="41" y="53"/>
                  <a:pt x="41" y="53"/>
                </a:cubicBezTo>
                <a:close/>
                <a:moveTo>
                  <a:pt x="42" y="52"/>
                </a:moveTo>
                <a:cubicBezTo>
                  <a:pt x="43" y="51"/>
                  <a:pt x="43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8" y="51"/>
                  <a:pt x="52" y="53"/>
                  <a:pt x="56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1" y="55"/>
                  <a:pt x="46" y="53"/>
                  <a:pt x="42" y="52"/>
                </a:cubicBezTo>
                <a:close/>
                <a:moveTo>
                  <a:pt x="45" y="49"/>
                </a:moveTo>
                <a:cubicBezTo>
                  <a:pt x="46" y="47"/>
                  <a:pt x="48" y="46"/>
                  <a:pt x="49" y="44"/>
                </a:cubicBezTo>
                <a:cubicBezTo>
                  <a:pt x="51" y="47"/>
                  <a:pt x="55" y="49"/>
                  <a:pt x="58" y="51"/>
                </a:cubicBezTo>
                <a:cubicBezTo>
                  <a:pt x="60" y="52"/>
                  <a:pt x="58" y="51"/>
                  <a:pt x="57" y="51"/>
                </a:cubicBezTo>
                <a:cubicBezTo>
                  <a:pt x="55" y="50"/>
                  <a:pt x="54" y="49"/>
                  <a:pt x="52" y="49"/>
                </a:cubicBezTo>
                <a:cubicBezTo>
                  <a:pt x="51" y="48"/>
                  <a:pt x="49" y="47"/>
                  <a:pt x="48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9" y="50"/>
                  <a:pt x="53" y="53"/>
                  <a:pt x="56" y="54"/>
                </a:cubicBezTo>
                <a:cubicBezTo>
                  <a:pt x="52" y="53"/>
                  <a:pt x="48" y="51"/>
                  <a:pt x="45" y="49"/>
                </a:cubicBezTo>
                <a:close/>
                <a:moveTo>
                  <a:pt x="50" y="44"/>
                </a:moveTo>
                <a:cubicBezTo>
                  <a:pt x="51" y="43"/>
                  <a:pt x="51" y="42"/>
                  <a:pt x="52" y="41"/>
                </a:cubicBezTo>
                <a:cubicBezTo>
                  <a:pt x="54" y="45"/>
                  <a:pt x="58" y="47"/>
                  <a:pt x="61" y="49"/>
                </a:cubicBezTo>
                <a:cubicBezTo>
                  <a:pt x="60" y="48"/>
                  <a:pt x="58" y="48"/>
                  <a:pt x="57" y="47"/>
                </a:cubicBezTo>
                <a:cubicBezTo>
                  <a:pt x="55" y="46"/>
                  <a:pt x="52" y="45"/>
                  <a:pt x="50" y="44"/>
                </a:cubicBezTo>
                <a:close/>
                <a:moveTo>
                  <a:pt x="53" y="41"/>
                </a:moveTo>
                <a:cubicBezTo>
                  <a:pt x="54" y="40"/>
                  <a:pt x="55" y="39"/>
                  <a:pt x="56" y="38"/>
                </a:cubicBezTo>
                <a:cubicBezTo>
                  <a:pt x="57" y="37"/>
                  <a:pt x="57" y="37"/>
                  <a:pt x="58" y="36"/>
                </a:cubicBezTo>
                <a:cubicBezTo>
                  <a:pt x="58" y="36"/>
                  <a:pt x="58" y="36"/>
                  <a:pt x="58" y="37"/>
                </a:cubicBezTo>
                <a:cubicBezTo>
                  <a:pt x="61" y="39"/>
                  <a:pt x="64" y="41"/>
                  <a:pt x="67" y="43"/>
                </a:cubicBezTo>
                <a:cubicBezTo>
                  <a:pt x="63" y="41"/>
                  <a:pt x="60" y="40"/>
                  <a:pt x="57" y="39"/>
                </a:cubicBezTo>
                <a:cubicBezTo>
                  <a:pt x="56" y="38"/>
                  <a:pt x="56" y="39"/>
                  <a:pt x="56" y="39"/>
                </a:cubicBezTo>
                <a:cubicBezTo>
                  <a:pt x="58" y="41"/>
                  <a:pt x="60" y="43"/>
                  <a:pt x="62" y="44"/>
                </a:cubicBezTo>
                <a:cubicBezTo>
                  <a:pt x="59" y="43"/>
                  <a:pt x="56" y="42"/>
                  <a:pt x="53" y="41"/>
                </a:cubicBezTo>
                <a:close/>
                <a:moveTo>
                  <a:pt x="58" y="36"/>
                </a:moveTo>
                <a:cubicBezTo>
                  <a:pt x="59" y="35"/>
                  <a:pt x="61" y="34"/>
                  <a:pt x="62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5" y="39"/>
                  <a:pt x="72" y="41"/>
                  <a:pt x="76" y="45"/>
                </a:cubicBezTo>
                <a:cubicBezTo>
                  <a:pt x="79" y="47"/>
                  <a:pt x="75" y="44"/>
                  <a:pt x="74" y="44"/>
                </a:cubicBezTo>
                <a:cubicBezTo>
                  <a:pt x="73" y="43"/>
                  <a:pt x="71" y="42"/>
                  <a:pt x="70" y="41"/>
                </a:cubicBezTo>
                <a:cubicBezTo>
                  <a:pt x="66" y="39"/>
                  <a:pt x="62" y="38"/>
                  <a:pt x="59" y="36"/>
                </a:cubicBezTo>
                <a:cubicBezTo>
                  <a:pt x="59" y="36"/>
                  <a:pt x="58" y="36"/>
                  <a:pt x="58" y="36"/>
                </a:cubicBezTo>
                <a:close/>
                <a:moveTo>
                  <a:pt x="62" y="33"/>
                </a:moveTo>
                <a:cubicBezTo>
                  <a:pt x="63" y="33"/>
                  <a:pt x="63" y="33"/>
                  <a:pt x="64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6" y="34"/>
                  <a:pt x="69" y="36"/>
                  <a:pt x="71" y="37"/>
                </a:cubicBezTo>
                <a:cubicBezTo>
                  <a:pt x="68" y="36"/>
                  <a:pt x="65" y="35"/>
                  <a:pt x="62" y="33"/>
                </a:cubicBezTo>
                <a:cubicBezTo>
                  <a:pt x="62" y="33"/>
                  <a:pt x="62" y="33"/>
                  <a:pt x="62" y="33"/>
                </a:cubicBezTo>
                <a:close/>
                <a:moveTo>
                  <a:pt x="64" y="32"/>
                </a:moveTo>
                <a:cubicBezTo>
                  <a:pt x="69" y="29"/>
                  <a:pt x="73" y="27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7" y="25"/>
                  <a:pt x="77" y="25"/>
                  <a:pt x="78" y="25"/>
                </a:cubicBezTo>
                <a:cubicBezTo>
                  <a:pt x="79" y="25"/>
                  <a:pt x="80" y="26"/>
                  <a:pt x="80" y="26"/>
                </a:cubicBezTo>
                <a:cubicBezTo>
                  <a:pt x="79" y="26"/>
                  <a:pt x="78" y="25"/>
                  <a:pt x="77" y="25"/>
                </a:cubicBezTo>
                <a:cubicBezTo>
                  <a:pt x="77" y="25"/>
                  <a:pt x="77" y="26"/>
                  <a:pt x="77" y="26"/>
                </a:cubicBezTo>
                <a:cubicBezTo>
                  <a:pt x="77" y="26"/>
                  <a:pt x="78" y="27"/>
                  <a:pt x="78" y="27"/>
                </a:cubicBezTo>
                <a:cubicBezTo>
                  <a:pt x="78" y="27"/>
                  <a:pt x="78" y="27"/>
                  <a:pt x="77" y="27"/>
                </a:cubicBezTo>
                <a:cubicBezTo>
                  <a:pt x="76" y="27"/>
                  <a:pt x="75" y="26"/>
                  <a:pt x="73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5" y="28"/>
                  <a:pt x="75" y="29"/>
                </a:cubicBezTo>
                <a:cubicBezTo>
                  <a:pt x="74" y="29"/>
                  <a:pt x="73" y="28"/>
                  <a:pt x="72" y="28"/>
                </a:cubicBezTo>
                <a:cubicBezTo>
                  <a:pt x="71" y="28"/>
                  <a:pt x="71" y="28"/>
                  <a:pt x="72" y="29"/>
                </a:cubicBezTo>
                <a:cubicBezTo>
                  <a:pt x="73" y="29"/>
                  <a:pt x="74" y="30"/>
                  <a:pt x="75" y="30"/>
                </a:cubicBezTo>
                <a:cubicBezTo>
                  <a:pt x="75" y="32"/>
                  <a:pt x="76" y="34"/>
                  <a:pt x="79" y="34"/>
                </a:cubicBezTo>
                <a:cubicBezTo>
                  <a:pt x="79" y="34"/>
                  <a:pt x="79" y="34"/>
                  <a:pt x="80" y="34"/>
                </a:cubicBezTo>
                <a:cubicBezTo>
                  <a:pt x="81" y="35"/>
                  <a:pt x="82" y="36"/>
                  <a:pt x="83" y="37"/>
                </a:cubicBezTo>
                <a:cubicBezTo>
                  <a:pt x="84" y="37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3" y="37"/>
                </a:cubicBezTo>
                <a:cubicBezTo>
                  <a:pt x="82" y="37"/>
                  <a:pt x="81" y="36"/>
                  <a:pt x="80" y="36"/>
                </a:cubicBezTo>
                <a:cubicBezTo>
                  <a:pt x="76" y="34"/>
                  <a:pt x="73" y="31"/>
                  <a:pt x="69" y="29"/>
                </a:cubicBezTo>
                <a:cubicBezTo>
                  <a:pt x="68" y="29"/>
                  <a:pt x="68" y="30"/>
                  <a:pt x="69" y="30"/>
                </a:cubicBezTo>
                <a:cubicBezTo>
                  <a:pt x="74" y="32"/>
                  <a:pt x="78" y="37"/>
                  <a:pt x="84" y="38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0" y="37"/>
                  <a:pt x="77" y="36"/>
                  <a:pt x="74" y="34"/>
                </a:cubicBezTo>
                <a:cubicBezTo>
                  <a:pt x="72" y="33"/>
                  <a:pt x="71" y="32"/>
                  <a:pt x="70" y="32"/>
                </a:cubicBezTo>
                <a:cubicBezTo>
                  <a:pt x="70" y="31"/>
                  <a:pt x="69" y="31"/>
                  <a:pt x="69" y="31"/>
                </a:cubicBezTo>
                <a:cubicBezTo>
                  <a:pt x="69" y="31"/>
                  <a:pt x="68" y="31"/>
                  <a:pt x="67" y="30"/>
                </a:cubicBezTo>
                <a:cubicBezTo>
                  <a:pt x="67" y="30"/>
                  <a:pt x="67" y="31"/>
                  <a:pt x="67" y="31"/>
                </a:cubicBezTo>
                <a:cubicBezTo>
                  <a:pt x="71" y="34"/>
                  <a:pt x="76" y="38"/>
                  <a:pt x="80" y="40"/>
                </a:cubicBezTo>
                <a:cubicBezTo>
                  <a:pt x="75" y="38"/>
                  <a:pt x="70" y="35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94" y="36"/>
                </a:moveTo>
                <a:cubicBezTo>
                  <a:pt x="93" y="35"/>
                  <a:pt x="92" y="35"/>
                  <a:pt x="91" y="34"/>
                </a:cubicBezTo>
                <a:cubicBezTo>
                  <a:pt x="86" y="31"/>
                  <a:pt x="91" y="33"/>
                  <a:pt x="93" y="34"/>
                </a:cubicBezTo>
                <a:cubicBezTo>
                  <a:pt x="93" y="34"/>
                  <a:pt x="93" y="34"/>
                  <a:pt x="93" y="34"/>
                </a:cubicBezTo>
                <a:cubicBezTo>
                  <a:pt x="94" y="35"/>
                  <a:pt x="96" y="37"/>
                  <a:pt x="98" y="38"/>
                </a:cubicBezTo>
                <a:cubicBezTo>
                  <a:pt x="98" y="38"/>
                  <a:pt x="98" y="38"/>
                  <a:pt x="98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6" y="37"/>
                  <a:pt x="95" y="36"/>
                  <a:pt x="94" y="36"/>
                </a:cubicBezTo>
                <a:close/>
                <a:moveTo>
                  <a:pt x="94" y="33"/>
                </a:moveTo>
                <a:cubicBezTo>
                  <a:pt x="94" y="33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lose/>
                <a:moveTo>
                  <a:pt x="89" y="31"/>
                </a:moveTo>
                <a:cubicBezTo>
                  <a:pt x="90" y="31"/>
                  <a:pt x="91" y="30"/>
                  <a:pt x="92" y="29"/>
                </a:cubicBezTo>
                <a:cubicBezTo>
                  <a:pt x="92" y="29"/>
                  <a:pt x="92" y="30"/>
                  <a:pt x="92" y="30"/>
                </a:cubicBezTo>
                <a:cubicBezTo>
                  <a:pt x="93" y="31"/>
                  <a:pt x="94" y="32"/>
                  <a:pt x="95" y="33"/>
                </a:cubicBezTo>
                <a:cubicBezTo>
                  <a:pt x="95" y="33"/>
                  <a:pt x="95" y="33"/>
                  <a:pt x="95" y="33"/>
                </a:cubicBezTo>
                <a:cubicBezTo>
                  <a:pt x="94" y="33"/>
                  <a:pt x="93" y="32"/>
                  <a:pt x="93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1" y="32"/>
                  <a:pt x="91" y="32"/>
                </a:cubicBezTo>
                <a:cubicBezTo>
                  <a:pt x="91" y="32"/>
                  <a:pt x="90" y="31"/>
                  <a:pt x="89" y="31"/>
                </a:cubicBezTo>
                <a:close/>
                <a:moveTo>
                  <a:pt x="93" y="29"/>
                </a:moveTo>
                <a:cubicBezTo>
                  <a:pt x="93" y="29"/>
                  <a:pt x="93" y="29"/>
                  <a:pt x="93" y="29"/>
                </a:cubicBezTo>
                <a:cubicBezTo>
                  <a:pt x="93" y="29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6" y="30"/>
                  <a:pt x="98" y="32"/>
                  <a:pt x="93" y="29"/>
                </a:cubicBezTo>
                <a:cubicBezTo>
                  <a:pt x="93" y="29"/>
                  <a:pt x="93" y="29"/>
                  <a:pt x="93" y="29"/>
                </a:cubicBezTo>
                <a:close/>
                <a:moveTo>
                  <a:pt x="95" y="28"/>
                </a:moveTo>
                <a:cubicBezTo>
                  <a:pt x="95" y="27"/>
                  <a:pt x="95" y="27"/>
                  <a:pt x="96" y="27"/>
                </a:cubicBezTo>
                <a:cubicBezTo>
                  <a:pt x="97" y="26"/>
                  <a:pt x="97" y="27"/>
                  <a:pt x="97" y="28"/>
                </a:cubicBezTo>
                <a:cubicBezTo>
                  <a:pt x="96" y="28"/>
                  <a:pt x="96" y="28"/>
                  <a:pt x="95" y="28"/>
                </a:cubicBezTo>
                <a:cubicBezTo>
                  <a:pt x="95" y="28"/>
                  <a:pt x="95" y="28"/>
                  <a:pt x="95" y="28"/>
                </a:cubicBezTo>
                <a:close/>
                <a:moveTo>
                  <a:pt x="97" y="29"/>
                </a:moveTo>
                <a:cubicBezTo>
                  <a:pt x="97" y="29"/>
                  <a:pt x="97" y="29"/>
                  <a:pt x="97" y="30"/>
                </a:cubicBezTo>
                <a:cubicBezTo>
                  <a:pt x="97" y="29"/>
                  <a:pt x="96" y="28"/>
                  <a:pt x="97" y="29"/>
                </a:cubicBezTo>
                <a:close/>
                <a:moveTo>
                  <a:pt x="102" y="36"/>
                </a:moveTo>
                <a:cubicBezTo>
                  <a:pt x="102" y="36"/>
                  <a:pt x="103" y="37"/>
                  <a:pt x="103" y="37"/>
                </a:cubicBezTo>
                <a:cubicBezTo>
                  <a:pt x="103" y="37"/>
                  <a:pt x="105" y="38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2" y="38"/>
                  <a:pt x="100" y="36"/>
                  <a:pt x="97" y="35"/>
                </a:cubicBezTo>
                <a:cubicBezTo>
                  <a:pt x="97" y="35"/>
                  <a:pt x="97" y="34"/>
                  <a:pt x="97" y="34"/>
                </a:cubicBezTo>
                <a:cubicBezTo>
                  <a:pt x="96" y="33"/>
                  <a:pt x="95" y="32"/>
                  <a:pt x="94" y="31"/>
                </a:cubicBezTo>
                <a:cubicBezTo>
                  <a:pt x="93" y="30"/>
                  <a:pt x="96" y="31"/>
                  <a:pt x="97" y="31"/>
                </a:cubicBezTo>
                <a:cubicBezTo>
                  <a:pt x="97" y="32"/>
                  <a:pt x="97" y="33"/>
                  <a:pt x="97" y="33"/>
                </a:cubicBezTo>
                <a:cubicBezTo>
                  <a:pt x="98" y="35"/>
                  <a:pt x="100" y="36"/>
                  <a:pt x="102" y="36"/>
                </a:cubicBezTo>
                <a:close/>
                <a:moveTo>
                  <a:pt x="106" y="35"/>
                </a:moveTo>
                <a:cubicBezTo>
                  <a:pt x="107" y="36"/>
                  <a:pt x="107" y="37"/>
                  <a:pt x="108" y="37"/>
                </a:cubicBezTo>
                <a:cubicBezTo>
                  <a:pt x="107" y="37"/>
                  <a:pt x="105" y="36"/>
                  <a:pt x="104" y="35"/>
                </a:cubicBezTo>
                <a:cubicBezTo>
                  <a:pt x="104" y="35"/>
                  <a:pt x="105" y="35"/>
                  <a:pt x="106" y="35"/>
                </a:cubicBezTo>
                <a:cubicBezTo>
                  <a:pt x="106" y="35"/>
                  <a:pt x="106" y="35"/>
                  <a:pt x="106" y="35"/>
                </a:cubicBezTo>
                <a:close/>
                <a:moveTo>
                  <a:pt x="107" y="35"/>
                </a:moveTo>
                <a:cubicBezTo>
                  <a:pt x="108" y="35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ubicBezTo>
                  <a:pt x="110" y="36"/>
                  <a:pt x="112" y="37"/>
                  <a:pt x="109" y="36"/>
                </a:cubicBezTo>
                <a:cubicBezTo>
                  <a:pt x="108" y="35"/>
                  <a:pt x="108" y="35"/>
                  <a:pt x="107" y="35"/>
                </a:cubicBezTo>
                <a:close/>
                <a:moveTo>
                  <a:pt x="110" y="34"/>
                </a:moveTo>
                <a:cubicBezTo>
                  <a:pt x="112" y="34"/>
                  <a:pt x="113" y="34"/>
                  <a:pt x="113" y="35"/>
                </a:cubicBezTo>
                <a:cubicBezTo>
                  <a:pt x="113" y="35"/>
                  <a:pt x="113" y="35"/>
                  <a:pt x="113" y="36"/>
                </a:cubicBezTo>
                <a:cubicBezTo>
                  <a:pt x="112" y="35"/>
                  <a:pt x="111" y="35"/>
                  <a:pt x="110" y="34"/>
                </a:cubicBezTo>
                <a:close/>
                <a:moveTo>
                  <a:pt x="112" y="36"/>
                </a:moveTo>
                <a:cubicBezTo>
                  <a:pt x="112" y="36"/>
                  <a:pt x="112" y="36"/>
                  <a:pt x="112" y="37"/>
                </a:cubicBezTo>
                <a:cubicBezTo>
                  <a:pt x="111" y="35"/>
                  <a:pt x="111" y="35"/>
                  <a:pt x="112" y="36"/>
                </a:cubicBezTo>
                <a:close/>
                <a:moveTo>
                  <a:pt x="111" y="37"/>
                </a:moveTo>
                <a:cubicBezTo>
                  <a:pt x="110" y="37"/>
                  <a:pt x="110" y="38"/>
                  <a:pt x="110" y="38"/>
                </a:cubicBezTo>
                <a:cubicBezTo>
                  <a:pt x="108" y="36"/>
                  <a:pt x="109" y="37"/>
                  <a:pt x="111" y="37"/>
                </a:cubicBezTo>
                <a:close/>
                <a:moveTo>
                  <a:pt x="108" y="38"/>
                </a:moveTo>
                <a:cubicBezTo>
                  <a:pt x="107" y="38"/>
                  <a:pt x="107" y="38"/>
                  <a:pt x="106" y="38"/>
                </a:cubicBezTo>
                <a:cubicBezTo>
                  <a:pt x="105" y="38"/>
                  <a:pt x="104" y="36"/>
                  <a:pt x="104" y="36"/>
                </a:cubicBezTo>
                <a:cubicBezTo>
                  <a:pt x="105" y="37"/>
                  <a:pt x="107" y="37"/>
                  <a:pt x="108" y="38"/>
                </a:cubicBezTo>
                <a:close/>
                <a:moveTo>
                  <a:pt x="104" y="39"/>
                </a:moveTo>
                <a:cubicBezTo>
                  <a:pt x="103" y="39"/>
                  <a:pt x="102" y="39"/>
                  <a:pt x="101" y="39"/>
                </a:cubicBezTo>
                <a:cubicBezTo>
                  <a:pt x="100" y="38"/>
                  <a:pt x="99" y="37"/>
                  <a:pt x="97" y="37"/>
                </a:cubicBezTo>
                <a:cubicBezTo>
                  <a:pt x="97" y="36"/>
                  <a:pt x="96" y="36"/>
                  <a:pt x="95" y="35"/>
                </a:cubicBezTo>
                <a:cubicBezTo>
                  <a:pt x="95" y="35"/>
                  <a:pt x="96" y="35"/>
                  <a:pt x="96" y="35"/>
                </a:cubicBezTo>
                <a:cubicBezTo>
                  <a:pt x="99" y="36"/>
                  <a:pt x="101" y="38"/>
                  <a:pt x="104" y="39"/>
                </a:cubicBezTo>
                <a:close/>
                <a:moveTo>
                  <a:pt x="91" y="35"/>
                </a:moveTo>
                <a:cubicBezTo>
                  <a:pt x="91" y="35"/>
                  <a:pt x="91" y="35"/>
                  <a:pt x="90" y="35"/>
                </a:cubicBezTo>
                <a:cubicBezTo>
                  <a:pt x="90" y="35"/>
                  <a:pt x="90" y="35"/>
                  <a:pt x="90" y="35"/>
                </a:cubicBezTo>
                <a:cubicBezTo>
                  <a:pt x="89" y="34"/>
                  <a:pt x="87" y="33"/>
                  <a:pt x="86" y="33"/>
                </a:cubicBezTo>
                <a:cubicBezTo>
                  <a:pt x="86" y="33"/>
                  <a:pt x="87" y="32"/>
                  <a:pt x="88" y="32"/>
                </a:cubicBezTo>
                <a:cubicBezTo>
                  <a:pt x="89" y="33"/>
                  <a:pt x="90" y="34"/>
                  <a:pt x="91" y="35"/>
                </a:cubicBezTo>
                <a:close/>
                <a:moveTo>
                  <a:pt x="82" y="26"/>
                </a:moveTo>
                <a:cubicBezTo>
                  <a:pt x="81" y="26"/>
                  <a:pt x="80" y="25"/>
                  <a:pt x="79" y="25"/>
                </a:cubicBezTo>
                <a:cubicBezTo>
                  <a:pt x="81" y="25"/>
                  <a:pt x="82" y="25"/>
                  <a:pt x="84" y="26"/>
                </a:cubicBezTo>
                <a:cubicBezTo>
                  <a:pt x="84" y="26"/>
                  <a:pt x="83" y="26"/>
                  <a:pt x="82" y="26"/>
                </a:cubicBezTo>
                <a:close/>
                <a:moveTo>
                  <a:pt x="76" y="28"/>
                </a:moveTo>
                <a:cubicBezTo>
                  <a:pt x="76" y="28"/>
                  <a:pt x="75" y="28"/>
                  <a:pt x="74" y="27"/>
                </a:cubicBezTo>
                <a:cubicBezTo>
                  <a:pt x="75" y="27"/>
                  <a:pt x="76" y="28"/>
                  <a:pt x="77" y="28"/>
                </a:cubicBezTo>
                <a:cubicBezTo>
                  <a:pt x="77" y="28"/>
                  <a:pt x="76" y="28"/>
                  <a:pt x="76" y="28"/>
                </a:cubicBezTo>
                <a:close/>
                <a:moveTo>
                  <a:pt x="78" y="26"/>
                </a:moveTo>
                <a:cubicBezTo>
                  <a:pt x="78" y="26"/>
                  <a:pt x="79" y="26"/>
                  <a:pt x="79" y="27"/>
                </a:cubicBezTo>
                <a:cubicBezTo>
                  <a:pt x="79" y="27"/>
                  <a:pt x="79" y="27"/>
                  <a:pt x="79" y="27"/>
                </a:cubicBezTo>
                <a:cubicBezTo>
                  <a:pt x="78" y="27"/>
                  <a:pt x="78" y="26"/>
                  <a:pt x="78" y="26"/>
                </a:cubicBezTo>
                <a:close/>
                <a:moveTo>
                  <a:pt x="84" y="34"/>
                </a:moveTo>
                <a:cubicBezTo>
                  <a:pt x="83" y="34"/>
                  <a:pt x="83" y="34"/>
                  <a:pt x="82" y="34"/>
                </a:cubicBezTo>
                <a:cubicBezTo>
                  <a:pt x="83" y="33"/>
                  <a:pt x="84" y="33"/>
                  <a:pt x="85" y="33"/>
                </a:cubicBezTo>
                <a:cubicBezTo>
                  <a:pt x="85" y="34"/>
                  <a:pt x="86" y="34"/>
                  <a:pt x="87" y="35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6"/>
                  <a:pt x="87" y="36"/>
                  <a:pt x="87" y="36"/>
                </a:cubicBezTo>
                <a:cubicBezTo>
                  <a:pt x="86" y="36"/>
                  <a:pt x="84" y="35"/>
                  <a:pt x="84" y="34"/>
                </a:cubicBezTo>
                <a:close/>
                <a:moveTo>
                  <a:pt x="89" y="35"/>
                </a:moveTo>
                <a:cubicBezTo>
                  <a:pt x="89" y="35"/>
                  <a:pt x="88" y="35"/>
                  <a:pt x="88" y="36"/>
                </a:cubicBezTo>
                <a:cubicBezTo>
                  <a:pt x="87" y="35"/>
                  <a:pt x="87" y="34"/>
                  <a:pt x="86" y="33"/>
                </a:cubicBezTo>
                <a:cubicBezTo>
                  <a:pt x="87" y="34"/>
                  <a:pt x="88" y="35"/>
                  <a:pt x="89" y="35"/>
                </a:cubicBezTo>
                <a:close/>
                <a:moveTo>
                  <a:pt x="86" y="36"/>
                </a:moveTo>
                <a:cubicBezTo>
                  <a:pt x="86" y="37"/>
                  <a:pt x="85" y="37"/>
                  <a:pt x="85" y="37"/>
                </a:cubicBezTo>
                <a:cubicBezTo>
                  <a:pt x="83" y="36"/>
                  <a:pt x="82" y="35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2" y="34"/>
                  <a:pt x="82" y="34"/>
                  <a:pt x="82" y="34"/>
                </a:cubicBezTo>
                <a:cubicBezTo>
                  <a:pt x="84" y="35"/>
                  <a:pt x="85" y="36"/>
                  <a:pt x="86" y="36"/>
                </a:cubicBezTo>
                <a:close/>
                <a:moveTo>
                  <a:pt x="222" y="133"/>
                </a:moveTo>
                <a:cubicBezTo>
                  <a:pt x="221" y="132"/>
                  <a:pt x="220" y="132"/>
                  <a:pt x="219" y="131"/>
                </a:cubicBezTo>
                <a:cubicBezTo>
                  <a:pt x="217" y="128"/>
                  <a:pt x="221" y="130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2" y="131"/>
                  <a:pt x="222" y="132"/>
                  <a:pt x="222" y="133"/>
                </a:cubicBezTo>
                <a:close/>
                <a:moveTo>
                  <a:pt x="223" y="126"/>
                </a:moveTo>
                <a:cubicBezTo>
                  <a:pt x="222" y="125"/>
                  <a:pt x="220" y="124"/>
                  <a:pt x="219" y="123"/>
                </a:cubicBezTo>
                <a:cubicBezTo>
                  <a:pt x="218" y="123"/>
                  <a:pt x="218" y="122"/>
                  <a:pt x="218" y="122"/>
                </a:cubicBezTo>
                <a:cubicBezTo>
                  <a:pt x="217" y="122"/>
                  <a:pt x="217" y="121"/>
                  <a:pt x="217" y="121"/>
                </a:cubicBezTo>
                <a:cubicBezTo>
                  <a:pt x="218" y="121"/>
                  <a:pt x="218" y="122"/>
                  <a:pt x="219" y="122"/>
                </a:cubicBezTo>
                <a:cubicBezTo>
                  <a:pt x="221" y="122"/>
                  <a:pt x="222" y="123"/>
                  <a:pt x="223" y="124"/>
                </a:cubicBezTo>
                <a:cubicBezTo>
                  <a:pt x="223" y="125"/>
                  <a:pt x="223" y="126"/>
                  <a:pt x="223" y="126"/>
                </a:cubicBezTo>
                <a:close/>
                <a:moveTo>
                  <a:pt x="223" y="127"/>
                </a:moveTo>
                <a:cubicBezTo>
                  <a:pt x="223" y="128"/>
                  <a:pt x="223" y="129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1" y="128"/>
                  <a:pt x="220" y="127"/>
                  <a:pt x="219" y="126"/>
                </a:cubicBezTo>
                <a:cubicBezTo>
                  <a:pt x="219" y="126"/>
                  <a:pt x="220" y="126"/>
                  <a:pt x="221" y="126"/>
                </a:cubicBezTo>
                <a:cubicBezTo>
                  <a:pt x="222" y="127"/>
                  <a:pt x="222" y="127"/>
                  <a:pt x="223" y="127"/>
                </a:cubicBezTo>
                <a:cubicBezTo>
                  <a:pt x="223" y="127"/>
                  <a:pt x="223" y="127"/>
                  <a:pt x="223" y="127"/>
                </a:cubicBezTo>
                <a:close/>
                <a:moveTo>
                  <a:pt x="218" y="129"/>
                </a:moveTo>
                <a:cubicBezTo>
                  <a:pt x="218" y="130"/>
                  <a:pt x="219" y="131"/>
                  <a:pt x="219" y="132"/>
                </a:cubicBezTo>
                <a:cubicBezTo>
                  <a:pt x="221" y="133"/>
                  <a:pt x="219" y="132"/>
                  <a:pt x="218" y="132"/>
                </a:cubicBezTo>
                <a:cubicBezTo>
                  <a:pt x="218" y="132"/>
                  <a:pt x="218" y="132"/>
                  <a:pt x="218" y="132"/>
                </a:cubicBezTo>
                <a:cubicBezTo>
                  <a:pt x="218" y="131"/>
                  <a:pt x="217" y="130"/>
                  <a:pt x="218" y="129"/>
                </a:cubicBezTo>
                <a:close/>
                <a:moveTo>
                  <a:pt x="221" y="134"/>
                </a:moveTo>
                <a:cubicBezTo>
                  <a:pt x="221" y="135"/>
                  <a:pt x="221" y="137"/>
                  <a:pt x="220" y="138"/>
                </a:cubicBezTo>
                <a:cubicBezTo>
                  <a:pt x="221" y="137"/>
                  <a:pt x="220" y="137"/>
                  <a:pt x="220" y="136"/>
                </a:cubicBezTo>
                <a:cubicBezTo>
                  <a:pt x="219" y="135"/>
                  <a:pt x="219" y="135"/>
                  <a:pt x="218" y="134"/>
                </a:cubicBezTo>
                <a:cubicBezTo>
                  <a:pt x="217" y="132"/>
                  <a:pt x="221" y="134"/>
                  <a:pt x="221" y="134"/>
                </a:cubicBezTo>
                <a:cubicBezTo>
                  <a:pt x="221" y="134"/>
                  <a:pt x="221" y="134"/>
                  <a:pt x="221" y="134"/>
                </a:cubicBezTo>
                <a:close/>
                <a:moveTo>
                  <a:pt x="220" y="139"/>
                </a:moveTo>
                <a:cubicBezTo>
                  <a:pt x="220" y="139"/>
                  <a:pt x="220" y="139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39"/>
                  <a:pt x="220" y="139"/>
                  <a:pt x="220" y="139"/>
                </a:cubicBezTo>
                <a:close/>
                <a:moveTo>
                  <a:pt x="219" y="136"/>
                </a:moveTo>
                <a:cubicBezTo>
                  <a:pt x="218" y="136"/>
                  <a:pt x="218" y="135"/>
                  <a:pt x="218" y="135"/>
                </a:cubicBezTo>
                <a:cubicBezTo>
                  <a:pt x="219" y="136"/>
                  <a:pt x="220" y="137"/>
                  <a:pt x="219" y="139"/>
                </a:cubicBezTo>
                <a:cubicBezTo>
                  <a:pt x="219" y="138"/>
                  <a:pt x="219" y="137"/>
                  <a:pt x="219" y="136"/>
                </a:cubicBezTo>
                <a:close/>
                <a:moveTo>
                  <a:pt x="218" y="126"/>
                </a:moveTo>
                <a:cubicBezTo>
                  <a:pt x="218" y="127"/>
                  <a:pt x="219" y="127"/>
                  <a:pt x="220" y="128"/>
                </a:cubicBezTo>
                <a:cubicBezTo>
                  <a:pt x="220" y="128"/>
                  <a:pt x="223" y="130"/>
                  <a:pt x="220" y="129"/>
                </a:cubicBezTo>
                <a:cubicBezTo>
                  <a:pt x="219" y="129"/>
                  <a:pt x="218" y="129"/>
                  <a:pt x="218" y="128"/>
                </a:cubicBezTo>
                <a:cubicBezTo>
                  <a:pt x="218" y="128"/>
                  <a:pt x="218" y="128"/>
                  <a:pt x="218" y="128"/>
                </a:cubicBezTo>
                <a:cubicBezTo>
                  <a:pt x="218" y="128"/>
                  <a:pt x="218" y="127"/>
                  <a:pt x="218" y="127"/>
                </a:cubicBezTo>
                <a:cubicBezTo>
                  <a:pt x="218" y="126"/>
                  <a:pt x="218" y="126"/>
                  <a:pt x="218" y="126"/>
                </a:cubicBezTo>
                <a:close/>
                <a:moveTo>
                  <a:pt x="218" y="123"/>
                </a:moveTo>
                <a:cubicBezTo>
                  <a:pt x="219" y="124"/>
                  <a:pt x="220" y="125"/>
                  <a:pt x="222" y="126"/>
                </a:cubicBezTo>
                <a:cubicBezTo>
                  <a:pt x="223" y="127"/>
                  <a:pt x="223" y="126"/>
                  <a:pt x="221" y="126"/>
                </a:cubicBezTo>
                <a:cubicBezTo>
                  <a:pt x="221" y="125"/>
                  <a:pt x="220" y="125"/>
                  <a:pt x="219" y="125"/>
                </a:cubicBezTo>
                <a:cubicBezTo>
                  <a:pt x="219" y="124"/>
                  <a:pt x="218" y="124"/>
                  <a:pt x="218" y="124"/>
                </a:cubicBezTo>
                <a:cubicBezTo>
                  <a:pt x="218" y="124"/>
                  <a:pt x="218" y="123"/>
                  <a:pt x="218" y="123"/>
                </a:cubicBezTo>
                <a:close/>
                <a:moveTo>
                  <a:pt x="215" y="117"/>
                </a:moveTo>
                <a:cubicBezTo>
                  <a:pt x="214" y="117"/>
                  <a:pt x="213" y="117"/>
                  <a:pt x="212" y="117"/>
                </a:cubicBezTo>
                <a:cubicBezTo>
                  <a:pt x="211" y="116"/>
                  <a:pt x="209" y="115"/>
                  <a:pt x="208" y="114"/>
                </a:cubicBezTo>
                <a:cubicBezTo>
                  <a:pt x="206" y="113"/>
                  <a:pt x="206" y="113"/>
                  <a:pt x="208" y="114"/>
                </a:cubicBezTo>
                <a:cubicBezTo>
                  <a:pt x="210" y="114"/>
                  <a:pt x="211" y="115"/>
                  <a:pt x="213" y="116"/>
                </a:cubicBezTo>
                <a:cubicBezTo>
                  <a:pt x="216" y="118"/>
                  <a:pt x="220" y="120"/>
                  <a:pt x="224" y="121"/>
                </a:cubicBezTo>
                <a:cubicBezTo>
                  <a:pt x="224" y="121"/>
                  <a:pt x="224" y="122"/>
                  <a:pt x="224" y="123"/>
                </a:cubicBezTo>
                <a:cubicBezTo>
                  <a:pt x="222" y="122"/>
                  <a:pt x="219" y="121"/>
                  <a:pt x="217" y="121"/>
                </a:cubicBezTo>
                <a:cubicBezTo>
                  <a:pt x="217" y="119"/>
                  <a:pt x="216" y="118"/>
                  <a:pt x="215" y="117"/>
                </a:cubicBezTo>
                <a:close/>
                <a:moveTo>
                  <a:pt x="218" y="78"/>
                </a:moveTo>
                <a:cubicBezTo>
                  <a:pt x="216" y="76"/>
                  <a:pt x="214" y="76"/>
                  <a:pt x="212" y="74"/>
                </a:cubicBezTo>
                <a:cubicBezTo>
                  <a:pt x="208" y="72"/>
                  <a:pt x="213" y="75"/>
                  <a:pt x="214" y="75"/>
                </a:cubicBezTo>
                <a:cubicBezTo>
                  <a:pt x="215" y="76"/>
                  <a:pt x="216" y="76"/>
                  <a:pt x="217" y="76"/>
                </a:cubicBezTo>
                <a:cubicBezTo>
                  <a:pt x="217" y="77"/>
                  <a:pt x="217" y="77"/>
                  <a:pt x="218" y="78"/>
                </a:cubicBezTo>
                <a:close/>
                <a:moveTo>
                  <a:pt x="209" y="61"/>
                </a:moveTo>
                <a:cubicBezTo>
                  <a:pt x="207" y="59"/>
                  <a:pt x="207" y="60"/>
                  <a:pt x="209" y="60"/>
                </a:cubicBezTo>
                <a:cubicBezTo>
                  <a:pt x="209" y="60"/>
                  <a:pt x="209" y="60"/>
                  <a:pt x="209" y="61"/>
                </a:cubicBezTo>
                <a:close/>
                <a:moveTo>
                  <a:pt x="211" y="64"/>
                </a:moveTo>
                <a:cubicBezTo>
                  <a:pt x="210" y="63"/>
                  <a:pt x="210" y="63"/>
                  <a:pt x="209" y="63"/>
                </a:cubicBezTo>
                <a:cubicBezTo>
                  <a:pt x="209" y="62"/>
                  <a:pt x="207" y="61"/>
                  <a:pt x="206" y="61"/>
                </a:cubicBezTo>
                <a:cubicBezTo>
                  <a:pt x="208" y="61"/>
                  <a:pt x="209" y="62"/>
                  <a:pt x="210" y="62"/>
                </a:cubicBezTo>
                <a:cubicBezTo>
                  <a:pt x="210" y="63"/>
                  <a:pt x="211" y="63"/>
                  <a:pt x="211" y="64"/>
                </a:cubicBezTo>
                <a:close/>
                <a:moveTo>
                  <a:pt x="214" y="70"/>
                </a:moveTo>
                <a:cubicBezTo>
                  <a:pt x="212" y="68"/>
                  <a:pt x="210" y="67"/>
                  <a:pt x="208" y="66"/>
                </a:cubicBezTo>
                <a:cubicBezTo>
                  <a:pt x="204" y="63"/>
                  <a:pt x="209" y="65"/>
                  <a:pt x="211" y="66"/>
                </a:cubicBezTo>
                <a:cubicBezTo>
                  <a:pt x="211" y="66"/>
                  <a:pt x="212" y="67"/>
                  <a:pt x="213" y="67"/>
                </a:cubicBezTo>
                <a:cubicBezTo>
                  <a:pt x="213" y="68"/>
                  <a:pt x="214" y="69"/>
                  <a:pt x="214" y="70"/>
                </a:cubicBezTo>
                <a:close/>
                <a:moveTo>
                  <a:pt x="216" y="73"/>
                </a:moveTo>
                <a:cubicBezTo>
                  <a:pt x="214" y="72"/>
                  <a:pt x="212" y="71"/>
                  <a:pt x="209" y="70"/>
                </a:cubicBezTo>
                <a:cubicBezTo>
                  <a:pt x="208" y="69"/>
                  <a:pt x="207" y="69"/>
                  <a:pt x="206" y="68"/>
                </a:cubicBezTo>
                <a:cubicBezTo>
                  <a:pt x="208" y="69"/>
                  <a:pt x="210" y="70"/>
                  <a:pt x="212" y="71"/>
                </a:cubicBezTo>
                <a:cubicBezTo>
                  <a:pt x="213" y="71"/>
                  <a:pt x="214" y="71"/>
                  <a:pt x="215" y="71"/>
                </a:cubicBezTo>
                <a:cubicBezTo>
                  <a:pt x="215" y="72"/>
                  <a:pt x="216" y="73"/>
                  <a:pt x="216" y="73"/>
                </a:cubicBezTo>
                <a:close/>
                <a:moveTo>
                  <a:pt x="220" y="83"/>
                </a:moveTo>
                <a:cubicBezTo>
                  <a:pt x="217" y="81"/>
                  <a:pt x="214" y="80"/>
                  <a:pt x="212" y="79"/>
                </a:cubicBezTo>
                <a:cubicBezTo>
                  <a:pt x="207" y="76"/>
                  <a:pt x="213" y="78"/>
                  <a:pt x="215" y="79"/>
                </a:cubicBezTo>
                <a:cubicBezTo>
                  <a:pt x="216" y="79"/>
                  <a:pt x="217" y="80"/>
                  <a:pt x="219" y="80"/>
                </a:cubicBezTo>
                <a:cubicBezTo>
                  <a:pt x="219" y="81"/>
                  <a:pt x="219" y="82"/>
                  <a:pt x="220" y="83"/>
                </a:cubicBezTo>
                <a:close/>
                <a:moveTo>
                  <a:pt x="209" y="77"/>
                </a:moveTo>
                <a:cubicBezTo>
                  <a:pt x="212" y="80"/>
                  <a:pt x="216" y="81"/>
                  <a:pt x="219" y="84"/>
                </a:cubicBezTo>
                <a:cubicBezTo>
                  <a:pt x="222" y="85"/>
                  <a:pt x="214" y="82"/>
                  <a:pt x="216" y="82"/>
                </a:cubicBezTo>
                <a:cubicBezTo>
                  <a:pt x="215" y="82"/>
                  <a:pt x="214" y="81"/>
                  <a:pt x="213" y="81"/>
                </a:cubicBezTo>
                <a:cubicBezTo>
                  <a:pt x="211" y="80"/>
                  <a:pt x="210" y="80"/>
                  <a:pt x="208" y="80"/>
                </a:cubicBezTo>
                <a:cubicBezTo>
                  <a:pt x="209" y="79"/>
                  <a:pt x="209" y="78"/>
                  <a:pt x="209" y="77"/>
                </a:cubicBezTo>
                <a:close/>
                <a:moveTo>
                  <a:pt x="221" y="88"/>
                </a:moveTo>
                <a:cubicBezTo>
                  <a:pt x="217" y="85"/>
                  <a:pt x="213" y="83"/>
                  <a:pt x="209" y="81"/>
                </a:cubicBezTo>
                <a:cubicBezTo>
                  <a:pt x="208" y="80"/>
                  <a:pt x="207" y="80"/>
                  <a:pt x="210" y="81"/>
                </a:cubicBezTo>
                <a:cubicBezTo>
                  <a:pt x="212" y="81"/>
                  <a:pt x="213" y="82"/>
                  <a:pt x="215" y="83"/>
                </a:cubicBezTo>
                <a:cubicBezTo>
                  <a:pt x="217" y="84"/>
                  <a:pt x="218" y="84"/>
                  <a:pt x="220" y="85"/>
                </a:cubicBezTo>
                <a:cubicBezTo>
                  <a:pt x="220" y="86"/>
                  <a:pt x="221" y="87"/>
                  <a:pt x="221" y="88"/>
                </a:cubicBezTo>
                <a:close/>
                <a:moveTo>
                  <a:pt x="222" y="92"/>
                </a:moveTo>
                <a:cubicBezTo>
                  <a:pt x="218" y="89"/>
                  <a:pt x="212" y="88"/>
                  <a:pt x="207" y="85"/>
                </a:cubicBezTo>
                <a:cubicBezTo>
                  <a:pt x="204" y="83"/>
                  <a:pt x="208" y="84"/>
                  <a:pt x="209" y="84"/>
                </a:cubicBezTo>
                <a:cubicBezTo>
                  <a:pt x="211" y="85"/>
                  <a:pt x="213" y="86"/>
                  <a:pt x="215" y="87"/>
                </a:cubicBezTo>
                <a:cubicBezTo>
                  <a:pt x="217" y="88"/>
                  <a:pt x="219" y="88"/>
                  <a:pt x="221" y="89"/>
                </a:cubicBezTo>
                <a:cubicBezTo>
                  <a:pt x="222" y="90"/>
                  <a:pt x="222" y="91"/>
                  <a:pt x="222" y="92"/>
                </a:cubicBezTo>
                <a:close/>
                <a:moveTo>
                  <a:pt x="223" y="97"/>
                </a:moveTo>
                <a:cubicBezTo>
                  <a:pt x="218" y="93"/>
                  <a:pt x="212" y="91"/>
                  <a:pt x="206" y="88"/>
                </a:cubicBezTo>
                <a:cubicBezTo>
                  <a:pt x="206" y="87"/>
                  <a:pt x="201" y="85"/>
                  <a:pt x="205" y="87"/>
                </a:cubicBezTo>
                <a:cubicBezTo>
                  <a:pt x="207" y="88"/>
                  <a:pt x="210" y="89"/>
                  <a:pt x="213" y="90"/>
                </a:cubicBezTo>
                <a:cubicBezTo>
                  <a:pt x="216" y="91"/>
                  <a:pt x="219" y="93"/>
                  <a:pt x="222" y="94"/>
                </a:cubicBezTo>
                <a:cubicBezTo>
                  <a:pt x="223" y="95"/>
                  <a:pt x="223" y="96"/>
                  <a:pt x="223" y="97"/>
                </a:cubicBezTo>
                <a:close/>
                <a:moveTo>
                  <a:pt x="224" y="102"/>
                </a:moveTo>
                <a:cubicBezTo>
                  <a:pt x="221" y="100"/>
                  <a:pt x="218" y="99"/>
                  <a:pt x="215" y="97"/>
                </a:cubicBezTo>
                <a:cubicBezTo>
                  <a:pt x="212" y="95"/>
                  <a:pt x="209" y="94"/>
                  <a:pt x="206" y="92"/>
                </a:cubicBezTo>
                <a:cubicBezTo>
                  <a:pt x="205" y="91"/>
                  <a:pt x="205" y="91"/>
                  <a:pt x="204" y="91"/>
                </a:cubicBezTo>
                <a:cubicBezTo>
                  <a:pt x="205" y="91"/>
                  <a:pt x="206" y="91"/>
                  <a:pt x="207" y="92"/>
                </a:cubicBezTo>
                <a:cubicBezTo>
                  <a:pt x="210" y="92"/>
                  <a:pt x="212" y="93"/>
                  <a:pt x="215" y="94"/>
                </a:cubicBezTo>
                <a:cubicBezTo>
                  <a:pt x="217" y="96"/>
                  <a:pt x="220" y="97"/>
                  <a:pt x="223" y="98"/>
                </a:cubicBezTo>
                <a:cubicBezTo>
                  <a:pt x="223" y="99"/>
                  <a:pt x="223" y="100"/>
                  <a:pt x="224" y="102"/>
                </a:cubicBezTo>
                <a:close/>
                <a:moveTo>
                  <a:pt x="224" y="106"/>
                </a:moveTo>
                <a:cubicBezTo>
                  <a:pt x="218" y="101"/>
                  <a:pt x="210" y="98"/>
                  <a:pt x="204" y="94"/>
                </a:cubicBezTo>
                <a:cubicBezTo>
                  <a:pt x="199" y="92"/>
                  <a:pt x="205" y="95"/>
                  <a:pt x="206" y="95"/>
                </a:cubicBezTo>
                <a:cubicBezTo>
                  <a:pt x="208" y="96"/>
                  <a:pt x="210" y="97"/>
                  <a:pt x="212" y="98"/>
                </a:cubicBezTo>
                <a:cubicBezTo>
                  <a:pt x="216" y="99"/>
                  <a:pt x="220" y="101"/>
                  <a:pt x="224" y="103"/>
                </a:cubicBezTo>
                <a:cubicBezTo>
                  <a:pt x="224" y="103"/>
                  <a:pt x="224" y="103"/>
                  <a:pt x="224" y="103"/>
                </a:cubicBezTo>
                <a:cubicBezTo>
                  <a:pt x="224" y="104"/>
                  <a:pt x="224" y="105"/>
                  <a:pt x="224" y="106"/>
                </a:cubicBezTo>
                <a:close/>
                <a:moveTo>
                  <a:pt x="203" y="103"/>
                </a:moveTo>
                <a:cubicBezTo>
                  <a:pt x="210" y="107"/>
                  <a:pt x="216" y="110"/>
                  <a:pt x="224" y="112"/>
                </a:cubicBezTo>
                <a:cubicBezTo>
                  <a:pt x="224" y="112"/>
                  <a:pt x="224" y="112"/>
                  <a:pt x="224" y="112"/>
                </a:cubicBezTo>
                <a:cubicBezTo>
                  <a:pt x="224" y="113"/>
                  <a:pt x="224" y="114"/>
                  <a:pt x="224" y="115"/>
                </a:cubicBezTo>
                <a:cubicBezTo>
                  <a:pt x="222" y="113"/>
                  <a:pt x="219" y="111"/>
                  <a:pt x="216" y="110"/>
                </a:cubicBezTo>
                <a:cubicBezTo>
                  <a:pt x="212" y="108"/>
                  <a:pt x="207" y="105"/>
                  <a:pt x="203" y="103"/>
                </a:cubicBezTo>
                <a:close/>
                <a:moveTo>
                  <a:pt x="214" y="104"/>
                </a:moveTo>
                <a:cubicBezTo>
                  <a:pt x="210" y="102"/>
                  <a:pt x="205" y="100"/>
                  <a:pt x="201" y="98"/>
                </a:cubicBezTo>
                <a:cubicBezTo>
                  <a:pt x="201" y="98"/>
                  <a:pt x="201" y="98"/>
                  <a:pt x="201" y="98"/>
                </a:cubicBezTo>
                <a:cubicBezTo>
                  <a:pt x="201" y="98"/>
                  <a:pt x="201" y="98"/>
                  <a:pt x="202" y="98"/>
                </a:cubicBezTo>
                <a:cubicBezTo>
                  <a:pt x="203" y="99"/>
                  <a:pt x="205" y="99"/>
                  <a:pt x="206" y="100"/>
                </a:cubicBezTo>
                <a:cubicBezTo>
                  <a:pt x="207" y="100"/>
                  <a:pt x="209" y="101"/>
                  <a:pt x="210" y="101"/>
                </a:cubicBezTo>
                <a:cubicBezTo>
                  <a:pt x="215" y="103"/>
                  <a:pt x="219" y="106"/>
                  <a:pt x="224" y="107"/>
                </a:cubicBezTo>
                <a:cubicBezTo>
                  <a:pt x="224" y="109"/>
                  <a:pt x="224" y="110"/>
                  <a:pt x="224" y="112"/>
                </a:cubicBezTo>
                <a:cubicBezTo>
                  <a:pt x="221" y="109"/>
                  <a:pt x="217" y="106"/>
                  <a:pt x="214" y="104"/>
                </a:cubicBezTo>
                <a:close/>
                <a:moveTo>
                  <a:pt x="224" y="120"/>
                </a:moveTo>
                <a:cubicBezTo>
                  <a:pt x="218" y="116"/>
                  <a:pt x="212" y="112"/>
                  <a:pt x="206" y="109"/>
                </a:cubicBezTo>
                <a:cubicBezTo>
                  <a:pt x="206" y="109"/>
                  <a:pt x="206" y="109"/>
                  <a:pt x="206" y="109"/>
                </a:cubicBezTo>
                <a:cubicBezTo>
                  <a:pt x="209" y="110"/>
                  <a:pt x="213" y="112"/>
                  <a:pt x="216" y="114"/>
                </a:cubicBezTo>
                <a:cubicBezTo>
                  <a:pt x="219" y="115"/>
                  <a:pt x="221" y="116"/>
                  <a:pt x="224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24" y="117"/>
                  <a:pt x="224" y="119"/>
                  <a:pt x="224" y="120"/>
                </a:cubicBezTo>
                <a:close/>
                <a:moveTo>
                  <a:pt x="209" y="119"/>
                </a:moveTo>
                <a:cubicBezTo>
                  <a:pt x="208" y="118"/>
                  <a:pt x="210" y="118"/>
                  <a:pt x="211" y="118"/>
                </a:cubicBezTo>
                <a:cubicBezTo>
                  <a:pt x="210" y="119"/>
                  <a:pt x="210" y="119"/>
                  <a:pt x="209" y="119"/>
                </a:cubicBezTo>
                <a:cubicBezTo>
                  <a:pt x="208" y="120"/>
                  <a:pt x="208" y="120"/>
                  <a:pt x="207" y="119"/>
                </a:cubicBezTo>
                <a:cubicBezTo>
                  <a:pt x="208" y="119"/>
                  <a:pt x="208" y="119"/>
                  <a:pt x="209" y="119"/>
                </a:cubicBezTo>
                <a:cubicBezTo>
                  <a:pt x="209" y="119"/>
                  <a:pt x="209" y="119"/>
                  <a:pt x="209" y="119"/>
                </a:cubicBezTo>
                <a:close/>
                <a:moveTo>
                  <a:pt x="206" y="114"/>
                </a:moveTo>
                <a:cubicBezTo>
                  <a:pt x="207" y="115"/>
                  <a:pt x="209" y="116"/>
                  <a:pt x="210" y="117"/>
                </a:cubicBezTo>
                <a:cubicBezTo>
                  <a:pt x="213" y="118"/>
                  <a:pt x="209" y="117"/>
                  <a:pt x="207" y="117"/>
                </a:cubicBezTo>
                <a:cubicBezTo>
                  <a:pt x="207" y="117"/>
                  <a:pt x="207" y="117"/>
                  <a:pt x="207" y="117"/>
                </a:cubicBezTo>
                <a:cubicBezTo>
                  <a:pt x="208" y="118"/>
                  <a:pt x="208" y="119"/>
                  <a:pt x="207" y="118"/>
                </a:cubicBezTo>
                <a:cubicBezTo>
                  <a:pt x="206" y="117"/>
                  <a:pt x="206" y="115"/>
                  <a:pt x="206" y="114"/>
                </a:cubicBezTo>
                <a:close/>
                <a:moveTo>
                  <a:pt x="206" y="109"/>
                </a:moveTo>
                <a:cubicBezTo>
                  <a:pt x="211" y="113"/>
                  <a:pt x="216" y="116"/>
                  <a:pt x="222" y="119"/>
                </a:cubicBezTo>
                <a:cubicBezTo>
                  <a:pt x="226" y="122"/>
                  <a:pt x="218" y="118"/>
                  <a:pt x="219" y="118"/>
                </a:cubicBezTo>
                <a:cubicBezTo>
                  <a:pt x="217" y="117"/>
                  <a:pt x="216" y="117"/>
                  <a:pt x="214" y="116"/>
                </a:cubicBezTo>
                <a:cubicBezTo>
                  <a:pt x="212" y="114"/>
                  <a:pt x="209" y="113"/>
                  <a:pt x="206" y="112"/>
                </a:cubicBezTo>
                <a:cubicBezTo>
                  <a:pt x="206" y="111"/>
                  <a:pt x="206" y="110"/>
                  <a:pt x="206" y="109"/>
                </a:cubicBezTo>
                <a:close/>
                <a:moveTo>
                  <a:pt x="204" y="104"/>
                </a:moveTo>
                <a:cubicBezTo>
                  <a:pt x="207" y="106"/>
                  <a:pt x="209" y="107"/>
                  <a:pt x="212" y="109"/>
                </a:cubicBezTo>
                <a:cubicBezTo>
                  <a:pt x="216" y="111"/>
                  <a:pt x="220" y="112"/>
                  <a:pt x="223" y="115"/>
                </a:cubicBezTo>
                <a:cubicBezTo>
                  <a:pt x="223" y="115"/>
                  <a:pt x="218" y="113"/>
                  <a:pt x="218" y="114"/>
                </a:cubicBezTo>
                <a:cubicBezTo>
                  <a:pt x="217" y="113"/>
                  <a:pt x="216" y="112"/>
                  <a:pt x="214" y="112"/>
                </a:cubicBezTo>
                <a:cubicBezTo>
                  <a:pt x="212" y="110"/>
                  <a:pt x="208" y="109"/>
                  <a:pt x="206" y="108"/>
                </a:cubicBezTo>
                <a:cubicBezTo>
                  <a:pt x="205" y="107"/>
                  <a:pt x="205" y="107"/>
                  <a:pt x="205" y="106"/>
                </a:cubicBezTo>
                <a:cubicBezTo>
                  <a:pt x="205" y="105"/>
                  <a:pt x="204" y="105"/>
                  <a:pt x="204" y="104"/>
                </a:cubicBezTo>
                <a:close/>
                <a:moveTo>
                  <a:pt x="199" y="97"/>
                </a:moveTo>
                <a:cubicBezTo>
                  <a:pt x="206" y="102"/>
                  <a:pt x="213" y="104"/>
                  <a:pt x="220" y="109"/>
                </a:cubicBezTo>
                <a:cubicBezTo>
                  <a:pt x="225" y="113"/>
                  <a:pt x="222" y="111"/>
                  <a:pt x="219" y="110"/>
                </a:cubicBezTo>
                <a:cubicBezTo>
                  <a:pt x="217" y="109"/>
                  <a:pt x="214" y="108"/>
                  <a:pt x="212" y="107"/>
                </a:cubicBezTo>
                <a:cubicBezTo>
                  <a:pt x="208" y="106"/>
                  <a:pt x="205" y="103"/>
                  <a:pt x="202" y="102"/>
                </a:cubicBezTo>
                <a:cubicBezTo>
                  <a:pt x="202" y="102"/>
                  <a:pt x="202" y="102"/>
                  <a:pt x="201" y="102"/>
                </a:cubicBezTo>
                <a:cubicBezTo>
                  <a:pt x="200" y="101"/>
                  <a:pt x="199" y="99"/>
                  <a:pt x="199" y="97"/>
                </a:cubicBezTo>
                <a:close/>
                <a:moveTo>
                  <a:pt x="199" y="96"/>
                </a:moveTo>
                <a:cubicBezTo>
                  <a:pt x="199" y="96"/>
                  <a:pt x="199" y="96"/>
                  <a:pt x="200" y="95"/>
                </a:cubicBezTo>
                <a:cubicBezTo>
                  <a:pt x="200" y="95"/>
                  <a:pt x="201" y="94"/>
                  <a:pt x="201" y="94"/>
                </a:cubicBezTo>
                <a:cubicBezTo>
                  <a:pt x="205" y="96"/>
                  <a:pt x="208" y="98"/>
                  <a:pt x="212" y="100"/>
                </a:cubicBezTo>
                <a:cubicBezTo>
                  <a:pt x="214" y="101"/>
                  <a:pt x="216" y="102"/>
                  <a:pt x="218" y="103"/>
                </a:cubicBezTo>
                <a:cubicBezTo>
                  <a:pt x="219" y="104"/>
                  <a:pt x="221" y="105"/>
                  <a:pt x="223" y="106"/>
                </a:cubicBezTo>
                <a:cubicBezTo>
                  <a:pt x="215" y="103"/>
                  <a:pt x="207" y="99"/>
                  <a:pt x="199" y="96"/>
                </a:cubicBezTo>
                <a:close/>
                <a:moveTo>
                  <a:pt x="202" y="93"/>
                </a:moveTo>
                <a:cubicBezTo>
                  <a:pt x="202" y="92"/>
                  <a:pt x="202" y="91"/>
                  <a:pt x="202" y="90"/>
                </a:cubicBezTo>
                <a:cubicBezTo>
                  <a:pt x="201" y="88"/>
                  <a:pt x="201" y="87"/>
                  <a:pt x="202" y="86"/>
                </a:cubicBezTo>
                <a:cubicBezTo>
                  <a:pt x="207" y="90"/>
                  <a:pt x="214" y="92"/>
                  <a:pt x="220" y="96"/>
                </a:cubicBezTo>
                <a:cubicBezTo>
                  <a:pt x="225" y="99"/>
                  <a:pt x="220" y="96"/>
                  <a:pt x="218" y="95"/>
                </a:cubicBezTo>
                <a:cubicBezTo>
                  <a:pt x="216" y="94"/>
                  <a:pt x="214" y="93"/>
                  <a:pt x="212" y="92"/>
                </a:cubicBezTo>
                <a:cubicBezTo>
                  <a:pt x="209" y="91"/>
                  <a:pt x="206" y="90"/>
                  <a:pt x="203" y="89"/>
                </a:cubicBezTo>
                <a:cubicBezTo>
                  <a:pt x="202" y="89"/>
                  <a:pt x="202" y="90"/>
                  <a:pt x="202" y="90"/>
                </a:cubicBezTo>
                <a:cubicBezTo>
                  <a:pt x="208" y="95"/>
                  <a:pt x="215" y="97"/>
                  <a:pt x="221" y="101"/>
                </a:cubicBezTo>
                <a:cubicBezTo>
                  <a:pt x="224" y="102"/>
                  <a:pt x="219" y="100"/>
                  <a:pt x="219" y="100"/>
                </a:cubicBezTo>
                <a:cubicBezTo>
                  <a:pt x="216" y="99"/>
                  <a:pt x="213" y="98"/>
                  <a:pt x="211" y="96"/>
                </a:cubicBezTo>
                <a:cubicBezTo>
                  <a:pt x="208" y="95"/>
                  <a:pt x="205" y="94"/>
                  <a:pt x="202" y="93"/>
                </a:cubicBezTo>
                <a:close/>
                <a:moveTo>
                  <a:pt x="202" y="85"/>
                </a:moveTo>
                <a:cubicBezTo>
                  <a:pt x="202" y="84"/>
                  <a:pt x="203" y="83"/>
                  <a:pt x="204" y="83"/>
                </a:cubicBezTo>
                <a:cubicBezTo>
                  <a:pt x="208" y="87"/>
                  <a:pt x="214" y="88"/>
                  <a:pt x="219" y="91"/>
                </a:cubicBezTo>
                <a:cubicBezTo>
                  <a:pt x="224" y="95"/>
                  <a:pt x="219" y="92"/>
                  <a:pt x="218" y="91"/>
                </a:cubicBezTo>
                <a:cubicBezTo>
                  <a:pt x="216" y="90"/>
                  <a:pt x="214" y="90"/>
                  <a:pt x="212" y="89"/>
                </a:cubicBezTo>
                <a:cubicBezTo>
                  <a:pt x="208" y="87"/>
                  <a:pt x="205" y="86"/>
                  <a:pt x="202" y="85"/>
                </a:cubicBezTo>
                <a:close/>
                <a:moveTo>
                  <a:pt x="205" y="82"/>
                </a:moveTo>
                <a:cubicBezTo>
                  <a:pt x="205" y="82"/>
                  <a:pt x="205" y="82"/>
                  <a:pt x="206" y="82"/>
                </a:cubicBezTo>
                <a:cubicBezTo>
                  <a:pt x="207" y="82"/>
                  <a:pt x="207" y="81"/>
                  <a:pt x="208" y="81"/>
                </a:cubicBezTo>
                <a:cubicBezTo>
                  <a:pt x="210" y="82"/>
                  <a:pt x="212" y="83"/>
                  <a:pt x="214" y="84"/>
                </a:cubicBezTo>
                <a:cubicBezTo>
                  <a:pt x="216" y="85"/>
                  <a:pt x="217" y="86"/>
                  <a:pt x="218" y="87"/>
                </a:cubicBezTo>
                <a:cubicBezTo>
                  <a:pt x="219" y="87"/>
                  <a:pt x="223" y="89"/>
                  <a:pt x="219" y="88"/>
                </a:cubicBezTo>
                <a:cubicBezTo>
                  <a:pt x="214" y="86"/>
                  <a:pt x="210" y="83"/>
                  <a:pt x="205" y="82"/>
                </a:cubicBezTo>
                <a:close/>
                <a:moveTo>
                  <a:pt x="207" y="69"/>
                </a:moveTo>
                <a:cubicBezTo>
                  <a:pt x="209" y="70"/>
                  <a:pt x="211" y="71"/>
                  <a:pt x="213" y="72"/>
                </a:cubicBezTo>
                <a:cubicBezTo>
                  <a:pt x="214" y="73"/>
                  <a:pt x="215" y="74"/>
                  <a:pt x="216" y="74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5" y="75"/>
                  <a:pt x="214" y="74"/>
                  <a:pt x="213" y="74"/>
                </a:cubicBezTo>
                <a:cubicBezTo>
                  <a:pt x="212" y="73"/>
                  <a:pt x="210" y="73"/>
                  <a:pt x="209" y="72"/>
                </a:cubicBezTo>
                <a:cubicBezTo>
                  <a:pt x="209" y="72"/>
                  <a:pt x="208" y="73"/>
                  <a:pt x="209" y="73"/>
                </a:cubicBezTo>
                <a:cubicBezTo>
                  <a:pt x="211" y="75"/>
                  <a:pt x="215" y="78"/>
                  <a:pt x="218" y="79"/>
                </a:cubicBezTo>
                <a:cubicBezTo>
                  <a:pt x="218" y="79"/>
                  <a:pt x="218" y="79"/>
                  <a:pt x="218" y="79"/>
                </a:cubicBezTo>
                <a:cubicBezTo>
                  <a:pt x="215" y="78"/>
                  <a:pt x="212" y="77"/>
                  <a:pt x="209" y="76"/>
                </a:cubicBezTo>
                <a:cubicBezTo>
                  <a:pt x="209" y="75"/>
                  <a:pt x="209" y="74"/>
                  <a:pt x="208" y="73"/>
                </a:cubicBezTo>
                <a:cubicBezTo>
                  <a:pt x="208" y="72"/>
                  <a:pt x="207" y="70"/>
                  <a:pt x="207" y="69"/>
                </a:cubicBezTo>
                <a:close/>
                <a:moveTo>
                  <a:pt x="205" y="64"/>
                </a:moveTo>
                <a:cubicBezTo>
                  <a:pt x="207" y="67"/>
                  <a:pt x="209" y="68"/>
                  <a:pt x="212" y="69"/>
                </a:cubicBezTo>
                <a:cubicBezTo>
                  <a:pt x="216" y="71"/>
                  <a:pt x="212" y="70"/>
                  <a:pt x="209" y="69"/>
                </a:cubicBezTo>
                <a:cubicBezTo>
                  <a:pt x="208" y="68"/>
                  <a:pt x="207" y="68"/>
                  <a:pt x="206" y="68"/>
                </a:cubicBezTo>
                <a:cubicBezTo>
                  <a:pt x="206" y="66"/>
                  <a:pt x="205" y="65"/>
                  <a:pt x="205" y="64"/>
                </a:cubicBezTo>
                <a:close/>
                <a:moveTo>
                  <a:pt x="205" y="61"/>
                </a:moveTo>
                <a:cubicBezTo>
                  <a:pt x="207" y="62"/>
                  <a:pt x="209" y="63"/>
                  <a:pt x="211" y="65"/>
                </a:cubicBezTo>
                <a:cubicBezTo>
                  <a:pt x="212" y="65"/>
                  <a:pt x="212" y="66"/>
                  <a:pt x="212" y="66"/>
                </a:cubicBezTo>
                <a:cubicBezTo>
                  <a:pt x="211" y="65"/>
                  <a:pt x="209" y="65"/>
                  <a:pt x="208" y="64"/>
                </a:cubicBezTo>
                <a:cubicBezTo>
                  <a:pt x="207" y="64"/>
                  <a:pt x="206" y="63"/>
                  <a:pt x="205" y="63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5" y="63"/>
                  <a:pt x="205" y="62"/>
                  <a:pt x="205" y="62"/>
                </a:cubicBezTo>
                <a:cubicBezTo>
                  <a:pt x="205" y="62"/>
                  <a:pt x="205" y="61"/>
                  <a:pt x="205" y="61"/>
                </a:cubicBezTo>
                <a:close/>
                <a:moveTo>
                  <a:pt x="206" y="56"/>
                </a:moveTo>
                <a:cubicBezTo>
                  <a:pt x="206" y="57"/>
                  <a:pt x="207" y="58"/>
                  <a:pt x="208" y="59"/>
                </a:cubicBezTo>
                <a:cubicBezTo>
                  <a:pt x="207" y="59"/>
                  <a:pt x="206" y="59"/>
                  <a:pt x="206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6" y="60"/>
                  <a:pt x="207" y="60"/>
                  <a:pt x="208" y="61"/>
                </a:cubicBezTo>
                <a:cubicBezTo>
                  <a:pt x="207" y="60"/>
                  <a:pt x="206" y="60"/>
                  <a:pt x="205" y="60"/>
                </a:cubicBezTo>
                <a:cubicBezTo>
                  <a:pt x="205" y="59"/>
                  <a:pt x="205" y="57"/>
                  <a:pt x="206" y="56"/>
                </a:cubicBezTo>
                <a:close/>
                <a:moveTo>
                  <a:pt x="100" y="206"/>
                </a:moveTo>
                <a:cubicBezTo>
                  <a:pt x="59" y="196"/>
                  <a:pt x="26" y="163"/>
                  <a:pt x="21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3" y="115"/>
                  <a:pt x="24" y="110"/>
                  <a:pt x="29" y="105"/>
                </a:cubicBezTo>
                <a:cubicBezTo>
                  <a:pt x="32" y="103"/>
                  <a:pt x="35" y="100"/>
                  <a:pt x="37" y="96"/>
                </a:cubicBezTo>
                <a:cubicBezTo>
                  <a:pt x="39" y="92"/>
                  <a:pt x="41" y="86"/>
                  <a:pt x="45" y="83"/>
                </a:cubicBezTo>
                <a:cubicBezTo>
                  <a:pt x="49" y="82"/>
                  <a:pt x="46" y="89"/>
                  <a:pt x="46" y="88"/>
                </a:cubicBezTo>
                <a:cubicBezTo>
                  <a:pt x="46" y="89"/>
                  <a:pt x="45" y="90"/>
                  <a:pt x="45" y="90"/>
                </a:cubicBezTo>
                <a:cubicBezTo>
                  <a:pt x="44" y="91"/>
                  <a:pt x="43" y="93"/>
                  <a:pt x="42" y="94"/>
                </a:cubicBezTo>
                <a:cubicBezTo>
                  <a:pt x="40" y="97"/>
                  <a:pt x="37" y="101"/>
                  <a:pt x="38" y="106"/>
                </a:cubicBezTo>
                <a:cubicBezTo>
                  <a:pt x="39" y="109"/>
                  <a:pt x="44" y="111"/>
                  <a:pt x="47" y="111"/>
                </a:cubicBezTo>
                <a:cubicBezTo>
                  <a:pt x="50" y="112"/>
                  <a:pt x="55" y="113"/>
                  <a:pt x="57" y="110"/>
                </a:cubicBezTo>
                <a:cubicBezTo>
                  <a:pt x="60" y="107"/>
                  <a:pt x="60" y="104"/>
                  <a:pt x="60" y="101"/>
                </a:cubicBezTo>
                <a:cubicBezTo>
                  <a:pt x="60" y="95"/>
                  <a:pt x="59" y="88"/>
                  <a:pt x="62" y="83"/>
                </a:cubicBezTo>
                <a:cubicBezTo>
                  <a:pt x="65" y="83"/>
                  <a:pt x="66" y="85"/>
                  <a:pt x="65" y="87"/>
                </a:cubicBezTo>
                <a:cubicBezTo>
                  <a:pt x="65" y="87"/>
                  <a:pt x="65" y="88"/>
                  <a:pt x="65" y="88"/>
                </a:cubicBezTo>
                <a:cubicBezTo>
                  <a:pt x="64" y="90"/>
                  <a:pt x="64" y="91"/>
                  <a:pt x="63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0" y="102"/>
                  <a:pt x="61" y="106"/>
                  <a:pt x="60" y="109"/>
                </a:cubicBezTo>
                <a:cubicBezTo>
                  <a:pt x="58" y="112"/>
                  <a:pt x="56" y="114"/>
                  <a:pt x="55" y="117"/>
                </a:cubicBezTo>
                <a:cubicBezTo>
                  <a:pt x="53" y="120"/>
                  <a:pt x="52" y="123"/>
                  <a:pt x="54" y="126"/>
                </a:cubicBezTo>
                <a:cubicBezTo>
                  <a:pt x="58" y="133"/>
                  <a:pt x="66" y="134"/>
                  <a:pt x="72" y="138"/>
                </a:cubicBezTo>
                <a:cubicBezTo>
                  <a:pt x="78" y="142"/>
                  <a:pt x="74" y="148"/>
                  <a:pt x="77" y="153"/>
                </a:cubicBezTo>
                <a:cubicBezTo>
                  <a:pt x="80" y="157"/>
                  <a:pt x="84" y="159"/>
                  <a:pt x="89" y="161"/>
                </a:cubicBezTo>
                <a:cubicBezTo>
                  <a:pt x="95" y="164"/>
                  <a:pt x="101" y="167"/>
                  <a:pt x="107" y="172"/>
                </a:cubicBezTo>
                <a:cubicBezTo>
                  <a:pt x="111" y="175"/>
                  <a:pt x="116" y="178"/>
                  <a:pt x="121" y="178"/>
                </a:cubicBezTo>
                <a:cubicBezTo>
                  <a:pt x="126" y="179"/>
                  <a:pt x="132" y="178"/>
                  <a:pt x="134" y="173"/>
                </a:cubicBezTo>
                <a:cubicBezTo>
                  <a:pt x="137" y="167"/>
                  <a:pt x="136" y="160"/>
                  <a:pt x="134" y="153"/>
                </a:cubicBezTo>
                <a:cubicBezTo>
                  <a:pt x="133" y="150"/>
                  <a:pt x="133" y="146"/>
                  <a:pt x="131" y="143"/>
                </a:cubicBezTo>
                <a:cubicBezTo>
                  <a:pt x="130" y="139"/>
                  <a:pt x="126" y="134"/>
                  <a:pt x="126" y="130"/>
                </a:cubicBezTo>
                <a:cubicBezTo>
                  <a:pt x="126" y="126"/>
                  <a:pt x="127" y="123"/>
                  <a:pt x="127" y="120"/>
                </a:cubicBezTo>
                <a:cubicBezTo>
                  <a:pt x="126" y="118"/>
                  <a:pt x="126" y="116"/>
                  <a:pt x="125" y="113"/>
                </a:cubicBezTo>
                <a:cubicBezTo>
                  <a:pt x="123" y="108"/>
                  <a:pt x="120" y="100"/>
                  <a:pt x="126" y="97"/>
                </a:cubicBezTo>
                <a:cubicBezTo>
                  <a:pt x="134" y="92"/>
                  <a:pt x="149" y="95"/>
                  <a:pt x="154" y="85"/>
                </a:cubicBezTo>
                <a:cubicBezTo>
                  <a:pt x="163" y="65"/>
                  <a:pt x="136" y="46"/>
                  <a:pt x="120" y="43"/>
                </a:cubicBezTo>
                <a:cubicBezTo>
                  <a:pt x="115" y="41"/>
                  <a:pt x="110" y="41"/>
                  <a:pt x="105" y="43"/>
                </a:cubicBezTo>
                <a:cubicBezTo>
                  <a:pt x="101" y="44"/>
                  <a:pt x="98" y="48"/>
                  <a:pt x="95" y="51"/>
                </a:cubicBezTo>
                <a:cubicBezTo>
                  <a:pt x="91" y="56"/>
                  <a:pt x="87" y="60"/>
                  <a:pt x="81" y="63"/>
                </a:cubicBezTo>
                <a:cubicBezTo>
                  <a:pt x="76" y="65"/>
                  <a:pt x="70" y="67"/>
                  <a:pt x="65" y="70"/>
                </a:cubicBezTo>
                <a:cubicBezTo>
                  <a:pt x="65" y="70"/>
                  <a:pt x="65" y="70"/>
                  <a:pt x="65" y="70"/>
                </a:cubicBezTo>
                <a:cubicBezTo>
                  <a:pt x="62" y="68"/>
                  <a:pt x="62" y="66"/>
                  <a:pt x="64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8" y="64"/>
                  <a:pt x="72" y="62"/>
                  <a:pt x="72" y="59"/>
                </a:cubicBezTo>
                <a:cubicBezTo>
                  <a:pt x="72" y="56"/>
                  <a:pt x="71" y="54"/>
                  <a:pt x="68" y="54"/>
                </a:cubicBezTo>
                <a:cubicBezTo>
                  <a:pt x="65" y="55"/>
                  <a:pt x="63" y="58"/>
                  <a:pt x="60" y="60"/>
                </a:cubicBezTo>
                <a:cubicBezTo>
                  <a:pt x="56" y="62"/>
                  <a:pt x="58" y="56"/>
                  <a:pt x="59" y="56"/>
                </a:cubicBezTo>
                <a:cubicBezTo>
                  <a:pt x="60" y="55"/>
                  <a:pt x="61" y="54"/>
                  <a:pt x="62" y="54"/>
                </a:cubicBezTo>
                <a:cubicBezTo>
                  <a:pt x="63" y="52"/>
                  <a:pt x="66" y="51"/>
                  <a:pt x="68" y="51"/>
                </a:cubicBezTo>
                <a:cubicBezTo>
                  <a:pt x="71" y="50"/>
                  <a:pt x="74" y="56"/>
                  <a:pt x="77" y="53"/>
                </a:cubicBezTo>
                <a:cubicBezTo>
                  <a:pt x="82" y="50"/>
                  <a:pt x="81" y="44"/>
                  <a:pt x="85" y="41"/>
                </a:cubicBezTo>
                <a:cubicBezTo>
                  <a:pt x="89" y="37"/>
                  <a:pt x="93" y="38"/>
                  <a:pt x="97" y="41"/>
                </a:cubicBezTo>
                <a:cubicBezTo>
                  <a:pt x="98" y="41"/>
                  <a:pt x="100" y="42"/>
                  <a:pt x="101" y="42"/>
                </a:cubicBezTo>
                <a:cubicBezTo>
                  <a:pt x="105" y="42"/>
                  <a:pt x="109" y="41"/>
                  <a:pt x="112" y="40"/>
                </a:cubicBezTo>
                <a:cubicBezTo>
                  <a:pt x="117" y="37"/>
                  <a:pt x="117" y="31"/>
                  <a:pt x="111" y="31"/>
                </a:cubicBezTo>
                <a:cubicBezTo>
                  <a:pt x="108" y="31"/>
                  <a:pt x="105" y="33"/>
                  <a:pt x="102" y="33"/>
                </a:cubicBezTo>
                <a:cubicBezTo>
                  <a:pt x="98" y="33"/>
                  <a:pt x="100" y="30"/>
                  <a:pt x="100" y="28"/>
                </a:cubicBezTo>
                <a:cubicBezTo>
                  <a:pt x="100" y="26"/>
                  <a:pt x="100" y="25"/>
                  <a:pt x="99" y="24"/>
                </a:cubicBezTo>
                <a:cubicBezTo>
                  <a:pt x="96" y="22"/>
                  <a:pt x="92" y="27"/>
                  <a:pt x="90" y="28"/>
                </a:cubicBezTo>
                <a:cubicBezTo>
                  <a:pt x="87" y="29"/>
                  <a:pt x="83" y="31"/>
                  <a:pt x="80" y="31"/>
                </a:cubicBezTo>
                <a:cubicBezTo>
                  <a:pt x="79" y="30"/>
                  <a:pt x="80" y="29"/>
                  <a:pt x="81" y="29"/>
                </a:cubicBezTo>
                <a:cubicBezTo>
                  <a:pt x="81" y="29"/>
                  <a:pt x="82" y="29"/>
                  <a:pt x="82" y="29"/>
                </a:cubicBezTo>
                <a:cubicBezTo>
                  <a:pt x="83" y="30"/>
                  <a:pt x="84" y="30"/>
                  <a:pt x="84" y="29"/>
                </a:cubicBezTo>
                <a:cubicBezTo>
                  <a:pt x="86" y="29"/>
                  <a:pt x="89" y="26"/>
                  <a:pt x="87" y="25"/>
                </a:cubicBezTo>
                <a:cubicBezTo>
                  <a:pt x="85" y="23"/>
                  <a:pt x="84" y="23"/>
                  <a:pt x="82" y="22"/>
                </a:cubicBezTo>
                <a:cubicBezTo>
                  <a:pt x="115" y="9"/>
                  <a:pt x="155" y="12"/>
                  <a:pt x="184" y="34"/>
                </a:cubicBezTo>
                <a:cubicBezTo>
                  <a:pt x="191" y="39"/>
                  <a:pt x="198" y="45"/>
                  <a:pt x="203" y="52"/>
                </a:cubicBezTo>
                <a:cubicBezTo>
                  <a:pt x="203" y="56"/>
                  <a:pt x="202" y="60"/>
                  <a:pt x="202" y="64"/>
                </a:cubicBezTo>
                <a:cubicBezTo>
                  <a:pt x="202" y="66"/>
                  <a:pt x="203" y="69"/>
                  <a:pt x="204" y="71"/>
                </a:cubicBezTo>
                <a:cubicBezTo>
                  <a:pt x="206" y="73"/>
                  <a:pt x="207" y="78"/>
                  <a:pt x="203" y="80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0" y="81"/>
                  <a:pt x="199" y="83"/>
                  <a:pt x="198" y="85"/>
                </a:cubicBezTo>
                <a:cubicBezTo>
                  <a:pt x="198" y="86"/>
                  <a:pt x="198" y="88"/>
                  <a:pt x="199" y="90"/>
                </a:cubicBezTo>
                <a:cubicBezTo>
                  <a:pt x="199" y="92"/>
                  <a:pt x="197" y="93"/>
                  <a:pt x="197" y="94"/>
                </a:cubicBezTo>
                <a:cubicBezTo>
                  <a:pt x="195" y="98"/>
                  <a:pt x="197" y="102"/>
                  <a:pt x="199" y="104"/>
                </a:cubicBezTo>
                <a:cubicBezTo>
                  <a:pt x="202" y="107"/>
                  <a:pt x="203" y="110"/>
                  <a:pt x="203" y="114"/>
                </a:cubicBezTo>
                <a:cubicBezTo>
                  <a:pt x="203" y="116"/>
                  <a:pt x="203" y="118"/>
                  <a:pt x="204" y="120"/>
                </a:cubicBezTo>
                <a:cubicBezTo>
                  <a:pt x="205" y="122"/>
                  <a:pt x="207" y="123"/>
                  <a:pt x="209" y="123"/>
                </a:cubicBezTo>
                <a:cubicBezTo>
                  <a:pt x="210" y="123"/>
                  <a:pt x="211" y="122"/>
                  <a:pt x="212" y="121"/>
                </a:cubicBezTo>
                <a:cubicBezTo>
                  <a:pt x="215" y="118"/>
                  <a:pt x="215" y="125"/>
                  <a:pt x="215" y="127"/>
                </a:cubicBezTo>
                <a:cubicBezTo>
                  <a:pt x="215" y="129"/>
                  <a:pt x="214" y="132"/>
                  <a:pt x="215" y="134"/>
                </a:cubicBezTo>
                <a:cubicBezTo>
                  <a:pt x="216" y="137"/>
                  <a:pt x="217" y="140"/>
                  <a:pt x="218" y="144"/>
                </a:cubicBezTo>
                <a:cubicBezTo>
                  <a:pt x="218" y="144"/>
                  <a:pt x="218" y="144"/>
                  <a:pt x="218" y="145"/>
                </a:cubicBezTo>
                <a:cubicBezTo>
                  <a:pt x="217" y="147"/>
                  <a:pt x="216" y="150"/>
                  <a:pt x="214" y="153"/>
                </a:cubicBezTo>
                <a:cubicBezTo>
                  <a:pt x="193" y="194"/>
                  <a:pt x="145" y="216"/>
                  <a:pt x="100" y="206"/>
                </a:cubicBezTo>
                <a:close/>
                <a:moveTo>
                  <a:pt x="161" y="204"/>
                </a:moveTo>
                <a:cubicBezTo>
                  <a:pt x="162" y="204"/>
                  <a:pt x="163" y="203"/>
                  <a:pt x="164" y="203"/>
                </a:cubicBezTo>
                <a:cubicBezTo>
                  <a:pt x="165" y="205"/>
                  <a:pt x="167" y="207"/>
                  <a:pt x="168" y="209"/>
                </a:cubicBezTo>
                <a:cubicBezTo>
                  <a:pt x="170" y="211"/>
                  <a:pt x="174" y="216"/>
                  <a:pt x="172" y="218"/>
                </a:cubicBezTo>
                <a:cubicBezTo>
                  <a:pt x="169" y="223"/>
                  <a:pt x="163" y="209"/>
                  <a:pt x="161" y="204"/>
                </a:cubicBezTo>
                <a:close/>
                <a:moveTo>
                  <a:pt x="128" y="221"/>
                </a:moveTo>
                <a:cubicBezTo>
                  <a:pt x="128" y="222"/>
                  <a:pt x="128" y="222"/>
                  <a:pt x="128" y="223"/>
                </a:cubicBezTo>
                <a:cubicBezTo>
                  <a:pt x="125" y="223"/>
                  <a:pt x="122" y="222"/>
                  <a:pt x="119" y="221"/>
                </a:cubicBezTo>
                <a:cubicBezTo>
                  <a:pt x="121" y="221"/>
                  <a:pt x="124" y="221"/>
                  <a:pt x="126" y="221"/>
                </a:cubicBezTo>
                <a:cubicBezTo>
                  <a:pt x="127" y="221"/>
                  <a:pt x="127" y="221"/>
                  <a:pt x="128" y="221"/>
                </a:cubicBezTo>
                <a:close/>
                <a:moveTo>
                  <a:pt x="115" y="227"/>
                </a:moveTo>
                <a:cubicBezTo>
                  <a:pt x="119" y="228"/>
                  <a:pt x="123" y="230"/>
                  <a:pt x="126" y="232"/>
                </a:cubicBezTo>
                <a:cubicBezTo>
                  <a:pt x="127" y="232"/>
                  <a:pt x="129" y="233"/>
                  <a:pt x="130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25" y="233"/>
                  <a:pt x="120" y="231"/>
                  <a:pt x="115" y="229"/>
                </a:cubicBezTo>
                <a:cubicBezTo>
                  <a:pt x="115" y="228"/>
                  <a:pt x="115" y="227"/>
                  <a:pt x="115" y="227"/>
                </a:cubicBezTo>
                <a:cubicBezTo>
                  <a:pt x="115" y="227"/>
                  <a:pt x="115" y="227"/>
                  <a:pt x="115" y="227"/>
                </a:cubicBezTo>
                <a:close/>
                <a:moveTo>
                  <a:pt x="114" y="230"/>
                </a:moveTo>
                <a:cubicBezTo>
                  <a:pt x="118" y="231"/>
                  <a:pt x="121" y="233"/>
                  <a:pt x="124" y="234"/>
                </a:cubicBezTo>
                <a:cubicBezTo>
                  <a:pt x="126" y="235"/>
                  <a:pt x="130" y="237"/>
                  <a:pt x="132" y="237"/>
                </a:cubicBezTo>
                <a:cubicBezTo>
                  <a:pt x="132" y="237"/>
                  <a:pt x="132" y="237"/>
                  <a:pt x="132" y="237"/>
                </a:cubicBezTo>
                <a:cubicBezTo>
                  <a:pt x="126" y="237"/>
                  <a:pt x="120" y="235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2"/>
                  <a:pt x="114" y="231"/>
                  <a:pt x="114" y="230"/>
                </a:cubicBezTo>
                <a:close/>
                <a:moveTo>
                  <a:pt x="109" y="246"/>
                </a:moveTo>
                <a:cubicBezTo>
                  <a:pt x="119" y="252"/>
                  <a:pt x="131" y="255"/>
                  <a:pt x="142" y="259"/>
                </a:cubicBezTo>
                <a:cubicBezTo>
                  <a:pt x="148" y="261"/>
                  <a:pt x="154" y="263"/>
                  <a:pt x="160" y="265"/>
                </a:cubicBezTo>
                <a:cubicBezTo>
                  <a:pt x="166" y="267"/>
                  <a:pt x="173" y="270"/>
                  <a:pt x="178" y="271"/>
                </a:cubicBezTo>
                <a:cubicBezTo>
                  <a:pt x="164" y="268"/>
                  <a:pt x="151" y="264"/>
                  <a:pt x="137" y="259"/>
                </a:cubicBezTo>
                <a:cubicBezTo>
                  <a:pt x="131" y="257"/>
                  <a:pt x="124" y="255"/>
                  <a:pt x="118" y="253"/>
                </a:cubicBezTo>
                <a:cubicBezTo>
                  <a:pt x="115" y="253"/>
                  <a:pt x="113" y="252"/>
                  <a:pt x="110" y="252"/>
                </a:cubicBezTo>
                <a:cubicBezTo>
                  <a:pt x="107" y="251"/>
                  <a:pt x="103" y="249"/>
                  <a:pt x="99" y="248"/>
                </a:cubicBezTo>
                <a:cubicBezTo>
                  <a:pt x="103" y="247"/>
                  <a:pt x="106" y="247"/>
                  <a:pt x="109" y="246"/>
                </a:cubicBezTo>
                <a:close/>
                <a:moveTo>
                  <a:pt x="98" y="248"/>
                </a:moveTo>
                <a:cubicBezTo>
                  <a:pt x="102" y="250"/>
                  <a:pt x="105" y="251"/>
                  <a:pt x="109" y="252"/>
                </a:cubicBezTo>
                <a:cubicBezTo>
                  <a:pt x="112" y="253"/>
                  <a:pt x="114" y="254"/>
                  <a:pt x="116" y="255"/>
                </a:cubicBezTo>
                <a:cubicBezTo>
                  <a:pt x="122" y="257"/>
                  <a:pt x="128" y="259"/>
                  <a:pt x="134" y="261"/>
                </a:cubicBezTo>
                <a:cubicBezTo>
                  <a:pt x="141" y="264"/>
                  <a:pt x="148" y="266"/>
                  <a:pt x="154" y="268"/>
                </a:cubicBezTo>
                <a:cubicBezTo>
                  <a:pt x="158" y="269"/>
                  <a:pt x="161" y="270"/>
                  <a:pt x="164" y="271"/>
                </a:cubicBezTo>
                <a:cubicBezTo>
                  <a:pt x="166" y="272"/>
                  <a:pt x="167" y="272"/>
                  <a:pt x="169" y="273"/>
                </a:cubicBezTo>
                <a:cubicBezTo>
                  <a:pt x="168" y="272"/>
                  <a:pt x="167" y="272"/>
                  <a:pt x="166" y="272"/>
                </a:cubicBezTo>
                <a:cubicBezTo>
                  <a:pt x="152" y="270"/>
                  <a:pt x="140" y="265"/>
                  <a:pt x="127" y="260"/>
                </a:cubicBezTo>
                <a:cubicBezTo>
                  <a:pt x="115" y="256"/>
                  <a:pt x="103" y="253"/>
                  <a:pt x="90" y="250"/>
                </a:cubicBezTo>
                <a:cubicBezTo>
                  <a:pt x="93" y="249"/>
                  <a:pt x="95" y="249"/>
                  <a:pt x="98" y="248"/>
                </a:cubicBezTo>
                <a:close/>
                <a:moveTo>
                  <a:pt x="89" y="250"/>
                </a:moveTo>
                <a:cubicBezTo>
                  <a:pt x="89" y="250"/>
                  <a:pt x="89" y="250"/>
                  <a:pt x="89" y="250"/>
                </a:cubicBezTo>
                <a:cubicBezTo>
                  <a:pt x="101" y="254"/>
                  <a:pt x="112" y="259"/>
                  <a:pt x="124" y="263"/>
                </a:cubicBezTo>
                <a:cubicBezTo>
                  <a:pt x="130" y="266"/>
                  <a:pt x="136" y="268"/>
                  <a:pt x="142" y="269"/>
                </a:cubicBezTo>
                <a:cubicBezTo>
                  <a:pt x="145" y="270"/>
                  <a:pt x="147" y="271"/>
                  <a:pt x="150" y="272"/>
                </a:cubicBezTo>
                <a:cubicBezTo>
                  <a:pt x="151" y="272"/>
                  <a:pt x="157" y="274"/>
                  <a:pt x="153" y="273"/>
                </a:cubicBezTo>
                <a:cubicBezTo>
                  <a:pt x="147" y="271"/>
                  <a:pt x="141" y="269"/>
                  <a:pt x="135" y="268"/>
                </a:cubicBezTo>
                <a:cubicBezTo>
                  <a:pt x="129" y="266"/>
                  <a:pt x="124" y="264"/>
                  <a:pt x="118" y="262"/>
                </a:cubicBezTo>
                <a:cubicBezTo>
                  <a:pt x="107" y="258"/>
                  <a:pt x="95" y="254"/>
                  <a:pt x="83" y="252"/>
                </a:cubicBezTo>
                <a:cubicBezTo>
                  <a:pt x="85" y="251"/>
                  <a:pt x="87" y="251"/>
                  <a:pt x="89" y="250"/>
                </a:cubicBezTo>
                <a:close/>
                <a:moveTo>
                  <a:pt x="72" y="256"/>
                </a:moveTo>
                <a:cubicBezTo>
                  <a:pt x="75" y="257"/>
                  <a:pt x="78" y="258"/>
                  <a:pt x="81" y="259"/>
                </a:cubicBezTo>
                <a:cubicBezTo>
                  <a:pt x="86" y="261"/>
                  <a:pt x="90" y="263"/>
                  <a:pt x="94" y="265"/>
                </a:cubicBezTo>
                <a:cubicBezTo>
                  <a:pt x="99" y="267"/>
                  <a:pt x="104" y="269"/>
                  <a:pt x="108" y="271"/>
                </a:cubicBezTo>
                <a:cubicBezTo>
                  <a:pt x="104" y="270"/>
                  <a:pt x="100" y="268"/>
                  <a:pt x="96" y="267"/>
                </a:cubicBezTo>
                <a:cubicBezTo>
                  <a:pt x="86" y="264"/>
                  <a:pt x="77" y="260"/>
                  <a:pt x="67" y="257"/>
                </a:cubicBezTo>
                <a:cubicBezTo>
                  <a:pt x="69" y="257"/>
                  <a:pt x="71" y="256"/>
                  <a:pt x="72" y="256"/>
                </a:cubicBezTo>
                <a:close/>
                <a:moveTo>
                  <a:pt x="63" y="259"/>
                </a:moveTo>
                <a:cubicBezTo>
                  <a:pt x="71" y="266"/>
                  <a:pt x="82" y="268"/>
                  <a:pt x="91" y="273"/>
                </a:cubicBezTo>
                <a:cubicBezTo>
                  <a:pt x="92" y="274"/>
                  <a:pt x="94" y="275"/>
                  <a:pt x="95" y="275"/>
                </a:cubicBezTo>
                <a:cubicBezTo>
                  <a:pt x="93" y="275"/>
                  <a:pt x="91" y="274"/>
                  <a:pt x="90" y="274"/>
                </a:cubicBezTo>
                <a:cubicBezTo>
                  <a:pt x="87" y="273"/>
                  <a:pt x="84" y="272"/>
                  <a:pt x="81" y="270"/>
                </a:cubicBezTo>
                <a:cubicBezTo>
                  <a:pt x="77" y="268"/>
                  <a:pt x="72" y="267"/>
                  <a:pt x="67" y="266"/>
                </a:cubicBezTo>
                <a:cubicBezTo>
                  <a:pt x="66" y="265"/>
                  <a:pt x="66" y="265"/>
                  <a:pt x="66" y="265"/>
                </a:cubicBezTo>
                <a:cubicBezTo>
                  <a:pt x="64" y="264"/>
                  <a:pt x="61" y="263"/>
                  <a:pt x="59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60" y="261"/>
                  <a:pt x="61" y="260"/>
                  <a:pt x="63" y="259"/>
                </a:cubicBezTo>
                <a:close/>
                <a:moveTo>
                  <a:pt x="55" y="266"/>
                </a:moveTo>
                <a:cubicBezTo>
                  <a:pt x="58" y="269"/>
                  <a:pt x="63" y="270"/>
                  <a:pt x="67" y="272"/>
                </a:cubicBezTo>
                <a:cubicBezTo>
                  <a:pt x="67" y="272"/>
                  <a:pt x="67" y="272"/>
                  <a:pt x="67" y="272"/>
                </a:cubicBezTo>
                <a:cubicBezTo>
                  <a:pt x="65" y="272"/>
                  <a:pt x="64" y="271"/>
                  <a:pt x="62" y="271"/>
                </a:cubicBezTo>
                <a:cubicBezTo>
                  <a:pt x="60" y="270"/>
                  <a:pt x="57" y="269"/>
                  <a:pt x="55" y="268"/>
                </a:cubicBezTo>
                <a:cubicBezTo>
                  <a:pt x="55" y="268"/>
                  <a:pt x="54" y="268"/>
                  <a:pt x="54" y="268"/>
                </a:cubicBezTo>
                <a:cubicBezTo>
                  <a:pt x="54" y="267"/>
                  <a:pt x="54" y="267"/>
                  <a:pt x="55" y="266"/>
                </a:cubicBezTo>
                <a:cubicBezTo>
                  <a:pt x="55" y="266"/>
                  <a:pt x="55" y="266"/>
                  <a:pt x="55" y="266"/>
                </a:cubicBezTo>
                <a:close/>
                <a:moveTo>
                  <a:pt x="57" y="266"/>
                </a:moveTo>
                <a:cubicBezTo>
                  <a:pt x="58" y="267"/>
                  <a:pt x="59" y="267"/>
                  <a:pt x="61" y="267"/>
                </a:cubicBezTo>
                <a:cubicBezTo>
                  <a:pt x="68" y="270"/>
                  <a:pt x="75" y="272"/>
                  <a:pt x="82" y="275"/>
                </a:cubicBezTo>
                <a:cubicBezTo>
                  <a:pt x="78" y="274"/>
                  <a:pt x="74" y="274"/>
                  <a:pt x="70" y="273"/>
                </a:cubicBezTo>
                <a:cubicBezTo>
                  <a:pt x="70" y="273"/>
                  <a:pt x="70" y="273"/>
                  <a:pt x="70" y="273"/>
                </a:cubicBezTo>
                <a:cubicBezTo>
                  <a:pt x="66" y="271"/>
                  <a:pt x="63" y="270"/>
                  <a:pt x="60" y="268"/>
                </a:cubicBezTo>
                <a:cubicBezTo>
                  <a:pt x="59" y="268"/>
                  <a:pt x="58" y="267"/>
                  <a:pt x="58" y="267"/>
                </a:cubicBezTo>
                <a:cubicBezTo>
                  <a:pt x="57" y="267"/>
                  <a:pt x="57" y="266"/>
                  <a:pt x="57" y="266"/>
                </a:cubicBezTo>
                <a:close/>
                <a:moveTo>
                  <a:pt x="69" y="267"/>
                </a:moveTo>
                <a:cubicBezTo>
                  <a:pt x="71" y="267"/>
                  <a:pt x="73" y="268"/>
                  <a:pt x="75" y="269"/>
                </a:cubicBezTo>
                <a:cubicBezTo>
                  <a:pt x="81" y="271"/>
                  <a:pt x="86" y="274"/>
                  <a:pt x="92" y="275"/>
                </a:cubicBezTo>
                <a:cubicBezTo>
                  <a:pt x="90" y="275"/>
                  <a:pt x="87" y="275"/>
                  <a:pt x="84" y="275"/>
                </a:cubicBezTo>
                <a:cubicBezTo>
                  <a:pt x="84" y="275"/>
                  <a:pt x="84" y="275"/>
                  <a:pt x="84" y="275"/>
                </a:cubicBezTo>
                <a:cubicBezTo>
                  <a:pt x="84" y="275"/>
                  <a:pt x="84" y="274"/>
                  <a:pt x="83" y="274"/>
                </a:cubicBezTo>
                <a:cubicBezTo>
                  <a:pt x="79" y="271"/>
                  <a:pt x="74" y="269"/>
                  <a:pt x="69" y="267"/>
                </a:cubicBezTo>
                <a:close/>
                <a:moveTo>
                  <a:pt x="108" y="276"/>
                </a:moveTo>
                <a:cubicBezTo>
                  <a:pt x="93" y="272"/>
                  <a:pt x="78" y="265"/>
                  <a:pt x="64" y="259"/>
                </a:cubicBezTo>
                <a:cubicBezTo>
                  <a:pt x="65" y="258"/>
                  <a:pt x="66" y="258"/>
                  <a:pt x="67" y="258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75" y="262"/>
                  <a:pt x="83" y="265"/>
                  <a:pt x="90" y="268"/>
                </a:cubicBezTo>
                <a:cubicBezTo>
                  <a:pt x="94" y="269"/>
                  <a:pt x="97" y="271"/>
                  <a:pt x="101" y="272"/>
                </a:cubicBezTo>
                <a:cubicBezTo>
                  <a:pt x="103" y="273"/>
                  <a:pt x="106" y="274"/>
                  <a:pt x="108" y="275"/>
                </a:cubicBezTo>
                <a:cubicBezTo>
                  <a:pt x="109" y="276"/>
                  <a:pt x="109" y="276"/>
                  <a:pt x="110" y="276"/>
                </a:cubicBezTo>
                <a:cubicBezTo>
                  <a:pt x="110" y="276"/>
                  <a:pt x="110" y="276"/>
                  <a:pt x="110" y="276"/>
                </a:cubicBezTo>
                <a:cubicBezTo>
                  <a:pt x="109" y="276"/>
                  <a:pt x="109" y="276"/>
                  <a:pt x="108" y="276"/>
                </a:cubicBezTo>
                <a:close/>
                <a:moveTo>
                  <a:pt x="83" y="259"/>
                </a:moveTo>
                <a:cubicBezTo>
                  <a:pt x="93" y="263"/>
                  <a:pt x="102" y="266"/>
                  <a:pt x="112" y="268"/>
                </a:cubicBezTo>
                <a:cubicBezTo>
                  <a:pt x="117" y="270"/>
                  <a:pt x="122" y="272"/>
                  <a:pt x="128" y="274"/>
                </a:cubicBezTo>
                <a:cubicBezTo>
                  <a:pt x="129" y="275"/>
                  <a:pt x="131" y="275"/>
                  <a:pt x="133" y="276"/>
                </a:cubicBezTo>
                <a:cubicBezTo>
                  <a:pt x="130" y="276"/>
                  <a:pt x="127" y="276"/>
                  <a:pt x="124" y="276"/>
                </a:cubicBezTo>
                <a:cubicBezTo>
                  <a:pt x="113" y="272"/>
                  <a:pt x="102" y="268"/>
                  <a:pt x="92" y="263"/>
                </a:cubicBezTo>
                <a:cubicBezTo>
                  <a:pt x="89" y="262"/>
                  <a:pt x="86" y="261"/>
                  <a:pt x="83" y="259"/>
                </a:cubicBezTo>
                <a:close/>
                <a:moveTo>
                  <a:pt x="139" y="275"/>
                </a:moveTo>
                <a:cubicBezTo>
                  <a:pt x="131" y="270"/>
                  <a:pt x="122" y="268"/>
                  <a:pt x="113" y="265"/>
                </a:cubicBezTo>
                <a:cubicBezTo>
                  <a:pt x="108" y="264"/>
                  <a:pt x="102" y="262"/>
                  <a:pt x="96" y="260"/>
                </a:cubicBezTo>
                <a:cubicBezTo>
                  <a:pt x="93" y="259"/>
                  <a:pt x="90" y="258"/>
                  <a:pt x="87" y="256"/>
                </a:cubicBezTo>
                <a:cubicBezTo>
                  <a:pt x="85" y="255"/>
                  <a:pt x="83" y="254"/>
                  <a:pt x="81" y="253"/>
                </a:cubicBezTo>
                <a:cubicBezTo>
                  <a:pt x="91" y="256"/>
                  <a:pt x="102" y="261"/>
                  <a:pt x="112" y="265"/>
                </a:cubicBezTo>
                <a:cubicBezTo>
                  <a:pt x="123" y="268"/>
                  <a:pt x="134" y="272"/>
                  <a:pt x="145" y="275"/>
                </a:cubicBezTo>
                <a:cubicBezTo>
                  <a:pt x="143" y="275"/>
                  <a:pt x="141" y="275"/>
                  <a:pt x="139" y="275"/>
                </a:cubicBezTo>
                <a:close/>
                <a:moveTo>
                  <a:pt x="147" y="275"/>
                </a:moveTo>
                <a:cubicBezTo>
                  <a:pt x="137" y="270"/>
                  <a:pt x="126" y="268"/>
                  <a:pt x="116" y="264"/>
                </a:cubicBezTo>
                <a:cubicBezTo>
                  <a:pt x="110" y="262"/>
                  <a:pt x="104" y="259"/>
                  <a:pt x="98" y="257"/>
                </a:cubicBezTo>
                <a:cubicBezTo>
                  <a:pt x="95" y="256"/>
                  <a:pt x="92" y="255"/>
                  <a:pt x="89" y="254"/>
                </a:cubicBezTo>
                <a:cubicBezTo>
                  <a:pt x="88" y="254"/>
                  <a:pt x="84" y="253"/>
                  <a:pt x="84" y="253"/>
                </a:cubicBezTo>
                <a:cubicBezTo>
                  <a:pt x="85" y="253"/>
                  <a:pt x="86" y="253"/>
                  <a:pt x="88" y="253"/>
                </a:cubicBezTo>
                <a:cubicBezTo>
                  <a:pt x="100" y="257"/>
                  <a:pt x="112" y="261"/>
                  <a:pt x="125" y="265"/>
                </a:cubicBezTo>
                <a:cubicBezTo>
                  <a:pt x="131" y="267"/>
                  <a:pt x="137" y="269"/>
                  <a:pt x="143" y="271"/>
                </a:cubicBezTo>
                <a:cubicBezTo>
                  <a:pt x="147" y="272"/>
                  <a:pt x="151" y="274"/>
                  <a:pt x="156" y="274"/>
                </a:cubicBezTo>
                <a:cubicBezTo>
                  <a:pt x="153" y="274"/>
                  <a:pt x="150" y="275"/>
                  <a:pt x="147" y="275"/>
                </a:cubicBezTo>
                <a:close/>
                <a:moveTo>
                  <a:pt x="146" y="275"/>
                </a:moveTo>
                <a:cubicBezTo>
                  <a:pt x="146" y="275"/>
                  <a:pt x="146" y="275"/>
                  <a:pt x="146" y="275"/>
                </a:cubicBezTo>
                <a:cubicBezTo>
                  <a:pt x="141" y="272"/>
                  <a:pt x="134" y="271"/>
                  <a:pt x="128" y="269"/>
                </a:cubicBezTo>
                <a:cubicBezTo>
                  <a:pt x="122" y="267"/>
                  <a:pt x="116" y="265"/>
                  <a:pt x="111" y="263"/>
                </a:cubicBezTo>
                <a:cubicBezTo>
                  <a:pt x="108" y="262"/>
                  <a:pt x="105" y="261"/>
                  <a:pt x="102" y="260"/>
                </a:cubicBezTo>
                <a:cubicBezTo>
                  <a:pt x="106" y="261"/>
                  <a:pt x="111" y="263"/>
                  <a:pt x="114" y="264"/>
                </a:cubicBezTo>
                <a:cubicBezTo>
                  <a:pt x="125" y="268"/>
                  <a:pt x="136" y="270"/>
                  <a:pt x="146" y="275"/>
                </a:cubicBezTo>
                <a:close/>
                <a:moveTo>
                  <a:pt x="80" y="253"/>
                </a:moveTo>
                <a:cubicBezTo>
                  <a:pt x="81" y="252"/>
                  <a:pt x="82" y="252"/>
                  <a:pt x="82" y="252"/>
                </a:cubicBezTo>
                <a:cubicBezTo>
                  <a:pt x="82" y="252"/>
                  <a:pt x="82" y="252"/>
                  <a:pt x="82" y="252"/>
                </a:cubicBezTo>
                <a:cubicBezTo>
                  <a:pt x="84" y="253"/>
                  <a:pt x="85" y="253"/>
                  <a:pt x="86" y="254"/>
                </a:cubicBezTo>
                <a:cubicBezTo>
                  <a:pt x="84" y="253"/>
                  <a:pt x="82" y="253"/>
                  <a:pt x="80" y="253"/>
                </a:cubicBezTo>
                <a:close/>
                <a:moveTo>
                  <a:pt x="179" y="272"/>
                </a:moveTo>
                <a:cubicBezTo>
                  <a:pt x="174" y="269"/>
                  <a:pt x="168" y="267"/>
                  <a:pt x="162" y="265"/>
                </a:cubicBezTo>
                <a:cubicBezTo>
                  <a:pt x="156" y="263"/>
                  <a:pt x="151" y="261"/>
                  <a:pt x="145" y="259"/>
                </a:cubicBezTo>
                <a:cubicBezTo>
                  <a:pt x="135" y="255"/>
                  <a:pt x="124" y="253"/>
                  <a:pt x="114" y="248"/>
                </a:cubicBezTo>
                <a:cubicBezTo>
                  <a:pt x="115" y="248"/>
                  <a:pt x="116" y="249"/>
                  <a:pt x="117" y="249"/>
                </a:cubicBezTo>
                <a:cubicBezTo>
                  <a:pt x="120" y="250"/>
                  <a:pt x="122" y="251"/>
                  <a:pt x="125" y="252"/>
                </a:cubicBezTo>
                <a:cubicBezTo>
                  <a:pt x="131" y="254"/>
                  <a:pt x="137" y="255"/>
                  <a:pt x="143" y="257"/>
                </a:cubicBezTo>
                <a:cubicBezTo>
                  <a:pt x="149" y="259"/>
                  <a:pt x="155" y="260"/>
                  <a:pt x="161" y="262"/>
                </a:cubicBezTo>
                <a:cubicBezTo>
                  <a:pt x="168" y="265"/>
                  <a:pt x="176" y="267"/>
                  <a:pt x="184" y="270"/>
                </a:cubicBezTo>
                <a:cubicBezTo>
                  <a:pt x="182" y="271"/>
                  <a:pt x="181" y="271"/>
                  <a:pt x="179" y="272"/>
                </a:cubicBezTo>
                <a:close/>
                <a:moveTo>
                  <a:pt x="111" y="246"/>
                </a:moveTo>
                <a:cubicBezTo>
                  <a:pt x="111" y="246"/>
                  <a:pt x="111" y="246"/>
                  <a:pt x="111" y="246"/>
                </a:cubicBezTo>
                <a:cubicBezTo>
                  <a:pt x="111" y="246"/>
                  <a:pt x="112" y="246"/>
                  <a:pt x="112" y="246"/>
                </a:cubicBezTo>
                <a:cubicBezTo>
                  <a:pt x="114" y="246"/>
                  <a:pt x="116" y="246"/>
                  <a:pt x="118" y="246"/>
                </a:cubicBezTo>
                <a:cubicBezTo>
                  <a:pt x="118" y="247"/>
                  <a:pt x="118" y="247"/>
                  <a:pt x="119" y="247"/>
                </a:cubicBezTo>
                <a:cubicBezTo>
                  <a:pt x="127" y="251"/>
                  <a:pt x="136" y="254"/>
                  <a:pt x="145" y="257"/>
                </a:cubicBezTo>
                <a:cubicBezTo>
                  <a:pt x="133" y="254"/>
                  <a:pt x="122" y="250"/>
                  <a:pt x="111" y="246"/>
                </a:cubicBezTo>
                <a:close/>
                <a:moveTo>
                  <a:pt x="132" y="237"/>
                </a:moveTo>
                <a:cubicBezTo>
                  <a:pt x="130" y="235"/>
                  <a:pt x="127" y="234"/>
                  <a:pt x="124" y="233"/>
                </a:cubicBezTo>
                <a:cubicBezTo>
                  <a:pt x="123" y="233"/>
                  <a:pt x="121" y="232"/>
                  <a:pt x="119" y="231"/>
                </a:cubicBezTo>
                <a:cubicBezTo>
                  <a:pt x="124" y="233"/>
                  <a:pt x="128" y="234"/>
                  <a:pt x="132" y="235"/>
                </a:cubicBezTo>
                <a:cubicBezTo>
                  <a:pt x="132" y="236"/>
                  <a:pt x="132" y="236"/>
                  <a:pt x="132" y="237"/>
                </a:cubicBezTo>
                <a:close/>
                <a:moveTo>
                  <a:pt x="127" y="246"/>
                </a:moveTo>
                <a:cubicBezTo>
                  <a:pt x="133" y="249"/>
                  <a:pt x="139" y="251"/>
                  <a:pt x="146" y="253"/>
                </a:cubicBezTo>
                <a:cubicBezTo>
                  <a:pt x="137" y="251"/>
                  <a:pt x="129" y="249"/>
                  <a:pt x="120" y="246"/>
                </a:cubicBezTo>
                <a:cubicBezTo>
                  <a:pt x="123" y="246"/>
                  <a:pt x="125" y="246"/>
                  <a:pt x="127" y="246"/>
                </a:cubicBezTo>
                <a:close/>
                <a:moveTo>
                  <a:pt x="113" y="240"/>
                </a:moveTo>
                <a:cubicBezTo>
                  <a:pt x="115" y="241"/>
                  <a:pt x="117" y="242"/>
                  <a:pt x="118" y="243"/>
                </a:cubicBezTo>
                <a:cubicBezTo>
                  <a:pt x="118" y="242"/>
                  <a:pt x="115" y="243"/>
                  <a:pt x="115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3" y="242"/>
                  <a:pt x="113" y="241"/>
                  <a:pt x="113" y="240"/>
                </a:cubicBezTo>
                <a:close/>
                <a:moveTo>
                  <a:pt x="115" y="240"/>
                </a:moveTo>
                <a:cubicBezTo>
                  <a:pt x="117" y="240"/>
                  <a:pt x="120" y="241"/>
                  <a:pt x="122" y="241"/>
                </a:cubicBezTo>
                <a:cubicBezTo>
                  <a:pt x="124" y="242"/>
                  <a:pt x="127" y="242"/>
                  <a:pt x="129" y="243"/>
                </a:cubicBezTo>
                <a:cubicBezTo>
                  <a:pt x="126" y="243"/>
                  <a:pt x="123" y="243"/>
                  <a:pt x="120" y="243"/>
                </a:cubicBezTo>
                <a:cubicBezTo>
                  <a:pt x="120" y="243"/>
                  <a:pt x="120" y="243"/>
                  <a:pt x="120" y="243"/>
                </a:cubicBezTo>
                <a:cubicBezTo>
                  <a:pt x="119" y="242"/>
                  <a:pt x="116" y="240"/>
                  <a:pt x="115" y="240"/>
                </a:cubicBezTo>
                <a:close/>
                <a:moveTo>
                  <a:pt x="124" y="240"/>
                </a:moveTo>
                <a:cubicBezTo>
                  <a:pt x="122" y="240"/>
                  <a:pt x="121" y="239"/>
                  <a:pt x="119" y="239"/>
                </a:cubicBezTo>
                <a:cubicBezTo>
                  <a:pt x="119" y="239"/>
                  <a:pt x="113" y="237"/>
                  <a:pt x="117" y="238"/>
                </a:cubicBezTo>
                <a:cubicBezTo>
                  <a:pt x="122" y="239"/>
                  <a:pt x="127" y="241"/>
                  <a:pt x="132" y="241"/>
                </a:cubicBezTo>
                <a:cubicBezTo>
                  <a:pt x="132" y="241"/>
                  <a:pt x="132" y="242"/>
                  <a:pt x="132" y="242"/>
                </a:cubicBezTo>
                <a:cubicBezTo>
                  <a:pt x="132" y="242"/>
                  <a:pt x="132" y="242"/>
                  <a:pt x="132" y="242"/>
                </a:cubicBezTo>
                <a:cubicBezTo>
                  <a:pt x="129" y="241"/>
                  <a:pt x="127" y="241"/>
                  <a:pt x="124" y="240"/>
                </a:cubicBezTo>
                <a:close/>
                <a:moveTo>
                  <a:pt x="132" y="240"/>
                </a:moveTo>
                <a:cubicBezTo>
                  <a:pt x="130" y="239"/>
                  <a:pt x="127" y="238"/>
                  <a:pt x="125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7" y="238"/>
                  <a:pt x="130" y="238"/>
                  <a:pt x="133" y="238"/>
                </a:cubicBezTo>
                <a:cubicBezTo>
                  <a:pt x="133" y="239"/>
                  <a:pt x="133" y="239"/>
                  <a:pt x="132" y="240"/>
                </a:cubicBezTo>
                <a:close/>
                <a:moveTo>
                  <a:pt x="120" y="228"/>
                </a:moveTo>
                <a:cubicBezTo>
                  <a:pt x="121" y="228"/>
                  <a:pt x="123" y="229"/>
                  <a:pt x="124" y="229"/>
                </a:cubicBezTo>
                <a:cubicBezTo>
                  <a:pt x="126" y="230"/>
                  <a:pt x="129" y="230"/>
                  <a:pt x="131" y="231"/>
                </a:cubicBezTo>
                <a:cubicBezTo>
                  <a:pt x="131" y="232"/>
                  <a:pt x="132" y="233"/>
                  <a:pt x="132" y="234"/>
                </a:cubicBezTo>
                <a:cubicBezTo>
                  <a:pt x="128" y="231"/>
                  <a:pt x="123" y="229"/>
                  <a:pt x="119" y="228"/>
                </a:cubicBezTo>
                <a:cubicBezTo>
                  <a:pt x="115" y="226"/>
                  <a:pt x="119" y="228"/>
                  <a:pt x="120" y="228"/>
                </a:cubicBezTo>
                <a:close/>
                <a:moveTo>
                  <a:pt x="130" y="229"/>
                </a:moveTo>
                <a:cubicBezTo>
                  <a:pt x="127" y="227"/>
                  <a:pt x="123" y="226"/>
                  <a:pt x="119" y="225"/>
                </a:cubicBezTo>
                <a:cubicBezTo>
                  <a:pt x="122" y="226"/>
                  <a:pt x="126" y="227"/>
                  <a:pt x="130" y="227"/>
                </a:cubicBezTo>
                <a:cubicBezTo>
                  <a:pt x="130" y="228"/>
                  <a:pt x="130" y="229"/>
                  <a:pt x="130" y="229"/>
                </a:cubicBezTo>
                <a:close/>
                <a:moveTo>
                  <a:pt x="129" y="225"/>
                </a:moveTo>
                <a:cubicBezTo>
                  <a:pt x="126" y="224"/>
                  <a:pt x="124" y="224"/>
                  <a:pt x="121" y="223"/>
                </a:cubicBezTo>
                <a:cubicBezTo>
                  <a:pt x="121" y="223"/>
                  <a:pt x="121" y="222"/>
                  <a:pt x="121" y="222"/>
                </a:cubicBezTo>
                <a:cubicBezTo>
                  <a:pt x="121" y="223"/>
                  <a:pt x="122" y="223"/>
                  <a:pt x="122" y="223"/>
                </a:cubicBezTo>
                <a:cubicBezTo>
                  <a:pt x="124" y="223"/>
                  <a:pt x="126" y="224"/>
                  <a:pt x="128" y="224"/>
                </a:cubicBezTo>
                <a:cubicBezTo>
                  <a:pt x="129" y="224"/>
                  <a:pt x="129" y="225"/>
                  <a:pt x="129" y="225"/>
                </a:cubicBezTo>
                <a:close/>
                <a:moveTo>
                  <a:pt x="178" y="259"/>
                </a:moveTo>
                <a:cubicBezTo>
                  <a:pt x="169" y="256"/>
                  <a:pt x="160" y="254"/>
                  <a:pt x="151" y="251"/>
                </a:cubicBezTo>
                <a:cubicBezTo>
                  <a:pt x="145" y="250"/>
                  <a:pt x="139" y="247"/>
                  <a:pt x="132" y="246"/>
                </a:cubicBezTo>
                <a:cubicBezTo>
                  <a:pt x="133" y="246"/>
                  <a:pt x="133" y="246"/>
                  <a:pt x="133" y="245"/>
                </a:cubicBezTo>
                <a:cubicBezTo>
                  <a:pt x="140" y="247"/>
                  <a:pt x="147" y="248"/>
                  <a:pt x="153" y="250"/>
                </a:cubicBezTo>
                <a:cubicBezTo>
                  <a:pt x="162" y="252"/>
                  <a:pt x="170" y="255"/>
                  <a:pt x="178" y="259"/>
                </a:cubicBezTo>
                <a:close/>
                <a:moveTo>
                  <a:pt x="187" y="267"/>
                </a:moveTo>
                <a:cubicBezTo>
                  <a:pt x="169" y="259"/>
                  <a:pt x="150" y="255"/>
                  <a:pt x="132" y="247"/>
                </a:cubicBezTo>
                <a:cubicBezTo>
                  <a:pt x="131" y="247"/>
                  <a:pt x="130" y="246"/>
                  <a:pt x="129" y="246"/>
                </a:cubicBezTo>
                <a:cubicBezTo>
                  <a:pt x="129" y="246"/>
                  <a:pt x="130" y="246"/>
                  <a:pt x="130" y="246"/>
                </a:cubicBezTo>
                <a:cubicBezTo>
                  <a:pt x="131" y="246"/>
                  <a:pt x="132" y="246"/>
                  <a:pt x="133" y="246"/>
                </a:cubicBezTo>
                <a:cubicBezTo>
                  <a:pt x="137" y="248"/>
                  <a:pt x="142" y="250"/>
                  <a:pt x="147" y="251"/>
                </a:cubicBezTo>
                <a:cubicBezTo>
                  <a:pt x="158" y="254"/>
                  <a:pt x="168" y="257"/>
                  <a:pt x="178" y="260"/>
                </a:cubicBezTo>
                <a:cubicBezTo>
                  <a:pt x="179" y="260"/>
                  <a:pt x="179" y="260"/>
                  <a:pt x="179" y="260"/>
                </a:cubicBezTo>
                <a:cubicBezTo>
                  <a:pt x="179" y="260"/>
                  <a:pt x="180" y="261"/>
                  <a:pt x="180" y="261"/>
                </a:cubicBezTo>
                <a:cubicBezTo>
                  <a:pt x="181" y="262"/>
                  <a:pt x="185" y="265"/>
                  <a:pt x="187" y="267"/>
                </a:cubicBezTo>
                <a:close/>
                <a:moveTo>
                  <a:pt x="173" y="262"/>
                </a:moveTo>
                <a:cubicBezTo>
                  <a:pt x="176" y="263"/>
                  <a:pt x="179" y="264"/>
                  <a:pt x="182" y="266"/>
                </a:cubicBezTo>
                <a:cubicBezTo>
                  <a:pt x="183" y="266"/>
                  <a:pt x="184" y="267"/>
                  <a:pt x="185" y="267"/>
                </a:cubicBezTo>
                <a:cubicBezTo>
                  <a:pt x="176" y="264"/>
                  <a:pt x="168" y="261"/>
                  <a:pt x="160" y="258"/>
                </a:cubicBezTo>
                <a:cubicBezTo>
                  <a:pt x="164" y="259"/>
                  <a:pt x="168" y="260"/>
                  <a:pt x="173" y="262"/>
                </a:cubicBezTo>
                <a:close/>
                <a:moveTo>
                  <a:pt x="187" y="269"/>
                </a:moveTo>
                <a:cubicBezTo>
                  <a:pt x="186" y="269"/>
                  <a:pt x="185" y="270"/>
                  <a:pt x="185" y="270"/>
                </a:cubicBezTo>
                <a:cubicBezTo>
                  <a:pt x="178" y="267"/>
                  <a:pt x="172" y="265"/>
                  <a:pt x="165" y="263"/>
                </a:cubicBezTo>
                <a:cubicBezTo>
                  <a:pt x="162" y="262"/>
                  <a:pt x="158" y="260"/>
                  <a:pt x="155" y="259"/>
                </a:cubicBezTo>
                <a:cubicBezTo>
                  <a:pt x="144" y="256"/>
                  <a:pt x="134" y="253"/>
                  <a:pt x="123" y="248"/>
                </a:cubicBezTo>
                <a:cubicBezTo>
                  <a:pt x="124" y="248"/>
                  <a:pt x="125" y="249"/>
                  <a:pt x="126" y="249"/>
                </a:cubicBezTo>
                <a:cubicBezTo>
                  <a:pt x="129" y="250"/>
                  <a:pt x="131" y="250"/>
                  <a:pt x="134" y="251"/>
                </a:cubicBezTo>
                <a:cubicBezTo>
                  <a:pt x="141" y="253"/>
                  <a:pt x="147" y="254"/>
                  <a:pt x="153" y="256"/>
                </a:cubicBezTo>
                <a:cubicBezTo>
                  <a:pt x="164" y="260"/>
                  <a:pt x="175" y="265"/>
                  <a:pt x="187" y="268"/>
                </a:cubicBezTo>
                <a:cubicBezTo>
                  <a:pt x="187" y="269"/>
                  <a:pt x="187" y="269"/>
                  <a:pt x="187" y="269"/>
                </a:cubicBezTo>
                <a:close/>
                <a:moveTo>
                  <a:pt x="171" y="273"/>
                </a:moveTo>
                <a:cubicBezTo>
                  <a:pt x="171" y="273"/>
                  <a:pt x="171" y="273"/>
                  <a:pt x="171" y="273"/>
                </a:cubicBezTo>
                <a:cubicBezTo>
                  <a:pt x="159" y="268"/>
                  <a:pt x="147" y="265"/>
                  <a:pt x="135" y="260"/>
                </a:cubicBezTo>
                <a:cubicBezTo>
                  <a:pt x="128" y="258"/>
                  <a:pt x="122" y="256"/>
                  <a:pt x="115" y="254"/>
                </a:cubicBezTo>
                <a:cubicBezTo>
                  <a:pt x="122" y="255"/>
                  <a:pt x="129" y="257"/>
                  <a:pt x="135" y="259"/>
                </a:cubicBezTo>
                <a:cubicBezTo>
                  <a:pt x="149" y="264"/>
                  <a:pt x="163" y="269"/>
                  <a:pt x="177" y="272"/>
                </a:cubicBezTo>
                <a:cubicBezTo>
                  <a:pt x="175" y="272"/>
                  <a:pt x="173" y="273"/>
                  <a:pt x="171" y="273"/>
                </a:cubicBezTo>
                <a:close/>
                <a:moveTo>
                  <a:pt x="160" y="274"/>
                </a:moveTo>
                <a:cubicBezTo>
                  <a:pt x="159" y="274"/>
                  <a:pt x="159" y="274"/>
                  <a:pt x="158" y="274"/>
                </a:cubicBezTo>
                <a:cubicBezTo>
                  <a:pt x="158" y="274"/>
                  <a:pt x="158" y="274"/>
                  <a:pt x="158" y="274"/>
                </a:cubicBezTo>
                <a:cubicBezTo>
                  <a:pt x="147" y="269"/>
                  <a:pt x="134" y="267"/>
                  <a:pt x="123" y="262"/>
                </a:cubicBezTo>
                <a:cubicBezTo>
                  <a:pt x="116" y="259"/>
                  <a:pt x="109" y="257"/>
                  <a:pt x="103" y="254"/>
                </a:cubicBezTo>
                <a:cubicBezTo>
                  <a:pt x="101" y="254"/>
                  <a:pt x="99" y="253"/>
                  <a:pt x="97" y="252"/>
                </a:cubicBezTo>
                <a:cubicBezTo>
                  <a:pt x="110" y="256"/>
                  <a:pt x="123" y="260"/>
                  <a:pt x="135" y="264"/>
                </a:cubicBezTo>
                <a:cubicBezTo>
                  <a:pt x="146" y="268"/>
                  <a:pt x="157" y="271"/>
                  <a:pt x="168" y="273"/>
                </a:cubicBezTo>
                <a:cubicBezTo>
                  <a:pt x="165" y="273"/>
                  <a:pt x="162" y="274"/>
                  <a:pt x="160" y="274"/>
                </a:cubicBezTo>
                <a:close/>
                <a:moveTo>
                  <a:pt x="111" y="276"/>
                </a:moveTo>
                <a:cubicBezTo>
                  <a:pt x="105" y="272"/>
                  <a:pt x="98" y="270"/>
                  <a:pt x="91" y="267"/>
                </a:cubicBezTo>
                <a:cubicBezTo>
                  <a:pt x="86" y="265"/>
                  <a:pt x="81" y="263"/>
                  <a:pt x="76" y="261"/>
                </a:cubicBezTo>
                <a:cubicBezTo>
                  <a:pt x="75" y="261"/>
                  <a:pt x="74" y="260"/>
                  <a:pt x="73" y="260"/>
                </a:cubicBezTo>
                <a:cubicBezTo>
                  <a:pt x="81" y="263"/>
                  <a:pt x="89" y="266"/>
                  <a:pt x="97" y="268"/>
                </a:cubicBezTo>
                <a:cubicBezTo>
                  <a:pt x="105" y="271"/>
                  <a:pt x="113" y="273"/>
                  <a:pt x="121" y="276"/>
                </a:cubicBezTo>
                <a:cubicBezTo>
                  <a:pt x="118" y="276"/>
                  <a:pt x="114" y="276"/>
                  <a:pt x="111" y="276"/>
                </a:cubicBezTo>
                <a:close/>
                <a:moveTo>
                  <a:pt x="98" y="276"/>
                </a:moveTo>
                <a:cubicBezTo>
                  <a:pt x="97" y="276"/>
                  <a:pt x="97" y="276"/>
                  <a:pt x="96" y="276"/>
                </a:cubicBezTo>
                <a:cubicBezTo>
                  <a:pt x="91" y="272"/>
                  <a:pt x="86" y="269"/>
                  <a:pt x="80" y="267"/>
                </a:cubicBezTo>
                <a:cubicBezTo>
                  <a:pt x="76" y="266"/>
                  <a:pt x="72" y="264"/>
                  <a:pt x="69" y="262"/>
                </a:cubicBezTo>
                <a:cubicBezTo>
                  <a:pt x="67" y="262"/>
                  <a:pt x="66" y="261"/>
                  <a:pt x="64" y="260"/>
                </a:cubicBezTo>
                <a:cubicBezTo>
                  <a:pt x="66" y="261"/>
                  <a:pt x="67" y="261"/>
                  <a:pt x="69" y="262"/>
                </a:cubicBezTo>
                <a:cubicBezTo>
                  <a:pt x="75" y="265"/>
                  <a:pt x="82" y="267"/>
                  <a:pt x="88" y="270"/>
                </a:cubicBezTo>
                <a:cubicBezTo>
                  <a:pt x="94" y="272"/>
                  <a:pt x="100" y="274"/>
                  <a:pt x="106" y="276"/>
                </a:cubicBezTo>
                <a:cubicBezTo>
                  <a:pt x="104" y="276"/>
                  <a:pt x="101" y="276"/>
                  <a:pt x="98" y="276"/>
                </a:cubicBezTo>
                <a:close/>
                <a:moveTo>
                  <a:pt x="55" y="269"/>
                </a:moveTo>
                <a:cubicBezTo>
                  <a:pt x="58" y="270"/>
                  <a:pt x="61" y="271"/>
                  <a:pt x="64" y="272"/>
                </a:cubicBezTo>
                <a:cubicBezTo>
                  <a:pt x="61" y="272"/>
                  <a:pt x="57" y="270"/>
                  <a:pt x="55" y="269"/>
                </a:cubicBezTo>
                <a:close/>
                <a:moveTo>
                  <a:pt x="59" y="262"/>
                </a:moveTo>
                <a:cubicBezTo>
                  <a:pt x="59" y="262"/>
                  <a:pt x="59" y="262"/>
                  <a:pt x="59" y="262"/>
                </a:cubicBezTo>
                <a:cubicBezTo>
                  <a:pt x="60" y="264"/>
                  <a:pt x="62" y="264"/>
                  <a:pt x="64" y="265"/>
                </a:cubicBezTo>
                <a:cubicBezTo>
                  <a:pt x="65" y="266"/>
                  <a:pt x="67" y="267"/>
                  <a:pt x="68" y="267"/>
                </a:cubicBezTo>
                <a:cubicBezTo>
                  <a:pt x="72" y="269"/>
                  <a:pt x="76" y="271"/>
                  <a:pt x="80" y="273"/>
                </a:cubicBezTo>
                <a:cubicBezTo>
                  <a:pt x="79" y="273"/>
                  <a:pt x="79" y="273"/>
                  <a:pt x="78" y="272"/>
                </a:cubicBezTo>
                <a:cubicBezTo>
                  <a:pt x="75" y="271"/>
                  <a:pt x="73" y="270"/>
                  <a:pt x="70" y="270"/>
                </a:cubicBezTo>
                <a:cubicBezTo>
                  <a:pt x="65" y="268"/>
                  <a:pt x="60" y="267"/>
                  <a:pt x="56" y="265"/>
                </a:cubicBezTo>
                <a:cubicBezTo>
                  <a:pt x="56" y="264"/>
                  <a:pt x="57" y="263"/>
                  <a:pt x="59" y="262"/>
                </a:cubicBezTo>
                <a:close/>
                <a:moveTo>
                  <a:pt x="76" y="254"/>
                </a:moveTo>
                <a:cubicBezTo>
                  <a:pt x="77" y="254"/>
                  <a:pt x="78" y="253"/>
                  <a:pt x="79" y="253"/>
                </a:cubicBezTo>
                <a:cubicBezTo>
                  <a:pt x="79" y="253"/>
                  <a:pt x="79" y="253"/>
                  <a:pt x="79" y="253"/>
                </a:cubicBezTo>
                <a:cubicBezTo>
                  <a:pt x="89" y="259"/>
                  <a:pt x="100" y="262"/>
                  <a:pt x="111" y="266"/>
                </a:cubicBezTo>
                <a:cubicBezTo>
                  <a:pt x="116" y="267"/>
                  <a:pt x="121" y="268"/>
                  <a:pt x="125" y="270"/>
                </a:cubicBezTo>
                <a:cubicBezTo>
                  <a:pt x="128" y="271"/>
                  <a:pt x="131" y="272"/>
                  <a:pt x="134" y="273"/>
                </a:cubicBezTo>
                <a:cubicBezTo>
                  <a:pt x="134" y="273"/>
                  <a:pt x="137" y="275"/>
                  <a:pt x="138" y="275"/>
                </a:cubicBezTo>
                <a:cubicBezTo>
                  <a:pt x="137" y="275"/>
                  <a:pt x="137" y="276"/>
                  <a:pt x="137" y="276"/>
                </a:cubicBezTo>
                <a:cubicBezTo>
                  <a:pt x="131" y="275"/>
                  <a:pt x="127" y="273"/>
                  <a:pt x="122" y="271"/>
                </a:cubicBezTo>
                <a:cubicBezTo>
                  <a:pt x="116" y="269"/>
                  <a:pt x="111" y="267"/>
                  <a:pt x="105" y="266"/>
                </a:cubicBezTo>
                <a:cubicBezTo>
                  <a:pt x="94" y="263"/>
                  <a:pt x="84" y="259"/>
                  <a:pt x="74" y="255"/>
                </a:cubicBezTo>
                <a:cubicBezTo>
                  <a:pt x="75" y="255"/>
                  <a:pt x="76" y="254"/>
                  <a:pt x="76" y="254"/>
                </a:cubicBezTo>
                <a:close/>
                <a:moveTo>
                  <a:pt x="114" y="234"/>
                </a:moveTo>
                <a:cubicBezTo>
                  <a:pt x="117" y="235"/>
                  <a:pt x="120" y="236"/>
                  <a:pt x="123" y="237"/>
                </a:cubicBezTo>
                <a:cubicBezTo>
                  <a:pt x="126" y="238"/>
                  <a:pt x="129" y="240"/>
                  <a:pt x="132" y="240"/>
                </a:cubicBezTo>
                <a:cubicBezTo>
                  <a:pt x="132" y="240"/>
                  <a:pt x="132" y="240"/>
                  <a:pt x="132" y="240"/>
                </a:cubicBezTo>
                <a:cubicBezTo>
                  <a:pt x="126" y="240"/>
                  <a:pt x="121" y="237"/>
                  <a:pt x="115" y="236"/>
                </a:cubicBezTo>
                <a:cubicBezTo>
                  <a:pt x="114" y="236"/>
                  <a:pt x="114" y="237"/>
                  <a:pt x="114" y="237"/>
                </a:cubicBezTo>
                <a:cubicBezTo>
                  <a:pt x="119" y="240"/>
                  <a:pt x="125" y="241"/>
                  <a:pt x="130" y="243"/>
                </a:cubicBezTo>
                <a:cubicBezTo>
                  <a:pt x="130" y="243"/>
                  <a:pt x="131" y="243"/>
                  <a:pt x="131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29" y="242"/>
                  <a:pt x="127" y="242"/>
                  <a:pt x="127" y="242"/>
                </a:cubicBezTo>
                <a:cubicBezTo>
                  <a:pt x="125" y="241"/>
                  <a:pt x="124" y="241"/>
                  <a:pt x="122" y="241"/>
                </a:cubicBezTo>
                <a:cubicBezTo>
                  <a:pt x="119" y="240"/>
                  <a:pt x="116" y="239"/>
                  <a:pt x="113" y="239"/>
                </a:cubicBezTo>
                <a:cubicBezTo>
                  <a:pt x="113" y="237"/>
                  <a:pt x="113" y="236"/>
                  <a:pt x="114" y="234"/>
                </a:cubicBezTo>
                <a:close/>
                <a:moveTo>
                  <a:pt x="11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7" y="221"/>
                  <a:pt x="117" y="222"/>
                  <a:pt x="117" y="222"/>
                </a:cubicBezTo>
                <a:cubicBezTo>
                  <a:pt x="121" y="224"/>
                  <a:pt x="126" y="224"/>
                  <a:pt x="129" y="226"/>
                </a:cubicBezTo>
                <a:cubicBezTo>
                  <a:pt x="129" y="226"/>
                  <a:pt x="129" y="226"/>
                  <a:pt x="129" y="226"/>
                </a:cubicBezTo>
                <a:cubicBezTo>
                  <a:pt x="128" y="226"/>
                  <a:pt x="125" y="226"/>
                  <a:pt x="124" y="225"/>
                </a:cubicBezTo>
                <a:cubicBezTo>
                  <a:pt x="122" y="225"/>
                  <a:pt x="120" y="224"/>
                  <a:pt x="118" y="224"/>
                </a:cubicBezTo>
                <a:cubicBezTo>
                  <a:pt x="117" y="224"/>
                  <a:pt x="117" y="224"/>
                  <a:pt x="117" y="225"/>
                </a:cubicBezTo>
                <a:cubicBezTo>
                  <a:pt x="119" y="226"/>
                  <a:pt x="122" y="226"/>
                  <a:pt x="124" y="227"/>
                </a:cubicBezTo>
                <a:cubicBezTo>
                  <a:pt x="126" y="228"/>
                  <a:pt x="128" y="229"/>
                  <a:pt x="130" y="230"/>
                </a:cubicBezTo>
                <a:cubicBezTo>
                  <a:pt x="125" y="229"/>
                  <a:pt x="121" y="227"/>
                  <a:pt x="116" y="226"/>
                </a:cubicBezTo>
                <a:cubicBezTo>
                  <a:pt x="115" y="226"/>
                  <a:pt x="115" y="226"/>
                  <a:pt x="115" y="226"/>
                </a:cubicBezTo>
                <a:cubicBezTo>
                  <a:pt x="116" y="225"/>
                  <a:pt x="117" y="223"/>
                  <a:pt x="117" y="221"/>
                </a:cubicBezTo>
                <a:close/>
                <a:moveTo>
                  <a:pt x="16" y="73"/>
                </a:moveTo>
                <a:cubicBezTo>
                  <a:pt x="22" y="60"/>
                  <a:pt x="29" y="47"/>
                  <a:pt x="39" y="36"/>
                </a:cubicBezTo>
                <a:cubicBezTo>
                  <a:pt x="49" y="26"/>
                  <a:pt x="60" y="19"/>
                  <a:pt x="73" y="13"/>
                </a:cubicBezTo>
                <a:cubicBezTo>
                  <a:pt x="74" y="16"/>
                  <a:pt x="77" y="19"/>
                  <a:pt x="78" y="21"/>
                </a:cubicBezTo>
                <a:cubicBezTo>
                  <a:pt x="43" y="37"/>
                  <a:pt x="18" y="72"/>
                  <a:pt x="18" y="111"/>
                </a:cubicBezTo>
                <a:cubicBezTo>
                  <a:pt x="18" y="159"/>
                  <a:pt x="55" y="200"/>
                  <a:pt x="102" y="209"/>
                </a:cubicBezTo>
                <a:cubicBezTo>
                  <a:pt x="121" y="213"/>
                  <a:pt x="140" y="211"/>
                  <a:pt x="158" y="205"/>
                </a:cubicBezTo>
                <a:cubicBezTo>
                  <a:pt x="159" y="207"/>
                  <a:pt x="160" y="209"/>
                  <a:pt x="161" y="212"/>
                </a:cubicBezTo>
                <a:cubicBezTo>
                  <a:pt x="150" y="217"/>
                  <a:pt x="136" y="218"/>
                  <a:pt x="123" y="218"/>
                </a:cubicBezTo>
                <a:cubicBezTo>
                  <a:pt x="113" y="218"/>
                  <a:pt x="103" y="218"/>
                  <a:pt x="93" y="215"/>
                </a:cubicBezTo>
                <a:cubicBezTo>
                  <a:pt x="61" y="208"/>
                  <a:pt x="33" y="189"/>
                  <a:pt x="19" y="158"/>
                </a:cubicBezTo>
                <a:cubicBezTo>
                  <a:pt x="7" y="131"/>
                  <a:pt x="5" y="101"/>
                  <a:pt x="16" y="7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18786" tIns="59392" rIns="118786" bIns="59392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2547" y="1411220"/>
            <a:ext cx="1427862" cy="12515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图标"/>
          <p:cNvSpPr>
            <a:spLocks noEditPoints="1"/>
          </p:cNvSpPr>
          <p:nvPr/>
        </p:nvSpPr>
        <p:spPr>
          <a:xfrm>
            <a:off x="7614232" y="6955594"/>
            <a:ext cx="850839" cy="447078"/>
          </a:xfrm>
          <a:custGeom>
            <a:avLst/>
            <a:gdLst/>
            <a:ahLst/>
            <a:cxnLst>
              <a:cxn ang="0">
                <a:pos x="138757" y="271324"/>
              </a:cxn>
              <a:cxn ang="0">
                <a:pos x="4081" y="337578"/>
              </a:cxn>
              <a:cxn ang="0">
                <a:pos x="89784" y="454310"/>
              </a:cxn>
              <a:cxn ang="0">
                <a:pos x="669299" y="208225"/>
              </a:cxn>
              <a:cxn ang="0">
                <a:pos x="873353" y="116732"/>
              </a:cxn>
              <a:cxn ang="0">
                <a:pos x="775407" y="3155"/>
              </a:cxn>
              <a:cxn ang="0">
                <a:pos x="779488" y="75718"/>
              </a:cxn>
              <a:cxn ang="0">
                <a:pos x="779488" y="9465"/>
              </a:cxn>
              <a:cxn ang="0">
                <a:pos x="473406" y="277634"/>
              </a:cxn>
              <a:cxn ang="0">
                <a:pos x="85703" y="444845"/>
              </a:cxn>
              <a:cxn ang="0">
                <a:pos x="32649" y="334423"/>
              </a:cxn>
              <a:cxn ang="0">
                <a:pos x="40811" y="328113"/>
              </a:cxn>
              <a:cxn ang="0">
                <a:pos x="57135" y="318648"/>
              </a:cxn>
              <a:cxn ang="0">
                <a:pos x="106108" y="365972"/>
              </a:cxn>
              <a:cxn ang="0">
                <a:pos x="89784" y="302873"/>
              </a:cxn>
              <a:cxn ang="0">
                <a:pos x="97946" y="299718"/>
              </a:cxn>
              <a:cxn ang="0">
                <a:pos x="159162" y="343887"/>
              </a:cxn>
              <a:cxn ang="0">
                <a:pos x="171406" y="268169"/>
              </a:cxn>
              <a:cxn ang="0">
                <a:pos x="220379" y="318648"/>
              </a:cxn>
              <a:cxn ang="0">
                <a:pos x="208136" y="252394"/>
              </a:cxn>
              <a:cxn ang="0">
                <a:pos x="244865" y="290254"/>
              </a:cxn>
              <a:cxn ang="0">
                <a:pos x="232622" y="242930"/>
              </a:cxn>
              <a:cxn ang="0">
                <a:pos x="285676" y="293409"/>
              </a:cxn>
              <a:cxn ang="0">
                <a:pos x="269352" y="227155"/>
              </a:cxn>
              <a:cxn ang="0">
                <a:pos x="281595" y="220845"/>
              </a:cxn>
              <a:cxn ang="0">
                <a:pos x="314244" y="246085"/>
              </a:cxn>
              <a:cxn ang="0">
                <a:pos x="322406" y="239775"/>
              </a:cxn>
              <a:cxn ang="0">
                <a:pos x="322406" y="201916"/>
              </a:cxn>
              <a:cxn ang="0">
                <a:pos x="334649" y="198761"/>
              </a:cxn>
              <a:cxn ang="0">
                <a:pos x="391785" y="246085"/>
              </a:cxn>
              <a:cxn ang="0">
                <a:pos x="363217" y="186141"/>
              </a:cxn>
              <a:cxn ang="0">
                <a:pos x="424433" y="220845"/>
              </a:cxn>
              <a:cxn ang="0">
                <a:pos x="408109" y="167211"/>
              </a:cxn>
              <a:cxn ang="0">
                <a:pos x="465244" y="220845"/>
              </a:cxn>
              <a:cxn ang="0">
                <a:pos x="436677" y="154592"/>
              </a:cxn>
              <a:cxn ang="0">
                <a:pos x="493812" y="195606"/>
              </a:cxn>
              <a:cxn ang="0">
                <a:pos x="465244" y="141972"/>
              </a:cxn>
              <a:cxn ang="0">
                <a:pos x="526461" y="186141"/>
              </a:cxn>
              <a:cxn ang="0">
                <a:pos x="506055" y="126197"/>
              </a:cxn>
              <a:cxn ang="0">
                <a:pos x="550947" y="170366"/>
              </a:cxn>
              <a:cxn ang="0">
                <a:pos x="530542" y="116732"/>
              </a:cxn>
              <a:cxn ang="0">
                <a:pos x="587677" y="154592"/>
              </a:cxn>
              <a:cxn ang="0">
                <a:pos x="567271" y="100958"/>
              </a:cxn>
              <a:cxn ang="0">
                <a:pos x="628488" y="151437"/>
              </a:cxn>
              <a:cxn ang="0">
                <a:pos x="628488" y="75718"/>
              </a:cxn>
              <a:cxn ang="0">
                <a:pos x="640731" y="72563"/>
              </a:cxn>
              <a:cxn ang="0">
                <a:pos x="701947" y="107268"/>
              </a:cxn>
              <a:cxn ang="0">
                <a:pos x="701947" y="44169"/>
              </a:cxn>
              <a:cxn ang="0">
                <a:pos x="714191" y="41014"/>
              </a:cxn>
            </a:cxnLst>
            <a:rect l="0" t="0" r="0" b="0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FC838C"/>
          </a:solidFill>
          <a:ln w="9525">
            <a:noFill/>
          </a:ln>
        </p:spPr>
        <p:txBody>
          <a:bodyPr/>
          <a:lstStyle/>
          <a:p>
            <a:endParaRPr lang="zh-CN" altLang="en-US" sz="1950"/>
          </a:p>
        </p:txBody>
      </p:sp>
      <p:pic>
        <p:nvPicPr>
          <p:cNvPr id="44" name="分割线" descr="C:\Users\ABC\Desktop\GR-010 (2).png"/>
          <p:cNvPicPr>
            <a:picLocks noChangeAspect="1"/>
          </p:cNvPicPr>
          <p:nvPr/>
        </p:nvPicPr>
        <p:blipFill>
          <a:blip r:embed="rId4" cstate="print"/>
          <a:srcRect t="24242" b="18205"/>
          <a:stretch>
            <a:fillRect/>
          </a:stretch>
        </p:blipFill>
        <p:spPr>
          <a:xfrm>
            <a:off x="1228302" y="2662727"/>
            <a:ext cx="9422652" cy="250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分割线"/>
          <p:cNvPicPr>
            <a:picLocks noChangeAspect="1"/>
          </p:cNvPicPr>
          <p:nvPr/>
        </p:nvPicPr>
        <p:blipFill>
          <a:blip r:embed="rId5" cstate="print"/>
          <a:srcRect t="42198" b="27911"/>
          <a:stretch>
            <a:fillRect/>
          </a:stretch>
        </p:blipFill>
        <p:spPr>
          <a:xfrm>
            <a:off x="3507003" y="5821659"/>
            <a:ext cx="5346361" cy="5213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标题"/>
          <p:cNvSpPr txBox="1"/>
          <p:nvPr/>
        </p:nvSpPr>
        <p:spPr>
          <a:xfrm>
            <a:off x="1706777" y="2200180"/>
            <a:ext cx="8242935" cy="522605"/>
          </a:xfrm>
          <a:prstGeom prst="rect">
            <a:avLst/>
          </a:prstGeom>
          <a:noFill/>
        </p:spPr>
        <p:txBody>
          <a:bodyPr wrap="none" lIns="118786" tIns="59392" rIns="118786" bIns="59392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6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30" b="1" i="0" u="none" strike="noStrike" kern="1200" cap="none" spc="213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微软雅黑" panose="020B0503020204020204" charset="-122"/>
              </a:rPr>
              <a:t>苏教版小学科学六年级上册第三单元  化石的奥秘</a:t>
            </a:r>
          </a:p>
        </p:txBody>
      </p:sp>
      <p:sp>
        <p:nvSpPr>
          <p:cNvPr id="37" name="文本"/>
          <p:cNvSpPr/>
          <p:nvPr/>
        </p:nvSpPr>
        <p:spPr>
          <a:xfrm>
            <a:off x="2605370" y="3583798"/>
            <a:ext cx="7446645" cy="1558290"/>
          </a:xfrm>
          <a:prstGeom prst="rect">
            <a:avLst/>
          </a:prstGeom>
          <a:noFill/>
        </p:spPr>
        <p:txBody>
          <a:bodyPr wrap="none" lIns="118786" tIns="59392" rIns="118786" bIns="59392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9355" b="1" i="0" u="none" strike="noStrike" kern="1200" cap="none" spc="28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8.消失的恐龙</a:t>
            </a:r>
          </a:p>
        </p:txBody>
      </p:sp>
      <p:pic>
        <p:nvPicPr>
          <p:cNvPr id="30" name="图片" descr="书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9280" y="7062336"/>
            <a:ext cx="1751181" cy="9204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rot="7792474">
            <a:off x="5234978" y="7063883"/>
            <a:ext cx="799789" cy="7812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5730" y="1424940"/>
            <a:ext cx="9035413" cy="6518910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12115" y="333375"/>
            <a:ext cx="7330440" cy="103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人类发现与研究恐龙化石的历史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5670" y="1880870"/>
            <a:ext cx="9970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要求：</a:t>
            </a:r>
          </a:p>
          <a:p>
            <a:pPr algn="just">
              <a:lnSpc>
                <a:spcPct val="150000"/>
              </a:lnSpc>
            </a:pPr>
            <a:r>
              <a:rPr 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认真阅读</a:t>
            </a:r>
            <a:r>
              <a:rPr 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课本27页“恐龙化石的发现与研究”这段文字资料，初步了解人类发现与研究恐龙化石的历史。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9175" y="4356100"/>
            <a:ext cx="4761865" cy="3571240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（主题）灰+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A5A5"/>
      </a:accent1>
      <a:accent2>
        <a:srgbClr val="3B9C75"/>
      </a:accent2>
      <a:accent3>
        <a:srgbClr val="73BEAF"/>
      </a:accent3>
      <a:accent4>
        <a:srgbClr val="D398D0"/>
      </a:accent4>
      <a:accent5>
        <a:srgbClr val="CCFF99"/>
      </a:accent5>
      <a:accent6>
        <a:srgbClr val="EE8A86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661</Words>
  <Application>Microsoft Office PowerPoint</Application>
  <PresentationFormat>自定义</PresentationFormat>
  <Paragraphs>53</Paragraphs>
  <Slides>29</Slides>
  <Notes>26</Notes>
  <HiddenSlides>0</HiddenSlides>
  <MMClips>3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  <vt:variant>
        <vt:lpstr>自定义放映</vt:lpstr>
      </vt:variant>
      <vt:variant>
        <vt:i4>1</vt:i4>
      </vt:variant>
    </vt:vector>
  </HeadingPairs>
  <TitlesOfParts>
    <vt:vector size="32" baseType="lpstr">
      <vt:lpstr>Office 主题​​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自定义放映 1</vt:lpstr>
    </vt:vector>
  </TitlesOfParts>
  <Company>学科网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rbm.xkw.com</dc:creator>
  <cp:lastModifiedBy>微软用户</cp:lastModifiedBy>
  <cp:revision>84</cp:revision>
  <cp:lastPrinted>2021-08-25T15:35:00Z</cp:lastPrinted>
  <dcterms:created xsi:type="dcterms:W3CDTF">2021-08-25T15:35:00Z</dcterms:created>
  <dcterms:modified xsi:type="dcterms:W3CDTF">2023-10-10T02:06:01Z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2052-11.1.0.9912</vt:lpwstr>
  </property>
</Properties>
</file>