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9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0"/>
            <a:ext cx="1213929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0"/>
            <a:ext cx="121780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2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85"/>
            <a:ext cx="12192000" cy="6843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85"/>
            <a:ext cx="12192000" cy="6843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commondata" val="eyJoZGlkIjoiYWU0MThkNDJmYmU1MDFmMmIwMzZmYTY0MzBlZjIwYTk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155</cp:revision>
  <dcterms:created xsi:type="dcterms:W3CDTF">2019-06-19T02:08:00Z</dcterms:created>
  <dcterms:modified xsi:type="dcterms:W3CDTF">2023-12-04T01:33:35Z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4E5FE276776D4DF1A883AB47869B0B50_11</vt:lpwstr>
  </property>
</Properties>
</file>