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910" r:id="rId3"/>
    <p:sldId id="931" r:id="rId4"/>
    <p:sldId id="261" r:id="rId5"/>
    <p:sldId id="936" r:id="rId6"/>
    <p:sldId id="960" r:id="rId7"/>
    <p:sldId id="654" r:id="rId8"/>
    <p:sldId id="969" r:id="rId9"/>
    <p:sldId id="932" r:id="rId10"/>
    <p:sldId id="939" r:id="rId11"/>
    <p:sldId id="933" r:id="rId12"/>
    <p:sldId id="945" r:id="rId13"/>
    <p:sldId id="934" r:id="rId14"/>
    <p:sldId id="937" r:id="rId15"/>
    <p:sldId id="935" r:id="rId16"/>
  </p:sldIdLst>
  <p:sldSz cx="12192000" cy="6858000"/>
  <p:notesSz cx="6858000" cy="9144000"/>
  <p:embeddedFontLst>
    <p:embeddedFont>
      <p:font typeface="汉仪超粗宋简" panose="02010600000101010101" charset="-122"/>
      <p:regular r:id="rId22"/>
    </p:embeddedFont>
    <p:embeddedFont>
      <p:font typeface="汉仪颜楷简" panose="00020600040101010101" charset="-122"/>
      <p:regular r:id="rId23"/>
    </p:embeddedFont>
    <p:embeddedFont>
      <p:font typeface="微软雅黑" panose="020B0503020204020204" charset="-122"/>
      <p:regular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  <p:embeddedFont>
      <p:font typeface="Segoe Print" panose="02000600000000000000" charset="0"/>
      <p:regular r:id="rId29"/>
      <p:bold r:id="rId30"/>
    </p:embeddedFont>
    <p:embeddedFont>
      <p:font typeface="站酷快乐体2016修订版" panose="02010600030101010101" charset="-122"/>
      <p:regular r:id="rId31"/>
    </p:embeddedFont>
    <p:embeddedFont>
      <p:font typeface="等线" panose="02010600030101010101" charset="-122"/>
      <p:regular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clrMru>
    <a:srgbClr val="D8090F"/>
    <a:srgbClr val="DC0000"/>
    <a:srgbClr val="E7AC17"/>
    <a:srgbClr val="FFCE53"/>
    <a:srgbClr val="FFD469"/>
    <a:srgbClr val="FA8A83"/>
    <a:srgbClr val="D39D15"/>
    <a:srgbClr val="96BADB"/>
    <a:srgbClr val="FF7F6D"/>
    <a:srgbClr val="FFB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33" autoAdjust="0"/>
    <p:restoredTop sz="94660"/>
  </p:normalViewPr>
  <p:slideViewPr>
    <p:cSldViewPr snapToGrid="0">
      <p:cViewPr>
        <p:scale>
          <a:sx n="50" d="100"/>
          <a:sy n="50" d="100"/>
        </p:scale>
        <p:origin x="2082" y="114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14.xml"/><Relationship Id="rId32" Type="http://schemas.openxmlformats.org/officeDocument/2006/relationships/font" Target="fonts/font11.fntdata"/><Relationship Id="rId31" Type="http://schemas.openxmlformats.org/officeDocument/2006/relationships/font" Target="fonts/font10.fntdata"/><Relationship Id="rId30" Type="http://schemas.openxmlformats.org/officeDocument/2006/relationships/font" Target="fonts/font9.fntdata"/><Relationship Id="rId3" Type="http://schemas.openxmlformats.org/officeDocument/2006/relationships/slide" Target="slides/slide1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791BC-9B20-40F2-8F3C-5F931E683C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AABAF-2A40-4B6E-B027-D62BB68B994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任意多边形: 形状 68"/>
          <p:cNvSpPr/>
          <p:nvPr userDrawn="1"/>
        </p:nvSpPr>
        <p:spPr>
          <a:xfrm rot="14718027" flipH="1">
            <a:off x="3502888" y="-2768301"/>
            <a:ext cx="3159857" cy="3279225"/>
          </a:xfrm>
          <a:custGeom>
            <a:avLst/>
            <a:gdLst>
              <a:gd name="connsiteX0" fmla="*/ 1076107 w 1085850"/>
              <a:gd name="connsiteY0" fmla="*/ 545418 h 1076325"/>
              <a:gd name="connsiteX1" fmla="*/ 819885 w 1085850"/>
              <a:gd name="connsiteY1" fmla="*/ 21925 h 1076325"/>
              <a:gd name="connsiteX2" fmla="*/ 394879 w 1085850"/>
              <a:gd name="connsiteY2" fmla="*/ 93362 h 1076325"/>
              <a:gd name="connsiteX3" fmla="*/ 188949 w 1085850"/>
              <a:gd name="connsiteY3" fmla="*/ 409401 h 1076325"/>
              <a:gd name="connsiteX4" fmla="*/ 12165 w 1085850"/>
              <a:gd name="connsiteY4" fmla="*/ 815833 h 1076325"/>
              <a:gd name="connsiteX5" fmla="*/ 36739 w 1085850"/>
              <a:gd name="connsiteY5" fmla="*/ 991284 h 1076325"/>
              <a:gd name="connsiteX6" fmla="*/ 311726 w 1085850"/>
              <a:gd name="connsiteY6" fmla="*/ 1060816 h 1076325"/>
              <a:gd name="connsiteX7" fmla="*/ 596238 w 1085850"/>
              <a:gd name="connsiteY7" fmla="*/ 999856 h 1076325"/>
              <a:gd name="connsiteX8" fmla="*/ 857889 w 1085850"/>
              <a:gd name="connsiteY8" fmla="*/ 949183 h 1076325"/>
              <a:gd name="connsiteX9" fmla="*/ 1060010 w 1085850"/>
              <a:gd name="connsiteY9" fmla="*/ 636573 h 1076325"/>
              <a:gd name="connsiteX10" fmla="*/ 1076107 w 1085850"/>
              <a:gd name="connsiteY10" fmla="*/ 545418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5850" h="1076325">
                <a:moveTo>
                  <a:pt x="1076107" y="545418"/>
                </a:moveTo>
                <a:cubicBezTo>
                  <a:pt x="1104873" y="325772"/>
                  <a:pt x="1074202" y="73645"/>
                  <a:pt x="819885" y="21925"/>
                </a:cubicBezTo>
                <a:cubicBezTo>
                  <a:pt x="680724" y="-6365"/>
                  <a:pt x="508798" y="112"/>
                  <a:pt x="394879" y="93362"/>
                </a:cubicBezTo>
                <a:cubicBezTo>
                  <a:pt x="296486" y="173848"/>
                  <a:pt x="237812" y="294911"/>
                  <a:pt x="188949" y="409401"/>
                </a:cubicBezTo>
                <a:cubicBezTo>
                  <a:pt x="131132" y="544942"/>
                  <a:pt x="37977" y="667815"/>
                  <a:pt x="12165" y="815833"/>
                </a:cubicBezTo>
                <a:cubicBezTo>
                  <a:pt x="1782" y="875269"/>
                  <a:pt x="6354" y="939277"/>
                  <a:pt x="36739" y="991284"/>
                </a:cubicBezTo>
                <a:cubicBezTo>
                  <a:pt x="93222" y="1087772"/>
                  <a:pt x="216095" y="1088439"/>
                  <a:pt x="311726" y="1060816"/>
                </a:cubicBezTo>
                <a:cubicBezTo>
                  <a:pt x="404976" y="1033860"/>
                  <a:pt x="499368" y="1009286"/>
                  <a:pt x="596238" y="999856"/>
                </a:cubicBezTo>
                <a:cubicBezTo>
                  <a:pt x="687582" y="990998"/>
                  <a:pt x="775689" y="998713"/>
                  <a:pt x="857889" y="949183"/>
                </a:cubicBezTo>
                <a:cubicBezTo>
                  <a:pt x="972666" y="880127"/>
                  <a:pt x="1032006" y="763732"/>
                  <a:pt x="1060010" y="636573"/>
                </a:cubicBezTo>
                <a:cubicBezTo>
                  <a:pt x="1066392" y="608474"/>
                  <a:pt x="1071821" y="577708"/>
                  <a:pt x="1076107" y="545418"/>
                </a:cubicBezTo>
                <a:close/>
              </a:path>
            </a:pathLst>
          </a:custGeom>
          <a:solidFill>
            <a:srgbClr val="FFF2D9">
              <a:alpha val="8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7" name="任意多边形: 形状 6"/>
          <p:cNvSpPr/>
          <p:nvPr userDrawn="1"/>
        </p:nvSpPr>
        <p:spPr>
          <a:xfrm rot="3660425" flipV="1">
            <a:off x="-1836050" y="-1714072"/>
            <a:ext cx="3509520" cy="6644691"/>
          </a:xfrm>
          <a:custGeom>
            <a:avLst/>
            <a:gdLst>
              <a:gd name="connsiteX0" fmla="*/ 2321825 w 3509519"/>
              <a:gd name="connsiteY0" fmla="*/ 896999 h 6644690"/>
              <a:gd name="connsiteX1" fmla="*/ 2899024 w 3509519"/>
              <a:gd name="connsiteY1" fmla="*/ 1982611 h 6644690"/>
              <a:gd name="connsiteX2" fmla="*/ 3433407 w 3509519"/>
              <a:gd name="connsiteY2" fmla="*/ 2714462 h 6644690"/>
              <a:gd name="connsiteX3" fmla="*/ 3283434 w 3509519"/>
              <a:gd name="connsiteY3" fmla="*/ 3539668 h 6644690"/>
              <a:gd name="connsiteX4" fmla="*/ 2900896 w 3509519"/>
              <a:gd name="connsiteY4" fmla="*/ 3671158 h 6644690"/>
              <a:gd name="connsiteX5" fmla="*/ 1934842 w 3509519"/>
              <a:gd name="connsiteY5" fmla="*/ 4147516 h 6644690"/>
              <a:gd name="connsiteX6" fmla="*/ 1547157 w 3509519"/>
              <a:gd name="connsiteY6" fmla="*/ 5149601 h 6644690"/>
              <a:gd name="connsiteX7" fmla="*/ 1282306 w 3509519"/>
              <a:gd name="connsiteY7" fmla="*/ 6172977 h 6644690"/>
              <a:gd name="connsiteX8" fmla="*/ 535246 w 3509519"/>
              <a:gd name="connsiteY8" fmla="*/ 6625471 h 6644690"/>
              <a:gd name="connsiteX9" fmla="*/ 271330 w 3509519"/>
              <a:gd name="connsiteY9" fmla="*/ 6303531 h 6644690"/>
              <a:gd name="connsiteX10" fmla="*/ 167448 w 3509519"/>
              <a:gd name="connsiteY10" fmla="*/ 5652633 h 6644690"/>
              <a:gd name="connsiteX11" fmla="*/ 24494 w 3509519"/>
              <a:gd name="connsiteY11" fmla="*/ 3053014 h 6644690"/>
              <a:gd name="connsiteX12" fmla="*/ 196928 w 3509519"/>
              <a:gd name="connsiteY12" fmla="*/ 729712 h 6644690"/>
              <a:gd name="connsiteX13" fmla="*/ 549050 w 3509519"/>
              <a:gd name="connsiteY13" fmla="*/ 164212 h 6644690"/>
              <a:gd name="connsiteX14" fmla="*/ 903511 w 3509519"/>
              <a:gd name="connsiteY14" fmla="*/ 81153 h 6644690"/>
              <a:gd name="connsiteX15" fmla="*/ 1409116 w 3509519"/>
              <a:gd name="connsiteY15" fmla="*/ 31084 h 6644690"/>
              <a:gd name="connsiteX16" fmla="*/ 1847338 w 3509519"/>
              <a:gd name="connsiteY16" fmla="*/ 52609 h 6644690"/>
              <a:gd name="connsiteX17" fmla="*/ 2321825 w 3509519"/>
              <a:gd name="connsiteY17" fmla="*/ 896999 h 664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09519" h="6644690">
                <a:moveTo>
                  <a:pt x="2321825" y="896999"/>
                </a:moveTo>
                <a:cubicBezTo>
                  <a:pt x="2463844" y="1282578"/>
                  <a:pt x="2645169" y="1657395"/>
                  <a:pt x="2899024" y="1982611"/>
                </a:cubicBezTo>
                <a:cubicBezTo>
                  <a:pt x="3085497" y="2221492"/>
                  <a:pt x="3312212" y="2436743"/>
                  <a:pt x="3433407" y="2714462"/>
                </a:cubicBezTo>
                <a:cubicBezTo>
                  <a:pt x="3554603" y="2992417"/>
                  <a:pt x="3532610" y="3366765"/>
                  <a:pt x="3283434" y="3539668"/>
                </a:cubicBezTo>
                <a:cubicBezTo>
                  <a:pt x="3171831" y="3617111"/>
                  <a:pt x="3033556" y="3642380"/>
                  <a:pt x="2900896" y="3671158"/>
                </a:cubicBezTo>
                <a:cubicBezTo>
                  <a:pt x="2544095" y="3748835"/>
                  <a:pt x="2179105" y="3876348"/>
                  <a:pt x="1934842" y="4147516"/>
                </a:cubicBezTo>
                <a:cubicBezTo>
                  <a:pt x="1691516" y="4417516"/>
                  <a:pt x="1602608" y="4790461"/>
                  <a:pt x="1547157" y="5149601"/>
                </a:cubicBezTo>
                <a:cubicBezTo>
                  <a:pt x="1493111" y="5500085"/>
                  <a:pt x="1458951" y="5865543"/>
                  <a:pt x="1282306" y="6172977"/>
                </a:cubicBezTo>
                <a:cubicBezTo>
                  <a:pt x="1134672" y="6429875"/>
                  <a:pt x="843850" y="6648868"/>
                  <a:pt x="535246" y="6625471"/>
                </a:cubicBezTo>
                <a:cubicBezTo>
                  <a:pt x="307829" y="6608391"/>
                  <a:pt x="310169" y="6505680"/>
                  <a:pt x="271330" y="6303531"/>
                </a:cubicBezTo>
                <a:cubicBezTo>
                  <a:pt x="229684" y="6087813"/>
                  <a:pt x="195758" y="5870457"/>
                  <a:pt x="167448" y="5652633"/>
                </a:cubicBezTo>
                <a:cubicBezTo>
                  <a:pt x="56313" y="4790928"/>
                  <a:pt x="40170" y="3920802"/>
                  <a:pt x="24494" y="3053014"/>
                </a:cubicBezTo>
                <a:cubicBezTo>
                  <a:pt x="10456" y="2273901"/>
                  <a:pt x="-1945" y="1483089"/>
                  <a:pt x="196928" y="729712"/>
                </a:cubicBezTo>
                <a:cubicBezTo>
                  <a:pt x="255186" y="508612"/>
                  <a:pt x="347604" y="272539"/>
                  <a:pt x="549050" y="164212"/>
                </a:cubicBezTo>
                <a:cubicBezTo>
                  <a:pt x="656675" y="106421"/>
                  <a:pt x="781848" y="93319"/>
                  <a:pt x="903511" y="81153"/>
                </a:cubicBezTo>
                <a:cubicBezTo>
                  <a:pt x="1071968" y="64541"/>
                  <a:pt x="1240425" y="47695"/>
                  <a:pt x="1409116" y="31084"/>
                </a:cubicBezTo>
                <a:cubicBezTo>
                  <a:pt x="1556048" y="16578"/>
                  <a:pt x="1708595" y="2540"/>
                  <a:pt x="1847338" y="52609"/>
                </a:cubicBezTo>
                <a:cubicBezTo>
                  <a:pt x="2164365" y="167253"/>
                  <a:pt x="2221921" y="625596"/>
                  <a:pt x="2321825" y="896999"/>
                </a:cubicBezTo>
                <a:close/>
              </a:path>
            </a:pathLst>
          </a:custGeom>
          <a:solidFill>
            <a:srgbClr val="FFF2D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" name="任意多边形: 形状 7"/>
          <p:cNvSpPr/>
          <p:nvPr userDrawn="1"/>
        </p:nvSpPr>
        <p:spPr>
          <a:xfrm rot="3660425" flipV="1">
            <a:off x="532522" y="-494305"/>
            <a:ext cx="1871744" cy="3158568"/>
          </a:xfrm>
          <a:custGeom>
            <a:avLst/>
            <a:gdLst>
              <a:gd name="connsiteX0" fmla="*/ 1739222 w 1871743"/>
              <a:gd name="connsiteY0" fmla="*/ 203867 h 3158567"/>
              <a:gd name="connsiteX1" fmla="*/ 472285 w 1871743"/>
              <a:gd name="connsiteY1" fmla="*/ 627817 h 3158567"/>
              <a:gd name="connsiteX2" fmla="*/ 85068 w 1871743"/>
              <a:gd name="connsiteY2" fmla="*/ 1541461 h 3158567"/>
              <a:gd name="connsiteX3" fmla="*/ 18153 w 1871743"/>
              <a:gd name="connsiteY3" fmla="*/ 2618650 h 3158567"/>
              <a:gd name="connsiteX4" fmla="*/ 126012 w 1871743"/>
              <a:gd name="connsiteY4" fmla="*/ 3098753 h 3158567"/>
              <a:gd name="connsiteX5" fmla="*/ 211411 w 1871743"/>
              <a:gd name="connsiteY5" fmla="*/ 3156309 h 3158567"/>
              <a:gd name="connsiteX6" fmla="*/ 348282 w 1871743"/>
              <a:gd name="connsiteY6" fmla="*/ 3107175 h 3158567"/>
              <a:gd name="connsiteX7" fmla="*/ 1349899 w 1871743"/>
              <a:gd name="connsiteY7" fmla="*/ 1324807 h 3158567"/>
              <a:gd name="connsiteX8" fmla="*/ 1796778 w 1871743"/>
              <a:gd name="connsiteY8" fmla="*/ 868102 h 3158567"/>
              <a:gd name="connsiteX9" fmla="*/ 1739222 w 1871743"/>
              <a:gd name="connsiteY9" fmla="*/ 203867 h 315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71743" h="3158567">
                <a:moveTo>
                  <a:pt x="1739222" y="203867"/>
                </a:moveTo>
                <a:cubicBezTo>
                  <a:pt x="1291173" y="-258922"/>
                  <a:pt x="742284" y="239196"/>
                  <a:pt x="472285" y="627817"/>
                </a:cubicBezTo>
                <a:cubicBezTo>
                  <a:pt x="284175" y="898518"/>
                  <a:pt x="120397" y="1214140"/>
                  <a:pt x="85068" y="1541461"/>
                </a:cubicBezTo>
                <a:cubicBezTo>
                  <a:pt x="46229" y="1901304"/>
                  <a:pt x="24236" y="2256468"/>
                  <a:pt x="18153" y="2618650"/>
                </a:cubicBezTo>
                <a:cubicBezTo>
                  <a:pt x="15345" y="2786405"/>
                  <a:pt x="17919" y="2970304"/>
                  <a:pt x="126012" y="3098753"/>
                </a:cubicBezTo>
                <a:cubicBezTo>
                  <a:pt x="148473" y="3125425"/>
                  <a:pt x="177017" y="3149758"/>
                  <a:pt x="211411" y="3156309"/>
                </a:cubicBezTo>
                <a:cubicBezTo>
                  <a:pt x="260544" y="3165667"/>
                  <a:pt x="308507" y="3137357"/>
                  <a:pt x="348282" y="3107175"/>
                </a:cubicBezTo>
                <a:cubicBezTo>
                  <a:pt x="897873" y="2690478"/>
                  <a:pt x="876816" y="1826435"/>
                  <a:pt x="1349899" y="1324807"/>
                </a:cubicBezTo>
                <a:cubicBezTo>
                  <a:pt x="1496597" y="1169219"/>
                  <a:pt x="1688217" y="1052235"/>
                  <a:pt x="1796778" y="868102"/>
                </a:cubicBezTo>
                <a:cubicBezTo>
                  <a:pt x="1917973" y="662444"/>
                  <a:pt x="1905105" y="375365"/>
                  <a:pt x="1739222" y="203867"/>
                </a:cubicBezTo>
                <a:close/>
              </a:path>
            </a:pathLst>
          </a:custGeom>
          <a:solidFill>
            <a:srgbClr val="C3EAF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任意多边形: 形状 8"/>
          <p:cNvSpPr/>
          <p:nvPr userDrawn="1"/>
        </p:nvSpPr>
        <p:spPr>
          <a:xfrm rot="3660425" flipV="1">
            <a:off x="849149" y="-687519"/>
            <a:ext cx="1403808" cy="2597045"/>
          </a:xfrm>
          <a:custGeom>
            <a:avLst/>
            <a:gdLst>
              <a:gd name="connsiteX0" fmla="*/ 475724 w 1403807"/>
              <a:gd name="connsiteY0" fmla="*/ 27236 h 2597044"/>
              <a:gd name="connsiteX1" fmla="*/ 207129 w 1403807"/>
              <a:gd name="connsiteY1" fmla="*/ 503361 h 2597044"/>
              <a:gd name="connsiteX2" fmla="*/ 119157 w 1403807"/>
              <a:gd name="connsiteY2" fmla="*/ 762831 h 2597044"/>
              <a:gd name="connsiteX3" fmla="*/ 76341 w 1403807"/>
              <a:gd name="connsiteY3" fmla="*/ 1038446 h 2597044"/>
              <a:gd name="connsiteX4" fmla="*/ 30951 w 1403807"/>
              <a:gd name="connsiteY4" fmla="*/ 1644891 h 2597044"/>
              <a:gd name="connsiteX5" fmla="*/ 19955 w 1403807"/>
              <a:gd name="connsiteY5" fmla="*/ 1950687 h 2597044"/>
              <a:gd name="connsiteX6" fmla="*/ 21827 w 1403807"/>
              <a:gd name="connsiteY6" fmla="*/ 2210392 h 2597044"/>
              <a:gd name="connsiteX7" fmla="*/ 80085 w 1403807"/>
              <a:gd name="connsiteY7" fmla="*/ 2445062 h 2597044"/>
              <a:gd name="connsiteX8" fmla="*/ 260240 w 1403807"/>
              <a:gd name="connsiteY8" fmla="*/ 2590121 h 2597044"/>
              <a:gd name="connsiteX9" fmla="*/ 381201 w 1403807"/>
              <a:gd name="connsiteY9" fmla="*/ 2536309 h 2597044"/>
              <a:gd name="connsiteX10" fmla="*/ 461686 w 1403807"/>
              <a:gd name="connsiteY10" fmla="*/ 2469160 h 2597044"/>
              <a:gd name="connsiteX11" fmla="*/ 597154 w 1403807"/>
              <a:gd name="connsiteY11" fmla="*/ 2319187 h 2597044"/>
              <a:gd name="connsiteX12" fmla="*/ 799536 w 1403807"/>
              <a:gd name="connsiteY12" fmla="*/ 1967065 h 2597044"/>
              <a:gd name="connsiteX13" fmla="*/ 954189 w 1403807"/>
              <a:gd name="connsiteY13" fmla="*/ 1573297 h 2597044"/>
              <a:gd name="connsiteX14" fmla="*/ 1110246 w 1403807"/>
              <a:gd name="connsiteY14" fmla="*/ 1181400 h 2597044"/>
              <a:gd name="connsiteX15" fmla="*/ 1320583 w 1403807"/>
              <a:gd name="connsiteY15" fmla="*/ 827641 h 2597044"/>
              <a:gd name="connsiteX16" fmla="*/ 1387264 w 1403807"/>
              <a:gd name="connsiteY16" fmla="*/ 750665 h 2597044"/>
              <a:gd name="connsiteX17" fmla="*/ 1356380 w 1403807"/>
              <a:gd name="connsiteY17" fmla="*/ 719781 h 2597044"/>
              <a:gd name="connsiteX18" fmla="*/ 1124752 w 1403807"/>
              <a:gd name="connsiteY18" fmla="*/ 1052718 h 2597044"/>
              <a:gd name="connsiteX19" fmla="*/ 959804 w 1403807"/>
              <a:gd name="connsiteY19" fmla="*/ 1433150 h 2597044"/>
              <a:gd name="connsiteX20" fmla="*/ 814276 w 1403807"/>
              <a:gd name="connsiteY20" fmla="*/ 1820835 h 2597044"/>
              <a:gd name="connsiteX21" fmla="*/ 638098 w 1403807"/>
              <a:gd name="connsiteY21" fmla="*/ 2182549 h 2597044"/>
              <a:gd name="connsiteX22" fmla="*/ 382605 w 1403807"/>
              <a:gd name="connsiteY22" fmla="*/ 2480390 h 2597044"/>
              <a:gd name="connsiteX23" fmla="*/ 283403 w 1403807"/>
              <a:gd name="connsiteY23" fmla="*/ 2541924 h 2597044"/>
              <a:gd name="connsiteX24" fmla="*/ 177883 w 1403807"/>
              <a:gd name="connsiteY24" fmla="*/ 2509169 h 2597044"/>
              <a:gd name="connsiteX25" fmla="*/ 79149 w 1403807"/>
              <a:gd name="connsiteY25" fmla="*/ 2305148 h 2597044"/>
              <a:gd name="connsiteX26" fmla="*/ 62069 w 1403807"/>
              <a:gd name="connsiteY26" fmla="*/ 2066033 h 2597044"/>
              <a:gd name="connsiteX27" fmla="*/ 69322 w 1403807"/>
              <a:gd name="connsiteY27" fmla="*/ 1777551 h 2597044"/>
              <a:gd name="connsiteX28" fmla="*/ 106757 w 1403807"/>
              <a:gd name="connsiteY28" fmla="*/ 1182570 h 2597044"/>
              <a:gd name="connsiteX29" fmla="*/ 136939 w 1403807"/>
              <a:gd name="connsiteY29" fmla="*/ 894789 h 2597044"/>
              <a:gd name="connsiteX30" fmla="*/ 202450 w 1403807"/>
              <a:gd name="connsiteY30" fmla="*/ 636489 h 2597044"/>
              <a:gd name="connsiteX31" fmla="*/ 440629 w 1403807"/>
              <a:gd name="connsiteY31" fmla="*/ 158492 h 2597044"/>
              <a:gd name="connsiteX32" fmla="*/ 513159 w 1403807"/>
              <a:gd name="connsiteY32" fmla="*/ 49463 h 2597044"/>
              <a:gd name="connsiteX33" fmla="*/ 475724 w 1403807"/>
              <a:gd name="connsiteY33" fmla="*/ 27236 h 2597044"/>
              <a:gd name="connsiteX34" fmla="*/ 475724 w 1403807"/>
              <a:gd name="connsiteY34" fmla="*/ 27236 h 259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03807" h="2597044">
                <a:moveTo>
                  <a:pt x="475724" y="27236"/>
                </a:moveTo>
                <a:cubicBezTo>
                  <a:pt x="371843" y="177210"/>
                  <a:pt x="278489" y="335138"/>
                  <a:pt x="207129" y="503361"/>
                </a:cubicBezTo>
                <a:cubicBezTo>
                  <a:pt x="171566" y="587589"/>
                  <a:pt x="141150" y="674158"/>
                  <a:pt x="119157" y="762831"/>
                </a:cubicBezTo>
                <a:cubicBezTo>
                  <a:pt x="96696" y="853611"/>
                  <a:pt x="85700" y="945560"/>
                  <a:pt x="76341" y="1038446"/>
                </a:cubicBezTo>
                <a:cubicBezTo>
                  <a:pt x="55986" y="1240126"/>
                  <a:pt x="40778" y="1442274"/>
                  <a:pt x="30951" y="1644891"/>
                </a:cubicBezTo>
                <a:cubicBezTo>
                  <a:pt x="26038" y="1746901"/>
                  <a:pt x="22295" y="1848677"/>
                  <a:pt x="19955" y="1950687"/>
                </a:cubicBezTo>
                <a:cubicBezTo>
                  <a:pt x="17849" y="2037021"/>
                  <a:pt x="15041" y="2124057"/>
                  <a:pt x="21827" y="2210392"/>
                </a:cubicBezTo>
                <a:cubicBezTo>
                  <a:pt x="28378" y="2291110"/>
                  <a:pt x="43586" y="2372064"/>
                  <a:pt x="80085" y="2445062"/>
                </a:cubicBezTo>
                <a:cubicBezTo>
                  <a:pt x="113776" y="2512678"/>
                  <a:pt x="175544" y="2595970"/>
                  <a:pt x="260240" y="2590121"/>
                </a:cubicBezTo>
                <a:cubicBezTo>
                  <a:pt x="305630" y="2587080"/>
                  <a:pt x="345872" y="2563215"/>
                  <a:pt x="381201" y="2536309"/>
                </a:cubicBezTo>
                <a:cubicBezTo>
                  <a:pt x="409044" y="2515252"/>
                  <a:pt x="435950" y="2493025"/>
                  <a:pt x="461686" y="2469160"/>
                </a:cubicBezTo>
                <a:cubicBezTo>
                  <a:pt x="511288" y="2423303"/>
                  <a:pt x="556210" y="2372766"/>
                  <a:pt x="597154" y="2319187"/>
                </a:cubicBezTo>
                <a:cubicBezTo>
                  <a:pt x="679745" y="2211327"/>
                  <a:pt x="744086" y="2090600"/>
                  <a:pt x="799536" y="1967065"/>
                </a:cubicBezTo>
                <a:cubicBezTo>
                  <a:pt x="857092" y="1838149"/>
                  <a:pt x="905524" y="1705488"/>
                  <a:pt x="954189" y="1573297"/>
                </a:cubicBezTo>
                <a:cubicBezTo>
                  <a:pt x="1002620" y="1441339"/>
                  <a:pt x="1051286" y="1309147"/>
                  <a:pt x="1110246" y="1181400"/>
                </a:cubicBezTo>
                <a:cubicBezTo>
                  <a:pt x="1167802" y="1056695"/>
                  <a:pt x="1234951" y="935266"/>
                  <a:pt x="1320583" y="827641"/>
                </a:cubicBezTo>
                <a:cubicBezTo>
                  <a:pt x="1341640" y="800968"/>
                  <a:pt x="1364101" y="775466"/>
                  <a:pt x="1387264" y="750665"/>
                </a:cubicBezTo>
                <a:cubicBezTo>
                  <a:pt x="1406449" y="730076"/>
                  <a:pt x="1375565" y="699192"/>
                  <a:pt x="1356380" y="719781"/>
                </a:cubicBezTo>
                <a:cubicBezTo>
                  <a:pt x="1263261" y="818750"/>
                  <a:pt x="1187689" y="932692"/>
                  <a:pt x="1124752" y="1052718"/>
                </a:cubicBezTo>
                <a:cubicBezTo>
                  <a:pt x="1060410" y="1175317"/>
                  <a:pt x="1008469" y="1303765"/>
                  <a:pt x="959804" y="1433150"/>
                </a:cubicBezTo>
                <a:cubicBezTo>
                  <a:pt x="911139" y="1562300"/>
                  <a:pt x="865515" y="1692620"/>
                  <a:pt x="814276" y="1820835"/>
                </a:cubicBezTo>
                <a:cubicBezTo>
                  <a:pt x="764441" y="1945306"/>
                  <a:pt x="708757" y="2068139"/>
                  <a:pt x="638098" y="2182549"/>
                </a:cubicBezTo>
                <a:cubicBezTo>
                  <a:pt x="569078" y="2294620"/>
                  <a:pt x="484849" y="2397098"/>
                  <a:pt x="382605" y="2480390"/>
                </a:cubicBezTo>
                <a:cubicBezTo>
                  <a:pt x="352657" y="2504723"/>
                  <a:pt x="320604" y="2530694"/>
                  <a:pt x="283403" y="2541924"/>
                </a:cubicBezTo>
                <a:cubicBezTo>
                  <a:pt x="242224" y="2554324"/>
                  <a:pt x="206895" y="2538649"/>
                  <a:pt x="177883" y="2509169"/>
                </a:cubicBezTo>
                <a:cubicBezTo>
                  <a:pt x="123837" y="2454420"/>
                  <a:pt x="94591" y="2379550"/>
                  <a:pt x="79149" y="2305148"/>
                </a:cubicBezTo>
                <a:cubicBezTo>
                  <a:pt x="62771" y="2226769"/>
                  <a:pt x="61367" y="2145816"/>
                  <a:pt x="62069" y="2066033"/>
                </a:cubicBezTo>
                <a:cubicBezTo>
                  <a:pt x="63005" y="1969873"/>
                  <a:pt x="65813" y="1873478"/>
                  <a:pt x="69322" y="1777551"/>
                </a:cubicBezTo>
                <a:cubicBezTo>
                  <a:pt x="76809" y="1578912"/>
                  <a:pt x="89209" y="1380507"/>
                  <a:pt x="106757" y="1182570"/>
                </a:cubicBezTo>
                <a:cubicBezTo>
                  <a:pt x="115180" y="1086877"/>
                  <a:pt x="121965" y="990015"/>
                  <a:pt x="136939" y="894789"/>
                </a:cubicBezTo>
                <a:cubicBezTo>
                  <a:pt x="150743" y="806818"/>
                  <a:pt x="173438" y="720483"/>
                  <a:pt x="202450" y="636489"/>
                </a:cubicBezTo>
                <a:cubicBezTo>
                  <a:pt x="260708" y="467798"/>
                  <a:pt x="344936" y="308700"/>
                  <a:pt x="440629" y="158492"/>
                </a:cubicBezTo>
                <a:cubicBezTo>
                  <a:pt x="464026" y="121759"/>
                  <a:pt x="488359" y="85494"/>
                  <a:pt x="513159" y="49463"/>
                </a:cubicBezTo>
                <a:cubicBezTo>
                  <a:pt x="529771" y="26300"/>
                  <a:pt x="491868" y="4307"/>
                  <a:pt x="475724" y="27236"/>
                </a:cubicBezTo>
                <a:lnTo>
                  <a:pt x="475724" y="27236"/>
                </a:lnTo>
                <a:close/>
              </a:path>
            </a:pathLst>
          </a:custGeom>
          <a:solidFill>
            <a:srgbClr val="90B3D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" name="任意多边形: 形状 9"/>
          <p:cNvSpPr/>
          <p:nvPr userDrawn="1"/>
        </p:nvSpPr>
        <p:spPr>
          <a:xfrm rot="7129483">
            <a:off x="-56306" y="3604998"/>
            <a:ext cx="1732596" cy="4749351"/>
          </a:xfrm>
          <a:custGeom>
            <a:avLst/>
            <a:gdLst>
              <a:gd name="connsiteX0" fmla="*/ 788454 w 809625"/>
              <a:gd name="connsiteY0" fmla="*/ 1692902 h 2219325"/>
              <a:gd name="connsiteX1" fmla="*/ 775118 w 809625"/>
              <a:gd name="connsiteY1" fmla="*/ 827270 h 2219325"/>
              <a:gd name="connsiteX2" fmla="*/ 734828 w 809625"/>
              <a:gd name="connsiteY2" fmla="*/ 393692 h 2219325"/>
              <a:gd name="connsiteX3" fmla="*/ 679011 w 809625"/>
              <a:gd name="connsiteY3" fmla="*/ 79462 h 2219325"/>
              <a:gd name="connsiteX4" fmla="*/ 578808 w 809625"/>
              <a:gd name="connsiteY4" fmla="*/ 7168 h 2219325"/>
              <a:gd name="connsiteX5" fmla="*/ 510609 w 809625"/>
              <a:gd name="connsiteY5" fmla="*/ 31647 h 2219325"/>
              <a:gd name="connsiteX6" fmla="*/ 248481 w 809625"/>
              <a:gd name="connsiteY6" fmla="*/ 471226 h 2219325"/>
              <a:gd name="connsiteX7" fmla="*/ 136658 w 809625"/>
              <a:gd name="connsiteY7" fmla="*/ 1093970 h 2219325"/>
              <a:gd name="connsiteX8" fmla="*/ 97700 w 809625"/>
              <a:gd name="connsiteY8" fmla="*/ 1850255 h 2219325"/>
              <a:gd name="connsiteX9" fmla="*/ 291153 w 809625"/>
              <a:gd name="connsiteY9" fmla="*/ 2001798 h 2219325"/>
              <a:gd name="connsiteX10" fmla="*/ 453935 w 809625"/>
              <a:gd name="connsiteY10" fmla="*/ 2165437 h 2219325"/>
              <a:gd name="connsiteX11" fmla="*/ 639387 w 809625"/>
              <a:gd name="connsiteY11" fmla="*/ 2183916 h 2219325"/>
              <a:gd name="connsiteX12" fmla="*/ 694727 w 809625"/>
              <a:gd name="connsiteY12" fmla="*/ 2083332 h 2219325"/>
              <a:gd name="connsiteX13" fmla="*/ 788454 w 809625"/>
              <a:gd name="connsiteY13" fmla="*/ 1692902 h 22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9625" h="2219325">
                <a:moveTo>
                  <a:pt x="788454" y="1692902"/>
                </a:moveTo>
                <a:cubicBezTo>
                  <a:pt x="816933" y="1404866"/>
                  <a:pt x="800265" y="1114925"/>
                  <a:pt x="775118" y="827270"/>
                </a:cubicBezTo>
                <a:cubicBezTo>
                  <a:pt x="762450" y="682681"/>
                  <a:pt x="747496" y="538282"/>
                  <a:pt x="734828" y="393692"/>
                </a:cubicBezTo>
                <a:cubicBezTo>
                  <a:pt x="726065" y="293394"/>
                  <a:pt x="721683" y="172807"/>
                  <a:pt x="679011" y="79462"/>
                </a:cubicBezTo>
                <a:cubicBezTo>
                  <a:pt x="660818" y="39743"/>
                  <a:pt x="622433" y="6120"/>
                  <a:pt x="578808" y="7168"/>
                </a:cubicBezTo>
                <a:cubicBezTo>
                  <a:pt x="554424" y="7739"/>
                  <a:pt x="531469" y="18883"/>
                  <a:pt x="510609" y="31647"/>
                </a:cubicBezTo>
                <a:cubicBezTo>
                  <a:pt x="360686" y="123087"/>
                  <a:pt x="283248" y="299109"/>
                  <a:pt x="248481" y="471226"/>
                </a:cubicBezTo>
                <a:cubicBezTo>
                  <a:pt x="206476" y="678966"/>
                  <a:pt x="209429" y="892802"/>
                  <a:pt x="136658" y="1093970"/>
                </a:cubicBezTo>
                <a:cubicBezTo>
                  <a:pt x="53790" y="1323046"/>
                  <a:pt x="-86418" y="1631276"/>
                  <a:pt x="97700" y="1850255"/>
                </a:cubicBezTo>
                <a:cubicBezTo>
                  <a:pt x="151802" y="1914644"/>
                  <a:pt x="224764" y="1952363"/>
                  <a:pt x="291153" y="2001798"/>
                </a:cubicBezTo>
                <a:cubicBezTo>
                  <a:pt x="355161" y="2049423"/>
                  <a:pt x="398595" y="2108669"/>
                  <a:pt x="453935" y="2165437"/>
                </a:cubicBezTo>
                <a:cubicBezTo>
                  <a:pt x="506704" y="2219540"/>
                  <a:pt x="582618" y="2244114"/>
                  <a:pt x="639387" y="2183916"/>
                </a:cubicBezTo>
                <a:cubicBezTo>
                  <a:pt x="665772" y="2155912"/>
                  <a:pt x="680916" y="2119336"/>
                  <a:pt x="694727" y="2083332"/>
                </a:cubicBezTo>
                <a:cubicBezTo>
                  <a:pt x="745400" y="1951316"/>
                  <a:pt x="774738" y="1831967"/>
                  <a:pt x="788454" y="1692902"/>
                </a:cubicBezTo>
                <a:close/>
              </a:path>
            </a:pathLst>
          </a:custGeom>
          <a:solidFill>
            <a:srgbClr val="FFD46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 userDrawn="1"/>
        </p:nvSpPr>
        <p:spPr>
          <a:xfrm rot="16200000">
            <a:off x="9482462" y="-2504035"/>
            <a:ext cx="1732596" cy="4749351"/>
          </a:xfrm>
          <a:custGeom>
            <a:avLst/>
            <a:gdLst>
              <a:gd name="connsiteX0" fmla="*/ 788454 w 809625"/>
              <a:gd name="connsiteY0" fmla="*/ 1692902 h 2219325"/>
              <a:gd name="connsiteX1" fmla="*/ 775118 w 809625"/>
              <a:gd name="connsiteY1" fmla="*/ 827270 h 2219325"/>
              <a:gd name="connsiteX2" fmla="*/ 734828 w 809625"/>
              <a:gd name="connsiteY2" fmla="*/ 393692 h 2219325"/>
              <a:gd name="connsiteX3" fmla="*/ 679011 w 809625"/>
              <a:gd name="connsiteY3" fmla="*/ 79462 h 2219325"/>
              <a:gd name="connsiteX4" fmla="*/ 578808 w 809625"/>
              <a:gd name="connsiteY4" fmla="*/ 7168 h 2219325"/>
              <a:gd name="connsiteX5" fmla="*/ 510609 w 809625"/>
              <a:gd name="connsiteY5" fmla="*/ 31647 h 2219325"/>
              <a:gd name="connsiteX6" fmla="*/ 248481 w 809625"/>
              <a:gd name="connsiteY6" fmla="*/ 471226 h 2219325"/>
              <a:gd name="connsiteX7" fmla="*/ 136658 w 809625"/>
              <a:gd name="connsiteY7" fmla="*/ 1093970 h 2219325"/>
              <a:gd name="connsiteX8" fmla="*/ 97700 w 809625"/>
              <a:gd name="connsiteY8" fmla="*/ 1850255 h 2219325"/>
              <a:gd name="connsiteX9" fmla="*/ 291153 w 809625"/>
              <a:gd name="connsiteY9" fmla="*/ 2001798 h 2219325"/>
              <a:gd name="connsiteX10" fmla="*/ 453935 w 809625"/>
              <a:gd name="connsiteY10" fmla="*/ 2165437 h 2219325"/>
              <a:gd name="connsiteX11" fmla="*/ 639387 w 809625"/>
              <a:gd name="connsiteY11" fmla="*/ 2183916 h 2219325"/>
              <a:gd name="connsiteX12" fmla="*/ 694727 w 809625"/>
              <a:gd name="connsiteY12" fmla="*/ 2083332 h 2219325"/>
              <a:gd name="connsiteX13" fmla="*/ 788454 w 809625"/>
              <a:gd name="connsiteY13" fmla="*/ 1692902 h 22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9625" h="2219325">
                <a:moveTo>
                  <a:pt x="788454" y="1692902"/>
                </a:moveTo>
                <a:cubicBezTo>
                  <a:pt x="816933" y="1404866"/>
                  <a:pt x="800265" y="1114925"/>
                  <a:pt x="775118" y="827270"/>
                </a:cubicBezTo>
                <a:cubicBezTo>
                  <a:pt x="762450" y="682681"/>
                  <a:pt x="747496" y="538282"/>
                  <a:pt x="734828" y="393692"/>
                </a:cubicBezTo>
                <a:cubicBezTo>
                  <a:pt x="726065" y="293394"/>
                  <a:pt x="721683" y="172807"/>
                  <a:pt x="679011" y="79462"/>
                </a:cubicBezTo>
                <a:cubicBezTo>
                  <a:pt x="660818" y="39743"/>
                  <a:pt x="622433" y="6120"/>
                  <a:pt x="578808" y="7168"/>
                </a:cubicBezTo>
                <a:cubicBezTo>
                  <a:pt x="554424" y="7739"/>
                  <a:pt x="531469" y="18883"/>
                  <a:pt x="510609" y="31647"/>
                </a:cubicBezTo>
                <a:cubicBezTo>
                  <a:pt x="360686" y="123087"/>
                  <a:pt x="283248" y="299109"/>
                  <a:pt x="248481" y="471226"/>
                </a:cubicBezTo>
                <a:cubicBezTo>
                  <a:pt x="206476" y="678966"/>
                  <a:pt x="209429" y="892802"/>
                  <a:pt x="136658" y="1093970"/>
                </a:cubicBezTo>
                <a:cubicBezTo>
                  <a:pt x="53790" y="1323046"/>
                  <a:pt x="-86418" y="1631276"/>
                  <a:pt x="97700" y="1850255"/>
                </a:cubicBezTo>
                <a:cubicBezTo>
                  <a:pt x="151802" y="1914644"/>
                  <a:pt x="224764" y="1952363"/>
                  <a:pt x="291153" y="2001798"/>
                </a:cubicBezTo>
                <a:cubicBezTo>
                  <a:pt x="355161" y="2049423"/>
                  <a:pt x="398595" y="2108669"/>
                  <a:pt x="453935" y="2165437"/>
                </a:cubicBezTo>
                <a:cubicBezTo>
                  <a:pt x="506704" y="2219540"/>
                  <a:pt x="582618" y="2244114"/>
                  <a:pt x="639387" y="2183916"/>
                </a:cubicBezTo>
                <a:cubicBezTo>
                  <a:pt x="665772" y="2155912"/>
                  <a:pt x="680916" y="2119336"/>
                  <a:pt x="694727" y="2083332"/>
                </a:cubicBezTo>
                <a:cubicBezTo>
                  <a:pt x="745400" y="1951316"/>
                  <a:pt x="774738" y="1831967"/>
                  <a:pt x="788454" y="1692902"/>
                </a:cubicBezTo>
                <a:close/>
              </a:path>
            </a:pathLst>
          </a:custGeom>
          <a:solidFill>
            <a:srgbClr val="FFD46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6201597" y="-106942"/>
            <a:ext cx="6913862" cy="7760252"/>
            <a:chOff x="7402226" y="1082530"/>
            <a:chExt cx="5547292" cy="6226388"/>
          </a:xfrm>
        </p:grpSpPr>
        <p:sp>
          <p:nvSpPr>
            <p:cNvPr id="13" name="任意多边形: 形状 12"/>
            <p:cNvSpPr/>
            <p:nvPr/>
          </p:nvSpPr>
          <p:spPr>
            <a:xfrm>
              <a:off x="7402226" y="5782334"/>
              <a:ext cx="5037202" cy="1439201"/>
            </a:xfrm>
            <a:custGeom>
              <a:avLst/>
              <a:gdLst>
                <a:gd name="connsiteX0" fmla="*/ 2285810 w 2933700"/>
                <a:gd name="connsiteY0" fmla="*/ 832256 h 838200"/>
                <a:gd name="connsiteX1" fmla="*/ 2803493 w 2933700"/>
                <a:gd name="connsiteY1" fmla="*/ 768248 h 838200"/>
                <a:gd name="connsiteX2" fmla="*/ 2922365 w 2933700"/>
                <a:gd name="connsiteY2" fmla="*/ 646709 h 838200"/>
                <a:gd name="connsiteX3" fmla="*/ 2601849 w 2933700"/>
                <a:gd name="connsiteY3" fmla="*/ 305714 h 838200"/>
                <a:gd name="connsiteX4" fmla="*/ 2187226 w 2933700"/>
                <a:gd name="connsiteY4" fmla="*/ 14820 h 838200"/>
                <a:gd name="connsiteX5" fmla="*/ 1600105 w 2933700"/>
                <a:gd name="connsiteY5" fmla="*/ 162648 h 838200"/>
                <a:gd name="connsiteX6" fmla="*/ 732949 w 2933700"/>
                <a:gd name="connsiteY6" fmla="*/ 332193 h 838200"/>
                <a:gd name="connsiteX7" fmla="*/ 325374 w 2933700"/>
                <a:gd name="connsiteY7" fmla="*/ 435444 h 838200"/>
                <a:gd name="connsiteX8" fmla="*/ 7144 w 2933700"/>
                <a:gd name="connsiteY8" fmla="*/ 676522 h 838200"/>
                <a:gd name="connsiteX9" fmla="*/ 247174 w 2933700"/>
                <a:gd name="connsiteY9" fmla="*/ 694620 h 838200"/>
                <a:gd name="connsiteX10" fmla="*/ 1667828 w 2933700"/>
                <a:gd name="connsiteY10" fmla="*/ 769391 h 838200"/>
                <a:gd name="connsiteX11" fmla="*/ 2285810 w 2933700"/>
                <a:gd name="connsiteY11" fmla="*/ 832256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33700" h="838200">
                  <a:moveTo>
                    <a:pt x="2285810" y="832256"/>
                  </a:moveTo>
                  <a:cubicBezTo>
                    <a:pt x="2464784" y="833494"/>
                    <a:pt x="2628329" y="789679"/>
                    <a:pt x="2803493" y="768248"/>
                  </a:cubicBezTo>
                  <a:cubicBezTo>
                    <a:pt x="2881313" y="758723"/>
                    <a:pt x="2960846" y="742912"/>
                    <a:pt x="2922365" y="646709"/>
                  </a:cubicBezTo>
                  <a:cubicBezTo>
                    <a:pt x="2864644" y="502786"/>
                    <a:pt x="2702909" y="414489"/>
                    <a:pt x="2601849" y="305714"/>
                  </a:cubicBezTo>
                  <a:cubicBezTo>
                    <a:pt x="2484882" y="179793"/>
                    <a:pt x="2356009" y="47015"/>
                    <a:pt x="2187226" y="14820"/>
                  </a:cubicBezTo>
                  <a:cubicBezTo>
                    <a:pt x="1985962" y="-23566"/>
                    <a:pt x="1791938" y="90830"/>
                    <a:pt x="1600105" y="162648"/>
                  </a:cubicBezTo>
                  <a:cubicBezTo>
                    <a:pt x="1323689" y="266185"/>
                    <a:pt x="1024128" y="283901"/>
                    <a:pt x="732949" y="332193"/>
                  </a:cubicBezTo>
                  <a:cubicBezTo>
                    <a:pt x="594646" y="355149"/>
                    <a:pt x="456819" y="386200"/>
                    <a:pt x="325374" y="435444"/>
                  </a:cubicBezTo>
                  <a:cubicBezTo>
                    <a:pt x="218503" y="475544"/>
                    <a:pt x="15526" y="540219"/>
                    <a:pt x="7144" y="676522"/>
                  </a:cubicBezTo>
                  <a:cubicBezTo>
                    <a:pt x="84296" y="699668"/>
                    <a:pt x="166592" y="696715"/>
                    <a:pt x="247174" y="694620"/>
                  </a:cubicBezTo>
                  <a:cubicBezTo>
                    <a:pt x="721709" y="682237"/>
                    <a:pt x="1197197" y="707288"/>
                    <a:pt x="1667828" y="769391"/>
                  </a:cubicBezTo>
                  <a:cubicBezTo>
                    <a:pt x="1873186" y="796537"/>
                    <a:pt x="2078545" y="830827"/>
                    <a:pt x="2285810" y="832256"/>
                  </a:cubicBezTo>
                  <a:close/>
                </a:path>
              </a:pathLst>
            </a:custGeom>
            <a:solidFill>
              <a:srgbClr val="FFF2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10465714" y="5615253"/>
              <a:ext cx="2224219" cy="1619101"/>
            </a:xfrm>
            <a:custGeom>
              <a:avLst/>
              <a:gdLst>
                <a:gd name="connsiteX0" fmla="*/ 1287966 w 1295400"/>
                <a:gd name="connsiteY0" fmla="*/ 609053 h 942975"/>
                <a:gd name="connsiteX1" fmla="*/ 909633 w 1295400"/>
                <a:gd name="connsiteY1" fmla="*/ 101656 h 942975"/>
                <a:gd name="connsiteX2" fmla="*/ 25332 w 1295400"/>
                <a:gd name="connsiteY2" fmla="*/ 379024 h 942975"/>
                <a:gd name="connsiteX3" fmla="*/ 23237 w 1295400"/>
                <a:gd name="connsiteY3" fmla="*/ 566095 h 942975"/>
                <a:gd name="connsiteX4" fmla="*/ 271744 w 1295400"/>
                <a:gd name="connsiteY4" fmla="*/ 735640 h 942975"/>
                <a:gd name="connsiteX5" fmla="*/ 693606 w 1295400"/>
                <a:gd name="connsiteY5" fmla="*/ 874514 h 942975"/>
                <a:gd name="connsiteX6" fmla="*/ 938304 w 1295400"/>
                <a:gd name="connsiteY6" fmla="*/ 934617 h 942975"/>
                <a:gd name="connsiteX7" fmla="*/ 1167666 w 1295400"/>
                <a:gd name="connsiteY7" fmla="*/ 883563 h 942975"/>
                <a:gd name="connsiteX8" fmla="*/ 1287966 w 1295400"/>
                <a:gd name="connsiteY8" fmla="*/ 609053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5400" h="942975">
                  <a:moveTo>
                    <a:pt x="1287966" y="609053"/>
                  </a:moveTo>
                  <a:cubicBezTo>
                    <a:pt x="1276251" y="412361"/>
                    <a:pt x="1061271" y="209289"/>
                    <a:pt x="909633" y="101656"/>
                  </a:cubicBezTo>
                  <a:cubicBezTo>
                    <a:pt x="623598" y="-101417"/>
                    <a:pt x="139156" y="37267"/>
                    <a:pt x="25332" y="379024"/>
                  </a:cubicBezTo>
                  <a:cubicBezTo>
                    <a:pt x="5235" y="439508"/>
                    <a:pt x="-1909" y="507516"/>
                    <a:pt x="23237" y="566095"/>
                  </a:cubicBezTo>
                  <a:cubicBezTo>
                    <a:pt x="64099" y="661250"/>
                    <a:pt x="173351" y="703255"/>
                    <a:pt x="271744" y="735640"/>
                  </a:cubicBezTo>
                  <a:cubicBezTo>
                    <a:pt x="412333" y="781931"/>
                    <a:pt x="553017" y="828223"/>
                    <a:pt x="693606" y="874514"/>
                  </a:cubicBezTo>
                  <a:cubicBezTo>
                    <a:pt x="773616" y="900803"/>
                    <a:pt x="854484" y="927378"/>
                    <a:pt x="938304" y="934617"/>
                  </a:cubicBezTo>
                  <a:cubicBezTo>
                    <a:pt x="1017933" y="941475"/>
                    <a:pt x="1102134" y="929378"/>
                    <a:pt x="1167666" y="883563"/>
                  </a:cubicBezTo>
                  <a:cubicBezTo>
                    <a:pt x="1253105" y="823746"/>
                    <a:pt x="1294158" y="713256"/>
                    <a:pt x="1287966" y="609053"/>
                  </a:cubicBezTo>
                  <a:close/>
                </a:path>
              </a:pathLst>
            </a:custGeom>
            <a:solidFill>
              <a:srgbClr val="C3EA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11909181" y="5827742"/>
              <a:ext cx="114482" cy="98127"/>
            </a:xfrm>
            <a:custGeom>
              <a:avLst/>
              <a:gdLst>
                <a:gd name="connsiteX0" fmla="*/ 59995 w 66675"/>
                <a:gd name="connsiteY0" fmla="*/ 37622 h 57150"/>
                <a:gd name="connsiteX1" fmla="*/ 20466 w 66675"/>
                <a:gd name="connsiteY1" fmla="*/ 8381 h 57150"/>
                <a:gd name="connsiteX2" fmla="*/ 8274 w 66675"/>
                <a:gd name="connsiteY2" fmla="*/ 11619 h 57150"/>
                <a:gd name="connsiteX3" fmla="*/ 11512 w 66675"/>
                <a:gd name="connsiteY3" fmla="*/ 23811 h 57150"/>
                <a:gd name="connsiteX4" fmla="*/ 51041 w 66675"/>
                <a:gd name="connsiteY4" fmla="*/ 53053 h 57150"/>
                <a:gd name="connsiteX5" fmla="*/ 57899 w 66675"/>
                <a:gd name="connsiteY5" fmla="*/ 53910 h 57150"/>
                <a:gd name="connsiteX6" fmla="*/ 63233 w 66675"/>
                <a:gd name="connsiteY6" fmla="*/ 49815 h 57150"/>
                <a:gd name="connsiteX7" fmla="*/ 64090 w 66675"/>
                <a:gd name="connsiteY7" fmla="*/ 42957 h 57150"/>
                <a:gd name="connsiteX8" fmla="*/ 59995 w 66675"/>
                <a:gd name="connsiteY8" fmla="*/ 37622 h 57150"/>
                <a:gd name="connsiteX9" fmla="*/ 59995 w 66675"/>
                <a:gd name="connsiteY9" fmla="*/ 3762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5" h="57150">
                  <a:moveTo>
                    <a:pt x="59995" y="37622"/>
                  </a:moveTo>
                  <a:cubicBezTo>
                    <a:pt x="46945" y="27621"/>
                    <a:pt x="33801" y="17906"/>
                    <a:pt x="20466" y="8381"/>
                  </a:cubicBezTo>
                  <a:cubicBezTo>
                    <a:pt x="16656" y="5714"/>
                    <a:pt x="10369" y="7619"/>
                    <a:pt x="8274" y="11619"/>
                  </a:cubicBezTo>
                  <a:cubicBezTo>
                    <a:pt x="5893" y="16191"/>
                    <a:pt x="7417" y="20954"/>
                    <a:pt x="11512" y="23811"/>
                  </a:cubicBezTo>
                  <a:cubicBezTo>
                    <a:pt x="24847" y="33336"/>
                    <a:pt x="38087" y="43052"/>
                    <a:pt x="51041" y="53053"/>
                  </a:cubicBezTo>
                  <a:cubicBezTo>
                    <a:pt x="52756" y="54386"/>
                    <a:pt x="55994" y="54482"/>
                    <a:pt x="57899" y="53910"/>
                  </a:cubicBezTo>
                  <a:cubicBezTo>
                    <a:pt x="59995" y="53339"/>
                    <a:pt x="62185" y="51719"/>
                    <a:pt x="63233" y="49815"/>
                  </a:cubicBezTo>
                  <a:cubicBezTo>
                    <a:pt x="64281" y="47719"/>
                    <a:pt x="64852" y="45242"/>
                    <a:pt x="64090" y="42957"/>
                  </a:cubicBezTo>
                  <a:cubicBezTo>
                    <a:pt x="63328" y="40575"/>
                    <a:pt x="61995" y="39146"/>
                    <a:pt x="59995" y="37622"/>
                  </a:cubicBezTo>
                  <a:lnTo>
                    <a:pt x="59995" y="37622"/>
                  </a:lnTo>
                  <a:close/>
                </a:path>
              </a:pathLst>
            </a:custGeom>
            <a:solidFill>
              <a:srgbClr val="90B3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10359479" y="5967845"/>
              <a:ext cx="2240574" cy="1341073"/>
            </a:xfrm>
            <a:custGeom>
              <a:avLst/>
              <a:gdLst>
                <a:gd name="connsiteX0" fmla="*/ 7290 w 1304925"/>
                <a:gd name="connsiteY0" fmla="*/ 306164 h 781050"/>
                <a:gd name="connsiteX1" fmla="*/ 29864 w 1304925"/>
                <a:gd name="connsiteY1" fmla="*/ 414940 h 781050"/>
                <a:gd name="connsiteX2" fmla="*/ 85680 w 1304925"/>
                <a:gd name="connsiteY2" fmla="*/ 483519 h 781050"/>
                <a:gd name="connsiteX3" fmla="*/ 250272 w 1304925"/>
                <a:gd name="connsiteY3" fmla="*/ 567625 h 781050"/>
                <a:gd name="connsiteX4" fmla="*/ 481920 w 1304925"/>
                <a:gd name="connsiteY4" fmla="*/ 644111 h 781050"/>
                <a:gd name="connsiteX5" fmla="*/ 723189 w 1304925"/>
                <a:gd name="connsiteY5" fmla="*/ 723549 h 781050"/>
                <a:gd name="connsiteX6" fmla="*/ 957789 w 1304925"/>
                <a:gd name="connsiteY6" fmla="*/ 777175 h 781050"/>
                <a:gd name="connsiteX7" fmla="*/ 1164101 w 1304925"/>
                <a:gd name="connsiteY7" fmla="*/ 734980 h 781050"/>
                <a:gd name="connsiteX8" fmla="*/ 1283640 w 1304925"/>
                <a:gd name="connsiteY8" fmla="*/ 588485 h 781050"/>
                <a:gd name="connsiteX9" fmla="*/ 1300213 w 1304925"/>
                <a:gd name="connsiteY9" fmla="*/ 398747 h 781050"/>
                <a:gd name="connsiteX10" fmla="*/ 1214679 w 1304925"/>
                <a:gd name="connsiteY10" fmla="*/ 211581 h 781050"/>
                <a:gd name="connsiteX11" fmla="*/ 1067708 w 1304925"/>
                <a:gd name="connsiteY11" fmla="*/ 44893 h 781050"/>
                <a:gd name="connsiteX12" fmla="*/ 1028275 w 1304925"/>
                <a:gd name="connsiteY12" fmla="*/ 9460 h 781050"/>
                <a:gd name="connsiteX13" fmla="*/ 1015701 w 1304925"/>
                <a:gd name="connsiteY13" fmla="*/ 22033 h 781050"/>
                <a:gd name="connsiteX14" fmla="*/ 1166959 w 1304925"/>
                <a:gd name="connsiteY14" fmla="*/ 177100 h 781050"/>
                <a:gd name="connsiteX15" fmla="*/ 1270019 w 1304925"/>
                <a:gd name="connsiteY15" fmla="*/ 354932 h 781050"/>
                <a:gd name="connsiteX16" fmla="*/ 1280116 w 1304925"/>
                <a:gd name="connsiteY16" fmla="*/ 538765 h 781050"/>
                <a:gd name="connsiteX17" fmla="*/ 1189818 w 1304925"/>
                <a:gd name="connsiteY17" fmla="*/ 694879 h 781050"/>
                <a:gd name="connsiteX18" fmla="*/ 1002652 w 1304925"/>
                <a:gd name="connsiteY18" fmla="*/ 760030 h 781050"/>
                <a:gd name="connsiteX19" fmla="*/ 779005 w 1304925"/>
                <a:gd name="connsiteY19" fmla="*/ 722502 h 781050"/>
                <a:gd name="connsiteX20" fmla="*/ 547262 w 1304925"/>
                <a:gd name="connsiteY20" fmla="*/ 646873 h 781050"/>
                <a:gd name="connsiteX21" fmla="*/ 312090 w 1304925"/>
                <a:gd name="connsiteY21" fmla="*/ 569435 h 781050"/>
                <a:gd name="connsiteX22" fmla="*/ 29578 w 1304925"/>
                <a:gd name="connsiteY22" fmla="*/ 361314 h 781050"/>
                <a:gd name="connsiteX23" fmla="*/ 25197 w 1304925"/>
                <a:gd name="connsiteY23" fmla="*/ 306069 h 781050"/>
                <a:gd name="connsiteX24" fmla="*/ 7290 w 1304925"/>
                <a:gd name="connsiteY24" fmla="*/ 306164 h 781050"/>
                <a:gd name="connsiteX25" fmla="*/ 7290 w 1304925"/>
                <a:gd name="connsiteY25" fmla="*/ 306164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04925" h="781050">
                  <a:moveTo>
                    <a:pt x="7290" y="306164"/>
                  </a:moveTo>
                  <a:cubicBezTo>
                    <a:pt x="6051" y="343788"/>
                    <a:pt x="12624" y="381316"/>
                    <a:pt x="29864" y="414940"/>
                  </a:cubicBezTo>
                  <a:cubicBezTo>
                    <a:pt x="43389" y="441419"/>
                    <a:pt x="63011" y="464469"/>
                    <a:pt x="85680" y="483519"/>
                  </a:cubicBezTo>
                  <a:cubicBezTo>
                    <a:pt x="133305" y="523524"/>
                    <a:pt x="192170" y="547432"/>
                    <a:pt x="250272" y="567625"/>
                  </a:cubicBezTo>
                  <a:cubicBezTo>
                    <a:pt x="327044" y="594295"/>
                    <a:pt x="404673" y="618679"/>
                    <a:pt x="481920" y="644111"/>
                  </a:cubicBezTo>
                  <a:cubicBezTo>
                    <a:pt x="562311" y="670591"/>
                    <a:pt x="642702" y="697260"/>
                    <a:pt x="723189" y="723549"/>
                  </a:cubicBezTo>
                  <a:cubicBezTo>
                    <a:pt x="799484" y="748410"/>
                    <a:pt x="877303" y="771937"/>
                    <a:pt x="957789" y="777175"/>
                  </a:cubicBezTo>
                  <a:cubicBezTo>
                    <a:pt x="1028370" y="781747"/>
                    <a:pt x="1102379" y="771174"/>
                    <a:pt x="1164101" y="734980"/>
                  </a:cubicBezTo>
                  <a:cubicBezTo>
                    <a:pt x="1220203" y="702023"/>
                    <a:pt x="1260589" y="648778"/>
                    <a:pt x="1283640" y="588485"/>
                  </a:cubicBezTo>
                  <a:cubicBezTo>
                    <a:pt x="1306500" y="528668"/>
                    <a:pt x="1312596" y="461612"/>
                    <a:pt x="1300213" y="398747"/>
                  </a:cubicBezTo>
                  <a:cubicBezTo>
                    <a:pt x="1286973" y="330929"/>
                    <a:pt x="1253731" y="267874"/>
                    <a:pt x="1214679" y="211581"/>
                  </a:cubicBezTo>
                  <a:cubicBezTo>
                    <a:pt x="1172388" y="150621"/>
                    <a:pt x="1121905" y="95471"/>
                    <a:pt x="1067708" y="44893"/>
                  </a:cubicBezTo>
                  <a:cubicBezTo>
                    <a:pt x="1054754" y="32797"/>
                    <a:pt x="1041609" y="21081"/>
                    <a:pt x="1028275" y="9460"/>
                  </a:cubicBezTo>
                  <a:cubicBezTo>
                    <a:pt x="1019607" y="1935"/>
                    <a:pt x="1006938" y="14508"/>
                    <a:pt x="1015701" y="22033"/>
                  </a:cubicBezTo>
                  <a:cubicBezTo>
                    <a:pt x="1070375" y="69277"/>
                    <a:pt x="1121810" y="120617"/>
                    <a:pt x="1166959" y="177100"/>
                  </a:cubicBezTo>
                  <a:cubicBezTo>
                    <a:pt x="1209630" y="230535"/>
                    <a:pt x="1247730" y="289876"/>
                    <a:pt x="1270019" y="354932"/>
                  </a:cubicBezTo>
                  <a:cubicBezTo>
                    <a:pt x="1290402" y="414368"/>
                    <a:pt x="1294212" y="477424"/>
                    <a:pt x="1280116" y="538765"/>
                  </a:cubicBezTo>
                  <a:cubicBezTo>
                    <a:pt x="1266495" y="598391"/>
                    <a:pt x="1236491" y="654779"/>
                    <a:pt x="1189818" y="694879"/>
                  </a:cubicBezTo>
                  <a:cubicBezTo>
                    <a:pt x="1138193" y="739171"/>
                    <a:pt x="1069613" y="757745"/>
                    <a:pt x="1002652" y="760030"/>
                  </a:cubicBezTo>
                  <a:cubicBezTo>
                    <a:pt x="926452" y="762507"/>
                    <a:pt x="851395" y="744600"/>
                    <a:pt x="779005" y="722502"/>
                  </a:cubicBezTo>
                  <a:cubicBezTo>
                    <a:pt x="701281" y="698785"/>
                    <a:pt x="624414" y="672210"/>
                    <a:pt x="547262" y="646873"/>
                  </a:cubicBezTo>
                  <a:cubicBezTo>
                    <a:pt x="468871" y="621060"/>
                    <a:pt x="390480" y="595247"/>
                    <a:pt x="312090" y="569435"/>
                  </a:cubicBezTo>
                  <a:cubicBezTo>
                    <a:pt x="202743" y="533431"/>
                    <a:pt x="57486" y="490568"/>
                    <a:pt x="29578" y="361314"/>
                  </a:cubicBezTo>
                  <a:cubicBezTo>
                    <a:pt x="25673" y="343216"/>
                    <a:pt x="24530" y="324642"/>
                    <a:pt x="25197" y="306069"/>
                  </a:cubicBezTo>
                  <a:cubicBezTo>
                    <a:pt x="25482" y="294734"/>
                    <a:pt x="7671" y="294734"/>
                    <a:pt x="7290" y="306164"/>
                  </a:cubicBezTo>
                  <a:lnTo>
                    <a:pt x="7290" y="306164"/>
                  </a:lnTo>
                  <a:close/>
                </a:path>
              </a:pathLst>
            </a:custGeom>
            <a:solidFill>
              <a:srgbClr val="90B3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10390437" y="5665521"/>
              <a:ext cx="1422846" cy="686891"/>
            </a:xfrm>
            <a:custGeom>
              <a:avLst/>
              <a:gdLst>
                <a:gd name="connsiteX0" fmla="*/ 820411 w 828675"/>
                <a:gd name="connsiteY0" fmla="*/ 54948 h 400050"/>
                <a:gd name="connsiteX1" fmla="*/ 637340 w 828675"/>
                <a:gd name="connsiteY1" fmla="*/ 9228 h 400050"/>
                <a:gd name="connsiteX2" fmla="*/ 446554 w 828675"/>
                <a:gd name="connsiteY2" fmla="*/ 22087 h 400050"/>
                <a:gd name="connsiteX3" fmla="*/ 266532 w 828675"/>
                <a:gd name="connsiteY3" fmla="*/ 88476 h 400050"/>
                <a:gd name="connsiteX4" fmla="*/ 116608 w 828675"/>
                <a:gd name="connsiteY4" fmla="*/ 203633 h 400050"/>
                <a:gd name="connsiteX5" fmla="*/ 15834 w 828675"/>
                <a:gd name="connsiteY5" fmla="*/ 362891 h 400050"/>
                <a:gd name="connsiteX6" fmla="*/ 7642 w 828675"/>
                <a:gd name="connsiteY6" fmla="*/ 385656 h 400050"/>
                <a:gd name="connsiteX7" fmla="*/ 24883 w 828675"/>
                <a:gd name="connsiteY7" fmla="*/ 390419 h 400050"/>
                <a:gd name="connsiteX8" fmla="*/ 115561 w 828675"/>
                <a:gd name="connsiteY8" fmla="*/ 231637 h 400050"/>
                <a:gd name="connsiteX9" fmla="*/ 256150 w 828675"/>
                <a:gd name="connsiteY9" fmla="*/ 114956 h 400050"/>
                <a:gd name="connsiteX10" fmla="*/ 427885 w 828675"/>
                <a:gd name="connsiteY10" fmla="*/ 44757 h 400050"/>
                <a:gd name="connsiteX11" fmla="*/ 612956 w 828675"/>
                <a:gd name="connsiteY11" fmla="*/ 25516 h 400050"/>
                <a:gd name="connsiteX12" fmla="*/ 791264 w 828675"/>
                <a:gd name="connsiteY12" fmla="*/ 61997 h 400050"/>
                <a:gd name="connsiteX13" fmla="*/ 811457 w 828675"/>
                <a:gd name="connsiteY13" fmla="*/ 70379 h 400050"/>
                <a:gd name="connsiteX14" fmla="*/ 823649 w 828675"/>
                <a:gd name="connsiteY14" fmla="*/ 67140 h 400050"/>
                <a:gd name="connsiteX15" fmla="*/ 820411 w 828675"/>
                <a:gd name="connsiteY15" fmla="*/ 54948 h 400050"/>
                <a:gd name="connsiteX16" fmla="*/ 820411 w 828675"/>
                <a:gd name="connsiteY16" fmla="*/ 5494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28675" h="400050">
                  <a:moveTo>
                    <a:pt x="820411" y="54948"/>
                  </a:moveTo>
                  <a:cubicBezTo>
                    <a:pt x="762403" y="29421"/>
                    <a:pt x="700491" y="14467"/>
                    <a:pt x="637340" y="9228"/>
                  </a:cubicBezTo>
                  <a:cubicBezTo>
                    <a:pt x="573618" y="3990"/>
                    <a:pt x="509038" y="8752"/>
                    <a:pt x="446554" y="22087"/>
                  </a:cubicBezTo>
                  <a:cubicBezTo>
                    <a:pt x="383880" y="35517"/>
                    <a:pt x="322920" y="57806"/>
                    <a:pt x="266532" y="88476"/>
                  </a:cubicBezTo>
                  <a:cubicBezTo>
                    <a:pt x="211001" y="118671"/>
                    <a:pt x="159661" y="157342"/>
                    <a:pt x="116608" y="203633"/>
                  </a:cubicBezTo>
                  <a:cubicBezTo>
                    <a:pt x="73460" y="250020"/>
                    <a:pt x="38884" y="303837"/>
                    <a:pt x="15834" y="362891"/>
                  </a:cubicBezTo>
                  <a:cubicBezTo>
                    <a:pt x="12881" y="370416"/>
                    <a:pt x="10214" y="377941"/>
                    <a:pt x="7642" y="385656"/>
                  </a:cubicBezTo>
                  <a:cubicBezTo>
                    <a:pt x="4023" y="396610"/>
                    <a:pt x="21168" y="401277"/>
                    <a:pt x="24883" y="390419"/>
                  </a:cubicBezTo>
                  <a:cubicBezTo>
                    <a:pt x="44409" y="332221"/>
                    <a:pt x="75556" y="278214"/>
                    <a:pt x="115561" y="231637"/>
                  </a:cubicBezTo>
                  <a:cubicBezTo>
                    <a:pt x="155470" y="185155"/>
                    <a:pt x="203476" y="146102"/>
                    <a:pt x="256150" y="114956"/>
                  </a:cubicBezTo>
                  <a:cubicBezTo>
                    <a:pt x="309585" y="83333"/>
                    <a:pt x="367687" y="59901"/>
                    <a:pt x="427885" y="44757"/>
                  </a:cubicBezTo>
                  <a:cubicBezTo>
                    <a:pt x="488274" y="29612"/>
                    <a:pt x="550663" y="22944"/>
                    <a:pt x="612956" y="25516"/>
                  </a:cubicBezTo>
                  <a:cubicBezTo>
                    <a:pt x="673821" y="28088"/>
                    <a:pt x="734400" y="39994"/>
                    <a:pt x="791264" y="61997"/>
                  </a:cubicBezTo>
                  <a:cubicBezTo>
                    <a:pt x="798027" y="64664"/>
                    <a:pt x="804790" y="67426"/>
                    <a:pt x="811457" y="70379"/>
                  </a:cubicBezTo>
                  <a:cubicBezTo>
                    <a:pt x="815934" y="72379"/>
                    <a:pt x="820982" y="71617"/>
                    <a:pt x="823649" y="67140"/>
                  </a:cubicBezTo>
                  <a:cubicBezTo>
                    <a:pt x="825935" y="63425"/>
                    <a:pt x="824887" y="56949"/>
                    <a:pt x="820411" y="54948"/>
                  </a:cubicBezTo>
                  <a:lnTo>
                    <a:pt x="820411" y="54948"/>
                  </a:lnTo>
                  <a:close/>
                </a:path>
              </a:pathLst>
            </a:custGeom>
            <a:solidFill>
              <a:srgbClr val="90B3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11287119" y="1082530"/>
              <a:ext cx="1662399" cy="4556928"/>
            </a:xfrm>
            <a:custGeom>
              <a:avLst/>
              <a:gdLst>
                <a:gd name="connsiteX0" fmla="*/ 788454 w 809625"/>
                <a:gd name="connsiteY0" fmla="*/ 1692902 h 2219325"/>
                <a:gd name="connsiteX1" fmla="*/ 775118 w 809625"/>
                <a:gd name="connsiteY1" fmla="*/ 827270 h 2219325"/>
                <a:gd name="connsiteX2" fmla="*/ 734828 w 809625"/>
                <a:gd name="connsiteY2" fmla="*/ 393692 h 2219325"/>
                <a:gd name="connsiteX3" fmla="*/ 679011 w 809625"/>
                <a:gd name="connsiteY3" fmla="*/ 79462 h 2219325"/>
                <a:gd name="connsiteX4" fmla="*/ 578808 w 809625"/>
                <a:gd name="connsiteY4" fmla="*/ 7168 h 2219325"/>
                <a:gd name="connsiteX5" fmla="*/ 510609 w 809625"/>
                <a:gd name="connsiteY5" fmla="*/ 31647 h 2219325"/>
                <a:gd name="connsiteX6" fmla="*/ 248481 w 809625"/>
                <a:gd name="connsiteY6" fmla="*/ 471226 h 2219325"/>
                <a:gd name="connsiteX7" fmla="*/ 136658 w 809625"/>
                <a:gd name="connsiteY7" fmla="*/ 1093970 h 2219325"/>
                <a:gd name="connsiteX8" fmla="*/ 97700 w 809625"/>
                <a:gd name="connsiteY8" fmla="*/ 1850255 h 2219325"/>
                <a:gd name="connsiteX9" fmla="*/ 291153 w 809625"/>
                <a:gd name="connsiteY9" fmla="*/ 2001798 h 2219325"/>
                <a:gd name="connsiteX10" fmla="*/ 453935 w 809625"/>
                <a:gd name="connsiteY10" fmla="*/ 2165437 h 2219325"/>
                <a:gd name="connsiteX11" fmla="*/ 639387 w 809625"/>
                <a:gd name="connsiteY11" fmla="*/ 2183916 h 2219325"/>
                <a:gd name="connsiteX12" fmla="*/ 694727 w 809625"/>
                <a:gd name="connsiteY12" fmla="*/ 2083332 h 2219325"/>
                <a:gd name="connsiteX13" fmla="*/ 788454 w 809625"/>
                <a:gd name="connsiteY13" fmla="*/ 1692902 h 221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9625" h="2219325">
                  <a:moveTo>
                    <a:pt x="788454" y="1692902"/>
                  </a:moveTo>
                  <a:cubicBezTo>
                    <a:pt x="816933" y="1404866"/>
                    <a:pt x="800265" y="1114925"/>
                    <a:pt x="775118" y="827270"/>
                  </a:cubicBezTo>
                  <a:cubicBezTo>
                    <a:pt x="762450" y="682681"/>
                    <a:pt x="747496" y="538282"/>
                    <a:pt x="734828" y="393692"/>
                  </a:cubicBezTo>
                  <a:cubicBezTo>
                    <a:pt x="726065" y="293394"/>
                    <a:pt x="721683" y="172807"/>
                    <a:pt x="679011" y="79462"/>
                  </a:cubicBezTo>
                  <a:cubicBezTo>
                    <a:pt x="660818" y="39743"/>
                    <a:pt x="622433" y="6120"/>
                    <a:pt x="578808" y="7168"/>
                  </a:cubicBezTo>
                  <a:cubicBezTo>
                    <a:pt x="554424" y="7739"/>
                    <a:pt x="531469" y="18883"/>
                    <a:pt x="510609" y="31647"/>
                  </a:cubicBezTo>
                  <a:cubicBezTo>
                    <a:pt x="360686" y="123087"/>
                    <a:pt x="283248" y="299109"/>
                    <a:pt x="248481" y="471226"/>
                  </a:cubicBezTo>
                  <a:cubicBezTo>
                    <a:pt x="206476" y="678966"/>
                    <a:pt x="209429" y="892802"/>
                    <a:pt x="136658" y="1093970"/>
                  </a:cubicBezTo>
                  <a:cubicBezTo>
                    <a:pt x="53790" y="1323046"/>
                    <a:pt x="-86418" y="1631276"/>
                    <a:pt x="97700" y="1850255"/>
                  </a:cubicBezTo>
                  <a:cubicBezTo>
                    <a:pt x="151802" y="1914644"/>
                    <a:pt x="224764" y="1952363"/>
                    <a:pt x="291153" y="2001798"/>
                  </a:cubicBezTo>
                  <a:cubicBezTo>
                    <a:pt x="355161" y="2049423"/>
                    <a:pt x="398595" y="2108669"/>
                    <a:pt x="453935" y="2165437"/>
                  </a:cubicBezTo>
                  <a:cubicBezTo>
                    <a:pt x="506704" y="2219540"/>
                    <a:pt x="582618" y="2244114"/>
                    <a:pt x="639387" y="2183916"/>
                  </a:cubicBezTo>
                  <a:cubicBezTo>
                    <a:pt x="665772" y="2155912"/>
                    <a:pt x="680916" y="2119336"/>
                    <a:pt x="694727" y="2083332"/>
                  </a:cubicBezTo>
                  <a:cubicBezTo>
                    <a:pt x="745400" y="1951316"/>
                    <a:pt x="774738" y="1831967"/>
                    <a:pt x="788454" y="1692902"/>
                  </a:cubicBezTo>
                  <a:close/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902287">
            <a:off x="-812263" y="5817839"/>
            <a:ext cx="2719735" cy="1435150"/>
            <a:chOff x="8296249" y="6240902"/>
            <a:chExt cx="2719735" cy="1435150"/>
          </a:xfrm>
        </p:grpSpPr>
        <p:sp>
          <p:nvSpPr>
            <p:cNvPr id="23" name="任意多边形: 形状 22"/>
            <p:cNvSpPr/>
            <p:nvPr/>
          </p:nvSpPr>
          <p:spPr>
            <a:xfrm rot="16200000">
              <a:off x="8881169" y="5757515"/>
              <a:ext cx="1333617" cy="2503457"/>
            </a:xfrm>
            <a:custGeom>
              <a:avLst/>
              <a:gdLst>
                <a:gd name="connsiteX0" fmla="*/ 503416 w 1333617"/>
                <a:gd name="connsiteY0" fmla="*/ 171484 h 2503457"/>
                <a:gd name="connsiteX1" fmla="*/ 33374 w 1333617"/>
                <a:gd name="connsiteY1" fmla="*/ 973994 h 2503457"/>
                <a:gd name="connsiteX2" fmla="*/ 24717 w 1333617"/>
                <a:gd name="connsiteY2" fmla="*/ 1600794 h 2503457"/>
                <a:gd name="connsiteX3" fmla="*/ 49752 w 1333617"/>
                <a:gd name="connsiteY3" fmla="*/ 2302698 h 2503457"/>
                <a:gd name="connsiteX4" fmla="*/ 83443 w 1333617"/>
                <a:gd name="connsiteY4" fmla="*/ 2438868 h 2503457"/>
                <a:gd name="connsiteX5" fmla="*/ 248157 w 1333617"/>
                <a:gd name="connsiteY5" fmla="*/ 2493850 h 2503457"/>
                <a:gd name="connsiteX6" fmla="*/ 657367 w 1333617"/>
                <a:gd name="connsiteY6" fmla="*/ 2330540 h 2503457"/>
                <a:gd name="connsiteX7" fmla="*/ 1227313 w 1333617"/>
                <a:gd name="connsiteY7" fmla="*/ 1854650 h 2503457"/>
                <a:gd name="connsiteX8" fmla="*/ 1262642 w 1333617"/>
                <a:gd name="connsiteY8" fmla="*/ 973760 h 2503457"/>
                <a:gd name="connsiteX9" fmla="*/ 1039670 w 1333617"/>
                <a:gd name="connsiteY9" fmla="*/ 160956 h 2503457"/>
                <a:gd name="connsiteX10" fmla="*/ 640755 w 1333617"/>
                <a:gd name="connsiteY10" fmla="*/ 73451 h 2503457"/>
                <a:gd name="connsiteX11" fmla="*/ 503416 w 1333617"/>
                <a:gd name="connsiteY11" fmla="*/ 171484 h 250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617" h="2503457">
                  <a:moveTo>
                    <a:pt x="503416" y="171484"/>
                  </a:moveTo>
                  <a:cubicBezTo>
                    <a:pt x="247923" y="373633"/>
                    <a:pt x="71277" y="636847"/>
                    <a:pt x="33374" y="973994"/>
                  </a:cubicBezTo>
                  <a:cubicBezTo>
                    <a:pt x="9977" y="1181757"/>
                    <a:pt x="17464" y="1391861"/>
                    <a:pt x="24717" y="1600794"/>
                  </a:cubicBezTo>
                  <a:cubicBezTo>
                    <a:pt x="33140" y="1834762"/>
                    <a:pt x="41329" y="2068730"/>
                    <a:pt x="49752" y="2302698"/>
                  </a:cubicBezTo>
                  <a:cubicBezTo>
                    <a:pt x="51389" y="2350194"/>
                    <a:pt x="54431" y="2401199"/>
                    <a:pt x="83443" y="2438868"/>
                  </a:cubicBezTo>
                  <a:cubicBezTo>
                    <a:pt x="120410" y="2486597"/>
                    <a:pt x="188027" y="2497827"/>
                    <a:pt x="248157" y="2493850"/>
                  </a:cubicBezTo>
                  <a:cubicBezTo>
                    <a:pt x="396258" y="2484023"/>
                    <a:pt x="529854" y="2406347"/>
                    <a:pt x="657367" y="2330540"/>
                  </a:cubicBezTo>
                  <a:cubicBezTo>
                    <a:pt x="869575" y="2204666"/>
                    <a:pt x="1107989" y="2082534"/>
                    <a:pt x="1227313" y="1854650"/>
                  </a:cubicBezTo>
                  <a:cubicBezTo>
                    <a:pt x="1372841" y="1576462"/>
                    <a:pt x="1336576" y="1266922"/>
                    <a:pt x="1262642" y="973760"/>
                  </a:cubicBezTo>
                  <a:cubicBezTo>
                    <a:pt x="1199470" y="723648"/>
                    <a:pt x="1161100" y="387202"/>
                    <a:pt x="1039670" y="160956"/>
                  </a:cubicBezTo>
                  <a:cubicBezTo>
                    <a:pt x="953336" y="-14"/>
                    <a:pt x="784879" y="-19902"/>
                    <a:pt x="640755" y="73451"/>
                  </a:cubicBezTo>
                  <a:cubicBezTo>
                    <a:pt x="592791" y="104335"/>
                    <a:pt x="546934" y="137091"/>
                    <a:pt x="503416" y="171484"/>
                  </a:cubicBezTo>
                  <a:close/>
                </a:path>
              </a:pathLst>
            </a:custGeom>
            <a:solidFill>
              <a:srgbClr val="FFBD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24" name="任意多边形: 形状 23"/>
            <p:cNvSpPr/>
            <p:nvPr/>
          </p:nvSpPr>
          <p:spPr>
            <a:xfrm rot="16200000">
              <a:off x="10721708" y="6852695"/>
              <a:ext cx="140381" cy="116984"/>
            </a:xfrm>
            <a:custGeom>
              <a:avLst/>
              <a:gdLst>
                <a:gd name="connsiteX0" fmla="*/ 50430 w 140380"/>
                <a:gd name="connsiteY0" fmla="*/ 103954 h 116983"/>
                <a:gd name="connsiteX1" fmla="*/ 128341 w 140380"/>
                <a:gd name="connsiteY1" fmla="*/ 58331 h 116983"/>
                <a:gd name="connsiteX2" fmla="*/ 136296 w 140380"/>
                <a:gd name="connsiteY2" fmla="*/ 28383 h 116983"/>
                <a:gd name="connsiteX3" fmla="*/ 106348 w 140380"/>
                <a:gd name="connsiteY3" fmla="*/ 20427 h 116983"/>
                <a:gd name="connsiteX4" fmla="*/ 28437 w 140380"/>
                <a:gd name="connsiteY4" fmla="*/ 66051 h 116983"/>
                <a:gd name="connsiteX5" fmla="*/ 20482 w 140380"/>
                <a:gd name="connsiteY5" fmla="*/ 95999 h 116983"/>
                <a:gd name="connsiteX6" fmla="*/ 50430 w 140380"/>
                <a:gd name="connsiteY6" fmla="*/ 103954 h 116983"/>
                <a:gd name="connsiteX7" fmla="*/ 50430 w 140380"/>
                <a:gd name="connsiteY7" fmla="*/ 103954 h 11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380" h="116983">
                  <a:moveTo>
                    <a:pt x="50430" y="103954"/>
                  </a:moveTo>
                  <a:cubicBezTo>
                    <a:pt x="76401" y="88512"/>
                    <a:pt x="102371" y="73538"/>
                    <a:pt x="128341" y="58331"/>
                  </a:cubicBezTo>
                  <a:cubicBezTo>
                    <a:pt x="138168" y="52481"/>
                    <a:pt x="142613" y="38209"/>
                    <a:pt x="136296" y="28383"/>
                  </a:cubicBezTo>
                  <a:cubicBezTo>
                    <a:pt x="129979" y="18321"/>
                    <a:pt x="116877" y="14344"/>
                    <a:pt x="106348" y="20427"/>
                  </a:cubicBezTo>
                  <a:cubicBezTo>
                    <a:pt x="80378" y="35636"/>
                    <a:pt x="54408" y="50843"/>
                    <a:pt x="28437" y="66051"/>
                  </a:cubicBezTo>
                  <a:cubicBezTo>
                    <a:pt x="18610" y="71900"/>
                    <a:pt x="14165" y="85939"/>
                    <a:pt x="20482" y="95999"/>
                  </a:cubicBezTo>
                  <a:cubicBezTo>
                    <a:pt x="26799" y="106059"/>
                    <a:pt x="39901" y="110271"/>
                    <a:pt x="50430" y="103954"/>
                  </a:cubicBezTo>
                  <a:lnTo>
                    <a:pt x="50430" y="103954"/>
                  </a:lnTo>
                  <a:close/>
                </a:path>
              </a:pathLst>
            </a:custGeom>
            <a:solidFill>
              <a:srgbClr val="E8857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>
            <a:xfrm rot="16200000">
              <a:off x="9050653" y="5655982"/>
              <a:ext cx="1380411" cy="2550251"/>
            </a:xfrm>
            <a:custGeom>
              <a:avLst/>
              <a:gdLst>
                <a:gd name="connsiteX0" fmla="*/ 880114 w 1380411"/>
                <a:gd name="connsiteY0" fmla="*/ 2259089 h 2550250"/>
                <a:gd name="connsiteX1" fmla="*/ 1279029 w 1380411"/>
                <a:gd name="connsiteY1" fmla="*/ 1866257 h 2550250"/>
                <a:gd name="connsiteX2" fmla="*/ 1359046 w 1380411"/>
                <a:gd name="connsiteY2" fmla="*/ 1263556 h 2550250"/>
                <a:gd name="connsiteX3" fmla="*/ 1299385 w 1380411"/>
                <a:gd name="connsiteY3" fmla="*/ 965012 h 2550250"/>
                <a:gd name="connsiteX4" fmla="*/ 1241595 w 1380411"/>
                <a:gd name="connsiteY4" fmla="*/ 694078 h 2550250"/>
                <a:gd name="connsiteX5" fmla="*/ 1175382 w 1380411"/>
                <a:gd name="connsiteY5" fmla="*/ 415422 h 2550250"/>
                <a:gd name="connsiteX6" fmla="*/ 1076179 w 1380411"/>
                <a:gd name="connsiteY6" fmla="*/ 163672 h 2550250"/>
                <a:gd name="connsiteX7" fmla="*/ 893216 w 1380411"/>
                <a:gd name="connsiteY7" fmla="*/ 23057 h 2550250"/>
                <a:gd name="connsiteX8" fmla="*/ 664162 w 1380411"/>
                <a:gd name="connsiteY8" fmla="*/ 68447 h 2550250"/>
                <a:gd name="connsiteX9" fmla="*/ 426450 w 1380411"/>
                <a:gd name="connsiteY9" fmla="*/ 248837 h 2550250"/>
                <a:gd name="connsiteX10" fmla="*/ 248634 w 1380411"/>
                <a:gd name="connsiteY10" fmla="*/ 445370 h 2550250"/>
                <a:gd name="connsiteX11" fmla="*/ 43210 w 1380411"/>
                <a:gd name="connsiteY11" fmla="*/ 925939 h 2550250"/>
                <a:gd name="connsiteX12" fmla="*/ 17942 w 1380411"/>
                <a:gd name="connsiteY12" fmla="*/ 1257238 h 2550250"/>
                <a:gd name="connsiteX13" fmla="*/ 24025 w 1380411"/>
                <a:gd name="connsiteY13" fmla="*/ 1602809 h 2550250"/>
                <a:gd name="connsiteX14" fmla="*/ 48826 w 1380411"/>
                <a:gd name="connsiteY14" fmla="*/ 2301671 h 2550250"/>
                <a:gd name="connsiteX15" fmla="*/ 70351 w 1380411"/>
                <a:gd name="connsiteY15" fmla="*/ 2444626 h 2550250"/>
                <a:gd name="connsiteX16" fmla="*/ 169085 w 1380411"/>
                <a:gd name="connsiteY16" fmla="*/ 2527685 h 2550250"/>
                <a:gd name="connsiteX17" fmla="*/ 303851 w 1380411"/>
                <a:gd name="connsiteY17" fmla="*/ 2534236 h 2550250"/>
                <a:gd name="connsiteX18" fmla="*/ 453590 w 1380411"/>
                <a:gd name="connsiteY18" fmla="*/ 2494461 h 2550250"/>
                <a:gd name="connsiteX19" fmla="*/ 593269 w 1380411"/>
                <a:gd name="connsiteY19" fmla="*/ 2427546 h 2550250"/>
                <a:gd name="connsiteX20" fmla="*/ 571042 w 1380411"/>
                <a:gd name="connsiteY20" fmla="*/ 2389644 h 2550250"/>
                <a:gd name="connsiteX21" fmla="*/ 290515 w 1380411"/>
                <a:gd name="connsiteY21" fmla="*/ 2491888 h 2550250"/>
                <a:gd name="connsiteX22" fmla="*/ 166746 w 1380411"/>
                <a:gd name="connsiteY22" fmla="*/ 2480423 h 2550250"/>
                <a:gd name="connsiteX23" fmla="*/ 98661 w 1380411"/>
                <a:gd name="connsiteY23" fmla="*/ 2388239 h 2550250"/>
                <a:gd name="connsiteX24" fmla="*/ 90238 w 1380411"/>
                <a:gd name="connsiteY24" fmla="*/ 2237564 h 2550250"/>
                <a:gd name="connsiteX25" fmla="*/ 84155 w 1380411"/>
                <a:gd name="connsiteY25" fmla="*/ 2069341 h 2550250"/>
                <a:gd name="connsiteX26" fmla="*/ 72222 w 1380411"/>
                <a:gd name="connsiteY26" fmla="*/ 1735937 h 2550250"/>
                <a:gd name="connsiteX27" fmla="*/ 69883 w 1380411"/>
                <a:gd name="connsiteY27" fmla="*/ 1067490 h 2550250"/>
                <a:gd name="connsiteX28" fmla="*/ 118314 w 1380411"/>
                <a:gd name="connsiteY28" fmla="*/ 797023 h 2550250"/>
                <a:gd name="connsiteX29" fmla="*/ 219622 w 1380411"/>
                <a:gd name="connsiteY29" fmla="*/ 567969 h 2550250"/>
                <a:gd name="connsiteX30" fmla="*/ 561684 w 1380411"/>
                <a:gd name="connsiteY30" fmla="*/ 192450 h 2550250"/>
                <a:gd name="connsiteX31" fmla="*/ 794248 w 1380411"/>
                <a:gd name="connsiteY31" fmla="*/ 64703 h 2550250"/>
                <a:gd name="connsiteX32" fmla="*/ 983762 w 1380411"/>
                <a:gd name="connsiteY32" fmla="*/ 116878 h 2550250"/>
                <a:gd name="connsiteX33" fmla="*/ 1102150 w 1380411"/>
                <a:gd name="connsiteY33" fmla="*/ 330257 h 2550250"/>
                <a:gd name="connsiteX34" fmla="*/ 1175148 w 1380411"/>
                <a:gd name="connsiteY34" fmla="*/ 593003 h 2550250"/>
                <a:gd name="connsiteX35" fmla="*/ 1231534 w 1380411"/>
                <a:gd name="connsiteY35" fmla="*/ 861832 h 2550250"/>
                <a:gd name="connsiteX36" fmla="*/ 1292132 w 1380411"/>
                <a:gd name="connsiteY36" fmla="*/ 1127152 h 2550250"/>
                <a:gd name="connsiteX37" fmla="*/ 1291664 w 1380411"/>
                <a:gd name="connsiteY37" fmla="*/ 1711136 h 2550250"/>
                <a:gd name="connsiteX38" fmla="*/ 1164385 w 1380411"/>
                <a:gd name="connsiteY38" fmla="*/ 1967097 h 2550250"/>
                <a:gd name="connsiteX39" fmla="*/ 967618 w 1380411"/>
                <a:gd name="connsiteY39" fmla="*/ 2148656 h 2550250"/>
                <a:gd name="connsiteX40" fmla="*/ 857887 w 1380411"/>
                <a:gd name="connsiteY40" fmla="*/ 2221186 h 2550250"/>
                <a:gd name="connsiteX41" fmla="*/ 880114 w 1380411"/>
                <a:gd name="connsiteY41" fmla="*/ 2259089 h 2550250"/>
                <a:gd name="connsiteX42" fmla="*/ 880114 w 1380411"/>
                <a:gd name="connsiteY42" fmla="*/ 2259089 h 255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80411" h="2550250">
                  <a:moveTo>
                    <a:pt x="880114" y="2259089"/>
                  </a:moveTo>
                  <a:cubicBezTo>
                    <a:pt x="1040850" y="2159419"/>
                    <a:pt x="1194333" y="2040095"/>
                    <a:pt x="1279029" y="1866257"/>
                  </a:cubicBezTo>
                  <a:cubicBezTo>
                    <a:pt x="1370511" y="1678849"/>
                    <a:pt x="1385251" y="1468043"/>
                    <a:pt x="1359046" y="1263556"/>
                  </a:cubicBezTo>
                  <a:cubicBezTo>
                    <a:pt x="1346178" y="1162481"/>
                    <a:pt x="1323249" y="1063981"/>
                    <a:pt x="1299385" y="965012"/>
                  </a:cubicBezTo>
                  <a:cubicBezTo>
                    <a:pt x="1277626" y="875169"/>
                    <a:pt x="1260312" y="784389"/>
                    <a:pt x="1241595" y="694078"/>
                  </a:cubicBezTo>
                  <a:cubicBezTo>
                    <a:pt x="1222175" y="600490"/>
                    <a:pt x="1201820" y="507137"/>
                    <a:pt x="1175382" y="415422"/>
                  </a:cubicBezTo>
                  <a:cubicBezTo>
                    <a:pt x="1150347" y="329321"/>
                    <a:pt x="1120633" y="242051"/>
                    <a:pt x="1076179" y="163672"/>
                  </a:cubicBezTo>
                  <a:cubicBezTo>
                    <a:pt x="1036872" y="94418"/>
                    <a:pt x="972531" y="39201"/>
                    <a:pt x="893216" y="23057"/>
                  </a:cubicBezTo>
                  <a:cubicBezTo>
                    <a:pt x="814135" y="6913"/>
                    <a:pt x="732714" y="27502"/>
                    <a:pt x="664162" y="68447"/>
                  </a:cubicBezTo>
                  <a:cubicBezTo>
                    <a:pt x="579231" y="118984"/>
                    <a:pt x="499448" y="182156"/>
                    <a:pt x="426450" y="248837"/>
                  </a:cubicBezTo>
                  <a:cubicBezTo>
                    <a:pt x="360939" y="308498"/>
                    <a:pt x="301277" y="374243"/>
                    <a:pt x="248634" y="445370"/>
                  </a:cubicBezTo>
                  <a:cubicBezTo>
                    <a:pt x="144051" y="587154"/>
                    <a:pt x="72690" y="752101"/>
                    <a:pt x="43210" y="925939"/>
                  </a:cubicBezTo>
                  <a:cubicBezTo>
                    <a:pt x="24727" y="1034968"/>
                    <a:pt x="19580" y="1146805"/>
                    <a:pt x="17942" y="1257238"/>
                  </a:cubicBezTo>
                  <a:cubicBezTo>
                    <a:pt x="16304" y="1372351"/>
                    <a:pt x="20048" y="1487697"/>
                    <a:pt x="24025" y="1602809"/>
                  </a:cubicBezTo>
                  <a:cubicBezTo>
                    <a:pt x="32214" y="1835841"/>
                    <a:pt x="40637" y="2068639"/>
                    <a:pt x="48826" y="2301671"/>
                  </a:cubicBezTo>
                  <a:cubicBezTo>
                    <a:pt x="50463" y="2349869"/>
                    <a:pt x="50463" y="2399938"/>
                    <a:pt x="70351" y="2444626"/>
                  </a:cubicBezTo>
                  <a:cubicBezTo>
                    <a:pt x="88834" y="2486506"/>
                    <a:pt x="125801" y="2514348"/>
                    <a:pt x="169085" y="2527685"/>
                  </a:cubicBezTo>
                  <a:cubicBezTo>
                    <a:pt x="212603" y="2541254"/>
                    <a:pt x="259163" y="2540085"/>
                    <a:pt x="303851" y="2534236"/>
                  </a:cubicBezTo>
                  <a:cubicBezTo>
                    <a:pt x="355324" y="2527450"/>
                    <a:pt x="405393" y="2513412"/>
                    <a:pt x="453590" y="2494461"/>
                  </a:cubicBezTo>
                  <a:cubicBezTo>
                    <a:pt x="501788" y="2475510"/>
                    <a:pt x="547879" y="2452347"/>
                    <a:pt x="593269" y="2427546"/>
                  </a:cubicBezTo>
                  <a:cubicBezTo>
                    <a:pt x="618070" y="2413976"/>
                    <a:pt x="595843" y="2376073"/>
                    <a:pt x="571042" y="2389644"/>
                  </a:cubicBezTo>
                  <a:cubicBezTo>
                    <a:pt x="484006" y="2437607"/>
                    <a:pt x="390419" y="2481125"/>
                    <a:pt x="290515" y="2491888"/>
                  </a:cubicBezTo>
                  <a:cubicBezTo>
                    <a:pt x="249570" y="2496333"/>
                    <a:pt x="205350" y="2496801"/>
                    <a:pt x="166746" y="2480423"/>
                  </a:cubicBezTo>
                  <a:cubicBezTo>
                    <a:pt x="126971" y="2463577"/>
                    <a:pt x="106382" y="2429652"/>
                    <a:pt x="98661" y="2388239"/>
                  </a:cubicBezTo>
                  <a:cubicBezTo>
                    <a:pt x="89536" y="2339340"/>
                    <a:pt x="91876" y="2287166"/>
                    <a:pt x="90238" y="2237564"/>
                  </a:cubicBezTo>
                  <a:cubicBezTo>
                    <a:pt x="88132" y="2181412"/>
                    <a:pt x="86261" y="2125494"/>
                    <a:pt x="84155" y="2069341"/>
                  </a:cubicBezTo>
                  <a:cubicBezTo>
                    <a:pt x="80177" y="1958207"/>
                    <a:pt x="76200" y="1847072"/>
                    <a:pt x="72222" y="1735937"/>
                  </a:cubicBezTo>
                  <a:cubicBezTo>
                    <a:pt x="64268" y="1513433"/>
                    <a:pt x="51867" y="1289994"/>
                    <a:pt x="69883" y="1067490"/>
                  </a:cubicBezTo>
                  <a:cubicBezTo>
                    <a:pt x="77370" y="975775"/>
                    <a:pt x="91174" y="885229"/>
                    <a:pt x="118314" y="797023"/>
                  </a:cubicBezTo>
                  <a:cubicBezTo>
                    <a:pt x="142881" y="717006"/>
                    <a:pt x="177040" y="640031"/>
                    <a:pt x="219622" y="567969"/>
                  </a:cubicBezTo>
                  <a:cubicBezTo>
                    <a:pt x="306190" y="421037"/>
                    <a:pt x="426216" y="295396"/>
                    <a:pt x="561684" y="192450"/>
                  </a:cubicBezTo>
                  <a:cubicBezTo>
                    <a:pt x="631406" y="139339"/>
                    <a:pt x="705808" y="80847"/>
                    <a:pt x="794248" y="64703"/>
                  </a:cubicBezTo>
                  <a:cubicBezTo>
                    <a:pt x="861864" y="52537"/>
                    <a:pt x="932289" y="70552"/>
                    <a:pt x="983762" y="116878"/>
                  </a:cubicBezTo>
                  <a:cubicBezTo>
                    <a:pt x="1044125" y="171627"/>
                    <a:pt x="1075243" y="255388"/>
                    <a:pt x="1102150" y="330257"/>
                  </a:cubicBezTo>
                  <a:cubicBezTo>
                    <a:pt x="1132799" y="415889"/>
                    <a:pt x="1155260" y="504329"/>
                    <a:pt x="1175148" y="593003"/>
                  </a:cubicBezTo>
                  <a:cubicBezTo>
                    <a:pt x="1195269" y="682379"/>
                    <a:pt x="1212582" y="772223"/>
                    <a:pt x="1231534" y="861832"/>
                  </a:cubicBezTo>
                  <a:cubicBezTo>
                    <a:pt x="1250251" y="950506"/>
                    <a:pt x="1274116" y="1038244"/>
                    <a:pt x="1292132" y="1127152"/>
                  </a:cubicBezTo>
                  <a:cubicBezTo>
                    <a:pt x="1331204" y="1319006"/>
                    <a:pt x="1346178" y="1520686"/>
                    <a:pt x="1291664" y="1711136"/>
                  </a:cubicBezTo>
                  <a:cubicBezTo>
                    <a:pt x="1265459" y="1803086"/>
                    <a:pt x="1224047" y="1891993"/>
                    <a:pt x="1164385" y="1967097"/>
                  </a:cubicBezTo>
                  <a:cubicBezTo>
                    <a:pt x="1108701" y="2037287"/>
                    <a:pt x="1040382" y="2096715"/>
                    <a:pt x="967618" y="2148656"/>
                  </a:cubicBezTo>
                  <a:cubicBezTo>
                    <a:pt x="931821" y="2174159"/>
                    <a:pt x="895088" y="2198024"/>
                    <a:pt x="857887" y="2221186"/>
                  </a:cubicBezTo>
                  <a:cubicBezTo>
                    <a:pt x="834022" y="2236160"/>
                    <a:pt x="856015" y="2274063"/>
                    <a:pt x="880114" y="2259089"/>
                  </a:cubicBezTo>
                  <a:lnTo>
                    <a:pt x="880114" y="2259089"/>
                  </a:lnTo>
                  <a:close/>
                </a:path>
              </a:pathLst>
            </a:custGeom>
            <a:solidFill>
              <a:srgbClr val="F97D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7" name="组合 26"/>
          <p:cNvGrpSpPr/>
          <p:nvPr userDrawn="1"/>
        </p:nvGrpSpPr>
        <p:grpSpPr>
          <a:xfrm rot="7507825">
            <a:off x="10503077" y="-458263"/>
            <a:ext cx="2705015" cy="1488050"/>
            <a:chOff x="8465733" y="6133263"/>
            <a:chExt cx="2705015" cy="1488050"/>
          </a:xfrm>
        </p:grpSpPr>
        <p:sp>
          <p:nvSpPr>
            <p:cNvPr id="28" name="任意多边形: 形状 27"/>
            <p:cNvSpPr/>
            <p:nvPr/>
          </p:nvSpPr>
          <p:spPr>
            <a:xfrm rot="16200000">
              <a:off x="9252211" y="5548343"/>
              <a:ext cx="1333617" cy="2503457"/>
            </a:xfrm>
            <a:custGeom>
              <a:avLst/>
              <a:gdLst>
                <a:gd name="connsiteX0" fmla="*/ 503416 w 1333617"/>
                <a:gd name="connsiteY0" fmla="*/ 171484 h 2503457"/>
                <a:gd name="connsiteX1" fmla="*/ 33374 w 1333617"/>
                <a:gd name="connsiteY1" fmla="*/ 973994 h 2503457"/>
                <a:gd name="connsiteX2" fmla="*/ 24717 w 1333617"/>
                <a:gd name="connsiteY2" fmla="*/ 1600794 h 2503457"/>
                <a:gd name="connsiteX3" fmla="*/ 49752 w 1333617"/>
                <a:gd name="connsiteY3" fmla="*/ 2302698 h 2503457"/>
                <a:gd name="connsiteX4" fmla="*/ 83443 w 1333617"/>
                <a:gd name="connsiteY4" fmla="*/ 2438868 h 2503457"/>
                <a:gd name="connsiteX5" fmla="*/ 248157 w 1333617"/>
                <a:gd name="connsiteY5" fmla="*/ 2493850 h 2503457"/>
                <a:gd name="connsiteX6" fmla="*/ 657367 w 1333617"/>
                <a:gd name="connsiteY6" fmla="*/ 2330540 h 2503457"/>
                <a:gd name="connsiteX7" fmla="*/ 1227313 w 1333617"/>
                <a:gd name="connsiteY7" fmla="*/ 1854650 h 2503457"/>
                <a:gd name="connsiteX8" fmla="*/ 1262642 w 1333617"/>
                <a:gd name="connsiteY8" fmla="*/ 973760 h 2503457"/>
                <a:gd name="connsiteX9" fmla="*/ 1039670 w 1333617"/>
                <a:gd name="connsiteY9" fmla="*/ 160956 h 2503457"/>
                <a:gd name="connsiteX10" fmla="*/ 640755 w 1333617"/>
                <a:gd name="connsiteY10" fmla="*/ 73451 h 2503457"/>
                <a:gd name="connsiteX11" fmla="*/ 503416 w 1333617"/>
                <a:gd name="connsiteY11" fmla="*/ 171484 h 250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617" h="2503457">
                  <a:moveTo>
                    <a:pt x="503416" y="171484"/>
                  </a:moveTo>
                  <a:cubicBezTo>
                    <a:pt x="247923" y="373633"/>
                    <a:pt x="71277" y="636847"/>
                    <a:pt x="33374" y="973994"/>
                  </a:cubicBezTo>
                  <a:cubicBezTo>
                    <a:pt x="9977" y="1181757"/>
                    <a:pt x="17464" y="1391861"/>
                    <a:pt x="24717" y="1600794"/>
                  </a:cubicBezTo>
                  <a:cubicBezTo>
                    <a:pt x="33140" y="1834762"/>
                    <a:pt x="41329" y="2068730"/>
                    <a:pt x="49752" y="2302698"/>
                  </a:cubicBezTo>
                  <a:cubicBezTo>
                    <a:pt x="51389" y="2350194"/>
                    <a:pt x="54431" y="2401199"/>
                    <a:pt x="83443" y="2438868"/>
                  </a:cubicBezTo>
                  <a:cubicBezTo>
                    <a:pt x="120410" y="2486597"/>
                    <a:pt x="188027" y="2497827"/>
                    <a:pt x="248157" y="2493850"/>
                  </a:cubicBezTo>
                  <a:cubicBezTo>
                    <a:pt x="396258" y="2484023"/>
                    <a:pt x="529854" y="2406347"/>
                    <a:pt x="657367" y="2330540"/>
                  </a:cubicBezTo>
                  <a:cubicBezTo>
                    <a:pt x="869575" y="2204666"/>
                    <a:pt x="1107989" y="2082534"/>
                    <a:pt x="1227313" y="1854650"/>
                  </a:cubicBezTo>
                  <a:cubicBezTo>
                    <a:pt x="1372841" y="1576462"/>
                    <a:pt x="1336576" y="1266922"/>
                    <a:pt x="1262642" y="973760"/>
                  </a:cubicBezTo>
                  <a:cubicBezTo>
                    <a:pt x="1199470" y="723648"/>
                    <a:pt x="1161100" y="387202"/>
                    <a:pt x="1039670" y="160956"/>
                  </a:cubicBezTo>
                  <a:cubicBezTo>
                    <a:pt x="953336" y="-14"/>
                    <a:pt x="784879" y="-19902"/>
                    <a:pt x="640755" y="73451"/>
                  </a:cubicBezTo>
                  <a:cubicBezTo>
                    <a:pt x="592791" y="104335"/>
                    <a:pt x="546934" y="137091"/>
                    <a:pt x="503416" y="171484"/>
                  </a:cubicBezTo>
                  <a:close/>
                </a:path>
              </a:pathLst>
            </a:custGeom>
            <a:solidFill>
              <a:srgbClr val="FFBD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29" name="任意多边形: 形状 28"/>
            <p:cNvSpPr/>
            <p:nvPr/>
          </p:nvSpPr>
          <p:spPr>
            <a:xfrm rot="16200000">
              <a:off x="10721708" y="6852695"/>
              <a:ext cx="140381" cy="116984"/>
            </a:xfrm>
            <a:custGeom>
              <a:avLst/>
              <a:gdLst>
                <a:gd name="connsiteX0" fmla="*/ 50430 w 140380"/>
                <a:gd name="connsiteY0" fmla="*/ 103954 h 116983"/>
                <a:gd name="connsiteX1" fmla="*/ 128341 w 140380"/>
                <a:gd name="connsiteY1" fmla="*/ 58331 h 116983"/>
                <a:gd name="connsiteX2" fmla="*/ 136296 w 140380"/>
                <a:gd name="connsiteY2" fmla="*/ 28383 h 116983"/>
                <a:gd name="connsiteX3" fmla="*/ 106348 w 140380"/>
                <a:gd name="connsiteY3" fmla="*/ 20427 h 116983"/>
                <a:gd name="connsiteX4" fmla="*/ 28437 w 140380"/>
                <a:gd name="connsiteY4" fmla="*/ 66051 h 116983"/>
                <a:gd name="connsiteX5" fmla="*/ 20482 w 140380"/>
                <a:gd name="connsiteY5" fmla="*/ 95999 h 116983"/>
                <a:gd name="connsiteX6" fmla="*/ 50430 w 140380"/>
                <a:gd name="connsiteY6" fmla="*/ 103954 h 116983"/>
                <a:gd name="connsiteX7" fmla="*/ 50430 w 140380"/>
                <a:gd name="connsiteY7" fmla="*/ 103954 h 11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380" h="116983">
                  <a:moveTo>
                    <a:pt x="50430" y="103954"/>
                  </a:moveTo>
                  <a:cubicBezTo>
                    <a:pt x="76401" y="88512"/>
                    <a:pt x="102371" y="73538"/>
                    <a:pt x="128341" y="58331"/>
                  </a:cubicBezTo>
                  <a:cubicBezTo>
                    <a:pt x="138168" y="52481"/>
                    <a:pt x="142613" y="38209"/>
                    <a:pt x="136296" y="28383"/>
                  </a:cubicBezTo>
                  <a:cubicBezTo>
                    <a:pt x="129979" y="18321"/>
                    <a:pt x="116877" y="14344"/>
                    <a:pt x="106348" y="20427"/>
                  </a:cubicBezTo>
                  <a:cubicBezTo>
                    <a:pt x="80378" y="35636"/>
                    <a:pt x="54408" y="50843"/>
                    <a:pt x="28437" y="66051"/>
                  </a:cubicBezTo>
                  <a:cubicBezTo>
                    <a:pt x="18610" y="71900"/>
                    <a:pt x="14165" y="85939"/>
                    <a:pt x="20482" y="95999"/>
                  </a:cubicBezTo>
                  <a:cubicBezTo>
                    <a:pt x="26799" y="106059"/>
                    <a:pt x="39901" y="110271"/>
                    <a:pt x="50430" y="103954"/>
                  </a:cubicBezTo>
                  <a:lnTo>
                    <a:pt x="50430" y="103954"/>
                  </a:lnTo>
                  <a:close/>
                </a:path>
              </a:pathLst>
            </a:custGeom>
            <a:solidFill>
              <a:srgbClr val="E8857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 rot="16200000">
              <a:off x="9050653" y="5655982"/>
              <a:ext cx="1380411" cy="2550251"/>
            </a:xfrm>
            <a:custGeom>
              <a:avLst/>
              <a:gdLst>
                <a:gd name="connsiteX0" fmla="*/ 880114 w 1380411"/>
                <a:gd name="connsiteY0" fmla="*/ 2259089 h 2550250"/>
                <a:gd name="connsiteX1" fmla="*/ 1279029 w 1380411"/>
                <a:gd name="connsiteY1" fmla="*/ 1866257 h 2550250"/>
                <a:gd name="connsiteX2" fmla="*/ 1359046 w 1380411"/>
                <a:gd name="connsiteY2" fmla="*/ 1263556 h 2550250"/>
                <a:gd name="connsiteX3" fmla="*/ 1299385 w 1380411"/>
                <a:gd name="connsiteY3" fmla="*/ 965012 h 2550250"/>
                <a:gd name="connsiteX4" fmla="*/ 1241595 w 1380411"/>
                <a:gd name="connsiteY4" fmla="*/ 694078 h 2550250"/>
                <a:gd name="connsiteX5" fmla="*/ 1175382 w 1380411"/>
                <a:gd name="connsiteY5" fmla="*/ 415422 h 2550250"/>
                <a:gd name="connsiteX6" fmla="*/ 1076179 w 1380411"/>
                <a:gd name="connsiteY6" fmla="*/ 163672 h 2550250"/>
                <a:gd name="connsiteX7" fmla="*/ 893216 w 1380411"/>
                <a:gd name="connsiteY7" fmla="*/ 23057 h 2550250"/>
                <a:gd name="connsiteX8" fmla="*/ 664162 w 1380411"/>
                <a:gd name="connsiteY8" fmla="*/ 68447 h 2550250"/>
                <a:gd name="connsiteX9" fmla="*/ 426450 w 1380411"/>
                <a:gd name="connsiteY9" fmla="*/ 248837 h 2550250"/>
                <a:gd name="connsiteX10" fmla="*/ 248634 w 1380411"/>
                <a:gd name="connsiteY10" fmla="*/ 445370 h 2550250"/>
                <a:gd name="connsiteX11" fmla="*/ 43210 w 1380411"/>
                <a:gd name="connsiteY11" fmla="*/ 925939 h 2550250"/>
                <a:gd name="connsiteX12" fmla="*/ 17942 w 1380411"/>
                <a:gd name="connsiteY12" fmla="*/ 1257238 h 2550250"/>
                <a:gd name="connsiteX13" fmla="*/ 24025 w 1380411"/>
                <a:gd name="connsiteY13" fmla="*/ 1602809 h 2550250"/>
                <a:gd name="connsiteX14" fmla="*/ 48826 w 1380411"/>
                <a:gd name="connsiteY14" fmla="*/ 2301671 h 2550250"/>
                <a:gd name="connsiteX15" fmla="*/ 70351 w 1380411"/>
                <a:gd name="connsiteY15" fmla="*/ 2444626 h 2550250"/>
                <a:gd name="connsiteX16" fmla="*/ 169085 w 1380411"/>
                <a:gd name="connsiteY16" fmla="*/ 2527685 h 2550250"/>
                <a:gd name="connsiteX17" fmla="*/ 303851 w 1380411"/>
                <a:gd name="connsiteY17" fmla="*/ 2534236 h 2550250"/>
                <a:gd name="connsiteX18" fmla="*/ 453590 w 1380411"/>
                <a:gd name="connsiteY18" fmla="*/ 2494461 h 2550250"/>
                <a:gd name="connsiteX19" fmla="*/ 593269 w 1380411"/>
                <a:gd name="connsiteY19" fmla="*/ 2427546 h 2550250"/>
                <a:gd name="connsiteX20" fmla="*/ 571042 w 1380411"/>
                <a:gd name="connsiteY20" fmla="*/ 2389644 h 2550250"/>
                <a:gd name="connsiteX21" fmla="*/ 290515 w 1380411"/>
                <a:gd name="connsiteY21" fmla="*/ 2491888 h 2550250"/>
                <a:gd name="connsiteX22" fmla="*/ 166746 w 1380411"/>
                <a:gd name="connsiteY22" fmla="*/ 2480423 h 2550250"/>
                <a:gd name="connsiteX23" fmla="*/ 98661 w 1380411"/>
                <a:gd name="connsiteY23" fmla="*/ 2388239 h 2550250"/>
                <a:gd name="connsiteX24" fmla="*/ 90238 w 1380411"/>
                <a:gd name="connsiteY24" fmla="*/ 2237564 h 2550250"/>
                <a:gd name="connsiteX25" fmla="*/ 84155 w 1380411"/>
                <a:gd name="connsiteY25" fmla="*/ 2069341 h 2550250"/>
                <a:gd name="connsiteX26" fmla="*/ 72222 w 1380411"/>
                <a:gd name="connsiteY26" fmla="*/ 1735937 h 2550250"/>
                <a:gd name="connsiteX27" fmla="*/ 69883 w 1380411"/>
                <a:gd name="connsiteY27" fmla="*/ 1067490 h 2550250"/>
                <a:gd name="connsiteX28" fmla="*/ 118314 w 1380411"/>
                <a:gd name="connsiteY28" fmla="*/ 797023 h 2550250"/>
                <a:gd name="connsiteX29" fmla="*/ 219622 w 1380411"/>
                <a:gd name="connsiteY29" fmla="*/ 567969 h 2550250"/>
                <a:gd name="connsiteX30" fmla="*/ 561684 w 1380411"/>
                <a:gd name="connsiteY30" fmla="*/ 192450 h 2550250"/>
                <a:gd name="connsiteX31" fmla="*/ 794248 w 1380411"/>
                <a:gd name="connsiteY31" fmla="*/ 64703 h 2550250"/>
                <a:gd name="connsiteX32" fmla="*/ 983762 w 1380411"/>
                <a:gd name="connsiteY32" fmla="*/ 116878 h 2550250"/>
                <a:gd name="connsiteX33" fmla="*/ 1102150 w 1380411"/>
                <a:gd name="connsiteY33" fmla="*/ 330257 h 2550250"/>
                <a:gd name="connsiteX34" fmla="*/ 1175148 w 1380411"/>
                <a:gd name="connsiteY34" fmla="*/ 593003 h 2550250"/>
                <a:gd name="connsiteX35" fmla="*/ 1231534 w 1380411"/>
                <a:gd name="connsiteY35" fmla="*/ 861832 h 2550250"/>
                <a:gd name="connsiteX36" fmla="*/ 1292132 w 1380411"/>
                <a:gd name="connsiteY36" fmla="*/ 1127152 h 2550250"/>
                <a:gd name="connsiteX37" fmla="*/ 1291664 w 1380411"/>
                <a:gd name="connsiteY37" fmla="*/ 1711136 h 2550250"/>
                <a:gd name="connsiteX38" fmla="*/ 1164385 w 1380411"/>
                <a:gd name="connsiteY38" fmla="*/ 1967097 h 2550250"/>
                <a:gd name="connsiteX39" fmla="*/ 967618 w 1380411"/>
                <a:gd name="connsiteY39" fmla="*/ 2148656 h 2550250"/>
                <a:gd name="connsiteX40" fmla="*/ 857887 w 1380411"/>
                <a:gd name="connsiteY40" fmla="*/ 2221186 h 2550250"/>
                <a:gd name="connsiteX41" fmla="*/ 880114 w 1380411"/>
                <a:gd name="connsiteY41" fmla="*/ 2259089 h 2550250"/>
                <a:gd name="connsiteX42" fmla="*/ 880114 w 1380411"/>
                <a:gd name="connsiteY42" fmla="*/ 2259089 h 255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80411" h="2550250">
                  <a:moveTo>
                    <a:pt x="880114" y="2259089"/>
                  </a:moveTo>
                  <a:cubicBezTo>
                    <a:pt x="1040850" y="2159419"/>
                    <a:pt x="1194333" y="2040095"/>
                    <a:pt x="1279029" y="1866257"/>
                  </a:cubicBezTo>
                  <a:cubicBezTo>
                    <a:pt x="1370511" y="1678849"/>
                    <a:pt x="1385251" y="1468043"/>
                    <a:pt x="1359046" y="1263556"/>
                  </a:cubicBezTo>
                  <a:cubicBezTo>
                    <a:pt x="1346178" y="1162481"/>
                    <a:pt x="1323249" y="1063981"/>
                    <a:pt x="1299385" y="965012"/>
                  </a:cubicBezTo>
                  <a:cubicBezTo>
                    <a:pt x="1277626" y="875169"/>
                    <a:pt x="1260312" y="784389"/>
                    <a:pt x="1241595" y="694078"/>
                  </a:cubicBezTo>
                  <a:cubicBezTo>
                    <a:pt x="1222175" y="600490"/>
                    <a:pt x="1201820" y="507137"/>
                    <a:pt x="1175382" y="415422"/>
                  </a:cubicBezTo>
                  <a:cubicBezTo>
                    <a:pt x="1150347" y="329321"/>
                    <a:pt x="1120633" y="242051"/>
                    <a:pt x="1076179" y="163672"/>
                  </a:cubicBezTo>
                  <a:cubicBezTo>
                    <a:pt x="1036872" y="94418"/>
                    <a:pt x="972531" y="39201"/>
                    <a:pt x="893216" y="23057"/>
                  </a:cubicBezTo>
                  <a:cubicBezTo>
                    <a:pt x="814135" y="6913"/>
                    <a:pt x="732714" y="27502"/>
                    <a:pt x="664162" y="68447"/>
                  </a:cubicBezTo>
                  <a:cubicBezTo>
                    <a:pt x="579231" y="118984"/>
                    <a:pt x="499448" y="182156"/>
                    <a:pt x="426450" y="248837"/>
                  </a:cubicBezTo>
                  <a:cubicBezTo>
                    <a:pt x="360939" y="308498"/>
                    <a:pt x="301277" y="374243"/>
                    <a:pt x="248634" y="445370"/>
                  </a:cubicBezTo>
                  <a:cubicBezTo>
                    <a:pt x="144051" y="587154"/>
                    <a:pt x="72690" y="752101"/>
                    <a:pt x="43210" y="925939"/>
                  </a:cubicBezTo>
                  <a:cubicBezTo>
                    <a:pt x="24727" y="1034968"/>
                    <a:pt x="19580" y="1146805"/>
                    <a:pt x="17942" y="1257238"/>
                  </a:cubicBezTo>
                  <a:cubicBezTo>
                    <a:pt x="16304" y="1372351"/>
                    <a:pt x="20048" y="1487697"/>
                    <a:pt x="24025" y="1602809"/>
                  </a:cubicBezTo>
                  <a:cubicBezTo>
                    <a:pt x="32214" y="1835841"/>
                    <a:pt x="40637" y="2068639"/>
                    <a:pt x="48826" y="2301671"/>
                  </a:cubicBezTo>
                  <a:cubicBezTo>
                    <a:pt x="50463" y="2349869"/>
                    <a:pt x="50463" y="2399938"/>
                    <a:pt x="70351" y="2444626"/>
                  </a:cubicBezTo>
                  <a:cubicBezTo>
                    <a:pt x="88834" y="2486506"/>
                    <a:pt x="125801" y="2514348"/>
                    <a:pt x="169085" y="2527685"/>
                  </a:cubicBezTo>
                  <a:cubicBezTo>
                    <a:pt x="212603" y="2541254"/>
                    <a:pt x="259163" y="2540085"/>
                    <a:pt x="303851" y="2534236"/>
                  </a:cubicBezTo>
                  <a:cubicBezTo>
                    <a:pt x="355324" y="2527450"/>
                    <a:pt x="405393" y="2513412"/>
                    <a:pt x="453590" y="2494461"/>
                  </a:cubicBezTo>
                  <a:cubicBezTo>
                    <a:pt x="501788" y="2475510"/>
                    <a:pt x="547879" y="2452347"/>
                    <a:pt x="593269" y="2427546"/>
                  </a:cubicBezTo>
                  <a:cubicBezTo>
                    <a:pt x="618070" y="2413976"/>
                    <a:pt x="595843" y="2376073"/>
                    <a:pt x="571042" y="2389644"/>
                  </a:cubicBezTo>
                  <a:cubicBezTo>
                    <a:pt x="484006" y="2437607"/>
                    <a:pt x="390419" y="2481125"/>
                    <a:pt x="290515" y="2491888"/>
                  </a:cubicBezTo>
                  <a:cubicBezTo>
                    <a:pt x="249570" y="2496333"/>
                    <a:pt x="205350" y="2496801"/>
                    <a:pt x="166746" y="2480423"/>
                  </a:cubicBezTo>
                  <a:cubicBezTo>
                    <a:pt x="126971" y="2463577"/>
                    <a:pt x="106382" y="2429652"/>
                    <a:pt x="98661" y="2388239"/>
                  </a:cubicBezTo>
                  <a:cubicBezTo>
                    <a:pt x="89536" y="2339340"/>
                    <a:pt x="91876" y="2287166"/>
                    <a:pt x="90238" y="2237564"/>
                  </a:cubicBezTo>
                  <a:cubicBezTo>
                    <a:pt x="88132" y="2181412"/>
                    <a:pt x="86261" y="2125494"/>
                    <a:pt x="84155" y="2069341"/>
                  </a:cubicBezTo>
                  <a:cubicBezTo>
                    <a:pt x="80177" y="1958207"/>
                    <a:pt x="76200" y="1847072"/>
                    <a:pt x="72222" y="1735937"/>
                  </a:cubicBezTo>
                  <a:cubicBezTo>
                    <a:pt x="64268" y="1513433"/>
                    <a:pt x="51867" y="1289994"/>
                    <a:pt x="69883" y="1067490"/>
                  </a:cubicBezTo>
                  <a:cubicBezTo>
                    <a:pt x="77370" y="975775"/>
                    <a:pt x="91174" y="885229"/>
                    <a:pt x="118314" y="797023"/>
                  </a:cubicBezTo>
                  <a:cubicBezTo>
                    <a:pt x="142881" y="717006"/>
                    <a:pt x="177040" y="640031"/>
                    <a:pt x="219622" y="567969"/>
                  </a:cubicBezTo>
                  <a:cubicBezTo>
                    <a:pt x="306190" y="421037"/>
                    <a:pt x="426216" y="295396"/>
                    <a:pt x="561684" y="192450"/>
                  </a:cubicBezTo>
                  <a:cubicBezTo>
                    <a:pt x="631406" y="139339"/>
                    <a:pt x="705808" y="80847"/>
                    <a:pt x="794248" y="64703"/>
                  </a:cubicBezTo>
                  <a:cubicBezTo>
                    <a:pt x="861864" y="52537"/>
                    <a:pt x="932289" y="70552"/>
                    <a:pt x="983762" y="116878"/>
                  </a:cubicBezTo>
                  <a:cubicBezTo>
                    <a:pt x="1044125" y="171627"/>
                    <a:pt x="1075243" y="255388"/>
                    <a:pt x="1102150" y="330257"/>
                  </a:cubicBezTo>
                  <a:cubicBezTo>
                    <a:pt x="1132799" y="415889"/>
                    <a:pt x="1155260" y="504329"/>
                    <a:pt x="1175148" y="593003"/>
                  </a:cubicBezTo>
                  <a:cubicBezTo>
                    <a:pt x="1195269" y="682379"/>
                    <a:pt x="1212582" y="772223"/>
                    <a:pt x="1231534" y="861832"/>
                  </a:cubicBezTo>
                  <a:cubicBezTo>
                    <a:pt x="1250251" y="950506"/>
                    <a:pt x="1274116" y="1038244"/>
                    <a:pt x="1292132" y="1127152"/>
                  </a:cubicBezTo>
                  <a:cubicBezTo>
                    <a:pt x="1331204" y="1319006"/>
                    <a:pt x="1346178" y="1520686"/>
                    <a:pt x="1291664" y="1711136"/>
                  </a:cubicBezTo>
                  <a:cubicBezTo>
                    <a:pt x="1265459" y="1803086"/>
                    <a:pt x="1224047" y="1891993"/>
                    <a:pt x="1164385" y="1967097"/>
                  </a:cubicBezTo>
                  <a:cubicBezTo>
                    <a:pt x="1108701" y="2037287"/>
                    <a:pt x="1040382" y="2096715"/>
                    <a:pt x="967618" y="2148656"/>
                  </a:cubicBezTo>
                  <a:cubicBezTo>
                    <a:pt x="931821" y="2174159"/>
                    <a:pt x="895088" y="2198024"/>
                    <a:pt x="857887" y="2221186"/>
                  </a:cubicBezTo>
                  <a:cubicBezTo>
                    <a:pt x="834022" y="2236160"/>
                    <a:pt x="856015" y="2274063"/>
                    <a:pt x="880114" y="2259089"/>
                  </a:cubicBezTo>
                  <a:lnTo>
                    <a:pt x="880114" y="2259089"/>
                  </a:lnTo>
                  <a:close/>
                </a:path>
              </a:pathLst>
            </a:custGeom>
            <a:solidFill>
              <a:srgbClr val="F97D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5" name="组合 34"/>
          <p:cNvGrpSpPr/>
          <p:nvPr userDrawn="1"/>
        </p:nvGrpSpPr>
        <p:grpSpPr>
          <a:xfrm>
            <a:off x="-3770601" y="-3180682"/>
            <a:ext cx="17337790" cy="11882446"/>
            <a:chOff x="-3770601" y="-3180682"/>
            <a:chExt cx="17337790" cy="11882446"/>
          </a:xfrm>
        </p:grpSpPr>
        <p:sp>
          <p:nvSpPr>
            <p:cNvPr id="36" name="矩形 35"/>
            <p:cNvSpPr/>
            <p:nvPr userDrawn="1"/>
          </p:nvSpPr>
          <p:spPr>
            <a:xfrm rot="16200000">
              <a:off x="5559734" y="1004562"/>
              <a:ext cx="1841281" cy="13553123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 userDrawn="1"/>
          </p:nvSpPr>
          <p:spPr>
            <a:xfrm>
              <a:off x="12192000" y="-1790700"/>
              <a:ext cx="1375189" cy="98218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 userDrawn="1"/>
          </p:nvSpPr>
          <p:spPr>
            <a:xfrm rot="5400000">
              <a:off x="3609168" y="-8961552"/>
              <a:ext cx="3168139" cy="147298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 userDrawn="1"/>
          </p:nvSpPr>
          <p:spPr>
            <a:xfrm>
              <a:off x="-3770601" y="-1790700"/>
              <a:ext cx="3773213" cy="98218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任意多边形: 形状 68"/>
          <p:cNvSpPr/>
          <p:nvPr userDrawn="1"/>
        </p:nvSpPr>
        <p:spPr>
          <a:xfrm rot="14718027" flipH="1">
            <a:off x="3415383" y="-2491853"/>
            <a:ext cx="2757792" cy="2861971"/>
          </a:xfrm>
          <a:custGeom>
            <a:avLst/>
            <a:gdLst>
              <a:gd name="connsiteX0" fmla="*/ 1076107 w 1085850"/>
              <a:gd name="connsiteY0" fmla="*/ 545418 h 1076325"/>
              <a:gd name="connsiteX1" fmla="*/ 819885 w 1085850"/>
              <a:gd name="connsiteY1" fmla="*/ 21925 h 1076325"/>
              <a:gd name="connsiteX2" fmla="*/ 394879 w 1085850"/>
              <a:gd name="connsiteY2" fmla="*/ 93362 h 1076325"/>
              <a:gd name="connsiteX3" fmla="*/ 188949 w 1085850"/>
              <a:gd name="connsiteY3" fmla="*/ 409401 h 1076325"/>
              <a:gd name="connsiteX4" fmla="*/ 12165 w 1085850"/>
              <a:gd name="connsiteY4" fmla="*/ 815833 h 1076325"/>
              <a:gd name="connsiteX5" fmla="*/ 36739 w 1085850"/>
              <a:gd name="connsiteY5" fmla="*/ 991284 h 1076325"/>
              <a:gd name="connsiteX6" fmla="*/ 311726 w 1085850"/>
              <a:gd name="connsiteY6" fmla="*/ 1060816 h 1076325"/>
              <a:gd name="connsiteX7" fmla="*/ 596238 w 1085850"/>
              <a:gd name="connsiteY7" fmla="*/ 999856 h 1076325"/>
              <a:gd name="connsiteX8" fmla="*/ 857889 w 1085850"/>
              <a:gd name="connsiteY8" fmla="*/ 949183 h 1076325"/>
              <a:gd name="connsiteX9" fmla="*/ 1060010 w 1085850"/>
              <a:gd name="connsiteY9" fmla="*/ 636573 h 1076325"/>
              <a:gd name="connsiteX10" fmla="*/ 1076107 w 1085850"/>
              <a:gd name="connsiteY10" fmla="*/ 545418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5850" h="1076325">
                <a:moveTo>
                  <a:pt x="1076107" y="545418"/>
                </a:moveTo>
                <a:cubicBezTo>
                  <a:pt x="1104873" y="325772"/>
                  <a:pt x="1074202" y="73645"/>
                  <a:pt x="819885" y="21925"/>
                </a:cubicBezTo>
                <a:cubicBezTo>
                  <a:pt x="680724" y="-6365"/>
                  <a:pt x="508798" y="112"/>
                  <a:pt x="394879" y="93362"/>
                </a:cubicBezTo>
                <a:cubicBezTo>
                  <a:pt x="296486" y="173848"/>
                  <a:pt x="237812" y="294911"/>
                  <a:pt x="188949" y="409401"/>
                </a:cubicBezTo>
                <a:cubicBezTo>
                  <a:pt x="131132" y="544942"/>
                  <a:pt x="37977" y="667815"/>
                  <a:pt x="12165" y="815833"/>
                </a:cubicBezTo>
                <a:cubicBezTo>
                  <a:pt x="1782" y="875269"/>
                  <a:pt x="6354" y="939277"/>
                  <a:pt x="36739" y="991284"/>
                </a:cubicBezTo>
                <a:cubicBezTo>
                  <a:pt x="93222" y="1087772"/>
                  <a:pt x="216095" y="1088439"/>
                  <a:pt x="311726" y="1060816"/>
                </a:cubicBezTo>
                <a:cubicBezTo>
                  <a:pt x="404976" y="1033860"/>
                  <a:pt x="499368" y="1009286"/>
                  <a:pt x="596238" y="999856"/>
                </a:cubicBezTo>
                <a:cubicBezTo>
                  <a:pt x="687582" y="990998"/>
                  <a:pt x="775689" y="998713"/>
                  <a:pt x="857889" y="949183"/>
                </a:cubicBezTo>
                <a:cubicBezTo>
                  <a:pt x="972666" y="880127"/>
                  <a:pt x="1032006" y="763732"/>
                  <a:pt x="1060010" y="636573"/>
                </a:cubicBezTo>
                <a:cubicBezTo>
                  <a:pt x="1066392" y="608474"/>
                  <a:pt x="1071821" y="577708"/>
                  <a:pt x="1076107" y="545418"/>
                </a:cubicBezTo>
                <a:close/>
              </a:path>
            </a:pathLst>
          </a:custGeom>
          <a:solidFill>
            <a:srgbClr val="FFF2D9">
              <a:alpha val="8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-3005631" y="-154042"/>
            <a:ext cx="5799210" cy="3062963"/>
            <a:chOff x="-3403636" y="-146486"/>
            <a:chExt cx="6644691" cy="3509520"/>
          </a:xfrm>
        </p:grpSpPr>
        <p:sp>
          <p:nvSpPr>
            <p:cNvPr id="7" name="任意多边形: 形状 6"/>
            <p:cNvSpPr/>
            <p:nvPr userDrawn="1"/>
          </p:nvSpPr>
          <p:spPr>
            <a:xfrm rot="3660425" flipV="1">
              <a:off x="-1836050" y="-1714072"/>
              <a:ext cx="3509520" cy="6644691"/>
            </a:xfrm>
            <a:custGeom>
              <a:avLst/>
              <a:gdLst>
                <a:gd name="connsiteX0" fmla="*/ 2321825 w 3509519"/>
                <a:gd name="connsiteY0" fmla="*/ 896999 h 6644690"/>
                <a:gd name="connsiteX1" fmla="*/ 2899024 w 3509519"/>
                <a:gd name="connsiteY1" fmla="*/ 1982611 h 6644690"/>
                <a:gd name="connsiteX2" fmla="*/ 3433407 w 3509519"/>
                <a:gd name="connsiteY2" fmla="*/ 2714462 h 6644690"/>
                <a:gd name="connsiteX3" fmla="*/ 3283434 w 3509519"/>
                <a:gd name="connsiteY3" fmla="*/ 3539668 h 6644690"/>
                <a:gd name="connsiteX4" fmla="*/ 2900896 w 3509519"/>
                <a:gd name="connsiteY4" fmla="*/ 3671158 h 6644690"/>
                <a:gd name="connsiteX5" fmla="*/ 1934842 w 3509519"/>
                <a:gd name="connsiteY5" fmla="*/ 4147516 h 6644690"/>
                <a:gd name="connsiteX6" fmla="*/ 1547157 w 3509519"/>
                <a:gd name="connsiteY6" fmla="*/ 5149601 h 6644690"/>
                <a:gd name="connsiteX7" fmla="*/ 1282306 w 3509519"/>
                <a:gd name="connsiteY7" fmla="*/ 6172977 h 6644690"/>
                <a:gd name="connsiteX8" fmla="*/ 535246 w 3509519"/>
                <a:gd name="connsiteY8" fmla="*/ 6625471 h 6644690"/>
                <a:gd name="connsiteX9" fmla="*/ 271330 w 3509519"/>
                <a:gd name="connsiteY9" fmla="*/ 6303531 h 6644690"/>
                <a:gd name="connsiteX10" fmla="*/ 167448 w 3509519"/>
                <a:gd name="connsiteY10" fmla="*/ 5652633 h 6644690"/>
                <a:gd name="connsiteX11" fmla="*/ 24494 w 3509519"/>
                <a:gd name="connsiteY11" fmla="*/ 3053014 h 6644690"/>
                <a:gd name="connsiteX12" fmla="*/ 196928 w 3509519"/>
                <a:gd name="connsiteY12" fmla="*/ 729712 h 6644690"/>
                <a:gd name="connsiteX13" fmla="*/ 549050 w 3509519"/>
                <a:gd name="connsiteY13" fmla="*/ 164212 h 6644690"/>
                <a:gd name="connsiteX14" fmla="*/ 903511 w 3509519"/>
                <a:gd name="connsiteY14" fmla="*/ 81153 h 6644690"/>
                <a:gd name="connsiteX15" fmla="*/ 1409116 w 3509519"/>
                <a:gd name="connsiteY15" fmla="*/ 31084 h 6644690"/>
                <a:gd name="connsiteX16" fmla="*/ 1847338 w 3509519"/>
                <a:gd name="connsiteY16" fmla="*/ 52609 h 6644690"/>
                <a:gd name="connsiteX17" fmla="*/ 2321825 w 3509519"/>
                <a:gd name="connsiteY17" fmla="*/ 896999 h 664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09519" h="6644690">
                  <a:moveTo>
                    <a:pt x="2321825" y="896999"/>
                  </a:moveTo>
                  <a:cubicBezTo>
                    <a:pt x="2463844" y="1282578"/>
                    <a:pt x="2645169" y="1657395"/>
                    <a:pt x="2899024" y="1982611"/>
                  </a:cubicBezTo>
                  <a:cubicBezTo>
                    <a:pt x="3085497" y="2221492"/>
                    <a:pt x="3312212" y="2436743"/>
                    <a:pt x="3433407" y="2714462"/>
                  </a:cubicBezTo>
                  <a:cubicBezTo>
                    <a:pt x="3554603" y="2992417"/>
                    <a:pt x="3532610" y="3366765"/>
                    <a:pt x="3283434" y="3539668"/>
                  </a:cubicBezTo>
                  <a:cubicBezTo>
                    <a:pt x="3171831" y="3617111"/>
                    <a:pt x="3033556" y="3642380"/>
                    <a:pt x="2900896" y="3671158"/>
                  </a:cubicBezTo>
                  <a:cubicBezTo>
                    <a:pt x="2544095" y="3748835"/>
                    <a:pt x="2179105" y="3876348"/>
                    <a:pt x="1934842" y="4147516"/>
                  </a:cubicBezTo>
                  <a:cubicBezTo>
                    <a:pt x="1691516" y="4417516"/>
                    <a:pt x="1602608" y="4790461"/>
                    <a:pt x="1547157" y="5149601"/>
                  </a:cubicBezTo>
                  <a:cubicBezTo>
                    <a:pt x="1493111" y="5500085"/>
                    <a:pt x="1458951" y="5865543"/>
                    <a:pt x="1282306" y="6172977"/>
                  </a:cubicBezTo>
                  <a:cubicBezTo>
                    <a:pt x="1134672" y="6429875"/>
                    <a:pt x="843850" y="6648868"/>
                    <a:pt x="535246" y="6625471"/>
                  </a:cubicBezTo>
                  <a:cubicBezTo>
                    <a:pt x="307829" y="6608391"/>
                    <a:pt x="310169" y="6505680"/>
                    <a:pt x="271330" y="6303531"/>
                  </a:cubicBezTo>
                  <a:cubicBezTo>
                    <a:pt x="229684" y="6087813"/>
                    <a:pt x="195758" y="5870457"/>
                    <a:pt x="167448" y="5652633"/>
                  </a:cubicBezTo>
                  <a:cubicBezTo>
                    <a:pt x="56313" y="4790928"/>
                    <a:pt x="40170" y="3920802"/>
                    <a:pt x="24494" y="3053014"/>
                  </a:cubicBezTo>
                  <a:cubicBezTo>
                    <a:pt x="10456" y="2273901"/>
                    <a:pt x="-1945" y="1483089"/>
                    <a:pt x="196928" y="729712"/>
                  </a:cubicBezTo>
                  <a:cubicBezTo>
                    <a:pt x="255186" y="508612"/>
                    <a:pt x="347604" y="272539"/>
                    <a:pt x="549050" y="164212"/>
                  </a:cubicBezTo>
                  <a:cubicBezTo>
                    <a:pt x="656675" y="106421"/>
                    <a:pt x="781848" y="93319"/>
                    <a:pt x="903511" y="81153"/>
                  </a:cubicBezTo>
                  <a:cubicBezTo>
                    <a:pt x="1071968" y="64541"/>
                    <a:pt x="1240425" y="47695"/>
                    <a:pt x="1409116" y="31084"/>
                  </a:cubicBezTo>
                  <a:cubicBezTo>
                    <a:pt x="1556048" y="16578"/>
                    <a:pt x="1708595" y="2540"/>
                    <a:pt x="1847338" y="52609"/>
                  </a:cubicBezTo>
                  <a:cubicBezTo>
                    <a:pt x="2164365" y="167253"/>
                    <a:pt x="2221921" y="625596"/>
                    <a:pt x="2321825" y="896999"/>
                  </a:cubicBezTo>
                  <a:close/>
                </a:path>
              </a:pathLst>
            </a:custGeom>
            <a:solidFill>
              <a:srgbClr val="FFF2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 userDrawn="1"/>
          </p:nvSpPr>
          <p:spPr>
            <a:xfrm rot="3660425" flipV="1">
              <a:off x="532522" y="-494305"/>
              <a:ext cx="1871744" cy="3158568"/>
            </a:xfrm>
            <a:custGeom>
              <a:avLst/>
              <a:gdLst>
                <a:gd name="connsiteX0" fmla="*/ 1739222 w 1871743"/>
                <a:gd name="connsiteY0" fmla="*/ 203867 h 3158567"/>
                <a:gd name="connsiteX1" fmla="*/ 472285 w 1871743"/>
                <a:gd name="connsiteY1" fmla="*/ 627817 h 3158567"/>
                <a:gd name="connsiteX2" fmla="*/ 85068 w 1871743"/>
                <a:gd name="connsiteY2" fmla="*/ 1541461 h 3158567"/>
                <a:gd name="connsiteX3" fmla="*/ 18153 w 1871743"/>
                <a:gd name="connsiteY3" fmla="*/ 2618650 h 3158567"/>
                <a:gd name="connsiteX4" fmla="*/ 126012 w 1871743"/>
                <a:gd name="connsiteY4" fmla="*/ 3098753 h 3158567"/>
                <a:gd name="connsiteX5" fmla="*/ 211411 w 1871743"/>
                <a:gd name="connsiteY5" fmla="*/ 3156309 h 3158567"/>
                <a:gd name="connsiteX6" fmla="*/ 348282 w 1871743"/>
                <a:gd name="connsiteY6" fmla="*/ 3107175 h 3158567"/>
                <a:gd name="connsiteX7" fmla="*/ 1349899 w 1871743"/>
                <a:gd name="connsiteY7" fmla="*/ 1324807 h 3158567"/>
                <a:gd name="connsiteX8" fmla="*/ 1796778 w 1871743"/>
                <a:gd name="connsiteY8" fmla="*/ 868102 h 3158567"/>
                <a:gd name="connsiteX9" fmla="*/ 1739222 w 1871743"/>
                <a:gd name="connsiteY9" fmla="*/ 203867 h 315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1743" h="3158567">
                  <a:moveTo>
                    <a:pt x="1739222" y="203867"/>
                  </a:moveTo>
                  <a:cubicBezTo>
                    <a:pt x="1291173" y="-258922"/>
                    <a:pt x="742284" y="239196"/>
                    <a:pt x="472285" y="627817"/>
                  </a:cubicBezTo>
                  <a:cubicBezTo>
                    <a:pt x="284175" y="898518"/>
                    <a:pt x="120397" y="1214140"/>
                    <a:pt x="85068" y="1541461"/>
                  </a:cubicBezTo>
                  <a:cubicBezTo>
                    <a:pt x="46229" y="1901304"/>
                    <a:pt x="24236" y="2256468"/>
                    <a:pt x="18153" y="2618650"/>
                  </a:cubicBezTo>
                  <a:cubicBezTo>
                    <a:pt x="15345" y="2786405"/>
                    <a:pt x="17919" y="2970304"/>
                    <a:pt x="126012" y="3098753"/>
                  </a:cubicBezTo>
                  <a:cubicBezTo>
                    <a:pt x="148473" y="3125425"/>
                    <a:pt x="177017" y="3149758"/>
                    <a:pt x="211411" y="3156309"/>
                  </a:cubicBezTo>
                  <a:cubicBezTo>
                    <a:pt x="260544" y="3165667"/>
                    <a:pt x="308507" y="3137357"/>
                    <a:pt x="348282" y="3107175"/>
                  </a:cubicBezTo>
                  <a:cubicBezTo>
                    <a:pt x="897873" y="2690478"/>
                    <a:pt x="876816" y="1826435"/>
                    <a:pt x="1349899" y="1324807"/>
                  </a:cubicBezTo>
                  <a:cubicBezTo>
                    <a:pt x="1496597" y="1169219"/>
                    <a:pt x="1688217" y="1052235"/>
                    <a:pt x="1796778" y="868102"/>
                  </a:cubicBezTo>
                  <a:cubicBezTo>
                    <a:pt x="1917973" y="662444"/>
                    <a:pt x="1905105" y="375365"/>
                    <a:pt x="1739222" y="203867"/>
                  </a:cubicBezTo>
                  <a:close/>
                </a:path>
              </a:pathLst>
            </a:custGeom>
            <a:solidFill>
              <a:srgbClr val="C3EA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 userDrawn="1"/>
          </p:nvSpPr>
          <p:spPr>
            <a:xfrm rot="3660425" flipV="1">
              <a:off x="849149" y="-687519"/>
              <a:ext cx="1403808" cy="2597045"/>
            </a:xfrm>
            <a:custGeom>
              <a:avLst/>
              <a:gdLst>
                <a:gd name="connsiteX0" fmla="*/ 475724 w 1403807"/>
                <a:gd name="connsiteY0" fmla="*/ 27236 h 2597044"/>
                <a:gd name="connsiteX1" fmla="*/ 207129 w 1403807"/>
                <a:gd name="connsiteY1" fmla="*/ 503361 h 2597044"/>
                <a:gd name="connsiteX2" fmla="*/ 119157 w 1403807"/>
                <a:gd name="connsiteY2" fmla="*/ 762831 h 2597044"/>
                <a:gd name="connsiteX3" fmla="*/ 76341 w 1403807"/>
                <a:gd name="connsiteY3" fmla="*/ 1038446 h 2597044"/>
                <a:gd name="connsiteX4" fmla="*/ 30951 w 1403807"/>
                <a:gd name="connsiteY4" fmla="*/ 1644891 h 2597044"/>
                <a:gd name="connsiteX5" fmla="*/ 19955 w 1403807"/>
                <a:gd name="connsiteY5" fmla="*/ 1950687 h 2597044"/>
                <a:gd name="connsiteX6" fmla="*/ 21827 w 1403807"/>
                <a:gd name="connsiteY6" fmla="*/ 2210392 h 2597044"/>
                <a:gd name="connsiteX7" fmla="*/ 80085 w 1403807"/>
                <a:gd name="connsiteY7" fmla="*/ 2445062 h 2597044"/>
                <a:gd name="connsiteX8" fmla="*/ 260240 w 1403807"/>
                <a:gd name="connsiteY8" fmla="*/ 2590121 h 2597044"/>
                <a:gd name="connsiteX9" fmla="*/ 381201 w 1403807"/>
                <a:gd name="connsiteY9" fmla="*/ 2536309 h 2597044"/>
                <a:gd name="connsiteX10" fmla="*/ 461686 w 1403807"/>
                <a:gd name="connsiteY10" fmla="*/ 2469160 h 2597044"/>
                <a:gd name="connsiteX11" fmla="*/ 597154 w 1403807"/>
                <a:gd name="connsiteY11" fmla="*/ 2319187 h 2597044"/>
                <a:gd name="connsiteX12" fmla="*/ 799536 w 1403807"/>
                <a:gd name="connsiteY12" fmla="*/ 1967065 h 2597044"/>
                <a:gd name="connsiteX13" fmla="*/ 954189 w 1403807"/>
                <a:gd name="connsiteY13" fmla="*/ 1573297 h 2597044"/>
                <a:gd name="connsiteX14" fmla="*/ 1110246 w 1403807"/>
                <a:gd name="connsiteY14" fmla="*/ 1181400 h 2597044"/>
                <a:gd name="connsiteX15" fmla="*/ 1320583 w 1403807"/>
                <a:gd name="connsiteY15" fmla="*/ 827641 h 2597044"/>
                <a:gd name="connsiteX16" fmla="*/ 1387264 w 1403807"/>
                <a:gd name="connsiteY16" fmla="*/ 750665 h 2597044"/>
                <a:gd name="connsiteX17" fmla="*/ 1356380 w 1403807"/>
                <a:gd name="connsiteY17" fmla="*/ 719781 h 2597044"/>
                <a:gd name="connsiteX18" fmla="*/ 1124752 w 1403807"/>
                <a:gd name="connsiteY18" fmla="*/ 1052718 h 2597044"/>
                <a:gd name="connsiteX19" fmla="*/ 959804 w 1403807"/>
                <a:gd name="connsiteY19" fmla="*/ 1433150 h 2597044"/>
                <a:gd name="connsiteX20" fmla="*/ 814276 w 1403807"/>
                <a:gd name="connsiteY20" fmla="*/ 1820835 h 2597044"/>
                <a:gd name="connsiteX21" fmla="*/ 638098 w 1403807"/>
                <a:gd name="connsiteY21" fmla="*/ 2182549 h 2597044"/>
                <a:gd name="connsiteX22" fmla="*/ 382605 w 1403807"/>
                <a:gd name="connsiteY22" fmla="*/ 2480390 h 2597044"/>
                <a:gd name="connsiteX23" fmla="*/ 283403 w 1403807"/>
                <a:gd name="connsiteY23" fmla="*/ 2541924 h 2597044"/>
                <a:gd name="connsiteX24" fmla="*/ 177883 w 1403807"/>
                <a:gd name="connsiteY24" fmla="*/ 2509169 h 2597044"/>
                <a:gd name="connsiteX25" fmla="*/ 79149 w 1403807"/>
                <a:gd name="connsiteY25" fmla="*/ 2305148 h 2597044"/>
                <a:gd name="connsiteX26" fmla="*/ 62069 w 1403807"/>
                <a:gd name="connsiteY26" fmla="*/ 2066033 h 2597044"/>
                <a:gd name="connsiteX27" fmla="*/ 69322 w 1403807"/>
                <a:gd name="connsiteY27" fmla="*/ 1777551 h 2597044"/>
                <a:gd name="connsiteX28" fmla="*/ 106757 w 1403807"/>
                <a:gd name="connsiteY28" fmla="*/ 1182570 h 2597044"/>
                <a:gd name="connsiteX29" fmla="*/ 136939 w 1403807"/>
                <a:gd name="connsiteY29" fmla="*/ 894789 h 2597044"/>
                <a:gd name="connsiteX30" fmla="*/ 202450 w 1403807"/>
                <a:gd name="connsiteY30" fmla="*/ 636489 h 2597044"/>
                <a:gd name="connsiteX31" fmla="*/ 440629 w 1403807"/>
                <a:gd name="connsiteY31" fmla="*/ 158492 h 2597044"/>
                <a:gd name="connsiteX32" fmla="*/ 513159 w 1403807"/>
                <a:gd name="connsiteY32" fmla="*/ 49463 h 2597044"/>
                <a:gd name="connsiteX33" fmla="*/ 475724 w 1403807"/>
                <a:gd name="connsiteY33" fmla="*/ 27236 h 2597044"/>
                <a:gd name="connsiteX34" fmla="*/ 475724 w 1403807"/>
                <a:gd name="connsiteY34" fmla="*/ 27236 h 2597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403807" h="2597044">
                  <a:moveTo>
                    <a:pt x="475724" y="27236"/>
                  </a:moveTo>
                  <a:cubicBezTo>
                    <a:pt x="371843" y="177210"/>
                    <a:pt x="278489" y="335138"/>
                    <a:pt x="207129" y="503361"/>
                  </a:cubicBezTo>
                  <a:cubicBezTo>
                    <a:pt x="171566" y="587589"/>
                    <a:pt x="141150" y="674158"/>
                    <a:pt x="119157" y="762831"/>
                  </a:cubicBezTo>
                  <a:cubicBezTo>
                    <a:pt x="96696" y="853611"/>
                    <a:pt x="85700" y="945560"/>
                    <a:pt x="76341" y="1038446"/>
                  </a:cubicBezTo>
                  <a:cubicBezTo>
                    <a:pt x="55986" y="1240126"/>
                    <a:pt x="40778" y="1442274"/>
                    <a:pt x="30951" y="1644891"/>
                  </a:cubicBezTo>
                  <a:cubicBezTo>
                    <a:pt x="26038" y="1746901"/>
                    <a:pt x="22295" y="1848677"/>
                    <a:pt x="19955" y="1950687"/>
                  </a:cubicBezTo>
                  <a:cubicBezTo>
                    <a:pt x="17849" y="2037021"/>
                    <a:pt x="15041" y="2124057"/>
                    <a:pt x="21827" y="2210392"/>
                  </a:cubicBezTo>
                  <a:cubicBezTo>
                    <a:pt x="28378" y="2291110"/>
                    <a:pt x="43586" y="2372064"/>
                    <a:pt x="80085" y="2445062"/>
                  </a:cubicBezTo>
                  <a:cubicBezTo>
                    <a:pt x="113776" y="2512678"/>
                    <a:pt x="175544" y="2595970"/>
                    <a:pt x="260240" y="2590121"/>
                  </a:cubicBezTo>
                  <a:cubicBezTo>
                    <a:pt x="305630" y="2587080"/>
                    <a:pt x="345872" y="2563215"/>
                    <a:pt x="381201" y="2536309"/>
                  </a:cubicBezTo>
                  <a:cubicBezTo>
                    <a:pt x="409044" y="2515252"/>
                    <a:pt x="435950" y="2493025"/>
                    <a:pt x="461686" y="2469160"/>
                  </a:cubicBezTo>
                  <a:cubicBezTo>
                    <a:pt x="511288" y="2423303"/>
                    <a:pt x="556210" y="2372766"/>
                    <a:pt x="597154" y="2319187"/>
                  </a:cubicBezTo>
                  <a:cubicBezTo>
                    <a:pt x="679745" y="2211327"/>
                    <a:pt x="744086" y="2090600"/>
                    <a:pt x="799536" y="1967065"/>
                  </a:cubicBezTo>
                  <a:cubicBezTo>
                    <a:pt x="857092" y="1838149"/>
                    <a:pt x="905524" y="1705488"/>
                    <a:pt x="954189" y="1573297"/>
                  </a:cubicBezTo>
                  <a:cubicBezTo>
                    <a:pt x="1002620" y="1441339"/>
                    <a:pt x="1051286" y="1309147"/>
                    <a:pt x="1110246" y="1181400"/>
                  </a:cubicBezTo>
                  <a:cubicBezTo>
                    <a:pt x="1167802" y="1056695"/>
                    <a:pt x="1234951" y="935266"/>
                    <a:pt x="1320583" y="827641"/>
                  </a:cubicBezTo>
                  <a:cubicBezTo>
                    <a:pt x="1341640" y="800968"/>
                    <a:pt x="1364101" y="775466"/>
                    <a:pt x="1387264" y="750665"/>
                  </a:cubicBezTo>
                  <a:cubicBezTo>
                    <a:pt x="1406449" y="730076"/>
                    <a:pt x="1375565" y="699192"/>
                    <a:pt x="1356380" y="719781"/>
                  </a:cubicBezTo>
                  <a:cubicBezTo>
                    <a:pt x="1263261" y="818750"/>
                    <a:pt x="1187689" y="932692"/>
                    <a:pt x="1124752" y="1052718"/>
                  </a:cubicBezTo>
                  <a:cubicBezTo>
                    <a:pt x="1060410" y="1175317"/>
                    <a:pt x="1008469" y="1303765"/>
                    <a:pt x="959804" y="1433150"/>
                  </a:cubicBezTo>
                  <a:cubicBezTo>
                    <a:pt x="911139" y="1562300"/>
                    <a:pt x="865515" y="1692620"/>
                    <a:pt x="814276" y="1820835"/>
                  </a:cubicBezTo>
                  <a:cubicBezTo>
                    <a:pt x="764441" y="1945306"/>
                    <a:pt x="708757" y="2068139"/>
                    <a:pt x="638098" y="2182549"/>
                  </a:cubicBezTo>
                  <a:cubicBezTo>
                    <a:pt x="569078" y="2294620"/>
                    <a:pt x="484849" y="2397098"/>
                    <a:pt x="382605" y="2480390"/>
                  </a:cubicBezTo>
                  <a:cubicBezTo>
                    <a:pt x="352657" y="2504723"/>
                    <a:pt x="320604" y="2530694"/>
                    <a:pt x="283403" y="2541924"/>
                  </a:cubicBezTo>
                  <a:cubicBezTo>
                    <a:pt x="242224" y="2554324"/>
                    <a:pt x="206895" y="2538649"/>
                    <a:pt x="177883" y="2509169"/>
                  </a:cubicBezTo>
                  <a:cubicBezTo>
                    <a:pt x="123837" y="2454420"/>
                    <a:pt x="94591" y="2379550"/>
                    <a:pt x="79149" y="2305148"/>
                  </a:cubicBezTo>
                  <a:cubicBezTo>
                    <a:pt x="62771" y="2226769"/>
                    <a:pt x="61367" y="2145816"/>
                    <a:pt x="62069" y="2066033"/>
                  </a:cubicBezTo>
                  <a:cubicBezTo>
                    <a:pt x="63005" y="1969873"/>
                    <a:pt x="65813" y="1873478"/>
                    <a:pt x="69322" y="1777551"/>
                  </a:cubicBezTo>
                  <a:cubicBezTo>
                    <a:pt x="76809" y="1578912"/>
                    <a:pt x="89209" y="1380507"/>
                    <a:pt x="106757" y="1182570"/>
                  </a:cubicBezTo>
                  <a:cubicBezTo>
                    <a:pt x="115180" y="1086877"/>
                    <a:pt x="121965" y="990015"/>
                    <a:pt x="136939" y="894789"/>
                  </a:cubicBezTo>
                  <a:cubicBezTo>
                    <a:pt x="150743" y="806818"/>
                    <a:pt x="173438" y="720483"/>
                    <a:pt x="202450" y="636489"/>
                  </a:cubicBezTo>
                  <a:cubicBezTo>
                    <a:pt x="260708" y="467798"/>
                    <a:pt x="344936" y="308700"/>
                    <a:pt x="440629" y="158492"/>
                  </a:cubicBezTo>
                  <a:cubicBezTo>
                    <a:pt x="464026" y="121759"/>
                    <a:pt x="488359" y="85494"/>
                    <a:pt x="513159" y="49463"/>
                  </a:cubicBezTo>
                  <a:cubicBezTo>
                    <a:pt x="529771" y="26300"/>
                    <a:pt x="491868" y="4307"/>
                    <a:pt x="475724" y="27236"/>
                  </a:cubicBezTo>
                  <a:lnTo>
                    <a:pt x="475724" y="27236"/>
                  </a:lnTo>
                  <a:close/>
                </a:path>
              </a:pathLst>
            </a:custGeom>
            <a:solidFill>
              <a:srgbClr val="90B3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 userDrawn="1"/>
        </p:nvGrpSpPr>
        <p:grpSpPr>
          <a:xfrm>
            <a:off x="-1564683" y="5467350"/>
            <a:ext cx="4145036" cy="2427931"/>
            <a:chOff x="-1564684" y="5113376"/>
            <a:chExt cx="4749351" cy="2781905"/>
          </a:xfrm>
        </p:grpSpPr>
        <p:sp>
          <p:nvSpPr>
            <p:cNvPr id="10" name="任意多边形: 形状 9"/>
            <p:cNvSpPr/>
            <p:nvPr userDrawn="1"/>
          </p:nvSpPr>
          <p:spPr>
            <a:xfrm rot="7129483">
              <a:off x="-56306" y="3604998"/>
              <a:ext cx="1732596" cy="4749351"/>
            </a:xfrm>
            <a:custGeom>
              <a:avLst/>
              <a:gdLst>
                <a:gd name="connsiteX0" fmla="*/ 788454 w 809625"/>
                <a:gd name="connsiteY0" fmla="*/ 1692902 h 2219325"/>
                <a:gd name="connsiteX1" fmla="*/ 775118 w 809625"/>
                <a:gd name="connsiteY1" fmla="*/ 827270 h 2219325"/>
                <a:gd name="connsiteX2" fmla="*/ 734828 w 809625"/>
                <a:gd name="connsiteY2" fmla="*/ 393692 h 2219325"/>
                <a:gd name="connsiteX3" fmla="*/ 679011 w 809625"/>
                <a:gd name="connsiteY3" fmla="*/ 79462 h 2219325"/>
                <a:gd name="connsiteX4" fmla="*/ 578808 w 809625"/>
                <a:gd name="connsiteY4" fmla="*/ 7168 h 2219325"/>
                <a:gd name="connsiteX5" fmla="*/ 510609 w 809625"/>
                <a:gd name="connsiteY5" fmla="*/ 31647 h 2219325"/>
                <a:gd name="connsiteX6" fmla="*/ 248481 w 809625"/>
                <a:gd name="connsiteY6" fmla="*/ 471226 h 2219325"/>
                <a:gd name="connsiteX7" fmla="*/ 136658 w 809625"/>
                <a:gd name="connsiteY7" fmla="*/ 1093970 h 2219325"/>
                <a:gd name="connsiteX8" fmla="*/ 97700 w 809625"/>
                <a:gd name="connsiteY8" fmla="*/ 1850255 h 2219325"/>
                <a:gd name="connsiteX9" fmla="*/ 291153 w 809625"/>
                <a:gd name="connsiteY9" fmla="*/ 2001798 h 2219325"/>
                <a:gd name="connsiteX10" fmla="*/ 453935 w 809625"/>
                <a:gd name="connsiteY10" fmla="*/ 2165437 h 2219325"/>
                <a:gd name="connsiteX11" fmla="*/ 639387 w 809625"/>
                <a:gd name="connsiteY11" fmla="*/ 2183916 h 2219325"/>
                <a:gd name="connsiteX12" fmla="*/ 694727 w 809625"/>
                <a:gd name="connsiteY12" fmla="*/ 2083332 h 2219325"/>
                <a:gd name="connsiteX13" fmla="*/ 788454 w 809625"/>
                <a:gd name="connsiteY13" fmla="*/ 1692902 h 221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9625" h="2219325">
                  <a:moveTo>
                    <a:pt x="788454" y="1692902"/>
                  </a:moveTo>
                  <a:cubicBezTo>
                    <a:pt x="816933" y="1404866"/>
                    <a:pt x="800265" y="1114925"/>
                    <a:pt x="775118" y="827270"/>
                  </a:cubicBezTo>
                  <a:cubicBezTo>
                    <a:pt x="762450" y="682681"/>
                    <a:pt x="747496" y="538282"/>
                    <a:pt x="734828" y="393692"/>
                  </a:cubicBezTo>
                  <a:cubicBezTo>
                    <a:pt x="726065" y="293394"/>
                    <a:pt x="721683" y="172807"/>
                    <a:pt x="679011" y="79462"/>
                  </a:cubicBezTo>
                  <a:cubicBezTo>
                    <a:pt x="660818" y="39743"/>
                    <a:pt x="622433" y="6120"/>
                    <a:pt x="578808" y="7168"/>
                  </a:cubicBezTo>
                  <a:cubicBezTo>
                    <a:pt x="554424" y="7739"/>
                    <a:pt x="531469" y="18883"/>
                    <a:pt x="510609" y="31647"/>
                  </a:cubicBezTo>
                  <a:cubicBezTo>
                    <a:pt x="360686" y="123087"/>
                    <a:pt x="283248" y="299109"/>
                    <a:pt x="248481" y="471226"/>
                  </a:cubicBezTo>
                  <a:cubicBezTo>
                    <a:pt x="206476" y="678966"/>
                    <a:pt x="209429" y="892802"/>
                    <a:pt x="136658" y="1093970"/>
                  </a:cubicBezTo>
                  <a:cubicBezTo>
                    <a:pt x="53790" y="1323046"/>
                    <a:pt x="-86418" y="1631276"/>
                    <a:pt x="97700" y="1850255"/>
                  </a:cubicBezTo>
                  <a:cubicBezTo>
                    <a:pt x="151802" y="1914644"/>
                    <a:pt x="224764" y="1952363"/>
                    <a:pt x="291153" y="2001798"/>
                  </a:cubicBezTo>
                  <a:cubicBezTo>
                    <a:pt x="355161" y="2049423"/>
                    <a:pt x="398595" y="2108669"/>
                    <a:pt x="453935" y="2165437"/>
                  </a:cubicBezTo>
                  <a:cubicBezTo>
                    <a:pt x="506704" y="2219540"/>
                    <a:pt x="582618" y="2244114"/>
                    <a:pt x="639387" y="2183916"/>
                  </a:cubicBezTo>
                  <a:cubicBezTo>
                    <a:pt x="665772" y="2155912"/>
                    <a:pt x="680916" y="2119336"/>
                    <a:pt x="694727" y="2083332"/>
                  </a:cubicBezTo>
                  <a:cubicBezTo>
                    <a:pt x="745400" y="1951316"/>
                    <a:pt x="774738" y="1831967"/>
                    <a:pt x="788454" y="1692902"/>
                  </a:cubicBezTo>
                  <a:close/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22" name="组合 21"/>
            <p:cNvGrpSpPr/>
            <p:nvPr userDrawn="1"/>
          </p:nvGrpSpPr>
          <p:grpSpPr>
            <a:xfrm rot="2902287">
              <a:off x="-812263" y="5817839"/>
              <a:ext cx="2719735" cy="1435150"/>
              <a:chOff x="8296249" y="6240902"/>
              <a:chExt cx="2719735" cy="1435150"/>
            </a:xfrm>
          </p:grpSpPr>
          <p:sp>
            <p:nvSpPr>
              <p:cNvPr id="23" name="任意多边形: 形状 22"/>
              <p:cNvSpPr/>
              <p:nvPr/>
            </p:nvSpPr>
            <p:spPr>
              <a:xfrm rot="16200000">
                <a:off x="8881169" y="5757515"/>
                <a:ext cx="1333617" cy="2503457"/>
              </a:xfrm>
              <a:custGeom>
                <a:avLst/>
                <a:gdLst>
                  <a:gd name="connsiteX0" fmla="*/ 503416 w 1333617"/>
                  <a:gd name="connsiteY0" fmla="*/ 171484 h 2503457"/>
                  <a:gd name="connsiteX1" fmla="*/ 33374 w 1333617"/>
                  <a:gd name="connsiteY1" fmla="*/ 973994 h 2503457"/>
                  <a:gd name="connsiteX2" fmla="*/ 24717 w 1333617"/>
                  <a:gd name="connsiteY2" fmla="*/ 1600794 h 2503457"/>
                  <a:gd name="connsiteX3" fmla="*/ 49752 w 1333617"/>
                  <a:gd name="connsiteY3" fmla="*/ 2302698 h 2503457"/>
                  <a:gd name="connsiteX4" fmla="*/ 83443 w 1333617"/>
                  <a:gd name="connsiteY4" fmla="*/ 2438868 h 2503457"/>
                  <a:gd name="connsiteX5" fmla="*/ 248157 w 1333617"/>
                  <a:gd name="connsiteY5" fmla="*/ 2493850 h 2503457"/>
                  <a:gd name="connsiteX6" fmla="*/ 657367 w 1333617"/>
                  <a:gd name="connsiteY6" fmla="*/ 2330540 h 2503457"/>
                  <a:gd name="connsiteX7" fmla="*/ 1227313 w 1333617"/>
                  <a:gd name="connsiteY7" fmla="*/ 1854650 h 2503457"/>
                  <a:gd name="connsiteX8" fmla="*/ 1262642 w 1333617"/>
                  <a:gd name="connsiteY8" fmla="*/ 973760 h 2503457"/>
                  <a:gd name="connsiteX9" fmla="*/ 1039670 w 1333617"/>
                  <a:gd name="connsiteY9" fmla="*/ 160956 h 2503457"/>
                  <a:gd name="connsiteX10" fmla="*/ 640755 w 1333617"/>
                  <a:gd name="connsiteY10" fmla="*/ 73451 h 2503457"/>
                  <a:gd name="connsiteX11" fmla="*/ 503416 w 1333617"/>
                  <a:gd name="connsiteY11" fmla="*/ 171484 h 250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3617" h="2503457">
                    <a:moveTo>
                      <a:pt x="503416" y="171484"/>
                    </a:moveTo>
                    <a:cubicBezTo>
                      <a:pt x="247923" y="373633"/>
                      <a:pt x="71277" y="636847"/>
                      <a:pt x="33374" y="973994"/>
                    </a:cubicBezTo>
                    <a:cubicBezTo>
                      <a:pt x="9977" y="1181757"/>
                      <a:pt x="17464" y="1391861"/>
                      <a:pt x="24717" y="1600794"/>
                    </a:cubicBezTo>
                    <a:cubicBezTo>
                      <a:pt x="33140" y="1834762"/>
                      <a:pt x="41329" y="2068730"/>
                      <a:pt x="49752" y="2302698"/>
                    </a:cubicBezTo>
                    <a:cubicBezTo>
                      <a:pt x="51389" y="2350194"/>
                      <a:pt x="54431" y="2401199"/>
                      <a:pt x="83443" y="2438868"/>
                    </a:cubicBezTo>
                    <a:cubicBezTo>
                      <a:pt x="120410" y="2486597"/>
                      <a:pt x="188027" y="2497827"/>
                      <a:pt x="248157" y="2493850"/>
                    </a:cubicBezTo>
                    <a:cubicBezTo>
                      <a:pt x="396258" y="2484023"/>
                      <a:pt x="529854" y="2406347"/>
                      <a:pt x="657367" y="2330540"/>
                    </a:cubicBezTo>
                    <a:cubicBezTo>
                      <a:pt x="869575" y="2204666"/>
                      <a:pt x="1107989" y="2082534"/>
                      <a:pt x="1227313" y="1854650"/>
                    </a:cubicBezTo>
                    <a:cubicBezTo>
                      <a:pt x="1372841" y="1576462"/>
                      <a:pt x="1336576" y="1266922"/>
                      <a:pt x="1262642" y="973760"/>
                    </a:cubicBezTo>
                    <a:cubicBezTo>
                      <a:pt x="1199470" y="723648"/>
                      <a:pt x="1161100" y="387202"/>
                      <a:pt x="1039670" y="160956"/>
                    </a:cubicBezTo>
                    <a:cubicBezTo>
                      <a:pt x="953336" y="-14"/>
                      <a:pt x="784879" y="-19902"/>
                      <a:pt x="640755" y="73451"/>
                    </a:cubicBezTo>
                    <a:cubicBezTo>
                      <a:pt x="592791" y="104335"/>
                      <a:pt x="546934" y="137091"/>
                      <a:pt x="503416" y="171484"/>
                    </a:cubicBezTo>
                    <a:close/>
                  </a:path>
                </a:pathLst>
              </a:custGeom>
              <a:solidFill>
                <a:srgbClr val="FFBDB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 rot="16200000">
                <a:off x="10721708" y="6852695"/>
                <a:ext cx="140381" cy="116984"/>
              </a:xfrm>
              <a:custGeom>
                <a:avLst/>
                <a:gdLst>
                  <a:gd name="connsiteX0" fmla="*/ 50430 w 140380"/>
                  <a:gd name="connsiteY0" fmla="*/ 103954 h 116983"/>
                  <a:gd name="connsiteX1" fmla="*/ 128341 w 140380"/>
                  <a:gd name="connsiteY1" fmla="*/ 58331 h 116983"/>
                  <a:gd name="connsiteX2" fmla="*/ 136296 w 140380"/>
                  <a:gd name="connsiteY2" fmla="*/ 28383 h 116983"/>
                  <a:gd name="connsiteX3" fmla="*/ 106348 w 140380"/>
                  <a:gd name="connsiteY3" fmla="*/ 20427 h 116983"/>
                  <a:gd name="connsiteX4" fmla="*/ 28437 w 140380"/>
                  <a:gd name="connsiteY4" fmla="*/ 66051 h 116983"/>
                  <a:gd name="connsiteX5" fmla="*/ 20482 w 140380"/>
                  <a:gd name="connsiteY5" fmla="*/ 95999 h 116983"/>
                  <a:gd name="connsiteX6" fmla="*/ 50430 w 140380"/>
                  <a:gd name="connsiteY6" fmla="*/ 103954 h 116983"/>
                  <a:gd name="connsiteX7" fmla="*/ 50430 w 140380"/>
                  <a:gd name="connsiteY7" fmla="*/ 103954 h 11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380" h="116983">
                    <a:moveTo>
                      <a:pt x="50430" y="103954"/>
                    </a:moveTo>
                    <a:cubicBezTo>
                      <a:pt x="76401" y="88512"/>
                      <a:pt x="102371" y="73538"/>
                      <a:pt x="128341" y="58331"/>
                    </a:cubicBezTo>
                    <a:cubicBezTo>
                      <a:pt x="138168" y="52481"/>
                      <a:pt x="142613" y="38209"/>
                      <a:pt x="136296" y="28383"/>
                    </a:cubicBezTo>
                    <a:cubicBezTo>
                      <a:pt x="129979" y="18321"/>
                      <a:pt x="116877" y="14344"/>
                      <a:pt x="106348" y="20427"/>
                    </a:cubicBezTo>
                    <a:cubicBezTo>
                      <a:pt x="80378" y="35636"/>
                      <a:pt x="54408" y="50843"/>
                      <a:pt x="28437" y="66051"/>
                    </a:cubicBezTo>
                    <a:cubicBezTo>
                      <a:pt x="18610" y="71900"/>
                      <a:pt x="14165" y="85939"/>
                      <a:pt x="20482" y="95999"/>
                    </a:cubicBezTo>
                    <a:cubicBezTo>
                      <a:pt x="26799" y="106059"/>
                      <a:pt x="39901" y="110271"/>
                      <a:pt x="50430" y="103954"/>
                    </a:cubicBezTo>
                    <a:lnTo>
                      <a:pt x="50430" y="103954"/>
                    </a:lnTo>
                    <a:close/>
                  </a:path>
                </a:pathLst>
              </a:custGeom>
              <a:solidFill>
                <a:srgbClr val="E8857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 rot="16200000">
                <a:off x="9050653" y="5655982"/>
                <a:ext cx="1380411" cy="2550251"/>
              </a:xfrm>
              <a:custGeom>
                <a:avLst/>
                <a:gdLst>
                  <a:gd name="connsiteX0" fmla="*/ 880114 w 1380411"/>
                  <a:gd name="connsiteY0" fmla="*/ 2259089 h 2550250"/>
                  <a:gd name="connsiteX1" fmla="*/ 1279029 w 1380411"/>
                  <a:gd name="connsiteY1" fmla="*/ 1866257 h 2550250"/>
                  <a:gd name="connsiteX2" fmla="*/ 1359046 w 1380411"/>
                  <a:gd name="connsiteY2" fmla="*/ 1263556 h 2550250"/>
                  <a:gd name="connsiteX3" fmla="*/ 1299385 w 1380411"/>
                  <a:gd name="connsiteY3" fmla="*/ 965012 h 2550250"/>
                  <a:gd name="connsiteX4" fmla="*/ 1241595 w 1380411"/>
                  <a:gd name="connsiteY4" fmla="*/ 694078 h 2550250"/>
                  <a:gd name="connsiteX5" fmla="*/ 1175382 w 1380411"/>
                  <a:gd name="connsiteY5" fmla="*/ 415422 h 2550250"/>
                  <a:gd name="connsiteX6" fmla="*/ 1076179 w 1380411"/>
                  <a:gd name="connsiteY6" fmla="*/ 163672 h 2550250"/>
                  <a:gd name="connsiteX7" fmla="*/ 893216 w 1380411"/>
                  <a:gd name="connsiteY7" fmla="*/ 23057 h 2550250"/>
                  <a:gd name="connsiteX8" fmla="*/ 664162 w 1380411"/>
                  <a:gd name="connsiteY8" fmla="*/ 68447 h 2550250"/>
                  <a:gd name="connsiteX9" fmla="*/ 426450 w 1380411"/>
                  <a:gd name="connsiteY9" fmla="*/ 248837 h 2550250"/>
                  <a:gd name="connsiteX10" fmla="*/ 248634 w 1380411"/>
                  <a:gd name="connsiteY10" fmla="*/ 445370 h 2550250"/>
                  <a:gd name="connsiteX11" fmla="*/ 43210 w 1380411"/>
                  <a:gd name="connsiteY11" fmla="*/ 925939 h 2550250"/>
                  <a:gd name="connsiteX12" fmla="*/ 17942 w 1380411"/>
                  <a:gd name="connsiteY12" fmla="*/ 1257238 h 2550250"/>
                  <a:gd name="connsiteX13" fmla="*/ 24025 w 1380411"/>
                  <a:gd name="connsiteY13" fmla="*/ 1602809 h 2550250"/>
                  <a:gd name="connsiteX14" fmla="*/ 48826 w 1380411"/>
                  <a:gd name="connsiteY14" fmla="*/ 2301671 h 2550250"/>
                  <a:gd name="connsiteX15" fmla="*/ 70351 w 1380411"/>
                  <a:gd name="connsiteY15" fmla="*/ 2444626 h 2550250"/>
                  <a:gd name="connsiteX16" fmla="*/ 169085 w 1380411"/>
                  <a:gd name="connsiteY16" fmla="*/ 2527685 h 2550250"/>
                  <a:gd name="connsiteX17" fmla="*/ 303851 w 1380411"/>
                  <a:gd name="connsiteY17" fmla="*/ 2534236 h 2550250"/>
                  <a:gd name="connsiteX18" fmla="*/ 453590 w 1380411"/>
                  <a:gd name="connsiteY18" fmla="*/ 2494461 h 2550250"/>
                  <a:gd name="connsiteX19" fmla="*/ 593269 w 1380411"/>
                  <a:gd name="connsiteY19" fmla="*/ 2427546 h 2550250"/>
                  <a:gd name="connsiteX20" fmla="*/ 571042 w 1380411"/>
                  <a:gd name="connsiteY20" fmla="*/ 2389644 h 2550250"/>
                  <a:gd name="connsiteX21" fmla="*/ 290515 w 1380411"/>
                  <a:gd name="connsiteY21" fmla="*/ 2491888 h 2550250"/>
                  <a:gd name="connsiteX22" fmla="*/ 166746 w 1380411"/>
                  <a:gd name="connsiteY22" fmla="*/ 2480423 h 2550250"/>
                  <a:gd name="connsiteX23" fmla="*/ 98661 w 1380411"/>
                  <a:gd name="connsiteY23" fmla="*/ 2388239 h 2550250"/>
                  <a:gd name="connsiteX24" fmla="*/ 90238 w 1380411"/>
                  <a:gd name="connsiteY24" fmla="*/ 2237564 h 2550250"/>
                  <a:gd name="connsiteX25" fmla="*/ 84155 w 1380411"/>
                  <a:gd name="connsiteY25" fmla="*/ 2069341 h 2550250"/>
                  <a:gd name="connsiteX26" fmla="*/ 72222 w 1380411"/>
                  <a:gd name="connsiteY26" fmla="*/ 1735937 h 2550250"/>
                  <a:gd name="connsiteX27" fmla="*/ 69883 w 1380411"/>
                  <a:gd name="connsiteY27" fmla="*/ 1067490 h 2550250"/>
                  <a:gd name="connsiteX28" fmla="*/ 118314 w 1380411"/>
                  <a:gd name="connsiteY28" fmla="*/ 797023 h 2550250"/>
                  <a:gd name="connsiteX29" fmla="*/ 219622 w 1380411"/>
                  <a:gd name="connsiteY29" fmla="*/ 567969 h 2550250"/>
                  <a:gd name="connsiteX30" fmla="*/ 561684 w 1380411"/>
                  <a:gd name="connsiteY30" fmla="*/ 192450 h 2550250"/>
                  <a:gd name="connsiteX31" fmla="*/ 794248 w 1380411"/>
                  <a:gd name="connsiteY31" fmla="*/ 64703 h 2550250"/>
                  <a:gd name="connsiteX32" fmla="*/ 983762 w 1380411"/>
                  <a:gd name="connsiteY32" fmla="*/ 116878 h 2550250"/>
                  <a:gd name="connsiteX33" fmla="*/ 1102150 w 1380411"/>
                  <a:gd name="connsiteY33" fmla="*/ 330257 h 2550250"/>
                  <a:gd name="connsiteX34" fmla="*/ 1175148 w 1380411"/>
                  <a:gd name="connsiteY34" fmla="*/ 593003 h 2550250"/>
                  <a:gd name="connsiteX35" fmla="*/ 1231534 w 1380411"/>
                  <a:gd name="connsiteY35" fmla="*/ 861832 h 2550250"/>
                  <a:gd name="connsiteX36" fmla="*/ 1292132 w 1380411"/>
                  <a:gd name="connsiteY36" fmla="*/ 1127152 h 2550250"/>
                  <a:gd name="connsiteX37" fmla="*/ 1291664 w 1380411"/>
                  <a:gd name="connsiteY37" fmla="*/ 1711136 h 2550250"/>
                  <a:gd name="connsiteX38" fmla="*/ 1164385 w 1380411"/>
                  <a:gd name="connsiteY38" fmla="*/ 1967097 h 2550250"/>
                  <a:gd name="connsiteX39" fmla="*/ 967618 w 1380411"/>
                  <a:gd name="connsiteY39" fmla="*/ 2148656 h 2550250"/>
                  <a:gd name="connsiteX40" fmla="*/ 857887 w 1380411"/>
                  <a:gd name="connsiteY40" fmla="*/ 2221186 h 2550250"/>
                  <a:gd name="connsiteX41" fmla="*/ 880114 w 1380411"/>
                  <a:gd name="connsiteY41" fmla="*/ 2259089 h 2550250"/>
                  <a:gd name="connsiteX42" fmla="*/ 880114 w 1380411"/>
                  <a:gd name="connsiteY42" fmla="*/ 2259089 h 255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380411" h="2550250">
                    <a:moveTo>
                      <a:pt x="880114" y="2259089"/>
                    </a:moveTo>
                    <a:cubicBezTo>
                      <a:pt x="1040850" y="2159419"/>
                      <a:pt x="1194333" y="2040095"/>
                      <a:pt x="1279029" y="1866257"/>
                    </a:cubicBezTo>
                    <a:cubicBezTo>
                      <a:pt x="1370511" y="1678849"/>
                      <a:pt x="1385251" y="1468043"/>
                      <a:pt x="1359046" y="1263556"/>
                    </a:cubicBezTo>
                    <a:cubicBezTo>
                      <a:pt x="1346178" y="1162481"/>
                      <a:pt x="1323249" y="1063981"/>
                      <a:pt x="1299385" y="965012"/>
                    </a:cubicBezTo>
                    <a:cubicBezTo>
                      <a:pt x="1277626" y="875169"/>
                      <a:pt x="1260312" y="784389"/>
                      <a:pt x="1241595" y="694078"/>
                    </a:cubicBezTo>
                    <a:cubicBezTo>
                      <a:pt x="1222175" y="600490"/>
                      <a:pt x="1201820" y="507137"/>
                      <a:pt x="1175382" y="415422"/>
                    </a:cubicBezTo>
                    <a:cubicBezTo>
                      <a:pt x="1150347" y="329321"/>
                      <a:pt x="1120633" y="242051"/>
                      <a:pt x="1076179" y="163672"/>
                    </a:cubicBezTo>
                    <a:cubicBezTo>
                      <a:pt x="1036872" y="94418"/>
                      <a:pt x="972531" y="39201"/>
                      <a:pt x="893216" y="23057"/>
                    </a:cubicBezTo>
                    <a:cubicBezTo>
                      <a:pt x="814135" y="6913"/>
                      <a:pt x="732714" y="27502"/>
                      <a:pt x="664162" y="68447"/>
                    </a:cubicBezTo>
                    <a:cubicBezTo>
                      <a:pt x="579231" y="118984"/>
                      <a:pt x="499448" y="182156"/>
                      <a:pt x="426450" y="248837"/>
                    </a:cubicBezTo>
                    <a:cubicBezTo>
                      <a:pt x="360939" y="308498"/>
                      <a:pt x="301277" y="374243"/>
                      <a:pt x="248634" y="445370"/>
                    </a:cubicBezTo>
                    <a:cubicBezTo>
                      <a:pt x="144051" y="587154"/>
                      <a:pt x="72690" y="752101"/>
                      <a:pt x="43210" y="925939"/>
                    </a:cubicBezTo>
                    <a:cubicBezTo>
                      <a:pt x="24727" y="1034968"/>
                      <a:pt x="19580" y="1146805"/>
                      <a:pt x="17942" y="1257238"/>
                    </a:cubicBezTo>
                    <a:cubicBezTo>
                      <a:pt x="16304" y="1372351"/>
                      <a:pt x="20048" y="1487697"/>
                      <a:pt x="24025" y="1602809"/>
                    </a:cubicBezTo>
                    <a:cubicBezTo>
                      <a:pt x="32214" y="1835841"/>
                      <a:pt x="40637" y="2068639"/>
                      <a:pt x="48826" y="2301671"/>
                    </a:cubicBezTo>
                    <a:cubicBezTo>
                      <a:pt x="50463" y="2349869"/>
                      <a:pt x="50463" y="2399938"/>
                      <a:pt x="70351" y="2444626"/>
                    </a:cubicBezTo>
                    <a:cubicBezTo>
                      <a:pt x="88834" y="2486506"/>
                      <a:pt x="125801" y="2514348"/>
                      <a:pt x="169085" y="2527685"/>
                    </a:cubicBezTo>
                    <a:cubicBezTo>
                      <a:pt x="212603" y="2541254"/>
                      <a:pt x="259163" y="2540085"/>
                      <a:pt x="303851" y="2534236"/>
                    </a:cubicBezTo>
                    <a:cubicBezTo>
                      <a:pt x="355324" y="2527450"/>
                      <a:pt x="405393" y="2513412"/>
                      <a:pt x="453590" y="2494461"/>
                    </a:cubicBezTo>
                    <a:cubicBezTo>
                      <a:pt x="501788" y="2475510"/>
                      <a:pt x="547879" y="2452347"/>
                      <a:pt x="593269" y="2427546"/>
                    </a:cubicBezTo>
                    <a:cubicBezTo>
                      <a:pt x="618070" y="2413976"/>
                      <a:pt x="595843" y="2376073"/>
                      <a:pt x="571042" y="2389644"/>
                    </a:cubicBezTo>
                    <a:cubicBezTo>
                      <a:pt x="484006" y="2437607"/>
                      <a:pt x="390419" y="2481125"/>
                      <a:pt x="290515" y="2491888"/>
                    </a:cubicBezTo>
                    <a:cubicBezTo>
                      <a:pt x="249570" y="2496333"/>
                      <a:pt x="205350" y="2496801"/>
                      <a:pt x="166746" y="2480423"/>
                    </a:cubicBezTo>
                    <a:cubicBezTo>
                      <a:pt x="126971" y="2463577"/>
                      <a:pt x="106382" y="2429652"/>
                      <a:pt x="98661" y="2388239"/>
                    </a:cubicBezTo>
                    <a:cubicBezTo>
                      <a:pt x="89536" y="2339340"/>
                      <a:pt x="91876" y="2287166"/>
                      <a:pt x="90238" y="2237564"/>
                    </a:cubicBezTo>
                    <a:cubicBezTo>
                      <a:pt x="88132" y="2181412"/>
                      <a:pt x="86261" y="2125494"/>
                      <a:pt x="84155" y="2069341"/>
                    </a:cubicBezTo>
                    <a:cubicBezTo>
                      <a:pt x="80177" y="1958207"/>
                      <a:pt x="76200" y="1847072"/>
                      <a:pt x="72222" y="1735937"/>
                    </a:cubicBezTo>
                    <a:cubicBezTo>
                      <a:pt x="64268" y="1513433"/>
                      <a:pt x="51867" y="1289994"/>
                      <a:pt x="69883" y="1067490"/>
                    </a:cubicBezTo>
                    <a:cubicBezTo>
                      <a:pt x="77370" y="975775"/>
                      <a:pt x="91174" y="885229"/>
                      <a:pt x="118314" y="797023"/>
                    </a:cubicBezTo>
                    <a:cubicBezTo>
                      <a:pt x="142881" y="717006"/>
                      <a:pt x="177040" y="640031"/>
                      <a:pt x="219622" y="567969"/>
                    </a:cubicBezTo>
                    <a:cubicBezTo>
                      <a:pt x="306190" y="421037"/>
                      <a:pt x="426216" y="295396"/>
                      <a:pt x="561684" y="192450"/>
                    </a:cubicBezTo>
                    <a:cubicBezTo>
                      <a:pt x="631406" y="139339"/>
                      <a:pt x="705808" y="80847"/>
                      <a:pt x="794248" y="64703"/>
                    </a:cubicBezTo>
                    <a:cubicBezTo>
                      <a:pt x="861864" y="52537"/>
                      <a:pt x="932289" y="70552"/>
                      <a:pt x="983762" y="116878"/>
                    </a:cubicBezTo>
                    <a:cubicBezTo>
                      <a:pt x="1044125" y="171627"/>
                      <a:pt x="1075243" y="255388"/>
                      <a:pt x="1102150" y="330257"/>
                    </a:cubicBezTo>
                    <a:cubicBezTo>
                      <a:pt x="1132799" y="415889"/>
                      <a:pt x="1155260" y="504329"/>
                      <a:pt x="1175148" y="593003"/>
                    </a:cubicBezTo>
                    <a:cubicBezTo>
                      <a:pt x="1195269" y="682379"/>
                      <a:pt x="1212582" y="772223"/>
                      <a:pt x="1231534" y="861832"/>
                    </a:cubicBezTo>
                    <a:cubicBezTo>
                      <a:pt x="1250251" y="950506"/>
                      <a:pt x="1274116" y="1038244"/>
                      <a:pt x="1292132" y="1127152"/>
                    </a:cubicBezTo>
                    <a:cubicBezTo>
                      <a:pt x="1331204" y="1319006"/>
                      <a:pt x="1346178" y="1520686"/>
                      <a:pt x="1291664" y="1711136"/>
                    </a:cubicBezTo>
                    <a:cubicBezTo>
                      <a:pt x="1265459" y="1803086"/>
                      <a:pt x="1224047" y="1891993"/>
                      <a:pt x="1164385" y="1967097"/>
                    </a:cubicBezTo>
                    <a:cubicBezTo>
                      <a:pt x="1108701" y="2037287"/>
                      <a:pt x="1040382" y="2096715"/>
                      <a:pt x="967618" y="2148656"/>
                    </a:cubicBezTo>
                    <a:cubicBezTo>
                      <a:pt x="931821" y="2174159"/>
                      <a:pt x="895088" y="2198024"/>
                      <a:pt x="857887" y="2221186"/>
                    </a:cubicBezTo>
                    <a:cubicBezTo>
                      <a:pt x="834022" y="2236160"/>
                      <a:pt x="856015" y="2274063"/>
                      <a:pt x="880114" y="2259089"/>
                    </a:cubicBezTo>
                    <a:lnTo>
                      <a:pt x="880114" y="2259089"/>
                    </a:lnTo>
                    <a:close/>
                  </a:path>
                </a:pathLst>
              </a:custGeom>
              <a:solidFill>
                <a:srgbClr val="F97D7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20" name="组合 19"/>
          <p:cNvGrpSpPr/>
          <p:nvPr userDrawn="1"/>
        </p:nvGrpSpPr>
        <p:grpSpPr>
          <a:xfrm>
            <a:off x="7127830" y="5746181"/>
            <a:ext cx="5751764" cy="1842304"/>
            <a:chOff x="6201597" y="5542412"/>
            <a:chExt cx="6590328" cy="2110898"/>
          </a:xfrm>
        </p:grpSpPr>
        <p:sp>
          <p:nvSpPr>
            <p:cNvPr id="13" name="任意多边形: 形状 12"/>
            <p:cNvSpPr/>
            <p:nvPr/>
          </p:nvSpPr>
          <p:spPr>
            <a:xfrm>
              <a:off x="6201597" y="5750654"/>
              <a:ext cx="6278112" cy="1793747"/>
            </a:xfrm>
            <a:custGeom>
              <a:avLst/>
              <a:gdLst>
                <a:gd name="connsiteX0" fmla="*/ 2285810 w 2933700"/>
                <a:gd name="connsiteY0" fmla="*/ 832256 h 838200"/>
                <a:gd name="connsiteX1" fmla="*/ 2803493 w 2933700"/>
                <a:gd name="connsiteY1" fmla="*/ 768248 h 838200"/>
                <a:gd name="connsiteX2" fmla="*/ 2922365 w 2933700"/>
                <a:gd name="connsiteY2" fmla="*/ 646709 h 838200"/>
                <a:gd name="connsiteX3" fmla="*/ 2601849 w 2933700"/>
                <a:gd name="connsiteY3" fmla="*/ 305714 h 838200"/>
                <a:gd name="connsiteX4" fmla="*/ 2187226 w 2933700"/>
                <a:gd name="connsiteY4" fmla="*/ 14820 h 838200"/>
                <a:gd name="connsiteX5" fmla="*/ 1600105 w 2933700"/>
                <a:gd name="connsiteY5" fmla="*/ 162648 h 838200"/>
                <a:gd name="connsiteX6" fmla="*/ 732949 w 2933700"/>
                <a:gd name="connsiteY6" fmla="*/ 332193 h 838200"/>
                <a:gd name="connsiteX7" fmla="*/ 325374 w 2933700"/>
                <a:gd name="connsiteY7" fmla="*/ 435444 h 838200"/>
                <a:gd name="connsiteX8" fmla="*/ 7144 w 2933700"/>
                <a:gd name="connsiteY8" fmla="*/ 676522 h 838200"/>
                <a:gd name="connsiteX9" fmla="*/ 247174 w 2933700"/>
                <a:gd name="connsiteY9" fmla="*/ 694620 h 838200"/>
                <a:gd name="connsiteX10" fmla="*/ 1667828 w 2933700"/>
                <a:gd name="connsiteY10" fmla="*/ 769391 h 838200"/>
                <a:gd name="connsiteX11" fmla="*/ 2285810 w 2933700"/>
                <a:gd name="connsiteY11" fmla="*/ 832256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33700" h="838200">
                  <a:moveTo>
                    <a:pt x="2285810" y="832256"/>
                  </a:moveTo>
                  <a:cubicBezTo>
                    <a:pt x="2464784" y="833494"/>
                    <a:pt x="2628329" y="789679"/>
                    <a:pt x="2803493" y="768248"/>
                  </a:cubicBezTo>
                  <a:cubicBezTo>
                    <a:pt x="2881313" y="758723"/>
                    <a:pt x="2960846" y="742912"/>
                    <a:pt x="2922365" y="646709"/>
                  </a:cubicBezTo>
                  <a:cubicBezTo>
                    <a:pt x="2864644" y="502786"/>
                    <a:pt x="2702909" y="414489"/>
                    <a:pt x="2601849" y="305714"/>
                  </a:cubicBezTo>
                  <a:cubicBezTo>
                    <a:pt x="2484882" y="179793"/>
                    <a:pt x="2356009" y="47015"/>
                    <a:pt x="2187226" y="14820"/>
                  </a:cubicBezTo>
                  <a:cubicBezTo>
                    <a:pt x="1985962" y="-23566"/>
                    <a:pt x="1791938" y="90830"/>
                    <a:pt x="1600105" y="162648"/>
                  </a:cubicBezTo>
                  <a:cubicBezTo>
                    <a:pt x="1323689" y="266185"/>
                    <a:pt x="1024128" y="283901"/>
                    <a:pt x="732949" y="332193"/>
                  </a:cubicBezTo>
                  <a:cubicBezTo>
                    <a:pt x="594646" y="355149"/>
                    <a:pt x="456819" y="386200"/>
                    <a:pt x="325374" y="435444"/>
                  </a:cubicBezTo>
                  <a:cubicBezTo>
                    <a:pt x="218503" y="475544"/>
                    <a:pt x="15526" y="540219"/>
                    <a:pt x="7144" y="676522"/>
                  </a:cubicBezTo>
                  <a:cubicBezTo>
                    <a:pt x="84296" y="699668"/>
                    <a:pt x="166592" y="696715"/>
                    <a:pt x="247174" y="694620"/>
                  </a:cubicBezTo>
                  <a:cubicBezTo>
                    <a:pt x="721709" y="682237"/>
                    <a:pt x="1197197" y="707288"/>
                    <a:pt x="1667828" y="769391"/>
                  </a:cubicBezTo>
                  <a:cubicBezTo>
                    <a:pt x="1873186" y="796537"/>
                    <a:pt x="2078545" y="830827"/>
                    <a:pt x="2285810" y="832256"/>
                  </a:cubicBezTo>
                  <a:close/>
                </a:path>
              </a:pathLst>
            </a:custGeom>
            <a:solidFill>
              <a:srgbClr val="FFF2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10019772" y="5542412"/>
              <a:ext cx="2772153" cy="2017965"/>
            </a:xfrm>
            <a:custGeom>
              <a:avLst/>
              <a:gdLst>
                <a:gd name="connsiteX0" fmla="*/ 1287966 w 1295400"/>
                <a:gd name="connsiteY0" fmla="*/ 609053 h 942975"/>
                <a:gd name="connsiteX1" fmla="*/ 909633 w 1295400"/>
                <a:gd name="connsiteY1" fmla="*/ 101656 h 942975"/>
                <a:gd name="connsiteX2" fmla="*/ 25332 w 1295400"/>
                <a:gd name="connsiteY2" fmla="*/ 379024 h 942975"/>
                <a:gd name="connsiteX3" fmla="*/ 23237 w 1295400"/>
                <a:gd name="connsiteY3" fmla="*/ 566095 h 942975"/>
                <a:gd name="connsiteX4" fmla="*/ 271744 w 1295400"/>
                <a:gd name="connsiteY4" fmla="*/ 735640 h 942975"/>
                <a:gd name="connsiteX5" fmla="*/ 693606 w 1295400"/>
                <a:gd name="connsiteY5" fmla="*/ 874514 h 942975"/>
                <a:gd name="connsiteX6" fmla="*/ 938304 w 1295400"/>
                <a:gd name="connsiteY6" fmla="*/ 934617 h 942975"/>
                <a:gd name="connsiteX7" fmla="*/ 1167666 w 1295400"/>
                <a:gd name="connsiteY7" fmla="*/ 883563 h 942975"/>
                <a:gd name="connsiteX8" fmla="*/ 1287966 w 1295400"/>
                <a:gd name="connsiteY8" fmla="*/ 609053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5400" h="942975">
                  <a:moveTo>
                    <a:pt x="1287966" y="609053"/>
                  </a:moveTo>
                  <a:cubicBezTo>
                    <a:pt x="1276251" y="412361"/>
                    <a:pt x="1061271" y="209289"/>
                    <a:pt x="909633" y="101656"/>
                  </a:cubicBezTo>
                  <a:cubicBezTo>
                    <a:pt x="623598" y="-101417"/>
                    <a:pt x="139156" y="37267"/>
                    <a:pt x="25332" y="379024"/>
                  </a:cubicBezTo>
                  <a:cubicBezTo>
                    <a:pt x="5235" y="439508"/>
                    <a:pt x="-1909" y="507516"/>
                    <a:pt x="23237" y="566095"/>
                  </a:cubicBezTo>
                  <a:cubicBezTo>
                    <a:pt x="64099" y="661250"/>
                    <a:pt x="173351" y="703255"/>
                    <a:pt x="271744" y="735640"/>
                  </a:cubicBezTo>
                  <a:cubicBezTo>
                    <a:pt x="412333" y="781931"/>
                    <a:pt x="553017" y="828223"/>
                    <a:pt x="693606" y="874514"/>
                  </a:cubicBezTo>
                  <a:cubicBezTo>
                    <a:pt x="773616" y="900803"/>
                    <a:pt x="854484" y="927378"/>
                    <a:pt x="938304" y="934617"/>
                  </a:cubicBezTo>
                  <a:cubicBezTo>
                    <a:pt x="1017933" y="941475"/>
                    <a:pt x="1102134" y="929378"/>
                    <a:pt x="1167666" y="883563"/>
                  </a:cubicBezTo>
                  <a:cubicBezTo>
                    <a:pt x="1253105" y="823746"/>
                    <a:pt x="1294158" y="713256"/>
                    <a:pt x="1287966" y="609053"/>
                  </a:cubicBezTo>
                  <a:close/>
                </a:path>
              </a:pathLst>
            </a:custGeom>
            <a:solidFill>
              <a:srgbClr val="C3EA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11818836" y="5807248"/>
              <a:ext cx="142685" cy="122300"/>
            </a:xfrm>
            <a:custGeom>
              <a:avLst/>
              <a:gdLst>
                <a:gd name="connsiteX0" fmla="*/ 59995 w 66675"/>
                <a:gd name="connsiteY0" fmla="*/ 37622 h 57150"/>
                <a:gd name="connsiteX1" fmla="*/ 20466 w 66675"/>
                <a:gd name="connsiteY1" fmla="*/ 8381 h 57150"/>
                <a:gd name="connsiteX2" fmla="*/ 8274 w 66675"/>
                <a:gd name="connsiteY2" fmla="*/ 11619 h 57150"/>
                <a:gd name="connsiteX3" fmla="*/ 11512 w 66675"/>
                <a:gd name="connsiteY3" fmla="*/ 23811 h 57150"/>
                <a:gd name="connsiteX4" fmla="*/ 51041 w 66675"/>
                <a:gd name="connsiteY4" fmla="*/ 53053 h 57150"/>
                <a:gd name="connsiteX5" fmla="*/ 57899 w 66675"/>
                <a:gd name="connsiteY5" fmla="*/ 53910 h 57150"/>
                <a:gd name="connsiteX6" fmla="*/ 63233 w 66675"/>
                <a:gd name="connsiteY6" fmla="*/ 49815 h 57150"/>
                <a:gd name="connsiteX7" fmla="*/ 64090 w 66675"/>
                <a:gd name="connsiteY7" fmla="*/ 42957 h 57150"/>
                <a:gd name="connsiteX8" fmla="*/ 59995 w 66675"/>
                <a:gd name="connsiteY8" fmla="*/ 37622 h 57150"/>
                <a:gd name="connsiteX9" fmla="*/ 59995 w 66675"/>
                <a:gd name="connsiteY9" fmla="*/ 3762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5" h="57150">
                  <a:moveTo>
                    <a:pt x="59995" y="37622"/>
                  </a:moveTo>
                  <a:cubicBezTo>
                    <a:pt x="46945" y="27621"/>
                    <a:pt x="33801" y="17906"/>
                    <a:pt x="20466" y="8381"/>
                  </a:cubicBezTo>
                  <a:cubicBezTo>
                    <a:pt x="16656" y="5714"/>
                    <a:pt x="10369" y="7619"/>
                    <a:pt x="8274" y="11619"/>
                  </a:cubicBezTo>
                  <a:cubicBezTo>
                    <a:pt x="5893" y="16191"/>
                    <a:pt x="7417" y="20954"/>
                    <a:pt x="11512" y="23811"/>
                  </a:cubicBezTo>
                  <a:cubicBezTo>
                    <a:pt x="24847" y="33336"/>
                    <a:pt x="38087" y="43052"/>
                    <a:pt x="51041" y="53053"/>
                  </a:cubicBezTo>
                  <a:cubicBezTo>
                    <a:pt x="52756" y="54386"/>
                    <a:pt x="55994" y="54482"/>
                    <a:pt x="57899" y="53910"/>
                  </a:cubicBezTo>
                  <a:cubicBezTo>
                    <a:pt x="59995" y="53339"/>
                    <a:pt x="62185" y="51719"/>
                    <a:pt x="63233" y="49815"/>
                  </a:cubicBezTo>
                  <a:cubicBezTo>
                    <a:pt x="64281" y="47719"/>
                    <a:pt x="64852" y="45242"/>
                    <a:pt x="64090" y="42957"/>
                  </a:cubicBezTo>
                  <a:cubicBezTo>
                    <a:pt x="63328" y="40575"/>
                    <a:pt x="61995" y="39146"/>
                    <a:pt x="59995" y="37622"/>
                  </a:cubicBezTo>
                  <a:lnTo>
                    <a:pt x="59995" y="37622"/>
                  </a:lnTo>
                  <a:close/>
                </a:path>
              </a:pathLst>
            </a:custGeom>
            <a:solidFill>
              <a:srgbClr val="90B3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9887366" y="5981865"/>
              <a:ext cx="2792537" cy="1671445"/>
            </a:xfrm>
            <a:custGeom>
              <a:avLst/>
              <a:gdLst>
                <a:gd name="connsiteX0" fmla="*/ 7290 w 1304925"/>
                <a:gd name="connsiteY0" fmla="*/ 306164 h 781050"/>
                <a:gd name="connsiteX1" fmla="*/ 29864 w 1304925"/>
                <a:gd name="connsiteY1" fmla="*/ 414940 h 781050"/>
                <a:gd name="connsiteX2" fmla="*/ 85680 w 1304925"/>
                <a:gd name="connsiteY2" fmla="*/ 483519 h 781050"/>
                <a:gd name="connsiteX3" fmla="*/ 250272 w 1304925"/>
                <a:gd name="connsiteY3" fmla="*/ 567625 h 781050"/>
                <a:gd name="connsiteX4" fmla="*/ 481920 w 1304925"/>
                <a:gd name="connsiteY4" fmla="*/ 644111 h 781050"/>
                <a:gd name="connsiteX5" fmla="*/ 723189 w 1304925"/>
                <a:gd name="connsiteY5" fmla="*/ 723549 h 781050"/>
                <a:gd name="connsiteX6" fmla="*/ 957789 w 1304925"/>
                <a:gd name="connsiteY6" fmla="*/ 777175 h 781050"/>
                <a:gd name="connsiteX7" fmla="*/ 1164101 w 1304925"/>
                <a:gd name="connsiteY7" fmla="*/ 734980 h 781050"/>
                <a:gd name="connsiteX8" fmla="*/ 1283640 w 1304925"/>
                <a:gd name="connsiteY8" fmla="*/ 588485 h 781050"/>
                <a:gd name="connsiteX9" fmla="*/ 1300213 w 1304925"/>
                <a:gd name="connsiteY9" fmla="*/ 398747 h 781050"/>
                <a:gd name="connsiteX10" fmla="*/ 1214679 w 1304925"/>
                <a:gd name="connsiteY10" fmla="*/ 211581 h 781050"/>
                <a:gd name="connsiteX11" fmla="*/ 1067708 w 1304925"/>
                <a:gd name="connsiteY11" fmla="*/ 44893 h 781050"/>
                <a:gd name="connsiteX12" fmla="*/ 1028275 w 1304925"/>
                <a:gd name="connsiteY12" fmla="*/ 9460 h 781050"/>
                <a:gd name="connsiteX13" fmla="*/ 1015701 w 1304925"/>
                <a:gd name="connsiteY13" fmla="*/ 22033 h 781050"/>
                <a:gd name="connsiteX14" fmla="*/ 1166959 w 1304925"/>
                <a:gd name="connsiteY14" fmla="*/ 177100 h 781050"/>
                <a:gd name="connsiteX15" fmla="*/ 1270019 w 1304925"/>
                <a:gd name="connsiteY15" fmla="*/ 354932 h 781050"/>
                <a:gd name="connsiteX16" fmla="*/ 1280116 w 1304925"/>
                <a:gd name="connsiteY16" fmla="*/ 538765 h 781050"/>
                <a:gd name="connsiteX17" fmla="*/ 1189818 w 1304925"/>
                <a:gd name="connsiteY17" fmla="*/ 694879 h 781050"/>
                <a:gd name="connsiteX18" fmla="*/ 1002652 w 1304925"/>
                <a:gd name="connsiteY18" fmla="*/ 760030 h 781050"/>
                <a:gd name="connsiteX19" fmla="*/ 779005 w 1304925"/>
                <a:gd name="connsiteY19" fmla="*/ 722502 h 781050"/>
                <a:gd name="connsiteX20" fmla="*/ 547262 w 1304925"/>
                <a:gd name="connsiteY20" fmla="*/ 646873 h 781050"/>
                <a:gd name="connsiteX21" fmla="*/ 312090 w 1304925"/>
                <a:gd name="connsiteY21" fmla="*/ 569435 h 781050"/>
                <a:gd name="connsiteX22" fmla="*/ 29578 w 1304925"/>
                <a:gd name="connsiteY22" fmla="*/ 361314 h 781050"/>
                <a:gd name="connsiteX23" fmla="*/ 25197 w 1304925"/>
                <a:gd name="connsiteY23" fmla="*/ 306069 h 781050"/>
                <a:gd name="connsiteX24" fmla="*/ 7290 w 1304925"/>
                <a:gd name="connsiteY24" fmla="*/ 306164 h 781050"/>
                <a:gd name="connsiteX25" fmla="*/ 7290 w 1304925"/>
                <a:gd name="connsiteY25" fmla="*/ 306164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04925" h="781050">
                  <a:moveTo>
                    <a:pt x="7290" y="306164"/>
                  </a:moveTo>
                  <a:cubicBezTo>
                    <a:pt x="6051" y="343788"/>
                    <a:pt x="12624" y="381316"/>
                    <a:pt x="29864" y="414940"/>
                  </a:cubicBezTo>
                  <a:cubicBezTo>
                    <a:pt x="43389" y="441419"/>
                    <a:pt x="63011" y="464469"/>
                    <a:pt x="85680" y="483519"/>
                  </a:cubicBezTo>
                  <a:cubicBezTo>
                    <a:pt x="133305" y="523524"/>
                    <a:pt x="192170" y="547432"/>
                    <a:pt x="250272" y="567625"/>
                  </a:cubicBezTo>
                  <a:cubicBezTo>
                    <a:pt x="327044" y="594295"/>
                    <a:pt x="404673" y="618679"/>
                    <a:pt x="481920" y="644111"/>
                  </a:cubicBezTo>
                  <a:cubicBezTo>
                    <a:pt x="562311" y="670591"/>
                    <a:pt x="642702" y="697260"/>
                    <a:pt x="723189" y="723549"/>
                  </a:cubicBezTo>
                  <a:cubicBezTo>
                    <a:pt x="799484" y="748410"/>
                    <a:pt x="877303" y="771937"/>
                    <a:pt x="957789" y="777175"/>
                  </a:cubicBezTo>
                  <a:cubicBezTo>
                    <a:pt x="1028370" y="781747"/>
                    <a:pt x="1102379" y="771174"/>
                    <a:pt x="1164101" y="734980"/>
                  </a:cubicBezTo>
                  <a:cubicBezTo>
                    <a:pt x="1220203" y="702023"/>
                    <a:pt x="1260589" y="648778"/>
                    <a:pt x="1283640" y="588485"/>
                  </a:cubicBezTo>
                  <a:cubicBezTo>
                    <a:pt x="1306500" y="528668"/>
                    <a:pt x="1312596" y="461612"/>
                    <a:pt x="1300213" y="398747"/>
                  </a:cubicBezTo>
                  <a:cubicBezTo>
                    <a:pt x="1286973" y="330929"/>
                    <a:pt x="1253731" y="267874"/>
                    <a:pt x="1214679" y="211581"/>
                  </a:cubicBezTo>
                  <a:cubicBezTo>
                    <a:pt x="1172388" y="150621"/>
                    <a:pt x="1121905" y="95471"/>
                    <a:pt x="1067708" y="44893"/>
                  </a:cubicBezTo>
                  <a:cubicBezTo>
                    <a:pt x="1054754" y="32797"/>
                    <a:pt x="1041609" y="21081"/>
                    <a:pt x="1028275" y="9460"/>
                  </a:cubicBezTo>
                  <a:cubicBezTo>
                    <a:pt x="1019607" y="1935"/>
                    <a:pt x="1006938" y="14508"/>
                    <a:pt x="1015701" y="22033"/>
                  </a:cubicBezTo>
                  <a:cubicBezTo>
                    <a:pt x="1070375" y="69277"/>
                    <a:pt x="1121810" y="120617"/>
                    <a:pt x="1166959" y="177100"/>
                  </a:cubicBezTo>
                  <a:cubicBezTo>
                    <a:pt x="1209630" y="230535"/>
                    <a:pt x="1247730" y="289876"/>
                    <a:pt x="1270019" y="354932"/>
                  </a:cubicBezTo>
                  <a:cubicBezTo>
                    <a:pt x="1290402" y="414368"/>
                    <a:pt x="1294212" y="477424"/>
                    <a:pt x="1280116" y="538765"/>
                  </a:cubicBezTo>
                  <a:cubicBezTo>
                    <a:pt x="1266495" y="598391"/>
                    <a:pt x="1236491" y="654779"/>
                    <a:pt x="1189818" y="694879"/>
                  </a:cubicBezTo>
                  <a:cubicBezTo>
                    <a:pt x="1138193" y="739171"/>
                    <a:pt x="1069613" y="757745"/>
                    <a:pt x="1002652" y="760030"/>
                  </a:cubicBezTo>
                  <a:cubicBezTo>
                    <a:pt x="926452" y="762507"/>
                    <a:pt x="851395" y="744600"/>
                    <a:pt x="779005" y="722502"/>
                  </a:cubicBezTo>
                  <a:cubicBezTo>
                    <a:pt x="701281" y="698785"/>
                    <a:pt x="624414" y="672210"/>
                    <a:pt x="547262" y="646873"/>
                  </a:cubicBezTo>
                  <a:cubicBezTo>
                    <a:pt x="468871" y="621060"/>
                    <a:pt x="390480" y="595247"/>
                    <a:pt x="312090" y="569435"/>
                  </a:cubicBezTo>
                  <a:cubicBezTo>
                    <a:pt x="202743" y="533431"/>
                    <a:pt x="57486" y="490568"/>
                    <a:pt x="29578" y="361314"/>
                  </a:cubicBezTo>
                  <a:cubicBezTo>
                    <a:pt x="25673" y="343216"/>
                    <a:pt x="24530" y="324642"/>
                    <a:pt x="25197" y="306069"/>
                  </a:cubicBezTo>
                  <a:cubicBezTo>
                    <a:pt x="25482" y="294734"/>
                    <a:pt x="7671" y="294734"/>
                    <a:pt x="7290" y="306164"/>
                  </a:cubicBezTo>
                  <a:lnTo>
                    <a:pt x="7290" y="306164"/>
                  </a:lnTo>
                  <a:close/>
                </a:path>
              </a:pathLst>
            </a:custGeom>
            <a:solidFill>
              <a:srgbClr val="90B3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9925951" y="5605064"/>
              <a:ext cx="1773363" cy="856106"/>
            </a:xfrm>
            <a:custGeom>
              <a:avLst/>
              <a:gdLst>
                <a:gd name="connsiteX0" fmla="*/ 820411 w 828675"/>
                <a:gd name="connsiteY0" fmla="*/ 54948 h 400050"/>
                <a:gd name="connsiteX1" fmla="*/ 637340 w 828675"/>
                <a:gd name="connsiteY1" fmla="*/ 9228 h 400050"/>
                <a:gd name="connsiteX2" fmla="*/ 446554 w 828675"/>
                <a:gd name="connsiteY2" fmla="*/ 22087 h 400050"/>
                <a:gd name="connsiteX3" fmla="*/ 266532 w 828675"/>
                <a:gd name="connsiteY3" fmla="*/ 88476 h 400050"/>
                <a:gd name="connsiteX4" fmla="*/ 116608 w 828675"/>
                <a:gd name="connsiteY4" fmla="*/ 203633 h 400050"/>
                <a:gd name="connsiteX5" fmla="*/ 15834 w 828675"/>
                <a:gd name="connsiteY5" fmla="*/ 362891 h 400050"/>
                <a:gd name="connsiteX6" fmla="*/ 7642 w 828675"/>
                <a:gd name="connsiteY6" fmla="*/ 385656 h 400050"/>
                <a:gd name="connsiteX7" fmla="*/ 24883 w 828675"/>
                <a:gd name="connsiteY7" fmla="*/ 390419 h 400050"/>
                <a:gd name="connsiteX8" fmla="*/ 115561 w 828675"/>
                <a:gd name="connsiteY8" fmla="*/ 231637 h 400050"/>
                <a:gd name="connsiteX9" fmla="*/ 256150 w 828675"/>
                <a:gd name="connsiteY9" fmla="*/ 114956 h 400050"/>
                <a:gd name="connsiteX10" fmla="*/ 427885 w 828675"/>
                <a:gd name="connsiteY10" fmla="*/ 44757 h 400050"/>
                <a:gd name="connsiteX11" fmla="*/ 612956 w 828675"/>
                <a:gd name="connsiteY11" fmla="*/ 25516 h 400050"/>
                <a:gd name="connsiteX12" fmla="*/ 791264 w 828675"/>
                <a:gd name="connsiteY12" fmla="*/ 61997 h 400050"/>
                <a:gd name="connsiteX13" fmla="*/ 811457 w 828675"/>
                <a:gd name="connsiteY13" fmla="*/ 70379 h 400050"/>
                <a:gd name="connsiteX14" fmla="*/ 823649 w 828675"/>
                <a:gd name="connsiteY14" fmla="*/ 67140 h 400050"/>
                <a:gd name="connsiteX15" fmla="*/ 820411 w 828675"/>
                <a:gd name="connsiteY15" fmla="*/ 54948 h 400050"/>
                <a:gd name="connsiteX16" fmla="*/ 820411 w 828675"/>
                <a:gd name="connsiteY16" fmla="*/ 5494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28675" h="400050">
                  <a:moveTo>
                    <a:pt x="820411" y="54948"/>
                  </a:moveTo>
                  <a:cubicBezTo>
                    <a:pt x="762403" y="29421"/>
                    <a:pt x="700491" y="14467"/>
                    <a:pt x="637340" y="9228"/>
                  </a:cubicBezTo>
                  <a:cubicBezTo>
                    <a:pt x="573618" y="3990"/>
                    <a:pt x="509038" y="8752"/>
                    <a:pt x="446554" y="22087"/>
                  </a:cubicBezTo>
                  <a:cubicBezTo>
                    <a:pt x="383880" y="35517"/>
                    <a:pt x="322920" y="57806"/>
                    <a:pt x="266532" y="88476"/>
                  </a:cubicBezTo>
                  <a:cubicBezTo>
                    <a:pt x="211001" y="118671"/>
                    <a:pt x="159661" y="157342"/>
                    <a:pt x="116608" y="203633"/>
                  </a:cubicBezTo>
                  <a:cubicBezTo>
                    <a:pt x="73460" y="250020"/>
                    <a:pt x="38884" y="303837"/>
                    <a:pt x="15834" y="362891"/>
                  </a:cubicBezTo>
                  <a:cubicBezTo>
                    <a:pt x="12881" y="370416"/>
                    <a:pt x="10214" y="377941"/>
                    <a:pt x="7642" y="385656"/>
                  </a:cubicBezTo>
                  <a:cubicBezTo>
                    <a:pt x="4023" y="396610"/>
                    <a:pt x="21168" y="401277"/>
                    <a:pt x="24883" y="390419"/>
                  </a:cubicBezTo>
                  <a:cubicBezTo>
                    <a:pt x="44409" y="332221"/>
                    <a:pt x="75556" y="278214"/>
                    <a:pt x="115561" y="231637"/>
                  </a:cubicBezTo>
                  <a:cubicBezTo>
                    <a:pt x="155470" y="185155"/>
                    <a:pt x="203476" y="146102"/>
                    <a:pt x="256150" y="114956"/>
                  </a:cubicBezTo>
                  <a:cubicBezTo>
                    <a:pt x="309585" y="83333"/>
                    <a:pt x="367687" y="59901"/>
                    <a:pt x="427885" y="44757"/>
                  </a:cubicBezTo>
                  <a:cubicBezTo>
                    <a:pt x="488274" y="29612"/>
                    <a:pt x="550663" y="22944"/>
                    <a:pt x="612956" y="25516"/>
                  </a:cubicBezTo>
                  <a:cubicBezTo>
                    <a:pt x="673821" y="28088"/>
                    <a:pt x="734400" y="39994"/>
                    <a:pt x="791264" y="61997"/>
                  </a:cubicBezTo>
                  <a:cubicBezTo>
                    <a:pt x="798027" y="64664"/>
                    <a:pt x="804790" y="67426"/>
                    <a:pt x="811457" y="70379"/>
                  </a:cubicBezTo>
                  <a:cubicBezTo>
                    <a:pt x="815934" y="72379"/>
                    <a:pt x="820982" y="71617"/>
                    <a:pt x="823649" y="67140"/>
                  </a:cubicBezTo>
                  <a:cubicBezTo>
                    <a:pt x="825935" y="63425"/>
                    <a:pt x="824887" y="56949"/>
                    <a:pt x="820411" y="54948"/>
                  </a:cubicBezTo>
                  <a:lnTo>
                    <a:pt x="820411" y="54948"/>
                  </a:lnTo>
                  <a:close/>
                </a:path>
              </a:pathLst>
            </a:custGeom>
            <a:solidFill>
              <a:srgbClr val="90B3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>
            <a:off x="8672869" y="-1035676"/>
            <a:ext cx="4487179" cy="5809255"/>
            <a:chOff x="7974084" y="-1083620"/>
            <a:chExt cx="5141375" cy="6656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7974084" y="-995657"/>
              <a:ext cx="5141375" cy="6568237"/>
              <a:chOff x="7974084" y="-995657"/>
              <a:chExt cx="5141375" cy="6568237"/>
            </a:xfrm>
          </p:grpSpPr>
          <p:sp>
            <p:nvSpPr>
              <p:cNvPr id="11" name="任意多边形: 形状 10"/>
              <p:cNvSpPr/>
              <p:nvPr userDrawn="1"/>
            </p:nvSpPr>
            <p:spPr>
              <a:xfrm rot="16200000">
                <a:off x="9482462" y="-2504035"/>
                <a:ext cx="1732596" cy="4749351"/>
              </a:xfrm>
              <a:custGeom>
                <a:avLst/>
                <a:gdLst>
                  <a:gd name="connsiteX0" fmla="*/ 788454 w 809625"/>
                  <a:gd name="connsiteY0" fmla="*/ 1692902 h 2219325"/>
                  <a:gd name="connsiteX1" fmla="*/ 775118 w 809625"/>
                  <a:gd name="connsiteY1" fmla="*/ 827270 h 2219325"/>
                  <a:gd name="connsiteX2" fmla="*/ 734828 w 809625"/>
                  <a:gd name="connsiteY2" fmla="*/ 393692 h 2219325"/>
                  <a:gd name="connsiteX3" fmla="*/ 679011 w 809625"/>
                  <a:gd name="connsiteY3" fmla="*/ 79462 h 2219325"/>
                  <a:gd name="connsiteX4" fmla="*/ 578808 w 809625"/>
                  <a:gd name="connsiteY4" fmla="*/ 7168 h 2219325"/>
                  <a:gd name="connsiteX5" fmla="*/ 510609 w 809625"/>
                  <a:gd name="connsiteY5" fmla="*/ 31647 h 2219325"/>
                  <a:gd name="connsiteX6" fmla="*/ 248481 w 809625"/>
                  <a:gd name="connsiteY6" fmla="*/ 471226 h 2219325"/>
                  <a:gd name="connsiteX7" fmla="*/ 136658 w 809625"/>
                  <a:gd name="connsiteY7" fmla="*/ 1093970 h 2219325"/>
                  <a:gd name="connsiteX8" fmla="*/ 97700 w 809625"/>
                  <a:gd name="connsiteY8" fmla="*/ 1850255 h 2219325"/>
                  <a:gd name="connsiteX9" fmla="*/ 291153 w 809625"/>
                  <a:gd name="connsiteY9" fmla="*/ 2001798 h 2219325"/>
                  <a:gd name="connsiteX10" fmla="*/ 453935 w 809625"/>
                  <a:gd name="connsiteY10" fmla="*/ 2165437 h 2219325"/>
                  <a:gd name="connsiteX11" fmla="*/ 639387 w 809625"/>
                  <a:gd name="connsiteY11" fmla="*/ 2183916 h 2219325"/>
                  <a:gd name="connsiteX12" fmla="*/ 694727 w 809625"/>
                  <a:gd name="connsiteY12" fmla="*/ 2083332 h 2219325"/>
                  <a:gd name="connsiteX13" fmla="*/ 788454 w 809625"/>
                  <a:gd name="connsiteY13" fmla="*/ 1692902 h 221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9625" h="2219325">
                    <a:moveTo>
                      <a:pt x="788454" y="1692902"/>
                    </a:moveTo>
                    <a:cubicBezTo>
                      <a:pt x="816933" y="1404866"/>
                      <a:pt x="800265" y="1114925"/>
                      <a:pt x="775118" y="827270"/>
                    </a:cubicBezTo>
                    <a:cubicBezTo>
                      <a:pt x="762450" y="682681"/>
                      <a:pt x="747496" y="538282"/>
                      <a:pt x="734828" y="393692"/>
                    </a:cubicBezTo>
                    <a:cubicBezTo>
                      <a:pt x="726065" y="293394"/>
                      <a:pt x="721683" y="172807"/>
                      <a:pt x="679011" y="79462"/>
                    </a:cubicBezTo>
                    <a:cubicBezTo>
                      <a:pt x="660818" y="39743"/>
                      <a:pt x="622433" y="6120"/>
                      <a:pt x="578808" y="7168"/>
                    </a:cubicBezTo>
                    <a:cubicBezTo>
                      <a:pt x="554424" y="7739"/>
                      <a:pt x="531469" y="18883"/>
                      <a:pt x="510609" y="31647"/>
                    </a:cubicBezTo>
                    <a:cubicBezTo>
                      <a:pt x="360686" y="123087"/>
                      <a:pt x="283248" y="299109"/>
                      <a:pt x="248481" y="471226"/>
                    </a:cubicBezTo>
                    <a:cubicBezTo>
                      <a:pt x="206476" y="678966"/>
                      <a:pt x="209429" y="892802"/>
                      <a:pt x="136658" y="1093970"/>
                    </a:cubicBezTo>
                    <a:cubicBezTo>
                      <a:pt x="53790" y="1323046"/>
                      <a:pt x="-86418" y="1631276"/>
                      <a:pt x="97700" y="1850255"/>
                    </a:cubicBezTo>
                    <a:cubicBezTo>
                      <a:pt x="151802" y="1914644"/>
                      <a:pt x="224764" y="1952363"/>
                      <a:pt x="291153" y="2001798"/>
                    </a:cubicBezTo>
                    <a:cubicBezTo>
                      <a:pt x="355161" y="2049423"/>
                      <a:pt x="398595" y="2108669"/>
                      <a:pt x="453935" y="2165437"/>
                    </a:cubicBezTo>
                    <a:cubicBezTo>
                      <a:pt x="506704" y="2219540"/>
                      <a:pt x="582618" y="2244114"/>
                      <a:pt x="639387" y="2183916"/>
                    </a:cubicBezTo>
                    <a:cubicBezTo>
                      <a:pt x="665772" y="2155912"/>
                      <a:pt x="680916" y="2119336"/>
                      <a:pt x="694727" y="2083332"/>
                    </a:cubicBezTo>
                    <a:cubicBezTo>
                      <a:pt x="745400" y="1951316"/>
                      <a:pt x="774738" y="1831967"/>
                      <a:pt x="788454" y="1692902"/>
                    </a:cubicBezTo>
                    <a:close/>
                  </a:path>
                </a:pathLst>
              </a:custGeom>
              <a:solidFill>
                <a:srgbClr val="FFD4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11043530" y="-106942"/>
                <a:ext cx="2071929" cy="5679522"/>
              </a:xfrm>
              <a:custGeom>
                <a:avLst/>
                <a:gdLst>
                  <a:gd name="connsiteX0" fmla="*/ 788454 w 809625"/>
                  <a:gd name="connsiteY0" fmla="*/ 1692902 h 2219325"/>
                  <a:gd name="connsiteX1" fmla="*/ 775118 w 809625"/>
                  <a:gd name="connsiteY1" fmla="*/ 827270 h 2219325"/>
                  <a:gd name="connsiteX2" fmla="*/ 734828 w 809625"/>
                  <a:gd name="connsiteY2" fmla="*/ 393692 h 2219325"/>
                  <a:gd name="connsiteX3" fmla="*/ 679011 w 809625"/>
                  <a:gd name="connsiteY3" fmla="*/ 79462 h 2219325"/>
                  <a:gd name="connsiteX4" fmla="*/ 578808 w 809625"/>
                  <a:gd name="connsiteY4" fmla="*/ 7168 h 2219325"/>
                  <a:gd name="connsiteX5" fmla="*/ 510609 w 809625"/>
                  <a:gd name="connsiteY5" fmla="*/ 31647 h 2219325"/>
                  <a:gd name="connsiteX6" fmla="*/ 248481 w 809625"/>
                  <a:gd name="connsiteY6" fmla="*/ 471226 h 2219325"/>
                  <a:gd name="connsiteX7" fmla="*/ 136658 w 809625"/>
                  <a:gd name="connsiteY7" fmla="*/ 1093970 h 2219325"/>
                  <a:gd name="connsiteX8" fmla="*/ 97700 w 809625"/>
                  <a:gd name="connsiteY8" fmla="*/ 1850255 h 2219325"/>
                  <a:gd name="connsiteX9" fmla="*/ 291153 w 809625"/>
                  <a:gd name="connsiteY9" fmla="*/ 2001798 h 2219325"/>
                  <a:gd name="connsiteX10" fmla="*/ 453935 w 809625"/>
                  <a:gd name="connsiteY10" fmla="*/ 2165437 h 2219325"/>
                  <a:gd name="connsiteX11" fmla="*/ 639387 w 809625"/>
                  <a:gd name="connsiteY11" fmla="*/ 2183916 h 2219325"/>
                  <a:gd name="connsiteX12" fmla="*/ 694727 w 809625"/>
                  <a:gd name="connsiteY12" fmla="*/ 2083332 h 2219325"/>
                  <a:gd name="connsiteX13" fmla="*/ 788454 w 809625"/>
                  <a:gd name="connsiteY13" fmla="*/ 1692902 h 221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9625" h="2219325">
                    <a:moveTo>
                      <a:pt x="788454" y="1692902"/>
                    </a:moveTo>
                    <a:cubicBezTo>
                      <a:pt x="816933" y="1404866"/>
                      <a:pt x="800265" y="1114925"/>
                      <a:pt x="775118" y="827270"/>
                    </a:cubicBezTo>
                    <a:cubicBezTo>
                      <a:pt x="762450" y="682681"/>
                      <a:pt x="747496" y="538282"/>
                      <a:pt x="734828" y="393692"/>
                    </a:cubicBezTo>
                    <a:cubicBezTo>
                      <a:pt x="726065" y="293394"/>
                      <a:pt x="721683" y="172807"/>
                      <a:pt x="679011" y="79462"/>
                    </a:cubicBezTo>
                    <a:cubicBezTo>
                      <a:pt x="660818" y="39743"/>
                      <a:pt x="622433" y="6120"/>
                      <a:pt x="578808" y="7168"/>
                    </a:cubicBezTo>
                    <a:cubicBezTo>
                      <a:pt x="554424" y="7739"/>
                      <a:pt x="531469" y="18883"/>
                      <a:pt x="510609" y="31647"/>
                    </a:cubicBezTo>
                    <a:cubicBezTo>
                      <a:pt x="360686" y="123087"/>
                      <a:pt x="283248" y="299109"/>
                      <a:pt x="248481" y="471226"/>
                    </a:cubicBezTo>
                    <a:cubicBezTo>
                      <a:pt x="206476" y="678966"/>
                      <a:pt x="209429" y="892802"/>
                      <a:pt x="136658" y="1093970"/>
                    </a:cubicBezTo>
                    <a:cubicBezTo>
                      <a:pt x="53790" y="1323046"/>
                      <a:pt x="-86418" y="1631276"/>
                      <a:pt x="97700" y="1850255"/>
                    </a:cubicBezTo>
                    <a:cubicBezTo>
                      <a:pt x="151802" y="1914644"/>
                      <a:pt x="224764" y="1952363"/>
                      <a:pt x="291153" y="2001798"/>
                    </a:cubicBezTo>
                    <a:cubicBezTo>
                      <a:pt x="355161" y="2049423"/>
                      <a:pt x="398595" y="2108669"/>
                      <a:pt x="453935" y="2165437"/>
                    </a:cubicBezTo>
                    <a:cubicBezTo>
                      <a:pt x="506704" y="2219540"/>
                      <a:pt x="582618" y="2244114"/>
                      <a:pt x="639387" y="2183916"/>
                    </a:cubicBezTo>
                    <a:cubicBezTo>
                      <a:pt x="665772" y="2155912"/>
                      <a:pt x="680916" y="2119336"/>
                      <a:pt x="694727" y="2083332"/>
                    </a:cubicBezTo>
                    <a:cubicBezTo>
                      <a:pt x="745400" y="1951316"/>
                      <a:pt x="774738" y="1831967"/>
                      <a:pt x="788454" y="1692902"/>
                    </a:cubicBezTo>
                    <a:close/>
                  </a:path>
                </a:pathLst>
              </a:custGeom>
              <a:solidFill>
                <a:srgbClr val="FFD4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 rot="2107825">
                <a:off x="11193935" y="-839112"/>
                <a:ext cx="1333617" cy="2503457"/>
              </a:xfrm>
              <a:custGeom>
                <a:avLst/>
                <a:gdLst>
                  <a:gd name="connsiteX0" fmla="*/ 503416 w 1333617"/>
                  <a:gd name="connsiteY0" fmla="*/ 171484 h 2503457"/>
                  <a:gd name="connsiteX1" fmla="*/ 33374 w 1333617"/>
                  <a:gd name="connsiteY1" fmla="*/ 973994 h 2503457"/>
                  <a:gd name="connsiteX2" fmla="*/ 24717 w 1333617"/>
                  <a:gd name="connsiteY2" fmla="*/ 1600794 h 2503457"/>
                  <a:gd name="connsiteX3" fmla="*/ 49752 w 1333617"/>
                  <a:gd name="connsiteY3" fmla="*/ 2302698 h 2503457"/>
                  <a:gd name="connsiteX4" fmla="*/ 83443 w 1333617"/>
                  <a:gd name="connsiteY4" fmla="*/ 2438868 h 2503457"/>
                  <a:gd name="connsiteX5" fmla="*/ 248157 w 1333617"/>
                  <a:gd name="connsiteY5" fmla="*/ 2493850 h 2503457"/>
                  <a:gd name="connsiteX6" fmla="*/ 657367 w 1333617"/>
                  <a:gd name="connsiteY6" fmla="*/ 2330540 h 2503457"/>
                  <a:gd name="connsiteX7" fmla="*/ 1227313 w 1333617"/>
                  <a:gd name="connsiteY7" fmla="*/ 1854650 h 2503457"/>
                  <a:gd name="connsiteX8" fmla="*/ 1262642 w 1333617"/>
                  <a:gd name="connsiteY8" fmla="*/ 973760 h 2503457"/>
                  <a:gd name="connsiteX9" fmla="*/ 1039670 w 1333617"/>
                  <a:gd name="connsiteY9" fmla="*/ 160956 h 2503457"/>
                  <a:gd name="connsiteX10" fmla="*/ 640755 w 1333617"/>
                  <a:gd name="connsiteY10" fmla="*/ 73451 h 2503457"/>
                  <a:gd name="connsiteX11" fmla="*/ 503416 w 1333617"/>
                  <a:gd name="connsiteY11" fmla="*/ 171484 h 250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3617" h="2503457">
                    <a:moveTo>
                      <a:pt x="503416" y="171484"/>
                    </a:moveTo>
                    <a:cubicBezTo>
                      <a:pt x="247923" y="373633"/>
                      <a:pt x="71277" y="636847"/>
                      <a:pt x="33374" y="973994"/>
                    </a:cubicBezTo>
                    <a:cubicBezTo>
                      <a:pt x="9977" y="1181757"/>
                      <a:pt x="17464" y="1391861"/>
                      <a:pt x="24717" y="1600794"/>
                    </a:cubicBezTo>
                    <a:cubicBezTo>
                      <a:pt x="33140" y="1834762"/>
                      <a:pt x="41329" y="2068730"/>
                      <a:pt x="49752" y="2302698"/>
                    </a:cubicBezTo>
                    <a:cubicBezTo>
                      <a:pt x="51389" y="2350194"/>
                      <a:pt x="54431" y="2401199"/>
                      <a:pt x="83443" y="2438868"/>
                    </a:cubicBezTo>
                    <a:cubicBezTo>
                      <a:pt x="120410" y="2486597"/>
                      <a:pt x="188027" y="2497827"/>
                      <a:pt x="248157" y="2493850"/>
                    </a:cubicBezTo>
                    <a:cubicBezTo>
                      <a:pt x="396258" y="2484023"/>
                      <a:pt x="529854" y="2406347"/>
                      <a:pt x="657367" y="2330540"/>
                    </a:cubicBezTo>
                    <a:cubicBezTo>
                      <a:pt x="869575" y="2204666"/>
                      <a:pt x="1107989" y="2082534"/>
                      <a:pt x="1227313" y="1854650"/>
                    </a:cubicBezTo>
                    <a:cubicBezTo>
                      <a:pt x="1372841" y="1576462"/>
                      <a:pt x="1336576" y="1266922"/>
                      <a:pt x="1262642" y="973760"/>
                    </a:cubicBezTo>
                    <a:cubicBezTo>
                      <a:pt x="1199470" y="723648"/>
                      <a:pt x="1161100" y="387202"/>
                      <a:pt x="1039670" y="160956"/>
                    </a:cubicBezTo>
                    <a:cubicBezTo>
                      <a:pt x="953336" y="-14"/>
                      <a:pt x="784879" y="-19902"/>
                      <a:pt x="640755" y="73451"/>
                    </a:cubicBezTo>
                    <a:cubicBezTo>
                      <a:pt x="592791" y="104335"/>
                      <a:pt x="546934" y="137091"/>
                      <a:pt x="503416" y="171484"/>
                    </a:cubicBezTo>
                    <a:close/>
                  </a:path>
                </a:pathLst>
              </a:custGeom>
              <a:solidFill>
                <a:srgbClr val="FFBDB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11165892" y="-1083620"/>
              <a:ext cx="1380411" cy="2550251"/>
              <a:chOff x="11165892" y="-1083620"/>
              <a:chExt cx="1380411" cy="2550251"/>
            </a:xfrm>
          </p:grpSpPr>
          <p:sp>
            <p:nvSpPr>
              <p:cNvPr id="29" name="任意多边形: 形状 28"/>
              <p:cNvSpPr/>
              <p:nvPr/>
            </p:nvSpPr>
            <p:spPr>
              <a:xfrm rot="2107825">
                <a:off x="11197389" y="1004064"/>
                <a:ext cx="140381" cy="116984"/>
              </a:xfrm>
              <a:custGeom>
                <a:avLst/>
                <a:gdLst>
                  <a:gd name="connsiteX0" fmla="*/ 50430 w 140380"/>
                  <a:gd name="connsiteY0" fmla="*/ 103954 h 116983"/>
                  <a:gd name="connsiteX1" fmla="*/ 128341 w 140380"/>
                  <a:gd name="connsiteY1" fmla="*/ 58331 h 116983"/>
                  <a:gd name="connsiteX2" fmla="*/ 136296 w 140380"/>
                  <a:gd name="connsiteY2" fmla="*/ 28383 h 116983"/>
                  <a:gd name="connsiteX3" fmla="*/ 106348 w 140380"/>
                  <a:gd name="connsiteY3" fmla="*/ 20427 h 116983"/>
                  <a:gd name="connsiteX4" fmla="*/ 28437 w 140380"/>
                  <a:gd name="connsiteY4" fmla="*/ 66051 h 116983"/>
                  <a:gd name="connsiteX5" fmla="*/ 20482 w 140380"/>
                  <a:gd name="connsiteY5" fmla="*/ 95999 h 116983"/>
                  <a:gd name="connsiteX6" fmla="*/ 50430 w 140380"/>
                  <a:gd name="connsiteY6" fmla="*/ 103954 h 116983"/>
                  <a:gd name="connsiteX7" fmla="*/ 50430 w 140380"/>
                  <a:gd name="connsiteY7" fmla="*/ 103954 h 11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380" h="116983">
                    <a:moveTo>
                      <a:pt x="50430" y="103954"/>
                    </a:moveTo>
                    <a:cubicBezTo>
                      <a:pt x="76401" y="88512"/>
                      <a:pt x="102371" y="73538"/>
                      <a:pt x="128341" y="58331"/>
                    </a:cubicBezTo>
                    <a:cubicBezTo>
                      <a:pt x="138168" y="52481"/>
                      <a:pt x="142613" y="38209"/>
                      <a:pt x="136296" y="28383"/>
                    </a:cubicBezTo>
                    <a:cubicBezTo>
                      <a:pt x="129979" y="18321"/>
                      <a:pt x="116877" y="14344"/>
                      <a:pt x="106348" y="20427"/>
                    </a:cubicBezTo>
                    <a:cubicBezTo>
                      <a:pt x="80378" y="35636"/>
                      <a:pt x="54408" y="50843"/>
                      <a:pt x="28437" y="66051"/>
                    </a:cubicBezTo>
                    <a:cubicBezTo>
                      <a:pt x="18610" y="71900"/>
                      <a:pt x="14165" y="85939"/>
                      <a:pt x="20482" y="95999"/>
                    </a:cubicBezTo>
                    <a:cubicBezTo>
                      <a:pt x="26799" y="106059"/>
                      <a:pt x="39901" y="110271"/>
                      <a:pt x="50430" y="103954"/>
                    </a:cubicBezTo>
                    <a:lnTo>
                      <a:pt x="50430" y="103954"/>
                    </a:lnTo>
                    <a:close/>
                  </a:path>
                </a:pathLst>
              </a:custGeom>
              <a:solidFill>
                <a:srgbClr val="E8857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 rot="2107825">
                <a:off x="11165892" y="-1083620"/>
                <a:ext cx="1380411" cy="2550251"/>
              </a:xfrm>
              <a:custGeom>
                <a:avLst/>
                <a:gdLst>
                  <a:gd name="connsiteX0" fmla="*/ 880114 w 1380411"/>
                  <a:gd name="connsiteY0" fmla="*/ 2259089 h 2550250"/>
                  <a:gd name="connsiteX1" fmla="*/ 1279029 w 1380411"/>
                  <a:gd name="connsiteY1" fmla="*/ 1866257 h 2550250"/>
                  <a:gd name="connsiteX2" fmla="*/ 1359046 w 1380411"/>
                  <a:gd name="connsiteY2" fmla="*/ 1263556 h 2550250"/>
                  <a:gd name="connsiteX3" fmla="*/ 1299385 w 1380411"/>
                  <a:gd name="connsiteY3" fmla="*/ 965012 h 2550250"/>
                  <a:gd name="connsiteX4" fmla="*/ 1241595 w 1380411"/>
                  <a:gd name="connsiteY4" fmla="*/ 694078 h 2550250"/>
                  <a:gd name="connsiteX5" fmla="*/ 1175382 w 1380411"/>
                  <a:gd name="connsiteY5" fmla="*/ 415422 h 2550250"/>
                  <a:gd name="connsiteX6" fmla="*/ 1076179 w 1380411"/>
                  <a:gd name="connsiteY6" fmla="*/ 163672 h 2550250"/>
                  <a:gd name="connsiteX7" fmla="*/ 893216 w 1380411"/>
                  <a:gd name="connsiteY7" fmla="*/ 23057 h 2550250"/>
                  <a:gd name="connsiteX8" fmla="*/ 664162 w 1380411"/>
                  <a:gd name="connsiteY8" fmla="*/ 68447 h 2550250"/>
                  <a:gd name="connsiteX9" fmla="*/ 426450 w 1380411"/>
                  <a:gd name="connsiteY9" fmla="*/ 248837 h 2550250"/>
                  <a:gd name="connsiteX10" fmla="*/ 248634 w 1380411"/>
                  <a:gd name="connsiteY10" fmla="*/ 445370 h 2550250"/>
                  <a:gd name="connsiteX11" fmla="*/ 43210 w 1380411"/>
                  <a:gd name="connsiteY11" fmla="*/ 925939 h 2550250"/>
                  <a:gd name="connsiteX12" fmla="*/ 17942 w 1380411"/>
                  <a:gd name="connsiteY12" fmla="*/ 1257238 h 2550250"/>
                  <a:gd name="connsiteX13" fmla="*/ 24025 w 1380411"/>
                  <a:gd name="connsiteY13" fmla="*/ 1602809 h 2550250"/>
                  <a:gd name="connsiteX14" fmla="*/ 48826 w 1380411"/>
                  <a:gd name="connsiteY14" fmla="*/ 2301671 h 2550250"/>
                  <a:gd name="connsiteX15" fmla="*/ 70351 w 1380411"/>
                  <a:gd name="connsiteY15" fmla="*/ 2444626 h 2550250"/>
                  <a:gd name="connsiteX16" fmla="*/ 169085 w 1380411"/>
                  <a:gd name="connsiteY16" fmla="*/ 2527685 h 2550250"/>
                  <a:gd name="connsiteX17" fmla="*/ 303851 w 1380411"/>
                  <a:gd name="connsiteY17" fmla="*/ 2534236 h 2550250"/>
                  <a:gd name="connsiteX18" fmla="*/ 453590 w 1380411"/>
                  <a:gd name="connsiteY18" fmla="*/ 2494461 h 2550250"/>
                  <a:gd name="connsiteX19" fmla="*/ 593269 w 1380411"/>
                  <a:gd name="connsiteY19" fmla="*/ 2427546 h 2550250"/>
                  <a:gd name="connsiteX20" fmla="*/ 571042 w 1380411"/>
                  <a:gd name="connsiteY20" fmla="*/ 2389644 h 2550250"/>
                  <a:gd name="connsiteX21" fmla="*/ 290515 w 1380411"/>
                  <a:gd name="connsiteY21" fmla="*/ 2491888 h 2550250"/>
                  <a:gd name="connsiteX22" fmla="*/ 166746 w 1380411"/>
                  <a:gd name="connsiteY22" fmla="*/ 2480423 h 2550250"/>
                  <a:gd name="connsiteX23" fmla="*/ 98661 w 1380411"/>
                  <a:gd name="connsiteY23" fmla="*/ 2388239 h 2550250"/>
                  <a:gd name="connsiteX24" fmla="*/ 90238 w 1380411"/>
                  <a:gd name="connsiteY24" fmla="*/ 2237564 h 2550250"/>
                  <a:gd name="connsiteX25" fmla="*/ 84155 w 1380411"/>
                  <a:gd name="connsiteY25" fmla="*/ 2069341 h 2550250"/>
                  <a:gd name="connsiteX26" fmla="*/ 72222 w 1380411"/>
                  <a:gd name="connsiteY26" fmla="*/ 1735937 h 2550250"/>
                  <a:gd name="connsiteX27" fmla="*/ 69883 w 1380411"/>
                  <a:gd name="connsiteY27" fmla="*/ 1067490 h 2550250"/>
                  <a:gd name="connsiteX28" fmla="*/ 118314 w 1380411"/>
                  <a:gd name="connsiteY28" fmla="*/ 797023 h 2550250"/>
                  <a:gd name="connsiteX29" fmla="*/ 219622 w 1380411"/>
                  <a:gd name="connsiteY29" fmla="*/ 567969 h 2550250"/>
                  <a:gd name="connsiteX30" fmla="*/ 561684 w 1380411"/>
                  <a:gd name="connsiteY30" fmla="*/ 192450 h 2550250"/>
                  <a:gd name="connsiteX31" fmla="*/ 794248 w 1380411"/>
                  <a:gd name="connsiteY31" fmla="*/ 64703 h 2550250"/>
                  <a:gd name="connsiteX32" fmla="*/ 983762 w 1380411"/>
                  <a:gd name="connsiteY32" fmla="*/ 116878 h 2550250"/>
                  <a:gd name="connsiteX33" fmla="*/ 1102150 w 1380411"/>
                  <a:gd name="connsiteY33" fmla="*/ 330257 h 2550250"/>
                  <a:gd name="connsiteX34" fmla="*/ 1175148 w 1380411"/>
                  <a:gd name="connsiteY34" fmla="*/ 593003 h 2550250"/>
                  <a:gd name="connsiteX35" fmla="*/ 1231534 w 1380411"/>
                  <a:gd name="connsiteY35" fmla="*/ 861832 h 2550250"/>
                  <a:gd name="connsiteX36" fmla="*/ 1292132 w 1380411"/>
                  <a:gd name="connsiteY36" fmla="*/ 1127152 h 2550250"/>
                  <a:gd name="connsiteX37" fmla="*/ 1291664 w 1380411"/>
                  <a:gd name="connsiteY37" fmla="*/ 1711136 h 2550250"/>
                  <a:gd name="connsiteX38" fmla="*/ 1164385 w 1380411"/>
                  <a:gd name="connsiteY38" fmla="*/ 1967097 h 2550250"/>
                  <a:gd name="connsiteX39" fmla="*/ 967618 w 1380411"/>
                  <a:gd name="connsiteY39" fmla="*/ 2148656 h 2550250"/>
                  <a:gd name="connsiteX40" fmla="*/ 857887 w 1380411"/>
                  <a:gd name="connsiteY40" fmla="*/ 2221186 h 2550250"/>
                  <a:gd name="connsiteX41" fmla="*/ 880114 w 1380411"/>
                  <a:gd name="connsiteY41" fmla="*/ 2259089 h 2550250"/>
                  <a:gd name="connsiteX42" fmla="*/ 880114 w 1380411"/>
                  <a:gd name="connsiteY42" fmla="*/ 2259089 h 255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380411" h="2550250">
                    <a:moveTo>
                      <a:pt x="880114" y="2259089"/>
                    </a:moveTo>
                    <a:cubicBezTo>
                      <a:pt x="1040850" y="2159419"/>
                      <a:pt x="1194333" y="2040095"/>
                      <a:pt x="1279029" y="1866257"/>
                    </a:cubicBezTo>
                    <a:cubicBezTo>
                      <a:pt x="1370511" y="1678849"/>
                      <a:pt x="1385251" y="1468043"/>
                      <a:pt x="1359046" y="1263556"/>
                    </a:cubicBezTo>
                    <a:cubicBezTo>
                      <a:pt x="1346178" y="1162481"/>
                      <a:pt x="1323249" y="1063981"/>
                      <a:pt x="1299385" y="965012"/>
                    </a:cubicBezTo>
                    <a:cubicBezTo>
                      <a:pt x="1277626" y="875169"/>
                      <a:pt x="1260312" y="784389"/>
                      <a:pt x="1241595" y="694078"/>
                    </a:cubicBezTo>
                    <a:cubicBezTo>
                      <a:pt x="1222175" y="600490"/>
                      <a:pt x="1201820" y="507137"/>
                      <a:pt x="1175382" y="415422"/>
                    </a:cubicBezTo>
                    <a:cubicBezTo>
                      <a:pt x="1150347" y="329321"/>
                      <a:pt x="1120633" y="242051"/>
                      <a:pt x="1076179" y="163672"/>
                    </a:cubicBezTo>
                    <a:cubicBezTo>
                      <a:pt x="1036872" y="94418"/>
                      <a:pt x="972531" y="39201"/>
                      <a:pt x="893216" y="23057"/>
                    </a:cubicBezTo>
                    <a:cubicBezTo>
                      <a:pt x="814135" y="6913"/>
                      <a:pt x="732714" y="27502"/>
                      <a:pt x="664162" y="68447"/>
                    </a:cubicBezTo>
                    <a:cubicBezTo>
                      <a:pt x="579231" y="118984"/>
                      <a:pt x="499448" y="182156"/>
                      <a:pt x="426450" y="248837"/>
                    </a:cubicBezTo>
                    <a:cubicBezTo>
                      <a:pt x="360939" y="308498"/>
                      <a:pt x="301277" y="374243"/>
                      <a:pt x="248634" y="445370"/>
                    </a:cubicBezTo>
                    <a:cubicBezTo>
                      <a:pt x="144051" y="587154"/>
                      <a:pt x="72690" y="752101"/>
                      <a:pt x="43210" y="925939"/>
                    </a:cubicBezTo>
                    <a:cubicBezTo>
                      <a:pt x="24727" y="1034968"/>
                      <a:pt x="19580" y="1146805"/>
                      <a:pt x="17942" y="1257238"/>
                    </a:cubicBezTo>
                    <a:cubicBezTo>
                      <a:pt x="16304" y="1372351"/>
                      <a:pt x="20048" y="1487697"/>
                      <a:pt x="24025" y="1602809"/>
                    </a:cubicBezTo>
                    <a:cubicBezTo>
                      <a:pt x="32214" y="1835841"/>
                      <a:pt x="40637" y="2068639"/>
                      <a:pt x="48826" y="2301671"/>
                    </a:cubicBezTo>
                    <a:cubicBezTo>
                      <a:pt x="50463" y="2349869"/>
                      <a:pt x="50463" y="2399938"/>
                      <a:pt x="70351" y="2444626"/>
                    </a:cubicBezTo>
                    <a:cubicBezTo>
                      <a:pt x="88834" y="2486506"/>
                      <a:pt x="125801" y="2514348"/>
                      <a:pt x="169085" y="2527685"/>
                    </a:cubicBezTo>
                    <a:cubicBezTo>
                      <a:pt x="212603" y="2541254"/>
                      <a:pt x="259163" y="2540085"/>
                      <a:pt x="303851" y="2534236"/>
                    </a:cubicBezTo>
                    <a:cubicBezTo>
                      <a:pt x="355324" y="2527450"/>
                      <a:pt x="405393" y="2513412"/>
                      <a:pt x="453590" y="2494461"/>
                    </a:cubicBezTo>
                    <a:cubicBezTo>
                      <a:pt x="501788" y="2475510"/>
                      <a:pt x="547879" y="2452347"/>
                      <a:pt x="593269" y="2427546"/>
                    </a:cubicBezTo>
                    <a:cubicBezTo>
                      <a:pt x="618070" y="2413976"/>
                      <a:pt x="595843" y="2376073"/>
                      <a:pt x="571042" y="2389644"/>
                    </a:cubicBezTo>
                    <a:cubicBezTo>
                      <a:pt x="484006" y="2437607"/>
                      <a:pt x="390419" y="2481125"/>
                      <a:pt x="290515" y="2491888"/>
                    </a:cubicBezTo>
                    <a:cubicBezTo>
                      <a:pt x="249570" y="2496333"/>
                      <a:pt x="205350" y="2496801"/>
                      <a:pt x="166746" y="2480423"/>
                    </a:cubicBezTo>
                    <a:cubicBezTo>
                      <a:pt x="126971" y="2463577"/>
                      <a:pt x="106382" y="2429652"/>
                      <a:pt x="98661" y="2388239"/>
                    </a:cubicBezTo>
                    <a:cubicBezTo>
                      <a:pt x="89536" y="2339340"/>
                      <a:pt x="91876" y="2287166"/>
                      <a:pt x="90238" y="2237564"/>
                    </a:cubicBezTo>
                    <a:cubicBezTo>
                      <a:pt x="88132" y="2181412"/>
                      <a:pt x="86261" y="2125494"/>
                      <a:pt x="84155" y="2069341"/>
                    </a:cubicBezTo>
                    <a:cubicBezTo>
                      <a:pt x="80177" y="1958207"/>
                      <a:pt x="76200" y="1847072"/>
                      <a:pt x="72222" y="1735937"/>
                    </a:cubicBezTo>
                    <a:cubicBezTo>
                      <a:pt x="64268" y="1513433"/>
                      <a:pt x="51867" y="1289994"/>
                      <a:pt x="69883" y="1067490"/>
                    </a:cubicBezTo>
                    <a:cubicBezTo>
                      <a:pt x="77370" y="975775"/>
                      <a:pt x="91174" y="885229"/>
                      <a:pt x="118314" y="797023"/>
                    </a:cubicBezTo>
                    <a:cubicBezTo>
                      <a:pt x="142881" y="717006"/>
                      <a:pt x="177040" y="640031"/>
                      <a:pt x="219622" y="567969"/>
                    </a:cubicBezTo>
                    <a:cubicBezTo>
                      <a:pt x="306190" y="421037"/>
                      <a:pt x="426216" y="295396"/>
                      <a:pt x="561684" y="192450"/>
                    </a:cubicBezTo>
                    <a:cubicBezTo>
                      <a:pt x="631406" y="139339"/>
                      <a:pt x="705808" y="80847"/>
                      <a:pt x="794248" y="64703"/>
                    </a:cubicBezTo>
                    <a:cubicBezTo>
                      <a:pt x="861864" y="52537"/>
                      <a:pt x="932289" y="70552"/>
                      <a:pt x="983762" y="116878"/>
                    </a:cubicBezTo>
                    <a:cubicBezTo>
                      <a:pt x="1044125" y="171627"/>
                      <a:pt x="1075243" y="255388"/>
                      <a:pt x="1102150" y="330257"/>
                    </a:cubicBezTo>
                    <a:cubicBezTo>
                      <a:pt x="1132799" y="415889"/>
                      <a:pt x="1155260" y="504329"/>
                      <a:pt x="1175148" y="593003"/>
                    </a:cubicBezTo>
                    <a:cubicBezTo>
                      <a:pt x="1195269" y="682379"/>
                      <a:pt x="1212582" y="772223"/>
                      <a:pt x="1231534" y="861832"/>
                    </a:cubicBezTo>
                    <a:cubicBezTo>
                      <a:pt x="1250251" y="950506"/>
                      <a:pt x="1274116" y="1038244"/>
                      <a:pt x="1292132" y="1127152"/>
                    </a:cubicBezTo>
                    <a:cubicBezTo>
                      <a:pt x="1331204" y="1319006"/>
                      <a:pt x="1346178" y="1520686"/>
                      <a:pt x="1291664" y="1711136"/>
                    </a:cubicBezTo>
                    <a:cubicBezTo>
                      <a:pt x="1265459" y="1803086"/>
                      <a:pt x="1224047" y="1891993"/>
                      <a:pt x="1164385" y="1967097"/>
                    </a:cubicBezTo>
                    <a:cubicBezTo>
                      <a:pt x="1108701" y="2037287"/>
                      <a:pt x="1040382" y="2096715"/>
                      <a:pt x="967618" y="2148656"/>
                    </a:cubicBezTo>
                    <a:cubicBezTo>
                      <a:pt x="931821" y="2174159"/>
                      <a:pt x="895088" y="2198024"/>
                      <a:pt x="857887" y="2221186"/>
                    </a:cubicBezTo>
                    <a:cubicBezTo>
                      <a:pt x="834022" y="2236160"/>
                      <a:pt x="856015" y="2274063"/>
                      <a:pt x="880114" y="2259089"/>
                    </a:cubicBezTo>
                    <a:lnTo>
                      <a:pt x="880114" y="2259089"/>
                    </a:lnTo>
                    <a:close/>
                  </a:path>
                </a:pathLst>
              </a:custGeom>
              <a:solidFill>
                <a:srgbClr val="F97D7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6" name="矩形 35"/>
          <p:cNvSpPr/>
          <p:nvPr userDrawn="1"/>
        </p:nvSpPr>
        <p:spPr>
          <a:xfrm rot="16200000">
            <a:off x="5559734" y="1004562"/>
            <a:ext cx="1841281" cy="13553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 userDrawn="1"/>
        </p:nvSpPr>
        <p:spPr>
          <a:xfrm>
            <a:off x="12192000" y="-1790700"/>
            <a:ext cx="1375189" cy="98218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 userDrawn="1"/>
        </p:nvSpPr>
        <p:spPr>
          <a:xfrm rot="5400000">
            <a:off x="3609168" y="-8961552"/>
            <a:ext cx="3168139" cy="147298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 userDrawn="1"/>
        </p:nvSpPr>
        <p:spPr>
          <a:xfrm>
            <a:off x="-3770601" y="-1790700"/>
            <a:ext cx="3773213" cy="98218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7276"/>
            <a:ext cx="12192000" cy="6858000"/>
          </a:xfrm>
          <a:prstGeom prst="rect">
            <a:avLst/>
          </a:prstGeom>
          <a:pattFill prst="wdUpDiag">
            <a:fgClr>
              <a:srgbClr val="FFFCF7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3" Type="http://schemas.openxmlformats.org/officeDocument/2006/relationships/image" Target="../media/image16.jpeg"/><Relationship Id="rId2" Type="http://schemas.openxmlformats.org/officeDocument/2006/relationships/tags" Target="../tags/tag6.xml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image" Target="../media/image22.png"/><Relationship Id="rId7" Type="http://schemas.openxmlformats.org/officeDocument/2006/relationships/tags" Target="../tags/tag11.xml"/><Relationship Id="rId6" Type="http://schemas.openxmlformats.org/officeDocument/2006/relationships/image" Target="../media/image21.png"/><Relationship Id="rId5" Type="http://schemas.openxmlformats.org/officeDocument/2006/relationships/tags" Target="../tags/tag10.xml"/><Relationship Id="rId4" Type="http://schemas.openxmlformats.org/officeDocument/2006/relationships/image" Target="../media/image20.png"/><Relationship Id="rId3" Type="http://schemas.openxmlformats.org/officeDocument/2006/relationships/tags" Target="../tags/tag9.xml"/><Relationship Id="rId2" Type="http://schemas.openxmlformats.org/officeDocument/2006/relationships/image" Target="../media/image19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常州博物馆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92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57705" y="2319655"/>
            <a:ext cx="9867265" cy="3192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sz="40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①打开形色app，点击</a:t>
            </a:r>
            <a:r>
              <a:rPr lang="zh-CN" sz="40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下方</a:t>
            </a:r>
            <a:r>
              <a:rPr sz="40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拍照按钮，</a:t>
            </a:r>
            <a:endParaRPr sz="4000" dirty="0">
              <a:latin typeface="汉仪颜楷简" panose="00020600040101010101" charset="-122"/>
              <a:ea typeface="汉仪颜楷简" panose="00020600040101010101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sz="40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 </a:t>
            </a:r>
            <a:r>
              <a:rPr lang="en-US" sz="40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 </a:t>
            </a:r>
            <a:r>
              <a:rPr sz="40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按</a:t>
            </a:r>
            <a:r>
              <a:rPr lang="zh-CN" sz="40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提</a:t>
            </a:r>
            <a:r>
              <a:rPr sz="40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示操作。</a:t>
            </a:r>
            <a:endParaRPr sz="4000" dirty="0">
              <a:latin typeface="汉仪颜楷简" panose="00020600040101010101" charset="-122"/>
              <a:ea typeface="汉仪颜楷简" panose="00020600040101010101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sz="40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②</a:t>
            </a:r>
            <a:r>
              <a:rPr lang="zh-CN" sz="40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完成活动三表格的填写</a:t>
            </a:r>
            <a:r>
              <a:rPr sz="40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。</a:t>
            </a:r>
            <a:endParaRPr sz="4000" dirty="0">
              <a:latin typeface="汉仪颜楷简" panose="00020600040101010101" charset="-122"/>
              <a:ea typeface="汉仪颜楷简" panose="00020600040101010101" charset="-122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218740" y="907149"/>
            <a:ext cx="3709601" cy="922020"/>
            <a:chOff x="5711735" y="308037"/>
            <a:chExt cx="3709601" cy="922020"/>
          </a:xfrm>
        </p:grpSpPr>
        <p:sp>
          <p:nvSpPr>
            <p:cNvPr id="14" name="文本框 13"/>
            <p:cNvSpPr txBox="1"/>
            <p:nvPr/>
          </p:nvSpPr>
          <p:spPr>
            <a:xfrm>
              <a:off x="6100355" y="308037"/>
              <a:ext cx="2976245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dirty="0">
                  <a:solidFill>
                    <a:srgbClr val="64454B"/>
                  </a:solidFill>
                  <a:latin typeface="汉仪颜楷简" panose="00020600040101010101" charset="-122"/>
                  <a:ea typeface="汉仪颜楷简" panose="00020600040101010101" charset="-122"/>
                  <a:cs typeface="+mn-ea"/>
                  <a:sym typeface="+mn-lt"/>
                </a:rPr>
                <a:t>活动三</a:t>
              </a:r>
              <a:endParaRPr lang="zh-CN" altLang="en-US" sz="5400" dirty="0">
                <a:solidFill>
                  <a:srgbClr val="64454B"/>
                </a:solidFill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711735" y="323266"/>
              <a:ext cx="3709601" cy="548871"/>
              <a:chOff x="5711735" y="323266"/>
              <a:chExt cx="3709601" cy="548871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9076800" y="323266"/>
                <a:ext cx="344536" cy="548871"/>
                <a:chOff x="8363753" y="2120741"/>
                <a:chExt cx="553198" cy="881284"/>
              </a:xfrm>
            </p:grpSpPr>
            <p:sp>
              <p:nvSpPr>
                <p:cNvPr id="17" name="任意多边形: 形状 16"/>
                <p:cNvSpPr/>
                <p:nvPr/>
              </p:nvSpPr>
              <p:spPr>
                <a:xfrm>
                  <a:off x="8363753" y="2120741"/>
                  <a:ext cx="356491" cy="291674"/>
                </a:xfrm>
                <a:custGeom>
                  <a:avLst/>
                  <a:gdLst>
                    <a:gd name="connsiteX0" fmla="*/ 28470 w 314325"/>
                    <a:gd name="connsiteY0" fmla="*/ 252359 h 257175"/>
                    <a:gd name="connsiteX1" fmla="*/ 240687 w 314325"/>
                    <a:gd name="connsiteY1" fmla="*/ 77480 h 257175"/>
                    <a:gd name="connsiteX2" fmla="*/ 301742 w 314325"/>
                    <a:gd name="connsiteY2" fmla="*/ 30521 h 257175"/>
                    <a:gd name="connsiteX3" fmla="*/ 306219 w 314325"/>
                    <a:gd name="connsiteY3" fmla="*/ 13472 h 257175"/>
                    <a:gd name="connsiteX4" fmla="*/ 289169 w 314325"/>
                    <a:gd name="connsiteY4" fmla="*/ 8995 h 257175"/>
                    <a:gd name="connsiteX5" fmla="*/ 70856 w 314325"/>
                    <a:gd name="connsiteY5" fmla="*/ 183302 h 257175"/>
                    <a:gd name="connsiteX6" fmla="*/ 10754 w 314325"/>
                    <a:gd name="connsiteY6" fmla="*/ 234737 h 257175"/>
                    <a:gd name="connsiteX7" fmla="*/ 10754 w 314325"/>
                    <a:gd name="connsiteY7" fmla="*/ 252359 h 257175"/>
                    <a:gd name="connsiteX8" fmla="*/ 28470 w 314325"/>
                    <a:gd name="connsiteY8" fmla="*/ 252359 h 257175"/>
                    <a:gd name="connsiteX9" fmla="*/ 28470 w 314325"/>
                    <a:gd name="connsiteY9" fmla="*/ 252359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4325" h="257175">
                      <a:moveTo>
                        <a:pt x="28470" y="252359"/>
                      </a:moveTo>
                      <a:cubicBezTo>
                        <a:pt x="97717" y="192256"/>
                        <a:pt x="168488" y="133868"/>
                        <a:pt x="240687" y="77480"/>
                      </a:cubicBezTo>
                      <a:cubicBezTo>
                        <a:pt x="260880" y="61668"/>
                        <a:pt x="281263" y="46047"/>
                        <a:pt x="301742" y="30521"/>
                      </a:cubicBezTo>
                      <a:cubicBezTo>
                        <a:pt x="307076" y="26426"/>
                        <a:pt x="309934" y="19758"/>
                        <a:pt x="306219" y="13472"/>
                      </a:cubicBezTo>
                      <a:cubicBezTo>
                        <a:pt x="303171" y="8138"/>
                        <a:pt x="294503" y="4899"/>
                        <a:pt x="289169" y="8995"/>
                      </a:cubicBezTo>
                      <a:cubicBezTo>
                        <a:pt x="214874" y="65192"/>
                        <a:pt x="142103" y="123295"/>
                        <a:pt x="70856" y="183302"/>
                      </a:cubicBezTo>
                      <a:cubicBezTo>
                        <a:pt x="50663" y="200257"/>
                        <a:pt x="30661" y="217402"/>
                        <a:pt x="10754" y="234737"/>
                      </a:cubicBezTo>
                      <a:cubicBezTo>
                        <a:pt x="5705" y="239119"/>
                        <a:pt x="6182" y="247882"/>
                        <a:pt x="10754" y="252359"/>
                      </a:cubicBezTo>
                      <a:cubicBezTo>
                        <a:pt x="15897" y="257407"/>
                        <a:pt x="23422" y="256740"/>
                        <a:pt x="28470" y="252359"/>
                      </a:cubicBezTo>
                      <a:lnTo>
                        <a:pt x="28470" y="25235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任意多边形: 形状 17"/>
                <p:cNvSpPr/>
                <p:nvPr/>
              </p:nvSpPr>
              <p:spPr>
                <a:xfrm>
                  <a:off x="8442217" y="2469929"/>
                  <a:ext cx="237660" cy="97225"/>
                </a:xfrm>
                <a:custGeom>
                  <a:avLst/>
                  <a:gdLst>
                    <a:gd name="connsiteX0" fmla="*/ 22534 w 209550"/>
                    <a:gd name="connsiteY0" fmla="*/ 82965 h 85725"/>
                    <a:gd name="connsiteX1" fmla="*/ 193793 w 209550"/>
                    <a:gd name="connsiteY1" fmla="*/ 31816 h 85725"/>
                    <a:gd name="connsiteX2" fmla="*/ 187126 w 209550"/>
                    <a:gd name="connsiteY2" fmla="*/ 7718 h 85725"/>
                    <a:gd name="connsiteX3" fmla="*/ 15866 w 209550"/>
                    <a:gd name="connsiteY3" fmla="*/ 58867 h 85725"/>
                    <a:gd name="connsiteX4" fmla="*/ 22534 w 209550"/>
                    <a:gd name="connsiteY4" fmla="*/ 82965 h 85725"/>
                    <a:gd name="connsiteX5" fmla="*/ 22534 w 209550"/>
                    <a:gd name="connsiteY5" fmla="*/ 8296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9550" h="85725">
                      <a:moveTo>
                        <a:pt x="22534" y="82965"/>
                      </a:moveTo>
                      <a:cubicBezTo>
                        <a:pt x="79588" y="65916"/>
                        <a:pt x="136643" y="48866"/>
                        <a:pt x="193793" y="31816"/>
                      </a:cubicBezTo>
                      <a:cubicBezTo>
                        <a:pt x="209128" y="27244"/>
                        <a:pt x="202651" y="3146"/>
                        <a:pt x="187126" y="7718"/>
                      </a:cubicBezTo>
                      <a:cubicBezTo>
                        <a:pt x="130071" y="24768"/>
                        <a:pt x="73016" y="41817"/>
                        <a:pt x="15866" y="58867"/>
                      </a:cubicBezTo>
                      <a:cubicBezTo>
                        <a:pt x="531" y="63439"/>
                        <a:pt x="7103" y="87633"/>
                        <a:pt x="22534" y="82965"/>
                      </a:cubicBezTo>
                      <a:lnTo>
                        <a:pt x="22534" y="82965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任意多边形: 形状 18"/>
                <p:cNvSpPr/>
                <p:nvPr/>
              </p:nvSpPr>
              <p:spPr>
                <a:xfrm>
                  <a:off x="8441630" y="2679373"/>
                  <a:ext cx="475321" cy="64816"/>
                </a:xfrm>
                <a:custGeom>
                  <a:avLst/>
                  <a:gdLst>
                    <a:gd name="connsiteX0" fmla="*/ 19145 w 419100"/>
                    <a:gd name="connsiteY0" fmla="*/ 52409 h 57150"/>
                    <a:gd name="connsiteX1" fmla="*/ 150971 w 419100"/>
                    <a:gd name="connsiteY1" fmla="*/ 45551 h 57150"/>
                    <a:gd name="connsiteX2" fmla="*/ 359664 w 419100"/>
                    <a:gd name="connsiteY2" fmla="*/ 34597 h 57150"/>
                    <a:gd name="connsiteX3" fmla="*/ 407765 w 419100"/>
                    <a:gd name="connsiteY3" fmla="*/ 32121 h 57150"/>
                    <a:gd name="connsiteX4" fmla="*/ 407765 w 419100"/>
                    <a:gd name="connsiteY4" fmla="*/ 7165 h 57150"/>
                    <a:gd name="connsiteX5" fmla="*/ 275939 w 419100"/>
                    <a:gd name="connsiteY5" fmla="*/ 14023 h 57150"/>
                    <a:gd name="connsiteX6" fmla="*/ 67247 w 419100"/>
                    <a:gd name="connsiteY6" fmla="*/ 24977 h 57150"/>
                    <a:gd name="connsiteX7" fmla="*/ 19145 w 419100"/>
                    <a:gd name="connsiteY7" fmla="*/ 27454 h 57150"/>
                    <a:gd name="connsiteX8" fmla="*/ 19145 w 419100"/>
                    <a:gd name="connsiteY8" fmla="*/ 52409 h 57150"/>
                    <a:gd name="connsiteX9" fmla="*/ 19145 w 419100"/>
                    <a:gd name="connsiteY9" fmla="*/ 52409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19100" h="57150">
                      <a:moveTo>
                        <a:pt x="19145" y="52409"/>
                      </a:moveTo>
                      <a:cubicBezTo>
                        <a:pt x="63056" y="50123"/>
                        <a:pt x="107061" y="47837"/>
                        <a:pt x="150971" y="45551"/>
                      </a:cubicBezTo>
                      <a:cubicBezTo>
                        <a:pt x="220504" y="41932"/>
                        <a:pt x="290132" y="38312"/>
                        <a:pt x="359664" y="34597"/>
                      </a:cubicBezTo>
                      <a:cubicBezTo>
                        <a:pt x="375666" y="33740"/>
                        <a:pt x="391763" y="32883"/>
                        <a:pt x="407765" y="32121"/>
                      </a:cubicBezTo>
                      <a:cubicBezTo>
                        <a:pt x="423767" y="31264"/>
                        <a:pt x="423863" y="6308"/>
                        <a:pt x="407765" y="7165"/>
                      </a:cubicBezTo>
                      <a:cubicBezTo>
                        <a:pt x="363855" y="9451"/>
                        <a:pt x="319850" y="11737"/>
                        <a:pt x="275939" y="14023"/>
                      </a:cubicBezTo>
                      <a:cubicBezTo>
                        <a:pt x="206407" y="17643"/>
                        <a:pt x="136779" y="21262"/>
                        <a:pt x="67247" y="24977"/>
                      </a:cubicBezTo>
                      <a:cubicBezTo>
                        <a:pt x="51245" y="25834"/>
                        <a:pt x="35147" y="26692"/>
                        <a:pt x="19145" y="27454"/>
                      </a:cubicBezTo>
                      <a:cubicBezTo>
                        <a:pt x="3239" y="28311"/>
                        <a:pt x="3048" y="53266"/>
                        <a:pt x="19145" y="52409"/>
                      </a:cubicBezTo>
                      <a:lnTo>
                        <a:pt x="19145" y="5240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任意多边形: 形状 19"/>
                <p:cNvSpPr/>
                <p:nvPr/>
              </p:nvSpPr>
              <p:spPr>
                <a:xfrm>
                  <a:off x="8684731" y="2441089"/>
                  <a:ext cx="64816" cy="54014"/>
                </a:xfrm>
                <a:custGeom>
                  <a:avLst/>
                  <a:gdLst>
                    <a:gd name="connsiteX0" fmla="*/ 22921 w 57150"/>
                    <a:gd name="connsiteY0" fmla="*/ 40100 h 47625"/>
                    <a:gd name="connsiteX1" fmla="*/ 49115 w 57150"/>
                    <a:gd name="connsiteY1" fmla="*/ 30385 h 47625"/>
                    <a:gd name="connsiteX2" fmla="*/ 54830 w 57150"/>
                    <a:gd name="connsiteY2" fmla="*/ 22955 h 47625"/>
                    <a:gd name="connsiteX3" fmla="*/ 53591 w 57150"/>
                    <a:gd name="connsiteY3" fmla="*/ 13335 h 47625"/>
                    <a:gd name="connsiteX4" fmla="*/ 46162 w 57150"/>
                    <a:gd name="connsiteY4" fmla="*/ 7620 h 47625"/>
                    <a:gd name="connsiteX5" fmla="*/ 42828 w 57150"/>
                    <a:gd name="connsiteY5" fmla="*/ 7144 h 47625"/>
                    <a:gd name="connsiteX6" fmla="*/ 36542 w 57150"/>
                    <a:gd name="connsiteY6" fmla="*/ 8858 h 47625"/>
                    <a:gd name="connsiteX7" fmla="*/ 31017 w 57150"/>
                    <a:gd name="connsiteY7" fmla="*/ 11335 h 47625"/>
                    <a:gd name="connsiteX8" fmla="*/ 33970 w 57150"/>
                    <a:gd name="connsiteY8" fmla="*/ 10097 h 47625"/>
                    <a:gd name="connsiteX9" fmla="*/ 16253 w 57150"/>
                    <a:gd name="connsiteY9" fmla="*/ 16002 h 47625"/>
                    <a:gd name="connsiteX10" fmla="*/ 8824 w 57150"/>
                    <a:gd name="connsiteY10" fmla="*/ 21717 h 47625"/>
                    <a:gd name="connsiteX11" fmla="*/ 7586 w 57150"/>
                    <a:gd name="connsiteY11" fmla="*/ 31337 h 47625"/>
                    <a:gd name="connsiteX12" fmla="*/ 13301 w 57150"/>
                    <a:gd name="connsiteY12" fmla="*/ 38767 h 47625"/>
                    <a:gd name="connsiteX13" fmla="*/ 22921 w 57150"/>
                    <a:gd name="connsiteY13" fmla="*/ 40100 h 47625"/>
                    <a:gd name="connsiteX14" fmla="*/ 22921 w 57150"/>
                    <a:gd name="connsiteY14" fmla="*/ 40100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150" h="47625">
                      <a:moveTo>
                        <a:pt x="22921" y="40100"/>
                      </a:moveTo>
                      <a:cubicBezTo>
                        <a:pt x="31970" y="37814"/>
                        <a:pt x="40733" y="34480"/>
                        <a:pt x="49115" y="30385"/>
                      </a:cubicBezTo>
                      <a:cubicBezTo>
                        <a:pt x="51782" y="29051"/>
                        <a:pt x="54068" y="25718"/>
                        <a:pt x="54830" y="22955"/>
                      </a:cubicBezTo>
                      <a:cubicBezTo>
                        <a:pt x="55687" y="20002"/>
                        <a:pt x="55306" y="16002"/>
                        <a:pt x="53591" y="13335"/>
                      </a:cubicBezTo>
                      <a:cubicBezTo>
                        <a:pt x="51877" y="10668"/>
                        <a:pt x="49305" y="8287"/>
                        <a:pt x="46162" y="7620"/>
                      </a:cubicBezTo>
                      <a:cubicBezTo>
                        <a:pt x="45019" y="7429"/>
                        <a:pt x="43971" y="7334"/>
                        <a:pt x="42828" y="7144"/>
                      </a:cubicBezTo>
                      <a:cubicBezTo>
                        <a:pt x="40542" y="7144"/>
                        <a:pt x="38447" y="7715"/>
                        <a:pt x="36542" y="8858"/>
                      </a:cubicBezTo>
                      <a:cubicBezTo>
                        <a:pt x="34732" y="9716"/>
                        <a:pt x="32827" y="10573"/>
                        <a:pt x="31017" y="11335"/>
                      </a:cubicBezTo>
                      <a:cubicBezTo>
                        <a:pt x="31970" y="10954"/>
                        <a:pt x="33017" y="10477"/>
                        <a:pt x="33970" y="10097"/>
                      </a:cubicBezTo>
                      <a:cubicBezTo>
                        <a:pt x="28255" y="12478"/>
                        <a:pt x="22349" y="14478"/>
                        <a:pt x="16253" y="16002"/>
                      </a:cubicBezTo>
                      <a:cubicBezTo>
                        <a:pt x="13205" y="16764"/>
                        <a:pt x="10348" y="19050"/>
                        <a:pt x="8824" y="21717"/>
                      </a:cubicBezTo>
                      <a:cubicBezTo>
                        <a:pt x="7300" y="24384"/>
                        <a:pt x="6633" y="28384"/>
                        <a:pt x="7586" y="31337"/>
                      </a:cubicBezTo>
                      <a:cubicBezTo>
                        <a:pt x="8538" y="34385"/>
                        <a:pt x="10443" y="37243"/>
                        <a:pt x="13301" y="38767"/>
                      </a:cubicBezTo>
                      <a:cubicBezTo>
                        <a:pt x="16349" y="40386"/>
                        <a:pt x="19587" y="40957"/>
                        <a:pt x="22921" y="40100"/>
                      </a:cubicBezTo>
                      <a:lnTo>
                        <a:pt x="22921" y="40100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任意多边形: 形状 20"/>
                <p:cNvSpPr/>
                <p:nvPr/>
              </p:nvSpPr>
              <p:spPr>
                <a:xfrm>
                  <a:off x="8436266" y="2863921"/>
                  <a:ext cx="226858" cy="118830"/>
                </a:xfrm>
                <a:custGeom>
                  <a:avLst/>
                  <a:gdLst>
                    <a:gd name="connsiteX0" fmla="*/ 16350 w 200025"/>
                    <a:gd name="connsiteY0" fmla="*/ 31897 h 104775"/>
                    <a:gd name="connsiteX1" fmla="*/ 181037 w 200025"/>
                    <a:gd name="connsiteY1" fmla="*/ 101239 h 104775"/>
                    <a:gd name="connsiteX2" fmla="*/ 196373 w 200025"/>
                    <a:gd name="connsiteY2" fmla="*/ 92476 h 104775"/>
                    <a:gd name="connsiteX3" fmla="*/ 187610 w 200025"/>
                    <a:gd name="connsiteY3" fmla="*/ 77141 h 104775"/>
                    <a:gd name="connsiteX4" fmla="*/ 22922 w 200025"/>
                    <a:gd name="connsiteY4" fmla="*/ 7799 h 104775"/>
                    <a:gd name="connsiteX5" fmla="*/ 7587 w 200025"/>
                    <a:gd name="connsiteY5" fmla="*/ 16562 h 104775"/>
                    <a:gd name="connsiteX6" fmla="*/ 16350 w 200025"/>
                    <a:gd name="connsiteY6" fmla="*/ 31897 h 104775"/>
                    <a:gd name="connsiteX7" fmla="*/ 16350 w 200025"/>
                    <a:gd name="connsiteY7" fmla="*/ 31897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0025" h="104775">
                      <a:moveTo>
                        <a:pt x="16350" y="31897"/>
                      </a:moveTo>
                      <a:cubicBezTo>
                        <a:pt x="71214" y="55043"/>
                        <a:pt x="126173" y="78094"/>
                        <a:pt x="181037" y="101239"/>
                      </a:cubicBezTo>
                      <a:cubicBezTo>
                        <a:pt x="187229" y="103811"/>
                        <a:pt x="194753" y="98382"/>
                        <a:pt x="196373" y="92476"/>
                      </a:cubicBezTo>
                      <a:cubicBezTo>
                        <a:pt x="198373" y="85237"/>
                        <a:pt x="193896" y="79713"/>
                        <a:pt x="187610" y="77141"/>
                      </a:cubicBezTo>
                      <a:cubicBezTo>
                        <a:pt x="132746" y="53995"/>
                        <a:pt x="77786" y="30945"/>
                        <a:pt x="22922" y="7799"/>
                      </a:cubicBezTo>
                      <a:cubicBezTo>
                        <a:pt x="16731" y="5227"/>
                        <a:pt x="9206" y="10657"/>
                        <a:pt x="7587" y="16562"/>
                      </a:cubicBezTo>
                      <a:cubicBezTo>
                        <a:pt x="5682" y="23801"/>
                        <a:pt x="10159" y="29326"/>
                        <a:pt x="16350" y="31897"/>
                      </a:cubicBezTo>
                      <a:lnTo>
                        <a:pt x="16350" y="31897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任意多边形: 形状 21"/>
                <p:cNvSpPr/>
                <p:nvPr/>
              </p:nvSpPr>
              <p:spPr>
                <a:xfrm>
                  <a:off x="8673232" y="2958814"/>
                  <a:ext cx="64816" cy="43211"/>
                </a:xfrm>
                <a:custGeom>
                  <a:avLst/>
                  <a:gdLst>
                    <a:gd name="connsiteX0" fmla="*/ 13343 w 57150"/>
                    <a:gd name="connsiteY0" fmla="*/ 30334 h 38100"/>
                    <a:gd name="connsiteX1" fmla="*/ 39632 w 57150"/>
                    <a:gd name="connsiteY1" fmla="*/ 39859 h 38100"/>
                    <a:gd name="connsiteX2" fmla="*/ 49252 w 57150"/>
                    <a:gd name="connsiteY2" fmla="*/ 38621 h 38100"/>
                    <a:gd name="connsiteX3" fmla="*/ 54967 w 57150"/>
                    <a:gd name="connsiteY3" fmla="*/ 31191 h 38100"/>
                    <a:gd name="connsiteX4" fmla="*/ 53729 w 57150"/>
                    <a:gd name="connsiteY4" fmla="*/ 21571 h 38100"/>
                    <a:gd name="connsiteX5" fmla="*/ 46300 w 57150"/>
                    <a:gd name="connsiteY5" fmla="*/ 15856 h 38100"/>
                    <a:gd name="connsiteX6" fmla="*/ 27726 w 57150"/>
                    <a:gd name="connsiteY6" fmla="*/ 9760 h 38100"/>
                    <a:gd name="connsiteX7" fmla="*/ 30679 w 57150"/>
                    <a:gd name="connsiteY7" fmla="*/ 10998 h 38100"/>
                    <a:gd name="connsiteX8" fmla="*/ 25916 w 57150"/>
                    <a:gd name="connsiteY8" fmla="*/ 8903 h 38100"/>
                    <a:gd name="connsiteX9" fmla="*/ 21249 w 57150"/>
                    <a:gd name="connsiteY9" fmla="*/ 7379 h 38100"/>
                    <a:gd name="connsiteX10" fmla="*/ 16296 w 57150"/>
                    <a:gd name="connsiteY10" fmla="*/ 7569 h 38100"/>
                    <a:gd name="connsiteX11" fmla="*/ 8866 w 57150"/>
                    <a:gd name="connsiteY11" fmla="*/ 13284 h 38100"/>
                    <a:gd name="connsiteX12" fmla="*/ 7628 w 57150"/>
                    <a:gd name="connsiteY12" fmla="*/ 22905 h 38100"/>
                    <a:gd name="connsiteX13" fmla="*/ 13343 w 57150"/>
                    <a:gd name="connsiteY13" fmla="*/ 30334 h 38100"/>
                    <a:gd name="connsiteX14" fmla="*/ 13343 w 57150"/>
                    <a:gd name="connsiteY14" fmla="*/ 30334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150" h="38100">
                      <a:moveTo>
                        <a:pt x="13343" y="30334"/>
                      </a:moveTo>
                      <a:cubicBezTo>
                        <a:pt x="21820" y="34335"/>
                        <a:pt x="30583" y="37668"/>
                        <a:pt x="39632" y="39859"/>
                      </a:cubicBezTo>
                      <a:cubicBezTo>
                        <a:pt x="42871" y="40621"/>
                        <a:pt x="46395" y="40240"/>
                        <a:pt x="49252" y="38621"/>
                      </a:cubicBezTo>
                      <a:cubicBezTo>
                        <a:pt x="51824" y="37097"/>
                        <a:pt x="54301" y="34144"/>
                        <a:pt x="54967" y="31191"/>
                      </a:cubicBezTo>
                      <a:cubicBezTo>
                        <a:pt x="55729" y="27953"/>
                        <a:pt x="55539" y="24429"/>
                        <a:pt x="53729" y="21571"/>
                      </a:cubicBezTo>
                      <a:cubicBezTo>
                        <a:pt x="52015" y="18904"/>
                        <a:pt x="49443" y="16618"/>
                        <a:pt x="46300" y="15856"/>
                      </a:cubicBezTo>
                      <a:cubicBezTo>
                        <a:pt x="39918" y="14332"/>
                        <a:pt x="33727" y="12237"/>
                        <a:pt x="27726" y="9760"/>
                      </a:cubicBezTo>
                      <a:cubicBezTo>
                        <a:pt x="28678" y="10141"/>
                        <a:pt x="29726" y="10617"/>
                        <a:pt x="30679" y="10998"/>
                      </a:cubicBezTo>
                      <a:cubicBezTo>
                        <a:pt x="29059" y="10332"/>
                        <a:pt x="27535" y="9570"/>
                        <a:pt x="25916" y="8903"/>
                      </a:cubicBezTo>
                      <a:cubicBezTo>
                        <a:pt x="24487" y="7950"/>
                        <a:pt x="22963" y="7474"/>
                        <a:pt x="21249" y="7379"/>
                      </a:cubicBezTo>
                      <a:cubicBezTo>
                        <a:pt x="19630" y="6998"/>
                        <a:pt x="17915" y="7093"/>
                        <a:pt x="16296" y="7569"/>
                      </a:cubicBezTo>
                      <a:cubicBezTo>
                        <a:pt x="13438" y="8331"/>
                        <a:pt x="10295" y="10617"/>
                        <a:pt x="8866" y="13284"/>
                      </a:cubicBezTo>
                      <a:cubicBezTo>
                        <a:pt x="7342" y="16142"/>
                        <a:pt x="6580" y="19666"/>
                        <a:pt x="7628" y="22905"/>
                      </a:cubicBezTo>
                      <a:cubicBezTo>
                        <a:pt x="8485" y="25857"/>
                        <a:pt x="10390" y="29001"/>
                        <a:pt x="13343" y="30334"/>
                      </a:cubicBezTo>
                      <a:lnTo>
                        <a:pt x="13343" y="30334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5711735" y="329427"/>
                <a:ext cx="361806" cy="536548"/>
                <a:chOff x="3553322" y="2130634"/>
                <a:chExt cx="580927" cy="861498"/>
              </a:xfrm>
            </p:grpSpPr>
            <p:sp>
              <p:nvSpPr>
                <p:cNvPr id="24" name="任意多边形: 形状 23"/>
                <p:cNvSpPr/>
                <p:nvPr/>
              </p:nvSpPr>
              <p:spPr>
                <a:xfrm>
                  <a:off x="3810167" y="2130634"/>
                  <a:ext cx="324082" cy="324082"/>
                </a:xfrm>
                <a:custGeom>
                  <a:avLst/>
                  <a:gdLst>
                    <a:gd name="connsiteX0" fmla="*/ 282173 w 285750"/>
                    <a:gd name="connsiteY0" fmla="*/ 259439 h 285750"/>
                    <a:gd name="connsiteX1" fmla="*/ 85767 w 285750"/>
                    <a:gd name="connsiteY1" fmla="*/ 63700 h 285750"/>
                    <a:gd name="connsiteX2" fmla="*/ 28712 w 285750"/>
                    <a:gd name="connsiteY2" fmla="*/ 10550 h 285750"/>
                    <a:gd name="connsiteX3" fmla="*/ 11091 w 285750"/>
                    <a:gd name="connsiteY3" fmla="*/ 28172 h 285750"/>
                    <a:gd name="connsiteX4" fmla="*/ 210354 w 285750"/>
                    <a:gd name="connsiteY4" fmla="*/ 221053 h 285750"/>
                    <a:gd name="connsiteX5" fmla="*/ 264456 w 285750"/>
                    <a:gd name="connsiteY5" fmla="*/ 277155 h 285750"/>
                    <a:gd name="connsiteX6" fmla="*/ 282173 w 285750"/>
                    <a:gd name="connsiteY6" fmla="*/ 259439 h 285750"/>
                    <a:gd name="connsiteX7" fmla="*/ 282173 w 285750"/>
                    <a:gd name="connsiteY7" fmla="*/ 259439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5750" h="285750">
                      <a:moveTo>
                        <a:pt x="282173" y="259439"/>
                      </a:moveTo>
                      <a:cubicBezTo>
                        <a:pt x="218450" y="192478"/>
                        <a:pt x="152918" y="127232"/>
                        <a:pt x="85767" y="63700"/>
                      </a:cubicBezTo>
                      <a:cubicBezTo>
                        <a:pt x="66908" y="45888"/>
                        <a:pt x="47858" y="28172"/>
                        <a:pt x="28712" y="10550"/>
                      </a:cubicBezTo>
                      <a:cubicBezTo>
                        <a:pt x="16901" y="-308"/>
                        <a:pt x="-815" y="17313"/>
                        <a:pt x="11091" y="28172"/>
                      </a:cubicBezTo>
                      <a:cubicBezTo>
                        <a:pt x="79195" y="90656"/>
                        <a:pt x="145679" y="154949"/>
                        <a:pt x="210354" y="221053"/>
                      </a:cubicBezTo>
                      <a:cubicBezTo>
                        <a:pt x="228547" y="239627"/>
                        <a:pt x="246549" y="258296"/>
                        <a:pt x="264456" y="277155"/>
                      </a:cubicBezTo>
                      <a:cubicBezTo>
                        <a:pt x="275600" y="288776"/>
                        <a:pt x="293222" y="271154"/>
                        <a:pt x="282173" y="259439"/>
                      </a:cubicBezTo>
                      <a:lnTo>
                        <a:pt x="282173" y="25943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任意多边形: 形状 24"/>
                <p:cNvSpPr/>
                <p:nvPr/>
              </p:nvSpPr>
              <p:spPr>
                <a:xfrm>
                  <a:off x="3817878" y="2481702"/>
                  <a:ext cx="226858" cy="118830"/>
                </a:xfrm>
                <a:custGeom>
                  <a:avLst/>
                  <a:gdLst>
                    <a:gd name="connsiteX0" fmla="*/ 188601 w 200025"/>
                    <a:gd name="connsiteY0" fmla="*/ 74862 h 104775"/>
                    <a:gd name="connsiteX1" fmla="*/ 22961 w 200025"/>
                    <a:gd name="connsiteY1" fmla="*/ 7806 h 104775"/>
                    <a:gd name="connsiteX2" fmla="*/ 7626 w 200025"/>
                    <a:gd name="connsiteY2" fmla="*/ 16569 h 104775"/>
                    <a:gd name="connsiteX3" fmla="*/ 16389 w 200025"/>
                    <a:gd name="connsiteY3" fmla="*/ 31905 h 104775"/>
                    <a:gd name="connsiteX4" fmla="*/ 182029 w 200025"/>
                    <a:gd name="connsiteY4" fmla="*/ 98961 h 104775"/>
                    <a:gd name="connsiteX5" fmla="*/ 197364 w 200025"/>
                    <a:gd name="connsiteY5" fmla="*/ 90198 h 104775"/>
                    <a:gd name="connsiteX6" fmla="*/ 188601 w 200025"/>
                    <a:gd name="connsiteY6" fmla="*/ 74862 h 104775"/>
                    <a:gd name="connsiteX7" fmla="*/ 188601 w 200025"/>
                    <a:gd name="connsiteY7" fmla="*/ 74862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0025" h="104775">
                      <a:moveTo>
                        <a:pt x="188601" y="74862"/>
                      </a:moveTo>
                      <a:cubicBezTo>
                        <a:pt x="133356" y="52479"/>
                        <a:pt x="78206" y="30095"/>
                        <a:pt x="22961" y="7806"/>
                      </a:cubicBezTo>
                      <a:cubicBezTo>
                        <a:pt x="16675" y="5235"/>
                        <a:pt x="9245" y="10569"/>
                        <a:pt x="7626" y="16569"/>
                      </a:cubicBezTo>
                      <a:cubicBezTo>
                        <a:pt x="5626" y="23713"/>
                        <a:pt x="10102" y="29428"/>
                        <a:pt x="16389" y="31905"/>
                      </a:cubicBezTo>
                      <a:cubicBezTo>
                        <a:pt x="71634" y="54288"/>
                        <a:pt x="126784" y="76672"/>
                        <a:pt x="182029" y="98961"/>
                      </a:cubicBezTo>
                      <a:cubicBezTo>
                        <a:pt x="188315" y="101532"/>
                        <a:pt x="195745" y="96198"/>
                        <a:pt x="197364" y="90198"/>
                      </a:cubicBezTo>
                      <a:cubicBezTo>
                        <a:pt x="199269" y="83149"/>
                        <a:pt x="194887" y="77434"/>
                        <a:pt x="188601" y="74862"/>
                      </a:cubicBezTo>
                      <a:lnTo>
                        <a:pt x="188601" y="74862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任意多边形: 形状 25"/>
                <p:cNvSpPr/>
                <p:nvPr/>
              </p:nvSpPr>
              <p:spPr>
                <a:xfrm>
                  <a:off x="3553322" y="2667181"/>
                  <a:ext cx="475321" cy="108027"/>
                </a:xfrm>
                <a:custGeom>
                  <a:avLst/>
                  <a:gdLst>
                    <a:gd name="connsiteX0" fmla="*/ 407863 w 419100"/>
                    <a:gd name="connsiteY0" fmla="*/ 64389 h 95250"/>
                    <a:gd name="connsiteX1" fmla="*/ 277275 w 419100"/>
                    <a:gd name="connsiteY1" fmla="*/ 45053 h 95250"/>
                    <a:gd name="connsiteX2" fmla="*/ 70487 w 419100"/>
                    <a:gd name="connsiteY2" fmla="*/ 14383 h 95250"/>
                    <a:gd name="connsiteX3" fmla="*/ 22862 w 419100"/>
                    <a:gd name="connsiteY3" fmla="*/ 7334 h 95250"/>
                    <a:gd name="connsiteX4" fmla="*/ 7527 w 419100"/>
                    <a:gd name="connsiteY4" fmla="*/ 16097 h 95250"/>
                    <a:gd name="connsiteX5" fmla="*/ 16290 w 419100"/>
                    <a:gd name="connsiteY5" fmla="*/ 31433 h 95250"/>
                    <a:gd name="connsiteX6" fmla="*/ 146878 w 419100"/>
                    <a:gd name="connsiteY6" fmla="*/ 50768 h 95250"/>
                    <a:gd name="connsiteX7" fmla="*/ 353666 w 419100"/>
                    <a:gd name="connsiteY7" fmla="*/ 81439 h 95250"/>
                    <a:gd name="connsiteX8" fmla="*/ 401386 w 419100"/>
                    <a:gd name="connsiteY8" fmla="*/ 88487 h 95250"/>
                    <a:gd name="connsiteX9" fmla="*/ 416721 w 419100"/>
                    <a:gd name="connsiteY9" fmla="*/ 79724 h 95250"/>
                    <a:gd name="connsiteX10" fmla="*/ 407863 w 419100"/>
                    <a:gd name="connsiteY10" fmla="*/ 64389 h 95250"/>
                    <a:gd name="connsiteX11" fmla="*/ 407863 w 419100"/>
                    <a:gd name="connsiteY11" fmla="*/ 64389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9100" h="95250">
                      <a:moveTo>
                        <a:pt x="407863" y="64389"/>
                      </a:moveTo>
                      <a:cubicBezTo>
                        <a:pt x="364334" y="57912"/>
                        <a:pt x="320804" y="51530"/>
                        <a:pt x="277275" y="45053"/>
                      </a:cubicBezTo>
                      <a:cubicBezTo>
                        <a:pt x="208314" y="34862"/>
                        <a:pt x="139448" y="24670"/>
                        <a:pt x="70487" y="14383"/>
                      </a:cubicBezTo>
                      <a:cubicBezTo>
                        <a:pt x="54676" y="12097"/>
                        <a:pt x="38769" y="9716"/>
                        <a:pt x="22862" y="7334"/>
                      </a:cubicBezTo>
                      <a:cubicBezTo>
                        <a:pt x="16195" y="6382"/>
                        <a:pt x="9432" y="8954"/>
                        <a:pt x="7527" y="16097"/>
                      </a:cubicBezTo>
                      <a:cubicBezTo>
                        <a:pt x="5908" y="22003"/>
                        <a:pt x="9527" y="30480"/>
                        <a:pt x="16290" y="31433"/>
                      </a:cubicBezTo>
                      <a:cubicBezTo>
                        <a:pt x="59819" y="37910"/>
                        <a:pt x="103349" y="44291"/>
                        <a:pt x="146878" y="50768"/>
                      </a:cubicBezTo>
                      <a:cubicBezTo>
                        <a:pt x="215839" y="60960"/>
                        <a:pt x="284705" y="71152"/>
                        <a:pt x="353666" y="81439"/>
                      </a:cubicBezTo>
                      <a:cubicBezTo>
                        <a:pt x="369573" y="83820"/>
                        <a:pt x="385479" y="86106"/>
                        <a:pt x="401386" y="88487"/>
                      </a:cubicBezTo>
                      <a:cubicBezTo>
                        <a:pt x="408053" y="89440"/>
                        <a:pt x="414816" y="86868"/>
                        <a:pt x="416721" y="79724"/>
                      </a:cubicBezTo>
                      <a:cubicBezTo>
                        <a:pt x="418245" y="73914"/>
                        <a:pt x="414530" y="65437"/>
                        <a:pt x="407863" y="64389"/>
                      </a:cubicBezTo>
                      <a:lnTo>
                        <a:pt x="407863" y="6438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任意多边形: 形状 26"/>
                <p:cNvSpPr/>
                <p:nvPr/>
              </p:nvSpPr>
              <p:spPr>
                <a:xfrm>
                  <a:off x="3745821" y="2445788"/>
                  <a:ext cx="64816" cy="54014"/>
                </a:xfrm>
                <a:custGeom>
                  <a:avLst/>
                  <a:gdLst>
                    <a:gd name="connsiteX0" fmla="*/ 45347 w 57150"/>
                    <a:gd name="connsiteY0" fmla="*/ 18232 h 47625"/>
                    <a:gd name="connsiteX1" fmla="*/ 38775 w 57150"/>
                    <a:gd name="connsiteY1" fmla="*/ 15660 h 47625"/>
                    <a:gd name="connsiteX2" fmla="*/ 41727 w 57150"/>
                    <a:gd name="connsiteY2" fmla="*/ 16898 h 47625"/>
                    <a:gd name="connsiteX3" fmla="*/ 25916 w 57150"/>
                    <a:gd name="connsiteY3" fmla="*/ 8802 h 47625"/>
                    <a:gd name="connsiteX4" fmla="*/ 16296 w 57150"/>
                    <a:gd name="connsiteY4" fmla="*/ 7564 h 47625"/>
                    <a:gd name="connsiteX5" fmla="*/ 8866 w 57150"/>
                    <a:gd name="connsiteY5" fmla="*/ 13279 h 47625"/>
                    <a:gd name="connsiteX6" fmla="*/ 7628 w 57150"/>
                    <a:gd name="connsiteY6" fmla="*/ 22899 h 47625"/>
                    <a:gd name="connsiteX7" fmla="*/ 13343 w 57150"/>
                    <a:gd name="connsiteY7" fmla="*/ 30328 h 47625"/>
                    <a:gd name="connsiteX8" fmla="*/ 38679 w 57150"/>
                    <a:gd name="connsiteY8" fmla="*/ 42139 h 47625"/>
                    <a:gd name="connsiteX9" fmla="*/ 48300 w 57150"/>
                    <a:gd name="connsiteY9" fmla="*/ 40901 h 47625"/>
                    <a:gd name="connsiteX10" fmla="*/ 54015 w 57150"/>
                    <a:gd name="connsiteY10" fmla="*/ 33472 h 47625"/>
                    <a:gd name="connsiteX11" fmla="*/ 52776 w 57150"/>
                    <a:gd name="connsiteY11" fmla="*/ 23851 h 47625"/>
                    <a:gd name="connsiteX12" fmla="*/ 50871 w 57150"/>
                    <a:gd name="connsiteY12" fmla="*/ 21280 h 47625"/>
                    <a:gd name="connsiteX13" fmla="*/ 45347 w 57150"/>
                    <a:gd name="connsiteY13" fmla="*/ 18232 h 47625"/>
                    <a:gd name="connsiteX14" fmla="*/ 45347 w 57150"/>
                    <a:gd name="connsiteY14" fmla="*/ 18232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150" h="47625">
                      <a:moveTo>
                        <a:pt x="45347" y="18232"/>
                      </a:moveTo>
                      <a:cubicBezTo>
                        <a:pt x="43156" y="17470"/>
                        <a:pt x="40965" y="16612"/>
                        <a:pt x="38775" y="15660"/>
                      </a:cubicBezTo>
                      <a:cubicBezTo>
                        <a:pt x="39727" y="16041"/>
                        <a:pt x="40775" y="16517"/>
                        <a:pt x="41727" y="16898"/>
                      </a:cubicBezTo>
                      <a:cubicBezTo>
                        <a:pt x="36298" y="14612"/>
                        <a:pt x="30964" y="11945"/>
                        <a:pt x="25916" y="8802"/>
                      </a:cubicBezTo>
                      <a:cubicBezTo>
                        <a:pt x="23154" y="7183"/>
                        <a:pt x="19344" y="6706"/>
                        <a:pt x="16296" y="7564"/>
                      </a:cubicBezTo>
                      <a:cubicBezTo>
                        <a:pt x="13438" y="8326"/>
                        <a:pt x="10295" y="10612"/>
                        <a:pt x="8866" y="13279"/>
                      </a:cubicBezTo>
                      <a:cubicBezTo>
                        <a:pt x="7342" y="16136"/>
                        <a:pt x="6580" y="19660"/>
                        <a:pt x="7628" y="22899"/>
                      </a:cubicBezTo>
                      <a:cubicBezTo>
                        <a:pt x="8676" y="26042"/>
                        <a:pt x="10485" y="28614"/>
                        <a:pt x="13343" y="30328"/>
                      </a:cubicBezTo>
                      <a:cubicBezTo>
                        <a:pt x="21344" y="35186"/>
                        <a:pt x="29916" y="39091"/>
                        <a:pt x="38679" y="42139"/>
                      </a:cubicBezTo>
                      <a:cubicBezTo>
                        <a:pt x="41632" y="43187"/>
                        <a:pt x="45728" y="42425"/>
                        <a:pt x="48300" y="40901"/>
                      </a:cubicBezTo>
                      <a:cubicBezTo>
                        <a:pt x="50871" y="39377"/>
                        <a:pt x="53348" y="36424"/>
                        <a:pt x="54015" y="33472"/>
                      </a:cubicBezTo>
                      <a:cubicBezTo>
                        <a:pt x="54777" y="30233"/>
                        <a:pt x="54586" y="26709"/>
                        <a:pt x="52776" y="23851"/>
                      </a:cubicBezTo>
                      <a:cubicBezTo>
                        <a:pt x="52110" y="22994"/>
                        <a:pt x="51443" y="22137"/>
                        <a:pt x="50871" y="21280"/>
                      </a:cubicBezTo>
                      <a:cubicBezTo>
                        <a:pt x="49252" y="19946"/>
                        <a:pt x="47442" y="18803"/>
                        <a:pt x="45347" y="18232"/>
                      </a:cubicBezTo>
                      <a:lnTo>
                        <a:pt x="45347" y="18232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任意多边形: 形状 27"/>
                <p:cNvSpPr/>
                <p:nvPr/>
              </p:nvSpPr>
              <p:spPr>
                <a:xfrm>
                  <a:off x="3824694" y="2909318"/>
                  <a:ext cx="237660" cy="75619"/>
                </a:xfrm>
                <a:custGeom>
                  <a:avLst/>
                  <a:gdLst>
                    <a:gd name="connsiteX0" fmla="*/ 192211 w 209550"/>
                    <a:gd name="connsiteY0" fmla="*/ 7388 h 66675"/>
                    <a:gd name="connsiteX1" fmla="*/ 16284 w 209550"/>
                    <a:gd name="connsiteY1" fmla="*/ 38535 h 66675"/>
                    <a:gd name="connsiteX2" fmla="*/ 7521 w 209550"/>
                    <a:gd name="connsiteY2" fmla="*/ 53870 h 66675"/>
                    <a:gd name="connsiteX3" fmla="*/ 22856 w 209550"/>
                    <a:gd name="connsiteY3" fmla="*/ 62633 h 66675"/>
                    <a:gd name="connsiteX4" fmla="*/ 198783 w 209550"/>
                    <a:gd name="connsiteY4" fmla="*/ 31486 h 66675"/>
                    <a:gd name="connsiteX5" fmla="*/ 207546 w 209550"/>
                    <a:gd name="connsiteY5" fmla="*/ 16151 h 66675"/>
                    <a:gd name="connsiteX6" fmla="*/ 192211 w 209550"/>
                    <a:gd name="connsiteY6" fmla="*/ 7388 h 66675"/>
                    <a:gd name="connsiteX7" fmla="*/ 192211 w 209550"/>
                    <a:gd name="connsiteY7" fmla="*/ 7388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9550" h="66675">
                      <a:moveTo>
                        <a:pt x="192211" y="7388"/>
                      </a:moveTo>
                      <a:cubicBezTo>
                        <a:pt x="133537" y="17770"/>
                        <a:pt x="74958" y="28153"/>
                        <a:pt x="16284" y="38535"/>
                      </a:cubicBezTo>
                      <a:cubicBezTo>
                        <a:pt x="9617" y="39678"/>
                        <a:pt x="5902" y="47869"/>
                        <a:pt x="7521" y="53870"/>
                      </a:cubicBezTo>
                      <a:cubicBezTo>
                        <a:pt x="9426" y="60919"/>
                        <a:pt x="16189" y="63776"/>
                        <a:pt x="22856" y="62633"/>
                      </a:cubicBezTo>
                      <a:cubicBezTo>
                        <a:pt x="81530" y="52251"/>
                        <a:pt x="140109" y="41869"/>
                        <a:pt x="198783" y="31486"/>
                      </a:cubicBezTo>
                      <a:cubicBezTo>
                        <a:pt x="205451" y="30343"/>
                        <a:pt x="209165" y="22152"/>
                        <a:pt x="207546" y="16151"/>
                      </a:cubicBezTo>
                      <a:cubicBezTo>
                        <a:pt x="205641" y="9103"/>
                        <a:pt x="198878" y="6245"/>
                        <a:pt x="192211" y="7388"/>
                      </a:cubicBezTo>
                      <a:lnTo>
                        <a:pt x="192211" y="7388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任意多边形: 形状 28"/>
                <p:cNvSpPr/>
                <p:nvPr/>
              </p:nvSpPr>
              <p:spPr>
                <a:xfrm>
                  <a:off x="3744516" y="2948921"/>
                  <a:ext cx="64816" cy="43211"/>
                </a:xfrm>
                <a:custGeom>
                  <a:avLst/>
                  <a:gdLst>
                    <a:gd name="connsiteX0" fmla="*/ 40782 w 57150"/>
                    <a:gd name="connsiteY0" fmla="*/ 7521 h 38100"/>
                    <a:gd name="connsiteX1" fmla="*/ 30495 w 57150"/>
                    <a:gd name="connsiteY1" fmla="*/ 9331 h 38100"/>
                    <a:gd name="connsiteX2" fmla="*/ 33829 w 57150"/>
                    <a:gd name="connsiteY2" fmla="*/ 8855 h 38100"/>
                    <a:gd name="connsiteX3" fmla="*/ 19637 w 57150"/>
                    <a:gd name="connsiteY3" fmla="*/ 9903 h 38100"/>
                    <a:gd name="connsiteX4" fmla="*/ 10778 w 57150"/>
                    <a:gd name="connsiteY4" fmla="*/ 13522 h 38100"/>
                    <a:gd name="connsiteX5" fmla="*/ 7159 w 57150"/>
                    <a:gd name="connsiteY5" fmla="*/ 22380 h 38100"/>
                    <a:gd name="connsiteX6" fmla="*/ 10778 w 57150"/>
                    <a:gd name="connsiteY6" fmla="*/ 31239 h 38100"/>
                    <a:gd name="connsiteX7" fmla="*/ 19637 w 57150"/>
                    <a:gd name="connsiteY7" fmla="*/ 34858 h 38100"/>
                    <a:gd name="connsiteX8" fmla="*/ 47545 w 57150"/>
                    <a:gd name="connsiteY8" fmla="*/ 31524 h 38100"/>
                    <a:gd name="connsiteX9" fmla="*/ 54974 w 57150"/>
                    <a:gd name="connsiteY9" fmla="*/ 25809 h 38100"/>
                    <a:gd name="connsiteX10" fmla="*/ 56213 w 57150"/>
                    <a:gd name="connsiteY10" fmla="*/ 16189 h 38100"/>
                    <a:gd name="connsiteX11" fmla="*/ 50498 w 57150"/>
                    <a:gd name="connsiteY11" fmla="*/ 8760 h 38100"/>
                    <a:gd name="connsiteX12" fmla="*/ 40782 w 57150"/>
                    <a:gd name="connsiteY12" fmla="*/ 7521 h 38100"/>
                    <a:gd name="connsiteX13" fmla="*/ 40782 w 57150"/>
                    <a:gd name="connsiteY13" fmla="*/ 7521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7150" h="38100">
                      <a:moveTo>
                        <a:pt x="40782" y="7521"/>
                      </a:moveTo>
                      <a:cubicBezTo>
                        <a:pt x="37353" y="8283"/>
                        <a:pt x="33924" y="8855"/>
                        <a:pt x="30495" y="9331"/>
                      </a:cubicBezTo>
                      <a:cubicBezTo>
                        <a:pt x="31638" y="9141"/>
                        <a:pt x="32686" y="9045"/>
                        <a:pt x="33829" y="8855"/>
                      </a:cubicBezTo>
                      <a:cubicBezTo>
                        <a:pt x="29066" y="9522"/>
                        <a:pt x="24399" y="9807"/>
                        <a:pt x="19637" y="9903"/>
                      </a:cubicBezTo>
                      <a:cubicBezTo>
                        <a:pt x="16398" y="9998"/>
                        <a:pt x="13064" y="11236"/>
                        <a:pt x="10778" y="13522"/>
                      </a:cubicBezTo>
                      <a:cubicBezTo>
                        <a:pt x="8588" y="15713"/>
                        <a:pt x="6968" y="19237"/>
                        <a:pt x="7159" y="22380"/>
                      </a:cubicBezTo>
                      <a:cubicBezTo>
                        <a:pt x="7349" y="25619"/>
                        <a:pt x="8397" y="28953"/>
                        <a:pt x="10778" y="31239"/>
                      </a:cubicBezTo>
                      <a:cubicBezTo>
                        <a:pt x="13160" y="33429"/>
                        <a:pt x="16208" y="34953"/>
                        <a:pt x="19637" y="34858"/>
                      </a:cubicBezTo>
                      <a:cubicBezTo>
                        <a:pt x="28971" y="34668"/>
                        <a:pt x="38401" y="33525"/>
                        <a:pt x="47545" y="31524"/>
                      </a:cubicBezTo>
                      <a:cubicBezTo>
                        <a:pt x="50498" y="30858"/>
                        <a:pt x="53546" y="28381"/>
                        <a:pt x="54974" y="25809"/>
                      </a:cubicBezTo>
                      <a:cubicBezTo>
                        <a:pt x="56498" y="23142"/>
                        <a:pt x="57165" y="19142"/>
                        <a:pt x="56213" y="16189"/>
                      </a:cubicBezTo>
                      <a:cubicBezTo>
                        <a:pt x="55260" y="13141"/>
                        <a:pt x="53355" y="10284"/>
                        <a:pt x="50498" y="8760"/>
                      </a:cubicBezTo>
                      <a:cubicBezTo>
                        <a:pt x="47354" y="7140"/>
                        <a:pt x="44116" y="6759"/>
                        <a:pt x="40782" y="7521"/>
                      </a:cubicBezTo>
                      <a:lnTo>
                        <a:pt x="40782" y="7521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57" name="组合 56"/>
          <p:cNvGrpSpPr/>
          <p:nvPr/>
        </p:nvGrpSpPr>
        <p:grpSpPr>
          <a:xfrm rot="21324729">
            <a:off x="649982" y="2697583"/>
            <a:ext cx="325851" cy="1076778"/>
            <a:chOff x="776659" y="3485864"/>
            <a:chExt cx="278871" cy="921532"/>
          </a:xfrm>
        </p:grpSpPr>
        <p:sp>
          <p:nvSpPr>
            <p:cNvPr id="58" name="任意多边形: 形状 57"/>
            <p:cNvSpPr/>
            <p:nvPr/>
          </p:nvSpPr>
          <p:spPr>
            <a:xfrm>
              <a:off x="886295" y="3588246"/>
              <a:ext cx="114300" cy="819150"/>
            </a:xfrm>
            <a:custGeom>
              <a:avLst/>
              <a:gdLst>
                <a:gd name="connsiteX0" fmla="*/ 103132 w 114300"/>
                <a:gd name="connsiteY0" fmla="*/ 10870 h 819150"/>
                <a:gd name="connsiteX1" fmla="*/ 17502 w 114300"/>
                <a:gd name="connsiteY1" fmla="*/ 323481 h 819150"/>
                <a:gd name="connsiteX2" fmla="*/ 8072 w 114300"/>
                <a:gd name="connsiteY2" fmla="*/ 484072 h 819150"/>
                <a:gd name="connsiteX3" fmla="*/ 33504 w 114300"/>
                <a:gd name="connsiteY3" fmla="*/ 639520 h 819150"/>
                <a:gd name="connsiteX4" fmla="*/ 92083 w 114300"/>
                <a:gd name="connsiteY4" fmla="*/ 808684 h 819150"/>
                <a:gd name="connsiteX5" fmla="*/ 102370 w 114300"/>
                <a:gd name="connsiteY5" fmla="*/ 805827 h 819150"/>
                <a:gd name="connsiteX6" fmla="*/ 19883 w 114300"/>
                <a:gd name="connsiteY6" fmla="*/ 501789 h 819150"/>
                <a:gd name="connsiteX7" fmla="*/ 58745 w 114300"/>
                <a:gd name="connsiteY7" fmla="*/ 187178 h 819150"/>
                <a:gd name="connsiteX8" fmla="*/ 113419 w 114300"/>
                <a:gd name="connsiteY8" fmla="*/ 13728 h 819150"/>
                <a:gd name="connsiteX9" fmla="*/ 103132 w 114300"/>
                <a:gd name="connsiteY9" fmla="*/ 10870 h 819150"/>
                <a:gd name="connsiteX10" fmla="*/ 103132 w 114300"/>
                <a:gd name="connsiteY10" fmla="*/ 1087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819150">
                  <a:moveTo>
                    <a:pt x="103132" y="10870"/>
                  </a:moveTo>
                  <a:cubicBezTo>
                    <a:pt x="68746" y="113264"/>
                    <a:pt x="34266" y="216420"/>
                    <a:pt x="17502" y="323481"/>
                  </a:cubicBezTo>
                  <a:cubicBezTo>
                    <a:pt x="9120" y="376535"/>
                    <a:pt x="5215" y="430351"/>
                    <a:pt x="8072" y="484072"/>
                  </a:cubicBezTo>
                  <a:cubicBezTo>
                    <a:pt x="10834" y="536650"/>
                    <a:pt x="20074" y="588657"/>
                    <a:pt x="33504" y="639520"/>
                  </a:cubicBezTo>
                  <a:cubicBezTo>
                    <a:pt x="48744" y="697337"/>
                    <a:pt x="69318" y="753535"/>
                    <a:pt x="92083" y="808684"/>
                  </a:cubicBezTo>
                  <a:cubicBezTo>
                    <a:pt x="94654" y="814971"/>
                    <a:pt x="105037" y="812209"/>
                    <a:pt x="102370" y="805827"/>
                  </a:cubicBezTo>
                  <a:cubicBezTo>
                    <a:pt x="62269" y="708672"/>
                    <a:pt x="28360" y="607231"/>
                    <a:pt x="19883" y="501789"/>
                  </a:cubicBezTo>
                  <a:cubicBezTo>
                    <a:pt x="11311" y="395394"/>
                    <a:pt x="30361" y="289381"/>
                    <a:pt x="58745" y="187178"/>
                  </a:cubicBezTo>
                  <a:cubicBezTo>
                    <a:pt x="74938" y="128694"/>
                    <a:pt x="94178" y="71164"/>
                    <a:pt x="113419" y="13728"/>
                  </a:cubicBezTo>
                  <a:cubicBezTo>
                    <a:pt x="115609" y="7156"/>
                    <a:pt x="105322" y="4298"/>
                    <a:pt x="103132" y="10870"/>
                  </a:cubicBezTo>
                  <a:lnTo>
                    <a:pt x="103132" y="10870"/>
                  </a:lnTo>
                  <a:close/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951434" y="3485864"/>
              <a:ext cx="66675" cy="200025"/>
            </a:xfrm>
            <a:custGeom>
              <a:avLst/>
              <a:gdLst>
                <a:gd name="connsiteX0" fmla="*/ 17895 w 66675"/>
                <a:gd name="connsiteY0" fmla="*/ 196691 h 200025"/>
                <a:gd name="connsiteX1" fmla="*/ 67806 w 66675"/>
                <a:gd name="connsiteY1" fmla="*/ 91535 h 200025"/>
                <a:gd name="connsiteX2" fmla="*/ 65234 w 66675"/>
                <a:gd name="connsiteY2" fmla="*/ 7144 h 200025"/>
                <a:gd name="connsiteX3" fmla="*/ 15895 w 66675"/>
                <a:gd name="connsiteY3" fmla="*/ 96774 h 200025"/>
                <a:gd name="connsiteX4" fmla="*/ 17895 w 66675"/>
                <a:gd name="connsiteY4" fmla="*/ 196691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00025">
                  <a:moveTo>
                    <a:pt x="17895" y="196691"/>
                  </a:moveTo>
                  <a:cubicBezTo>
                    <a:pt x="49709" y="164211"/>
                    <a:pt x="65996" y="136970"/>
                    <a:pt x="67806" y="91535"/>
                  </a:cubicBezTo>
                  <a:cubicBezTo>
                    <a:pt x="68949" y="63341"/>
                    <a:pt x="63615" y="35242"/>
                    <a:pt x="65234" y="7144"/>
                  </a:cubicBezTo>
                  <a:cubicBezTo>
                    <a:pt x="46184" y="35528"/>
                    <a:pt x="26944" y="64389"/>
                    <a:pt x="15895" y="96774"/>
                  </a:cubicBezTo>
                  <a:cubicBezTo>
                    <a:pt x="4941" y="129159"/>
                    <a:pt x="2846" y="166021"/>
                    <a:pt x="17895" y="196691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813024" y="3736181"/>
              <a:ext cx="95250" cy="180975"/>
            </a:xfrm>
            <a:custGeom>
              <a:avLst/>
              <a:gdLst>
                <a:gd name="connsiteX0" fmla="*/ 96298 w 95250"/>
                <a:gd name="connsiteY0" fmla="*/ 181070 h 180975"/>
                <a:gd name="connsiteX1" fmla="*/ 64675 w 95250"/>
                <a:gd name="connsiteY1" fmla="*/ 69056 h 180975"/>
                <a:gd name="connsiteX2" fmla="*/ 7144 w 95250"/>
                <a:gd name="connsiteY2" fmla="*/ 7144 h 180975"/>
                <a:gd name="connsiteX3" fmla="*/ 28956 w 95250"/>
                <a:gd name="connsiteY3" fmla="*/ 107061 h 180975"/>
                <a:gd name="connsiteX4" fmla="*/ 96298 w 95250"/>
                <a:gd name="connsiteY4" fmla="*/ 18107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80975">
                  <a:moveTo>
                    <a:pt x="96298" y="181070"/>
                  </a:moveTo>
                  <a:cubicBezTo>
                    <a:pt x="98965" y="135636"/>
                    <a:pt x="93250" y="104489"/>
                    <a:pt x="64675" y="69056"/>
                  </a:cubicBezTo>
                  <a:cubicBezTo>
                    <a:pt x="47053" y="47149"/>
                    <a:pt x="24479" y="29337"/>
                    <a:pt x="7144" y="7144"/>
                  </a:cubicBezTo>
                  <a:cubicBezTo>
                    <a:pt x="11525" y="41053"/>
                    <a:pt x="16002" y="75438"/>
                    <a:pt x="28956" y="107061"/>
                  </a:cubicBezTo>
                  <a:cubicBezTo>
                    <a:pt x="42005" y="138779"/>
                    <a:pt x="64770" y="167926"/>
                    <a:pt x="96298" y="18107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810356" y="3962495"/>
              <a:ext cx="95250" cy="152400"/>
            </a:xfrm>
            <a:custGeom>
              <a:avLst/>
              <a:gdLst>
                <a:gd name="connsiteX0" fmla="*/ 91821 w 95250"/>
                <a:gd name="connsiteY0" fmla="*/ 152210 h 152400"/>
                <a:gd name="connsiteX1" fmla="*/ 59436 w 95250"/>
                <a:gd name="connsiteY1" fmla="*/ 57531 h 152400"/>
                <a:gd name="connsiteX2" fmla="*/ 7144 w 95250"/>
                <a:gd name="connsiteY2" fmla="*/ 7144 h 152400"/>
                <a:gd name="connsiteX3" fmla="*/ 30575 w 95250"/>
                <a:gd name="connsiteY3" fmla="*/ 91916 h 152400"/>
                <a:gd name="connsiteX4" fmla="*/ 91821 w 95250"/>
                <a:gd name="connsiteY4" fmla="*/ 15221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52400">
                  <a:moveTo>
                    <a:pt x="91821" y="152210"/>
                  </a:moveTo>
                  <a:cubicBezTo>
                    <a:pt x="91916" y="113157"/>
                    <a:pt x="85534" y="86582"/>
                    <a:pt x="59436" y="57531"/>
                  </a:cubicBezTo>
                  <a:cubicBezTo>
                    <a:pt x="43244" y="39529"/>
                    <a:pt x="23051" y="25337"/>
                    <a:pt x="7144" y="7144"/>
                  </a:cubicBezTo>
                  <a:cubicBezTo>
                    <a:pt x="12478" y="36004"/>
                    <a:pt x="17907" y="65342"/>
                    <a:pt x="30575" y="91916"/>
                  </a:cubicBezTo>
                  <a:cubicBezTo>
                    <a:pt x="43244" y="118491"/>
                    <a:pt x="64103" y="142399"/>
                    <a:pt x="91821" y="1522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824334" y="4280147"/>
              <a:ext cx="142875" cy="85725"/>
            </a:xfrm>
            <a:custGeom>
              <a:avLst/>
              <a:gdLst>
                <a:gd name="connsiteX0" fmla="*/ 144995 w 142875"/>
                <a:gd name="connsiteY0" fmla="*/ 77636 h 85725"/>
                <a:gd name="connsiteX1" fmla="*/ 65937 w 142875"/>
                <a:gd name="connsiteY1" fmla="*/ 16295 h 85725"/>
                <a:gd name="connsiteX2" fmla="*/ 14407 w 142875"/>
                <a:gd name="connsiteY2" fmla="*/ 7246 h 85725"/>
                <a:gd name="connsiteX3" fmla="*/ 8978 w 142875"/>
                <a:gd name="connsiteY3" fmla="*/ 17724 h 85725"/>
                <a:gd name="connsiteX4" fmla="*/ 60794 w 142875"/>
                <a:gd name="connsiteY4" fmla="*/ 60872 h 85725"/>
                <a:gd name="connsiteX5" fmla="*/ 144995 w 142875"/>
                <a:gd name="connsiteY5" fmla="*/ 7763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85725">
                  <a:moveTo>
                    <a:pt x="144995" y="77636"/>
                  </a:moveTo>
                  <a:cubicBezTo>
                    <a:pt x="123659" y="44870"/>
                    <a:pt x="103751" y="26201"/>
                    <a:pt x="65937" y="16295"/>
                  </a:cubicBezTo>
                  <a:cubicBezTo>
                    <a:pt x="49078" y="11818"/>
                    <a:pt x="31552" y="10199"/>
                    <a:pt x="14407" y="7246"/>
                  </a:cubicBezTo>
                  <a:cubicBezTo>
                    <a:pt x="8501" y="6198"/>
                    <a:pt x="4691" y="13437"/>
                    <a:pt x="8978" y="17724"/>
                  </a:cubicBezTo>
                  <a:cubicBezTo>
                    <a:pt x="24884" y="33821"/>
                    <a:pt x="41458" y="49156"/>
                    <a:pt x="60794" y="60872"/>
                  </a:cubicBezTo>
                  <a:cubicBezTo>
                    <a:pt x="85844" y="76017"/>
                    <a:pt x="116420" y="84589"/>
                    <a:pt x="144995" y="7763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776659" y="4159853"/>
              <a:ext cx="152400" cy="66675"/>
            </a:xfrm>
            <a:custGeom>
              <a:avLst/>
              <a:gdLst>
                <a:gd name="connsiteX0" fmla="*/ 147045 w 152400"/>
                <a:gd name="connsiteY0" fmla="*/ 53055 h 66675"/>
                <a:gd name="connsiteX1" fmla="*/ 57796 w 152400"/>
                <a:gd name="connsiteY1" fmla="*/ 7906 h 66675"/>
                <a:gd name="connsiteX2" fmla="*/ 28363 w 152400"/>
                <a:gd name="connsiteY2" fmla="*/ 8001 h 66675"/>
                <a:gd name="connsiteX3" fmla="*/ 7789 w 152400"/>
                <a:gd name="connsiteY3" fmla="*/ 13526 h 66675"/>
                <a:gd name="connsiteX4" fmla="*/ 23982 w 152400"/>
                <a:gd name="connsiteY4" fmla="*/ 34290 h 66675"/>
                <a:gd name="connsiteX5" fmla="*/ 61129 w 152400"/>
                <a:gd name="connsiteY5" fmla="*/ 52578 h 66675"/>
                <a:gd name="connsiteX6" fmla="*/ 147045 w 152400"/>
                <a:gd name="connsiteY6" fmla="*/ 530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66675">
                  <a:moveTo>
                    <a:pt x="147045" y="53055"/>
                  </a:moveTo>
                  <a:cubicBezTo>
                    <a:pt x="119803" y="24956"/>
                    <a:pt x="96753" y="10478"/>
                    <a:pt x="57796" y="7906"/>
                  </a:cubicBezTo>
                  <a:cubicBezTo>
                    <a:pt x="48366" y="7335"/>
                    <a:pt x="37698" y="6477"/>
                    <a:pt x="28363" y="8001"/>
                  </a:cubicBezTo>
                  <a:cubicBezTo>
                    <a:pt x="23887" y="8763"/>
                    <a:pt x="10075" y="9906"/>
                    <a:pt x="7789" y="13526"/>
                  </a:cubicBezTo>
                  <a:cubicBezTo>
                    <a:pt x="3789" y="20193"/>
                    <a:pt x="19505" y="31719"/>
                    <a:pt x="23982" y="34290"/>
                  </a:cubicBezTo>
                  <a:cubicBezTo>
                    <a:pt x="35793" y="41434"/>
                    <a:pt x="48175" y="47816"/>
                    <a:pt x="61129" y="52578"/>
                  </a:cubicBezTo>
                  <a:cubicBezTo>
                    <a:pt x="88657" y="62770"/>
                    <a:pt x="120280" y="65342"/>
                    <a:pt x="147045" y="53055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902613" y="3604927"/>
              <a:ext cx="47625" cy="180975"/>
            </a:xfrm>
            <a:custGeom>
              <a:avLst/>
              <a:gdLst>
                <a:gd name="connsiteX0" fmla="*/ 33949 w 47625"/>
                <a:gd name="connsiteY0" fmla="*/ 177546 h 180975"/>
                <a:gd name="connsiteX1" fmla="*/ 38807 w 47625"/>
                <a:gd name="connsiteY1" fmla="*/ 82010 h 180975"/>
                <a:gd name="connsiteX2" fmla="*/ 10804 w 47625"/>
                <a:gd name="connsiteY2" fmla="*/ 7144 h 180975"/>
                <a:gd name="connsiteX3" fmla="*/ 7184 w 47625"/>
                <a:gd name="connsiteY3" fmla="*/ 84296 h 180975"/>
                <a:gd name="connsiteX4" fmla="*/ 33949 w 47625"/>
                <a:gd name="connsiteY4" fmla="*/ 17754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180975">
                  <a:moveTo>
                    <a:pt x="33949" y="177546"/>
                  </a:moveTo>
                  <a:cubicBezTo>
                    <a:pt x="44141" y="147256"/>
                    <a:pt x="47856" y="112585"/>
                    <a:pt x="38807" y="82010"/>
                  </a:cubicBezTo>
                  <a:cubicBezTo>
                    <a:pt x="31187" y="56388"/>
                    <a:pt x="17185" y="33052"/>
                    <a:pt x="10804" y="7144"/>
                  </a:cubicBezTo>
                  <a:cubicBezTo>
                    <a:pt x="8137" y="32766"/>
                    <a:pt x="6898" y="58579"/>
                    <a:pt x="7184" y="84296"/>
                  </a:cubicBezTo>
                  <a:cubicBezTo>
                    <a:pt x="7470" y="117348"/>
                    <a:pt x="11470" y="153162"/>
                    <a:pt x="33949" y="17754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912655" y="3764385"/>
              <a:ext cx="142875" cy="85725"/>
            </a:xfrm>
            <a:custGeom>
              <a:avLst/>
              <a:gdLst>
                <a:gd name="connsiteX0" fmla="*/ 7144 w 142875"/>
                <a:gd name="connsiteY0" fmla="*/ 81810 h 85725"/>
                <a:gd name="connsiteX1" fmla="*/ 86487 w 142875"/>
                <a:gd name="connsiteY1" fmla="*/ 8277 h 85725"/>
                <a:gd name="connsiteX2" fmla="*/ 139446 w 142875"/>
                <a:gd name="connsiteY2" fmla="*/ 10372 h 85725"/>
                <a:gd name="connsiteX3" fmla="*/ 119920 w 142875"/>
                <a:gd name="connsiteY3" fmla="*/ 35995 h 85725"/>
                <a:gd name="connsiteX4" fmla="*/ 7144 w 142875"/>
                <a:gd name="connsiteY4" fmla="*/ 8181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85725">
                  <a:moveTo>
                    <a:pt x="7144" y="81810"/>
                  </a:moveTo>
                  <a:cubicBezTo>
                    <a:pt x="15621" y="44472"/>
                    <a:pt x="48578" y="13897"/>
                    <a:pt x="86487" y="8277"/>
                  </a:cubicBezTo>
                  <a:cubicBezTo>
                    <a:pt x="104013" y="5705"/>
                    <a:pt x="121920" y="7991"/>
                    <a:pt x="139446" y="10372"/>
                  </a:cubicBezTo>
                  <a:cubicBezTo>
                    <a:pt x="134303" y="19802"/>
                    <a:pt x="127730" y="28565"/>
                    <a:pt x="119920" y="35995"/>
                  </a:cubicBezTo>
                  <a:cubicBezTo>
                    <a:pt x="57341" y="95240"/>
                    <a:pt x="15811" y="83429"/>
                    <a:pt x="7144" y="818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889661" y="3928872"/>
              <a:ext cx="104775" cy="95250"/>
            </a:xfrm>
            <a:custGeom>
              <a:avLst/>
              <a:gdLst>
                <a:gd name="connsiteX0" fmla="*/ 7182 w 104775"/>
                <a:gd name="connsiteY0" fmla="*/ 94012 h 95250"/>
                <a:gd name="connsiteX1" fmla="*/ 56522 w 104775"/>
                <a:gd name="connsiteY1" fmla="*/ 16764 h 95250"/>
                <a:gd name="connsiteX2" fmla="*/ 100432 w 104775"/>
                <a:gd name="connsiteY2" fmla="*/ 7144 h 95250"/>
                <a:gd name="connsiteX3" fmla="*/ 89859 w 104775"/>
                <a:gd name="connsiteY3" fmla="*/ 32385 h 95250"/>
                <a:gd name="connsiteX4" fmla="*/ 7182 w 104775"/>
                <a:gd name="connsiteY4" fmla="*/ 9401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95250">
                  <a:moveTo>
                    <a:pt x="7182" y="94012"/>
                  </a:moveTo>
                  <a:cubicBezTo>
                    <a:pt x="6134" y="61532"/>
                    <a:pt x="26613" y="29432"/>
                    <a:pt x="56522" y="16764"/>
                  </a:cubicBezTo>
                  <a:cubicBezTo>
                    <a:pt x="70333" y="10858"/>
                    <a:pt x="85478" y="8954"/>
                    <a:pt x="100432" y="7144"/>
                  </a:cubicBezTo>
                  <a:cubicBezTo>
                    <a:pt x="98241" y="16002"/>
                    <a:pt x="94717" y="24575"/>
                    <a:pt x="89859" y="32385"/>
                  </a:cubicBezTo>
                  <a:cubicBezTo>
                    <a:pt x="51188" y="94298"/>
                    <a:pt x="14612" y="93536"/>
                    <a:pt x="7182" y="94012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941095" y="4193762"/>
              <a:ext cx="66675" cy="123825"/>
            </a:xfrm>
            <a:custGeom>
              <a:avLst/>
              <a:gdLst>
                <a:gd name="connsiteX0" fmla="*/ 15851 w 66675"/>
                <a:gd name="connsiteY0" fmla="*/ 125730 h 123825"/>
                <a:gd name="connsiteX1" fmla="*/ 27090 w 66675"/>
                <a:gd name="connsiteY1" fmla="*/ 34766 h 123825"/>
                <a:gd name="connsiteX2" fmla="*/ 62523 w 66675"/>
                <a:gd name="connsiteY2" fmla="*/ 7144 h 123825"/>
                <a:gd name="connsiteX3" fmla="*/ 63857 w 66675"/>
                <a:gd name="connsiteY3" fmla="*/ 34385 h 123825"/>
                <a:gd name="connsiteX4" fmla="*/ 15851 w 66675"/>
                <a:gd name="connsiteY4" fmla="*/ 12573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5851" y="125730"/>
                  </a:moveTo>
                  <a:cubicBezTo>
                    <a:pt x="897" y="96869"/>
                    <a:pt x="5564" y="59055"/>
                    <a:pt x="27090" y="34766"/>
                  </a:cubicBezTo>
                  <a:cubicBezTo>
                    <a:pt x="36996" y="23527"/>
                    <a:pt x="49855" y="15240"/>
                    <a:pt x="62523" y="7144"/>
                  </a:cubicBezTo>
                  <a:cubicBezTo>
                    <a:pt x="64333" y="16097"/>
                    <a:pt x="64905" y="25337"/>
                    <a:pt x="63857" y="34385"/>
                  </a:cubicBezTo>
                  <a:cubicBezTo>
                    <a:pt x="55761" y="107061"/>
                    <a:pt x="22328" y="122111"/>
                    <a:pt x="15851" y="12573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903286" y="4070795"/>
              <a:ext cx="66675" cy="123825"/>
            </a:xfrm>
            <a:custGeom>
              <a:avLst/>
              <a:gdLst>
                <a:gd name="connsiteX0" fmla="*/ 14036 w 66675"/>
                <a:gd name="connsiteY0" fmla="*/ 123158 h 123825"/>
                <a:gd name="connsiteX1" fmla="*/ 29943 w 66675"/>
                <a:gd name="connsiteY1" fmla="*/ 32861 h 123825"/>
                <a:gd name="connsiteX2" fmla="*/ 66804 w 66675"/>
                <a:gd name="connsiteY2" fmla="*/ 7144 h 123825"/>
                <a:gd name="connsiteX3" fmla="*/ 66709 w 66675"/>
                <a:gd name="connsiteY3" fmla="*/ 34480 h 123825"/>
                <a:gd name="connsiteX4" fmla="*/ 14036 w 66675"/>
                <a:gd name="connsiteY4" fmla="*/ 123158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4036" y="123158"/>
                  </a:moveTo>
                  <a:cubicBezTo>
                    <a:pt x="606" y="93631"/>
                    <a:pt x="7273" y="56102"/>
                    <a:pt x="29943" y="32861"/>
                  </a:cubicBezTo>
                  <a:cubicBezTo>
                    <a:pt x="40420" y="22098"/>
                    <a:pt x="53755" y="14573"/>
                    <a:pt x="66804" y="7144"/>
                  </a:cubicBezTo>
                  <a:cubicBezTo>
                    <a:pt x="68138" y="16192"/>
                    <a:pt x="68233" y="25432"/>
                    <a:pt x="66709" y="34480"/>
                  </a:cubicBezTo>
                  <a:cubicBezTo>
                    <a:pt x="54803" y="106489"/>
                    <a:pt x="20799" y="119825"/>
                    <a:pt x="14036" y="123158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 rot="275271" flipH="1">
            <a:off x="11061950" y="2697583"/>
            <a:ext cx="325851" cy="1076778"/>
            <a:chOff x="776659" y="3485864"/>
            <a:chExt cx="278871" cy="921532"/>
          </a:xfrm>
        </p:grpSpPr>
        <p:sp>
          <p:nvSpPr>
            <p:cNvPr id="70" name="任意多边形: 形状 69"/>
            <p:cNvSpPr/>
            <p:nvPr/>
          </p:nvSpPr>
          <p:spPr>
            <a:xfrm>
              <a:off x="886295" y="3588246"/>
              <a:ext cx="114300" cy="819150"/>
            </a:xfrm>
            <a:custGeom>
              <a:avLst/>
              <a:gdLst>
                <a:gd name="connsiteX0" fmla="*/ 103132 w 114300"/>
                <a:gd name="connsiteY0" fmla="*/ 10870 h 819150"/>
                <a:gd name="connsiteX1" fmla="*/ 17502 w 114300"/>
                <a:gd name="connsiteY1" fmla="*/ 323481 h 819150"/>
                <a:gd name="connsiteX2" fmla="*/ 8072 w 114300"/>
                <a:gd name="connsiteY2" fmla="*/ 484072 h 819150"/>
                <a:gd name="connsiteX3" fmla="*/ 33504 w 114300"/>
                <a:gd name="connsiteY3" fmla="*/ 639520 h 819150"/>
                <a:gd name="connsiteX4" fmla="*/ 92083 w 114300"/>
                <a:gd name="connsiteY4" fmla="*/ 808684 h 819150"/>
                <a:gd name="connsiteX5" fmla="*/ 102370 w 114300"/>
                <a:gd name="connsiteY5" fmla="*/ 805827 h 819150"/>
                <a:gd name="connsiteX6" fmla="*/ 19883 w 114300"/>
                <a:gd name="connsiteY6" fmla="*/ 501789 h 819150"/>
                <a:gd name="connsiteX7" fmla="*/ 58745 w 114300"/>
                <a:gd name="connsiteY7" fmla="*/ 187178 h 819150"/>
                <a:gd name="connsiteX8" fmla="*/ 113419 w 114300"/>
                <a:gd name="connsiteY8" fmla="*/ 13728 h 819150"/>
                <a:gd name="connsiteX9" fmla="*/ 103132 w 114300"/>
                <a:gd name="connsiteY9" fmla="*/ 10870 h 819150"/>
                <a:gd name="connsiteX10" fmla="*/ 103132 w 114300"/>
                <a:gd name="connsiteY10" fmla="*/ 1087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819150">
                  <a:moveTo>
                    <a:pt x="103132" y="10870"/>
                  </a:moveTo>
                  <a:cubicBezTo>
                    <a:pt x="68746" y="113264"/>
                    <a:pt x="34266" y="216420"/>
                    <a:pt x="17502" y="323481"/>
                  </a:cubicBezTo>
                  <a:cubicBezTo>
                    <a:pt x="9120" y="376535"/>
                    <a:pt x="5215" y="430351"/>
                    <a:pt x="8072" y="484072"/>
                  </a:cubicBezTo>
                  <a:cubicBezTo>
                    <a:pt x="10834" y="536650"/>
                    <a:pt x="20074" y="588657"/>
                    <a:pt x="33504" y="639520"/>
                  </a:cubicBezTo>
                  <a:cubicBezTo>
                    <a:pt x="48744" y="697337"/>
                    <a:pt x="69318" y="753535"/>
                    <a:pt x="92083" y="808684"/>
                  </a:cubicBezTo>
                  <a:cubicBezTo>
                    <a:pt x="94654" y="814971"/>
                    <a:pt x="105037" y="812209"/>
                    <a:pt x="102370" y="805827"/>
                  </a:cubicBezTo>
                  <a:cubicBezTo>
                    <a:pt x="62269" y="708672"/>
                    <a:pt x="28360" y="607231"/>
                    <a:pt x="19883" y="501789"/>
                  </a:cubicBezTo>
                  <a:cubicBezTo>
                    <a:pt x="11311" y="395394"/>
                    <a:pt x="30361" y="289381"/>
                    <a:pt x="58745" y="187178"/>
                  </a:cubicBezTo>
                  <a:cubicBezTo>
                    <a:pt x="74938" y="128694"/>
                    <a:pt x="94178" y="71164"/>
                    <a:pt x="113419" y="13728"/>
                  </a:cubicBezTo>
                  <a:cubicBezTo>
                    <a:pt x="115609" y="7156"/>
                    <a:pt x="105322" y="4298"/>
                    <a:pt x="103132" y="10870"/>
                  </a:cubicBezTo>
                  <a:lnTo>
                    <a:pt x="103132" y="10870"/>
                  </a:lnTo>
                  <a:close/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951434" y="3485864"/>
              <a:ext cx="66675" cy="200025"/>
            </a:xfrm>
            <a:custGeom>
              <a:avLst/>
              <a:gdLst>
                <a:gd name="connsiteX0" fmla="*/ 17895 w 66675"/>
                <a:gd name="connsiteY0" fmla="*/ 196691 h 200025"/>
                <a:gd name="connsiteX1" fmla="*/ 67806 w 66675"/>
                <a:gd name="connsiteY1" fmla="*/ 91535 h 200025"/>
                <a:gd name="connsiteX2" fmla="*/ 65234 w 66675"/>
                <a:gd name="connsiteY2" fmla="*/ 7144 h 200025"/>
                <a:gd name="connsiteX3" fmla="*/ 15895 w 66675"/>
                <a:gd name="connsiteY3" fmla="*/ 96774 h 200025"/>
                <a:gd name="connsiteX4" fmla="*/ 17895 w 66675"/>
                <a:gd name="connsiteY4" fmla="*/ 196691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00025">
                  <a:moveTo>
                    <a:pt x="17895" y="196691"/>
                  </a:moveTo>
                  <a:cubicBezTo>
                    <a:pt x="49709" y="164211"/>
                    <a:pt x="65996" y="136970"/>
                    <a:pt x="67806" y="91535"/>
                  </a:cubicBezTo>
                  <a:cubicBezTo>
                    <a:pt x="68949" y="63341"/>
                    <a:pt x="63615" y="35242"/>
                    <a:pt x="65234" y="7144"/>
                  </a:cubicBezTo>
                  <a:cubicBezTo>
                    <a:pt x="46184" y="35528"/>
                    <a:pt x="26944" y="64389"/>
                    <a:pt x="15895" y="96774"/>
                  </a:cubicBezTo>
                  <a:cubicBezTo>
                    <a:pt x="4941" y="129159"/>
                    <a:pt x="2846" y="166021"/>
                    <a:pt x="17895" y="196691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813024" y="3736181"/>
              <a:ext cx="95250" cy="180975"/>
            </a:xfrm>
            <a:custGeom>
              <a:avLst/>
              <a:gdLst>
                <a:gd name="connsiteX0" fmla="*/ 96298 w 95250"/>
                <a:gd name="connsiteY0" fmla="*/ 181070 h 180975"/>
                <a:gd name="connsiteX1" fmla="*/ 64675 w 95250"/>
                <a:gd name="connsiteY1" fmla="*/ 69056 h 180975"/>
                <a:gd name="connsiteX2" fmla="*/ 7144 w 95250"/>
                <a:gd name="connsiteY2" fmla="*/ 7144 h 180975"/>
                <a:gd name="connsiteX3" fmla="*/ 28956 w 95250"/>
                <a:gd name="connsiteY3" fmla="*/ 107061 h 180975"/>
                <a:gd name="connsiteX4" fmla="*/ 96298 w 95250"/>
                <a:gd name="connsiteY4" fmla="*/ 18107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80975">
                  <a:moveTo>
                    <a:pt x="96298" y="181070"/>
                  </a:moveTo>
                  <a:cubicBezTo>
                    <a:pt x="98965" y="135636"/>
                    <a:pt x="93250" y="104489"/>
                    <a:pt x="64675" y="69056"/>
                  </a:cubicBezTo>
                  <a:cubicBezTo>
                    <a:pt x="47053" y="47149"/>
                    <a:pt x="24479" y="29337"/>
                    <a:pt x="7144" y="7144"/>
                  </a:cubicBezTo>
                  <a:cubicBezTo>
                    <a:pt x="11525" y="41053"/>
                    <a:pt x="16002" y="75438"/>
                    <a:pt x="28956" y="107061"/>
                  </a:cubicBezTo>
                  <a:cubicBezTo>
                    <a:pt x="42005" y="138779"/>
                    <a:pt x="64770" y="167926"/>
                    <a:pt x="96298" y="18107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810356" y="3962495"/>
              <a:ext cx="95250" cy="152400"/>
            </a:xfrm>
            <a:custGeom>
              <a:avLst/>
              <a:gdLst>
                <a:gd name="connsiteX0" fmla="*/ 91821 w 95250"/>
                <a:gd name="connsiteY0" fmla="*/ 152210 h 152400"/>
                <a:gd name="connsiteX1" fmla="*/ 59436 w 95250"/>
                <a:gd name="connsiteY1" fmla="*/ 57531 h 152400"/>
                <a:gd name="connsiteX2" fmla="*/ 7144 w 95250"/>
                <a:gd name="connsiteY2" fmla="*/ 7144 h 152400"/>
                <a:gd name="connsiteX3" fmla="*/ 30575 w 95250"/>
                <a:gd name="connsiteY3" fmla="*/ 91916 h 152400"/>
                <a:gd name="connsiteX4" fmla="*/ 91821 w 95250"/>
                <a:gd name="connsiteY4" fmla="*/ 15221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52400">
                  <a:moveTo>
                    <a:pt x="91821" y="152210"/>
                  </a:moveTo>
                  <a:cubicBezTo>
                    <a:pt x="91916" y="113157"/>
                    <a:pt x="85534" y="86582"/>
                    <a:pt x="59436" y="57531"/>
                  </a:cubicBezTo>
                  <a:cubicBezTo>
                    <a:pt x="43244" y="39529"/>
                    <a:pt x="23051" y="25337"/>
                    <a:pt x="7144" y="7144"/>
                  </a:cubicBezTo>
                  <a:cubicBezTo>
                    <a:pt x="12478" y="36004"/>
                    <a:pt x="17907" y="65342"/>
                    <a:pt x="30575" y="91916"/>
                  </a:cubicBezTo>
                  <a:cubicBezTo>
                    <a:pt x="43244" y="118491"/>
                    <a:pt x="64103" y="142399"/>
                    <a:pt x="91821" y="1522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824334" y="4280147"/>
              <a:ext cx="142875" cy="85725"/>
            </a:xfrm>
            <a:custGeom>
              <a:avLst/>
              <a:gdLst>
                <a:gd name="connsiteX0" fmla="*/ 144995 w 142875"/>
                <a:gd name="connsiteY0" fmla="*/ 77636 h 85725"/>
                <a:gd name="connsiteX1" fmla="*/ 65937 w 142875"/>
                <a:gd name="connsiteY1" fmla="*/ 16295 h 85725"/>
                <a:gd name="connsiteX2" fmla="*/ 14407 w 142875"/>
                <a:gd name="connsiteY2" fmla="*/ 7246 h 85725"/>
                <a:gd name="connsiteX3" fmla="*/ 8978 w 142875"/>
                <a:gd name="connsiteY3" fmla="*/ 17724 h 85725"/>
                <a:gd name="connsiteX4" fmla="*/ 60794 w 142875"/>
                <a:gd name="connsiteY4" fmla="*/ 60872 h 85725"/>
                <a:gd name="connsiteX5" fmla="*/ 144995 w 142875"/>
                <a:gd name="connsiteY5" fmla="*/ 7763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85725">
                  <a:moveTo>
                    <a:pt x="144995" y="77636"/>
                  </a:moveTo>
                  <a:cubicBezTo>
                    <a:pt x="123659" y="44870"/>
                    <a:pt x="103751" y="26201"/>
                    <a:pt x="65937" y="16295"/>
                  </a:cubicBezTo>
                  <a:cubicBezTo>
                    <a:pt x="49078" y="11818"/>
                    <a:pt x="31552" y="10199"/>
                    <a:pt x="14407" y="7246"/>
                  </a:cubicBezTo>
                  <a:cubicBezTo>
                    <a:pt x="8501" y="6198"/>
                    <a:pt x="4691" y="13437"/>
                    <a:pt x="8978" y="17724"/>
                  </a:cubicBezTo>
                  <a:cubicBezTo>
                    <a:pt x="24884" y="33821"/>
                    <a:pt x="41458" y="49156"/>
                    <a:pt x="60794" y="60872"/>
                  </a:cubicBezTo>
                  <a:cubicBezTo>
                    <a:pt x="85844" y="76017"/>
                    <a:pt x="116420" y="84589"/>
                    <a:pt x="144995" y="7763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776659" y="4159853"/>
              <a:ext cx="152400" cy="66675"/>
            </a:xfrm>
            <a:custGeom>
              <a:avLst/>
              <a:gdLst>
                <a:gd name="connsiteX0" fmla="*/ 147045 w 152400"/>
                <a:gd name="connsiteY0" fmla="*/ 53055 h 66675"/>
                <a:gd name="connsiteX1" fmla="*/ 57796 w 152400"/>
                <a:gd name="connsiteY1" fmla="*/ 7906 h 66675"/>
                <a:gd name="connsiteX2" fmla="*/ 28363 w 152400"/>
                <a:gd name="connsiteY2" fmla="*/ 8001 h 66675"/>
                <a:gd name="connsiteX3" fmla="*/ 7789 w 152400"/>
                <a:gd name="connsiteY3" fmla="*/ 13526 h 66675"/>
                <a:gd name="connsiteX4" fmla="*/ 23982 w 152400"/>
                <a:gd name="connsiteY4" fmla="*/ 34290 h 66675"/>
                <a:gd name="connsiteX5" fmla="*/ 61129 w 152400"/>
                <a:gd name="connsiteY5" fmla="*/ 52578 h 66675"/>
                <a:gd name="connsiteX6" fmla="*/ 147045 w 152400"/>
                <a:gd name="connsiteY6" fmla="*/ 530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66675">
                  <a:moveTo>
                    <a:pt x="147045" y="53055"/>
                  </a:moveTo>
                  <a:cubicBezTo>
                    <a:pt x="119803" y="24956"/>
                    <a:pt x="96753" y="10478"/>
                    <a:pt x="57796" y="7906"/>
                  </a:cubicBezTo>
                  <a:cubicBezTo>
                    <a:pt x="48366" y="7335"/>
                    <a:pt x="37698" y="6477"/>
                    <a:pt x="28363" y="8001"/>
                  </a:cubicBezTo>
                  <a:cubicBezTo>
                    <a:pt x="23887" y="8763"/>
                    <a:pt x="10075" y="9906"/>
                    <a:pt x="7789" y="13526"/>
                  </a:cubicBezTo>
                  <a:cubicBezTo>
                    <a:pt x="3789" y="20193"/>
                    <a:pt x="19505" y="31719"/>
                    <a:pt x="23982" y="34290"/>
                  </a:cubicBezTo>
                  <a:cubicBezTo>
                    <a:pt x="35793" y="41434"/>
                    <a:pt x="48175" y="47816"/>
                    <a:pt x="61129" y="52578"/>
                  </a:cubicBezTo>
                  <a:cubicBezTo>
                    <a:pt x="88657" y="62770"/>
                    <a:pt x="120280" y="65342"/>
                    <a:pt x="147045" y="53055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902613" y="3604927"/>
              <a:ext cx="47625" cy="180975"/>
            </a:xfrm>
            <a:custGeom>
              <a:avLst/>
              <a:gdLst>
                <a:gd name="connsiteX0" fmla="*/ 33949 w 47625"/>
                <a:gd name="connsiteY0" fmla="*/ 177546 h 180975"/>
                <a:gd name="connsiteX1" fmla="*/ 38807 w 47625"/>
                <a:gd name="connsiteY1" fmla="*/ 82010 h 180975"/>
                <a:gd name="connsiteX2" fmla="*/ 10804 w 47625"/>
                <a:gd name="connsiteY2" fmla="*/ 7144 h 180975"/>
                <a:gd name="connsiteX3" fmla="*/ 7184 w 47625"/>
                <a:gd name="connsiteY3" fmla="*/ 84296 h 180975"/>
                <a:gd name="connsiteX4" fmla="*/ 33949 w 47625"/>
                <a:gd name="connsiteY4" fmla="*/ 17754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180975">
                  <a:moveTo>
                    <a:pt x="33949" y="177546"/>
                  </a:moveTo>
                  <a:cubicBezTo>
                    <a:pt x="44141" y="147256"/>
                    <a:pt x="47856" y="112585"/>
                    <a:pt x="38807" y="82010"/>
                  </a:cubicBezTo>
                  <a:cubicBezTo>
                    <a:pt x="31187" y="56388"/>
                    <a:pt x="17185" y="33052"/>
                    <a:pt x="10804" y="7144"/>
                  </a:cubicBezTo>
                  <a:cubicBezTo>
                    <a:pt x="8137" y="32766"/>
                    <a:pt x="6898" y="58579"/>
                    <a:pt x="7184" y="84296"/>
                  </a:cubicBezTo>
                  <a:cubicBezTo>
                    <a:pt x="7470" y="117348"/>
                    <a:pt x="11470" y="153162"/>
                    <a:pt x="33949" y="17754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912655" y="3764385"/>
              <a:ext cx="142875" cy="85725"/>
            </a:xfrm>
            <a:custGeom>
              <a:avLst/>
              <a:gdLst>
                <a:gd name="connsiteX0" fmla="*/ 7144 w 142875"/>
                <a:gd name="connsiteY0" fmla="*/ 81810 h 85725"/>
                <a:gd name="connsiteX1" fmla="*/ 86487 w 142875"/>
                <a:gd name="connsiteY1" fmla="*/ 8277 h 85725"/>
                <a:gd name="connsiteX2" fmla="*/ 139446 w 142875"/>
                <a:gd name="connsiteY2" fmla="*/ 10372 h 85725"/>
                <a:gd name="connsiteX3" fmla="*/ 119920 w 142875"/>
                <a:gd name="connsiteY3" fmla="*/ 35995 h 85725"/>
                <a:gd name="connsiteX4" fmla="*/ 7144 w 142875"/>
                <a:gd name="connsiteY4" fmla="*/ 8181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85725">
                  <a:moveTo>
                    <a:pt x="7144" y="81810"/>
                  </a:moveTo>
                  <a:cubicBezTo>
                    <a:pt x="15621" y="44472"/>
                    <a:pt x="48578" y="13897"/>
                    <a:pt x="86487" y="8277"/>
                  </a:cubicBezTo>
                  <a:cubicBezTo>
                    <a:pt x="104013" y="5705"/>
                    <a:pt x="121920" y="7991"/>
                    <a:pt x="139446" y="10372"/>
                  </a:cubicBezTo>
                  <a:cubicBezTo>
                    <a:pt x="134303" y="19802"/>
                    <a:pt x="127730" y="28565"/>
                    <a:pt x="119920" y="35995"/>
                  </a:cubicBezTo>
                  <a:cubicBezTo>
                    <a:pt x="57341" y="95240"/>
                    <a:pt x="15811" y="83429"/>
                    <a:pt x="7144" y="818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889661" y="3928872"/>
              <a:ext cx="104775" cy="95250"/>
            </a:xfrm>
            <a:custGeom>
              <a:avLst/>
              <a:gdLst>
                <a:gd name="connsiteX0" fmla="*/ 7182 w 104775"/>
                <a:gd name="connsiteY0" fmla="*/ 94012 h 95250"/>
                <a:gd name="connsiteX1" fmla="*/ 56522 w 104775"/>
                <a:gd name="connsiteY1" fmla="*/ 16764 h 95250"/>
                <a:gd name="connsiteX2" fmla="*/ 100432 w 104775"/>
                <a:gd name="connsiteY2" fmla="*/ 7144 h 95250"/>
                <a:gd name="connsiteX3" fmla="*/ 89859 w 104775"/>
                <a:gd name="connsiteY3" fmla="*/ 32385 h 95250"/>
                <a:gd name="connsiteX4" fmla="*/ 7182 w 104775"/>
                <a:gd name="connsiteY4" fmla="*/ 9401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95250">
                  <a:moveTo>
                    <a:pt x="7182" y="94012"/>
                  </a:moveTo>
                  <a:cubicBezTo>
                    <a:pt x="6134" y="61532"/>
                    <a:pt x="26613" y="29432"/>
                    <a:pt x="56522" y="16764"/>
                  </a:cubicBezTo>
                  <a:cubicBezTo>
                    <a:pt x="70333" y="10858"/>
                    <a:pt x="85478" y="8954"/>
                    <a:pt x="100432" y="7144"/>
                  </a:cubicBezTo>
                  <a:cubicBezTo>
                    <a:pt x="98241" y="16002"/>
                    <a:pt x="94717" y="24575"/>
                    <a:pt x="89859" y="32385"/>
                  </a:cubicBezTo>
                  <a:cubicBezTo>
                    <a:pt x="51188" y="94298"/>
                    <a:pt x="14612" y="93536"/>
                    <a:pt x="7182" y="94012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941095" y="4193762"/>
              <a:ext cx="66675" cy="123825"/>
            </a:xfrm>
            <a:custGeom>
              <a:avLst/>
              <a:gdLst>
                <a:gd name="connsiteX0" fmla="*/ 15851 w 66675"/>
                <a:gd name="connsiteY0" fmla="*/ 125730 h 123825"/>
                <a:gd name="connsiteX1" fmla="*/ 27090 w 66675"/>
                <a:gd name="connsiteY1" fmla="*/ 34766 h 123825"/>
                <a:gd name="connsiteX2" fmla="*/ 62523 w 66675"/>
                <a:gd name="connsiteY2" fmla="*/ 7144 h 123825"/>
                <a:gd name="connsiteX3" fmla="*/ 63857 w 66675"/>
                <a:gd name="connsiteY3" fmla="*/ 34385 h 123825"/>
                <a:gd name="connsiteX4" fmla="*/ 15851 w 66675"/>
                <a:gd name="connsiteY4" fmla="*/ 12573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5851" y="125730"/>
                  </a:moveTo>
                  <a:cubicBezTo>
                    <a:pt x="897" y="96869"/>
                    <a:pt x="5564" y="59055"/>
                    <a:pt x="27090" y="34766"/>
                  </a:cubicBezTo>
                  <a:cubicBezTo>
                    <a:pt x="36996" y="23527"/>
                    <a:pt x="49855" y="15240"/>
                    <a:pt x="62523" y="7144"/>
                  </a:cubicBezTo>
                  <a:cubicBezTo>
                    <a:pt x="64333" y="16097"/>
                    <a:pt x="64905" y="25337"/>
                    <a:pt x="63857" y="34385"/>
                  </a:cubicBezTo>
                  <a:cubicBezTo>
                    <a:pt x="55761" y="107061"/>
                    <a:pt x="22328" y="122111"/>
                    <a:pt x="15851" y="12573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903286" y="4070795"/>
              <a:ext cx="66675" cy="123825"/>
            </a:xfrm>
            <a:custGeom>
              <a:avLst/>
              <a:gdLst>
                <a:gd name="connsiteX0" fmla="*/ 14036 w 66675"/>
                <a:gd name="connsiteY0" fmla="*/ 123158 h 123825"/>
                <a:gd name="connsiteX1" fmla="*/ 29943 w 66675"/>
                <a:gd name="connsiteY1" fmla="*/ 32861 h 123825"/>
                <a:gd name="connsiteX2" fmla="*/ 66804 w 66675"/>
                <a:gd name="connsiteY2" fmla="*/ 7144 h 123825"/>
                <a:gd name="connsiteX3" fmla="*/ 66709 w 66675"/>
                <a:gd name="connsiteY3" fmla="*/ 34480 h 123825"/>
                <a:gd name="connsiteX4" fmla="*/ 14036 w 66675"/>
                <a:gd name="connsiteY4" fmla="*/ 123158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4036" y="123158"/>
                  </a:moveTo>
                  <a:cubicBezTo>
                    <a:pt x="606" y="93631"/>
                    <a:pt x="7273" y="56102"/>
                    <a:pt x="29943" y="32861"/>
                  </a:cubicBezTo>
                  <a:cubicBezTo>
                    <a:pt x="40420" y="22098"/>
                    <a:pt x="53755" y="14573"/>
                    <a:pt x="66804" y="7144"/>
                  </a:cubicBezTo>
                  <a:cubicBezTo>
                    <a:pt x="68138" y="16192"/>
                    <a:pt x="68233" y="25432"/>
                    <a:pt x="66709" y="34480"/>
                  </a:cubicBezTo>
                  <a:cubicBezTo>
                    <a:pt x="54803" y="106489"/>
                    <a:pt x="20799" y="119825"/>
                    <a:pt x="14036" y="123158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 rot="21324729">
            <a:off x="649982" y="2697583"/>
            <a:ext cx="325851" cy="1076778"/>
            <a:chOff x="776659" y="3485864"/>
            <a:chExt cx="278871" cy="921532"/>
          </a:xfrm>
        </p:grpSpPr>
        <p:sp>
          <p:nvSpPr>
            <p:cNvPr id="58" name="任意多边形: 形状 57"/>
            <p:cNvSpPr/>
            <p:nvPr/>
          </p:nvSpPr>
          <p:spPr>
            <a:xfrm>
              <a:off x="886295" y="3588246"/>
              <a:ext cx="114300" cy="819150"/>
            </a:xfrm>
            <a:custGeom>
              <a:avLst/>
              <a:gdLst>
                <a:gd name="connsiteX0" fmla="*/ 103132 w 114300"/>
                <a:gd name="connsiteY0" fmla="*/ 10870 h 819150"/>
                <a:gd name="connsiteX1" fmla="*/ 17502 w 114300"/>
                <a:gd name="connsiteY1" fmla="*/ 323481 h 819150"/>
                <a:gd name="connsiteX2" fmla="*/ 8072 w 114300"/>
                <a:gd name="connsiteY2" fmla="*/ 484072 h 819150"/>
                <a:gd name="connsiteX3" fmla="*/ 33504 w 114300"/>
                <a:gd name="connsiteY3" fmla="*/ 639520 h 819150"/>
                <a:gd name="connsiteX4" fmla="*/ 92083 w 114300"/>
                <a:gd name="connsiteY4" fmla="*/ 808684 h 819150"/>
                <a:gd name="connsiteX5" fmla="*/ 102370 w 114300"/>
                <a:gd name="connsiteY5" fmla="*/ 805827 h 819150"/>
                <a:gd name="connsiteX6" fmla="*/ 19883 w 114300"/>
                <a:gd name="connsiteY6" fmla="*/ 501789 h 819150"/>
                <a:gd name="connsiteX7" fmla="*/ 58745 w 114300"/>
                <a:gd name="connsiteY7" fmla="*/ 187178 h 819150"/>
                <a:gd name="connsiteX8" fmla="*/ 113419 w 114300"/>
                <a:gd name="connsiteY8" fmla="*/ 13728 h 819150"/>
                <a:gd name="connsiteX9" fmla="*/ 103132 w 114300"/>
                <a:gd name="connsiteY9" fmla="*/ 10870 h 819150"/>
                <a:gd name="connsiteX10" fmla="*/ 103132 w 114300"/>
                <a:gd name="connsiteY10" fmla="*/ 1087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819150">
                  <a:moveTo>
                    <a:pt x="103132" y="10870"/>
                  </a:moveTo>
                  <a:cubicBezTo>
                    <a:pt x="68746" y="113264"/>
                    <a:pt x="34266" y="216420"/>
                    <a:pt x="17502" y="323481"/>
                  </a:cubicBezTo>
                  <a:cubicBezTo>
                    <a:pt x="9120" y="376535"/>
                    <a:pt x="5215" y="430351"/>
                    <a:pt x="8072" y="484072"/>
                  </a:cubicBezTo>
                  <a:cubicBezTo>
                    <a:pt x="10834" y="536650"/>
                    <a:pt x="20074" y="588657"/>
                    <a:pt x="33504" y="639520"/>
                  </a:cubicBezTo>
                  <a:cubicBezTo>
                    <a:pt x="48744" y="697337"/>
                    <a:pt x="69318" y="753535"/>
                    <a:pt x="92083" y="808684"/>
                  </a:cubicBezTo>
                  <a:cubicBezTo>
                    <a:pt x="94654" y="814971"/>
                    <a:pt x="105037" y="812209"/>
                    <a:pt x="102370" y="805827"/>
                  </a:cubicBezTo>
                  <a:cubicBezTo>
                    <a:pt x="62269" y="708672"/>
                    <a:pt x="28360" y="607231"/>
                    <a:pt x="19883" y="501789"/>
                  </a:cubicBezTo>
                  <a:cubicBezTo>
                    <a:pt x="11311" y="395394"/>
                    <a:pt x="30361" y="289381"/>
                    <a:pt x="58745" y="187178"/>
                  </a:cubicBezTo>
                  <a:cubicBezTo>
                    <a:pt x="74938" y="128694"/>
                    <a:pt x="94178" y="71164"/>
                    <a:pt x="113419" y="13728"/>
                  </a:cubicBezTo>
                  <a:cubicBezTo>
                    <a:pt x="115609" y="7156"/>
                    <a:pt x="105322" y="4298"/>
                    <a:pt x="103132" y="10870"/>
                  </a:cubicBezTo>
                  <a:lnTo>
                    <a:pt x="103132" y="10870"/>
                  </a:lnTo>
                  <a:close/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951434" y="3485864"/>
              <a:ext cx="66675" cy="200025"/>
            </a:xfrm>
            <a:custGeom>
              <a:avLst/>
              <a:gdLst>
                <a:gd name="connsiteX0" fmla="*/ 17895 w 66675"/>
                <a:gd name="connsiteY0" fmla="*/ 196691 h 200025"/>
                <a:gd name="connsiteX1" fmla="*/ 67806 w 66675"/>
                <a:gd name="connsiteY1" fmla="*/ 91535 h 200025"/>
                <a:gd name="connsiteX2" fmla="*/ 65234 w 66675"/>
                <a:gd name="connsiteY2" fmla="*/ 7144 h 200025"/>
                <a:gd name="connsiteX3" fmla="*/ 15895 w 66675"/>
                <a:gd name="connsiteY3" fmla="*/ 96774 h 200025"/>
                <a:gd name="connsiteX4" fmla="*/ 17895 w 66675"/>
                <a:gd name="connsiteY4" fmla="*/ 196691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00025">
                  <a:moveTo>
                    <a:pt x="17895" y="196691"/>
                  </a:moveTo>
                  <a:cubicBezTo>
                    <a:pt x="49709" y="164211"/>
                    <a:pt x="65996" y="136970"/>
                    <a:pt x="67806" y="91535"/>
                  </a:cubicBezTo>
                  <a:cubicBezTo>
                    <a:pt x="68949" y="63341"/>
                    <a:pt x="63615" y="35242"/>
                    <a:pt x="65234" y="7144"/>
                  </a:cubicBezTo>
                  <a:cubicBezTo>
                    <a:pt x="46184" y="35528"/>
                    <a:pt x="26944" y="64389"/>
                    <a:pt x="15895" y="96774"/>
                  </a:cubicBezTo>
                  <a:cubicBezTo>
                    <a:pt x="4941" y="129159"/>
                    <a:pt x="2846" y="166021"/>
                    <a:pt x="17895" y="196691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813024" y="3736181"/>
              <a:ext cx="95250" cy="180975"/>
            </a:xfrm>
            <a:custGeom>
              <a:avLst/>
              <a:gdLst>
                <a:gd name="connsiteX0" fmla="*/ 96298 w 95250"/>
                <a:gd name="connsiteY0" fmla="*/ 181070 h 180975"/>
                <a:gd name="connsiteX1" fmla="*/ 64675 w 95250"/>
                <a:gd name="connsiteY1" fmla="*/ 69056 h 180975"/>
                <a:gd name="connsiteX2" fmla="*/ 7144 w 95250"/>
                <a:gd name="connsiteY2" fmla="*/ 7144 h 180975"/>
                <a:gd name="connsiteX3" fmla="*/ 28956 w 95250"/>
                <a:gd name="connsiteY3" fmla="*/ 107061 h 180975"/>
                <a:gd name="connsiteX4" fmla="*/ 96298 w 95250"/>
                <a:gd name="connsiteY4" fmla="*/ 18107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80975">
                  <a:moveTo>
                    <a:pt x="96298" y="181070"/>
                  </a:moveTo>
                  <a:cubicBezTo>
                    <a:pt x="98965" y="135636"/>
                    <a:pt x="93250" y="104489"/>
                    <a:pt x="64675" y="69056"/>
                  </a:cubicBezTo>
                  <a:cubicBezTo>
                    <a:pt x="47053" y="47149"/>
                    <a:pt x="24479" y="29337"/>
                    <a:pt x="7144" y="7144"/>
                  </a:cubicBezTo>
                  <a:cubicBezTo>
                    <a:pt x="11525" y="41053"/>
                    <a:pt x="16002" y="75438"/>
                    <a:pt x="28956" y="107061"/>
                  </a:cubicBezTo>
                  <a:cubicBezTo>
                    <a:pt x="42005" y="138779"/>
                    <a:pt x="64770" y="167926"/>
                    <a:pt x="96298" y="18107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810356" y="3962495"/>
              <a:ext cx="95250" cy="152400"/>
            </a:xfrm>
            <a:custGeom>
              <a:avLst/>
              <a:gdLst>
                <a:gd name="connsiteX0" fmla="*/ 91821 w 95250"/>
                <a:gd name="connsiteY0" fmla="*/ 152210 h 152400"/>
                <a:gd name="connsiteX1" fmla="*/ 59436 w 95250"/>
                <a:gd name="connsiteY1" fmla="*/ 57531 h 152400"/>
                <a:gd name="connsiteX2" fmla="*/ 7144 w 95250"/>
                <a:gd name="connsiteY2" fmla="*/ 7144 h 152400"/>
                <a:gd name="connsiteX3" fmla="*/ 30575 w 95250"/>
                <a:gd name="connsiteY3" fmla="*/ 91916 h 152400"/>
                <a:gd name="connsiteX4" fmla="*/ 91821 w 95250"/>
                <a:gd name="connsiteY4" fmla="*/ 15221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52400">
                  <a:moveTo>
                    <a:pt x="91821" y="152210"/>
                  </a:moveTo>
                  <a:cubicBezTo>
                    <a:pt x="91916" y="113157"/>
                    <a:pt x="85534" y="86582"/>
                    <a:pt x="59436" y="57531"/>
                  </a:cubicBezTo>
                  <a:cubicBezTo>
                    <a:pt x="43244" y="39529"/>
                    <a:pt x="23051" y="25337"/>
                    <a:pt x="7144" y="7144"/>
                  </a:cubicBezTo>
                  <a:cubicBezTo>
                    <a:pt x="12478" y="36004"/>
                    <a:pt x="17907" y="65342"/>
                    <a:pt x="30575" y="91916"/>
                  </a:cubicBezTo>
                  <a:cubicBezTo>
                    <a:pt x="43244" y="118491"/>
                    <a:pt x="64103" y="142399"/>
                    <a:pt x="91821" y="1522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824334" y="4280147"/>
              <a:ext cx="142875" cy="85725"/>
            </a:xfrm>
            <a:custGeom>
              <a:avLst/>
              <a:gdLst>
                <a:gd name="connsiteX0" fmla="*/ 144995 w 142875"/>
                <a:gd name="connsiteY0" fmla="*/ 77636 h 85725"/>
                <a:gd name="connsiteX1" fmla="*/ 65937 w 142875"/>
                <a:gd name="connsiteY1" fmla="*/ 16295 h 85725"/>
                <a:gd name="connsiteX2" fmla="*/ 14407 w 142875"/>
                <a:gd name="connsiteY2" fmla="*/ 7246 h 85725"/>
                <a:gd name="connsiteX3" fmla="*/ 8978 w 142875"/>
                <a:gd name="connsiteY3" fmla="*/ 17724 h 85725"/>
                <a:gd name="connsiteX4" fmla="*/ 60794 w 142875"/>
                <a:gd name="connsiteY4" fmla="*/ 60872 h 85725"/>
                <a:gd name="connsiteX5" fmla="*/ 144995 w 142875"/>
                <a:gd name="connsiteY5" fmla="*/ 7763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85725">
                  <a:moveTo>
                    <a:pt x="144995" y="77636"/>
                  </a:moveTo>
                  <a:cubicBezTo>
                    <a:pt x="123659" y="44870"/>
                    <a:pt x="103751" y="26201"/>
                    <a:pt x="65937" y="16295"/>
                  </a:cubicBezTo>
                  <a:cubicBezTo>
                    <a:pt x="49078" y="11818"/>
                    <a:pt x="31552" y="10199"/>
                    <a:pt x="14407" y="7246"/>
                  </a:cubicBezTo>
                  <a:cubicBezTo>
                    <a:pt x="8501" y="6198"/>
                    <a:pt x="4691" y="13437"/>
                    <a:pt x="8978" y="17724"/>
                  </a:cubicBezTo>
                  <a:cubicBezTo>
                    <a:pt x="24884" y="33821"/>
                    <a:pt x="41458" y="49156"/>
                    <a:pt x="60794" y="60872"/>
                  </a:cubicBezTo>
                  <a:cubicBezTo>
                    <a:pt x="85844" y="76017"/>
                    <a:pt x="116420" y="84589"/>
                    <a:pt x="144995" y="7763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776659" y="4159853"/>
              <a:ext cx="152400" cy="66675"/>
            </a:xfrm>
            <a:custGeom>
              <a:avLst/>
              <a:gdLst>
                <a:gd name="connsiteX0" fmla="*/ 147045 w 152400"/>
                <a:gd name="connsiteY0" fmla="*/ 53055 h 66675"/>
                <a:gd name="connsiteX1" fmla="*/ 57796 w 152400"/>
                <a:gd name="connsiteY1" fmla="*/ 7906 h 66675"/>
                <a:gd name="connsiteX2" fmla="*/ 28363 w 152400"/>
                <a:gd name="connsiteY2" fmla="*/ 8001 h 66675"/>
                <a:gd name="connsiteX3" fmla="*/ 7789 w 152400"/>
                <a:gd name="connsiteY3" fmla="*/ 13526 h 66675"/>
                <a:gd name="connsiteX4" fmla="*/ 23982 w 152400"/>
                <a:gd name="connsiteY4" fmla="*/ 34290 h 66675"/>
                <a:gd name="connsiteX5" fmla="*/ 61129 w 152400"/>
                <a:gd name="connsiteY5" fmla="*/ 52578 h 66675"/>
                <a:gd name="connsiteX6" fmla="*/ 147045 w 152400"/>
                <a:gd name="connsiteY6" fmla="*/ 530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66675">
                  <a:moveTo>
                    <a:pt x="147045" y="53055"/>
                  </a:moveTo>
                  <a:cubicBezTo>
                    <a:pt x="119803" y="24956"/>
                    <a:pt x="96753" y="10478"/>
                    <a:pt x="57796" y="7906"/>
                  </a:cubicBezTo>
                  <a:cubicBezTo>
                    <a:pt x="48366" y="7335"/>
                    <a:pt x="37698" y="6477"/>
                    <a:pt x="28363" y="8001"/>
                  </a:cubicBezTo>
                  <a:cubicBezTo>
                    <a:pt x="23887" y="8763"/>
                    <a:pt x="10075" y="9906"/>
                    <a:pt x="7789" y="13526"/>
                  </a:cubicBezTo>
                  <a:cubicBezTo>
                    <a:pt x="3789" y="20193"/>
                    <a:pt x="19505" y="31719"/>
                    <a:pt x="23982" y="34290"/>
                  </a:cubicBezTo>
                  <a:cubicBezTo>
                    <a:pt x="35793" y="41434"/>
                    <a:pt x="48175" y="47816"/>
                    <a:pt x="61129" y="52578"/>
                  </a:cubicBezTo>
                  <a:cubicBezTo>
                    <a:pt x="88657" y="62770"/>
                    <a:pt x="120280" y="65342"/>
                    <a:pt x="147045" y="53055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902613" y="3604927"/>
              <a:ext cx="47625" cy="180975"/>
            </a:xfrm>
            <a:custGeom>
              <a:avLst/>
              <a:gdLst>
                <a:gd name="connsiteX0" fmla="*/ 33949 w 47625"/>
                <a:gd name="connsiteY0" fmla="*/ 177546 h 180975"/>
                <a:gd name="connsiteX1" fmla="*/ 38807 w 47625"/>
                <a:gd name="connsiteY1" fmla="*/ 82010 h 180975"/>
                <a:gd name="connsiteX2" fmla="*/ 10804 w 47625"/>
                <a:gd name="connsiteY2" fmla="*/ 7144 h 180975"/>
                <a:gd name="connsiteX3" fmla="*/ 7184 w 47625"/>
                <a:gd name="connsiteY3" fmla="*/ 84296 h 180975"/>
                <a:gd name="connsiteX4" fmla="*/ 33949 w 47625"/>
                <a:gd name="connsiteY4" fmla="*/ 17754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180975">
                  <a:moveTo>
                    <a:pt x="33949" y="177546"/>
                  </a:moveTo>
                  <a:cubicBezTo>
                    <a:pt x="44141" y="147256"/>
                    <a:pt x="47856" y="112585"/>
                    <a:pt x="38807" y="82010"/>
                  </a:cubicBezTo>
                  <a:cubicBezTo>
                    <a:pt x="31187" y="56388"/>
                    <a:pt x="17185" y="33052"/>
                    <a:pt x="10804" y="7144"/>
                  </a:cubicBezTo>
                  <a:cubicBezTo>
                    <a:pt x="8137" y="32766"/>
                    <a:pt x="6898" y="58579"/>
                    <a:pt x="7184" y="84296"/>
                  </a:cubicBezTo>
                  <a:cubicBezTo>
                    <a:pt x="7470" y="117348"/>
                    <a:pt x="11470" y="153162"/>
                    <a:pt x="33949" y="17754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912655" y="3764385"/>
              <a:ext cx="142875" cy="85725"/>
            </a:xfrm>
            <a:custGeom>
              <a:avLst/>
              <a:gdLst>
                <a:gd name="connsiteX0" fmla="*/ 7144 w 142875"/>
                <a:gd name="connsiteY0" fmla="*/ 81810 h 85725"/>
                <a:gd name="connsiteX1" fmla="*/ 86487 w 142875"/>
                <a:gd name="connsiteY1" fmla="*/ 8277 h 85725"/>
                <a:gd name="connsiteX2" fmla="*/ 139446 w 142875"/>
                <a:gd name="connsiteY2" fmla="*/ 10372 h 85725"/>
                <a:gd name="connsiteX3" fmla="*/ 119920 w 142875"/>
                <a:gd name="connsiteY3" fmla="*/ 35995 h 85725"/>
                <a:gd name="connsiteX4" fmla="*/ 7144 w 142875"/>
                <a:gd name="connsiteY4" fmla="*/ 8181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85725">
                  <a:moveTo>
                    <a:pt x="7144" y="81810"/>
                  </a:moveTo>
                  <a:cubicBezTo>
                    <a:pt x="15621" y="44472"/>
                    <a:pt x="48578" y="13897"/>
                    <a:pt x="86487" y="8277"/>
                  </a:cubicBezTo>
                  <a:cubicBezTo>
                    <a:pt x="104013" y="5705"/>
                    <a:pt x="121920" y="7991"/>
                    <a:pt x="139446" y="10372"/>
                  </a:cubicBezTo>
                  <a:cubicBezTo>
                    <a:pt x="134303" y="19802"/>
                    <a:pt x="127730" y="28565"/>
                    <a:pt x="119920" y="35995"/>
                  </a:cubicBezTo>
                  <a:cubicBezTo>
                    <a:pt x="57341" y="95240"/>
                    <a:pt x="15811" y="83429"/>
                    <a:pt x="7144" y="818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889661" y="3928872"/>
              <a:ext cx="104775" cy="95250"/>
            </a:xfrm>
            <a:custGeom>
              <a:avLst/>
              <a:gdLst>
                <a:gd name="connsiteX0" fmla="*/ 7182 w 104775"/>
                <a:gd name="connsiteY0" fmla="*/ 94012 h 95250"/>
                <a:gd name="connsiteX1" fmla="*/ 56522 w 104775"/>
                <a:gd name="connsiteY1" fmla="*/ 16764 h 95250"/>
                <a:gd name="connsiteX2" fmla="*/ 100432 w 104775"/>
                <a:gd name="connsiteY2" fmla="*/ 7144 h 95250"/>
                <a:gd name="connsiteX3" fmla="*/ 89859 w 104775"/>
                <a:gd name="connsiteY3" fmla="*/ 32385 h 95250"/>
                <a:gd name="connsiteX4" fmla="*/ 7182 w 104775"/>
                <a:gd name="connsiteY4" fmla="*/ 9401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95250">
                  <a:moveTo>
                    <a:pt x="7182" y="94012"/>
                  </a:moveTo>
                  <a:cubicBezTo>
                    <a:pt x="6134" y="61532"/>
                    <a:pt x="26613" y="29432"/>
                    <a:pt x="56522" y="16764"/>
                  </a:cubicBezTo>
                  <a:cubicBezTo>
                    <a:pt x="70333" y="10858"/>
                    <a:pt x="85478" y="8954"/>
                    <a:pt x="100432" y="7144"/>
                  </a:cubicBezTo>
                  <a:cubicBezTo>
                    <a:pt x="98241" y="16002"/>
                    <a:pt x="94717" y="24575"/>
                    <a:pt x="89859" y="32385"/>
                  </a:cubicBezTo>
                  <a:cubicBezTo>
                    <a:pt x="51188" y="94298"/>
                    <a:pt x="14612" y="93536"/>
                    <a:pt x="7182" y="94012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941095" y="4193762"/>
              <a:ext cx="66675" cy="123825"/>
            </a:xfrm>
            <a:custGeom>
              <a:avLst/>
              <a:gdLst>
                <a:gd name="connsiteX0" fmla="*/ 15851 w 66675"/>
                <a:gd name="connsiteY0" fmla="*/ 125730 h 123825"/>
                <a:gd name="connsiteX1" fmla="*/ 27090 w 66675"/>
                <a:gd name="connsiteY1" fmla="*/ 34766 h 123825"/>
                <a:gd name="connsiteX2" fmla="*/ 62523 w 66675"/>
                <a:gd name="connsiteY2" fmla="*/ 7144 h 123825"/>
                <a:gd name="connsiteX3" fmla="*/ 63857 w 66675"/>
                <a:gd name="connsiteY3" fmla="*/ 34385 h 123825"/>
                <a:gd name="connsiteX4" fmla="*/ 15851 w 66675"/>
                <a:gd name="connsiteY4" fmla="*/ 12573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5851" y="125730"/>
                  </a:moveTo>
                  <a:cubicBezTo>
                    <a:pt x="897" y="96869"/>
                    <a:pt x="5564" y="59055"/>
                    <a:pt x="27090" y="34766"/>
                  </a:cubicBezTo>
                  <a:cubicBezTo>
                    <a:pt x="36996" y="23527"/>
                    <a:pt x="49855" y="15240"/>
                    <a:pt x="62523" y="7144"/>
                  </a:cubicBezTo>
                  <a:cubicBezTo>
                    <a:pt x="64333" y="16097"/>
                    <a:pt x="64905" y="25337"/>
                    <a:pt x="63857" y="34385"/>
                  </a:cubicBezTo>
                  <a:cubicBezTo>
                    <a:pt x="55761" y="107061"/>
                    <a:pt x="22328" y="122111"/>
                    <a:pt x="15851" y="12573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903286" y="4070795"/>
              <a:ext cx="66675" cy="123825"/>
            </a:xfrm>
            <a:custGeom>
              <a:avLst/>
              <a:gdLst>
                <a:gd name="connsiteX0" fmla="*/ 14036 w 66675"/>
                <a:gd name="connsiteY0" fmla="*/ 123158 h 123825"/>
                <a:gd name="connsiteX1" fmla="*/ 29943 w 66675"/>
                <a:gd name="connsiteY1" fmla="*/ 32861 h 123825"/>
                <a:gd name="connsiteX2" fmla="*/ 66804 w 66675"/>
                <a:gd name="connsiteY2" fmla="*/ 7144 h 123825"/>
                <a:gd name="connsiteX3" fmla="*/ 66709 w 66675"/>
                <a:gd name="connsiteY3" fmla="*/ 34480 h 123825"/>
                <a:gd name="connsiteX4" fmla="*/ 14036 w 66675"/>
                <a:gd name="connsiteY4" fmla="*/ 123158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4036" y="123158"/>
                  </a:moveTo>
                  <a:cubicBezTo>
                    <a:pt x="606" y="93631"/>
                    <a:pt x="7273" y="56102"/>
                    <a:pt x="29943" y="32861"/>
                  </a:cubicBezTo>
                  <a:cubicBezTo>
                    <a:pt x="40420" y="22098"/>
                    <a:pt x="53755" y="14573"/>
                    <a:pt x="66804" y="7144"/>
                  </a:cubicBezTo>
                  <a:cubicBezTo>
                    <a:pt x="68138" y="16192"/>
                    <a:pt x="68233" y="25432"/>
                    <a:pt x="66709" y="34480"/>
                  </a:cubicBezTo>
                  <a:cubicBezTo>
                    <a:pt x="54803" y="106489"/>
                    <a:pt x="20799" y="119825"/>
                    <a:pt x="14036" y="123158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 rot="275271" flipH="1">
            <a:off x="11061950" y="2697583"/>
            <a:ext cx="325851" cy="1076778"/>
            <a:chOff x="776659" y="3485864"/>
            <a:chExt cx="278871" cy="921532"/>
          </a:xfrm>
        </p:grpSpPr>
        <p:sp>
          <p:nvSpPr>
            <p:cNvPr id="70" name="任意多边形: 形状 69"/>
            <p:cNvSpPr/>
            <p:nvPr/>
          </p:nvSpPr>
          <p:spPr>
            <a:xfrm>
              <a:off x="886295" y="3588246"/>
              <a:ext cx="114300" cy="819150"/>
            </a:xfrm>
            <a:custGeom>
              <a:avLst/>
              <a:gdLst>
                <a:gd name="connsiteX0" fmla="*/ 103132 w 114300"/>
                <a:gd name="connsiteY0" fmla="*/ 10870 h 819150"/>
                <a:gd name="connsiteX1" fmla="*/ 17502 w 114300"/>
                <a:gd name="connsiteY1" fmla="*/ 323481 h 819150"/>
                <a:gd name="connsiteX2" fmla="*/ 8072 w 114300"/>
                <a:gd name="connsiteY2" fmla="*/ 484072 h 819150"/>
                <a:gd name="connsiteX3" fmla="*/ 33504 w 114300"/>
                <a:gd name="connsiteY3" fmla="*/ 639520 h 819150"/>
                <a:gd name="connsiteX4" fmla="*/ 92083 w 114300"/>
                <a:gd name="connsiteY4" fmla="*/ 808684 h 819150"/>
                <a:gd name="connsiteX5" fmla="*/ 102370 w 114300"/>
                <a:gd name="connsiteY5" fmla="*/ 805827 h 819150"/>
                <a:gd name="connsiteX6" fmla="*/ 19883 w 114300"/>
                <a:gd name="connsiteY6" fmla="*/ 501789 h 819150"/>
                <a:gd name="connsiteX7" fmla="*/ 58745 w 114300"/>
                <a:gd name="connsiteY7" fmla="*/ 187178 h 819150"/>
                <a:gd name="connsiteX8" fmla="*/ 113419 w 114300"/>
                <a:gd name="connsiteY8" fmla="*/ 13728 h 819150"/>
                <a:gd name="connsiteX9" fmla="*/ 103132 w 114300"/>
                <a:gd name="connsiteY9" fmla="*/ 10870 h 819150"/>
                <a:gd name="connsiteX10" fmla="*/ 103132 w 114300"/>
                <a:gd name="connsiteY10" fmla="*/ 1087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819150">
                  <a:moveTo>
                    <a:pt x="103132" y="10870"/>
                  </a:moveTo>
                  <a:cubicBezTo>
                    <a:pt x="68746" y="113264"/>
                    <a:pt x="34266" y="216420"/>
                    <a:pt x="17502" y="323481"/>
                  </a:cubicBezTo>
                  <a:cubicBezTo>
                    <a:pt x="9120" y="376535"/>
                    <a:pt x="5215" y="430351"/>
                    <a:pt x="8072" y="484072"/>
                  </a:cubicBezTo>
                  <a:cubicBezTo>
                    <a:pt x="10834" y="536650"/>
                    <a:pt x="20074" y="588657"/>
                    <a:pt x="33504" y="639520"/>
                  </a:cubicBezTo>
                  <a:cubicBezTo>
                    <a:pt x="48744" y="697337"/>
                    <a:pt x="69318" y="753535"/>
                    <a:pt x="92083" y="808684"/>
                  </a:cubicBezTo>
                  <a:cubicBezTo>
                    <a:pt x="94654" y="814971"/>
                    <a:pt x="105037" y="812209"/>
                    <a:pt x="102370" y="805827"/>
                  </a:cubicBezTo>
                  <a:cubicBezTo>
                    <a:pt x="62269" y="708672"/>
                    <a:pt x="28360" y="607231"/>
                    <a:pt x="19883" y="501789"/>
                  </a:cubicBezTo>
                  <a:cubicBezTo>
                    <a:pt x="11311" y="395394"/>
                    <a:pt x="30361" y="289381"/>
                    <a:pt x="58745" y="187178"/>
                  </a:cubicBezTo>
                  <a:cubicBezTo>
                    <a:pt x="74938" y="128694"/>
                    <a:pt x="94178" y="71164"/>
                    <a:pt x="113419" y="13728"/>
                  </a:cubicBezTo>
                  <a:cubicBezTo>
                    <a:pt x="115609" y="7156"/>
                    <a:pt x="105322" y="4298"/>
                    <a:pt x="103132" y="10870"/>
                  </a:cubicBezTo>
                  <a:lnTo>
                    <a:pt x="103132" y="10870"/>
                  </a:lnTo>
                  <a:close/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951434" y="3485864"/>
              <a:ext cx="66675" cy="200025"/>
            </a:xfrm>
            <a:custGeom>
              <a:avLst/>
              <a:gdLst>
                <a:gd name="connsiteX0" fmla="*/ 17895 w 66675"/>
                <a:gd name="connsiteY0" fmla="*/ 196691 h 200025"/>
                <a:gd name="connsiteX1" fmla="*/ 67806 w 66675"/>
                <a:gd name="connsiteY1" fmla="*/ 91535 h 200025"/>
                <a:gd name="connsiteX2" fmla="*/ 65234 w 66675"/>
                <a:gd name="connsiteY2" fmla="*/ 7144 h 200025"/>
                <a:gd name="connsiteX3" fmla="*/ 15895 w 66675"/>
                <a:gd name="connsiteY3" fmla="*/ 96774 h 200025"/>
                <a:gd name="connsiteX4" fmla="*/ 17895 w 66675"/>
                <a:gd name="connsiteY4" fmla="*/ 196691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00025">
                  <a:moveTo>
                    <a:pt x="17895" y="196691"/>
                  </a:moveTo>
                  <a:cubicBezTo>
                    <a:pt x="49709" y="164211"/>
                    <a:pt x="65996" y="136970"/>
                    <a:pt x="67806" y="91535"/>
                  </a:cubicBezTo>
                  <a:cubicBezTo>
                    <a:pt x="68949" y="63341"/>
                    <a:pt x="63615" y="35242"/>
                    <a:pt x="65234" y="7144"/>
                  </a:cubicBezTo>
                  <a:cubicBezTo>
                    <a:pt x="46184" y="35528"/>
                    <a:pt x="26944" y="64389"/>
                    <a:pt x="15895" y="96774"/>
                  </a:cubicBezTo>
                  <a:cubicBezTo>
                    <a:pt x="4941" y="129159"/>
                    <a:pt x="2846" y="166021"/>
                    <a:pt x="17895" y="196691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813024" y="3736181"/>
              <a:ext cx="95250" cy="180975"/>
            </a:xfrm>
            <a:custGeom>
              <a:avLst/>
              <a:gdLst>
                <a:gd name="connsiteX0" fmla="*/ 96298 w 95250"/>
                <a:gd name="connsiteY0" fmla="*/ 181070 h 180975"/>
                <a:gd name="connsiteX1" fmla="*/ 64675 w 95250"/>
                <a:gd name="connsiteY1" fmla="*/ 69056 h 180975"/>
                <a:gd name="connsiteX2" fmla="*/ 7144 w 95250"/>
                <a:gd name="connsiteY2" fmla="*/ 7144 h 180975"/>
                <a:gd name="connsiteX3" fmla="*/ 28956 w 95250"/>
                <a:gd name="connsiteY3" fmla="*/ 107061 h 180975"/>
                <a:gd name="connsiteX4" fmla="*/ 96298 w 95250"/>
                <a:gd name="connsiteY4" fmla="*/ 18107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80975">
                  <a:moveTo>
                    <a:pt x="96298" y="181070"/>
                  </a:moveTo>
                  <a:cubicBezTo>
                    <a:pt x="98965" y="135636"/>
                    <a:pt x="93250" y="104489"/>
                    <a:pt x="64675" y="69056"/>
                  </a:cubicBezTo>
                  <a:cubicBezTo>
                    <a:pt x="47053" y="47149"/>
                    <a:pt x="24479" y="29337"/>
                    <a:pt x="7144" y="7144"/>
                  </a:cubicBezTo>
                  <a:cubicBezTo>
                    <a:pt x="11525" y="41053"/>
                    <a:pt x="16002" y="75438"/>
                    <a:pt x="28956" y="107061"/>
                  </a:cubicBezTo>
                  <a:cubicBezTo>
                    <a:pt x="42005" y="138779"/>
                    <a:pt x="64770" y="167926"/>
                    <a:pt x="96298" y="18107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810356" y="3962495"/>
              <a:ext cx="95250" cy="152400"/>
            </a:xfrm>
            <a:custGeom>
              <a:avLst/>
              <a:gdLst>
                <a:gd name="connsiteX0" fmla="*/ 91821 w 95250"/>
                <a:gd name="connsiteY0" fmla="*/ 152210 h 152400"/>
                <a:gd name="connsiteX1" fmla="*/ 59436 w 95250"/>
                <a:gd name="connsiteY1" fmla="*/ 57531 h 152400"/>
                <a:gd name="connsiteX2" fmla="*/ 7144 w 95250"/>
                <a:gd name="connsiteY2" fmla="*/ 7144 h 152400"/>
                <a:gd name="connsiteX3" fmla="*/ 30575 w 95250"/>
                <a:gd name="connsiteY3" fmla="*/ 91916 h 152400"/>
                <a:gd name="connsiteX4" fmla="*/ 91821 w 95250"/>
                <a:gd name="connsiteY4" fmla="*/ 15221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52400">
                  <a:moveTo>
                    <a:pt x="91821" y="152210"/>
                  </a:moveTo>
                  <a:cubicBezTo>
                    <a:pt x="91916" y="113157"/>
                    <a:pt x="85534" y="86582"/>
                    <a:pt x="59436" y="57531"/>
                  </a:cubicBezTo>
                  <a:cubicBezTo>
                    <a:pt x="43244" y="39529"/>
                    <a:pt x="23051" y="25337"/>
                    <a:pt x="7144" y="7144"/>
                  </a:cubicBezTo>
                  <a:cubicBezTo>
                    <a:pt x="12478" y="36004"/>
                    <a:pt x="17907" y="65342"/>
                    <a:pt x="30575" y="91916"/>
                  </a:cubicBezTo>
                  <a:cubicBezTo>
                    <a:pt x="43244" y="118491"/>
                    <a:pt x="64103" y="142399"/>
                    <a:pt x="91821" y="1522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824334" y="4280147"/>
              <a:ext cx="142875" cy="85725"/>
            </a:xfrm>
            <a:custGeom>
              <a:avLst/>
              <a:gdLst>
                <a:gd name="connsiteX0" fmla="*/ 144995 w 142875"/>
                <a:gd name="connsiteY0" fmla="*/ 77636 h 85725"/>
                <a:gd name="connsiteX1" fmla="*/ 65937 w 142875"/>
                <a:gd name="connsiteY1" fmla="*/ 16295 h 85725"/>
                <a:gd name="connsiteX2" fmla="*/ 14407 w 142875"/>
                <a:gd name="connsiteY2" fmla="*/ 7246 h 85725"/>
                <a:gd name="connsiteX3" fmla="*/ 8978 w 142875"/>
                <a:gd name="connsiteY3" fmla="*/ 17724 h 85725"/>
                <a:gd name="connsiteX4" fmla="*/ 60794 w 142875"/>
                <a:gd name="connsiteY4" fmla="*/ 60872 h 85725"/>
                <a:gd name="connsiteX5" fmla="*/ 144995 w 142875"/>
                <a:gd name="connsiteY5" fmla="*/ 7763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85725">
                  <a:moveTo>
                    <a:pt x="144995" y="77636"/>
                  </a:moveTo>
                  <a:cubicBezTo>
                    <a:pt x="123659" y="44870"/>
                    <a:pt x="103751" y="26201"/>
                    <a:pt x="65937" y="16295"/>
                  </a:cubicBezTo>
                  <a:cubicBezTo>
                    <a:pt x="49078" y="11818"/>
                    <a:pt x="31552" y="10199"/>
                    <a:pt x="14407" y="7246"/>
                  </a:cubicBezTo>
                  <a:cubicBezTo>
                    <a:pt x="8501" y="6198"/>
                    <a:pt x="4691" y="13437"/>
                    <a:pt x="8978" y="17724"/>
                  </a:cubicBezTo>
                  <a:cubicBezTo>
                    <a:pt x="24884" y="33821"/>
                    <a:pt x="41458" y="49156"/>
                    <a:pt x="60794" y="60872"/>
                  </a:cubicBezTo>
                  <a:cubicBezTo>
                    <a:pt x="85844" y="76017"/>
                    <a:pt x="116420" y="84589"/>
                    <a:pt x="144995" y="7763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776659" y="4159853"/>
              <a:ext cx="152400" cy="66675"/>
            </a:xfrm>
            <a:custGeom>
              <a:avLst/>
              <a:gdLst>
                <a:gd name="connsiteX0" fmla="*/ 147045 w 152400"/>
                <a:gd name="connsiteY0" fmla="*/ 53055 h 66675"/>
                <a:gd name="connsiteX1" fmla="*/ 57796 w 152400"/>
                <a:gd name="connsiteY1" fmla="*/ 7906 h 66675"/>
                <a:gd name="connsiteX2" fmla="*/ 28363 w 152400"/>
                <a:gd name="connsiteY2" fmla="*/ 8001 h 66675"/>
                <a:gd name="connsiteX3" fmla="*/ 7789 w 152400"/>
                <a:gd name="connsiteY3" fmla="*/ 13526 h 66675"/>
                <a:gd name="connsiteX4" fmla="*/ 23982 w 152400"/>
                <a:gd name="connsiteY4" fmla="*/ 34290 h 66675"/>
                <a:gd name="connsiteX5" fmla="*/ 61129 w 152400"/>
                <a:gd name="connsiteY5" fmla="*/ 52578 h 66675"/>
                <a:gd name="connsiteX6" fmla="*/ 147045 w 152400"/>
                <a:gd name="connsiteY6" fmla="*/ 530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66675">
                  <a:moveTo>
                    <a:pt x="147045" y="53055"/>
                  </a:moveTo>
                  <a:cubicBezTo>
                    <a:pt x="119803" y="24956"/>
                    <a:pt x="96753" y="10478"/>
                    <a:pt x="57796" y="7906"/>
                  </a:cubicBezTo>
                  <a:cubicBezTo>
                    <a:pt x="48366" y="7335"/>
                    <a:pt x="37698" y="6477"/>
                    <a:pt x="28363" y="8001"/>
                  </a:cubicBezTo>
                  <a:cubicBezTo>
                    <a:pt x="23887" y="8763"/>
                    <a:pt x="10075" y="9906"/>
                    <a:pt x="7789" y="13526"/>
                  </a:cubicBezTo>
                  <a:cubicBezTo>
                    <a:pt x="3789" y="20193"/>
                    <a:pt x="19505" y="31719"/>
                    <a:pt x="23982" y="34290"/>
                  </a:cubicBezTo>
                  <a:cubicBezTo>
                    <a:pt x="35793" y="41434"/>
                    <a:pt x="48175" y="47816"/>
                    <a:pt x="61129" y="52578"/>
                  </a:cubicBezTo>
                  <a:cubicBezTo>
                    <a:pt x="88657" y="62770"/>
                    <a:pt x="120280" y="65342"/>
                    <a:pt x="147045" y="53055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902613" y="3604927"/>
              <a:ext cx="47625" cy="180975"/>
            </a:xfrm>
            <a:custGeom>
              <a:avLst/>
              <a:gdLst>
                <a:gd name="connsiteX0" fmla="*/ 33949 w 47625"/>
                <a:gd name="connsiteY0" fmla="*/ 177546 h 180975"/>
                <a:gd name="connsiteX1" fmla="*/ 38807 w 47625"/>
                <a:gd name="connsiteY1" fmla="*/ 82010 h 180975"/>
                <a:gd name="connsiteX2" fmla="*/ 10804 w 47625"/>
                <a:gd name="connsiteY2" fmla="*/ 7144 h 180975"/>
                <a:gd name="connsiteX3" fmla="*/ 7184 w 47625"/>
                <a:gd name="connsiteY3" fmla="*/ 84296 h 180975"/>
                <a:gd name="connsiteX4" fmla="*/ 33949 w 47625"/>
                <a:gd name="connsiteY4" fmla="*/ 17754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180975">
                  <a:moveTo>
                    <a:pt x="33949" y="177546"/>
                  </a:moveTo>
                  <a:cubicBezTo>
                    <a:pt x="44141" y="147256"/>
                    <a:pt x="47856" y="112585"/>
                    <a:pt x="38807" y="82010"/>
                  </a:cubicBezTo>
                  <a:cubicBezTo>
                    <a:pt x="31187" y="56388"/>
                    <a:pt x="17185" y="33052"/>
                    <a:pt x="10804" y="7144"/>
                  </a:cubicBezTo>
                  <a:cubicBezTo>
                    <a:pt x="8137" y="32766"/>
                    <a:pt x="6898" y="58579"/>
                    <a:pt x="7184" y="84296"/>
                  </a:cubicBezTo>
                  <a:cubicBezTo>
                    <a:pt x="7470" y="117348"/>
                    <a:pt x="11470" y="153162"/>
                    <a:pt x="33949" y="17754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912655" y="3764385"/>
              <a:ext cx="142875" cy="85725"/>
            </a:xfrm>
            <a:custGeom>
              <a:avLst/>
              <a:gdLst>
                <a:gd name="connsiteX0" fmla="*/ 7144 w 142875"/>
                <a:gd name="connsiteY0" fmla="*/ 81810 h 85725"/>
                <a:gd name="connsiteX1" fmla="*/ 86487 w 142875"/>
                <a:gd name="connsiteY1" fmla="*/ 8277 h 85725"/>
                <a:gd name="connsiteX2" fmla="*/ 139446 w 142875"/>
                <a:gd name="connsiteY2" fmla="*/ 10372 h 85725"/>
                <a:gd name="connsiteX3" fmla="*/ 119920 w 142875"/>
                <a:gd name="connsiteY3" fmla="*/ 35995 h 85725"/>
                <a:gd name="connsiteX4" fmla="*/ 7144 w 142875"/>
                <a:gd name="connsiteY4" fmla="*/ 8181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85725">
                  <a:moveTo>
                    <a:pt x="7144" y="81810"/>
                  </a:moveTo>
                  <a:cubicBezTo>
                    <a:pt x="15621" y="44472"/>
                    <a:pt x="48578" y="13897"/>
                    <a:pt x="86487" y="8277"/>
                  </a:cubicBezTo>
                  <a:cubicBezTo>
                    <a:pt x="104013" y="5705"/>
                    <a:pt x="121920" y="7991"/>
                    <a:pt x="139446" y="10372"/>
                  </a:cubicBezTo>
                  <a:cubicBezTo>
                    <a:pt x="134303" y="19802"/>
                    <a:pt x="127730" y="28565"/>
                    <a:pt x="119920" y="35995"/>
                  </a:cubicBezTo>
                  <a:cubicBezTo>
                    <a:pt x="57341" y="95240"/>
                    <a:pt x="15811" y="83429"/>
                    <a:pt x="7144" y="818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889661" y="3928872"/>
              <a:ext cx="104775" cy="95250"/>
            </a:xfrm>
            <a:custGeom>
              <a:avLst/>
              <a:gdLst>
                <a:gd name="connsiteX0" fmla="*/ 7182 w 104775"/>
                <a:gd name="connsiteY0" fmla="*/ 94012 h 95250"/>
                <a:gd name="connsiteX1" fmla="*/ 56522 w 104775"/>
                <a:gd name="connsiteY1" fmla="*/ 16764 h 95250"/>
                <a:gd name="connsiteX2" fmla="*/ 100432 w 104775"/>
                <a:gd name="connsiteY2" fmla="*/ 7144 h 95250"/>
                <a:gd name="connsiteX3" fmla="*/ 89859 w 104775"/>
                <a:gd name="connsiteY3" fmla="*/ 32385 h 95250"/>
                <a:gd name="connsiteX4" fmla="*/ 7182 w 104775"/>
                <a:gd name="connsiteY4" fmla="*/ 9401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95250">
                  <a:moveTo>
                    <a:pt x="7182" y="94012"/>
                  </a:moveTo>
                  <a:cubicBezTo>
                    <a:pt x="6134" y="61532"/>
                    <a:pt x="26613" y="29432"/>
                    <a:pt x="56522" y="16764"/>
                  </a:cubicBezTo>
                  <a:cubicBezTo>
                    <a:pt x="70333" y="10858"/>
                    <a:pt x="85478" y="8954"/>
                    <a:pt x="100432" y="7144"/>
                  </a:cubicBezTo>
                  <a:cubicBezTo>
                    <a:pt x="98241" y="16002"/>
                    <a:pt x="94717" y="24575"/>
                    <a:pt x="89859" y="32385"/>
                  </a:cubicBezTo>
                  <a:cubicBezTo>
                    <a:pt x="51188" y="94298"/>
                    <a:pt x="14612" y="93536"/>
                    <a:pt x="7182" y="94012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941095" y="4193762"/>
              <a:ext cx="66675" cy="123825"/>
            </a:xfrm>
            <a:custGeom>
              <a:avLst/>
              <a:gdLst>
                <a:gd name="connsiteX0" fmla="*/ 15851 w 66675"/>
                <a:gd name="connsiteY0" fmla="*/ 125730 h 123825"/>
                <a:gd name="connsiteX1" fmla="*/ 27090 w 66675"/>
                <a:gd name="connsiteY1" fmla="*/ 34766 h 123825"/>
                <a:gd name="connsiteX2" fmla="*/ 62523 w 66675"/>
                <a:gd name="connsiteY2" fmla="*/ 7144 h 123825"/>
                <a:gd name="connsiteX3" fmla="*/ 63857 w 66675"/>
                <a:gd name="connsiteY3" fmla="*/ 34385 h 123825"/>
                <a:gd name="connsiteX4" fmla="*/ 15851 w 66675"/>
                <a:gd name="connsiteY4" fmla="*/ 12573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5851" y="125730"/>
                  </a:moveTo>
                  <a:cubicBezTo>
                    <a:pt x="897" y="96869"/>
                    <a:pt x="5564" y="59055"/>
                    <a:pt x="27090" y="34766"/>
                  </a:cubicBezTo>
                  <a:cubicBezTo>
                    <a:pt x="36996" y="23527"/>
                    <a:pt x="49855" y="15240"/>
                    <a:pt x="62523" y="7144"/>
                  </a:cubicBezTo>
                  <a:cubicBezTo>
                    <a:pt x="64333" y="16097"/>
                    <a:pt x="64905" y="25337"/>
                    <a:pt x="63857" y="34385"/>
                  </a:cubicBezTo>
                  <a:cubicBezTo>
                    <a:pt x="55761" y="107061"/>
                    <a:pt x="22328" y="122111"/>
                    <a:pt x="15851" y="12573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903286" y="4070795"/>
              <a:ext cx="66675" cy="123825"/>
            </a:xfrm>
            <a:custGeom>
              <a:avLst/>
              <a:gdLst>
                <a:gd name="connsiteX0" fmla="*/ 14036 w 66675"/>
                <a:gd name="connsiteY0" fmla="*/ 123158 h 123825"/>
                <a:gd name="connsiteX1" fmla="*/ 29943 w 66675"/>
                <a:gd name="connsiteY1" fmla="*/ 32861 h 123825"/>
                <a:gd name="connsiteX2" fmla="*/ 66804 w 66675"/>
                <a:gd name="connsiteY2" fmla="*/ 7144 h 123825"/>
                <a:gd name="connsiteX3" fmla="*/ 66709 w 66675"/>
                <a:gd name="connsiteY3" fmla="*/ 34480 h 123825"/>
                <a:gd name="connsiteX4" fmla="*/ 14036 w 66675"/>
                <a:gd name="connsiteY4" fmla="*/ 123158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4036" y="123158"/>
                  </a:moveTo>
                  <a:cubicBezTo>
                    <a:pt x="606" y="93631"/>
                    <a:pt x="7273" y="56102"/>
                    <a:pt x="29943" y="32861"/>
                  </a:cubicBezTo>
                  <a:cubicBezTo>
                    <a:pt x="40420" y="22098"/>
                    <a:pt x="53755" y="14573"/>
                    <a:pt x="66804" y="7144"/>
                  </a:cubicBezTo>
                  <a:cubicBezTo>
                    <a:pt x="68138" y="16192"/>
                    <a:pt x="68233" y="25432"/>
                    <a:pt x="66709" y="34480"/>
                  </a:cubicBezTo>
                  <a:cubicBezTo>
                    <a:pt x="54803" y="106489"/>
                    <a:pt x="20799" y="119825"/>
                    <a:pt x="14036" y="123158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8" name="图片 7" descr="微信小程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0560" y="0"/>
            <a:ext cx="3293745" cy="691197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3406775" y="290830"/>
            <a:ext cx="2925445" cy="572770"/>
          </a:xfrm>
          <a:prstGeom prst="rect">
            <a:avLst/>
          </a:prstGeom>
        </p:spPr>
        <p:txBody>
          <a:bodyPr>
            <a:noAutofit/>
          </a:bodyPr>
          <a:p>
            <a:pPr algn="l"/>
            <a:r>
              <a:rPr lang="zh-CN" altLang="en-US" sz="3200" b="1">
                <a:solidFill>
                  <a:srgbClr val="D8090F"/>
                </a:solidFill>
                <a:latin typeface="Arial" panose="020B0604020202020204" pitchFamily="34" charset="0"/>
                <a:ea typeface="微软雅黑" panose="020B0503020204020204" charset="-122"/>
              </a:rPr>
              <a:t>小程序搜索</a:t>
            </a:r>
            <a:endParaRPr lang="zh-CN" altLang="en-US" sz="3200" b="1">
              <a:solidFill>
                <a:srgbClr val="D8090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0" name="图片 9" descr="天猫精灵"/>
          <p:cNvPicPr>
            <a:picLocks noChangeAspect="1"/>
          </p:cNvPicPr>
          <p:nvPr/>
        </p:nvPicPr>
        <p:blipFill>
          <a:blip r:embed="rId3">
            <a:clrChange>
              <a:clrFrom>
                <a:srgbClr val="E8EAF6">
                  <a:alpha val="100000"/>
                </a:srgbClr>
              </a:clrFrom>
              <a:clrTo>
                <a:srgbClr val="E8EAF6">
                  <a:alpha val="100000"/>
                  <a:alpha val="0"/>
                </a:srgbClr>
              </a:clrTo>
            </a:clrChange>
          </a:blip>
          <a:srcRect l="13710" t="23437" r="14519" b="12002"/>
          <a:stretch>
            <a:fillRect/>
          </a:stretch>
        </p:blipFill>
        <p:spPr>
          <a:xfrm>
            <a:off x="4806315" y="1330960"/>
            <a:ext cx="3719830" cy="1882140"/>
          </a:xfrm>
          <a:prstGeom prst="rect">
            <a:avLst/>
          </a:prstGeom>
        </p:spPr>
      </p:pic>
      <p:pic>
        <p:nvPicPr>
          <p:cNvPr id="11" name="图片 10" descr="C:/Users/Administrator/Desktop/在线信息的搜索/小爱音箱.png小爱音箱"/>
          <p:cNvPicPr>
            <a:picLocks noChangeAspect="1"/>
          </p:cNvPicPr>
          <p:nvPr/>
        </p:nvPicPr>
        <p:blipFill>
          <a:blip r:embed="rId4"/>
          <a:srcRect l="9378" r="9378"/>
          <a:stretch>
            <a:fillRect/>
          </a:stretch>
        </p:blipFill>
        <p:spPr>
          <a:xfrm>
            <a:off x="8172450" y="863600"/>
            <a:ext cx="3128010" cy="3849370"/>
          </a:xfrm>
          <a:prstGeom prst="roundRect">
            <a:avLst/>
          </a:prstGeom>
        </p:spPr>
      </p:pic>
      <p:pic>
        <p:nvPicPr>
          <p:cNvPr id="13" name="图片 12" descr="小度音箱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380" y="3665855"/>
            <a:ext cx="2879090" cy="287909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8204835" y="5213350"/>
            <a:ext cx="2925445" cy="572770"/>
          </a:xfrm>
          <a:prstGeom prst="rect">
            <a:avLst/>
          </a:prstGeom>
        </p:spPr>
        <p:txBody>
          <a:bodyPr>
            <a:noAutofit/>
          </a:bodyPr>
          <a:p>
            <a:pPr algn="ctr"/>
            <a:r>
              <a:rPr lang="zh-CN" altLang="en-US" sz="3200" b="1">
                <a:solidFill>
                  <a:srgbClr val="D8090F"/>
                </a:solidFill>
                <a:latin typeface="Arial" panose="020B0604020202020204" pitchFamily="34" charset="0"/>
                <a:ea typeface="微软雅黑" panose="020B0503020204020204" charset="-122"/>
              </a:rPr>
              <a:t>语音助手</a:t>
            </a:r>
            <a:endParaRPr lang="zh-CN" altLang="en-US" sz="3200" b="1">
              <a:solidFill>
                <a:srgbClr val="D8090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23950" y="1875155"/>
            <a:ext cx="10034270" cy="6176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sz="32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①妈妈在商场听到了一首很好听的歌曲，如何查询歌名。</a:t>
            </a:r>
            <a:endParaRPr sz="3200" dirty="0">
              <a:latin typeface="汉仪颜楷简" panose="00020600040101010101" charset="-122"/>
              <a:ea typeface="汉仪颜楷简" panose="00020600040101010101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sz="32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②爷爷想知道常州明天的天气如何。</a:t>
            </a:r>
            <a:endParaRPr sz="3200" dirty="0">
              <a:latin typeface="汉仪颜楷简" panose="00020600040101010101" charset="-122"/>
              <a:ea typeface="汉仪颜楷简" panose="00020600040101010101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sz="32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③爸爸</a:t>
            </a:r>
            <a:r>
              <a:rPr lang="zh-CN" sz="32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星期天</a:t>
            </a:r>
            <a:r>
              <a:rPr sz="32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想去南京红山动物园一日游，想做游玩攻</a:t>
            </a:r>
            <a:r>
              <a:rPr lang="en-US" sz="32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  </a:t>
            </a:r>
            <a:r>
              <a:rPr sz="32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略</a:t>
            </a:r>
            <a:r>
              <a:rPr lang="zh-CN" sz="32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，</a:t>
            </a:r>
            <a:r>
              <a:rPr sz="32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如何搜索。</a:t>
            </a:r>
            <a:endParaRPr sz="3200" dirty="0">
              <a:latin typeface="汉仪颜楷简" panose="00020600040101010101" charset="-122"/>
              <a:ea typeface="汉仪颜楷简" panose="00020600040101010101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sz="32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④小明遇到了不会做的数学题，应该怎么搜索。</a:t>
            </a:r>
            <a:endParaRPr sz="3200" dirty="0">
              <a:latin typeface="汉仪颜楷简" panose="00020600040101010101" charset="-122"/>
              <a:ea typeface="汉仪颜楷简" panose="00020600040101010101" charset="-122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218740" y="907149"/>
            <a:ext cx="3709601" cy="922020"/>
            <a:chOff x="5711735" y="308037"/>
            <a:chExt cx="3709601" cy="922020"/>
          </a:xfrm>
        </p:grpSpPr>
        <p:sp>
          <p:nvSpPr>
            <p:cNvPr id="14" name="文本框 13"/>
            <p:cNvSpPr txBox="1"/>
            <p:nvPr/>
          </p:nvSpPr>
          <p:spPr>
            <a:xfrm>
              <a:off x="6100355" y="308037"/>
              <a:ext cx="2976245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dirty="0">
                  <a:solidFill>
                    <a:srgbClr val="64454B"/>
                  </a:solidFill>
                  <a:latin typeface="汉仪颜楷简" panose="00020600040101010101" charset="-122"/>
                  <a:ea typeface="汉仪颜楷简" panose="00020600040101010101" charset="-122"/>
                  <a:cs typeface="+mn-ea"/>
                  <a:sym typeface="+mn-lt"/>
                </a:rPr>
                <a:t>用一用</a:t>
              </a:r>
              <a:endParaRPr lang="zh-CN" altLang="en-US" sz="5400" dirty="0">
                <a:solidFill>
                  <a:srgbClr val="64454B"/>
                </a:solidFill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711735" y="323266"/>
              <a:ext cx="3709601" cy="548871"/>
              <a:chOff x="5711735" y="323266"/>
              <a:chExt cx="3709601" cy="548871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9076800" y="323266"/>
                <a:ext cx="344536" cy="548871"/>
                <a:chOff x="8363753" y="2120741"/>
                <a:chExt cx="553198" cy="881284"/>
              </a:xfrm>
            </p:grpSpPr>
            <p:sp>
              <p:nvSpPr>
                <p:cNvPr id="17" name="任意多边形: 形状 16"/>
                <p:cNvSpPr/>
                <p:nvPr/>
              </p:nvSpPr>
              <p:spPr>
                <a:xfrm>
                  <a:off x="8363753" y="2120741"/>
                  <a:ext cx="356491" cy="291674"/>
                </a:xfrm>
                <a:custGeom>
                  <a:avLst/>
                  <a:gdLst>
                    <a:gd name="connsiteX0" fmla="*/ 28470 w 314325"/>
                    <a:gd name="connsiteY0" fmla="*/ 252359 h 257175"/>
                    <a:gd name="connsiteX1" fmla="*/ 240687 w 314325"/>
                    <a:gd name="connsiteY1" fmla="*/ 77480 h 257175"/>
                    <a:gd name="connsiteX2" fmla="*/ 301742 w 314325"/>
                    <a:gd name="connsiteY2" fmla="*/ 30521 h 257175"/>
                    <a:gd name="connsiteX3" fmla="*/ 306219 w 314325"/>
                    <a:gd name="connsiteY3" fmla="*/ 13472 h 257175"/>
                    <a:gd name="connsiteX4" fmla="*/ 289169 w 314325"/>
                    <a:gd name="connsiteY4" fmla="*/ 8995 h 257175"/>
                    <a:gd name="connsiteX5" fmla="*/ 70856 w 314325"/>
                    <a:gd name="connsiteY5" fmla="*/ 183302 h 257175"/>
                    <a:gd name="connsiteX6" fmla="*/ 10754 w 314325"/>
                    <a:gd name="connsiteY6" fmla="*/ 234737 h 257175"/>
                    <a:gd name="connsiteX7" fmla="*/ 10754 w 314325"/>
                    <a:gd name="connsiteY7" fmla="*/ 252359 h 257175"/>
                    <a:gd name="connsiteX8" fmla="*/ 28470 w 314325"/>
                    <a:gd name="connsiteY8" fmla="*/ 252359 h 257175"/>
                    <a:gd name="connsiteX9" fmla="*/ 28470 w 314325"/>
                    <a:gd name="connsiteY9" fmla="*/ 252359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4325" h="257175">
                      <a:moveTo>
                        <a:pt x="28470" y="252359"/>
                      </a:moveTo>
                      <a:cubicBezTo>
                        <a:pt x="97717" y="192256"/>
                        <a:pt x="168488" y="133868"/>
                        <a:pt x="240687" y="77480"/>
                      </a:cubicBezTo>
                      <a:cubicBezTo>
                        <a:pt x="260880" y="61668"/>
                        <a:pt x="281263" y="46047"/>
                        <a:pt x="301742" y="30521"/>
                      </a:cubicBezTo>
                      <a:cubicBezTo>
                        <a:pt x="307076" y="26426"/>
                        <a:pt x="309934" y="19758"/>
                        <a:pt x="306219" y="13472"/>
                      </a:cubicBezTo>
                      <a:cubicBezTo>
                        <a:pt x="303171" y="8138"/>
                        <a:pt x="294503" y="4899"/>
                        <a:pt x="289169" y="8995"/>
                      </a:cubicBezTo>
                      <a:cubicBezTo>
                        <a:pt x="214874" y="65192"/>
                        <a:pt x="142103" y="123295"/>
                        <a:pt x="70856" y="183302"/>
                      </a:cubicBezTo>
                      <a:cubicBezTo>
                        <a:pt x="50663" y="200257"/>
                        <a:pt x="30661" y="217402"/>
                        <a:pt x="10754" y="234737"/>
                      </a:cubicBezTo>
                      <a:cubicBezTo>
                        <a:pt x="5705" y="239119"/>
                        <a:pt x="6182" y="247882"/>
                        <a:pt x="10754" y="252359"/>
                      </a:cubicBezTo>
                      <a:cubicBezTo>
                        <a:pt x="15897" y="257407"/>
                        <a:pt x="23422" y="256740"/>
                        <a:pt x="28470" y="252359"/>
                      </a:cubicBezTo>
                      <a:lnTo>
                        <a:pt x="28470" y="25235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任意多边形: 形状 17"/>
                <p:cNvSpPr/>
                <p:nvPr/>
              </p:nvSpPr>
              <p:spPr>
                <a:xfrm>
                  <a:off x="8442217" y="2469929"/>
                  <a:ext cx="237660" cy="97225"/>
                </a:xfrm>
                <a:custGeom>
                  <a:avLst/>
                  <a:gdLst>
                    <a:gd name="connsiteX0" fmla="*/ 22534 w 209550"/>
                    <a:gd name="connsiteY0" fmla="*/ 82965 h 85725"/>
                    <a:gd name="connsiteX1" fmla="*/ 193793 w 209550"/>
                    <a:gd name="connsiteY1" fmla="*/ 31816 h 85725"/>
                    <a:gd name="connsiteX2" fmla="*/ 187126 w 209550"/>
                    <a:gd name="connsiteY2" fmla="*/ 7718 h 85725"/>
                    <a:gd name="connsiteX3" fmla="*/ 15866 w 209550"/>
                    <a:gd name="connsiteY3" fmla="*/ 58867 h 85725"/>
                    <a:gd name="connsiteX4" fmla="*/ 22534 w 209550"/>
                    <a:gd name="connsiteY4" fmla="*/ 82965 h 85725"/>
                    <a:gd name="connsiteX5" fmla="*/ 22534 w 209550"/>
                    <a:gd name="connsiteY5" fmla="*/ 8296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9550" h="85725">
                      <a:moveTo>
                        <a:pt x="22534" y="82965"/>
                      </a:moveTo>
                      <a:cubicBezTo>
                        <a:pt x="79588" y="65916"/>
                        <a:pt x="136643" y="48866"/>
                        <a:pt x="193793" y="31816"/>
                      </a:cubicBezTo>
                      <a:cubicBezTo>
                        <a:pt x="209128" y="27244"/>
                        <a:pt x="202651" y="3146"/>
                        <a:pt x="187126" y="7718"/>
                      </a:cubicBezTo>
                      <a:cubicBezTo>
                        <a:pt x="130071" y="24768"/>
                        <a:pt x="73016" y="41817"/>
                        <a:pt x="15866" y="58867"/>
                      </a:cubicBezTo>
                      <a:cubicBezTo>
                        <a:pt x="531" y="63439"/>
                        <a:pt x="7103" y="87633"/>
                        <a:pt x="22534" y="82965"/>
                      </a:cubicBezTo>
                      <a:lnTo>
                        <a:pt x="22534" y="82965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任意多边形: 形状 18"/>
                <p:cNvSpPr/>
                <p:nvPr/>
              </p:nvSpPr>
              <p:spPr>
                <a:xfrm>
                  <a:off x="8441630" y="2679373"/>
                  <a:ext cx="475321" cy="64816"/>
                </a:xfrm>
                <a:custGeom>
                  <a:avLst/>
                  <a:gdLst>
                    <a:gd name="connsiteX0" fmla="*/ 19145 w 419100"/>
                    <a:gd name="connsiteY0" fmla="*/ 52409 h 57150"/>
                    <a:gd name="connsiteX1" fmla="*/ 150971 w 419100"/>
                    <a:gd name="connsiteY1" fmla="*/ 45551 h 57150"/>
                    <a:gd name="connsiteX2" fmla="*/ 359664 w 419100"/>
                    <a:gd name="connsiteY2" fmla="*/ 34597 h 57150"/>
                    <a:gd name="connsiteX3" fmla="*/ 407765 w 419100"/>
                    <a:gd name="connsiteY3" fmla="*/ 32121 h 57150"/>
                    <a:gd name="connsiteX4" fmla="*/ 407765 w 419100"/>
                    <a:gd name="connsiteY4" fmla="*/ 7165 h 57150"/>
                    <a:gd name="connsiteX5" fmla="*/ 275939 w 419100"/>
                    <a:gd name="connsiteY5" fmla="*/ 14023 h 57150"/>
                    <a:gd name="connsiteX6" fmla="*/ 67247 w 419100"/>
                    <a:gd name="connsiteY6" fmla="*/ 24977 h 57150"/>
                    <a:gd name="connsiteX7" fmla="*/ 19145 w 419100"/>
                    <a:gd name="connsiteY7" fmla="*/ 27454 h 57150"/>
                    <a:gd name="connsiteX8" fmla="*/ 19145 w 419100"/>
                    <a:gd name="connsiteY8" fmla="*/ 52409 h 57150"/>
                    <a:gd name="connsiteX9" fmla="*/ 19145 w 419100"/>
                    <a:gd name="connsiteY9" fmla="*/ 52409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19100" h="57150">
                      <a:moveTo>
                        <a:pt x="19145" y="52409"/>
                      </a:moveTo>
                      <a:cubicBezTo>
                        <a:pt x="63056" y="50123"/>
                        <a:pt x="107061" y="47837"/>
                        <a:pt x="150971" y="45551"/>
                      </a:cubicBezTo>
                      <a:cubicBezTo>
                        <a:pt x="220504" y="41932"/>
                        <a:pt x="290132" y="38312"/>
                        <a:pt x="359664" y="34597"/>
                      </a:cubicBezTo>
                      <a:cubicBezTo>
                        <a:pt x="375666" y="33740"/>
                        <a:pt x="391763" y="32883"/>
                        <a:pt x="407765" y="32121"/>
                      </a:cubicBezTo>
                      <a:cubicBezTo>
                        <a:pt x="423767" y="31264"/>
                        <a:pt x="423863" y="6308"/>
                        <a:pt x="407765" y="7165"/>
                      </a:cubicBezTo>
                      <a:cubicBezTo>
                        <a:pt x="363855" y="9451"/>
                        <a:pt x="319850" y="11737"/>
                        <a:pt x="275939" y="14023"/>
                      </a:cubicBezTo>
                      <a:cubicBezTo>
                        <a:pt x="206407" y="17643"/>
                        <a:pt x="136779" y="21262"/>
                        <a:pt x="67247" y="24977"/>
                      </a:cubicBezTo>
                      <a:cubicBezTo>
                        <a:pt x="51245" y="25834"/>
                        <a:pt x="35147" y="26692"/>
                        <a:pt x="19145" y="27454"/>
                      </a:cubicBezTo>
                      <a:cubicBezTo>
                        <a:pt x="3239" y="28311"/>
                        <a:pt x="3048" y="53266"/>
                        <a:pt x="19145" y="52409"/>
                      </a:cubicBezTo>
                      <a:lnTo>
                        <a:pt x="19145" y="5240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任意多边形: 形状 19"/>
                <p:cNvSpPr/>
                <p:nvPr/>
              </p:nvSpPr>
              <p:spPr>
                <a:xfrm>
                  <a:off x="8684731" y="2441089"/>
                  <a:ext cx="64816" cy="54014"/>
                </a:xfrm>
                <a:custGeom>
                  <a:avLst/>
                  <a:gdLst>
                    <a:gd name="connsiteX0" fmla="*/ 22921 w 57150"/>
                    <a:gd name="connsiteY0" fmla="*/ 40100 h 47625"/>
                    <a:gd name="connsiteX1" fmla="*/ 49115 w 57150"/>
                    <a:gd name="connsiteY1" fmla="*/ 30385 h 47625"/>
                    <a:gd name="connsiteX2" fmla="*/ 54830 w 57150"/>
                    <a:gd name="connsiteY2" fmla="*/ 22955 h 47625"/>
                    <a:gd name="connsiteX3" fmla="*/ 53591 w 57150"/>
                    <a:gd name="connsiteY3" fmla="*/ 13335 h 47625"/>
                    <a:gd name="connsiteX4" fmla="*/ 46162 w 57150"/>
                    <a:gd name="connsiteY4" fmla="*/ 7620 h 47625"/>
                    <a:gd name="connsiteX5" fmla="*/ 42828 w 57150"/>
                    <a:gd name="connsiteY5" fmla="*/ 7144 h 47625"/>
                    <a:gd name="connsiteX6" fmla="*/ 36542 w 57150"/>
                    <a:gd name="connsiteY6" fmla="*/ 8858 h 47625"/>
                    <a:gd name="connsiteX7" fmla="*/ 31017 w 57150"/>
                    <a:gd name="connsiteY7" fmla="*/ 11335 h 47625"/>
                    <a:gd name="connsiteX8" fmla="*/ 33970 w 57150"/>
                    <a:gd name="connsiteY8" fmla="*/ 10097 h 47625"/>
                    <a:gd name="connsiteX9" fmla="*/ 16253 w 57150"/>
                    <a:gd name="connsiteY9" fmla="*/ 16002 h 47625"/>
                    <a:gd name="connsiteX10" fmla="*/ 8824 w 57150"/>
                    <a:gd name="connsiteY10" fmla="*/ 21717 h 47625"/>
                    <a:gd name="connsiteX11" fmla="*/ 7586 w 57150"/>
                    <a:gd name="connsiteY11" fmla="*/ 31337 h 47625"/>
                    <a:gd name="connsiteX12" fmla="*/ 13301 w 57150"/>
                    <a:gd name="connsiteY12" fmla="*/ 38767 h 47625"/>
                    <a:gd name="connsiteX13" fmla="*/ 22921 w 57150"/>
                    <a:gd name="connsiteY13" fmla="*/ 40100 h 47625"/>
                    <a:gd name="connsiteX14" fmla="*/ 22921 w 57150"/>
                    <a:gd name="connsiteY14" fmla="*/ 40100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150" h="47625">
                      <a:moveTo>
                        <a:pt x="22921" y="40100"/>
                      </a:moveTo>
                      <a:cubicBezTo>
                        <a:pt x="31970" y="37814"/>
                        <a:pt x="40733" y="34480"/>
                        <a:pt x="49115" y="30385"/>
                      </a:cubicBezTo>
                      <a:cubicBezTo>
                        <a:pt x="51782" y="29051"/>
                        <a:pt x="54068" y="25718"/>
                        <a:pt x="54830" y="22955"/>
                      </a:cubicBezTo>
                      <a:cubicBezTo>
                        <a:pt x="55687" y="20002"/>
                        <a:pt x="55306" y="16002"/>
                        <a:pt x="53591" y="13335"/>
                      </a:cubicBezTo>
                      <a:cubicBezTo>
                        <a:pt x="51877" y="10668"/>
                        <a:pt x="49305" y="8287"/>
                        <a:pt x="46162" y="7620"/>
                      </a:cubicBezTo>
                      <a:cubicBezTo>
                        <a:pt x="45019" y="7429"/>
                        <a:pt x="43971" y="7334"/>
                        <a:pt x="42828" y="7144"/>
                      </a:cubicBezTo>
                      <a:cubicBezTo>
                        <a:pt x="40542" y="7144"/>
                        <a:pt x="38447" y="7715"/>
                        <a:pt x="36542" y="8858"/>
                      </a:cubicBezTo>
                      <a:cubicBezTo>
                        <a:pt x="34732" y="9716"/>
                        <a:pt x="32827" y="10573"/>
                        <a:pt x="31017" y="11335"/>
                      </a:cubicBezTo>
                      <a:cubicBezTo>
                        <a:pt x="31970" y="10954"/>
                        <a:pt x="33017" y="10477"/>
                        <a:pt x="33970" y="10097"/>
                      </a:cubicBezTo>
                      <a:cubicBezTo>
                        <a:pt x="28255" y="12478"/>
                        <a:pt x="22349" y="14478"/>
                        <a:pt x="16253" y="16002"/>
                      </a:cubicBezTo>
                      <a:cubicBezTo>
                        <a:pt x="13205" y="16764"/>
                        <a:pt x="10348" y="19050"/>
                        <a:pt x="8824" y="21717"/>
                      </a:cubicBezTo>
                      <a:cubicBezTo>
                        <a:pt x="7300" y="24384"/>
                        <a:pt x="6633" y="28384"/>
                        <a:pt x="7586" y="31337"/>
                      </a:cubicBezTo>
                      <a:cubicBezTo>
                        <a:pt x="8538" y="34385"/>
                        <a:pt x="10443" y="37243"/>
                        <a:pt x="13301" y="38767"/>
                      </a:cubicBezTo>
                      <a:cubicBezTo>
                        <a:pt x="16349" y="40386"/>
                        <a:pt x="19587" y="40957"/>
                        <a:pt x="22921" y="40100"/>
                      </a:cubicBezTo>
                      <a:lnTo>
                        <a:pt x="22921" y="40100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任意多边形: 形状 20"/>
                <p:cNvSpPr/>
                <p:nvPr/>
              </p:nvSpPr>
              <p:spPr>
                <a:xfrm>
                  <a:off x="8436266" y="2863921"/>
                  <a:ext cx="226858" cy="118830"/>
                </a:xfrm>
                <a:custGeom>
                  <a:avLst/>
                  <a:gdLst>
                    <a:gd name="connsiteX0" fmla="*/ 16350 w 200025"/>
                    <a:gd name="connsiteY0" fmla="*/ 31897 h 104775"/>
                    <a:gd name="connsiteX1" fmla="*/ 181037 w 200025"/>
                    <a:gd name="connsiteY1" fmla="*/ 101239 h 104775"/>
                    <a:gd name="connsiteX2" fmla="*/ 196373 w 200025"/>
                    <a:gd name="connsiteY2" fmla="*/ 92476 h 104775"/>
                    <a:gd name="connsiteX3" fmla="*/ 187610 w 200025"/>
                    <a:gd name="connsiteY3" fmla="*/ 77141 h 104775"/>
                    <a:gd name="connsiteX4" fmla="*/ 22922 w 200025"/>
                    <a:gd name="connsiteY4" fmla="*/ 7799 h 104775"/>
                    <a:gd name="connsiteX5" fmla="*/ 7587 w 200025"/>
                    <a:gd name="connsiteY5" fmla="*/ 16562 h 104775"/>
                    <a:gd name="connsiteX6" fmla="*/ 16350 w 200025"/>
                    <a:gd name="connsiteY6" fmla="*/ 31897 h 104775"/>
                    <a:gd name="connsiteX7" fmla="*/ 16350 w 200025"/>
                    <a:gd name="connsiteY7" fmla="*/ 31897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0025" h="104775">
                      <a:moveTo>
                        <a:pt x="16350" y="31897"/>
                      </a:moveTo>
                      <a:cubicBezTo>
                        <a:pt x="71214" y="55043"/>
                        <a:pt x="126173" y="78094"/>
                        <a:pt x="181037" y="101239"/>
                      </a:cubicBezTo>
                      <a:cubicBezTo>
                        <a:pt x="187229" y="103811"/>
                        <a:pt x="194753" y="98382"/>
                        <a:pt x="196373" y="92476"/>
                      </a:cubicBezTo>
                      <a:cubicBezTo>
                        <a:pt x="198373" y="85237"/>
                        <a:pt x="193896" y="79713"/>
                        <a:pt x="187610" y="77141"/>
                      </a:cubicBezTo>
                      <a:cubicBezTo>
                        <a:pt x="132746" y="53995"/>
                        <a:pt x="77786" y="30945"/>
                        <a:pt x="22922" y="7799"/>
                      </a:cubicBezTo>
                      <a:cubicBezTo>
                        <a:pt x="16731" y="5227"/>
                        <a:pt x="9206" y="10657"/>
                        <a:pt x="7587" y="16562"/>
                      </a:cubicBezTo>
                      <a:cubicBezTo>
                        <a:pt x="5682" y="23801"/>
                        <a:pt x="10159" y="29326"/>
                        <a:pt x="16350" y="31897"/>
                      </a:cubicBezTo>
                      <a:lnTo>
                        <a:pt x="16350" y="31897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任意多边形: 形状 21"/>
                <p:cNvSpPr/>
                <p:nvPr/>
              </p:nvSpPr>
              <p:spPr>
                <a:xfrm>
                  <a:off x="8673232" y="2958814"/>
                  <a:ext cx="64816" cy="43211"/>
                </a:xfrm>
                <a:custGeom>
                  <a:avLst/>
                  <a:gdLst>
                    <a:gd name="connsiteX0" fmla="*/ 13343 w 57150"/>
                    <a:gd name="connsiteY0" fmla="*/ 30334 h 38100"/>
                    <a:gd name="connsiteX1" fmla="*/ 39632 w 57150"/>
                    <a:gd name="connsiteY1" fmla="*/ 39859 h 38100"/>
                    <a:gd name="connsiteX2" fmla="*/ 49252 w 57150"/>
                    <a:gd name="connsiteY2" fmla="*/ 38621 h 38100"/>
                    <a:gd name="connsiteX3" fmla="*/ 54967 w 57150"/>
                    <a:gd name="connsiteY3" fmla="*/ 31191 h 38100"/>
                    <a:gd name="connsiteX4" fmla="*/ 53729 w 57150"/>
                    <a:gd name="connsiteY4" fmla="*/ 21571 h 38100"/>
                    <a:gd name="connsiteX5" fmla="*/ 46300 w 57150"/>
                    <a:gd name="connsiteY5" fmla="*/ 15856 h 38100"/>
                    <a:gd name="connsiteX6" fmla="*/ 27726 w 57150"/>
                    <a:gd name="connsiteY6" fmla="*/ 9760 h 38100"/>
                    <a:gd name="connsiteX7" fmla="*/ 30679 w 57150"/>
                    <a:gd name="connsiteY7" fmla="*/ 10998 h 38100"/>
                    <a:gd name="connsiteX8" fmla="*/ 25916 w 57150"/>
                    <a:gd name="connsiteY8" fmla="*/ 8903 h 38100"/>
                    <a:gd name="connsiteX9" fmla="*/ 21249 w 57150"/>
                    <a:gd name="connsiteY9" fmla="*/ 7379 h 38100"/>
                    <a:gd name="connsiteX10" fmla="*/ 16296 w 57150"/>
                    <a:gd name="connsiteY10" fmla="*/ 7569 h 38100"/>
                    <a:gd name="connsiteX11" fmla="*/ 8866 w 57150"/>
                    <a:gd name="connsiteY11" fmla="*/ 13284 h 38100"/>
                    <a:gd name="connsiteX12" fmla="*/ 7628 w 57150"/>
                    <a:gd name="connsiteY12" fmla="*/ 22905 h 38100"/>
                    <a:gd name="connsiteX13" fmla="*/ 13343 w 57150"/>
                    <a:gd name="connsiteY13" fmla="*/ 30334 h 38100"/>
                    <a:gd name="connsiteX14" fmla="*/ 13343 w 57150"/>
                    <a:gd name="connsiteY14" fmla="*/ 30334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150" h="38100">
                      <a:moveTo>
                        <a:pt x="13343" y="30334"/>
                      </a:moveTo>
                      <a:cubicBezTo>
                        <a:pt x="21820" y="34335"/>
                        <a:pt x="30583" y="37668"/>
                        <a:pt x="39632" y="39859"/>
                      </a:cubicBezTo>
                      <a:cubicBezTo>
                        <a:pt x="42871" y="40621"/>
                        <a:pt x="46395" y="40240"/>
                        <a:pt x="49252" y="38621"/>
                      </a:cubicBezTo>
                      <a:cubicBezTo>
                        <a:pt x="51824" y="37097"/>
                        <a:pt x="54301" y="34144"/>
                        <a:pt x="54967" y="31191"/>
                      </a:cubicBezTo>
                      <a:cubicBezTo>
                        <a:pt x="55729" y="27953"/>
                        <a:pt x="55539" y="24429"/>
                        <a:pt x="53729" y="21571"/>
                      </a:cubicBezTo>
                      <a:cubicBezTo>
                        <a:pt x="52015" y="18904"/>
                        <a:pt x="49443" y="16618"/>
                        <a:pt x="46300" y="15856"/>
                      </a:cubicBezTo>
                      <a:cubicBezTo>
                        <a:pt x="39918" y="14332"/>
                        <a:pt x="33727" y="12237"/>
                        <a:pt x="27726" y="9760"/>
                      </a:cubicBezTo>
                      <a:cubicBezTo>
                        <a:pt x="28678" y="10141"/>
                        <a:pt x="29726" y="10617"/>
                        <a:pt x="30679" y="10998"/>
                      </a:cubicBezTo>
                      <a:cubicBezTo>
                        <a:pt x="29059" y="10332"/>
                        <a:pt x="27535" y="9570"/>
                        <a:pt x="25916" y="8903"/>
                      </a:cubicBezTo>
                      <a:cubicBezTo>
                        <a:pt x="24487" y="7950"/>
                        <a:pt x="22963" y="7474"/>
                        <a:pt x="21249" y="7379"/>
                      </a:cubicBezTo>
                      <a:cubicBezTo>
                        <a:pt x="19630" y="6998"/>
                        <a:pt x="17915" y="7093"/>
                        <a:pt x="16296" y="7569"/>
                      </a:cubicBezTo>
                      <a:cubicBezTo>
                        <a:pt x="13438" y="8331"/>
                        <a:pt x="10295" y="10617"/>
                        <a:pt x="8866" y="13284"/>
                      </a:cubicBezTo>
                      <a:cubicBezTo>
                        <a:pt x="7342" y="16142"/>
                        <a:pt x="6580" y="19666"/>
                        <a:pt x="7628" y="22905"/>
                      </a:cubicBezTo>
                      <a:cubicBezTo>
                        <a:pt x="8485" y="25857"/>
                        <a:pt x="10390" y="29001"/>
                        <a:pt x="13343" y="30334"/>
                      </a:cubicBezTo>
                      <a:lnTo>
                        <a:pt x="13343" y="30334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5711735" y="329427"/>
                <a:ext cx="361806" cy="536548"/>
                <a:chOff x="3553322" y="2130634"/>
                <a:chExt cx="580927" cy="861498"/>
              </a:xfrm>
            </p:grpSpPr>
            <p:sp>
              <p:nvSpPr>
                <p:cNvPr id="24" name="任意多边形: 形状 23"/>
                <p:cNvSpPr/>
                <p:nvPr/>
              </p:nvSpPr>
              <p:spPr>
                <a:xfrm>
                  <a:off x="3810167" y="2130634"/>
                  <a:ext cx="324082" cy="324082"/>
                </a:xfrm>
                <a:custGeom>
                  <a:avLst/>
                  <a:gdLst>
                    <a:gd name="connsiteX0" fmla="*/ 282173 w 285750"/>
                    <a:gd name="connsiteY0" fmla="*/ 259439 h 285750"/>
                    <a:gd name="connsiteX1" fmla="*/ 85767 w 285750"/>
                    <a:gd name="connsiteY1" fmla="*/ 63700 h 285750"/>
                    <a:gd name="connsiteX2" fmla="*/ 28712 w 285750"/>
                    <a:gd name="connsiteY2" fmla="*/ 10550 h 285750"/>
                    <a:gd name="connsiteX3" fmla="*/ 11091 w 285750"/>
                    <a:gd name="connsiteY3" fmla="*/ 28172 h 285750"/>
                    <a:gd name="connsiteX4" fmla="*/ 210354 w 285750"/>
                    <a:gd name="connsiteY4" fmla="*/ 221053 h 285750"/>
                    <a:gd name="connsiteX5" fmla="*/ 264456 w 285750"/>
                    <a:gd name="connsiteY5" fmla="*/ 277155 h 285750"/>
                    <a:gd name="connsiteX6" fmla="*/ 282173 w 285750"/>
                    <a:gd name="connsiteY6" fmla="*/ 259439 h 285750"/>
                    <a:gd name="connsiteX7" fmla="*/ 282173 w 285750"/>
                    <a:gd name="connsiteY7" fmla="*/ 259439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5750" h="285750">
                      <a:moveTo>
                        <a:pt x="282173" y="259439"/>
                      </a:moveTo>
                      <a:cubicBezTo>
                        <a:pt x="218450" y="192478"/>
                        <a:pt x="152918" y="127232"/>
                        <a:pt x="85767" y="63700"/>
                      </a:cubicBezTo>
                      <a:cubicBezTo>
                        <a:pt x="66908" y="45888"/>
                        <a:pt x="47858" y="28172"/>
                        <a:pt x="28712" y="10550"/>
                      </a:cubicBezTo>
                      <a:cubicBezTo>
                        <a:pt x="16901" y="-308"/>
                        <a:pt x="-815" y="17313"/>
                        <a:pt x="11091" y="28172"/>
                      </a:cubicBezTo>
                      <a:cubicBezTo>
                        <a:pt x="79195" y="90656"/>
                        <a:pt x="145679" y="154949"/>
                        <a:pt x="210354" y="221053"/>
                      </a:cubicBezTo>
                      <a:cubicBezTo>
                        <a:pt x="228547" y="239627"/>
                        <a:pt x="246549" y="258296"/>
                        <a:pt x="264456" y="277155"/>
                      </a:cubicBezTo>
                      <a:cubicBezTo>
                        <a:pt x="275600" y="288776"/>
                        <a:pt x="293222" y="271154"/>
                        <a:pt x="282173" y="259439"/>
                      </a:cubicBezTo>
                      <a:lnTo>
                        <a:pt x="282173" y="25943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任意多边形: 形状 24"/>
                <p:cNvSpPr/>
                <p:nvPr/>
              </p:nvSpPr>
              <p:spPr>
                <a:xfrm>
                  <a:off x="3817878" y="2481702"/>
                  <a:ext cx="226858" cy="118830"/>
                </a:xfrm>
                <a:custGeom>
                  <a:avLst/>
                  <a:gdLst>
                    <a:gd name="connsiteX0" fmla="*/ 188601 w 200025"/>
                    <a:gd name="connsiteY0" fmla="*/ 74862 h 104775"/>
                    <a:gd name="connsiteX1" fmla="*/ 22961 w 200025"/>
                    <a:gd name="connsiteY1" fmla="*/ 7806 h 104775"/>
                    <a:gd name="connsiteX2" fmla="*/ 7626 w 200025"/>
                    <a:gd name="connsiteY2" fmla="*/ 16569 h 104775"/>
                    <a:gd name="connsiteX3" fmla="*/ 16389 w 200025"/>
                    <a:gd name="connsiteY3" fmla="*/ 31905 h 104775"/>
                    <a:gd name="connsiteX4" fmla="*/ 182029 w 200025"/>
                    <a:gd name="connsiteY4" fmla="*/ 98961 h 104775"/>
                    <a:gd name="connsiteX5" fmla="*/ 197364 w 200025"/>
                    <a:gd name="connsiteY5" fmla="*/ 90198 h 104775"/>
                    <a:gd name="connsiteX6" fmla="*/ 188601 w 200025"/>
                    <a:gd name="connsiteY6" fmla="*/ 74862 h 104775"/>
                    <a:gd name="connsiteX7" fmla="*/ 188601 w 200025"/>
                    <a:gd name="connsiteY7" fmla="*/ 74862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0025" h="104775">
                      <a:moveTo>
                        <a:pt x="188601" y="74862"/>
                      </a:moveTo>
                      <a:cubicBezTo>
                        <a:pt x="133356" y="52479"/>
                        <a:pt x="78206" y="30095"/>
                        <a:pt x="22961" y="7806"/>
                      </a:cubicBezTo>
                      <a:cubicBezTo>
                        <a:pt x="16675" y="5235"/>
                        <a:pt x="9245" y="10569"/>
                        <a:pt x="7626" y="16569"/>
                      </a:cubicBezTo>
                      <a:cubicBezTo>
                        <a:pt x="5626" y="23713"/>
                        <a:pt x="10102" y="29428"/>
                        <a:pt x="16389" y="31905"/>
                      </a:cubicBezTo>
                      <a:cubicBezTo>
                        <a:pt x="71634" y="54288"/>
                        <a:pt x="126784" y="76672"/>
                        <a:pt x="182029" y="98961"/>
                      </a:cubicBezTo>
                      <a:cubicBezTo>
                        <a:pt x="188315" y="101532"/>
                        <a:pt x="195745" y="96198"/>
                        <a:pt x="197364" y="90198"/>
                      </a:cubicBezTo>
                      <a:cubicBezTo>
                        <a:pt x="199269" y="83149"/>
                        <a:pt x="194887" y="77434"/>
                        <a:pt x="188601" y="74862"/>
                      </a:cubicBezTo>
                      <a:lnTo>
                        <a:pt x="188601" y="74862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任意多边形: 形状 25"/>
                <p:cNvSpPr/>
                <p:nvPr/>
              </p:nvSpPr>
              <p:spPr>
                <a:xfrm>
                  <a:off x="3553322" y="2667181"/>
                  <a:ext cx="475321" cy="108027"/>
                </a:xfrm>
                <a:custGeom>
                  <a:avLst/>
                  <a:gdLst>
                    <a:gd name="connsiteX0" fmla="*/ 407863 w 419100"/>
                    <a:gd name="connsiteY0" fmla="*/ 64389 h 95250"/>
                    <a:gd name="connsiteX1" fmla="*/ 277275 w 419100"/>
                    <a:gd name="connsiteY1" fmla="*/ 45053 h 95250"/>
                    <a:gd name="connsiteX2" fmla="*/ 70487 w 419100"/>
                    <a:gd name="connsiteY2" fmla="*/ 14383 h 95250"/>
                    <a:gd name="connsiteX3" fmla="*/ 22862 w 419100"/>
                    <a:gd name="connsiteY3" fmla="*/ 7334 h 95250"/>
                    <a:gd name="connsiteX4" fmla="*/ 7527 w 419100"/>
                    <a:gd name="connsiteY4" fmla="*/ 16097 h 95250"/>
                    <a:gd name="connsiteX5" fmla="*/ 16290 w 419100"/>
                    <a:gd name="connsiteY5" fmla="*/ 31433 h 95250"/>
                    <a:gd name="connsiteX6" fmla="*/ 146878 w 419100"/>
                    <a:gd name="connsiteY6" fmla="*/ 50768 h 95250"/>
                    <a:gd name="connsiteX7" fmla="*/ 353666 w 419100"/>
                    <a:gd name="connsiteY7" fmla="*/ 81439 h 95250"/>
                    <a:gd name="connsiteX8" fmla="*/ 401386 w 419100"/>
                    <a:gd name="connsiteY8" fmla="*/ 88487 h 95250"/>
                    <a:gd name="connsiteX9" fmla="*/ 416721 w 419100"/>
                    <a:gd name="connsiteY9" fmla="*/ 79724 h 95250"/>
                    <a:gd name="connsiteX10" fmla="*/ 407863 w 419100"/>
                    <a:gd name="connsiteY10" fmla="*/ 64389 h 95250"/>
                    <a:gd name="connsiteX11" fmla="*/ 407863 w 419100"/>
                    <a:gd name="connsiteY11" fmla="*/ 64389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9100" h="95250">
                      <a:moveTo>
                        <a:pt x="407863" y="64389"/>
                      </a:moveTo>
                      <a:cubicBezTo>
                        <a:pt x="364334" y="57912"/>
                        <a:pt x="320804" y="51530"/>
                        <a:pt x="277275" y="45053"/>
                      </a:cubicBezTo>
                      <a:cubicBezTo>
                        <a:pt x="208314" y="34862"/>
                        <a:pt x="139448" y="24670"/>
                        <a:pt x="70487" y="14383"/>
                      </a:cubicBezTo>
                      <a:cubicBezTo>
                        <a:pt x="54676" y="12097"/>
                        <a:pt x="38769" y="9716"/>
                        <a:pt x="22862" y="7334"/>
                      </a:cubicBezTo>
                      <a:cubicBezTo>
                        <a:pt x="16195" y="6382"/>
                        <a:pt x="9432" y="8954"/>
                        <a:pt x="7527" y="16097"/>
                      </a:cubicBezTo>
                      <a:cubicBezTo>
                        <a:pt x="5908" y="22003"/>
                        <a:pt x="9527" y="30480"/>
                        <a:pt x="16290" y="31433"/>
                      </a:cubicBezTo>
                      <a:cubicBezTo>
                        <a:pt x="59819" y="37910"/>
                        <a:pt x="103349" y="44291"/>
                        <a:pt x="146878" y="50768"/>
                      </a:cubicBezTo>
                      <a:cubicBezTo>
                        <a:pt x="215839" y="60960"/>
                        <a:pt x="284705" y="71152"/>
                        <a:pt x="353666" y="81439"/>
                      </a:cubicBezTo>
                      <a:cubicBezTo>
                        <a:pt x="369573" y="83820"/>
                        <a:pt x="385479" y="86106"/>
                        <a:pt x="401386" y="88487"/>
                      </a:cubicBezTo>
                      <a:cubicBezTo>
                        <a:pt x="408053" y="89440"/>
                        <a:pt x="414816" y="86868"/>
                        <a:pt x="416721" y="79724"/>
                      </a:cubicBezTo>
                      <a:cubicBezTo>
                        <a:pt x="418245" y="73914"/>
                        <a:pt x="414530" y="65437"/>
                        <a:pt x="407863" y="64389"/>
                      </a:cubicBezTo>
                      <a:lnTo>
                        <a:pt x="407863" y="6438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任意多边形: 形状 26"/>
                <p:cNvSpPr/>
                <p:nvPr/>
              </p:nvSpPr>
              <p:spPr>
                <a:xfrm>
                  <a:off x="3745821" y="2445788"/>
                  <a:ext cx="64816" cy="54014"/>
                </a:xfrm>
                <a:custGeom>
                  <a:avLst/>
                  <a:gdLst>
                    <a:gd name="connsiteX0" fmla="*/ 45347 w 57150"/>
                    <a:gd name="connsiteY0" fmla="*/ 18232 h 47625"/>
                    <a:gd name="connsiteX1" fmla="*/ 38775 w 57150"/>
                    <a:gd name="connsiteY1" fmla="*/ 15660 h 47625"/>
                    <a:gd name="connsiteX2" fmla="*/ 41727 w 57150"/>
                    <a:gd name="connsiteY2" fmla="*/ 16898 h 47625"/>
                    <a:gd name="connsiteX3" fmla="*/ 25916 w 57150"/>
                    <a:gd name="connsiteY3" fmla="*/ 8802 h 47625"/>
                    <a:gd name="connsiteX4" fmla="*/ 16296 w 57150"/>
                    <a:gd name="connsiteY4" fmla="*/ 7564 h 47625"/>
                    <a:gd name="connsiteX5" fmla="*/ 8866 w 57150"/>
                    <a:gd name="connsiteY5" fmla="*/ 13279 h 47625"/>
                    <a:gd name="connsiteX6" fmla="*/ 7628 w 57150"/>
                    <a:gd name="connsiteY6" fmla="*/ 22899 h 47625"/>
                    <a:gd name="connsiteX7" fmla="*/ 13343 w 57150"/>
                    <a:gd name="connsiteY7" fmla="*/ 30328 h 47625"/>
                    <a:gd name="connsiteX8" fmla="*/ 38679 w 57150"/>
                    <a:gd name="connsiteY8" fmla="*/ 42139 h 47625"/>
                    <a:gd name="connsiteX9" fmla="*/ 48300 w 57150"/>
                    <a:gd name="connsiteY9" fmla="*/ 40901 h 47625"/>
                    <a:gd name="connsiteX10" fmla="*/ 54015 w 57150"/>
                    <a:gd name="connsiteY10" fmla="*/ 33472 h 47625"/>
                    <a:gd name="connsiteX11" fmla="*/ 52776 w 57150"/>
                    <a:gd name="connsiteY11" fmla="*/ 23851 h 47625"/>
                    <a:gd name="connsiteX12" fmla="*/ 50871 w 57150"/>
                    <a:gd name="connsiteY12" fmla="*/ 21280 h 47625"/>
                    <a:gd name="connsiteX13" fmla="*/ 45347 w 57150"/>
                    <a:gd name="connsiteY13" fmla="*/ 18232 h 47625"/>
                    <a:gd name="connsiteX14" fmla="*/ 45347 w 57150"/>
                    <a:gd name="connsiteY14" fmla="*/ 18232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150" h="47625">
                      <a:moveTo>
                        <a:pt x="45347" y="18232"/>
                      </a:moveTo>
                      <a:cubicBezTo>
                        <a:pt x="43156" y="17470"/>
                        <a:pt x="40965" y="16612"/>
                        <a:pt x="38775" y="15660"/>
                      </a:cubicBezTo>
                      <a:cubicBezTo>
                        <a:pt x="39727" y="16041"/>
                        <a:pt x="40775" y="16517"/>
                        <a:pt x="41727" y="16898"/>
                      </a:cubicBezTo>
                      <a:cubicBezTo>
                        <a:pt x="36298" y="14612"/>
                        <a:pt x="30964" y="11945"/>
                        <a:pt x="25916" y="8802"/>
                      </a:cubicBezTo>
                      <a:cubicBezTo>
                        <a:pt x="23154" y="7183"/>
                        <a:pt x="19344" y="6706"/>
                        <a:pt x="16296" y="7564"/>
                      </a:cubicBezTo>
                      <a:cubicBezTo>
                        <a:pt x="13438" y="8326"/>
                        <a:pt x="10295" y="10612"/>
                        <a:pt x="8866" y="13279"/>
                      </a:cubicBezTo>
                      <a:cubicBezTo>
                        <a:pt x="7342" y="16136"/>
                        <a:pt x="6580" y="19660"/>
                        <a:pt x="7628" y="22899"/>
                      </a:cubicBezTo>
                      <a:cubicBezTo>
                        <a:pt x="8676" y="26042"/>
                        <a:pt x="10485" y="28614"/>
                        <a:pt x="13343" y="30328"/>
                      </a:cubicBezTo>
                      <a:cubicBezTo>
                        <a:pt x="21344" y="35186"/>
                        <a:pt x="29916" y="39091"/>
                        <a:pt x="38679" y="42139"/>
                      </a:cubicBezTo>
                      <a:cubicBezTo>
                        <a:pt x="41632" y="43187"/>
                        <a:pt x="45728" y="42425"/>
                        <a:pt x="48300" y="40901"/>
                      </a:cubicBezTo>
                      <a:cubicBezTo>
                        <a:pt x="50871" y="39377"/>
                        <a:pt x="53348" y="36424"/>
                        <a:pt x="54015" y="33472"/>
                      </a:cubicBezTo>
                      <a:cubicBezTo>
                        <a:pt x="54777" y="30233"/>
                        <a:pt x="54586" y="26709"/>
                        <a:pt x="52776" y="23851"/>
                      </a:cubicBezTo>
                      <a:cubicBezTo>
                        <a:pt x="52110" y="22994"/>
                        <a:pt x="51443" y="22137"/>
                        <a:pt x="50871" y="21280"/>
                      </a:cubicBezTo>
                      <a:cubicBezTo>
                        <a:pt x="49252" y="19946"/>
                        <a:pt x="47442" y="18803"/>
                        <a:pt x="45347" y="18232"/>
                      </a:cubicBezTo>
                      <a:lnTo>
                        <a:pt x="45347" y="18232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任意多边形: 形状 27"/>
                <p:cNvSpPr/>
                <p:nvPr/>
              </p:nvSpPr>
              <p:spPr>
                <a:xfrm>
                  <a:off x="3824694" y="2909318"/>
                  <a:ext cx="237660" cy="75619"/>
                </a:xfrm>
                <a:custGeom>
                  <a:avLst/>
                  <a:gdLst>
                    <a:gd name="connsiteX0" fmla="*/ 192211 w 209550"/>
                    <a:gd name="connsiteY0" fmla="*/ 7388 h 66675"/>
                    <a:gd name="connsiteX1" fmla="*/ 16284 w 209550"/>
                    <a:gd name="connsiteY1" fmla="*/ 38535 h 66675"/>
                    <a:gd name="connsiteX2" fmla="*/ 7521 w 209550"/>
                    <a:gd name="connsiteY2" fmla="*/ 53870 h 66675"/>
                    <a:gd name="connsiteX3" fmla="*/ 22856 w 209550"/>
                    <a:gd name="connsiteY3" fmla="*/ 62633 h 66675"/>
                    <a:gd name="connsiteX4" fmla="*/ 198783 w 209550"/>
                    <a:gd name="connsiteY4" fmla="*/ 31486 h 66675"/>
                    <a:gd name="connsiteX5" fmla="*/ 207546 w 209550"/>
                    <a:gd name="connsiteY5" fmla="*/ 16151 h 66675"/>
                    <a:gd name="connsiteX6" fmla="*/ 192211 w 209550"/>
                    <a:gd name="connsiteY6" fmla="*/ 7388 h 66675"/>
                    <a:gd name="connsiteX7" fmla="*/ 192211 w 209550"/>
                    <a:gd name="connsiteY7" fmla="*/ 7388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9550" h="66675">
                      <a:moveTo>
                        <a:pt x="192211" y="7388"/>
                      </a:moveTo>
                      <a:cubicBezTo>
                        <a:pt x="133537" y="17770"/>
                        <a:pt x="74958" y="28153"/>
                        <a:pt x="16284" y="38535"/>
                      </a:cubicBezTo>
                      <a:cubicBezTo>
                        <a:pt x="9617" y="39678"/>
                        <a:pt x="5902" y="47869"/>
                        <a:pt x="7521" y="53870"/>
                      </a:cubicBezTo>
                      <a:cubicBezTo>
                        <a:pt x="9426" y="60919"/>
                        <a:pt x="16189" y="63776"/>
                        <a:pt x="22856" y="62633"/>
                      </a:cubicBezTo>
                      <a:cubicBezTo>
                        <a:pt x="81530" y="52251"/>
                        <a:pt x="140109" y="41869"/>
                        <a:pt x="198783" y="31486"/>
                      </a:cubicBezTo>
                      <a:cubicBezTo>
                        <a:pt x="205451" y="30343"/>
                        <a:pt x="209165" y="22152"/>
                        <a:pt x="207546" y="16151"/>
                      </a:cubicBezTo>
                      <a:cubicBezTo>
                        <a:pt x="205641" y="9103"/>
                        <a:pt x="198878" y="6245"/>
                        <a:pt x="192211" y="7388"/>
                      </a:cubicBezTo>
                      <a:lnTo>
                        <a:pt x="192211" y="7388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任意多边形: 形状 28"/>
                <p:cNvSpPr/>
                <p:nvPr/>
              </p:nvSpPr>
              <p:spPr>
                <a:xfrm>
                  <a:off x="3744516" y="2948921"/>
                  <a:ext cx="64816" cy="43211"/>
                </a:xfrm>
                <a:custGeom>
                  <a:avLst/>
                  <a:gdLst>
                    <a:gd name="connsiteX0" fmla="*/ 40782 w 57150"/>
                    <a:gd name="connsiteY0" fmla="*/ 7521 h 38100"/>
                    <a:gd name="connsiteX1" fmla="*/ 30495 w 57150"/>
                    <a:gd name="connsiteY1" fmla="*/ 9331 h 38100"/>
                    <a:gd name="connsiteX2" fmla="*/ 33829 w 57150"/>
                    <a:gd name="connsiteY2" fmla="*/ 8855 h 38100"/>
                    <a:gd name="connsiteX3" fmla="*/ 19637 w 57150"/>
                    <a:gd name="connsiteY3" fmla="*/ 9903 h 38100"/>
                    <a:gd name="connsiteX4" fmla="*/ 10778 w 57150"/>
                    <a:gd name="connsiteY4" fmla="*/ 13522 h 38100"/>
                    <a:gd name="connsiteX5" fmla="*/ 7159 w 57150"/>
                    <a:gd name="connsiteY5" fmla="*/ 22380 h 38100"/>
                    <a:gd name="connsiteX6" fmla="*/ 10778 w 57150"/>
                    <a:gd name="connsiteY6" fmla="*/ 31239 h 38100"/>
                    <a:gd name="connsiteX7" fmla="*/ 19637 w 57150"/>
                    <a:gd name="connsiteY7" fmla="*/ 34858 h 38100"/>
                    <a:gd name="connsiteX8" fmla="*/ 47545 w 57150"/>
                    <a:gd name="connsiteY8" fmla="*/ 31524 h 38100"/>
                    <a:gd name="connsiteX9" fmla="*/ 54974 w 57150"/>
                    <a:gd name="connsiteY9" fmla="*/ 25809 h 38100"/>
                    <a:gd name="connsiteX10" fmla="*/ 56213 w 57150"/>
                    <a:gd name="connsiteY10" fmla="*/ 16189 h 38100"/>
                    <a:gd name="connsiteX11" fmla="*/ 50498 w 57150"/>
                    <a:gd name="connsiteY11" fmla="*/ 8760 h 38100"/>
                    <a:gd name="connsiteX12" fmla="*/ 40782 w 57150"/>
                    <a:gd name="connsiteY12" fmla="*/ 7521 h 38100"/>
                    <a:gd name="connsiteX13" fmla="*/ 40782 w 57150"/>
                    <a:gd name="connsiteY13" fmla="*/ 7521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7150" h="38100">
                      <a:moveTo>
                        <a:pt x="40782" y="7521"/>
                      </a:moveTo>
                      <a:cubicBezTo>
                        <a:pt x="37353" y="8283"/>
                        <a:pt x="33924" y="8855"/>
                        <a:pt x="30495" y="9331"/>
                      </a:cubicBezTo>
                      <a:cubicBezTo>
                        <a:pt x="31638" y="9141"/>
                        <a:pt x="32686" y="9045"/>
                        <a:pt x="33829" y="8855"/>
                      </a:cubicBezTo>
                      <a:cubicBezTo>
                        <a:pt x="29066" y="9522"/>
                        <a:pt x="24399" y="9807"/>
                        <a:pt x="19637" y="9903"/>
                      </a:cubicBezTo>
                      <a:cubicBezTo>
                        <a:pt x="16398" y="9998"/>
                        <a:pt x="13064" y="11236"/>
                        <a:pt x="10778" y="13522"/>
                      </a:cubicBezTo>
                      <a:cubicBezTo>
                        <a:pt x="8588" y="15713"/>
                        <a:pt x="6968" y="19237"/>
                        <a:pt x="7159" y="22380"/>
                      </a:cubicBezTo>
                      <a:cubicBezTo>
                        <a:pt x="7349" y="25619"/>
                        <a:pt x="8397" y="28953"/>
                        <a:pt x="10778" y="31239"/>
                      </a:cubicBezTo>
                      <a:cubicBezTo>
                        <a:pt x="13160" y="33429"/>
                        <a:pt x="16208" y="34953"/>
                        <a:pt x="19637" y="34858"/>
                      </a:cubicBezTo>
                      <a:cubicBezTo>
                        <a:pt x="28971" y="34668"/>
                        <a:pt x="38401" y="33525"/>
                        <a:pt x="47545" y="31524"/>
                      </a:cubicBezTo>
                      <a:cubicBezTo>
                        <a:pt x="50498" y="30858"/>
                        <a:pt x="53546" y="28381"/>
                        <a:pt x="54974" y="25809"/>
                      </a:cubicBezTo>
                      <a:cubicBezTo>
                        <a:pt x="56498" y="23142"/>
                        <a:pt x="57165" y="19142"/>
                        <a:pt x="56213" y="16189"/>
                      </a:cubicBezTo>
                      <a:cubicBezTo>
                        <a:pt x="55260" y="13141"/>
                        <a:pt x="53355" y="10284"/>
                        <a:pt x="50498" y="8760"/>
                      </a:cubicBezTo>
                      <a:cubicBezTo>
                        <a:pt x="47354" y="7140"/>
                        <a:pt x="44116" y="6759"/>
                        <a:pt x="40782" y="7521"/>
                      </a:cubicBezTo>
                      <a:lnTo>
                        <a:pt x="40782" y="7521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57" name="组合 56"/>
          <p:cNvGrpSpPr/>
          <p:nvPr/>
        </p:nvGrpSpPr>
        <p:grpSpPr>
          <a:xfrm rot="21324729">
            <a:off x="649982" y="2697583"/>
            <a:ext cx="325851" cy="1076778"/>
            <a:chOff x="776659" y="3485864"/>
            <a:chExt cx="278871" cy="921532"/>
          </a:xfrm>
        </p:grpSpPr>
        <p:sp>
          <p:nvSpPr>
            <p:cNvPr id="58" name="任意多边形: 形状 57"/>
            <p:cNvSpPr/>
            <p:nvPr/>
          </p:nvSpPr>
          <p:spPr>
            <a:xfrm>
              <a:off x="886295" y="3588246"/>
              <a:ext cx="114300" cy="819150"/>
            </a:xfrm>
            <a:custGeom>
              <a:avLst/>
              <a:gdLst>
                <a:gd name="connsiteX0" fmla="*/ 103132 w 114300"/>
                <a:gd name="connsiteY0" fmla="*/ 10870 h 819150"/>
                <a:gd name="connsiteX1" fmla="*/ 17502 w 114300"/>
                <a:gd name="connsiteY1" fmla="*/ 323481 h 819150"/>
                <a:gd name="connsiteX2" fmla="*/ 8072 w 114300"/>
                <a:gd name="connsiteY2" fmla="*/ 484072 h 819150"/>
                <a:gd name="connsiteX3" fmla="*/ 33504 w 114300"/>
                <a:gd name="connsiteY3" fmla="*/ 639520 h 819150"/>
                <a:gd name="connsiteX4" fmla="*/ 92083 w 114300"/>
                <a:gd name="connsiteY4" fmla="*/ 808684 h 819150"/>
                <a:gd name="connsiteX5" fmla="*/ 102370 w 114300"/>
                <a:gd name="connsiteY5" fmla="*/ 805827 h 819150"/>
                <a:gd name="connsiteX6" fmla="*/ 19883 w 114300"/>
                <a:gd name="connsiteY6" fmla="*/ 501789 h 819150"/>
                <a:gd name="connsiteX7" fmla="*/ 58745 w 114300"/>
                <a:gd name="connsiteY7" fmla="*/ 187178 h 819150"/>
                <a:gd name="connsiteX8" fmla="*/ 113419 w 114300"/>
                <a:gd name="connsiteY8" fmla="*/ 13728 h 819150"/>
                <a:gd name="connsiteX9" fmla="*/ 103132 w 114300"/>
                <a:gd name="connsiteY9" fmla="*/ 10870 h 819150"/>
                <a:gd name="connsiteX10" fmla="*/ 103132 w 114300"/>
                <a:gd name="connsiteY10" fmla="*/ 1087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819150">
                  <a:moveTo>
                    <a:pt x="103132" y="10870"/>
                  </a:moveTo>
                  <a:cubicBezTo>
                    <a:pt x="68746" y="113264"/>
                    <a:pt x="34266" y="216420"/>
                    <a:pt x="17502" y="323481"/>
                  </a:cubicBezTo>
                  <a:cubicBezTo>
                    <a:pt x="9120" y="376535"/>
                    <a:pt x="5215" y="430351"/>
                    <a:pt x="8072" y="484072"/>
                  </a:cubicBezTo>
                  <a:cubicBezTo>
                    <a:pt x="10834" y="536650"/>
                    <a:pt x="20074" y="588657"/>
                    <a:pt x="33504" y="639520"/>
                  </a:cubicBezTo>
                  <a:cubicBezTo>
                    <a:pt x="48744" y="697337"/>
                    <a:pt x="69318" y="753535"/>
                    <a:pt x="92083" y="808684"/>
                  </a:cubicBezTo>
                  <a:cubicBezTo>
                    <a:pt x="94654" y="814971"/>
                    <a:pt x="105037" y="812209"/>
                    <a:pt x="102370" y="805827"/>
                  </a:cubicBezTo>
                  <a:cubicBezTo>
                    <a:pt x="62269" y="708672"/>
                    <a:pt x="28360" y="607231"/>
                    <a:pt x="19883" y="501789"/>
                  </a:cubicBezTo>
                  <a:cubicBezTo>
                    <a:pt x="11311" y="395394"/>
                    <a:pt x="30361" y="289381"/>
                    <a:pt x="58745" y="187178"/>
                  </a:cubicBezTo>
                  <a:cubicBezTo>
                    <a:pt x="74938" y="128694"/>
                    <a:pt x="94178" y="71164"/>
                    <a:pt x="113419" y="13728"/>
                  </a:cubicBezTo>
                  <a:cubicBezTo>
                    <a:pt x="115609" y="7156"/>
                    <a:pt x="105322" y="4298"/>
                    <a:pt x="103132" y="10870"/>
                  </a:cubicBezTo>
                  <a:lnTo>
                    <a:pt x="103132" y="10870"/>
                  </a:lnTo>
                  <a:close/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951434" y="3485864"/>
              <a:ext cx="66675" cy="200025"/>
            </a:xfrm>
            <a:custGeom>
              <a:avLst/>
              <a:gdLst>
                <a:gd name="connsiteX0" fmla="*/ 17895 w 66675"/>
                <a:gd name="connsiteY0" fmla="*/ 196691 h 200025"/>
                <a:gd name="connsiteX1" fmla="*/ 67806 w 66675"/>
                <a:gd name="connsiteY1" fmla="*/ 91535 h 200025"/>
                <a:gd name="connsiteX2" fmla="*/ 65234 w 66675"/>
                <a:gd name="connsiteY2" fmla="*/ 7144 h 200025"/>
                <a:gd name="connsiteX3" fmla="*/ 15895 w 66675"/>
                <a:gd name="connsiteY3" fmla="*/ 96774 h 200025"/>
                <a:gd name="connsiteX4" fmla="*/ 17895 w 66675"/>
                <a:gd name="connsiteY4" fmla="*/ 196691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00025">
                  <a:moveTo>
                    <a:pt x="17895" y="196691"/>
                  </a:moveTo>
                  <a:cubicBezTo>
                    <a:pt x="49709" y="164211"/>
                    <a:pt x="65996" y="136970"/>
                    <a:pt x="67806" y="91535"/>
                  </a:cubicBezTo>
                  <a:cubicBezTo>
                    <a:pt x="68949" y="63341"/>
                    <a:pt x="63615" y="35242"/>
                    <a:pt x="65234" y="7144"/>
                  </a:cubicBezTo>
                  <a:cubicBezTo>
                    <a:pt x="46184" y="35528"/>
                    <a:pt x="26944" y="64389"/>
                    <a:pt x="15895" y="96774"/>
                  </a:cubicBezTo>
                  <a:cubicBezTo>
                    <a:pt x="4941" y="129159"/>
                    <a:pt x="2846" y="166021"/>
                    <a:pt x="17895" y="196691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813024" y="3736181"/>
              <a:ext cx="95250" cy="180975"/>
            </a:xfrm>
            <a:custGeom>
              <a:avLst/>
              <a:gdLst>
                <a:gd name="connsiteX0" fmla="*/ 96298 w 95250"/>
                <a:gd name="connsiteY0" fmla="*/ 181070 h 180975"/>
                <a:gd name="connsiteX1" fmla="*/ 64675 w 95250"/>
                <a:gd name="connsiteY1" fmla="*/ 69056 h 180975"/>
                <a:gd name="connsiteX2" fmla="*/ 7144 w 95250"/>
                <a:gd name="connsiteY2" fmla="*/ 7144 h 180975"/>
                <a:gd name="connsiteX3" fmla="*/ 28956 w 95250"/>
                <a:gd name="connsiteY3" fmla="*/ 107061 h 180975"/>
                <a:gd name="connsiteX4" fmla="*/ 96298 w 95250"/>
                <a:gd name="connsiteY4" fmla="*/ 18107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80975">
                  <a:moveTo>
                    <a:pt x="96298" y="181070"/>
                  </a:moveTo>
                  <a:cubicBezTo>
                    <a:pt x="98965" y="135636"/>
                    <a:pt x="93250" y="104489"/>
                    <a:pt x="64675" y="69056"/>
                  </a:cubicBezTo>
                  <a:cubicBezTo>
                    <a:pt x="47053" y="47149"/>
                    <a:pt x="24479" y="29337"/>
                    <a:pt x="7144" y="7144"/>
                  </a:cubicBezTo>
                  <a:cubicBezTo>
                    <a:pt x="11525" y="41053"/>
                    <a:pt x="16002" y="75438"/>
                    <a:pt x="28956" y="107061"/>
                  </a:cubicBezTo>
                  <a:cubicBezTo>
                    <a:pt x="42005" y="138779"/>
                    <a:pt x="64770" y="167926"/>
                    <a:pt x="96298" y="18107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810356" y="3962495"/>
              <a:ext cx="95250" cy="152400"/>
            </a:xfrm>
            <a:custGeom>
              <a:avLst/>
              <a:gdLst>
                <a:gd name="connsiteX0" fmla="*/ 91821 w 95250"/>
                <a:gd name="connsiteY0" fmla="*/ 152210 h 152400"/>
                <a:gd name="connsiteX1" fmla="*/ 59436 w 95250"/>
                <a:gd name="connsiteY1" fmla="*/ 57531 h 152400"/>
                <a:gd name="connsiteX2" fmla="*/ 7144 w 95250"/>
                <a:gd name="connsiteY2" fmla="*/ 7144 h 152400"/>
                <a:gd name="connsiteX3" fmla="*/ 30575 w 95250"/>
                <a:gd name="connsiteY3" fmla="*/ 91916 h 152400"/>
                <a:gd name="connsiteX4" fmla="*/ 91821 w 95250"/>
                <a:gd name="connsiteY4" fmla="*/ 15221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52400">
                  <a:moveTo>
                    <a:pt x="91821" y="152210"/>
                  </a:moveTo>
                  <a:cubicBezTo>
                    <a:pt x="91916" y="113157"/>
                    <a:pt x="85534" y="86582"/>
                    <a:pt x="59436" y="57531"/>
                  </a:cubicBezTo>
                  <a:cubicBezTo>
                    <a:pt x="43244" y="39529"/>
                    <a:pt x="23051" y="25337"/>
                    <a:pt x="7144" y="7144"/>
                  </a:cubicBezTo>
                  <a:cubicBezTo>
                    <a:pt x="12478" y="36004"/>
                    <a:pt x="17907" y="65342"/>
                    <a:pt x="30575" y="91916"/>
                  </a:cubicBezTo>
                  <a:cubicBezTo>
                    <a:pt x="43244" y="118491"/>
                    <a:pt x="64103" y="142399"/>
                    <a:pt x="91821" y="1522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824334" y="4280147"/>
              <a:ext cx="142875" cy="85725"/>
            </a:xfrm>
            <a:custGeom>
              <a:avLst/>
              <a:gdLst>
                <a:gd name="connsiteX0" fmla="*/ 144995 w 142875"/>
                <a:gd name="connsiteY0" fmla="*/ 77636 h 85725"/>
                <a:gd name="connsiteX1" fmla="*/ 65937 w 142875"/>
                <a:gd name="connsiteY1" fmla="*/ 16295 h 85725"/>
                <a:gd name="connsiteX2" fmla="*/ 14407 w 142875"/>
                <a:gd name="connsiteY2" fmla="*/ 7246 h 85725"/>
                <a:gd name="connsiteX3" fmla="*/ 8978 w 142875"/>
                <a:gd name="connsiteY3" fmla="*/ 17724 h 85725"/>
                <a:gd name="connsiteX4" fmla="*/ 60794 w 142875"/>
                <a:gd name="connsiteY4" fmla="*/ 60872 h 85725"/>
                <a:gd name="connsiteX5" fmla="*/ 144995 w 142875"/>
                <a:gd name="connsiteY5" fmla="*/ 7763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85725">
                  <a:moveTo>
                    <a:pt x="144995" y="77636"/>
                  </a:moveTo>
                  <a:cubicBezTo>
                    <a:pt x="123659" y="44870"/>
                    <a:pt x="103751" y="26201"/>
                    <a:pt x="65937" y="16295"/>
                  </a:cubicBezTo>
                  <a:cubicBezTo>
                    <a:pt x="49078" y="11818"/>
                    <a:pt x="31552" y="10199"/>
                    <a:pt x="14407" y="7246"/>
                  </a:cubicBezTo>
                  <a:cubicBezTo>
                    <a:pt x="8501" y="6198"/>
                    <a:pt x="4691" y="13437"/>
                    <a:pt x="8978" y="17724"/>
                  </a:cubicBezTo>
                  <a:cubicBezTo>
                    <a:pt x="24884" y="33821"/>
                    <a:pt x="41458" y="49156"/>
                    <a:pt x="60794" y="60872"/>
                  </a:cubicBezTo>
                  <a:cubicBezTo>
                    <a:pt x="85844" y="76017"/>
                    <a:pt x="116420" y="84589"/>
                    <a:pt x="144995" y="7763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776659" y="4159853"/>
              <a:ext cx="152400" cy="66675"/>
            </a:xfrm>
            <a:custGeom>
              <a:avLst/>
              <a:gdLst>
                <a:gd name="connsiteX0" fmla="*/ 147045 w 152400"/>
                <a:gd name="connsiteY0" fmla="*/ 53055 h 66675"/>
                <a:gd name="connsiteX1" fmla="*/ 57796 w 152400"/>
                <a:gd name="connsiteY1" fmla="*/ 7906 h 66675"/>
                <a:gd name="connsiteX2" fmla="*/ 28363 w 152400"/>
                <a:gd name="connsiteY2" fmla="*/ 8001 h 66675"/>
                <a:gd name="connsiteX3" fmla="*/ 7789 w 152400"/>
                <a:gd name="connsiteY3" fmla="*/ 13526 h 66675"/>
                <a:gd name="connsiteX4" fmla="*/ 23982 w 152400"/>
                <a:gd name="connsiteY4" fmla="*/ 34290 h 66675"/>
                <a:gd name="connsiteX5" fmla="*/ 61129 w 152400"/>
                <a:gd name="connsiteY5" fmla="*/ 52578 h 66675"/>
                <a:gd name="connsiteX6" fmla="*/ 147045 w 152400"/>
                <a:gd name="connsiteY6" fmla="*/ 530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66675">
                  <a:moveTo>
                    <a:pt x="147045" y="53055"/>
                  </a:moveTo>
                  <a:cubicBezTo>
                    <a:pt x="119803" y="24956"/>
                    <a:pt x="96753" y="10478"/>
                    <a:pt x="57796" y="7906"/>
                  </a:cubicBezTo>
                  <a:cubicBezTo>
                    <a:pt x="48366" y="7335"/>
                    <a:pt x="37698" y="6477"/>
                    <a:pt x="28363" y="8001"/>
                  </a:cubicBezTo>
                  <a:cubicBezTo>
                    <a:pt x="23887" y="8763"/>
                    <a:pt x="10075" y="9906"/>
                    <a:pt x="7789" y="13526"/>
                  </a:cubicBezTo>
                  <a:cubicBezTo>
                    <a:pt x="3789" y="20193"/>
                    <a:pt x="19505" y="31719"/>
                    <a:pt x="23982" y="34290"/>
                  </a:cubicBezTo>
                  <a:cubicBezTo>
                    <a:pt x="35793" y="41434"/>
                    <a:pt x="48175" y="47816"/>
                    <a:pt x="61129" y="52578"/>
                  </a:cubicBezTo>
                  <a:cubicBezTo>
                    <a:pt x="88657" y="62770"/>
                    <a:pt x="120280" y="65342"/>
                    <a:pt x="147045" y="53055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902613" y="3604927"/>
              <a:ext cx="47625" cy="180975"/>
            </a:xfrm>
            <a:custGeom>
              <a:avLst/>
              <a:gdLst>
                <a:gd name="connsiteX0" fmla="*/ 33949 w 47625"/>
                <a:gd name="connsiteY0" fmla="*/ 177546 h 180975"/>
                <a:gd name="connsiteX1" fmla="*/ 38807 w 47625"/>
                <a:gd name="connsiteY1" fmla="*/ 82010 h 180975"/>
                <a:gd name="connsiteX2" fmla="*/ 10804 w 47625"/>
                <a:gd name="connsiteY2" fmla="*/ 7144 h 180975"/>
                <a:gd name="connsiteX3" fmla="*/ 7184 w 47625"/>
                <a:gd name="connsiteY3" fmla="*/ 84296 h 180975"/>
                <a:gd name="connsiteX4" fmla="*/ 33949 w 47625"/>
                <a:gd name="connsiteY4" fmla="*/ 17754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180975">
                  <a:moveTo>
                    <a:pt x="33949" y="177546"/>
                  </a:moveTo>
                  <a:cubicBezTo>
                    <a:pt x="44141" y="147256"/>
                    <a:pt x="47856" y="112585"/>
                    <a:pt x="38807" y="82010"/>
                  </a:cubicBezTo>
                  <a:cubicBezTo>
                    <a:pt x="31187" y="56388"/>
                    <a:pt x="17185" y="33052"/>
                    <a:pt x="10804" y="7144"/>
                  </a:cubicBezTo>
                  <a:cubicBezTo>
                    <a:pt x="8137" y="32766"/>
                    <a:pt x="6898" y="58579"/>
                    <a:pt x="7184" y="84296"/>
                  </a:cubicBezTo>
                  <a:cubicBezTo>
                    <a:pt x="7470" y="117348"/>
                    <a:pt x="11470" y="153162"/>
                    <a:pt x="33949" y="17754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912655" y="3764385"/>
              <a:ext cx="142875" cy="85725"/>
            </a:xfrm>
            <a:custGeom>
              <a:avLst/>
              <a:gdLst>
                <a:gd name="connsiteX0" fmla="*/ 7144 w 142875"/>
                <a:gd name="connsiteY0" fmla="*/ 81810 h 85725"/>
                <a:gd name="connsiteX1" fmla="*/ 86487 w 142875"/>
                <a:gd name="connsiteY1" fmla="*/ 8277 h 85725"/>
                <a:gd name="connsiteX2" fmla="*/ 139446 w 142875"/>
                <a:gd name="connsiteY2" fmla="*/ 10372 h 85725"/>
                <a:gd name="connsiteX3" fmla="*/ 119920 w 142875"/>
                <a:gd name="connsiteY3" fmla="*/ 35995 h 85725"/>
                <a:gd name="connsiteX4" fmla="*/ 7144 w 142875"/>
                <a:gd name="connsiteY4" fmla="*/ 8181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85725">
                  <a:moveTo>
                    <a:pt x="7144" y="81810"/>
                  </a:moveTo>
                  <a:cubicBezTo>
                    <a:pt x="15621" y="44472"/>
                    <a:pt x="48578" y="13897"/>
                    <a:pt x="86487" y="8277"/>
                  </a:cubicBezTo>
                  <a:cubicBezTo>
                    <a:pt x="104013" y="5705"/>
                    <a:pt x="121920" y="7991"/>
                    <a:pt x="139446" y="10372"/>
                  </a:cubicBezTo>
                  <a:cubicBezTo>
                    <a:pt x="134303" y="19802"/>
                    <a:pt x="127730" y="28565"/>
                    <a:pt x="119920" y="35995"/>
                  </a:cubicBezTo>
                  <a:cubicBezTo>
                    <a:pt x="57341" y="95240"/>
                    <a:pt x="15811" y="83429"/>
                    <a:pt x="7144" y="818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889661" y="3928872"/>
              <a:ext cx="104775" cy="95250"/>
            </a:xfrm>
            <a:custGeom>
              <a:avLst/>
              <a:gdLst>
                <a:gd name="connsiteX0" fmla="*/ 7182 w 104775"/>
                <a:gd name="connsiteY0" fmla="*/ 94012 h 95250"/>
                <a:gd name="connsiteX1" fmla="*/ 56522 w 104775"/>
                <a:gd name="connsiteY1" fmla="*/ 16764 h 95250"/>
                <a:gd name="connsiteX2" fmla="*/ 100432 w 104775"/>
                <a:gd name="connsiteY2" fmla="*/ 7144 h 95250"/>
                <a:gd name="connsiteX3" fmla="*/ 89859 w 104775"/>
                <a:gd name="connsiteY3" fmla="*/ 32385 h 95250"/>
                <a:gd name="connsiteX4" fmla="*/ 7182 w 104775"/>
                <a:gd name="connsiteY4" fmla="*/ 9401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95250">
                  <a:moveTo>
                    <a:pt x="7182" y="94012"/>
                  </a:moveTo>
                  <a:cubicBezTo>
                    <a:pt x="6134" y="61532"/>
                    <a:pt x="26613" y="29432"/>
                    <a:pt x="56522" y="16764"/>
                  </a:cubicBezTo>
                  <a:cubicBezTo>
                    <a:pt x="70333" y="10858"/>
                    <a:pt x="85478" y="8954"/>
                    <a:pt x="100432" y="7144"/>
                  </a:cubicBezTo>
                  <a:cubicBezTo>
                    <a:pt x="98241" y="16002"/>
                    <a:pt x="94717" y="24575"/>
                    <a:pt x="89859" y="32385"/>
                  </a:cubicBezTo>
                  <a:cubicBezTo>
                    <a:pt x="51188" y="94298"/>
                    <a:pt x="14612" y="93536"/>
                    <a:pt x="7182" y="94012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941095" y="4193762"/>
              <a:ext cx="66675" cy="123825"/>
            </a:xfrm>
            <a:custGeom>
              <a:avLst/>
              <a:gdLst>
                <a:gd name="connsiteX0" fmla="*/ 15851 w 66675"/>
                <a:gd name="connsiteY0" fmla="*/ 125730 h 123825"/>
                <a:gd name="connsiteX1" fmla="*/ 27090 w 66675"/>
                <a:gd name="connsiteY1" fmla="*/ 34766 h 123825"/>
                <a:gd name="connsiteX2" fmla="*/ 62523 w 66675"/>
                <a:gd name="connsiteY2" fmla="*/ 7144 h 123825"/>
                <a:gd name="connsiteX3" fmla="*/ 63857 w 66675"/>
                <a:gd name="connsiteY3" fmla="*/ 34385 h 123825"/>
                <a:gd name="connsiteX4" fmla="*/ 15851 w 66675"/>
                <a:gd name="connsiteY4" fmla="*/ 12573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5851" y="125730"/>
                  </a:moveTo>
                  <a:cubicBezTo>
                    <a:pt x="897" y="96869"/>
                    <a:pt x="5564" y="59055"/>
                    <a:pt x="27090" y="34766"/>
                  </a:cubicBezTo>
                  <a:cubicBezTo>
                    <a:pt x="36996" y="23527"/>
                    <a:pt x="49855" y="15240"/>
                    <a:pt x="62523" y="7144"/>
                  </a:cubicBezTo>
                  <a:cubicBezTo>
                    <a:pt x="64333" y="16097"/>
                    <a:pt x="64905" y="25337"/>
                    <a:pt x="63857" y="34385"/>
                  </a:cubicBezTo>
                  <a:cubicBezTo>
                    <a:pt x="55761" y="107061"/>
                    <a:pt x="22328" y="122111"/>
                    <a:pt x="15851" y="12573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903286" y="4070795"/>
              <a:ext cx="66675" cy="123825"/>
            </a:xfrm>
            <a:custGeom>
              <a:avLst/>
              <a:gdLst>
                <a:gd name="connsiteX0" fmla="*/ 14036 w 66675"/>
                <a:gd name="connsiteY0" fmla="*/ 123158 h 123825"/>
                <a:gd name="connsiteX1" fmla="*/ 29943 w 66675"/>
                <a:gd name="connsiteY1" fmla="*/ 32861 h 123825"/>
                <a:gd name="connsiteX2" fmla="*/ 66804 w 66675"/>
                <a:gd name="connsiteY2" fmla="*/ 7144 h 123825"/>
                <a:gd name="connsiteX3" fmla="*/ 66709 w 66675"/>
                <a:gd name="connsiteY3" fmla="*/ 34480 h 123825"/>
                <a:gd name="connsiteX4" fmla="*/ 14036 w 66675"/>
                <a:gd name="connsiteY4" fmla="*/ 123158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4036" y="123158"/>
                  </a:moveTo>
                  <a:cubicBezTo>
                    <a:pt x="606" y="93631"/>
                    <a:pt x="7273" y="56102"/>
                    <a:pt x="29943" y="32861"/>
                  </a:cubicBezTo>
                  <a:cubicBezTo>
                    <a:pt x="40420" y="22098"/>
                    <a:pt x="53755" y="14573"/>
                    <a:pt x="66804" y="7144"/>
                  </a:cubicBezTo>
                  <a:cubicBezTo>
                    <a:pt x="68138" y="16192"/>
                    <a:pt x="68233" y="25432"/>
                    <a:pt x="66709" y="34480"/>
                  </a:cubicBezTo>
                  <a:cubicBezTo>
                    <a:pt x="54803" y="106489"/>
                    <a:pt x="20799" y="119825"/>
                    <a:pt x="14036" y="123158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 rot="275271" flipH="1">
            <a:off x="11061950" y="2697583"/>
            <a:ext cx="325851" cy="1076778"/>
            <a:chOff x="776659" y="3485864"/>
            <a:chExt cx="278871" cy="921532"/>
          </a:xfrm>
        </p:grpSpPr>
        <p:sp>
          <p:nvSpPr>
            <p:cNvPr id="70" name="任意多边形: 形状 69"/>
            <p:cNvSpPr/>
            <p:nvPr/>
          </p:nvSpPr>
          <p:spPr>
            <a:xfrm>
              <a:off x="886295" y="3588246"/>
              <a:ext cx="114300" cy="819150"/>
            </a:xfrm>
            <a:custGeom>
              <a:avLst/>
              <a:gdLst>
                <a:gd name="connsiteX0" fmla="*/ 103132 w 114300"/>
                <a:gd name="connsiteY0" fmla="*/ 10870 h 819150"/>
                <a:gd name="connsiteX1" fmla="*/ 17502 w 114300"/>
                <a:gd name="connsiteY1" fmla="*/ 323481 h 819150"/>
                <a:gd name="connsiteX2" fmla="*/ 8072 w 114300"/>
                <a:gd name="connsiteY2" fmla="*/ 484072 h 819150"/>
                <a:gd name="connsiteX3" fmla="*/ 33504 w 114300"/>
                <a:gd name="connsiteY3" fmla="*/ 639520 h 819150"/>
                <a:gd name="connsiteX4" fmla="*/ 92083 w 114300"/>
                <a:gd name="connsiteY4" fmla="*/ 808684 h 819150"/>
                <a:gd name="connsiteX5" fmla="*/ 102370 w 114300"/>
                <a:gd name="connsiteY5" fmla="*/ 805827 h 819150"/>
                <a:gd name="connsiteX6" fmla="*/ 19883 w 114300"/>
                <a:gd name="connsiteY6" fmla="*/ 501789 h 819150"/>
                <a:gd name="connsiteX7" fmla="*/ 58745 w 114300"/>
                <a:gd name="connsiteY7" fmla="*/ 187178 h 819150"/>
                <a:gd name="connsiteX8" fmla="*/ 113419 w 114300"/>
                <a:gd name="connsiteY8" fmla="*/ 13728 h 819150"/>
                <a:gd name="connsiteX9" fmla="*/ 103132 w 114300"/>
                <a:gd name="connsiteY9" fmla="*/ 10870 h 819150"/>
                <a:gd name="connsiteX10" fmla="*/ 103132 w 114300"/>
                <a:gd name="connsiteY10" fmla="*/ 1087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819150">
                  <a:moveTo>
                    <a:pt x="103132" y="10870"/>
                  </a:moveTo>
                  <a:cubicBezTo>
                    <a:pt x="68746" y="113264"/>
                    <a:pt x="34266" y="216420"/>
                    <a:pt x="17502" y="323481"/>
                  </a:cubicBezTo>
                  <a:cubicBezTo>
                    <a:pt x="9120" y="376535"/>
                    <a:pt x="5215" y="430351"/>
                    <a:pt x="8072" y="484072"/>
                  </a:cubicBezTo>
                  <a:cubicBezTo>
                    <a:pt x="10834" y="536650"/>
                    <a:pt x="20074" y="588657"/>
                    <a:pt x="33504" y="639520"/>
                  </a:cubicBezTo>
                  <a:cubicBezTo>
                    <a:pt x="48744" y="697337"/>
                    <a:pt x="69318" y="753535"/>
                    <a:pt x="92083" y="808684"/>
                  </a:cubicBezTo>
                  <a:cubicBezTo>
                    <a:pt x="94654" y="814971"/>
                    <a:pt x="105037" y="812209"/>
                    <a:pt x="102370" y="805827"/>
                  </a:cubicBezTo>
                  <a:cubicBezTo>
                    <a:pt x="62269" y="708672"/>
                    <a:pt x="28360" y="607231"/>
                    <a:pt x="19883" y="501789"/>
                  </a:cubicBezTo>
                  <a:cubicBezTo>
                    <a:pt x="11311" y="395394"/>
                    <a:pt x="30361" y="289381"/>
                    <a:pt x="58745" y="187178"/>
                  </a:cubicBezTo>
                  <a:cubicBezTo>
                    <a:pt x="74938" y="128694"/>
                    <a:pt x="94178" y="71164"/>
                    <a:pt x="113419" y="13728"/>
                  </a:cubicBezTo>
                  <a:cubicBezTo>
                    <a:pt x="115609" y="7156"/>
                    <a:pt x="105322" y="4298"/>
                    <a:pt x="103132" y="10870"/>
                  </a:cubicBezTo>
                  <a:lnTo>
                    <a:pt x="103132" y="10870"/>
                  </a:lnTo>
                  <a:close/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951434" y="3485864"/>
              <a:ext cx="66675" cy="200025"/>
            </a:xfrm>
            <a:custGeom>
              <a:avLst/>
              <a:gdLst>
                <a:gd name="connsiteX0" fmla="*/ 17895 w 66675"/>
                <a:gd name="connsiteY0" fmla="*/ 196691 h 200025"/>
                <a:gd name="connsiteX1" fmla="*/ 67806 w 66675"/>
                <a:gd name="connsiteY1" fmla="*/ 91535 h 200025"/>
                <a:gd name="connsiteX2" fmla="*/ 65234 w 66675"/>
                <a:gd name="connsiteY2" fmla="*/ 7144 h 200025"/>
                <a:gd name="connsiteX3" fmla="*/ 15895 w 66675"/>
                <a:gd name="connsiteY3" fmla="*/ 96774 h 200025"/>
                <a:gd name="connsiteX4" fmla="*/ 17895 w 66675"/>
                <a:gd name="connsiteY4" fmla="*/ 196691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00025">
                  <a:moveTo>
                    <a:pt x="17895" y="196691"/>
                  </a:moveTo>
                  <a:cubicBezTo>
                    <a:pt x="49709" y="164211"/>
                    <a:pt x="65996" y="136970"/>
                    <a:pt x="67806" y="91535"/>
                  </a:cubicBezTo>
                  <a:cubicBezTo>
                    <a:pt x="68949" y="63341"/>
                    <a:pt x="63615" y="35242"/>
                    <a:pt x="65234" y="7144"/>
                  </a:cubicBezTo>
                  <a:cubicBezTo>
                    <a:pt x="46184" y="35528"/>
                    <a:pt x="26944" y="64389"/>
                    <a:pt x="15895" y="96774"/>
                  </a:cubicBezTo>
                  <a:cubicBezTo>
                    <a:pt x="4941" y="129159"/>
                    <a:pt x="2846" y="166021"/>
                    <a:pt x="17895" y="196691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813024" y="3736181"/>
              <a:ext cx="95250" cy="180975"/>
            </a:xfrm>
            <a:custGeom>
              <a:avLst/>
              <a:gdLst>
                <a:gd name="connsiteX0" fmla="*/ 96298 w 95250"/>
                <a:gd name="connsiteY0" fmla="*/ 181070 h 180975"/>
                <a:gd name="connsiteX1" fmla="*/ 64675 w 95250"/>
                <a:gd name="connsiteY1" fmla="*/ 69056 h 180975"/>
                <a:gd name="connsiteX2" fmla="*/ 7144 w 95250"/>
                <a:gd name="connsiteY2" fmla="*/ 7144 h 180975"/>
                <a:gd name="connsiteX3" fmla="*/ 28956 w 95250"/>
                <a:gd name="connsiteY3" fmla="*/ 107061 h 180975"/>
                <a:gd name="connsiteX4" fmla="*/ 96298 w 95250"/>
                <a:gd name="connsiteY4" fmla="*/ 18107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80975">
                  <a:moveTo>
                    <a:pt x="96298" y="181070"/>
                  </a:moveTo>
                  <a:cubicBezTo>
                    <a:pt x="98965" y="135636"/>
                    <a:pt x="93250" y="104489"/>
                    <a:pt x="64675" y="69056"/>
                  </a:cubicBezTo>
                  <a:cubicBezTo>
                    <a:pt x="47053" y="47149"/>
                    <a:pt x="24479" y="29337"/>
                    <a:pt x="7144" y="7144"/>
                  </a:cubicBezTo>
                  <a:cubicBezTo>
                    <a:pt x="11525" y="41053"/>
                    <a:pt x="16002" y="75438"/>
                    <a:pt x="28956" y="107061"/>
                  </a:cubicBezTo>
                  <a:cubicBezTo>
                    <a:pt x="42005" y="138779"/>
                    <a:pt x="64770" y="167926"/>
                    <a:pt x="96298" y="18107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810356" y="3962495"/>
              <a:ext cx="95250" cy="152400"/>
            </a:xfrm>
            <a:custGeom>
              <a:avLst/>
              <a:gdLst>
                <a:gd name="connsiteX0" fmla="*/ 91821 w 95250"/>
                <a:gd name="connsiteY0" fmla="*/ 152210 h 152400"/>
                <a:gd name="connsiteX1" fmla="*/ 59436 w 95250"/>
                <a:gd name="connsiteY1" fmla="*/ 57531 h 152400"/>
                <a:gd name="connsiteX2" fmla="*/ 7144 w 95250"/>
                <a:gd name="connsiteY2" fmla="*/ 7144 h 152400"/>
                <a:gd name="connsiteX3" fmla="*/ 30575 w 95250"/>
                <a:gd name="connsiteY3" fmla="*/ 91916 h 152400"/>
                <a:gd name="connsiteX4" fmla="*/ 91821 w 95250"/>
                <a:gd name="connsiteY4" fmla="*/ 15221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52400">
                  <a:moveTo>
                    <a:pt x="91821" y="152210"/>
                  </a:moveTo>
                  <a:cubicBezTo>
                    <a:pt x="91916" y="113157"/>
                    <a:pt x="85534" y="86582"/>
                    <a:pt x="59436" y="57531"/>
                  </a:cubicBezTo>
                  <a:cubicBezTo>
                    <a:pt x="43244" y="39529"/>
                    <a:pt x="23051" y="25337"/>
                    <a:pt x="7144" y="7144"/>
                  </a:cubicBezTo>
                  <a:cubicBezTo>
                    <a:pt x="12478" y="36004"/>
                    <a:pt x="17907" y="65342"/>
                    <a:pt x="30575" y="91916"/>
                  </a:cubicBezTo>
                  <a:cubicBezTo>
                    <a:pt x="43244" y="118491"/>
                    <a:pt x="64103" y="142399"/>
                    <a:pt x="91821" y="1522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824334" y="4280147"/>
              <a:ext cx="142875" cy="85725"/>
            </a:xfrm>
            <a:custGeom>
              <a:avLst/>
              <a:gdLst>
                <a:gd name="connsiteX0" fmla="*/ 144995 w 142875"/>
                <a:gd name="connsiteY0" fmla="*/ 77636 h 85725"/>
                <a:gd name="connsiteX1" fmla="*/ 65937 w 142875"/>
                <a:gd name="connsiteY1" fmla="*/ 16295 h 85725"/>
                <a:gd name="connsiteX2" fmla="*/ 14407 w 142875"/>
                <a:gd name="connsiteY2" fmla="*/ 7246 h 85725"/>
                <a:gd name="connsiteX3" fmla="*/ 8978 w 142875"/>
                <a:gd name="connsiteY3" fmla="*/ 17724 h 85725"/>
                <a:gd name="connsiteX4" fmla="*/ 60794 w 142875"/>
                <a:gd name="connsiteY4" fmla="*/ 60872 h 85725"/>
                <a:gd name="connsiteX5" fmla="*/ 144995 w 142875"/>
                <a:gd name="connsiteY5" fmla="*/ 7763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85725">
                  <a:moveTo>
                    <a:pt x="144995" y="77636"/>
                  </a:moveTo>
                  <a:cubicBezTo>
                    <a:pt x="123659" y="44870"/>
                    <a:pt x="103751" y="26201"/>
                    <a:pt x="65937" y="16295"/>
                  </a:cubicBezTo>
                  <a:cubicBezTo>
                    <a:pt x="49078" y="11818"/>
                    <a:pt x="31552" y="10199"/>
                    <a:pt x="14407" y="7246"/>
                  </a:cubicBezTo>
                  <a:cubicBezTo>
                    <a:pt x="8501" y="6198"/>
                    <a:pt x="4691" y="13437"/>
                    <a:pt x="8978" y="17724"/>
                  </a:cubicBezTo>
                  <a:cubicBezTo>
                    <a:pt x="24884" y="33821"/>
                    <a:pt x="41458" y="49156"/>
                    <a:pt x="60794" y="60872"/>
                  </a:cubicBezTo>
                  <a:cubicBezTo>
                    <a:pt x="85844" y="76017"/>
                    <a:pt x="116420" y="84589"/>
                    <a:pt x="144995" y="7763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776659" y="4159853"/>
              <a:ext cx="152400" cy="66675"/>
            </a:xfrm>
            <a:custGeom>
              <a:avLst/>
              <a:gdLst>
                <a:gd name="connsiteX0" fmla="*/ 147045 w 152400"/>
                <a:gd name="connsiteY0" fmla="*/ 53055 h 66675"/>
                <a:gd name="connsiteX1" fmla="*/ 57796 w 152400"/>
                <a:gd name="connsiteY1" fmla="*/ 7906 h 66675"/>
                <a:gd name="connsiteX2" fmla="*/ 28363 w 152400"/>
                <a:gd name="connsiteY2" fmla="*/ 8001 h 66675"/>
                <a:gd name="connsiteX3" fmla="*/ 7789 w 152400"/>
                <a:gd name="connsiteY3" fmla="*/ 13526 h 66675"/>
                <a:gd name="connsiteX4" fmla="*/ 23982 w 152400"/>
                <a:gd name="connsiteY4" fmla="*/ 34290 h 66675"/>
                <a:gd name="connsiteX5" fmla="*/ 61129 w 152400"/>
                <a:gd name="connsiteY5" fmla="*/ 52578 h 66675"/>
                <a:gd name="connsiteX6" fmla="*/ 147045 w 152400"/>
                <a:gd name="connsiteY6" fmla="*/ 530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66675">
                  <a:moveTo>
                    <a:pt x="147045" y="53055"/>
                  </a:moveTo>
                  <a:cubicBezTo>
                    <a:pt x="119803" y="24956"/>
                    <a:pt x="96753" y="10478"/>
                    <a:pt x="57796" y="7906"/>
                  </a:cubicBezTo>
                  <a:cubicBezTo>
                    <a:pt x="48366" y="7335"/>
                    <a:pt x="37698" y="6477"/>
                    <a:pt x="28363" y="8001"/>
                  </a:cubicBezTo>
                  <a:cubicBezTo>
                    <a:pt x="23887" y="8763"/>
                    <a:pt x="10075" y="9906"/>
                    <a:pt x="7789" y="13526"/>
                  </a:cubicBezTo>
                  <a:cubicBezTo>
                    <a:pt x="3789" y="20193"/>
                    <a:pt x="19505" y="31719"/>
                    <a:pt x="23982" y="34290"/>
                  </a:cubicBezTo>
                  <a:cubicBezTo>
                    <a:pt x="35793" y="41434"/>
                    <a:pt x="48175" y="47816"/>
                    <a:pt x="61129" y="52578"/>
                  </a:cubicBezTo>
                  <a:cubicBezTo>
                    <a:pt x="88657" y="62770"/>
                    <a:pt x="120280" y="65342"/>
                    <a:pt x="147045" y="53055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902613" y="3604927"/>
              <a:ext cx="47625" cy="180975"/>
            </a:xfrm>
            <a:custGeom>
              <a:avLst/>
              <a:gdLst>
                <a:gd name="connsiteX0" fmla="*/ 33949 w 47625"/>
                <a:gd name="connsiteY0" fmla="*/ 177546 h 180975"/>
                <a:gd name="connsiteX1" fmla="*/ 38807 w 47625"/>
                <a:gd name="connsiteY1" fmla="*/ 82010 h 180975"/>
                <a:gd name="connsiteX2" fmla="*/ 10804 w 47625"/>
                <a:gd name="connsiteY2" fmla="*/ 7144 h 180975"/>
                <a:gd name="connsiteX3" fmla="*/ 7184 w 47625"/>
                <a:gd name="connsiteY3" fmla="*/ 84296 h 180975"/>
                <a:gd name="connsiteX4" fmla="*/ 33949 w 47625"/>
                <a:gd name="connsiteY4" fmla="*/ 17754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180975">
                  <a:moveTo>
                    <a:pt x="33949" y="177546"/>
                  </a:moveTo>
                  <a:cubicBezTo>
                    <a:pt x="44141" y="147256"/>
                    <a:pt x="47856" y="112585"/>
                    <a:pt x="38807" y="82010"/>
                  </a:cubicBezTo>
                  <a:cubicBezTo>
                    <a:pt x="31187" y="56388"/>
                    <a:pt x="17185" y="33052"/>
                    <a:pt x="10804" y="7144"/>
                  </a:cubicBezTo>
                  <a:cubicBezTo>
                    <a:pt x="8137" y="32766"/>
                    <a:pt x="6898" y="58579"/>
                    <a:pt x="7184" y="84296"/>
                  </a:cubicBezTo>
                  <a:cubicBezTo>
                    <a:pt x="7470" y="117348"/>
                    <a:pt x="11470" y="153162"/>
                    <a:pt x="33949" y="17754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912655" y="3764385"/>
              <a:ext cx="142875" cy="85725"/>
            </a:xfrm>
            <a:custGeom>
              <a:avLst/>
              <a:gdLst>
                <a:gd name="connsiteX0" fmla="*/ 7144 w 142875"/>
                <a:gd name="connsiteY0" fmla="*/ 81810 h 85725"/>
                <a:gd name="connsiteX1" fmla="*/ 86487 w 142875"/>
                <a:gd name="connsiteY1" fmla="*/ 8277 h 85725"/>
                <a:gd name="connsiteX2" fmla="*/ 139446 w 142875"/>
                <a:gd name="connsiteY2" fmla="*/ 10372 h 85725"/>
                <a:gd name="connsiteX3" fmla="*/ 119920 w 142875"/>
                <a:gd name="connsiteY3" fmla="*/ 35995 h 85725"/>
                <a:gd name="connsiteX4" fmla="*/ 7144 w 142875"/>
                <a:gd name="connsiteY4" fmla="*/ 8181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85725">
                  <a:moveTo>
                    <a:pt x="7144" y="81810"/>
                  </a:moveTo>
                  <a:cubicBezTo>
                    <a:pt x="15621" y="44472"/>
                    <a:pt x="48578" y="13897"/>
                    <a:pt x="86487" y="8277"/>
                  </a:cubicBezTo>
                  <a:cubicBezTo>
                    <a:pt x="104013" y="5705"/>
                    <a:pt x="121920" y="7991"/>
                    <a:pt x="139446" y="10372"/>
                  </a:cubicBezTo>
                  <a:cubicBezTo>
                    <a:pt x="134303" y="19802"/>
                    <a:pt x="127730" y="28565"/>
                    <a:pt x="119920" y="35995"/>
                  </a:cubicBezTo>
                  <a:cubicBezTo>
                    <a:pt x="57341" y="95240"/>
                    <a:pt x="15811" y="83429"/>
                    <a:pt x="7144" y="818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889661" y="3928872"/>
              <a:ext cx="104775" cy="95250"/>
            </a:xfrm>
            <a:custGeom>
              <a:avLst/>
              <a:gdLst>
                <a:gd name="connsiteX0" fmla="*/ 7182 w 104775"/>
                <a:gd name="connsiteY0" fmla="*/ 94012 h 95250"/>
                <a:gd name="connsiteX1" fmla="*/ 56522 w 104775"/>
                <a:gd name="connsiteY1" fmla="*/ 16764 h 95250"/>
                <a:gd name="connsiteX2" fmla="*/ 100432 w 104775"/>
                <a:gd name="connsiteY2" fmla="*/ 7144 h 95250"/>
                <a:gd name="connsiteX3" fmla="*/ 89859 w 104775"/>
                <a:gd name="connsiteY3" fmla="*/ 32385 h 95250"/>
                <a:gd name="connsiteX4" fmla="*/ 7182 w 104775"/>
                <a:gd name="connsiteY4" fmla="*/ 9401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95250">
                  <a:moveTo>
                    <a:pt x="7182" y="94012"/>
                  </a:moveTo>
                  <a:cubicBezTo>
                    <a:pt x="6134" y="61532"/>
                    <a:pt x="26613" y="29432"/>
                    <a:pt x="56522" y="16764"/>
                  </a:cubicBezTo>
                  <a:cubicBezTo>
                    <a:pt x="70333" y="10858"/>
                    <a:pt x="85478" y="8954"/>
                    <a:pt x="100432" y="7144"/>
                  </a:cubicBezTo>
                  <a:cubicBezTo>
                    <a:pt x="98241" y="16002"/>
                    <a:pt x="94717" y="24575"/>
                    <a:pt x="89859" y="32385"/>
                  </a:cubicBezTo>
                  <a:cubicBezTo>
                    <a:pt x="51188" y="94298"/>
                    <a:pt x="14612" y="93536"/>
                    <a:pt x="7182" y="94012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941095" y="4193762"/>
              <a:ext cx="66675" cy="123825"/>
            </a:xfrm>
            <a:custGeom>
              <a:avLst/>
              <a:gdLst>
                <a:gd name="connsiteX0" fmla="*/ 15851 w 66675"/>
                <a:gd name="connsiteY0" fmla="*/ 125730 h 123825"/>
                <a:gd name="connsiteX1" fmla="*/ 27090 w 66675"/>
                <a:gd name="connsiteY1" fmla="*/ 34766 h 123825"/>
                <a:gd name="connsiteX2" fmla="*/ 62523 w 66675"/>
                <a:gd name="connsiteY2" fmla="*/ 7144 h 123825"/>
                <a:gd name="connsiteX3" fmla="*/ 63857 w 66675"/>
                <a:gd name="connsiteY3" fmla="*/ 34385 h 123825"/>
                <a:gd name="connsiteX4" fmla="*/ 15851 w 66675"/>
                <a:gd name="connsiteY4" fmla="*/ 12573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5851" y="125730"/>
                  </a:moveTo>
                  <a:cubicBezTo>
                    <a:pt x="897" y="96869"/>
                    <a:pt x="5564" y="59055"/>
                    <a:pt x="27090" y="34766"/>
                  </a:cubicBezTo>
                  <a:cubicBezTo>
                    <a:pt x="36996" y="23527"/>
                    <a:pt x="49855" y="15240"/>
                    <a:pt x="62523" y="7144"/>
                  </a:cubicBezTo>
                  <a:cubicBezTo>
                    <a:pt x="64333" y="16097"/>
                    <a:pt x="64905" y="25337"/>
                    <a:pt x="63857" y="34385"/>
                  </a:cubicBezTo>
                  <a:cubicBezTo>
                    <a:pt x="55761" y="107061"/>
                    <a:pt x="22328" y="122111"/>
                    <a:pt x="15851" y="12573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903286" y="4070795"/>
              <a:ext cx="66675" cy="123825"/>
            </a:xfrm>
            <a:custGeom>
              <a:avLst/>
              <a:gdLst>
                <a:gd name="connsiteX0" fmla="*/ 14036 w 66675"/>
                <a:gd name="connsiteY0" fmla="*/ 123158 h 123825"/>
                <a:gd name="connsiteX1" fmla="*/ 29943 w 66675"/>
                <a:gd name="connsiteY1" fmla="*/ 32861 h 123825"/>
                <a:gd name="connsiteX2" fmla="*/ 66804 w 66675"/>
                <a:gd name="connsiteY2" fmla="*/ 7144 h 123825"/>
                <a:gd name="connsiteX3" fmla="*/ 66709 w 66675"/>
                <a:gd name="connsiteY3" fmla="*/ 34480 h 123825"/>
                <a:gd name="connsiteX4" fmla="*/ 14036 w 66675"/>
                <a:gd name="connsiteY4" fmla="*/ 123158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4036" y="123158"/>
                  </a:moveTo>
                  <a:cubicBezTo>
                    <a:pt x="606" y="93631"/>
                    <a:pt x="7273" y="56102"/>
                    <a:pt x="29943" y="32861"/>
                  </a:cubicBezTo>
                  <a:cubicBezTo>
                    <a:pt x="40420" y="22098"/>
                    <a:pt x="53755" y="14573"/>
                    <a:pt x="66804" y="7144"/>
                  </a:cubicBezTo>
                  <a:cubicBezTo>
                    <a:pt x="68138" y="16192"/>
                    <a:pt x="68233" y="25432"/>
                    <a:pt x="66709" y="34480"/>
                  </a:cubicBezTo>
                  <a:cubicBezTo>
                    <a:pt x="54803" y="106489"/>
                    <a:pt x="20799" y="119825"/>
                    <a:pt x="14036" y="123158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23950" y="1875155"/>
            <a:ext cx="10034270" cy="6176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sz="3200" dirty="0">
              <a:latin typeface="汉仪颜楷简" panose="00020600040101010101" charset="-122"/>
              <a:ea typeface="汉仪颜楷简" panose="00020600040101010101" charset="-122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218740" y="907149"/>
            <a:ext cx="3709601" cy="922020"/>
            <a:chOff x="5711735" y="308037"/>
            <a:chExt cx="3709601" cy="922020"/>
          </a:xfrm>
        </p:grpSpPr>
        <p:sp>
          <p:nvSpPr>
            <p:cNvPr id="14" name="文本框 13"/>
            <p:cNvSpPr txBox="1"/>
            <p:nvPr/>
          </p:nvSpPr>
          <p:spPr>
            <a:xfrm>
              <a:off x="6100355" y="308037"/>
              <a:ext cx="2976245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dirty="0">
                  <a:solidFill>
                    <a:srgbClr val="64454B"/>
                  </a:solidFill>
                  <a:latin typeface="汉仪颜楷简" panose="00020600040101010101" charset="-122"/>
                  <a:ea typeface="汉仪颜楷简" panose="00020600040101010101" charset="-122"/>
                  <a:cs typeface="+mn-ea"/>
                  <a:sym typeface="+mn-lt"/>
                </a:rPr>
                <a:t>拓一拓</a:t>
              </a:r>
              <a:endParaRPr lang="zh-CN" altLang="en-US" sz="5400" dirty="0">
                <a:solidFill>
                  <a:srgbClr val="64454B"/>
                </a:solidFill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711735" y="323266"/>
              <a:ext cx="3709601" cy="548871"/>
              <a:chOff x="5711735" y="323266"/>
              <a:chExt cx="3709601" cy="548871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9076800" y="323266"/>
                <a:ext cx="344536" cy="548871"/>
                <a:chOff x="8363753" y="2120741"/>
                <a:chExt cx="553198" cy="881284"/>
              </a:xfrm>
            </p:grpSpPr>
            <p:sp>
              <p:nvSpPr>
                <p:cNvPr id="17" name="任意多边形: 形状 16"/>
                <p:cNvSpPr/>
                <p:nvPr/>
              </p:nvSpPr>
              <p:spPr>
                <a:xfrm>
                  <a:off x="8363753" y="2120741"/>
                  <a:ext cx="356491" cy="291674"/>
                </a:xfrm>
                <a:custGeom>
                  <a:avLst/>
                  <a:gdLst>
                    <a:gd name="connsiteX0" fmla="*/ 28470 w 314325"/>
                    <a:gd name="connsiteY0" fmla="*/ 252359 h 257175"/>
                    <a:gd name="connsiteX1" fmla="*/ 240687 w 314325"/>
                    <a:gd name="connsiteY1" fmla="*/ 77480 h 257175"/>
                    <a:gd name="connsiteX2" fmla="*/ 301742 w 314325"/>
                    <a:gd name="connsiteY2" fmla="*/ 30521 h 257175"/>
                    <a:gd name="connsiteX3" fmla="*/ 306219 w 314325"/>
                    <a:gd name="connsiteY3" fmla="*/ 13472 h 257175"/>
                    <a:gd name="connsiteX4" fmla="*/ 289169 w 314325"/>
                    <a:gd name="connsiteY4" fmla="*/ 8995 h 257175"/>
                    <a:gd name="connsiteX5" fmla="*/ 70856 w 314325"/>
                    <a:gd name="connsiteY5" fmla="*/ 183302 h 257175"/>
                    <a:gd name="connsiteX6" fmla="*/ 10754 w 314325"/>
                    <a:gd name="connsiteY6" fmla="*/ 234737 h 257175"/>
                    <a:gd name="connsiteX7" fmla="*/ 10754 w 314325"/>
                    <a:gd name="connsiteY7" fmla="*/ 252359 h 257175"/>
                    <a:gd name="connsiteX8" fmla="*/ 28470 w 314325"/>
                    <a:gd name="connsiteY8" fmla="*/ 252359 h 257175"/>
                    <a:gd name="connsiteX9" fmla="*/ 28470 w 314325"/>
                    <a:gd name="connsiteY9" fmla="*/ 252359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4325" h="257175">
                      <a:moveTo>
                        <a:pt x="28470" y="252359"/>
                      </a:moveTo>
                      <a:cubicBezTo>
                        <a:pt x="97717" y="192256"/>
                        <a:pt x="168488" y="133868"/>
                        <a:pt x="240687" y="77480"/>
                      </a:cubicBezTo>
                      <a:cubicBezTo>
                        <a:pt x="260880" y="61668"/>
                        <a:pt x="281263" y="46047"/>
                        <a:pt x="301742" y="30521"/>
                      </a:cubicBezTo>
                      <a:cubicBezTo>
                        <a:pt x="307076" y="26426"/>
                        <a:pt x="309934" y="19758"/>
                        <a:pt x="306219" y="13472"/>
                      </a:cubicBezTo>
                      <a:cubicBezTo>
                        <a:pt x="303171" y="8138"/>
                        <a:pt x="294503" y="4899"/>
                        <a:pt x="289169" y="8995"/>
                      </a:cubicBezTo>
                      <a:cubicBezTo>
                        <a:pt x="214874" y="65192"/>
                        <a:pt x="142103" y="123295"/>
                        <a:pt x="70856" y="183302"/>
                      </a:cubicBezTo>
                      <a:cubicBezTo>
                        <a:pt x="50663" y="200257"/>
                        <a:pt x="30661" y="217402"/>
                        <a:pt x="10754" y="234737"/>
                      </a:cubicBezTo>
                      <a:cubicBezTo>
                        <a:pt x="5705" y="239119"/>
                        <a:pt x="6182" y="247882"/>
                        <a:pt x="10754" y="252359"/>
                      </a:cubicBezTo>
                      <a:cubicBezTo>
                        <a:pt x="15897" y="257407"/>
                        <a:pt x="23422" y="256740"/>
                        <a:pt x="28470" y="252359"/>
                      </a:cubicBezTo>
                      <a:lnTo>
                        <a:pt x="28470" y="25235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任意多边形: 形状 17"/>
                <p:cNvSpPr/>
                <p:nvPr/>
              </p:nvSpPr>
              <p:spPr>
                <a:xfrm>
                  <a:off x="8442217" y="2469929"/>
                  <a:ext cx="237660" cy="97225"/>
                </a:xfrm>
                <a:custGeom>
                  <a:avLst/>
                  <a:gdLst>
                    <a:gd name="connsiteX0" fmla="*/ 22534 w 209550"/>
                    <a:gd name="connsiteY0" fmla="*/ 82965 h 85725"/>
                    <a:gd name="connsiteX1" fmla="*/ 193793 w 209550"/>
                    <a:gd name="connsiteY1" fmla="*/ 31816 h 85725"/>
                    <a:gd name="connsiteX2" fmla="*/ 187126 w 209550"/>
                    <a:gd name="connsiteY2" fmla="*/ 7718 h 85725"/>
                    <a:gd name="connsiteX3" fmla="*/ 15866 w 209550"/>
                    <a:gd name="connsiteY3" fmla="*/ 58867 h 85725"/>
                    <a:gd name="connsiteX4" fmla="*/ 22534 w 209550"/>
                    <a:gd name="connsiteY4" fmla="*/ 82965 h 85725"/>
                    <a:gd name="connsiteX5" fmla="*/ 22534 w 209550"/>
                    <a:gd name="connsiteY5" fmla="*/ 8296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9550" h="85725">
                      <a:moveTo>
                        <a:pt x="22534" y="82965"/>
                      </a:moveTo>
                      <a:cubicBezTo>
                        <a:pt x="79588" y="65916"/>
                        <a:pt x="136643" y="48866"/>
                        <a:pt x="193793" y="31816"/>
                      </a:cubicBezTo>
                      <a:cubicBezTo>
                        <a:pt x="209128" y="27244"/>
                        <a:pt x="202651" y="3146"/>
                        <a:pt x="187126" y="7718"/>
                      </a:cubicBezTo>
                      <a:cubicBezTo>
                        <a:pt x="130071" y="24768"/>
                        <a:pt x="73016" y="41817"/>
                        <a:pt x="15866" y="58867"/>
                      </a:cubicBezTo>
                      <a:cubicBezTo>
                        <a:pt x="531" y="63439"/>
                        <a:pt x="7103" y="87633"/>
                        <a:pt x="22534" y="82965"/>
                      </a:cubicBezTo>
                      <a:lnTo>
                        <a:pt x="22534" y="82965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任意多边形: 形状 18"/>
                <p:cNvSpPr/>
                <p:nvPr/>
              </p:nvSpPr>
              <p:spPr>
                <a:xfrm>
                  <a:off x="8441630" y="2679373"/>
                  <a:ext cx="475321" cy="64816"/>
                </a:xfrm>
                <a:custGeom>
                  <a:avLst/>
                  <a:gdLst>
                    <a:gd name="connsiteX0" fmla="*/ 19145 w 419100"/>
                    <a:gd name="connsiteY0" fmla="*/ 52409 h 57150"/>
                    <a:gd name="connsiteX1" fmla="*/ 150971 w 419100"/>
                    <a:gd name="connsiteY1" fmla="*/ 45551 h 57150"/>
                    <a:gd name="connsiteX2" fmla="*/ 359664 w 419100"/>
                    <a:gd name="connsiteY2" fmla="*/ 34597 h 57150"/>
                    <a:gd name="connsiteX3" fmla="*/ 407765 w 419100"/>
                    <a:gd name="connsiteY3" fmla="*/ 32121 h 57150"/>
                    <a:gd name="connsiteX4" fmla="*/ 407765 w 419100"/>
                    <a:gd name="connsiteY4" fmla="*/ 7165 h 57150"/>
                    <a:gd name="connsiteX5" fmla="*/ 275939 w 419100"/>
                    <a:gd name="connsiteY5" fmla="*/ 14023 h 57150"/>
                    <a:gd name="connsiteX6" fmla="*/ 67247 w 419100"/>
                    <a:gd name="connsiteY6" fmla="*/ 24977 h 57150"/>
                    <a:gd name="connsiteX7" fmla="*/ 19145 w 419100"/>
                    <a:gd name="connsiteY7" fmla="*/ 27454 h 57150"/>
                    <a:gd name="connsiteX8" fmla="*/ 19145 w 419100"/>
                    <a:gd name="connsiteY8" fmla="*/ 52409 h 57150"/>
                    <a:gd name="connsiteX9" fmla="*/ 19145 w 419100"/>
                    <a:gd name="connsiteY9" fmla="*/ 52409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19100" h="57150">
                      <a:moveTo>
                        <a:pt x="19145" y="52409"/>
                      </a:moveTo>
                      <a:cubicBezTo>
                        <a:pt x="63056" y="50123"/>
                        <a:pt x="107061" y="47837"/>
                        <a:pt x="150971" y="45551"/>
                      </a:cubicBezTo>
                      <a:cubicBezTo>
                        <a:pt x="220504" y="41932"/>
                        <a:pt x="290132" y="38312"/>
                        <a:pt x="359664" y="34597"/>
                      </a:cubicBezTo>
                      <a:cubicBezTo>
                        <a:pt x="375666" y="33740"/>
                        <a:pt x="391763" y="32883"/>
                        <a:pt x="407765" y="32121"/>
                      </a:cubicBezTo>
                      <a:cubicBezTo>
                        <a:pt x="423767" y="31264"/>
                        <a:pt x="423863" y="6308"/>
                        <a:pt x="407765" y="7165"/>
                      </a:cubicBezTo>
                      <a:cubicBezTo>
                        <a:pt x="363855" y="9451"/>
                        <a:pt x="319850" y="11737"/>
                        <a:pt x="275939" y="14023"/>
                      </a:cubicBezTo>
                      <a:cubicBezTo>
                        <a:pt x="206407" y="17643"/>
                        <a:pt x="136779" y="21262"/>
                        <a:pt x="67247" y="24977"/>
                      </a:cubicBezTo>
                      <a:cubicBezTo>
                        <a:pt x="51245" y="25834"/>
                        <a:pt x="35147" y="26692"/>
                        <a:pt x="19145" y="27454"/>
                      </a:cubicBezTo>
                      <a:cubicBezTo>
                        <a:pt x="3239" y="28311"/>
                        <a:pt x="3048" y="53266"/>
                        <a:pt x="19145" y="52409"/>
                      </a:cubicBezTo>
                      <a:lnTo>
                        <a:pt x="19145" y="5240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任意多边形: 形状 19"/>
                <p:cNvSpPr/>
                <p:nvPr/>
              </p:nvSpPr>
              <p:spPr>
                <a:xfrm>
                  <a:off x="8684731" y="2441089"/>
                  <a:ext cx="64816" cy="54014"/>
                </a:xfrm>
                <a:custGeom>
                  <a:avLst/>
                  <a:gdLst>
                    <a:gd name="connsiteX0" fmla="*/ 22921 w 57150"/>
                    <a:gd name="connsiteY0" fmla="*/ 40100 h 47625"/>
                    <a:gd name="connsiteX1" fmla="*/ 49115 w 57150"/>
                    <a:gd name="connsiteY1" fmla="*/ 30385 h 47625"/>
                    <a:gd name="connsiteX2" fmla="*/ 54830 w 57150"/>
                    <a:gd name="connsiteY2" fmla="*/ 22955 h 47625"/>
                    <a:gd name="connsiteX3" fmla="*/ 53591 w 57150"/>
                    <a:gd name="connsiteY3" fmla="*/ 13335 h 47625"/>
                    <a:gd name="connsiteX4" fmla="*/ 46162 w 57150"/>
                    <a:gd name="connsiteY4" fmla="*/ 7620 h 47625"/>
                    <a:gd name="connsiteX5" fmla="*/ 42828 w 57150"/>
                    <a:gd name="connsiteY5" fmla="*/ 7144 h 47625"/>
                    <a:gd name="connsiteX6" fmla="*/ 36542 w 57150"/>
                    <a:gd name="connsiteY6" fmla="*/ 8858 h 47625"/>
                    <a:gd name="connsiteX7" fmla="*/ 31017 w 57150"/>
                    <a:gd name="connsiteY7" fmla="*/ 11335 h 47625"/>
                    <a:gd name="connsiteX8" fmla="*/ 33970 w 57150"/>
                    <a:gd name="connsiteY8" fmla="*/ 10097 h 47625"/>
                    <a:gd name="connsiteX9" fmla="*/ 16253 w 57150"/>
                    <a:gd name="connsiteY9" fmla="*/ 16002 h 47625"/>
                    <a:gd name="connsiteX10" fmla="*/ 8824 w 57150"/>
                    <a:gd name="connsiteY10" fmla="*/ 21717 h 47625"/>
                    <a:gd name="connsiteX11" fmla="*/ 7586 w 57150"/>
                    <a:gd name="connsiteY11" fmla="*/ 31337 h 47625"/>
                    <a:gd name="connsiteX12" fmla="*/ 13301 w 57150"/>
                    <a:gd name="connsiteY12" fmla="*/ 38767 h 47625"/>
                    <a:gd name="connsiteX13" fmla="*/ 22921 w 57150"/>
                    <a:gd name="connsiteY13" fmla="*/ 40100 h 47625"/>
                    <a:gd name="connsiteX14" fmla="*/ 22921 w 57150"/>
                    <a:gd name="connsiteY14" fmla="*/ 40100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150" h="47625">
                      <a:moveTo>
                        <a:pt x="22921" y="40100"/>
                      </a:moveTo>
                      <a:cubicBezTo>
                        <a:pt x="31970" y="37814"/>
                        <a:pt x="40733" y="34480"/>
                        <a:pt x="49115" y="30385"/>
                      </a:cubicBezTo>
                      <a:cubicBezTo>
                        <a:pt x="51782" y="29051"/>
                        <a:pt x="54068" y="25718"/>
                        <a:pt x="54830" y="22955"/>
                      </a:cubicBezTo>
                      <a:cubicBezTo>
                        <a:pt x="55687" y="20002"/>
                        <a:pt x="55306" y="16002"/>
                        <a:pt x="53591" y="13335"/>
                      </a:cubicBezTo>
                      <a:cubicBezTo>
                        <a:pt x="51877" y="10668"/>
                        <a:pt x="49305" y="8287"/>
                        <a:pt x="46162" y="7620"/>
                      </a:cubicBezTo>
                      <a:cubicBezTo>
                        <a:pt x="45019" y="7429"/>
                        <a:pt x="43971" y="7334"/>
                        <a:pt x="42828" y="7144"/>
                      </a:cubicBezTo>
                      <a:cubicBezTo>
                        <a:pt x="40542" y="7144"/>
                        <a:pt x="38447" y="7715"/>
                        <a:pt x="36542" y="8858"/>
                      </a:cubicBezTo>
                      <a:cubicBezTo>
                        <a:pt x="34732" y="9716"/>
                        <a:pt x="32827" y="10573"/>
                        <a:pt x="31017" y="11335"/>
                      </a:cubicBezTo>
                      <a:cubicBezTo>
                        <a:pt x="31970" y="10954"/>
                        <a:pt x="33017" y="10477"/>
                        <a:pt x="33970" y="10097"/>
                      </a:cubicBezTo>
                      <a:cubicBezTo>
                        <a:pt x="28255" y="12478"/>
                        <a:pt x="22349" y="14478"/>
                        <a:pt x="16253" y="16002"/>
                      </a:cubicBezTo>
                      <a:cubicBezTo>
                        <a:pt x="13205" y="16764"/>
                        <a:pt x="10348" y="19050"/>
                        <a:pt x="8824" y="21717"/>
                      </a:cubicBezTo>
                      <a:cubicBezTo>
                        <a:pt x="7300" y="24384"/>
                        <a:pt x="6633" y="28384"/>
                        <a:pt x="7586" y="31337"/>
                      </a:cubicBezTo>
                      <a:cubicBezTo>
                        <a:pt x="8538" y="34385"/>
                        <a:pt x="10443" y="37243"/>
                        <a:pt x="13301" y="38767"/>
                      </a:cubicBezTo>
                      <a:cubicBezTo>
                        <a:pt x="16349" y="40386"/>
                        <a:pt x="19587" y="40957"/>
                        <a:pt x="22921" y="40100"/>
                      </a:cubicBezTo>
                      <a:lnTo>
                        <a:pt x="22921" y="40100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任意多边形: 形状 20"/>
                <p:cNvSpPr/>
                <p:nvPr/>
              </p:nvSpPr>
              <p:spPr>
                <a:xfrm>
                  <a:off x="8436266" y="2863921"/>
                  <a:ext cx="226858" cy="118830"/>
                </a:xfrm>
                <a:custGeom>
                  <a:avLst/>
                  <a:gdLst>
                    <a:gd name="connsiteX0" fmla="*/ 16350 w 200025"/>
                    <a:gd name="connsiteY0" fmla="*/ 31897 h 104775"/>
                    <a:gd name="connsiteX1" fmla="*/ 181037 w 200025"/>
                    <a:gd name="connsiteY1" fmla="*/ 101239 h 104775"/>
                    <a:gd name="connsiteX2" fmla="*/ 196373 w 200025"/>
                    <a:gd name="connsiteY2" fmla="*/ 92476 h 104775"/>
                    <a:gd name="connsiteX3" fmla="*/ 187610 w 200025"/>
                    <a:gd name="connsiteY3" fmla="*/ 77141 h 104775"/>
                    <a:gd name="connsiteX4" fmla="*/ 22922 w 200025"/>
                    <a:gd name="connsiteY4" fmla="*/ 7799 h 104775"/>
                    <a:gd name="connsiteX5" fmla="*/ 7587 w 200025"/>
                    <a:gd name="connsiteY5" fmla="*/ 16562 h 104775"/>
                    <a:gd name="connsiteX6" fmla="*/ 16350 w 200025"/>
                    <a:gd name="connsiteY6" fmla="*/ 31897 h 104775"/>
                    <a:gd name="connsiteX7" fmla="*/ 16350 w 200025"/>
                    <a:gd name="connsiteY7" fmla="*/ 31897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0025" h="104775">
                      <a:moveTo>
                        <a:pt x="16350" y="31897"/>
                      </a:moveTo>
                      <a:cubicBezTo>
                        <a:pt x="71214" y="55043"/>
                        <a:pt x="126173" y="78094"/>
                        <a:pt x="181037" y="101239"/>
                      </a:cubicBezTo>
                      <a:cubicBezTo>
                        <a:pt x="187229" y="103811"/>
                        <a:pt x="194753" y="98382"/>
                        <a:pt x="196373" y="92476"/>
                      </a:cubicBezTo>
                      <a:cubicBezTo>
                        <a:pt x="198373" y="85237"/>
                        <a:pt x="193896" y="79713"/>
                        <a:pt x="187610" y="77141"/>
                      </a:cubicBezTo>
                      <a:cubicBezTo>
                        <a:pt x="132746" y="53995"/>
                        <a:pt x="77786" y="30945"/>
                        <a:pt x="22922" y="7799"/>
                      </a:cubicBezTo>
                      <a:cubicBezTo>
                        <a:pt x="16731" y="5227"/>
                        <a:pt x="9206" y="10657"/>
                        <a:pt x="7587" y="16562"/>
                      </a:cubicBezTo>
                      <a:cubicBezTo>
                        <a:pt x="5682" y="23801"/>
                        <a:pt x="10159" y="29326"/>
                        <a:pt x="16350" y="31897"/>
                      </a:cubicBezTo>
                      <a:lnTo>
                        <a:pt x="16350" y="31897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任意多边形: 形状 21"/>
                <p:cNvSpPr/>
                <p:nvPr/>
              </p:nvSpPr>
              <p:spPr>
                <a:xfrm>
                  <a:off x="8673232" y="2958814"/>
                  <a:ext cx="64816" cy="43211"/>
                </a:xfrm>
                <a:custGeom>
                  <a:avLst/>
                  <a:gdLst>
                    <a:gd name="connsiteX0" fmla="*/ 13343 w 57150"/>
                    <a:gd name="connsiteY0" fmla="*/ 30334 h 38100"/>
                    <a:gd name="connsiteX1" fmla="*/ 39632 w 57150"/>
                    <a:gd name="connsiteY1" fmla="*/ 39859 h 38100"/>
                    <a:gd name="connsiteX2" fmla="*/ 49252 w 57150"/>
                    <a:gd name="connsiteY2" fmla="*/ 38621 h 38100"/>
                    <a:gd name="connsiteX3" fmla="*/ 54967 w 57150"/>
                    <a:gd name="connsiteY3" fmla="*/ 31191 h 38100"/>
                    <a:gd name="connsiteX4" fmla="*/ 53729 w 57150"/>
                    <a:gd name="connsiteY4" fmla="*/ 21571 h 38100"/>
                    <a:gd name="connsiteX5" fmla="*/ 46300 w 57150"/>
                    <a:gd name="connsiteY5" fmla="*/ 15856 h 38100"/>
                    <a:gd name="connsiteX6" fmla="*/ 27726 w 57150"/>
                    <a:gd name="connsiteY6" fmla="*/ 9760 h 38100"/>
                    <a:gd name="connsiteX7" fmla="*/ 30679 w 57150"/>
                    <a:gd name="connsiteY7" fmla="*/ 10998 h 38100"/>
                    <a:gd name="connsiteX8" fmla="*/ 25916 w 57150"/>
                    <a:gd name="connsiteY8" fmla="*/ 8903 h 38100"/>
                    <a:gd name="connsiteX9" fmla="*/ 21249 w 57150"/>
                    <a:gd name="connsiteY9" fmla="*/ 7379 h 38100"/>
                    <a:gd name="connsiteX10" fmla="*/ 16296 w 57150"/>
                    <a:gd name="connsiteY10" fmla="*/ 7569 h 38100"/>
                    <a:gd name="connsiteX11" fmla="*/ 8866 w 57150"/>
                    <a:gd name="connsiteY11" fmla="*/ 13284 h 38100"/>
                    <a:gd name="connsiteX12" fmla="*/ 7628 w 57150"/>
                    <a:gd name="connsiteY12" fmla="*/ 22905 h 38100"/>
                    <a:gd name="connsiteX13" fmla="*/ 13343 w 57150"/>
                    <a:gd name="connsiteY13" fmla="*/ 30334 h 38100"/>
                    <a:gd name="connsiteX14" fmla="*/ 13343 w 57150"/>
                    <a:gd name="connsiteY14" fmla="*/ 30334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150" h="38100">
                      <a:moveTo>
                        <a:pt x="13343" y="30334"/>
                      </a:moveTo>
                      <a:cubicBezTo>
                        <a:pt x="21820" y="34335"/>
                        <a:pt x="30583" y="37668"/>
                        <a:pt x="39632" y="39859"/>
                      </a:cubicBezTo>
                      <a:cubicBezTo>
                        <a:pt x="42871" y="40621"/>
                        <a:pt x="46395" y="40240"/>
                        <a:pt x="49252" y="38621"/>
                      </a:cubicBezTo>
                      <a:cubicBezTo>
                        <a:pt x="51824" y="37097"/>
                        <a:pt x="54301" y="34144"/>
                        <a:pt x="54967" y="31191"/>
                      </a:cubicBezTo>
                      <a:cubicBezTo>
                        <a:pt x="55729" y="27953"/>
                        <a:pt x="55539" y="24429"/>
                        <a:pt x="53729" y="21571"/>
                      </a:cubicBezTo>
                      <a:cubicBezTo>
                        <a:pt x="52015" y="18904"/>
                        <a:pt x="49443" y="16618"/>
                        <a:pt x="46300" y="15856"/>
                      </a:cubicBezTo>
                      <a:cubicBezTo>
                        <a:pt x="39918" y="14332"/>
                        <a:pt x="33727" y="12237"/>
                        <a:pt x="27726" y="9760"/>
                      </a:cubicBezTo>
                      <a:cubicBezTo>
                        <a:pt x="28678" y="10141"/>
                        <a:pt x="29726" y="10617"/>
                        <a:pt x="30679" y="10998"/>
                      </a:cubicBezTo>
                      <a:cubicBezTo>
                        <a:pt x="29059" y="10332"/>
                        <a:pt x="27535" y="9570"/>
                        <a:pt x="25916" y="8903"/>
                      </a:cubicBezTo>
                      <a:cubicBezTo>
                        <a:pt x="24487" y="7950"/>
                        <a:pt x="22963" y="7474"/>
                        <a:pt x="21249" y="7379"/>
                      </a:cubicBezTo>
                      <a:cubicBezTo>
                        <a:pt x="19630" y="6998"/>
                        <a:pt x="17915" y="7093"/>
                        <a:pt x="16296" y="7569"/>
                      </a:cubicBezTo>
                      <a:cubicBezTo>
                        <a:pt x="13438" y="8331"/>
                        <a:pt x="10295" y="10617"/>
                        <a:pt x="8866" y="13284"/>
                      </a:cubicBezTo>
                      <a:cubicBezTo>
                        <a:pt x="7342" y="16142"/>
                        <a:pt x="6580" y="19666"/>
                        <a:pt x="7628" y="22905"/>
                      </a:cubicBezTo>
                      <a:cubicBezTo>
                        <a:pt x="8485" y="25857"/>
                        <a:pt x="10390" y="29001"/>
                        <a:pt x="13343" y="30334"/>
                      </a:cubicBezTo>
                      <a:lnTo>
                        <a:pt x="13343" y="30334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5711735" y="329427"/>
                <a:ext cx="361806" cy="536548"/>
                <a:chOff x="3553322" y="2130634"/>
                <a:chExt cx="580927" cy="861498"/>
              </a:xfrm>
            </p:grpSpPr>
            <p:sp>
              <p:nvSpPr>
                <p:cNvPr id="24" name="任意多边形: 形状 23"/>
                <p:cNvSpPr/>
                <p:nvPr/>
              </p:nvSpPr>
              <p:spPr>
                <a:xfrm>
                  <a:off x="3810167" y="2130634"/>
                  <a:ext cx="324082" cy="324082"/>
                </a:xfrm>
                <a:custGeom>
                  <a:avLst/>
                  <a:gdLst>
                    <a:gd name="connsiteX0" fmla="*/ 282173 w 285750"/>
                    <a:gd name="connsiteY0" fmla="*/ 259439 h 285750"/>
                    <a:gd name="connsiteX1" fmla="*/ 85767 w 285750"/>
                    <a:gd name="connsiteY1" fmla="*/ 63700 h 285750"/>
                    <a:gd name="connsiteX2" fmla="*/ 28712 w 285750"/>
                    <a:gd name="connsiteY2" fmla="*/ 10550 h 285750"/>
                    <a:gd name="connsiteX3" fmla="*/ 11091 w 285750"/>
                    <a:gd name="connsiteY3" fmla="*/ 28172 h 285750"/>
                    <a:gd name="connsiteX4" fmla="*/ 210354 w 285750"/>
                    <a:gd name="connsiteY4" fmla="*/ 221053 h 285750"/>
                    <a:gd name="connsiteX5" fmla="*/ 264456 w 285750"/>
                    <a:gd name="connsiteY5" fmla="*/ 277155 h 285750"/>
                    <a:gd name="connsiteX6" fmla="*/ 282173 w 285750"/>
                    <a:gd name="connsiteY6" fmla="*/ 259439 h 285750"/>
                    <a:gd name="connsiteX7" fmla="*/ 282173 w 285750"/>
                    <a:gd name="connsiteY7" fmla="*/ 259439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5750" h="285750">
                      <a:moveTo>
                        <a:pt x="282173" y="259439"/>
                      </a:moveTo>
                      <a:cubicBezTo>
                        <a:pt x="218450" y="192478"/>
                        <a:pt x="152918" y="127232"/>
                        <a:pt x="85767" y="63700"/>
                      </a:cubicBezTo>
                      <a:cubicBezTo>
                        <a:pt x="66908" y="45888"/>
                        <a:pt x="47858" y="28172"/>
                        <a:pt x="28712" y="10550"/>
                      </a:cubicBezTo>
                      <a:cubicBezTo>
                        <a:pt x="16901" y="-308"/>
                        <a:pt x="-815" y="17313"/>
                        <a:pt x="11091" y="28172"/>
                      </a:cubicBezTo>
                      <a:cubicBezTo>
                        <a:pt x="79195" y="90656"/>
                        <a:pt x="145679" y="154949"/>
                        <a:pt x="210354" y="221053"/>
                      </a:cubicBezTo>
                      <a:cubicBezTo>
                        <a:pt x="228547" y="239627"/>
                        <a:pt x="246549" y="258296"/>
                        <a:pt x="264456" y="277155"/>
                      </a:cubicBezTo>
                      <a:cubicBezTo>
                        <a:pt x="275600" y="288776"/>
                        <a:pt x="293222" y="271154"/>
                        <a:pt x="282173" y="259439"/>
                      </a:cubicBezTo>
                      <a:lnTo>
                        <a:pt x="282173" y="25943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任意多边形: 形状 24"/>
                <p:cNvSpPr/>
                <p:nvPr/>
              </p:nvSpPr>
              <p:spPr>
                <a:xfrm>
                  <a:off x="3817878" y="2481702"/>
                  <a:ext cx="226858" cy="118830"/>
                </a:xfrm>
                <a:custGeom>
                  <a:avLst/>
                  <a:gdLst>
                    <a:gd name="connsiteX0" fmla="*/ 188601 w 200025"/>
                    <a:gd name="connsiteY0" fmla="*/ 74862 h 104775"/>
                    <a:gd name="connsiteX1" fmla="*/ 22961 w 200025"/>
                    <a:gd name="connsiteY1" fmla="*/ 7806 h 104775"/>
                    <a:gd name="connsiteX2" fmla="*/ 7626 w 200025"/>
                    <a:gd name="connsiteY2" fmla="*/ 16569 h 104775"/>
                    <a:gd name="connsiteX3" fmla="*/ 16389 w 200025"/>
                    <a:gd name="connsiteY3" fmla="*/ 31905 h 104775"/>
                    <a:gd name="connsiteX4" fmla="*/ 182029 w 200025"/>
                    <a:gd name="connsiteY4" fmla="*/ 98961 h 104775"/>
                    <a:gd name="connsiteX5" fmla="*/ 197364 w 200025"/>
                    <a:gd name="connsiteY5" fmla="*/ 90198 h 104775"/>
                    <a:gd name="connsiteX6" fmla="*/ 188601 w 200025"/>
                    <a:gd name="connsiteY6" fmla="*/ 74862 h 104775"/>
                    <a:gd name="connsiteX7" fmla="*/ 188601 w 200025"/>
                    <a:gd name="connsiteY7" fmla="*/ 74862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0025" h="104775">
                      <a:moveTo>
                        <a:pt x="188601" y="74862"/>
                      </a:moveTo>
                      <a:cubicBezTo>
                        <a:pt x="133356" y="52479"/>
                        <a:pt x="78206" y="30095"/>
                        <a:pt x="22961" y="7806"/>
                      </a:cubicBezTo>
                      <a:cubicBezTo>
                        <a:pt x="16675" y="5235"/>
                        <a:pt x="9245" y="10569"/>
                        <a:pt x="7626" y="16569"/>
                      </a:cubicBezTo>
                      <a:cubicBezTo>
                        <a:pt x="5626" y="23713"/>
                        <a:pt x="10102" y="29428"/>
                        <a:pt x="16389" y="31905"/>
                      </a:cubicBezTo>
                      <a:cubicBezTo>
                        <a:pt x="71634" y="54288"/>
                        <a:pt x="126784" y="76672"/>
                        <a:pt x="182029" y="98961"/>
                      </a:cubicBezTo>
                      <a:cubicBezTo>
                        <a:pt x="188315" y="101532"/>
                        <a:pt x="195745" y="96198"/>
                        <a:pt x="197364" y="90198"/>
                      </a:cubicBezTo>
                      <a:cubicBezTo>
                        <a:pt x="199269" y="83149"/>
                        <a:pt x="194887" y="77434"/>
                        <a:pt x="188601" y="74862"/>
                      </a:cubicBezTo>
                      <a:lnTo>
                        <a:pt x="188601" y="74862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任意多边形: 形状 25"/>
                <p:cNvSpPr/>
                <p:nvPr/>
              </p:nvSpPr>
              <p:spPr>
                <a:xfrm>
                  <a:off x="3553322" y="2667181"/>
                  <a:ext cx="475321" cy="108027"/>
                </a:xfrm>
                <a:custGeom>
                  <a:avLst/>
                  <a:gdLst>
                    <a:gd name="connsiteX0" fmla="*/ 407863 w 419100"/>
                    <a:gd name="connsiteY0" fmla="*/ 64389 h 95250"/>
                    <a:gd name="connsiteX1" fmla="*/ 277275 w 419100"/>
                    <a:gd name="connsiteY1" fmla="*/ 45053 h 95250"/>
                    <a:gd name="connsiteX2" fmla="*/ 70487 w 419100"/>
                    <a:gd name="connsiteY2" fmla="*/ 14383 h 95250"/>
                    <a:gd name="connsiteX3" fmla="*/ 22862 w 419100"/>
                    <a:gd name="connsiteY3" fmla="*/ 7334 h 95250"/>
                    <a:gd name="connsiteX4" fmla="*/ 7527 w 419100"/>
                    <a:gd name="connsiteY4" fmla="*/ 16097 h 95250"/>
                    <a:gd name="connsiteX5" fmla="*/ 16290 w 419100"/>
                    <a:gd name="connsiteY5" fmla="*/ 31433 h 95250"/>
                    <a:gd name="connsiteX6" fmla="*/ 146878 w 419100"/>
                    <a:gd name="connsiteY6" fmla="*/ 50768 h 95250"/>
                    <a:gd name="connsiteX7" fmla="*/ 353666 w 419100"/>
                    <a:gd name="connsiteY7" fmla="*/ 81439 h 95250"/>
                    <a:gd name="connsiteX8" fmla="*/ 401386 w 419100"/>
                    <a:gd name="connsiteY8" fmla="*/ 88487 h 95250"/>
                    <a:gd name="connsiteX9" fmla="*/ 416721 w 419100"/>
                    <a:gd name="connsiteY9" fmla="*/ 79724 h 95250"/>
                    <a:gd name="connsiteX10" fmla="*/ 407863 w 419100"/>
                    <a:gd name="connsiteY10" fmla="*/ 64389 h 95250"/>
                    <a:gd name="connsiteX11" fmla="*/ 407863 w 419100"/>
                    <a:gd name="connsiteY11" fmla="*/ 64389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9100" h="95250">
                      <a:moveTo>
                        <a:pt x="407863" y="64389"/>
                      </a:moveTo>
                      <a:cubicBezTo>
                        <a:pt x="364334" y="57912"/>
                        <a:pt x="320804" y="51530"/>
                        <a:pt x="277275" y="45053"/>
                      </a:cubicBezTo>
                      <a:cubicBezTo>
                        <a:pt x="208314" y="34862"/>
                        <a:pt x="139448" y="24670"/>
                        <a:pt x="70487" y="14383"/>
                      </a:cubicBezTo>
                      <a:cubicBezTo>
                        <a:pt x="54676" y="12097"/>
                        <a:pt x="38769" y="9716"/>
                        <a:pt x="22862" y="7334"/>
                      </a:cubicBezTo>
                      <a:cubicBezTo>
                        <a:pt x="16195" y="6382"/>
                        <a:pt x="9432" y="8954"/>
                        <a:pt x="7527" y="16097"/>
                      </a:cubicBezTo>
                      <a:cubicBezTo>
                        <a:pt x="5908" y="22003"/>
                        <a:pt x="9527" y="30480"/>
                        <a:pt x="16290" y="31433"/>
                      </a:cubicBezTo>
                      <a:cubicBezTo>
                        <a:pt x="59819" y="37910"/>
                        <a:pt x="103349" y="44291"/>
                        <a:pt x="146878" y="50768"/>
                      </a:cubicBezTo>
                      <a:cubicBezTo>
                        <a:pt x="215839" y="60960"/>
                        <a:pt x="284705" y="71152"/>
                        <a:pt x="353666" y="81439"/>
                      </a:cubicBezTo>
                      <a:cubicBezTo>
                        <a:pt x="369573" y="83820"/>
                        <a:pt x="385479" y="86106"/>
                        <a:pt x="401386" y="88487"/>
                      </a:cubicBezTo>
                      <a:cubicBezTo>
                        <a:pt x="408053" y="89440"/>
                        <a:pt x="414816" y="86868"/>
                        <a:pt x="416721" y="79724"/>
                      </a:cubicBezTo>
                      <a:cubicBezTo>
                        <a:pt x="418245" y="73914"/>
                        <a:pt x="414530" y="65437"/>
                        <a:pt x="407863" y="64389"/>
                      </a:cubicBezTo>
                      <a:lnTo>
                        <a:pt x="407863" y="6438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任意多边形: 形状 26"/>
                <p:cNvSpPr/>
                <p:nvPr/>
              </p:nvSpPr>
              <p:spPr>
                <a:xfrm>
                  <a:off x="3745821" y="2445788"/>
                  <a:ext cx="64816" cy="54014"/>
                </a:xfrm>
                <a:custGeom>
                  <a:avLst/>
                  <a:gdLst>
                    <a:gd name="connsiteX0" fmla="*/ 45347 w 57150"/>
                    <a:gd name="connsiteY0" fmla="*/ 18232 h 47625"/>
                    <a:gd name="connsiteX1" fmla="*/ 38775 w 57150"/>
                    <a:gd name="connsiteY1" fmla="*/ 15660 h 47625"/>
                    <a:gd name="connsiteX2" fmla="*/ 41727 w 57150"/>
                    <a:gd name="connsiteY2" fmla="*/ 16898 h 47625"/>
                    <a:gd name="connsiteX3" fmla="*/ 25916 w 57150"/>
                    <a:gd name="connsiteY3" fmla="*/ 8802 h 47625"/>
                    <a:gd name="connsiteX4" fmla="*/ 16296 w 57150"/>
                    <a:gd name="connsiteY4" fmla="*/ 7564 h 47625"/>
                    <a:gd name="connsiteX5" fmla="*/ 8866 w 57150"/>
                    <a:gd name="connsiteY5" fmla="*/ 13279 h 47625"/>
                    <a:gd name="connsiteX6" fmla="*/ 7628 w 57150"/>
                    <a:gd name="connsiteY6" fmla="*/ 22899 h 47625"/>
                    <a:gd name="connsiteX7" fmla="*/ 13343 w 57150"/>
                    <a:gd name="connsiteY7" fmla="*/ 30328 h 47625"/>
                    <a:gd name="connsiteX8" fmla="*/ 38679 w 57150"/>
                    <a:gd name="connsiteY8" fmla="*/ 42139 h 47625"/>
                    <a:gd name="connsiteX9" fmla="*/ 48300 w 57150"/>
                    <a:gd name="connsiteY9" fmla="*/ 40901 h 47625"/>
                    <a:gd name="connsiteX10" fmla="*/ 54015 w 57150"/>
                    <a:gd name="connsiteY10" fmla="*/ 33472 h 47625"/>
                    <a:gd name="connsiteX11" fmla="*/ 52776 w 57150"/>
                    <a:gd name="connsiteY11" fmla="*/ 23851 h 47625"/>
                    <a:gd name="connsiteX12" fmla="*/ 50871 w 57150"/>
                    <a:gd name="connsiteY12" fmla="*/ 21280 h 47625"/>
                    <a:gd name="connsiteX13" fmla="*/ 45347 w 57150"/>
                    <a:gd name="connsiteY13" fmla="*/ 18232 h 47625"/>
                    <a:gd name="connsiteX14" fmla="*/ 45347 w 57150"/>
                    <a:gd name="connsiteY14" fmla="*/ 18232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150" h="47625">
                      <a:moveTo>
                        <a:pt x="45347" y="18232"/>
                      </a:moveTo>
                      <a:cubicBezTo>
                        <a:pt x="43156" y="17470"/>
                        <a:pt x="40965" y="16612"/>
                        <a:pt x="38775" y="15660"/>
                      </a:cubicBezTo>
                      <a:cubicBezTo>
                        <a:pt x="39727" y="16041"/>
                        <a:pt x="40775" y="16517"/>
                        <a:pt x="41727" y="16898"/>
                      </a:cubicBezTo>
                      <a:cubicBezTo>
                        <a:pt x="36298" y="14612"/>
                        <a:pt x="30964" y="11945"/>
                        <a:pt x="25916" y="8802"/>
                      </a:cubicBezTo>
                      <a:cubicBezTo>
                        <a:pt x="23154" y="7183"/>
                        <a:pt x="19344" y="6706"/>
                        <a:pt x="16296" y="7564"/>
                      </a:cubicBezTo>
                      <a:cubicBezTo>
                        <a:pt x="13438" y="8326"/>
                        <a:pt x="10295" y="10612"/>
                        <a:pt x="8866" y="13279"/>
                      </a:cubicBezTo>
                      <a:cubicBezTo>
                        <a:pt x="7342" y="16136"/>
                        <a:pt x="6580" y="19660"/>
                        <a:pt x="7628" y="22899"/>
                      </a:cubicBezTo>
                      <a:cubicBezTo>
                        <a:pt x="8676" y="26042"/>
                        <a:pt x="10485" y="28614"/>
                        <a:pt x="13343" y="30328"/>
                      </a:cubicBezTo>
                      <a:cubicBezTo>
                        <a:pt x="21344" y="35186"/>
                        <a:pt x="29916" y="39091"/>
                        <a:pt x="38679" y="42139"/>
                      </a:cubicBezTo>
                      <a:cubicBezTo>
                        <a:pt x="41632" y="43187"/>
                        <a:pt x="45728" y="42425"/>
                        <a:pt x="48300" y="40901"/>
                      </a:cubicBezTo>
                      <a:cubicBezTo>
                        <a:pt x="50871" y="39377"/>
                        <a:pt x="53348" y="36424"/>
                        <a:pt x="54015" y="33472"/>
                      </a:cubicBezTo>
                      <a:cubicBezTo>
                        <a:pt x="54777" y="30233"/>
                        <a:pt x="54586" y="26709"/>
                        <a:pt x="52776" y="23851"/>
                      </a:cubicBezTo>
                      <a:cubicBezTo>
                        <a:pt x="52110" y="22994"/>
                        <a:pt x="51443" y="22137"/>
                        <a:pt x="50871" y="21280"/>
                      </a:cubicBezTo>
                      <a:cubicBezTo>
                        <a:pt x="49252" y="19946"/>
                        <a:pt x="47442" y="18803"/>
                        <a:pt x="45347" y="18232"/>
                      </a:cubicBezTo>
                      <a:lnTo>
                        <a:pt x="45347" y="18232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任意多边形: 形状 27"/>
                <p:cNvSpPr/>
                <p:nvPr/>
              </p:nvSpPr>
              <p:spPr>
                <a:xfrm>
                  <a:off x="3824694" y="2909318"/>
                  <a:ext cx="237660" cy="75619"/>
                </a:xfrm>
                <a:custGeom>
                  <a:avLst/>
                  <a:gdLst>
                    <a:gd name="connsiteX0" fmla="*/ 192211 w 209550"/>
                    <a:gd name="connsiteY0" fmla="*/ 7388 h 66675"/>
                    <a:gd name="connsiteX1" fmla="*/ 16284 w 209550"/>
                    <a:gd name="connsiteY1" fmla="*/ 38535 h 66675"/>
                    <a:gd name="connsiteX2" fmla="*/ 7521 w 209550"/>
                    <a:gd name="connsiteY2" fmla="*/ 53870 h 66675"/>
                    <a:gd name="connsiteX3" fmla="*/ 22856 w 209550"/>
                    <a:gd name="connsiteY3" fmla="*/ 62633 h 66675"/>
                    <a:gd name="connsiteX4" fmla="*/ 198783 w 209550"/>
                    <a:gd name="connsiteY4" fmla="*/ 31486 h 66675"/>
                    <a:gd name="connsiteX5" fmla="*/ 207546 w 209550"/>
                    <a:gd name="connsiteY5" fmla="*/ 16151 h 66675"/>
                    <a:gd name="connsiteX6" fmla="*/ 192211 w 209550"/>
                    <a:gd name="connsiteY6" fmla="*/ 7388 h 66675"/>
                    <a:gd name="connsiteX7" fmla="*/ 192211 w 209550"/>
                    <a:gd name="connsiteY7" fmla="*/ 7388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9550" h="66675">
                      <a:moveTo>
                        <a:pt x="192211" y="7388"/>
                      </a:moveTo>
                      <a:cubicBezTo>
                        <a:pt x="133537" y="17770"/>
                        <a:pt x="74958" y="28153"/>
                        <a:pt x="16284" y="38535"/>
                      </a:cubicBezTo>
                      <a:cubicBezTo>
                        <a:pt x="9617" y="39678"/>
                        <a:pt x="5902" y="47869"/>
                        <a:pt x="7521" y="53870"/>
                      </a:cubicBezTo>
                      <a:cubicBezTo>
                        <a:pt x="9426" y="60919"/>
                        <a:pt x="16189" y="63776"/>
                        <a:pt x="22856" y="62633"/>
                      </a:cubicBezTo>
                      <a:cubicBezTo>
                        <a:pt x="81530" y="52251"/>
                        <a:pt x="140109" y="41869"/>
                        <a:pt x="198783" y="31486"/>
                      </a:cubicBezTo>
                      <a:cubicBezTo>
                        <a:pt x="205451" y="30343"/>
                        <a:pt x="209165" y="22152"/>
                        <a:pt x="207546" y="16151"/>
                      </a:cubicBezTo>
                      <a:cubicBezTo>
                        <a:pt x="205641" y="9103"/>
                        <a:pt x="198878" y="6245"/>
                        <a:pt x="192211" y="7388"/>
                      </a:cubicBezTo>
                      <a:lnTo>
                        <a:pt x="192211" y="7388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任意多边形: 形状 28"/>
                <p:cNvSpPr/>
                <p:nvPr/>
              </p:nvSpPr>
              <p:spPr>
                <a:xfrm>
                  <a:off x="3744516" y="2948921"/>
                  <a:ext cx="64816" cy="43211"/>
                </a:xfrm>
                <a:custGeom>
                  <a:avLst/>
                  <a:gdLst>
                    <a:gd name="connsiteX0" fmla="*/ 40782 w 57150"/>
                    <a:gd name="connsiteY0" fmla="*/ 7521 h 38100"/>
                    <a:gd name="connsiteX1" fmla="*/ 30495 w 57150"/>
                    <a:gd name="connsiteY1" fmla="*/ 9331 h 38100"/>
                    <a:gd name="connsiteX2" fmla="*/ 33829 w 57150"/>
                    <a:gd name="connsiteY2" fmla="*/ 8855 h 38100"/>
                    <a:gd name="connsiteX3" fmla="*/ 19637 w 57150"/>
                    <a:gd name="connsiteY3" fmla="*/ 9903 h 38100"/>
                    <a:gd name="connsiteX4" fmla="*/ 10778 w 57150"/>
                    <a:gd name="connsiteY4" fmla="*/ 13522 h 38100"/>
                    <a:gd name="connsiteX5" fmla="*/ 7159 w 57150"/>
                    <a:gd name="connsiteY5" fmla="*/ 22380 h 38100"/>
                    <a:gd name="connsiteX6" fmla="*/ 10778 w 57150"/>
                    <a:gd name="connsiteY6" fmla="*/ 31239 h 38100"/>
                    <a:gd name="connsiteX7" fmla="*/ 19637 w 57150"/>
                    <a:gd name="connsiteY7" fmla="*/ 34858 h 38100"/>
                    <a:gd name="connsiteX8" fmla="*/ 47545 w 57150"/>
                    <a:gd name="connsiteY8" fmla="*/ 31524 h 38100"/>
                    <a:gd name="connsiteX9" fmla="*/ 54974 w 57150"/>
                    <a:gd name="connsiteY9" fmla="*/ 25809 h 38100"/>
                    <a:gd name="connsiteX10" fmla="*/ 56213 w 57150"/>
                    <a:gd name="connsiteY10" fmla="*/ 16189 h 38100"/>
                    <a:gd name="connsiteX11" fmla="*/ 50498 w 57150"/>
                    <a:gd name="connsiteY11" fmla="*/ 8760 h 38100"/>
                    <a:gd name="connsiteX12" fmla="*/ 40782 w 57150"/>
                    <a:gd name="connsiteY12" fmla="*/ 7521 h 38100"/>
                    <a:gd name="connsiteX13" fmla="*/ 40782 w 57150"/>
                    <a:gd name="connsiteY13" fmla="*/ 7521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7150" h="38100">
                      <a:moveTo>
                        <a:pt x="40782" y="7521"/>
                      </a:moveTo>
                      <a:cubicBezTo>
                        <a:pt x="37353" y="8283"/>
                        <a:pt x="33924" y="8855"/>
                        <a:pt x="30495" y="9331"/>
                      </a:cubicBezTo>
                      <a:cubicBezTo>
                        <a:pt x="31638" y="9141"/>
                        <a:pt x="32686" y="9045"/>
                        <a:pt x="33829" y="8855"/>
                      </a:cubicBezTo>
                      <a:cubicBezTo>
                        <a:pt x="29066" y="9522"/>
                        <a:pt x="24399" y="9807"/>
                        <a:pt x="19637" y="9903"/>
                      </a:cubicBezTo>
                      <a:cubicBezTo>
                        <a:pt x="16398" y="9998"/>
                        <a:pt x="13064" y="11236"/>
                        <a:pt x="10778" y="13522"/>
                      </a:cubicBezTo>
                      <a:cubicBezTo>
                        <a:pt x="8588" y="15713"/>
                        <a:pt x="6968" y="19237"/>
                        <a:pt x="7159" y="22380"/>
                      </a:cubicBezTo>
                      <a:cubicBezTo>
                        <a:pt x="7349" y="25619"/>
                        <a:pt x="8397" y="28953"/>
                        <a:pt x="10778" y="31239"/>
                      </a:cubicBezTo>
                      <a:cubicBezTo>
                        <a:pt x="13160" y="33429"/>
                        <a:pt x="16208" y="34953"/>
                        <a:pt x="19637" y="34858"/>
                      </a:cubicBezTo>
                      <a:cubicBezTo>
                        <a:pt x="28971" y="34668"/>
                        <a:pt x="38401" y="33525"/>
                        <a:pt x="47545" y="31524"/>
                      </a:cubicBezTo>
                      <a:cubicBezTo>
                        <a:pt x="50498" y="30858"/>
                        <a:pt x="53546" y="28381"/>
                        <a:pt x="54974" y="25809"/>
                      </a:cubicBezTo>
                      <a:cubicBezTo>
                        <a:pt x="56498" y="23142"/>
                        <a:pt x="57165" y="19142"/>
                        <a:pt x="56213" y="16189"/>
                      </a:cubicBezTo>
                      <a:cubicBezTo>
                        <a:pt x="55260" y="13141"/>
                        <a:pt x="53355" y="10284"/>
                        <a:pt x="50498" y="8760"/>
                      </a:cubicBezTo>
                      <a:cubicBezTo>
                        <a:pt x="47354" y="7140"/>
                        <a:pt x="44116" y="6759"/>
                        <a:pt x="40782" y="7521"/>
                      </a:cubicBezTo>
                      <a:lnTo>
                        <a:pt x="40782" y="7521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57" name="组合 56"/>
          <p:cNvGrpSpPr/>
          <p:nvPr/>
        </p:nvGrpSpPr>
        <p:grpSpPr>
          <a:xfrm rot="21324729">
            <a:off x="649982" y="2697583"/>
            <a:ext cx="325851" cy="1076778"/>
            <a:chOff x="776659" y="3485864"/>
            <a:chExt cx="278871" cy="921532"/>
          </a:xfrm>
        </p:grpSpPr>
        <p:sp>
          <p:nvSpPr>
            <p:cNvPr id="58" name="任意多边形: 形状 57"/>
            <p:cNvSpPr/>
            <p:nvPr/>
          </p:nvSpPr>
          <p:spPr>
            <a:xfrm>
              <a:off x="886295" y="3588246"/>
              <a:ext cx="114300" cy="819150"/>
            </a:xfrm>
            <a:custGeom>
              <a:avLst/>
              <a:gdLst>
                <a:gd name="connsiteX0" fmla="*/ 103132 w 114300"/>
                <a:gd name="connsiteY0" fmla="*/ 10870 h 819150"/>
                <a:gd name="connsiteX1" fmla="*/ 17502 w 114300"/>
                <a:gd name="connsiteY1" fmla="*/ 323481 h 819150"/>
                <a:gd name="connsiteX2" fmla="*/ 8072 w 114300"/>
                <a:gd name="connsiteY2" fmla="*/ 484072 h 819150"/>
                <a:gd name="connsiteX3" fmla="*/ 33504 w 114300"/>
                <a:gd name="connsiteY3" fmla="*/ 639520 h 819150"/>
                <a:gd name="connsiteX4" fmla="*/ 92083 w 114300"/>
                <a:gd name="connsiteY4" fmla="*/ 808684 h 819150"/>
                <a:gd name="connsiteX5" fmla="*/ 102370 w 114300"/>
                <a:gd name="connsiteY5" fmla="*/ 805827 h 819150"/>
                <a:gd name="connsiteX6" fmla="*/ 19883 w 114300"/>
                <a:gd name="connsiteY6" fmla="*/ 501789 h 819150"/>
                <a:gd name="connsiteX7" fmla="*/ 58745 w 114300"/>
                <a:gd name="connsiteY7" fmla="*/ 187178 h 819150"/>
                <a:gd name="connsiteX8" fmla="*/ 113419 w 114300"/>
                <a:gd name="connsiteY8" fmla="*/ 13728 h 819150"/>
                <a:gd name="connsiteX9" fmla="*/ 103132 w 114300"/>
                <a:gd name="connsiteY9" fmla="*/ 10870 h 819150"/>
                <a:gd name="connsiteX10" fmla="*/ 103132 w 114300"/>
                <a:gd name="connsiteY10" fmla="*/ 1087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819150">
                  <a:moveTo>
                    <a:pt x="103132" y="10870"/>
                  </a:moveTo>
                  <a:cubicBezTo>
                    <a:pt x="68746" y="113264"/>
                    <a:pt x="34266" y="216420"/>
                    <a:pt x="17502" y="323481"/>
                  </a:cubicBezTo>
                  <a:cubicBezTo>
                    <a:pt x="9120" y="376535"/>
                    <a:pt x="5215" y="430351"/>
                    <a:pt x="8072" y="484072"/>
                  </a:cubicBezTo>
                  <a:cubicBezTo>
                    <a:pt x="10834" y="536650"/>
                    <a:pt x="20074" y="588657"/>
                    <a:pt x="33504" y="639520"/>
                  </a:cubicBezTo>
                  <a:cubicBezTo>
                    <a:pt x="48744" y="697337"/>
                    <a:pt x="69318" y="753535"/>
                    <a:pt x="92083" y="808684"/>
                  </a:cubicBezTo>
                  <a:cubicBezTo>
                    <a:pt x="94654" y="814971"/>
                    <a:pt x="105037" y="812209"/>
                    <a:pt x="102370" y="805827"/>
                  </a:cubicBezTo>
                  <a:cubicBezTo>
                    <a:pt x="62269" y="708672"/>
                    <a:pt x="28360" y="607231"/>
                    <a:pt x="19883" y="501789"/>
                  </a:cubicBezTo>
                  <a:cubicBezTo>
                    <a:pt x="11311" y="395394"/>
                    <a:pt x="30361" y="289381"/>
                    <a:pt x="58745" y="187178"/>
                  </a:cubicBezTo>
                  <a:cubicBezTo>
                    <a:pt x="74938" y="128694"/>
                    <a:pt x="94178" y="71164"/>
                    <a:pt x="113419" y="13728"/>
                  </a:cubicBezTo>
                  <a:cubicBezTo>
                    <a:pt x="115609" y="7156"/>
                    <a:pt x="105322" y="4298"/>
                    <a:pt x="103132" y="10870"/>
                  </a:cubicBezTo>
                  <a:lnTo>
                    <a:pt x="103132" y="10870"/>
                  </a:lnTo>
                  <a:close/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951434" y="3485864"/>
              <a:ext cx="66675" cy="200025"/>
            </a:xfrm>
            <a:custGeom>
              <a:avLst/>
              <a:gdLst>
                <a:gd name="connsiteX0" fmla="*/ 17895 w 66675"/>
                <a:gd name="connsiteY0" fmla="*/ 196691 h 200025"/>
                <a:gd name="connsiteX1" fmla="*/ 67806 w 66675"/>
                <a:gd name="connsiteY1" fmla="*/ 91535 h 200025"/>
                <a:gd name="connsiteX2" fmla="*/ 65234 w 66675"/>
                <a:gd name="connsiteY2" fmla="*/ 7144 h 200025"/>
                <a:gd name="connsiteX3" fmla="*/ 15895 w 66675"/>
                <a:gd name="connsiteY3" fmla="*/ 96774 h 200025"/>
                <a:gd name="connsiteX4" fmla="*/ 17895 w 66675"/>
                <a:gd name="connsiteY4" fmla="*/ 196691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00025">
                  <a:moveTo>
                    <a:pt x="17895" y="196691"/>
                  </a:moveTo>
                  <a:cubicBezTo>
                    <a:pt x="49709" y="164211"/>
                    <a:pt x="65996" y="136970"/>
                    <a:pt x="67806" y="91535"/>
                  </a:cubicBezTo>
                  <a:cubicBezTo>
                    <a:pt x="68949" y="63341"/>
                    <a:pt x="63615" y="35242"/>
                    <a:pt x="65234" y="7144"/>
                  </a:cubicBezTo>
                  <a:cubicBezTo>
                    <a:pt x="46184" y="35528"/>
                    <a:pt x="26944" y="64389"/>
                    <a:pt x="15895" y="96774"/>
                  </a:cubicBezTo>
                  <a:cubicBezTo>
                    <a:pt x="4941" y="129159"/>
                    <a:pt x="2846" y="166021"/>
                    <a:pt x="17895" y="196691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813024" y="3736181"/>
              <a:ext cx="95250" cy="180975"/>
            </a:xfrm>
            <a:custGeom>
              <a:avLst/>
              <a:gdLst>
                <a:gd name="connsiteX0" fmla="*/ 96298 w 95250"/>
                <a:gd name="connsiteY0" fmla="*/ 181070 h 180975"/>
                <a:gd name="connsiteX1" fmla="*/ 64675 w 95250"/>
                <a:gd name="connsiteY1" fmla="*/ 69056 h 180975"/>
                <a:gd name="connsiteX2" fmla="*/ 7144 w 95250"/>
                <a:gd name="connsiteY2" fmla="*/ 7144 h 180975"/>
                <a:gd name="connsiteX3" fmla="*/ 28956 w 95250"/>
                <a:gd name="connsiteY3" fmla="*/ 107061 h 180975"/>
                <a:gd name="connsiteX4" fmla="*/ 96298 w 95250"/>
                <a:gd name="connsiteY4" fmla="*/ 18107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80975">
                  <a:moveTo>
                    <a:pt x="96298" y="181070"/>
                  </a:moveTo>
                  <a:cubicBezTo>
                    <a:pt x="98965" y="135636"/>
                    <a:pt x="93250" y="104489"/>
                    <a:pt x="64675" y="69056"/>
                  </a:cubicBezTo>
                  <a:cubicBezTo>
                    <a:pt x="47053" y="47149"/>
                    <a:pt x="24479" y="29337"/>
                    <a:pt x="7144" y="7144"/>
                  </a:cubicBezTo>
                  <a:cubicBezTo>
                    <a:pt x="11525" y="41053"/>
                    <a:pt x="16002" y="75438"/>
                    <a:pt x="28956" y="107061"/>
                  </a:cubicBezTo>
                  <a:cubicBezTo>
                    <a:pt x="42005" y="138779"/>
                    <a:pt x="64770" y="167926"/>
                    <a:pt x="96298" y="18107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810356" y="3962495"/>
              <a:ext cx="95250" cy="152400"/>
            </a:xfrm>
            <a:custGeom>
              <a:avLst/>
              <a:gdLst>
                <a:gd name="connsiteX0" fmla="*/ 91821 w 95250"/>
                <a:gd name="connsiteY0" fmla="*/ 152210 h 152400"/>
                <a:gd name="connsiteX1" fmla="*/ 59436 w 95250"/>
                <a:gd name="connsiteY1" fmla="*/ 57531 h 152400"/>
                <a:gd name="connsiteX2" fmla="*/ 7144 w 95250"/>
                <a:gd name="connsiteY2" fmla="*/ 7144 h 152400"/>
                <a:gd name="connsiteX3" fmla="*/ 30575 w 95250"/>
                <a:gd name="connsiteY3" fmla="*/ 91916 h 152400"/>
                <a:gd name="connsiteX4" fmla="*/ 91821 w 95250"/>
                <a:gd name="connsiteY4" fmla="*/ 15221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52400">
                  <a:moveTo>
                    <a:pt x="91821" y="152210"/>
                  </a:moveTo>
                  <a:cubicBezTo>
                    <a:pt x="91916" y="113157"/>
                    <a:pt x="85534" y="86582"/>
                    <a:pt x="59436" y="57531"/>
                  </a:cubicBezTo>
                  <a:cubicBezTo>
                    <a:pt x="43244" y="39529"/>
                    <a:pt x="23051" y="25337"/>
                    <a:pt x="7144" y="7144"/>
                  </a:cubicBezTo>
                  <a:cubicBezTo>
                    <a:pt x="12478" y="36004"/>
                    <a:pt x="17907" y="65342"/>
                    <a:pt x="30575" y="91916"/>
                  </a:cubicBezTo>
                  <a:cubicBezTo>
                    <a:pt x="43244" y="118491"/>
                    <a:pt x="64103" y="142399"/>
                    <a:pt x="91821" y="1522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824334" y="4280147"/>
              <a:ext cx="142875" cy="85725"/>
            </a:xfrm>
            <a:custGeom>
              <a:avLst/>
              <a:gdLst>
                <a:gd name="connsiteX0" fmla="*/ 144995 w 142875"/>
                <a:gd name="connsiteY0" fmla="*/ 77636 h 85725"/>
                <a:gd name="connsiteX1" fmla="*/ 65937 w 142875"/>
                <a:gd name="connsiteY1" fmla="*/ 16295 h 85725"/>
                <a:gd name="connsiteX2" fmla="*/ 14407 w 142875"/>
                <a:gd name="connsiteY2" fmla="*/ 7246 h 85725"/>
                <a:gd name="connsiteX3" fmla="*/ 8978 w 142875"/>
                <a:gd name="connsiteY3" fmla="*/ 17724 h 85725"/>
                <a:gd name="connsiteX4" fmla="*/ 60794 w 142875"/>
                <a:gd name="connsiteY4" fmla="*/ 60872 h 85725"/>
                <a:gd name="connsiteX5" fmla="*/ 144995 w 142875"/>
                <a:gd name="connsiteY5" fmla="*/ 7763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85725">
                  <a:moveTo>
                    <a:pt x="144995" y="77636"/>
                  </a:moveTo>
                  <a:cubicBezTo>
                    <a:pt x="123659" y="44870"/>
                    <a:pt x="103751" y="26201"/>
                    <a:pt x="65937" y="16295"/>
                  </a:cubicBezTo>
                  <a:cubicBezTo>
                    <a:pt x="49078" y="11818"/>
                    <a:pt x="31552" y="10199"/>
                    <a:pt x="14407" y="7246"/>
                  </a:cubicBezTo>
                  <a:cubicBezTo>
                    <a:pt x="8501" y="6198"/>
                    <a:pt x="4691" y="13437"/>
                    <a:pt x="8978" y="17724"/>
                  </a:cubicBezTo>
                  <a:cubicBezTo>
                    <a:pt x="24884" y="33821"/>
                    <a:pt x="41458" y="49156"/>
                    <a:pt x="60794" y="60872"/>
                  </a:cubicBezTo>
                  <a:cubicBezTo>
                    <a:pt x="85844" y="76017"/>
                    <a:pt x="116420" y="84589"/>
                    <a:pt x="144995" y="7763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776659" y="4159853"/>
              <a:ext cx="152400" cy="66675"/>
            </a:xfrm>
            <a:custGeom>
              <a:avLst/>
              <a:gdLst>
                <a:gd name="connsiteX0" fmla="*/ 147045 w 152400"/>
                <a:gd name="connsiteY0" fmla="*/ 53055 h 66675"/>
                <a:gd name="connsiteX1" fmla="*/ 57796 w 152400"/>
                <a:gd name="connsiteY1" fmla="*/ 7906 h 66675"/>
                <a:gd name="connsiteX2" fmla="*/ 28363 w 152400"/>
                <a:gd name="connsiteY2" fmla="*/ 8001 h 66675"/>
                <a:gd name="connsiteX3" fmla="*/ 7789 w 152400"/>
                <a:gd name="connsiteY3" fmla="*/ 13526 h 66675"/>
                <a:gd name="connsiteX4" fmla="*/ 23982 w 152400"/>
                <a:gd name="connsiteY4" fmla="*/ 34290 h 66675"/>
                <a:gd name="connsiteX5" fmla="*/ 61129 w 152400"/>
                <a:gd name="connsiteY5" fmla="*/ 52578 h 66675"/>
                <a:gd name="connsiteX6" fmla="*/ 147045 w 152400"/>
                <a:gd name="connsiteY6" fmla="*/ 530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66675">
                  <a:moveTo>
                    <a:pt x="147045" y="53055"/>
                  </a:moveTo>
                  <a:cubicBezTo>
                    <a:pt x="119803" y="24956"/>
                    <a:pt x="96753" y="10478"/>
                    <a:pt x="57796" y="7906"/>
                  </a:cubicBezTo>
                  <a:cubicBezTo>
                    <a:pt x="48366" y="7335"/>
                    <a:pt x="37698" y="6477"/>
                    <a:pt x="28363" y="8001"/>
                  </a:cubicBezTo>
                  <a:cubicBezTo>
                    <a:pt x="23887" y="8763"/>
                    <a:pt x="10075" y="9906"/>
                    <a:pt x="7789" y="13526"/>
                  </a:cubicBezTo>
                  <a:cubicBezTo>
                    <a:pt x="3789" y="20193"/>
                    <a:pt x="19505" y="31719"/>
                    <a:pt x="23982" y="34290"/>
                  </a:cubicBezTo>
                  <a:cubicBezTo>
                    <a:pt x="35793" y="41434"/>
                    <a:pt x="48175" y="47816"/>
                    <a:pt x="61129" y="52578"/>
                  </a:cubicBezTo>
                  <a:cubicBezTo>
                    <a:pt x="88657" y="62770"/>
                    <a:pt x="120280" y="65342"/>
                    <a:pt x="147045" y="53055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902613" y="3604927"/>
              <a:ext cx="47625" cy="180975"/>
            </a:xfrm>
            <a:custGeom>
              <a:avLst/>
              <a:gdLst>
                <a:gd name="connsiteX0" fmla="*/ 33949 w 47625"/>
                <a:gd name="connsiteY0" fmla="*/ 177546 h 180975"/>
                <a:gd name="connsiteX1" fmla="*/ 38807 w 47625"/>
                <a:gd name="connsiteY1" fmla="*/ 82010 h 180975"/>
                <a:gd name="connsiteX2" fmla="*/ 10804 w 47625"/>
                <a:gd name="connsiteY2" fmla="*/ 7144 h 180975"/>
                <a:gd name="connsiteX3" fmla="*/ 7184 w 47625"/>
                <a:gd name="connsiteY3" fmla="*/ 84296 h 180975"/>
                <a:gd name="connsiteX4" fmla="*/ 33949 w 47625"/>
                <a:gd name="connsiteY4" fmla="*/ 17754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180975">
                  <a:moveTo>
                    <a:pt x="33949" y="177546"/>
                  </a:moveTo>
                  <a:cubicBezTo>
                    <a:pt x="44141" y="147256"/>
                    <a:pt x="47856" y="112585"/>
                    <a:pt x="38807" y="82010"/>
                  </a:cubicBezTo>
                  <a:cubicBezTo>
                    <a:pt x="31187" y="56388"/>
                    <a:pt x="17185" y="33052"/>
                    <a:pt x="10804" y="7144"/>
                  </a:cubicBezTo>
                  <a:cubicBezTo>
                    <a:pt x="8137" y="32766"/>
                    <a:pt x="6898" y="58579"/>
                    <a:pt x="7184" y="84296"/>
                  </a:cubicBezTo>
                  <a:cubicBezTo>
                    <a:pt x="7470" y="117348"/>
                    <a:pt x="11470" y="153162"/>
                    <a:pt x="33949" y="17754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912655" y="3764385"/>
              <a:ext cx="142875" cy="85725"/>
            </a:xfrm>
            <a:custGeom>
              <a:avLst/>
              <a:gdLst>
                <a:gd name="connsiteX0" fmla="*/ 7144 w 142875"/>
                <a:gd name="connsiteY0" fmla="*/ 81810 h 85725"/>
                <a:gd name="connsiteX1" fmla="*/ 86487 w 142875"/>
                <a:gd name="connsiteY1" fmla="*/ 8277 h 85725"/>
                <a:gd name="connsiteX2" fmla="*/ 139446 w 142875"/>
                <a:gd name="connsiteY2" fmla="*/ 10372 h 85725"/>
                <a:gd name="connsiteX3" fmla="*/ 119920 w 142875"/>
                <a:gd name="connsiteY3" fmla="*/ 35995 h 85725"/>
                <a:gd name="connsiteX4" fmla="*/ 7144 w 142875"/>
                <a:gd name="connsiteY4" fmla="*/ 8181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85725">
                  <a:moveTo>
                    <a:pt x="7144" y="81810"/>
                  </a:moveTo>
                  <a:cubicBezTo>
                    <a:pt x="15621" y="44472"/>
                    <a:pt x="48578" y="13897"/>
                    <a:pt x="86487" y="8277"/>
                  </a:cubicBezTo>
                  <a:cubicBezTo>
                    <a:pt x="104013" y="5705"/>
                    <a:pt x="121920" y="7991"/>
                    <a:pt x="139446" y="10372"/>
                  </a:cubicBezTo>
                  <a:cubicBezTo>
                    <a:pt x="134303" y="19802"/>
                    <a:pt x="127730" y="28565"/>
                    <a:pt x="119920" y="35995"/>
                  </a:cubicBezTo>
                  <a:cubicBezTo>
                    <a:pt x="57341" y="95240"/>
                    <a:pt x="15811" y="83429"/>
                    <a:pt x="7144" y="818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889661" y="3928872"/>
              <a:ext cx="104775" cy="95250"/>
            </a:xfrm>
            <a:custGeom>
              <a:avLst/>
              <a:gdLst>
                <a:gd name="connsiteX0" fmla="*/ 7182 w 104775"/>
                <a:gd name="connsiteY0" fmla="*/ 94012 h 95250"/>
                <a:gd name="connsiteX1" fmla="*/ 56522 w 104775"/>
                <a:gd name="connsiteY1" fmla="*/ 16764 h 95250"/>
                <a:gd name="connsiteX2" fmla="*/ 100432 w 104775"/>
                <a:gd name="connsiteY2" fmla="*/ 7144 h 95250"/>
                <a:gd name="connsiteX3" fmla="*/ 89859 w 104775"/>
                <a:gd name="connsiteY3" fmla="*/ 32385 h 95250"/>
                <a:gd name="connsiteX4" fmla="*/ 7182 w 104775"/>
                <a:gd name="connsiteY4" fmla="*/ 9401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95250">
                  <a:moveTo>
                    <a:pt x="7182" y="94012"/>
                  </a:moveTo>
                  <a:cubicBezTo>
                    <a:pt x="6134" y="61532"/>
                    <a:pt x="26613" y="29432"/>
                    <a:pt x="56522" y="16764"/>
                  </a:cubicBezTo>
                  <a:cubicBezTo>
                    <a:pt x="70333" y="10858"/>
                    <a:pt x="85478" y="8954"/>
                    <a:pt x="100432" y="7144"/>
                  </a:cubicBezTo>
                  <a:cubicBezTo>
                    <a:pt x="98241" y="16002"/>
                    <a:pt x="94717" y="24575"/>
                    <a:pt x="89859" y="32385"/>
                  </a:cubicBezTo>
                  <a:cubicBezTo>
                    <a:pt x="51188" y="94298"/>
                    <a:pt x="14612" y="93536"/>
                    <a:pt x="7182" y="94012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941095" y="4193762"/>
              <a:ext cx="66675" cy="123825"/>
            </a:xfrm>
            <a:custGeom>
              <a:avLst/>
              <a:gdLst>
                <a:gd name="connsiteX0" fmla="*/ 15851 w 66675"/>
                <a:gd name="connsiteY0" fmla="*/ 125730 h 123825"/>
                <a:gd name="connsiteX1" fmla="*/ 27090 w 66675"/>
                <a:gd name="connsiteY1" fmla="*/ 34766 h 123825"/>
                <a:gd name="connsiteX2" fmla="*/ 62523 w 66675"/>
                <a:gd name="connsiteY2" fmla="*/ 7144 h 123825"/>
                <a:gd name="connsiteX3" fmla="*/ 63857 w 66675"/>
                <a:gd name="connsiteY3" fmla="*/ 34385 h 123825"/>
                <a:gd name="connsiteX4" fmla="*/ 15851 w 66675"/>
                <a:gd name="connsiteY4" fmla="*/ 12573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5851" y="125730"/>
                  </a:moveTo>
                  <a:cubicBezTo>
                    <a:pt x="897" y="96869"/>
                    <a:pt x="5564" y="59055"/>
                    <a:pt x="27090" y="34766"/>
                  </a:cubicBezTo>
                  <a:cubicBezTo>
                    <a:pt x="36996" y="23527"/>
                    <a:pt x="49855" y="15240"/>
                    <a:pt x="62523" y="7144"/>
                  </a:cubicBezTo>
                  <a:cubicBezTo>
                    <a:pt x="64333" y="16097"/>
                    <a:pt x="64905" y="25337"/>
                    <a:pt x="63857" y="34385"/>
                  </a:cubicBezTo>
                  <a:cubicBezTo>
                    <a:pt x="55761" y="107061"/>
                    <a:pt x="22328" y="122111"/>
                    <a:pt x="15851" y="12573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903286" y="4070795"/>
              <a:ext cx="66675" cy="123825"/>
            </a:xfrm>
            <a:custGeom>
              <a:avLst/>
              <a:gdLst>
                <a:gd name="connsiteX0" fmla="*/ 14036 w 66675"/>
                <a:gd name="connsiteY0" fmla="*/ 123158 h 123825"/>
                <a:gd name="connsiteX1" fmla="*/ 29943 w 66675"/>
                <a:gd name="connsiteY1" fmla="*/ 32861 h 123825"/>
                <a:gd name="connsiteX2" fmla="*/ 66804 w 66675"/>
                <a:gd name="connsiteY2" fmla="*/ 7144 h 123825"/>
                <a:gd name="connsiteX3" fmla="*/ 66709 w 66675"/>
                <a:gd name="connsiteY3" fmla="*/ 34480 h 123825"/>
                <a:gd name="connsiteX4" fmla="*/ 14036 w 66675"/>
                <a:gd name="connsiteY4" fmla="*/ 123158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4036" y="123158"/>
                  </a:moveTo>
                  <a:cubicBezTo>
                    <a:pt x="606" y="93631"/>
                    <a:pt x="7273" y="56102"/>
                    <a:pt x="29943" y="32861"/>
                  </a:cubicBezTo>
                  <a:cubicBezTo>
                    <a:pt x="40420" y="22098"/>
                    <a:pt x="53755" y="14573"/>
                    <a:pt x="66804" y="7144"/>
                  </a:cubicBezTo>
                  <a:cubicBezTo>
                    <a:pt x="68138" y="16192"/>
                    <a:pt x="68233" y="25432"/>
                    <a:pt x="66709" y="34480"/>
                  </a:cubicBezTo>
                  <a:cubicBezTo>
                    <a:pt x="54803" y="106489"/>
                    <a:pt x="20799" y="119825"/>
                    <a:pt x="14036" y="123158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 rot="275271" flipH="1">
            <a:off x="11061950" y="2697583"/>
            <a:ext cx="325851" cy="1076778"/>
            <a:chOff x="776659" y="3485864"/>
            <a:chExt cx="278871" cy="921532"/>
          </a:xfrm>
        </p:grpSpPr>
        <p:sp>
          <p:nvSpPr>
            <p:cNvPr id="70" name="任意多边形: 形状 69"/>
            <p:cNvSpPr/>
            <p:nvPr/>
          </p:nvSpPr>
          <p:spPr>
            <a:xfrm>
              <a:off x="886295" y="3588246"/>
              <a:ext cx="114300" cy="819150"/>
            </a:xfrm>
            <a:custGeom>
              <a:avLst/>
              <a:gdLst>
                <a:gd name="connsiteX0" fmla="*/ 103132 w 114300"/>
                <a:gd name="connsiteY0" fmla="*/ 10870 h 819150"/>
                <a:gd name="connsiteX1" fmla="*/ 17502 w 114300"/>
                <a:gd name="connsiteY1" fmla="*/ 323481 h 819150"/>
                <a:gd name="connsiteX2" fmla="*/ 8072 w 114300"/>
                <a:gd name="connsiteY2" fmla="*/ 484072 h 819150"/>
                <a:gd name="connsiteX3" fmla="*/ 33504 w 114300"/>
                <a:gd name="connsiteY3" fmla="*/ 639520 h 819150"/>
                <a:gd name="connsiteX4" fmla="*/ 92083 w 114300"/>
                <a:gd name="connsiteY4" fmla="*/ 808684 h 819150"/>
                <a:gd name="connsiteX5" fmla="*/ 102370 w 114300"/>
                <a:gd name="connsiteY5" fmla="*/ 805827 h 819150"/>
                <a:gd name="connsiteX6" fmla="*/ 19883 w 114300"/>
                <a:gd name="connsiteY6" fmla="*/ 501789 h 819150"/>
                <a:gd name="connsiteX7" fmla="*/ 58745 w 114300"/>
                <a:gd name="connsiteY7" fmla="*/ 187178 h 819150"/>
                <a:gd name="connsiteX8" fmla="*/ 113419 w 114300"/>
                <a:gd name="connsiteY8" fmla="*/ 13728 h 819150"/>
                <a:gd name="connsiteX9" fmla="*/ 103132 w 114300"/>
                <a:gd name="connsiteY9" fmla="*/ 10870 h 819150"/>
                <a:gd name="connsiteX10" fmla="*/ 103132 w 114300"/>
                <a:gd name="connsiteY10" fmla="*/ 1087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819150">
                  <a:moveTo>
                    <a:pt x="103132" y="10870"/>
                  </a:moveTo>
                  <a:cubicBezTo>
                    <a:pt x="68746" y="113264"/>
                    <a:pt x="34266" y="216420"/>
                    <a:pt x="17502" y="323481"/>
                  </a:cubicBezTo>
                  <a:cubicBezTo>
                    <a:pt x="9120" y="376535"/>
                    <a:pt x="5215" y="430351"/>
                    <a:pt x="8072" y="484072"/>
                  </a:cubicBezTo>
                  <a:cubicBezTo>
                    <a:pt x="10834" y="536650"/>
                    <a:pt x="20074" y="588657"/>
                    <a:pt x="33504" y="639520"/>
                  </a:cubicBezTo>
                  <a:cubicBezTo>
                    <a:pt x="48744" y="697337"/>
                    <a:pt x="69318" y="753535"/>
                    <a:pt x="92083" y="808684"/>
                  </a:cubicBezTo>
                  <a:cubicBezTo>
                    <a:pt x="94654" y="814971"/>
                    <a:pt x="105037" y="812209"/>
                    <a:pt x="102370" y="805827"/>
                  </a:cubicBezTo>
                  <a:cubicBezTo>
                    <a:pt x="62269" y="708672"/>
                    <a:pt x="28360" y="607231"/>
                    <a:pt x="19883" y="501789"/>
                  </a:cubicBezTo>
                  <a:cubicBezTo>
                    <a:pt x="11311" y="395394"/>
                    <a:pt x="30361" y="289381"/>
                    <a:pt x="58745" y="187178"/>
                  </a:cubicBezTo>
                  <a:cubicBezTo>
                    <a:pt x="74938" y="128694"/>
                    <a:pt x="94178" y="71164"/>
                    <a:pt x="113419" y="13728"/>
                  </a:cubicBezTo>
                  <a:cubicBezTo>
                    <a:pt x="115609" y="7156"/>
                    <a:pt x="105322" y="4298"/>
                    <a:pt x="103132" y="10870"/>
                  </a:cubicBezTo>
                  <a:lnTo>
                    <a:pt x="103132" y="10870"/>
                  </a:lnTo>
                  <a:close/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951434" y="3485864"/>
              <a:ext cx="66675" cy="200025"/>
            </a:xfrm>
            <a:custGeom>
              <a:avLst/>
              <a:gdLst>
                <a:gd name="connsiteX0" fmla="*/ 17895 w 66675"/>
                <a:gd name="connsiteY0" fmla="*/ 196691 h 200025"/>
                <a:gd name="connsiteX1" fmla="*/ 67806 w 66675"/>
                <a:gd name="connsiteY1" fmla="*/ 91535 h 200025"/>
                <a:gd name="connsiteX2" fmla="*/ 65234 w 66675"/>
                <a:gd name="connsiteY2" fmla="*/ 7144 h 200025"/>
                <a:gd name="connsiteX3" fmla="*/ 15895 w 66675"/>
                <a:gd name="connsiteY3" fmla="*/ 96774 h 200025"/>
                <a:gd name="connsiteX4" fmla="*/ 17895 w 66675"/>
                <a:gd name="connsiteY4" fmla="*/ 196691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00025">
                  <a:moveTo>
                    <a:pt x="17895" y="196691"/>
                  </a:moveTo>
                  <a:cubicBezTo>
                    <a:pt x="49709" y="164211"/>
                    <a:pt x="65996" y="136970"/>
                    <a:pt x="67806" y="91535"/>
                  </a:cubicBezTo>
                  <a:cubicBezTo>
                    <a:pt x="68949" y="63341"/>
                    <a:pt x="63615" y="35242"/>
                    <a:pt x="65234" y="7144"/>
                  </a:cubicBezTo>
                  <a:cubicBezTo>
                    <a:pt x="46184" y="35528"/>
                    <a:pt x="26944" y="64389"/>
                    <a:pt x="15895" y="96774"/>
                  </a:cubicBezTo>
                  <a:cubicBezTo>
                    <a:pt x="4941" y="129159"/>
                    <a:pt x="2846" y="166021"/>
                    <a:pt x="17895" y="196691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813024" y="3736181"/>
              <a:ext cx="95250" cy="180975"/>
            </a:xfrm>
            <a:custGeom>
              <a:avLst/>
              <a:gdLst>
                <a:gd name="connsiteX0" fmla="*/ 96298 w 95250"/>
                <a:gd name="connsiteY0" fmla="*/ 181070 h 180975"/>
                <a:gd name="connsiteX1" fmla="*/ 64675 w 95250"/>
                <a:gd name="connsiteY1" fmla="*/ 69056 h 180975"/>
                <a:gd name="connsiteX2" fmla="*/ 7144 w 95250"/>
                <a:gd name="connsiteY2" fmla="*/ 7144 h 180975"/>
                <a:gd name="connsiteX3" fmla="*/ 28956 w 95250"/>
                <a:gd name="connsiteY3" fmla="*/ 107061 h 180975"/>
                <a:gd name="connsiteX4" fmla="*/ 96298 w 95250"/>
                <a:gd name="connsiteY4" fmla="*/ 18107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80975">
                  <a:moveTo>
                    <a:pt x="96298" y="181070"/>
                  </a:moveTo>
                  <a:cubicBezTo>
                    <a:pt x="98965" y="135636"/>
                    <a:pt x="93250" y="104489"/>
                    <a:pt x="64675" y="69056"/>
                  </a:cubicBezTo>
                  <a:cubicBezTo>
                    <a:pt x="47053" y="47149"/>
                    <a:pt x="24479" y="29337"/>
                    <a:pt x="7144" y="7144"/>
                  </a:cubicBezTo>
                  <a:cubicBezTo>
                    <a:pt x="11525" y="41053"/>
                    <a:pt x="16002" y="75438"/>
                    <a:pt x="28956" y="107061"/>
                  </a:cubicBezTo>
                  <a:cubicBezTo>
                    <a:pt x="42005" y="138779"/>
                    <a:pt x="64770" y="167926"/>
                    <a:pt x="96298" y="18107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810356" y="3962495"/>
              <a:ext cx="95250" cy="152400"/>
            </a:xfrm>
            <a:custGeom>
              <a:avLst/>
              <a:gdLst>
                <a:gd name="connsiteX0" fmla="*/ 91821 w 95250"/>
                <a:gd name="connsiteY0" fmla="*/ 152210 h 152400"/>
                <a:gd name="connsiteX1" fmla="*/ 59436 w 95250"/>
                <a:gd name="connsiteY1" fmla="*/ 57531 h 152400"/>
                <a:gd name="connsiteX2" fmla="*/ 7144 w 95250"/>
                <a:gd name="connsiteY2" fmla="*/ 7144 h 152400"/>
                <a:gd name="connsiteX3" fmla="*/ 30575 w 95250"/>
                <a:gd name="connsiteY3" fmla="*/ 91916 h 152400"/>
                <a:gd name="connsiteX4" fmla="*/ 91821 w 95250"/>
                <a:gd name="connsiteY4" fmla="*/ 15221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52400">
                  <a:moveTo>
                    <a:pt x="91821" y="152210"/>
                  </a:moveTo>
                  <a:cubicBezTo>
                    <a:pt x="91916" y="113157"/>
                    <a:pt x="85534" y="86582"/>
                    <a:pt x="59436" y="57531"/>
                  </a:cubicBezTo>
                  <a:cubicBezTo>
                    <a:pt x="43244" y="39529"/>
                    <a:pt x="23051" y="25337"/>
                    <a:pt x="7144" y="7144"/>
                  </a:cubicBezTo>
                  <a:cubicBezTo>
                    <a:pt x="12478" y="36004"/>
                    <a:pt x="17907" y="65342"/>
                    <a:pt x="30575" y="91916"/>
                  </a:cubicBezTo>
                  <a:cubicBezTo>
                    <a:pt x="43244" y="118491"/>
                    <a:pt x="64103" y="142399"/>
                    <a:pt x="91821" y="1522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824334" y="4280147"/>
              <a:ext cx="142875" cy="85725"/>
            </a:xfrm>
            <a:custGeom>
              <a:avLst/>
              <a:gdLst>
                <a:gd name="connsiteX0" fmla="*/ 144995 w 142875"/>
                <a:gd name="connsiteY0" fmla="*/ 77636 h 85725"/>
                <a:gd name="connsiteX1" fmla="*/ 65937 w 142875"/>
                <a:gd name="connsiteY1" fmla="*/ 16295 h 85725"/>
                <a:gd name="connsiteX2" fmla="*/ 14407 w 142875"/>
                <a:gd name="connsiteY2" fmla="*/ 7246 h 85725"/>
                <a:gd name="connsiteX3" fmla="*/ 8978 w 142875"/>
                <a:gd name="connsiteY3" fmla="*/ 17724 h 85725"/>
                <a:gd name="connsiteX4" fmla="*/ 60794 w 142875"/>
                <a:gd name="connsiteY4" fmla="*/ 60872 h 85725"/>
                <a:gd name="connsiteX5" fmla="*/ 144995 w 142875"/>
                <a:gd name="connsiteY5" fmla="*/ 7763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85725">
                  <a:moveTo>
                    <a:pt x="144995" y="77636"/>
                  </a:moveTo>
                  <a:cubicBezTo>
                    <a:pt x="123659" y="44870"/>
                    <a:pt x="103751" y="26201"/>
                    <a:pt x="65937" y="16295"/>
                  </a:cubicBezTo>
                  <a:cubicBezTo>
                    <a:pt x="49078" y="11818"/>
                    <a:pt x="31552" y="10199"/>
                    <a:pt x="14407" y="7246"/>
                  </a:cubicBezTo>
                  <a:cubicBezTo>
                    <a:pt x="8501" y="6198"/>
                    <a:pt x="4691" y="13437"/>
                    <a:pt x="8978" y="17724"/>
                  </a:cubicBezTo>
                  <a:cubicBezTo>
                    <a:pt x="24884" y="33821"/>
                    <a:pt x="41458" y="49156"/>
                    <a:pt x="60794" y="60872"/>
                  </a:cubicBezTo>
                  <a:cubicBezTo>
                    <a:pt x="85844" y="76017"/>
                    <a:pt x="116420" y="84589"/>
                    <a:pt x="144995" y="7763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776659" y="4159853"/>
              <a:ext cx="152400" cy="66675"/>
            </a:xfrm>
            <a:custGeom>
              <a:avLst/>
              <a:gdLst>
                <a:gd name="connsiteX0" fmla="*/ 147045 w 152400"/>
                <a:gd name="connsiteY0" fmla="*/ 53055 h 66675"/>
                <a:gd name="connsiteX1" fmla="*/ 57796 w 152400"/>
                <a:gd name="connsiteY1" fmla="*/ 7906 h 66675"/>
                <a:gd name="connsiteX2" fmla="*/ 28363 w 152400"/>
                <a:gd name="connsiteY2" fmla="*/ 8001 h 66675"/>
                <a:gd name="connsiteX3" fmla="*/ 7789 w 152400"/>
                <a:gd name="connsiteY3" fmla="*/ 13526 h 66675"/>
                <a:gd name="connsiteX4" fmla="*/ 23982 w 152400"/>
                <a:gd name="connsiteY4" fmla="*/ 34290 h 66675"/>
                <a:gd name="connsiteX5" fmla="*/ 61129 w 152400"/>
                <a:gd name="connsiteY5" fmla="*/ 52578 h 66675"/>
                <a:gd name="connsiteX6" fmla="*/ 147045 w 152400"/>
                <a:gd name="connsiteY6" fmla="*/ 530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66675">
                  <a:moveTo>
                    <a:pt x="147045" y="53055"/>
                  </a:moveTo>
                  <a:cubicBezTo>
                    <a:pt x="119803" y="24956"/>
                    <a:pt x="96753" y="10478"/>
                    <a:pt x="57796" y="7906"/>
                  </a:cubicBezTo>
                  <a:cubicBezTo>
                    <a:pt x="48366" y="7335"/>
                    <a:pt x="37698" y="6477"/>
                    <a:pt x="28363" y="8001"/>
                  </a:cubicBezTo>
                  <a:cubicBezTo>
                    <a:pt x="23887" y="8763"/>
                    <a:pt x="10075" y="9906"/>
                    <a:pt x="7789" y="13526"/>
                  </a:cubicBezTo>
                  <a:cubicBezTo>
                    <a:pt x="3789" y="20193"/>
                    <a:pt x="19505" y="31719"/>
                    <a:pt x="23982" y="34290"/>
                  </a:cubicBezTo>
                  <a:cubicBezTo>
                    <a:pt x="35793" y="41434"/>
                    <a:pt x="48175" y="47816"/>
                    <a:pt x="61129" y="52578"/>
                  </a:cubicBezTo>
                  <a:cubicBezTo>
                    <a:pt x="88657" y="62770"/>
                    <a:pt x="120280" y="65342"/>
                    <a:pt x="147045" y="53055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902613" y="3604927"/>
              <a:ext cx="47625" cy="180975"/>
            </a:xfrm>
            <a:custGeom>
              <a:avLst/>
              <a:gdLst>
                <a:gd name="connsiteX0" fmla="*/ 33949 w 47625"/>
                <a:gd name="connsiteY0" fmla="*/ 177546 h 180975"/>
                <a:gd name="connsiteX1" fmla="*/ 38807 w 47625"/>
                <a:gd name="connsiteY1" fmla="*/ 82010 h 180975"/>
                <a:gd name="connsiteX2" fmla="*/ 10804 w 47625"/>
                <a:gd name="connsiteY2" fmla="*/ 7144 h 180975"/>
                <a:gd name="connsiteX3" fmla="*/ 7184 w 47625"/>
                <a:gd name="connsiteY3" fmla="*/ 84296 h 180975"/>
                <a:gd name="connsiteX4" fmla="*/ 33949 w 47625"/>
                <a:gd name="connsiteY4" fmla="*/ 17754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180975">
                  <a:moveTo>
                    <a:pt x="33949" y="177546"/>
                  </a:moveTo>
                  <a:cubicBezTo>
                    <a:pt x="44141" y="147256"/>
                    <a:pt x="47856" y="112585"/>
                    <a:pt x="38807" y="82010"/>
                  </a:cubicBezTo>
                  <a:cubicBezTo>
                    <a:pt x="31187" y="56388"/>
                    <a:pt x="17185" y="33052"/>
                    <a:pt x="10804" y="7144"/>
                  </a:cubicBezTo>
                  <a:cubicBezTo>
                    <a:pt x="8137" y="32766"/>
                    <a:pt x="6898" y="58579"/>
                    <a:pt x="7184" y="84296"/>
                  </a:cubicBezTo>
                  <a:cubicBezTo>
                    <a:pt x="7470" y="117348"/>
                    <a:pt x="11470" y="153162"/>
                    <a:pt x="33949" y="17754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912655" y="3764385"/>
              <a:ext cx="142875" cy="85725"/>
            </a:xfrm>
            <a:custGeom>
              <a:avLst/>
              <a:gdLst>
                <a:gd name="connsiteX0" fmla="*/ 7144 w 142875"/>
                <a:gd name="connsiteY0" fmla="*/ 81810 h 85725"/>
                <a:gd name="connsiteX1" fmla="*/ 86487 w 142875"/>
                <a:gd name="connsiteY1" fmla="*/ 8277 h 85725"/>
                <a:gd name="connsiteX2" fmla="*/ 139446 w 142875"/>
                <a:gd name="connsiteY2" fmla="*/ 10372 h 85725"/>
                <a:gd name="connsiteX3" fmla="*/ 119920 w 142875"/>
                <a:gd name="connsiteY3" fmla="*/ 35995 h 85725"/>
                <a:gd name="connsiteX4" fmla="*/ 7144 w 142875"/>
                <a:gd name="connsiteY4" fmla="*/ 8181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85725">
                  <a:moveTo>
                    <a:pt x="7144" y="81810"/>
                  </a:moveTo>
                  <a:cubicBezTo>
                    <a:pt x="15621" y="44472"/>
                    <a:pt x="48578" y="13897"/>
                    <a:pt x="86487" y="8277"/>
                  </a:cubicBezTo>
                  <a:cubicBezTo>
                    <a:pt x="104013" y="5705"/>
                    <a:pt x="121920" y="7991"/>
                    <a:pt x="139446" y="10372"/>
                  </a:cubicBezTo>
                  <a:cubicBezTo>
                    <a:pt x="134303" y="19802"/>
                    <a:pt x="127730" y="28565"/>
                    <a:pt x="119920" y="35995"/>
                  </a:cubicBezTo>
                  <a:cubicBezTo>
                    <a:pt x="57341" y="95240"/>
                    <a:pt x="15811" y="83429"/>
                    <a:pt x="7144" y="818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889661" y="3928872"/>
              <a:ext cx="104775" cy="95250"/>
            </a:xfrm>
            <a:custGeom>
              <a:avLst/>
              <a:gdLst>
                <a:gd name="connsiteX0" fmla="*/ 7182 w 104775"/>
                <a:gd name="connsiteY0" fmla="*/ 94012 h 95250"/>
                <a:gd name="connsiteX1" fmla="*/ 56522 w 104775"/>
                <a:gd name="connsiteY1" fmla="*/ 16764 h 95250"/>
                <a:gd name="connsiteX2" fmla="*/ 100432 w 104775"/>
                <a:gd name="connsiteY2" fmla="*/ 7144 h 95250"/>
                <a:gd name="connsiteX3" fmla="*/ 89859 w 104775"/>
                <a:gd name="connsiteY3" fmla="*/ 32385 h 95250"/>
                <a:gd name="connsiteX4" fmla="*/ 7182 w 104775"/>
                <a:gd name="connsiteY4" fmla="*/ 9401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95250">
                  <a:moveTo>
                    <a:pt x="7182" y="94012"/>
                  </a:moveTo>
                  <a:cubicBezTo>
                    <a:pt x="6134" y="61532"/>
                    <a:pt x="26613" y="29432"/>
                    <a:pt x="56522" y="16764"/>
                  </a:cubicBezTo>
                  <a:cubicBezTo>
                    <a:pt x="70333" y="10858"/>
                    <a:pt x="85478" y="8954"/>
                    <a:pt x="100432" y="7144"/>
                  </a:cubicBezTo>
                  <a:cubicBezTo>
                    <a:pt x="98241" y="16002"/>
                    <a:pt x="94717" y="24575"/>
                    <a:pt x="89859" y="32385"/>
                  </a:cubicBezTo>
                  <a:cubicBezTo>
                    <a:pt x="51188" y="94298"/>
                    <a:pt x="14612" y="93536"/>
                    <a:pt x="7182" y="94012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941095" y="4193762"/>
              <a:ext cx="66675" cy="123825"/>
            </a:xfrm>
            <a:custGeom>
              <a:avLst/>
              <a:gdLst>
                <a:gd name="connsiteX0" fmla="*/ 15851 w 66675"/>
                <a:gd name="connsiteY0" fmla="*/ 125730 h 123825"/>
                <a:gd name="connsiteX1" fmla="*/ 27090 w 66675"/>
                <a:gd name="connsiteY1" fmla="*/ 34766 h 123825"/>
                <a:gd name="connsiteX2" fmla="*/ 62523 w 66675"/>
                <a:gd name="connsiteY2" fmla="*/ 7144 h 123825"/>
                <a:gd name="connsiteX3" fmla="*/ 63857 w 66675"/>
                <a:gd name="connsiteY3" fmla="*/ 34385 h 123825"/>
                <a:gd name="connsiteX4" fmla="*/ 15851 w 66675"/>
                <a:gd name="connsiteY4" fmla="*/ 12573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5851" y="125730"/>
                  </a:moveTo>
                  <a:cubicBezTo>
                    <a:pt x="897" y="96869"/>
                    <a:pt x="5564" y="59055"/>
                    <a:pt x="27090" y="34766"/>
                  </a:cubicBezTo>
                  <a:cubicBezTo>
                    <a:pt x="36996" y="23527"/>
                    <a:pt x="49855" y="15240"/>
                    <a:pt x="62523" y="7144"/>
                  </a:cubicBezTo>
                  <a:cubicBezTo>
                    <a:pt x="64333" y="16097"/>
                    <a:pt x="64905" y="25337"/>
                    <a:pt x="63857" y="34385"/>
                  </a:cubicBezTo>
                  <a:cubicBezTo>
                    <a:pt x="55761" y="107061"/>
                    <a:pt x="22328" y="122111"/>
                    <a:pt x="15851" y="12573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903286" y="4070795"/>
              <a:ext cx="66675" cy="123825"/>
            </a:xfrm>
            <a:custGeom>
              <a:avLst/>
              <a:gdLst>
                <a:gd name="connsiteX0" fmla="*/ 14036 w 66675"/>
                <a:gd name="connsiteY0" fmla="*/ 123158 h 123825"/>
                <a:gd name="connsiteX1" fmla="*/ 29943 w 66675"/>
                <a:gd name="connsiteY1" fmla="*/ 32861 h 123825"/>
                <a:gd name="connsiteX2" fmla="*/ 66804 w 66675"/>
                <a:gd name="connsiteY2" fmla="*/ 7144 h 123825"/>
                <a:gd name="connsiteX3" fmla="*/ 66709 w 66675"/>
                <a:gd name="connsiteY3" fmla="*/ 34480 h 123825"/>
                <a:gd name="connsiteX4" fmla="*/ 14036 w 66675"/>
                <a:gd name="connsiteY4" fmla="*/ 123158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4036" y="123158"/>
                  </a:moveTo>
                  <a:cubicBezTo>
                    <a:pt x="606" y="93631"/>
                    <a:pt x="7273" y="56102"/>
                    <a:pt x="29943" y="32861"/>
                  </a:cubicBezTo>
                  <a:cubicBezTo>
                    <a:pt x="40420" y="22098"/>
                    <a:pt x="53755" y="14573"/>
                    <a:pt x="66804" y="7144"/>
                  </a:cubicBezTo>
                  <a:cubicBezTo>
                    <a:pt x="68138" y="16192"/>
                    <a:pt x="68233" y="25432"/>
                    <a:pt x="66709" y="34480"/>
                  </a:cubicBezTo>
                  <a:cubicBezTo>
                    <a:pt x="54803" y="106489"/>
                    <a:pt x="20799" y="119825"/>
                    <a:pt x="14036" y="123158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11300" y="2182495"/>
            <a:ext cx="1839595" cy="15824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52545" y="2145665"/>
            <a:ext cx="4578350" cy="1587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827770" y="2066290"/>
            <a:ext cx="1669415" cy="20015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448425" y="4413885"/>
            <a:ext cx="2901315" cy="19069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023745" y="4679950"/>
            <a:ext cx="3749675" cy="13227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23950" y="1875155"/>
            <a:ext cx="10034270" cy="1407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sz="3200" dirty="0">
              <a:latin typeface="汉仪颜楷简" panose="00020600040101010101" charset="-122"/>
              <a:ea typeface="汉仪颜楷简" panose="00020600040101010101" charset="-122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218740" y="335649"/>
            <a:ext cx="3709601" cy="922020"/>
            <a:chOff x="5711735" y="308037"/>
            <a:chExt cx="3709601" cy="922020"/>
          </a:xfrm>
        </p:grpSpPr>
        <p:sp>
          <p:nvSpPr>
            <p:cNvPr id="14" name="文本框 13"/>
            <p:cNvSpPr txBox="1"/>
            <p:nvPr/>
          </p:nvSpPr>
          <p:spPr>
            <a:xfrm>
              <a:off x="6100355" y="308037"/>
              <a:ext cx="2976245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dirty="0">
                  <a:solidFill>
                    <a:srgbClr val="64454B"/>
                  </a:solidFill>
                  <a:latin typeface="汉仪颜楷简" panose="00020600040101010101" charset="-122"/>
                  <a:ea typeface="汉仪颜楷简" panose="00020600040101010101" charset="-122"/>
                  <a:cs typeface="+mn-ea"/>
                  <a:sym typeface="+mn-lt"/>
                </a:rPr>
                <a:t>评一评</a:t>
              </a:r>
              <a:endParaRPr lang="zh-CN" altLang="en-US" sz="5400" dirty="0">
                <a:solidFill>
                  <a:srgbClr val="64454B"/>
                </a:solidFill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711735" y="323266"/>
              <a:ext cx="3709601" cy="548871"/>
              <a:chOff x="5711735" y="323266"/>
              <a:chExt cx="3709601" cy="548871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9076800" y="323266"/>
                <a:ext cx="344536" cy="548871"/>
                <a:chOff x="8363753" y="2120741"/>
                <a:chExt cx="553198" cy="881284"/>
              </a:xfrm>
            </p:grpSpPr>
            <p:sp>
              <p:nvSpPr>
                <p:cNvPr id="17" name="任意多边形: 形状 16"/>
                <p:cNvSpPr/>
                <p:nvPr/>
              </p:nvSpPr>
              <p:spPr>
                <a:xfrm>
                  <a:off x="8363753" y="2120741"/>
                  <a:ext cx="356491" cy="291674"/>
                </a:xfrm>
                <a:custGeom>
                  <a:avLst/>
                  <a:gdLst>
                    <a:gd name="connsiteX0" fmla="*/ 28470 w 314325"/>
                    <a:gd name="connsiteY0" fmla="*/ 252359 h 257175"/>
                    <a:gd name="connsiteX1" fmla="*/ 240687 w 314325"/>
                    <a:gd name="connsiteY1" fmla="*/ 77480 h 257175"/>
                    <a:gd name="connsiteX2" fmla="*/ 301742 w 314325"/>
                    <a:gd name="connsiteY2" fmla="*/ 30521 h 257175"/>
                    <a:gd name="connsiteX3" fmla="*/ 306219 w 314325"/>
                    <a:gd name="connsiteY3" fmla="*/ 13472 h 257175"/>
                    <a:gd name="connsiteX4" fmla="*/ 289169 w 314325"/>
                    <a:gd name="connsiteY4" fmla="*/ 8995 h 257175"/>
                    <a:gd name="connsiteX5" fmla="*/ 70856 w 314325"/>
                    <a:gd name="connsiteY5" fmla="*/ 183302 h 257175"/>
                    <a:gd name="connsiteX6" fmla="*/ 10754 w 314325"/>
                    <a:gd name="connsiteY6" fmla="*/ 234737 h 257175"/>
                    <a:gd name="connsiteX7" fmla="*/ 10754 w 314325"/>
                    <a:gd name="connsiteY7" fmla="*/ 252359 h 257175"/>
                    <a:gd name="connsiteX8" fmla="*/ 28470 w 314325"/>
                    <a:gd name="connsiteY8" fmla="*/ 252359 h 257175"/>
                    <a:gd name="connsiteX9" fmla="*/ 28470 w 314325"/>
                    <a:gd name="connsiteY9" fmla="*/ 252359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4325" h="257175">
                      <a:moveTo>
                        <a:pt x="28470" y="252359"/>
                      </a:moveTo>
                      <a:cubicBezTo>
                        <a:pt x="97717" y="192256"/>
                        <a:pt x="168488" y="133868"/>
                        <a:pt x="240687" y="77480"/>
                      </a:cubicBezTo>
                      <a:cubicBezTo>
                        <a:pt x="260880" y="61668"/>
                        <a:pt x="281263" y="46047"/>
                        <a:pt x="301742" y="30521"/>
                      </a:cubicBezTo>
                      <a:cubicBezTo>
                        <a:pt x="307076" y="26426"/>
                        <a:pt x="309934" y="19758"/>
                        <a:pt x="306219" y="13472"/>
                      </a:cubicBezTo>
                      <a:cubicBezTo>
                        <a:pt x="303171" y="8138"/>
                        <a:pt x="294503" y="4899"/>
                        <a:pt x="289169" y="8995"/>
                      </a:cubicBezTo>
                      <a:cubicBezTo>
                        <a:pt x="214874" y="65192"/>
                        <a:pt x="142103" y="123295"/>
                        <a:pt x="70856" y="183302"/>
                      </a:cubicBezTo>
                      <a:cubicBezTo>
                        <a:pt x="50663" y="200257"/>
                        <a:pt x="30661" y="217402"/>
                        <a:pt x="10754" y="234737"/>
                      </a:cubicBezTo>
                      <a:cubicBezTo>
                        <a:pt x="5705" y="239119"/>
                        <a:pt x="6182" y="247882"/>
                        <a:pt x="10754" y="252359"/>
                      </a:cubicBezTo>
                      <a:cubicBezTo>
                        <a:pt x="15897" y="257407"/>
                        <a:pt x="23422" y="256740"/>
                        <a:pt x="28470" y="252359"/>
                      </a:cubicBezTo>
                      <a:lnTo>
                        <a:pt x="28470" y="25235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任意多边形: 形状 17"/>
                <p:cNvSpPr/>
                <p:nvPr/>
              </p:nvSpPr>
              <p:spPr>
                <a:xfrm>
                  <a:off x="8442217" y="2469929"/>
                  <a:ext cx="237660" cy="97225"/>
                </a:xfrm>
                <a:custGeom>
                  <a:avLst/>
                  <a:gdLst>
                    <a:gd name="connsiteX0" fmla="*/ 22534 w 209550"/>
                    <a:gd name="connsiteY0" fmla="*/ 82965 h 85725"/>
                    <a:gd name="connsiteX1" fmla="*/ 193793 w 209550"/>
                    <a:gd name="connsiteY1" fmla="*/ 31816 h 85725"/>
                    <a:gd name="connsiteX2" fmla="*/ 187126 w 209550"/>
                    <a:gd name="connsiteY2" fmla="*/ 7718 h 85725"/>
                    <a:gd name="connsiteX3" fmla="*/ 15866 w 209550"/>
                    <a:gd name="connsiteY3" fmla="*/ 58867 h 85725"/>
                    <a:gd name="connsiteX4" fmla="*/ 22534 w 209550"/>
                    <a:gd name="connsiteY4" fmla="*/ 82965 h 85725"/>
                    <a:gd name="connsiteX5" fmla="*/ 22534 w 209550"/>
                    <a:gd name="connsiteY5" fmla="*/ 8296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9550" h="85725">
                      <a:moveTo>
                        <a:pt x="22534" y="82965"/>
                      </a:moveTo>
                      <a:cubicBezTo>
                        <a:pt x="79588" y="65916"/>
                        <a:pt x="136643" y="48866"/>
                        <a:pt x="193793" y="31816"/>
                      </a:cubicBezTo>
                      <a:cubicBezTo>
                        <a:pt x="209128" y="27244"/>
                        <a:pt x="202651" y="3146"/>
                        <a:pt x="187126" y="7718"/>
                      </a:cubicBezTo>
                      <a:cubicBezTo>
                        <a:pt x="130071" y="24768"/>
                        <a:pt x="73016" y="41817"/>
                        <a:pt x="15866" y="58867"/>
                      </a:cubicBezTo>
                      <a:cubicBezTo>
                        <a:pt x="531" y="63439"/>
                        <a:pt x="7103" y="87633"/>
                        <a:pt x="22534" y="82965"/>
                      </a:cubicBezTo>
                      <a:lnTo>
                        <a:pt x="22534" y="82965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任意多边形: 形状 18"/>
                <p:cNvSpPr/>
                <p:nvPr/>
              </p:nvSpPr>
              <p:spPr>
                <a:xfrm>
                  <a:off x="8441630" y="2679373"/>
                  <a:ext cx="475321" cy="64816"/>
                </a:xfrm>
                <a:custGeom>
                  <a:avLst/>
                  <a:gdLst>
                    <a:gd name="connsiteX0" fmla="*/ 19145 w 419100"/>
                    <a:gd name="connsiteY0" fmla="*/ 52409 h 57150"/>
                    <a:gd name="connsiteX1" fmla="*/ 150971 w 419100"/>
                    <a:gd name="connsiteY1" fmla="*/ 45551 h 57150"/>
                    <a:gd name="connsiteX2" fmla="*/ 359664 w 419100"/>
                    <a:gd name="connsiteY2" fmla="*/ 34597 h 57150"/>
                    <a:gd name="connsiteX3" fmla="*/ 407765 w 419100"/>
                    <a:gd name="connsiteY3" fmla="*/ 32121 h 57150"/>
                    <a:gd name="connsiteX4" fmla="*/ 407765 w 419100"/>
                    <a:gd name="connsiteY4" fmla="*/ 7165 h 57150"/>
                    <a:gd name="connsiteX5" fmla="*/ 275939 w 419100"/>
                    <a:gd name="connsiteY5" fmla="*/ 14023 h 57150"/>
                    <a:gd name="connsiteX6" fmla="*/ 67247 w 419100"/>
                    <a:gd name="connsiteY6" fmla="*/ 24977 h 57150"/>
                    <a:gd name="connsiteX7" fmla="*/ 19145 w 419100"/>
                    <a:gd name="connsiteY7" fmla="*/ 27454 h 57150"/>
                    <a:gd name="connsiteX8" fmla="*/ 19145 w 419100"/>
                    <a:gd name="connsiteY8" fmla="*/ 52409 h 57150"/>
                    <a:gd name="connsiteX9" fmla="*/ 19145 w 419100"/>
                    <a:gd name="connsiteY9" fmla="*/ 52409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19100" h="57150">
                      <a:moveTo>
                        <a:pt x="19145" y="52409"/>
                      </a:moveTo>
                      <a:cubicBezTo>
                        <a:pt x="63056" y="50123"/>
                        <a:pt x="107061" y="47837"/>
                        <a:pt x="150971" y="45551"/>
                      </a:cubicBezTo>
                      <a:cubicBezTo>
                        <a:pt x="220504" y="41932"/>
                        <a:pt x="290132" y="38312"/>
                        <a:pt x="359664" y="34597"/>
                      </a:cubicBezTo>
                      <a:cubicBezTo>
                        <a:pt x="375666" y="33740"/>
                        <a:pt x="391763" y="32883"/>
                        <a:pt x="407765" y="32121"/>
                      </a:cubicBezTo>
                      <a:cubicBezTo>
                        <a:pt x="423767" y="31264"/>
                        <a:pt x="423863" y="6308"/>
                        <a:pt x="407765" y="7165"/>
                      </a:cubicBezTo>
                      <a:cubicBezTo>
                        <a:pt x="363855" y="9451"/>
                        <a:pt x="319850" y="11737"/>
                        <a:pt x="275939" y="14023"/>
                      </a:cubicBezTo>
                      <a:cubicBezTo>
                        <a:pt x="206407" y="17643"/>
                        <a:pt x="136779" y="21262"/>
                        <a:pt x="67247" y="24977"/>
                      </a:cubicBezTo>
                      <a:cubicBezTo>
                        <a:pt x="51245" y="25834"/>
                        <a:pt x="35147" y="26692"/>
                        <a:pt x="19145" y="27454"/>
                      </a:cubicBezTo>
                      <a:cubicBezTo>
                        <a:pt x="3239" y="28311"/>
                        <a:pt x="3048" y="53266"/>
                        <a:pt x="19145" y="52409"/>
                      </a:cubicBezTo>
                      <a:lnTo>
                        <a:pt x="19145" y="5240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任意多边形: 形状 19"/>
                <p:cNvSpPr/>
                <p:nvPr/>
              </p:nvSpPr>
              <p:spPr>
                <a:xfrm>
                  <a:off x="8684731" y="2441089"/>
                  <a:ext cx="64816" cy="54014"/>
                </a:xfrm>
                <a:custGeom>
                  <a:avLst/>
                  <a:gdLst>
                    <a:gd name="connsiteX0" fmla="*/ 22921 w 57150"/>
                    <a:gd name="connsiteY0" fmla="*/ 40100 h 47625"/>
                    <a:gd name="connsiteX1" fmla="*/ 49115 w 57150"/>
                    <a:gd name="connsiteY1" fmla="*/ 30385 h 47625"/>
                    <a:gd name="connsiteX2" fmla="*/ 54830 w 57150"/>
                    <a:gd name="connsiteY2" fmla="*/ 22955 h 47625"/>
                    <a:gd name="connsiteX3" fmla="*/ 53591 w 57150"/>
                    <a:gd name="connsiteY3" fmla="*/ 13335 h 47625"/>
                    <a:gd name="connsiteX4" fmla="*/ 46162 w 57150"/>
                    <a:gd name="connsiteY4" fmla="*/ 7620 h 47625"/>
                    <a:gd name="connsiteX5" fmla="*/ 42828 w 57150"/>
                    <a:gd name="connsiteY5" fmla="*/ 7144 h 47625"/>
                    <a:gd name="connsiteX6" fmla="*/ 36542 w 57150"/>
                    <a:gd name="connsiteY6" fmla="*/ 8858 h 47625"/>
                    <a:gd name="connsiteX7" fmla="*/ 31017 w 57150"/>
                    <a:gd name="connsiteY7" fmla="*/ 11335 h 47625"/>
                    <a:gd name="connsiteX8" fmla="*/ 33970 w 57150"/>
                    <a:gd name="connsiteY8" fmla="*/ 10097 h 47625"/>
                    <a:gd name="connsiteX9" fmla="*/ 16253 w 57150"/>
                    <a:gd name="connsiteY9" fmla="*/ 16002 h 47625"/>
                    <a:gd name="connsiteX10" fmla="*/ 8824 w 57150"/>
                    <a:gd name="connsiteY10" fmla="*/ 21717 h 47625"/>
                    <a:gd name="connsiteX11" fmla="*/ 7586 w 57150"/>
                    <a:gd name="connsiteY11" fmla="*/ 31337 h 47625"/>
                    <a:gd name="connsiteX12" fmla="*/ 13301 w 57150"/>
                    <a:gd name="connsiteY12" fmla="*/ 38767 h 47625"/>
                    <a:gd name="connsiteX13" fmla="*/ 22921 w 57150"/>
                    <a:gd name="connsiteY13" fmla="*/ 40100 h 47625"/>
                    <a:gd name="connsiteX14" fmla="*/ 22921 w 57150"/>
                    <a:gd name="connsiteY14" fmla="*/ 40100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150" h="47625">
                      <a:moveTo>
                        <a:pt x="22921" y="40100"/>
                      </a:moveTo>
                      <a:cubicBezTo>
                        <a:pt x="31970" y="37814"/>
                        <a:pt x="40733" y="34480"/>
                        <a:pt x="49115" y="30385"/>
                      </a:cubicBezTo>
                      <a:cubicBezTo>
                        <a:pt x="51782" y="29051"/>
                        <a:pt x="54068" y="25718"/>
                        <a:pt x="54830" y="22955"/>
                      </a:cubicBezTo>
                      <a:cubicBezTo>
                        <a:pt x="55687" y="20002"/>
                        <a:pt x="55306" y="16002"/>
                        <a:pt x="53591" y="13335"/>
                      </a:cubicBezTo>
                      <a:cubicBezTo>
                        <a:pt x="51877" y="10668"/>
                        <a:pt x="49305" y="8287"/>
                        <a:pt x="46162" y="7620"/>
                      </a:cubicBezTo>
                      <a:cubicBezTo>
                        <a:pt x="45019" y="7429"/>
                        <a:pt x="43971" y="7334"/>
                        <a:pt x="42828" y="7144"/>
                      </a:cubicBezTo>
                      <a:cubicBezTo>
                        <a:pt x="40542" y="7144"/>
                        <a:pt x="38447" y="7715"/>
                        <a:pt x="36542" y="8858"/>
                      </a:cubicBezTo>
                      <a:cubicBezTo>
                        <a:pt x="34732" y="9716"/>
                        <a:pt x="32827" y="10573"/>
                        <a:pt x="31017" y="11335"/>
                      </a:cubicBezTo>
                      <a:cubicBezTo>
                        <a:pt x="31970" y="10954"/>
                        <a:pt x="33017" y="10477"/>
                        <a:pt x="33970" y="10097"/>
                      </a:cubicBezTo>
                      <a:cubicBezTo>
                        <a:pt x="28255" y="12478"/>
                        <a:pt x="22349" y="14478"/>
                        <a:pt x="16253" y="16002"/>
                      </a:cubicBezTo>
                      <a:cubicBezTo>
                        <a:pt x="13205" y="16764"/>
                        <a:pt x="10348" y="19050"/>
                        <a:pt x="8824" y="21717"/>
                      </a:cubicBezTo>
                      <a:cubicBezTo>
                        <a:pt x="7300" y="24384"/>
                        <a:pt x="6633" y="28384"/>
                        <a:pt x="7586" y="31337"/>
                      </a:cubicBezTo>
                      <a:cubicBezTo>
                        <a:pt x="8538" y="34385"/>
                        <a:pt x="10443" y="37243"/>
                        <a:pt x="13301" y="38767"/>
                      </a:cubicBezTo>
                      <a:cubicBezTo>
                        <a:pt x="16349" y="40386"/>
                        <a:pt x="19587" y="40957"/>
                        <a:pt x="22921" y="40100"/>
                      </a:cubicBezTo>
                      <a:lnTo>
                        <a:pt x="22921" y="40100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任意多边形: 形状 20"/>
                <p:cNvSpPr/>
                <p:nvPr/>
              </p:nvSpPr>
              <p:spPr>
                <a:xfrm>
                  <a:off x="8436266" y="2863921"/>
                  <a:ext cx="226858" cy="118830"/>
                </a:xfrm>
                <a:custGeom>
                  <a:avLst/>
                  <a:gdLst>
                    <a:gd name="connsiteX0" fmla="*/ 16350 w 200025"/>
                    <a:gd name="connsiteY0" fmla="*/ 31897 h 104775"/>
                    <a:gd name="connsiteX1" fmla="*/ 181037 w 200025"/>
                    <a:gd name="connsiteY1" fmla="*/ 101239 h 104775"/>
                    <a:gd name="connsiteX2" fmla="*/ 196373 w 200025"/>
                    <a:gd name="connsiteY2" fmla="*/ 92476 h 104775"/>
                    <a:gd name="connsiteX3" fmla="*/ 187610 w 200025"/>
                    <a:gd name="connsiteY3" fmla="*/ 77141 h 104775"/>
                    <a:gd name="connsiteX4" fmla="*/ 22922 w 200025"/>
                    <a:gd name="connsiteY4" fmla="*/ 7799 h 104775"/>
                    <a:gd name="connsiteX5" fmla="*/ 7587 w 200025"/>
                    <a:gd name="connsiteY5" fmla="*/ 16562 h 104775"/>
                    <a:gd name="connsiteX6" fmla="*/ 16350 w 200025"/>
                    <a:gd name="connsiteY6" fmla="*/ 31897 h 104775"/>
                    <a:gd name="connsiteX7" fmla="*/ 16350 w 200025"/>
                    <a:gd name="connsiteY7" fmla="*/ 31897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0025" h="104775">
                      <a:moveTo>
                        <a:pt x="16350" y="31897"/>
                      </a:moveTo>
                      <a:cubicBezTo>
                        <a:pt x="71214" y="55043"/>
                        <a:pt x="126173" y="78094"/>
                        <a:pt x="181037" y="101239"/>
                      </a:cubicBezTo>
                      <a:cubicBezTo>
                        <a:pt x="187229" y="103811"/>
                        <a:pt x="194753" y="98382"/>
                        <a:pt x="196373" y="92476"/>
                      </a:cubicBezTo>
                      <a:cubicBezTo>
                        <a:pt x="198373" y="85237"/>
                        <a:pt x="193896" y="79713"/>
                        <a:pt x="187610" y="77141"/>
                      </a:cubicBezTo>
                      <a:cubicBezTo>
                        <a:pt x="132746" y="53995"/>
                        <a:pt x="77786" y="30945"/>
                        <a:pt x="22922" y="7799"/>
                      </a:cubicBezTo>
                      <a:cubicBezTo>
                        <a:pt x="16731" y="5227"/>
                        <a:pt x="9206" y="10657"/>
                        <a:pt x="7587" y="16562"/>
                      </a:cubicBezTo>
                      <a:cubicBezTo>
                        <a:pt x="5682" y="23801"/>
                        <a:pt x="10159" y="29326"/>
                        <a:pt x="16350" y="31897"/>
                      </a:cubicBezTo>
                      <a:lnTo>
                        <a:pt x="16350" y="31897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任意多边形: 形状 21"/>
                <p:cNvSpPr/>
                <p:nvPr/>
              </p:nvSpPr>
              <p:spPr>
                <a:xfrm>
                  <a:off x="8673232" y="2958814"/>
                  <a:ext cx="64816" cy="43211"/>
                </a:xfrm>
                <a:custGeom>
                  <a:avLst/>
                  <a:gdLst>
                    <a:gd name="connsiteX0" fmla="*/ 13343 w 57150"/>
                    <a:gd name="connsiteY0" fmla="*/ 30334 h 38100"/>
                    <a:gd name="connsiteX1" fmla="*/ 39632 w 57150"/>
                    <a:gd name="connsiteY1" fmla="*/ 39859 h 38100"/>
                    <a:gd name="connsiteX2" fmla="*/ 49252 w 57150"/>
                    <a:gd name="connsiteY2" fmla="*/ 38621 h 38100"/>
                    <a:gd name="connsiteX3" fmla="*/ 54967 w 57150"/>
                    <a:gd name="connsiteY3" fmla="*/ 31191 h 38100"/>
                    <a:gd name="connsiteX4" fmla="*/ 53729 w 57150"/>
                    <a:gd name="connsiteY4" fmla="*/ 21571 h 38100"/>
                    <a:gd name="connsiteX5" fmla="*/ 46300 w 57150"/>
                    <a:gd name="connsiteY5" fmla="*/ 15856 h 38100"/>
                    <a:gd name="connsiteX6" fmla="*/ 27726 w 57150"/>
                    <a:gd name="connsiteY6" fmla="*/ 9760 h 38100"/>
                    <a:gd name="connsiteX7" fmla="*/ 30679 w 57150"/>
                    <a:gd name="connsiteY7" fmla="*/ 10998 h 38100"/>
                    <a:gd name="connsiteX8" fmla="*/ 25916 w 57150"/>
                    <a:gd name="connsiteY8" fmla="*/ 8903 h 38100"/>
                    <a:gd name="connsiteX9" fmla="*/ 21249 w 57150"/>
                    <a:gd name="connsiteY9" fmla="*/ 7379 h 38100"/>
                    <a:gd name="connsiteX10" fmla="*/ 16296 w 57150"/>
                    <a:gd name="connsiteY10" fmla="*/ 7569 h 38100"/>
                    <a:gd name="connsiteX11" fmla="*/ 8866 w 57150"/>
                    <a:gd name="connsiteY11" fmla="*/ 13284 h 38100"/>
                    <a:gd name="connsiteX12" fmla="*/ 7628 w 57150"/>
                    <a:gd name="connsiteY12" fmla="*/ 22905 h 38100"/>
                    <a:gd name="connsiteX13" fmla="*/ 13343 w 57150"/>
                    <a:gd name="connsiteY13" fmla="*/ 30334 h 38100"/>
                    <a:gd name="connsiteX14" fmla="*/ 13343 w 57150"/>
                    <a:gd name="connsiteY14" fmla="*/ 30334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150" h="38100">
                      <a:moveTo>
                        <a:pt x="13343" y="30334"/>
                      </a:moveTo>
                      <a:cubicBezTo>
                        <a:pt x="21820" y="34335"/>
                        <a:pt x="30583" y="37668"/>
                        <a:pt x="39632" y="39859"/>
                      </a:cubicBezTo>
                      <a:cubicBezTo>
                        <a:pt x="42871" y="40621"/>
                        <a:pt x="46395" y="40240"/>
                        <a:pt x="49252" y="38621"/>
                      </a:cubicBezTo>
                      <a:cubicBezTo>
                        <a:pt x="51824" y="37097"/>
                        <a:pt x="54301" y="34144"/>
                        <a:pt x="54967" y="31191"/>
                      </a:cubicBezTo>
                      <a:cubicBezTo>
                        <a:pt x="55729" y="27953"/>
                        <a:pt x="55539" y="24429"/>
                        <a:pt x="53729" y="21571"/>
                      </a:cubicBezTo>
                      <a:cubicBezTo>
                        <a:pt x="52015" y="18904"/>
                        <a:pt x="49443" y="16618"/>
                        <a:pt x="46300" y="15856"/>
                      </a:cubicBezTo>
                      <a:cubicBezTo>
                        <a:pt x="39918" y="14332"/>
                        <a:pt x="33727" y="12237"/>
                        <a:pt x="27726" y="9760"/>
                      </a:cubicBezTo>
                      <a:cubicBezTo>
                        <a:pt x="28678" y="10141"/>
                        <a:pt x="29726" y="10617"/>
                        <a:pt x="30679" y="10998"/>
                      </a:cubicBezTo>
                      <a:cubicBezTo>
                        <a:pt x="29059" y="10332"/>
                        <a:pt x="27535" y="9570"/>
                        <a:pt x="25916" y="8903"/>
                      </a:cubicBezTo>
                      <a:cubicBezTo>
                        <a:pt x="24487" y="7950"/>
                        <a:pt x="22963" y="7474"/>
                        <a:pt x="21249" y="7379"/>
                      </a:cubicBezTo>
                      <a:cubicBezTo>
                        <a:pt x="19630" y="6998"/>
                        <a:pt x="17915" y="7093"/>
                        <a:pt x="16296" y="7569"/>
                      </a:cubicBezTo>
                      <a:cubicBezTo>
                        <a:pt x="13438" y="8331"/>
                        <a:pt x="10295" y="10617"/>
                        <a:pt x="8866" y="13284"/>
                      </a:cubicBezTo>
                      <a:cubicBezTo>
                        <a:pt x="7342" y="16142"/>
                        <a:pt x="6580" y="19666"/>
                        <a:pt x="7628" y="22905"/>
                      </a:cubicBezTo>
                      <a:cubicBezTo>
                        <a:pt x="8485" y="25857"/>
                        <a:pt x="10390" y="29001"/>
                        <a:pt x="13343" y="30334"/>
                      </a:cubicBezTo>
                      <a:lnTo>
                        <a:pt x="13343" y="30334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5711735" y="329427"/>
                <a:ext cx="361806" cy="536548"/>
                <a:chOff x="3553322" y="2130634"/>
                <a:chExt cx="580927" cy="861498"/>
              </a:xfrm>
            </p:grpSpPr>
            <p:sp>
              <p:nvSpPr>
                <p:cNvPr id="24" name="任意多边形: 形状 23"/>
                <p:cNvSpPr/>
                <p:nvPr/>
              </p:nvSpPr>
              <p:spPr>
                <a:xfrm>
                  <a:off x="3810167" y="2130634"/>
                  <a:ext cx="324082" cy="324082"/>
                </a:xfrm>
                <a:custGeom>
                  <a:avLst/>
                  <a:gdLst>
                    <a:gd name="connsiteX0" fmla="*/ 282173 w 285750"/>
                    <a:gd name="connsiteY0" fmla="*/ 259439 h 285750"/>
                    <a:gd name="connsiteX1" fmla="*/ 85767 w 285750"/>
                    <a:gd name="connsiteY1" fmla="*/ 63700 h 285750"/>
                    <a:gd name="connsiteX2" fmla="*/ 28712 w 285750"/>
                    <a:gd name="connsiteY2" fmla="*/ 10550 h 285750"/>
                    <a:gd name="connsiteX3" fmla="*/ 11091 w 285750"/>
                    <a:gd name="connsiteY3" fmla="*/ 28172 h 285750"/>
                    <a:gd name="connsiteX4" fmla="*/ 210354 w 285750"/>
                    <a:gd name="connsiteY4" fmla="*/ 221053 h 285750"/>
                    <a:gd name="connsiteX5" fmla="*/ 264456 w 285750"/>
                    <a:gd name="connsiteY5" fmla="*/ 277155 h 285750"/>
                    <a:gd name="connsiteX6" fmla="*/ 282173 w 285750"/>
                    <a:gd name="connsiteY6" fmla="*/ 259439 h 285750"/>
                    <a:gd name="connsiteX7" fmla="*/ 282173 w 285750"/>
                    <a:gd name="connsiteY7" fmla="*/ 259439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5750" h="285750">
                      <a:moveTo>
                        <a:pt x="282173" y="259439"/>
                      </a:moveTo>
                      <a:cubicBezTo>
                        <a:pt x="218450" y="192478"/>
                        <a:pt x="152918" y="127232"/>
                        <a:pt x="85767" y="63700"/>
                      </a:cubicBezTo>
                      <a:cubicBezTo>
                        <a:pt x="66908" y="45888"/>
                        <a:pt x="47858" y="28172"/>
                        <a:pt x="28712" y="10550"/>
                      </a:cubicBezTo>
                      <a:cubicBezTo>
                        <a:pt x="16901" y="-308"/>
                        <a:pt x="-815" y="17313"/>
                        <a:pt x="11091" y="28172"/>
                      </a:cubicBezTo>
                      <a:cubicBezTo>
                        <a:pt x="79195" y="90656"/>
                        <a:pt x="145679" y="154949"/>
                        <a:pt x="210354" y="221053"/>
                      </a:cubicBezTo>
                      <a:cubicBezTo>
                        <a:pt x="228547" y="239627"/>
                        <a:pt x="246549" y="258296"/>
                        <a:pt x="264456" y="277155"/>
                      </a:cubicBezTo>
                      <a:cubicBezTo>
                        <a:pt x="275600" y="288776"/>
                        <a:pt x="293222" y="271154"/>
                        <a:pt x="282173" y="259439"/>
                      </a:cubicBezTo>
                      <a:lnTo>
                        <a:pt x="282173" y="25943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任意多边形: 形状 24"/>
                <p:cNvSpPr/>
                <p:nvPr/>
              </p:nvSpPr>
              <p:spPr>
                <a:xfrm>
                  <a:off x="3817878" y="2481702"/>
                  <a:ext cx="226858" cy="118830"/>
                </a:xfrm>
                <a:custGeom>
                  <a:avLst/>
                  <a:gdLst>
                    <a:gd name="connsiteX0" fmla="*/ 188601 w 200025"/>
                    <a:gd name="connsiteY0" fmla="*/ 74862 h 104775"/>
                    <a:gd name="connsiteX1" fmla="*/ 22961 w 200025"/>
                    <a:gd name="connsiteY1" fmla="*/ 7806 h 104775"/>
                    <a:gd name="connsiteX2" fmla="*/ 7626 w 200025"/>
                    <a:gd name="connsiteY2" fmla="*/ 16569 h 104775"/>
                    <a:gd name="connsiteX3" fmla="*/ 16389 w 200025"/>
                    <a:gd name="connsiteY3" fmla="*/ 31905 h 104775"/>
                    <a:gd name="connsiteX4" fmla="*/ 182029 w 200025"/>
                    <a:gd name="connsiteY4" fmla="*/ 98961 h 104775"/>
                    <a:gd name="connsiteX5" fmla="*/ 197364 w 200025"/>
                    <a:gd name="connsiteY5" fmla="*/ 90198 h 104775"/>
                    <a:gd name="connsiteX6" fmla="*/ 188601 w 200025"/>
                    <a:gd name="connsiteY6" fmla="*/ 74862 h 104775"/>
                    <a:gd name="connsiteX7" fmla="*/ 188601 w 200025"/>
                    <a:gd name="connsiteY7" fmla="*/ 74862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0025" h="104775">
                      <a:moveTo>
                        <a:pt x="188601" y="74862"/>
                      </a:moveTo>
                      <a:cubicBezTo>
                        <a:pt x="133356" y="52479"/>
                        <a:pt x="78206" y="30095"/>
                        <a:pt x="22961" y="7806"/>
                      </a:cubicBezTo>
                      <a:cubicBezTo>
                        <a:pt x="16675" y="5235"/>
                        <a:pt x="9245" y="10569"/>
                        <a:pt x="7626" y="16569"/>
                      </a:cubicBezTo>
                      <a:cubicBezTo>
                        <a:pt x="5626" y="23713"/>
                        <a:pt x="10102" y="29428"/>
                        <a:pt x="16389" y="31905"/>
                      </a:cubicBezTo>
                      <a:cubicBezTo>
                        <a:pt x="71634" y="54288"/>
                        <a:pt x="126784" y="76672"/>
                        <a:pt x="182029" y="98961"/>
                      </a:cubicBezTo>
                      <a:cubicBezTo>
                        <a:pt x="188315" y="101532"/>
                        <a:pt x="195745" y="96198"/>
                        <a:pt x="197364" y="90198"/>
                      </a:cubicBezTo>
                      <a:cubicBezTo>
                        <a:pt x="199269" y="83149"/>
                        <a:pt x="194887" y="77434"/>
                        <a:pt x="188601" y="74862"/>
                      </a:cubicBezTo>
                      <a:lnTo>
                        <a:pt x="188601" y="74862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任意多边形: 形状 25"/>
                <p:cNvSpPr/>
                <p:nvPr/>
              </p:nvSpPr>
              <p:spPr>
                <a:xfrm>
                  <a:off x="3553322" y="2667181"/>
                  <a:ext cx="475321" cy="108027"/>
                </a:xfrm>
                <a:custGeom>
                  <a:avLst/>
                  <a:gdLst>
                    <a:gd name="connsiteX0" fmla="*/ 407863 w 419100"/>
                    <a:gd name="connsiteY0" fmla="*/ 64389 h 95250"/>
                    <a:gd name="connsiteX1" fmla="*/ 277275 w 419100"/>
                    <a:gd name="connsiteY1" fmla="*/ 45053 h 95250"/>
                    <a:gd name="connsiteX2" fmla="*/ 70487 w 419100"/>
                    <a:gd name="connsiteY2" fmla="*/ 14383 h 95250"/>
                    <a:gd name="connsiteX3" fmla="*/ 22862 w 419100"/>
                    <a:gd name="connsiteY3" fmla="*/ 7334 h 95250"/>
                    <a:gd name="connsiteX4" fmla="*/ 7527 w 419100"/>
                    <a:gd name="connsiteY4" fmla="*/ 16097 h 95250"/>
                    <a:gd name="connsiteX5" fmla="*/ 16290 w 419100"/>
                    <a:gd name="connsiteY5" fmla="*/ 31433 h 95250"/>
                    <a:gd name="connsiteX6" fmla="*/ 146878 w 419100"/>
                    <a:gd name="connsiteY6" fmla="*/ 50768 h 95250"/>
                    <a:gd name="connsiteX7" fmla="*/ 353666 w 419100"/>
                    <a:gd name="connsiteY7" fmla="*/ 81439 h 95250"/>
                    <a:gd name="connsiteX8" fmla="*/ 401386 w 419100"/>
                    <a:gd name="connsiteY8" fmla="*/ 88487 h 95250"/>
                    <a:gd name="connsiteX9" fmla="*/ 416721 w 419100"/>
                    <a:gd name="connsiteY9" fmla="*/ 79724 h 95250"/>
                    <a:gd name="connsiteX10" fmla="*/ 407863 w 419100"/>
                    <a:gd name="connsiteY10" fmla="*/ 64389 h 95250"/>
                    <a:gd name="connsiteX11" fmla="*/ 407863 w 419100"/>
                    <a:gd name="connsiteY11" fmla="*/ 64389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9100" h="95250">
                      <a:moveTo>
                        <a:pt x="407863" y="64389"/>
                      </a:moveTo>
                      <a:cubicBezTo>
                        <a:pt x="364334" y="57912"/>
                        <a:pt x="320804" y="51530"/>
                        <a:pt x="277275" y="45053"/>
                      </a:cubicBezTo>
                      <a:cubicBezTo>
                        <a:pt x="208314" y="34862"/>
                        <a:pt x="139448" y="24670"/>
                        <a:pt x="70487" y="14383"/>
                      </a:cubicBezTo>
                      <a:cubicBezTo>
                        <a:pt x="54676" y="12097"/>
                        <a:pt x="38769" y="9716"/>
                        <a:pt x="22862" y="7334"/>
                      </a:cubicBezTo>
                      <a:cubicBezTo>
                        <a:pt x="16195" y="6382"/>
                        <a:pt x="9432" y="8954"/>
                        <a:pt x="7527" y="16097"/>
                      </a:cubicBezTo>
                      <a:cubicBezTo>
                        <a:pt x="5908" y="22003"/>
                        <a:pt x="9527" y="30480"/>
                        <a:pt x="16290" y="31433"/>
                      </a:cubicBezTo>
                      <a:cubicBezTo>
                        <a:pt x="59819" y="37910"/>
                        <a:pt x="103349" y="44291"/>
                        <a:pt x="146878" y="50768"/>
                      </a:cubicBezTo>
                      <a:cubicBezTo>
                        <a:pt x="215839" y="60960"/>
                        <a:pt x="284705" y="71152"/>
                        <a:pt x="353666" y="81439"/>
                      </a:cubicBezTo>
                      <a:cubicBezTo>
                        <a:pt x="369573" y="83820"/>
                        <a:pt x="385479" y="86106"/>
                        <a:pt x="401386" y="88487"/>
                      </a:cubicBezTo>
                      <a:cubicBezTo>
                        <a:pt x="408053" y="89440"/>
                        <a:pt x="414816" y="86868"/>
                        <a:pt x="416721" y="79724"/>
                      </a:cubicBezTo>
                      <a:cubicBezTo>
                        <a:pt x="418245" y="73914"/>
                        <a:pt x="414530" y="65437"/>
                        <a:pt x="407863" y="64389"/>
                      </a:cubicBezTo>
                      <a:lnTo>
                        <a:pt x="407863" y="6438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任意多边形: 形状 26"/>
                <p:cNvSpPr/>
                <p:nvPr/>
              </p:nvSpPr>
              <p:spPr>
                <a:xfrm>
                  <a:off x="3745821" y="2445788"/>
                  <a:ext cx="64816" cy="54014"/>
                </a:xfrm>
                <a:custGeom>
                  <a:avLst/>
                  <a:gdLst>
                    <a:gd name="connsiteX0" fmla="*/ 45347 w 57150"/>
                    <a:gd name="connsiteY0" fmla="*/ 18232 h 47625"/>
                    <a:gd name="connsiteX1" fmla="*/ 38775 w 57150"/>
                    <a:gd name="connsiteY1" fmla="*/ 15660 h 47625"/>
                    <a:gd name="connsiteX2" fmla="*/ 41727 w 57150"/>
                    <a:gd name="connsiteY2" fmla="*/ 16898 h 47625"/>
                    <a:gd name="connsiteX3" fmla="*/ 25916 w 57150"/>
                    <a:gd name="connsiteY3" fmla="*/ 8802 h 47625"/>
                    <a:gd name="connsiteX4" fmla="*/ 16296 w 57150"/>
                    <a:gd name="connsiteY4" fmla="*/ 7564 h 47625"/>
                    <a:gd name="connsiteX5" fmla="*/ 8866 w 57150"/>
                    <a:gd name="connsiteY5" fmla="*/ 13279 h 47625"/>
                    <a:gd name="connsiteX6" fmla="*/ 7628 w 57150"/>
                    <a:gd name="connsiteY6" fmla="*/ 22899 h 47625"/>
                    <a:gd name="connsiteX7" fmla="*/ 13343 w 57150"/>
                    <a:gd name="connsiteY7" fmla="*/ 30328 h 47625"/>
                    <a:gd name="connsiteX8" fmla="*/ 38679 w 57150"/>
                    <a:gd name="connsiteY8" fmla="*/ 42139 h 47625"/>
                    <a:gd name="connsiteX9" fmla="*/ 48300 w 57150"/>
                    <a:gd name="connsiteY9" fmla="*/ 40901 h 47625"/>
                    <a:gd name="connsiteX10" fmla="*/ 54015 w 57150"/>
                    <a:gd name="connsiteY10" fmla="*/ 33472 h 47625"/>
                    <a:gd name="connsiteX11" fmla="*/ 52776 w 57150"/>
                    <a:gd name="connsiteY11" fmla="*/ 23851 h 47625"/>
                    <a:gd name="connsiteX12" fmla="*/ 50871 w 57150"/>
                    <a:gd name="connsiteY12" fmla="*/ 21280 h 47625"/>
                    <a:gd name="connsiteX13" fmla="*/ 45347 w 57150"/>
                    <a:gd name="connsiteY13" fmla="*/ 18232 h 47625"/>
                    <a:gd name="connsiteX14" fmla="*/ 45347 w 57150"/>
                    <a:gd name="connsiteY14" fmla="*/ 18232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150" h="47625">
                      <a:moveTo>
                        <a:pt x="45347" y="18232"/>
                      </a:moveTo>
                      <a:cubicBezTo>
                        <a:pt x="43156" y="17470"/>
                        <a:pt x="40965" y="16612"/>
                        <a:pt x="38775" y="15660"/>
                      </a:cubicBezTo>
                      <a:cubicBezTo>
                        <a:pt x="39727" y="16041"/>
                        <a:pt x="40775" y="16517"/>
                        <a:pt x="41727" y="16898"/>
                      </a:cubicBezTo>
                      <a:cubicBezTo>
                        <a:pt x="36298" y="14612"/>
                        <a:pt x="30964" y="11945"/>
                        <a:pt x="25916" y="8802"/>
                      </a:cubicBezTo>
                      <a:cubicBezTo>
                        <a:pt x="23154" y="7183"/>
                        <a:pt x="19344" y="6706"/>
                        <a:pt x="16296" y="7564"/>
                      </a:cubicBezTo>
                      <a:cubicBezTo>
                        <a:pt x="13438" y="8326"/>
                        <a:pt x="10295" y="10612"/>
                        <a:pt x="8866" y="13279"/>
                      </a:cubicBezTo>
                      <a:cubicBezTo>
                        <a:pt x="7342" y="16136"/>
                        <a:pt x="6580" y="19660"/>
                        <a:pt x="7628" y="22899"/>
                      </a:cubicBezTo>
                      <a:cubicBezTo>
                        <a:pt x="8676" y="26042"/>
                        <a:pt x="10485" y="28614"/>
                        <a:pt x="13343" y="30328"/>
                      </a:cubicBezTo>
                      <a:cubicBezTo>
                        <a:pt x="21344" y="35186"/>
                        <a:pt x="29916" y="39091"/>
                        <a:pt x="38679" y="42139"/>
                      </a:cubicBezTo>
                      <a:cubicBezTo>
                        <a:pt x="41632" y="43187"/>
                        <a:pt x="45728" y="42425"/>
                        <a:pt x="48300" y="40901"/>
                      </a:cubicBezTo>
                      <a:cubicBezTo>
                        <a:pt x="50871" y="39377"/>
                        <a:pt x="53348" y="36424"/>
                        <a:pt x="54015" y="33472"/>
                      </a:cubicBezTo>
                      <a:cubicBezTo>
                        <a:pt x="54777" y="30233"/>
                        <a:pt x="54586" y="26709"/>
                        <a:pt x="52776" y="23851"/>
                      </a:cubicBezTo>
                      <a:cubicBezTo>
                        <a:pt x="52110" y="22994"/>
                        <a:pt x="51443" y="22137"/>
                        <a:pt x="50871" y="21280"/>
                      </a:cubicBezTo>
                      <a:cubicBezTo>
                        <a:pt x="49252" y="19946"/>
                        <a:pt x="47442" y="18803"/>
                        <a:pt x="45347" y="18232"/>
                      </a:cubicBezTo>
                      <a:lnTo>
                        <a:pt x="45347" y="18232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任意多边形: 形状 27"/>
                <p:cNvSpPr/>
                <p:nvPr/>
              </p:nvSpPr>
              <p:spPr>
                <a:xfrm>
                  <a:off x="3824694" y="2909318"/>
                  <a:ext cx="237660" cy="75619"/>
                </a:xfrm>
                <a:custGeom>
                  <a:avLst/>
                  <a:gdLst>
                    <a:gd name="connsiteX0" fmla="*/ 192211 w 209550"/>
                    <a:gd name="connsiteY0" fmla="*/ 7388 h 66675"/>
                    <a:gd name="connsiteX1" fmla="*/ 16284 w 209550"/>
                    <a:gd name="connsiteY1" fmla="*/ 38535 h 66675"/>
                    <a:gd name="connsiteX2" fmla="*/ 7521 w 209550"/>
                    <a:gd name="connsiteY2" fmla="*/ 53870 h 66675"/>
                    <a:gd name="connsiteX3" fmla="*/ 22856 w 209550"/>
                    <a:gd name="connsiteY3" fmla="*/ 62633 h 66675"/>
                    <a:gd name="connsiteX4" fmla="*/ 198783 w 209550"/>
                    <a:gd name="connsiteY4" fmla="*/ 31486 h 66675"/>
                    <a:gd name="connsiteX5" fmla="*/ 207546 w 209550"/>
                    <a:gd name="connsiteY5" fmla="*/ 16151 h 66675"/>
                    <a:gd name="connsiteX6" fmla="*/ 192211 w 209550"/>
                    <a:gd name="connsiteY6" fmla="*/ 7388 h 66675"/>
                    <a:gd name="connsiteX7" fmla="*/ 192211 w 209550"/>
                    <a:gd name="connsiteY7" fmla="*/ 7388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9550" h="66675">
                      <a:moveTo>
                        <a:pt x="192211" y="7388"/>
                      </a:moveTo>
                      <a:cubicBezTo>
                        <a:pt x="133537" y="17770"/>
                        <a:pt x="74958" y="28153"/>
                        <a:pt x="16284" y="38535"/>
                      </a:cubicBezTo>
                      <a:cubicBezTo>
                        <a:pt x="9617" y="39678"/>
                        <a:pt x="5902" y="47869"/>
                        <a:pt x="7521" y="53870"/>
                      </a:cubicBezTo>
                      <a:cubicBezTo>
                        <a:pt x="9426" y="60919"/>
                        <a:pt x="16189" y="63776"/>
                        <a:pt x="22856" y="62633"/>
                      </a:cubicBezTo>
                      <a:cubicBezTo>
                        <a:pt x="81530" y="52251"/>
                        <a:pt x="140109" y="41869"/>
                        <a:pt x="198783" y="31486"/>
                      </a:cubicBezTo>
                      <a:cubicBezTo>
                        <a:pt x="205451" y="30343"/>
                        <a:pt x="209165" y="22152"/>
                        <a:pt x="207546" y="16151"/>
                      </a:cubicBezTo>
                      <a:cubicBezTo>
                        <a:pt x="205641" y="9103"/>
                        <a:pt x="198878" y="6245"/>
                        <a:pt x="192211" y="7388"/>
                      </a:cubicBezTo>
                      <a:lnTo>
                        <a:pt x="192211" y="7388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任意多边形: 形状 28"/>
                <p:cNvSpPr/>
                <p:nvPr/>
              </p:nvSpPr>
              <p:spPr>
                <a:xfrm>
                  <a:off x="3744516" y="2948921"/>
                  <a:ext cx="64816" cy="43211"/>
                </a:xfrm>
                <a:custGeom>
                  <a:avLst/>
                  <a:gdLst>
                    <a:gd name="connsiteX0" fmla="*/ 40782 w 57150"/>
                    <a:gd name="connsiteY0" fmla="*/ 7521 h 38100"/>
                    <a:gd name="connsiteX1" fmla="*/ 30495 w 57150"/>
                    <a:gd name="connsiteY1" fmla="*/ 9331 h 38100"/>
                    <a:gd name="connsiteX2" fmla="*/ 33829 w 57150"/>
                    <a:gd name="connsiteY2" fmla="*/ 8855 h 38100"/>
                    <a:gd name="connsiteX3" fmla="*/ 19637 w 57150"/>
                    <a:gd name="connsiteY3" fmla="*/ 9903 h 38100"/>
                    <a:gd name="connsiteX4" fmla="*/ 10778 w 57150"/>
                    <a:gd name="connsiteY4" fmla="*/ 13522 h 38100"/>
                    <a:gd name="connsiteX5" fmla="*/ 7159 w 57150"/>
                    <a:gd name="connsiteY5" fmla="*/ 22380 h 38100"/>
                    <a:gd name="connsiteX6" fmla="*/ 10778 w 57150"/>
                    <a:gd name="connsiteY6" fmla="*/ 31239 h 38100"/>
                    <a:gd name="connsiteX7" fmla="*/ 19637 w 57150"/>
                    <a:gd name="connsiteY7" fmla="*/ 34858 h 38100"/>
                    <a:gd name="connsiteX8" fmla="*/ 47545 w 57150"/>
                    <a:gd name="connsiteY8" fmla="*/ 31524 h 38100"/>
                    <a:gd name="connsiteX9" fmla="*/ 54974 w 57150"/>
                    <a:gd name="connsiteY9" fmla="*/ 25809 h 38100"/>
                    <a:gd name="connsiteX10" fmla="*/ 56213 w 57150"/>
                    <a:gd name="connsiteY10" fmla="*/ 16189 h 38100"/>
                    <a:gd name="connsiteX11" fmla="*/ 50498 w 57150"/>
                    <a:gd name="connsiteY11" fmla="*/ 8760 h 38100"/>
                    <a:gd name="connsiteX12" fmla="*/ 40782 w 57150"/>
                    <a:gd name="connsiteY12" fmla="*/ 7521 h 38100"/>
                    <a:gd name="connsiteX13" fmla="*/ 40782 w 57150"/>
                    <a:gd name="connsiteY13" fmla="*/ 7521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7150" h="38100">
                      <a:moveTo>
                        <a:pt x="40782" y="7521"/>
                      </a:moveTo>
                      <a:cubicBezTo>
                        <a:pt x="37353" y="8283"/>
                        <a:pt x="33924" y="8855"/>
                        <a:pt x="30495" y="9331"/>
                      </a:cubicBezTo>
                      <a:cubicBezTo>
                        <a:pt x="31638" y="9141"/>
                        <a:pt x="32686" y="9045"/>
                        <a:pt x="33829" y="8855"/>
                      </a:cubicBezTo>
                      <a:cubicBezTo>
                        <a:pt x="29066" y="9522"/>
                        <a:pt x="24399" y="9807"/>
                        <a:pt x="19637" y="9903"/>
                      </a:cubicBezTo>
                      <a:cubicBezTo>
                        <a:pt x="16398" y="9998"/>
                        <a:pt x="13064" y="11236"/>
                        <a:pt x="10778" y="13522"/>
                      </a:cubicBezTo>
                      <a:cubicBezTo>
                        <a:pt x="8588" y="15713"/>
                        <a:pt x="6968" y="19237"/>
                        <a:pt x="7159" y="22380"/>
                      </a:cubicBezTo>
                      <a:cubicBezTo>
                        <a:pt x="7349" y="25619"/>
                        <a:pt x="8397" y="28953"/>
                        <a:pt x="10778" y="31239"/>
                      </a:cubicBezTo>
                      <a:cubicBezTo>
                        <a:pt x="13160" y="33429"/>
                        <a:pt x="16208" y="34953"/>
                        <a:pt x="19637" y="34858"/>
                      </a:cubicBezTo>
                      <a:cubicBezTo>
                        <a:pt x="28971" y="34668"/>
                        <a:pt x="38401" y="33525"/>
                        <a:pt x="47545" y="31524"/>
                      </a:cubicBezTo>
                      <a:cubicBezTo>
                        <a:pt x="50498" y="30858"/>
                        <a:pt x="53546" y="28381"/>
                        <a:pt x="54974" y="25809"/>
                      </a:cubicBezTo>
                      <a:cubicBezTo>
                        <a:pt x="56498" y="23142"/>
                        <a:pt x="57165" y="19142"/>
                        <a:pt x="56213" y="16189"/>
                      </a:cubicBezTo>
                      <a:cubicBezTo>
                        <a:pt x="55260" y="13141"/>
                        <a:pt x="53355" y="10284"/>
                        <a:pt x="50498" y="8760"/>
                      </a:cubicBezTo>
                      <a:cubicBezTo>
                        <a:pt x="47354" y="7140"/>
                        <a:pt x="44116" y="6759"/>
                        <a:pt x="40782" y="7521"/>
                      </a:cubicBezTo>
                      <a:lnTo>
                        <a:pt x="40782" y="7521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57" name="组合 56"/>
          <p:cNvGrpSpPr/>
          <p:nvPr/>
        </p:nvGrpSpPr>
        <p:grpSpPr>
          <a:xfrm rot="21324729">
            <a:off x="649982" y="2697583"/>
            <a:ext cx="325851" cy="1076778"/>
            <a:chOff x="776659" y="3485864"/>
            <a:chExt cx="278871" cy="921532"/>
          </a:xfrm>
        </p:grpSpPr>
        <p:sp>
          <p:nvSpPr>
            <p:cNvPr id="58" name="任意多边形: 形状 57"/>
            <p:cNvSpPr/>
            <p:nvPr/>
          </p:nvSpPr>
          <p:spPr>
            <a:xfrm>
              <a:off x="886295" y="3588246"/>
              <a:ext cx="114300" cy="819150"/>
            </a:xfrm>
            <a:custGeom>
              <a:avLst/>
              <a:gdLst>
                <a:gd name="connsiteX0" fmla="*/ 103132 w 114300"/>
                <a:gd name="connsiteY0" fmla="*/ 10870 h 819150"/>
                <a:gd name="connsiteX1" fmla="*/ 17502 w 114300"/>
                <a:gd name="connsiteY1" fmla="*/ 323481 h 819150"/>
                <a:gd name="connsiteX2" fmla="*/ 8072 w 114300"/>
                <a:gd name="connsiteY2" fmla="*/ 484072 h 819150"/>
                <a:gd name="connsiteX3" fmla="*/ 33504 w 114300"/>
                <a:gd name="connsiteY3" fmla="*/ 639520 h 819150"/>
                <a:gd name="connsiteX4" fmla="*/ 92083 w 114300"/>
                <a:gd name="connsiteY4" fmla="*/ 808684 h 819150"/>
                <a:gd name="connsiteX5" fmla="*/ 102370 w 114300"/>
                <a:gd name="connsiteY5" fmla="*/ 805827 h 819150"/>
                <a:gd name="connsiteX6" fmla="*/ 19883 w 114300"/>
                <a:gd name="connsiteY6" fmla="*/ 501789 h 819150"/>
                <a:gd name="connsiteX7" fmla="*/ 58745 w 114300"/>
                <a:gd name="connsiteY7" fmla="*/ 187178 h 819150"/>
                <a:gd name="connsiteX8" fmla="*/ 113419 w 114300"/>
                <a:gd name="connsiteY8" fmla="*/ 13728 h 819150"/>
                <a:gd name="connsiteX9" fmla="*/ 103132 w 114300"/>
                <a:gd name="connsiteY9" fmla="*/ 10870 h 819150"/>
                <a:gd name="connsiteX10" fmla="*/ 103132 w 114300"/>
                <a:gd name="connsiteY10" fmla="*/ 1087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819150">
                  <a:moveTo>
                    <a:pt x="103132" y="10870"/>
                  </a:moveTo>
                  <a:cubicBezTo>
                    <a:pt x="68746" y="113264"/>
                    <a:pt x="34266" y="216420"/>
                    <a:pt x="17502" y="323481"/>
                  </a:cubicBezTo>
                  <a:cubicBezTo>
                    <a:pt x="9120" y="376535"/>
                    <a:pt x="5215" y="430351"/>
                    <a:pt x="8072" y="484072"/>
                  </a:cubicBezTo>
                  <a:cubicBezTo>
                    <a:pt x="10834" y="536650"/>
                    <a:pt x="20074" y="588657"/>
                    <a:pt x="33504" y="639520"/>
                  </a:cubicBezTo>
                  <a:cubicBezTo>
                    <a:pt x="48744" y="697337"/>
                    <a:pt x="69318" y="753535"/>
                    <a:pt x="92083" y="808684"/>
                  </a:cubicBezTo>
                  <a:cubicBezTo>
                    <a:pt x="94654" y="814971"/>
                    <a:pt x="105037" y="812209"/>
                    <a:pt x="102370" y="805827"/>
                  </a:cubicBezTo>
                  <a:cubicBezTo>
                    <a:pt x="62269" y="708672"/>
                    <a:pt x="28360" y="607231"/>
                    <a:pt x="19883" y="501789"/>
                  </a:cubicBezTo>
                  <a:cubicBezTo>
                    <a:pt x="11311" y="395394"/>
                    <a:pt x="30361" y="289381"/>
                    <a:pt x="58745" y="187178"/>
                  </a:cubicBezTo>
                  <a:cubicBezTo>
                    <a:pt x="74938" y="128694"/>
                    <a:pt x="94178" y="71164"/>
                    <a:pt x="113419" y="13728"/>
                  </a:cubicBezTo>
                  <a:cubicBezTo>
                    <a:pt x="115609" y="7156"/>
                    <a:pt x="105322" y="4298"/>
                    <a:pt x="103132" y="10870"/>
                  </a:cubicBezTo>
                  <a:lnTo>
                    <a:pt x="103132" y="10870"/>
                  </a:lnTo>
                  <a:close/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951434" y="3485864"/>
              <a:ext cx="66675" cy="200025"/>
            </a:xfrm>
            <a:custGeom>
              <a:avLst/>
              <a:gdLst>
                <a:gd name="connsiteX0" fmla="*/ 17895 w 66675"/>
                <a:gd name="connsiteY0" fmla="*/ 196691 h 200025"/>
                <a:gd name="connsiteX1" fmla="*/ 67806 w 66675"/>
                <a:gd name="connsiteY1" fmla="*/ 91535 h 200025"/>
                <a:gd name="connsiteX2" fmla="*/ 65234 w 66675"/>
                <a:gd name="connsiteY2" fmla="*/ 7144 h 200025"/>
                <a:gd name="connsiteX3" fmla="*/ 15895 w 66675"/>
                <a:gd name="connsiteY3" fmla="*/ 96774 h 200025"/>
                <a:gd name="connsiteX4" fmla="*/ 17895 w 66675"/>
                <a:gd name="connsiteY4" fmla="*/ 196691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00025">
                  <a:moveTo>
                    <a:pt x="17895" y="196691"/>
                  </a:moveTo>
                  <a:cubicBezTo>
                    <a:pt x="49709" y="164211"/>
                    <a:pt x="65996" y="136970"/>
                    <a:pt x="67806" y="91535"/>
                  </a:cubicBezTo>
                  <a:cubicBezTo>
                    <a:pt x="68949" y="63341"/>
                    <a:pt x="63615" y="35242"/>
                    <a:pt x="65234" y="7144"/>
                  </a:cubicBezTo>
                  <a:cubicBezTo>
                    <a:pt x="46184" y="35528"/>
                    <a:pt x="26944" y="64389"/>
                    <a:pt x="15895" y="96774"/>
                  </a:cubicBezTo>
                  <a:cubicBezTo>
                    <a:pt x="4941" y="129159"/>
                    <a:pt x="2846" y="166021"/>
                    <a:pt x="17895" y="196691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813024" y="3736181"/>
              <a:ext cx="95250" cy="180975"/>
            </a:xfrm>
            <a:custGeom>
              <a:avLst/>
              <a:gdLst>
                <a:gd name="connsiteX0" fmla="*/ 96298 w 95250"/>
                <a:gd name="connsiteY0" fmla="*/ 181070 h 180975"/>
                <a:gd name="connsiteX1" fmla="*/ 64675 w 95250"/>
                <a:gd name="connsiteY1" fmla="*/ 69056 h 180975"/>
                <a:gd name="connsiteX2" fmla="*/ 7144 w 95250"/>
                <a:gd name="connsiteY2" fmla="*/ 7144 h 180975"/>
                <a:gd name="connsiteX3" fmla="*/ 28956 w 95250"/>
                <a:gd name="connsiteY3" fmla="*/ 107061 h 180975"/>
                <a:gd name="connsiteX4" fmla="*/ 96298 w 95250"/>
                <a:gd name="connsiteY4" fmla="*/ 18107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80975">
                  <a:moveTo>
                    <a:pt x="96298" y="181070"/>
                  </a:moveTo>
                  <a:cubicBezTo>
                    <a:pt x="98965" y="135636"/>
                    <a:pt x="93250" y="104489"/>
                    <a:pt x="64675" y="69056"/>
                  </a:cubicBezTo>
                  <a:cubicBezTo>
                    <a:pt x="47053" y="47149"/>
                    <a:pt x="24479" y="29337"/>
                    <a:pt x="7144" y="7144"/>
                  </a:cubicBezTo>
                  <a:cubicBezTo>
                    <a:pt x="11525" y="41053"/>
                    <a:pt x="16002" y="75438"/>
                    <a:pt x="28956" y="107061"/>
                  </a:cubicBezTo>
                  <a:cubicBezTo>
                    <a:pt x="42005" y="138779"/>
                    <a:pt x="64770" y="167926"/>
                    <a:pt x="96298" y="18107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810356" y="3962495"/>
              <a:ext cx="95250" cy="152400"/>
            </a:xfrm>
            <a:custGeom>
              <a:avLst/>
              <a:gdLst>
                <a:gd name="connsiteX0" fmla="*/ 91821 w 95250"/>
                <a:gd name="connsiteY0" fmla="*/ 152210 h 152400"/>
                <a:gd name="connsiteX1" fmla="*/ 59436 w 95250"/>
                <a:gd name="connsiteY1" fmla="*/ 57531 h 152400"/>
                <a:gd name="connsiteX2" fmla="*/ 7144 w 95250"/>
                <a:gd name="connsiteY2" fmla="*/ 7144 h 152400"/>
                <a:gd name="connsiteX3" fmla="*/ 30575 w 95250"/>
                <a:gd name="connsiteY3" fmla="*/ 91916 h 152400"/>
                <a:gd name="connsiteX4" fmla="*/ 91821 w 95250"/>
                <a:gd name="connsiteY4" fmla="*/ 15221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52400">
                  <a:moveTo>
                    <a:pt x="91821" y="152210"/>
                  </a:moveTo>
                  <a:cubicBezTo>
                    <a:pt x="91916" y="113157"/>
                    <a:pt x="85534" y="86582"/>
                    <a:pt x="59436" y="57531"/>
                  </a:cubicBezTo>
                  <a:cubicBezTo>
                    <a:pt x="43244" y="39529"/>
                    <a:pt x="23051" y="25337"/>
                    <a:pt x="7144" y="7144"/>
                  </a:cubicBezTo>
                  <a:cubicBezTo>
                    <a:pt x="12478" y="36004"/>
                    <a:pt x="17907" y="65342"/>
                    <a:pt x="30575" y="91916"/>
                  </a:cubicBezTo>
                  <a:cubicBezTo>
                    <a:pt x="43244" y="118491"/>
                    <a:pt x="64103" y="142399"/>
                    <a:pt x="91821" y="1522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824334" y="4280147"/>
              <a:ext cx="142875" cy="85725"/>
            </a:xfrm>
            <a:custGeom>
              <a:avLst/>
              <a:gdLst>
                <a:gd name="connsiteX0" fmla="*/ 144995 w 142875"/>
                <a:gd name="connsiteY0" fmla="*/ 77636 h 85725"/>
                <a:gd name="connsiteX1" fmla="*/ 65937 w 142875"/>
                <a:gd name="connsiteY1" fmla="*/ 16295 h 85725"/>
                <a:gd name="connsiteX2" fmla="*/ 14407 w 142875"/>
                <a:gd name="connsiteY2" fmla="*/ 7246 h 85725"/>
                <a:gd name="connsiteX3" fmla="*/ 8978 w 142875"/>
                <a:gd name="connsiteY3" fmla="*/ 17724 h 85725"/>
                <a:gd name="connsiteX4" fmla="*/ 60794 w 142875"/>
                <a:gd name="connsiteY4" fmla="*/ 60872 h 85725"/>
                <a:gd name="connsiteX5" fmla="*/ 144995 w 142875"/>
                <a:gd name="connsiteY5" fmla="*/ 7763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85725">
                  <a:moveTo>
                    <a:pt x="144995" y="77636"/>
                  </a:moveTo>
                  <a:cubicBezTo>
                    <a:pt x="123659" y="44870"/>
                    <a:pt x="103751" y="26201"/>
                    <a:pt x="65937" y="16295"/>
                  </a:cubicBezTo>
                  <a:cubicBezTo>
                    <a:pt x="49078" y="11818"/>
                    <a:pt x="31552" y="10199"/>
                    <a:pt x="14407" y="7246"/>
                  </a:cubicBezTo>
                  <a:cubicBezTo>
                    <a:pt x="8501" y="6198"/>
                    <a:pt x="4691" y="13437"/>
                    <a:pt x="8978" y="17724"/>
                  </a:cubicBezTo>
                  <a:cubicBezTo>
                    <a:pt x="24884" y="33821"/>
                    <a:pt x="41458" y="49156"/>
                    <a:pt x="60794" y="60872"/>
                  </a:cubicBezTo>
                  <a:cubicBezTo>
                    <a:pt x="85844" y="76017"/>
                    <a:pt x="116420" y="84589"/>
                    <a:pt x="144995" y="7763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776659" y="4159853"/>
              <a:ext cx="152400" cy="66675"/>
            </a:xfrm>
            <a:custGeom>
              <a:avLst/>
              <a:gdLst>
                <a:gd name="connsiteX0" fmla="*/ 147045 w 152400"/>
                <a:gd name="connsiteY0" fmla="*/ 53055 h 66675"/>
                <a:gd name="connsiteX1" fmla="*/ 57796 w 152400"/>
                <a:gd name="connsiteY1" fmla="*/ 7906 h 66675"/>
                <a:gd name="connsiteX2" fmla="*/ 28363 w 152400"/>
                <a:gd name="connsiteY2" fmla="*/ 8001 h 66675"/>
                <a:gd name="connsiteX3" fmla="*/ 7789 w 152400"/>
                <a:gd name="connsiteY3" fmla="*/ 13526 h 66675"/>
                <a:gd name="connsiteX4" fmla="*/ 23982 w 152400"/>
                <a:gd name="connsiteY4" fmla="*/ 34290 h 66675"/>
                <a:gd name="connsiteX5" fmla="*/ 61129 w 152400"/>
                <a:gd name="connsiteY5" fmla="*/ 52578 h 66675"/>
                <a:gd name="connsiteX6" fmla="*/ 147045 w 152400"/>
                <a:gd name="connsiteY6" fmla="*/ 530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66675">
                  <a:moveTo>
                    <a:pt x="147045" y="53055"/>
                  </a:moveTo>
                  <a:cubicBezTo>
                    <a:pt x="119803" y="24956"/>
                    <a:pt x="96753" y="10478"/>
                    <a:pt x="57796" y="7906"/>
                  </a:cubicBezTo>
                  <a:cubicBezTo>
                    <a:pt x="48366" y="7335"/>
                    <a:pt x="37698" y="6477"/>
                    <a:pt x="28363" y="8001"/>
                  </a:cubicBezTo>
                  <a:cubicBezTo>
                    <a:pt x="23887" y="8763"/>
                    <a:pt x="10075" y="9906"/>
                    <a:pt x="7789" y="13526"/>
                  </a:cubicBezTo>
                  <a:cubicBezTo>
                    <a:pt x="3789" y="20193"/>
                    <a:pt x="19505" y="31719"/>
                    <a:pt x="23982" y="34290"/>
                  </a:cubicBezTo>
                  <a:cubicBezTo>
                    <a:pt x="35793" y="41434"/>
                    <a:pt x="48175" y="47816"/>
                    <a:pt x="61129" y="52578"/>
                  </a:cubicBezTo>
                  <a:cubicBezTo>
                    <a:pt x="88657" y="62770"/>
                    <a:pt x="120280" y="65342"/>
                    <a:pt x="147045" y="53055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902613" y="3604927"/>
              <a:ext cx="47625" cy="180975"/>
            </a:xfrm>
            <a:custGeom>
              <a:avLst/>
              <a:gdLst>
                <a:gd name="connsiteX0" fmla="*/ 33949 w 47625"/>
                <a:gd name="connsiteY0" fmla="*/ 177546 h 180975"/>
                <a:gd name="connsiteX1" fmla="*/ 38807 w 47625"/>
                <a:gd name="connsiteY1" fmla="*/ 82010 h 180975"/>
                <a:gd name="connsiteX2" fmla="*/ 10804 w 47625"/>
                <a:gd name="connsiteY2" fmla="*/ 7144 h 180975"/>
                <a:gd name="connsiteX3" fmla="*/ 7184 w 47625"/>
                <a:gd name="connsiteY3" fmla="*/ 84296 h 180975"/>
                <a:gd name="connsiteX4" fmla="*/ 33949 w 47625"/>
                <a:gd name="connsiteY4" fmla="*/ 17754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180975">
                  <a:moveTo>
                    <a:pt x="33949" y="177546"/>
                  </a:moveTo>
                  <a:cubicBezTo>
                    <a:pt x="44141" y="147256"/>
                    <a:pt x="47856" y="112585"/>
                    <a:pt x="38807" y="82010"/>
                  </a:cubicBezTo>
                  <a:cubicBezTo>
                    <a:pt x="31187" y="56388"/>
                    <a:pt x="17185" y="33052"/>
                    <a:pt x="10804" y="7144"/>
                  </a:cubicBezTo>
                  <a:cubicBezTo>
                    <a:pt x="8137" y="32766"/>
                    <a:pt x="6898" y="58579"/>
                    <a:pt x="7184" y="84296"/>
                  </a:cubicBezTo>
                  <a:cubicBezTo>
                    <a:pt x="7470" y="117348"/>
                    <a:pt x="11470" y="153162"/>
                    <a:pt x="33949" y="17754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912655" y="3764385"/>
              <a:ext cx="142875" cy="85725"/>
            </a:xfrm>
            <a:custGeom>
              <a:avLst/>
              <a:gdLst>
                <a:gd name="connsiteX0" fmla="*/ 7144 w 142875"/>
                <a:gd name="connsiteY0" fmla="*/ 81810 h 85725"/>
                <a:gd name="connsiteX1" fmla="*/ 86487 w 142875"/>
                <a:gd name="connsiteY1" fmla="*/ 8277 h 85725"/>
                <a:gd name="connsiteX2" fmla="*/ 139446 w 142875"/>
                <a:gd name="connsiteY2" fmla="*/ 10372 h 85725"/>
                <a:gd name="connsiteX3" fmla="*/ 119920 w 142875"/>
                <a:gd name="connsiteY3" fmla="*/ 35995 h 85725"/>
                <a:gd name="connsiteX4" fmla="*/ 7144 w 142875"/>
                <a:gd name="connsiteY4" fmla="*/ 8181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85725">
                  <a:moveTo>
                    <a:pt x="7144" y="81810"/>
                  </a:moveTo>
                  <a:cubicBezTo>
                    <a:pt x="15621" y="44472"/>
                    <a:pt x="48578" y="13897"/>
                    <a:pt x="86487" y="8277"/>
                  </a:cubicBezTo>
                  <a:cubicBezTo>
                    <a:pt x="104013" y="5705"/>
                    <a:pt x="121920" y="7991"/>
                    <a:pt x="139446" y="10372"/>
                  </a:cubicBezTo>
                  <a:cubicBezTo>
                    <a:pt x="134303" y="19802"/>
                    <a:pt x="127730" y="28565"/>
                    <a:pt x="119920" y="35995"/>
                  </a:cubicBezTo>
                  <a:cubicBezTo>
                    <a:pt x="57341" y="95240"/>
                    <a:pt x="15811" y="83429"/>
                    <a:pt x="7144" y="818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889661" y="3928872"/>
              <a:ext cx="104775" cy="95250"/>
            </a:xfrm>
            <a:custGeom>
              <a:avLst/>
              <a:gdLst>
                <a:gd name="connsiteX0" fmla="*/ 7182 w 104775"/>
                <a:gd name="connsiteY0" fmla="*/ 94012 h 95250"/>
                <a:gd name="connsiteX1" fmla="*/ 56522 w 104775"/>
                <a:gd name="connsiteY1" fmla="*/ 16764 h 95250"/>
                <a:gd name="connsiteX2" fmla="*/ 100432 w 104775"/>
                <a:gd name="connsiteY2" fmla="*/ 7144 h 95250"/>
                <a:gd name="connsiteX3" fmla="*/ 89859 w 104775"/>
                <a:gd name="connsiteY3" fmla="*/ 32385 h 95250"/>
                <a:gd name="connsiteX4" fmla="*/ 7182 w 104775"/>
                <a:gd name="connsiteY4" fmla="*/ 9401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95250">
                  <a:moveTo>
                    <a:pt x="7182" y="94012"/>
                  </a:moveTo>
                  <a:cubicBezTo>
                    <a:pt x="6134" y="61532"/>
                    <a:pt x="26613" y="29432"/>
                    <a:pt x="56522" y="16764"/>
                  </a:cubicBezTo>
                  <a:cubicBezTo>
                    <a:pt x="70333" y="10858"/>
                    <a:pt x="85478" y="8954"/>
                    <a:pt x="100432" y="7144"/>
                  </a:cubicBezTo>
                  <a:cubicBezTo>
                    <a:pt x="98241" y="16002"/>
                    <a:pt x="94717" y="24575"/>
                    <a:pt x="89859" y="32385"/>
                  </a:cubicBezTo>
                  <a:cubicBezTo>
                    <a:pt x="51188" y="94298"/>
                    <a:pt x="14612" y="93536"/>
                    <a:pt x="7182" y="94012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941095" y="4193762"/>
              <a:ext cx="66675" cy="123825"/>
            </a:xfrm>
            <a:custGeom>
              <a:avLst/>
              <a:gdLst>
                <a:gd name="connsiteX0" fmla="*/ 15851 w 66675"/>
                <a:gd name="connsiteY0" fmla="*/ 125730 h 123825"/>
                <a:gd name="connsiteX1" fmla="*/ 27090 w 66675"/>
                <a:gd name="connsiteY1" fmla="*/ 34766 h 123825"/>
                <a:gd name="connsiteX2" fmla="*/ 62523 w 66675"/>
                <a:gd name="connsiteY2" fmla="*/ 7144 h 123825"/>
                <a:gd name="connsiteX3" fmla="*/ 63857 w 66675"/>
                <a:gd name="connsiteY3" fmla="*/ 34385 h 123825"/>
                <a:gd name="connsiteX4" fmla="*/ 15851 w 66675"/>
                <a:gd name="connsiteY4" fmla="*/ 12573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5851" y="125730"/>
                  </a:moveTo>
                  <a:cubicBezTo>
                    <a:pt x="897" y="96869"/>
                    <a:pt x="5564" y="59055"/>
                    <a:pt x="27090" y="34766"/>
                  </a:cubicBezTo>
                  <a:cubicBezTo>
                    <a:pt x="36996" y="23527"/>
                    <a:pt x="49855" y="15240"/>
                    <a:pt x="62523" y="7144"/>
                  </a:cubicBezTo>
                  <a:cubicBezTo>
                    <a:pt x="64333" y="16097"/>
                    <a:pt x="64905" y="25337"/>
                    <a:pt x="63857" y="34385"/>
                  </a:cubicBezTo>
                  <a:cubicBezTo>
                    <a:pt x="55761" y="107061"/>
                    <a:pt x="22328" y="122111"/>
                    <a:pt x="15851" y="12573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903286" y="4070795"/>
              <a:ext cx="66675" cy="123825"/>
            </a:xfrm>
            <a:custGeom>
              <a:avLst/>
              <a:gdLst>
                <a:gd name="connsiteX0" fmla="*/ 14036 w 66675"/>
                <a:gd name="connsiteY0" fmla="*/ 123158 h 123825"/>
                <a:gd name="connsiteX1" fmla="*/ 29943 w 66675"/>
                <a:gd name="connsiteY1" fmla="*/ 32861 h 123825"/>
                <a:gd name="connsiteX2" fmla="*/ 66804 w 66675"/>
                <a:gd name="connsiteY2" fmla="*/ 7144 h 123825"/>
                <a:gd name="connsiteX3" fmla="*/ 66709 w 66675"/>
                <a:gd name="connsiteY3" fmla="*/ 34480 h 123825"/>
                <a:gd name="connsiteX4" fmla="*/ 14036 w 66675"/>
                <a:gd name="connsiteY4" fmla="*/ 123158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4036" y="123158"/>
                  </a:moveTo>
                  <a:cubicBezTo>
                    <a:pt x="606" y="93631"/>
                    <a:pt x="7273" y="56102"/>
                    <a:pt x="29943" y="32861"/>
                  </a:cubicBezTo>
                  <a:cubicBezTo>
                    <a:pt x="40420" y="22098"/>
                    <a:pt x="53755" y="14573"/>
                    <a:pt x="66804" y="7144"/>
                  </a:cubicBezTo>
                  <a:cubicBezTo>
                    <a:pt x="68138" y="16192"/>
                    <a:pt x="68233" y="25432"/>
                    <a:pt x="66709" y="34480"/>
                  </a:cubicBezTo>
                  <a:cubicBezTo>
                    <a:pt x="54803" y="106489"/>
                    <a:pt x="20799" y="119825"/>
                    <a:pt x="14036" y="123158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 rot="275271" flipH="1">
            <a:off x="11061950" y="2697583"/>
            <a:ext cx="325851" cy="1076778"/>
            <a:chOff x="776659" y="3485864"/>
            <a:chExt cx="278871" cy="921532"/>
          </a:xfrm>
        </p:grpSpPr>
        <p:sp>
          <p:nvSpPr>
            <p:cNvPr id="70" name="任意多边形: 形状 69"/>
            <p:cNvSpPr/>
            <p:nvPr/>
          </p:nvSpPr>
          <p:spPr>
            <a:xfrm>
              <a:off x="886295" y="3588246"/>
              <a:ext cx="114300" cy="819150"/>
            </a:xfrm>
            <a:custGeom>
              <a:avLst/>
              <a:gdLst>
                <a:gd name="connsiteX0" fmla="*/ 103132 w 114300"/>
                <a:gd name="connsiteY0" fmla="*/ 10870 h 819150"/>
                <a:gd name="connsiteX1" fmla="*/ 17502 w 114300"/>
                <a:gd name="connsiteY1" fmla="*/ 323481 h 819150"/>
                <a:gd name="connsiteX2" fmla="*/ 8072 w 114300"/>
                <a:gd name="connsiteY2" fmla="*/ 484072 h 819150"/>
                <a:gd name="connsiteX3" fmla="*/ 33504 w 114300"/>
                <a:gd name="connsiteY3" fmla="*/ 639520 h 819150"/>
                <a:gd name="connsiteX4" fmla="*/ 92083 w 114300"/>
                <a:gd name="connsiteY4" fmla="*/ 808684 h 819150"/>
                <a:gd name="connsiteX5" fmla="*/ 102370 w 114300"/>
                <a:gd name="connsiteY5" fmla="*/ 805827 h 819150"/>
                <a:gd name="connsiteX6" fmla="*/ 19883 w 114300"/>
                <a:gd name="connsiteY6" fmla="*/ 501789 h 819150"/>
                <a:gd name="connsiteX7" fmla="*/ 58745 w 114300"/>
                <a:gd name="connsiteY7" fmla="*/ 187178 h 819150"/>
                <a:gd name="connsiteX8" fmla="*/ 113419 w 114300"/>
                <a:gd name="connsiteY8" fmla="*/ 13728 h 819150"/>
                <a:gd name="connsiteX9" fmla="*/ 103132 w 114300"/>
                <a:gd name="connsiteY9" fmla="*/ 10870 h 819150"/>
                <a:gd name="connsiteX10" fmla="*/ 103132 w 114300"/>
                <a:gd name="connsiteY10" fmla="*/ 1087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819150">
                  <a:moveTo>
                    <a:pt x="103132" y="10870"/>
                  </a:moveTo>
                  <a:cubicBezTo>
                    <a:pt x="68746" y="113264"/>
                    <a:pt x="34266" y="216420"/>
                    <a:pt x="17502" y="323481"/>
                  </a:cubicBezTo>
                  <a:cubicBezTo>
                    <a:pt x="9120" y="376535"/>
                    <a:pt x="5215" y="430351"/>
                    <a:pt x="8072" y="484072"/>
                  </a:cubicBezTo>
                  <a:cubicBezTo>
                    <a:pt x="10834" y="536650"/>
                    <a:pt x="20074" y="588657"/>
                    <a:pt x="33504" y="639520"/>
                  </a:cubicBezTo>
                  <a:cubicBezTo>
                    <a:pt x="48744" y="697337"/>
                    <a:pt x="69318" y="753535"/>
                    <a:pt x="92083" y="808684"/>
                  </a:cubicBezTo>
                  <a:cubicBezTo>
                    <a:pt x="94654" y="814971"/>
                    <a:pt x="105037" y="812209"/>
                    <a:pt x="102370" y="805827"/>
                  </a:cubicBezTo>
                  <a:cubicBezTo>
                    <a:pt x="62269" y="708672"/>
                    <a:pt x="28360" y="607231"/>
                    <a:pt x="19883" y="501789"/>
                  </a:cubicBezTo>
                  <a:cubicBezTo>
                    <a:pt x="11311" y="395394"/>
                    <a:pt x="30361" y="289381"/>
                    <a:pt x="58745" y="187178"/>
                  </a:cubicBezTo>
                  <a:cubicBezTo>
                    <a:pt x="74938" y="128694"/>
                    <a:pt x="94178" y="71164"/>
                    <a:pt x="113419" y="13728"/>
                  </a:cubicBezTo>
                  <a:cubicBezTo>
                    <a:pt x="115609" y="7156"/>
                    <a:pt x="105322" y="4298"/>
                    <a:pt x="103132" y="10870"/>
                  </a:cubicBezTo>
                  <a:lnTo>
                    <a:pt x="103132" y="10870"/>
                  </a:lnTo>
                  <a:close/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951434" y="3485864"/>
              <a:ext cx="66675" cy="200025"/>
            </a:xfrm>
            <a:custGeom>
              <a:avLst/>
              <a:gdLst>
                <a:gd name="connsiteX0" fmla="*/ 17895 w 66675"/>
                <a:gd name="connsiteY0" fmla="*/ 196691 h 200025"/>
                <a:gd name="connsiteX1" fmla="*/ 67806 w 66675"/>
                <a:gd name="connsiteY1" fmla="*/ 91535 h 200025"/>
                <a:gd name="connsiteX2" fmla="*/ 65234 w 66675"/>
                <a:gd name="connsiteY2" fmla="*/ 7144 h 200025"/>
                <a:gd name="connsiteX3" fmla="*/ 15895 w 66675"/>
                <a:gd name="connsiteY3" fmla="*/ 96774 h 200025"/>
                <a:gd name="connsiteX4" fmla="*/ 17895 w 66675"/>
                <a:gd name="connsiteY4" fmla="*/ 196691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00025">
                  <a:moveTo>
                    <a:pt x="17895" y="196691"/>
                  </a:moveTo>
                  <a:cubicBezTo>
                    <a:pt x="49709" y="164211"/>
                    <a:pt x="65996" y="136970"/>
                    <a:pt x="67806" y="91535"/>
                  </a:cubicBezTo>
                  <a:cubicBezTo>
                    <a:pt x="68949" y="63341"/>
                    <a:pt x="63615" y="35242"/>
                    <a:pt x="65234" y="7144"/>
                  </a:cubicBezTo>
                  <a:cubicBezTo>
                    <a:pt x="46184" y="35528"/>
                    <a:pt x="26944" y="64389"/>
                    <a:pt x="15895" y="96774"/>
                  </a:cubicBezTo>
                  <a:cubicBezTo>
                    <a:pt x="4941" y="129159"/>
                    <a:pt x="2846" y="166021"/>
                    <a:pt x="17895" y="196691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813024" y="3736181"/>
              <a:ext cx="95250" cy="180975"/>
            </a:xfrm>
            <a:custGeom>
              <a:avLst/>
              <a:gdLst>
                <a:gd name="connsiteX0" fmla="*/ 96298 w 95250"/>
                <a:gd name="connsiteY0" fmla="*/ 181070 h 180975"/>
                <a:gd name="connsiteX1" fmla="*/ 64675 w 95250"/>
                <a:gd name="connsiteY1" fmla="*/ 69056 h 180975"/>
                <a:gd name="connsiteX2" fmla="*/ 7144 w 95250"/>
                <a:gd name="connsiteY2" fmla="*/ 7144 h 180975"/>
                <a:gd name="connsiteX3" fmla="*/ 28956 w 95250"/>
                <a:gd name="connsiteY3" fmla="*/ 107061 h 180975"/>
                <a:gd name="connsiteX4" fmla="*/ 96298 w 95250"/>
                <a:gd name="connsiteY4" fmla="*/ 18107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80975">
                  <a:moveTo>
                    <a:pt x="96298" y="181070"/>
                  </a:moveTo>
                  <a:cubicBezTo>
                    <a:pt x="98965" y="135636"/>
                    <a:pt x="93250" y="104489"/>
                    <a:pt x="64675" y="69056"/>
                  </a:cubicBezTo>
                  <a:cubicBezTo>
                    <a:pt x="47053" y="47149"/>
                    <a:pt x="24479" y="29337"/>
                    <a:pt x="7144" y="7144"/>
                  </a:cubicBezTo>
                  <a:cubicBezTo>
                    <a:pt x="11525" y="41053"/>
                    <a:pt x="16002" y="75438"/>
                    <a:pt x="28956" y="107061"/>
                  </a:cubicBezTo>
                  <a:cubicBezTo>
                    <a:pt x="42005" y="138779"/>
                    <a:pt x="64770" y="167926"/>
                    <a:pt x="96298" y="18107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810356" y="3962495"/>
              <a:ext cx="95250" cy="152400"/>
            </a:xfrm>
            <a:custGeom>
              <a:avLst/>
              <a:gdLst>
                <a:gd name="connsiteX0" fmla="*/ 91821 w 95250"/>
                <a:gd name="connsiteY0" fmla="*/ 152210 h 152400"/>
                <a:gd name="connsiteX1" fmla="*/ 59436 w 95250"/>
                <a:gd name="connsiteY1" fmla="*/ 57531 h 152400"/>
                <a:gd name="connsiteX2" fmla="*/ 7144 w 95250"/>
                <a:gd name="connsiteY2" fmla="*/ 7144 h 152400"/>
                <a:gd name="connsiteX3" fmla="*/ 30575 w 95250"/>
                <a:gd name="connsiteY3" fmla="*/ 91916 h 152400"/>
                <a:gd name="connsiteX4" fmla="*/ 91821 w 95250"/>
                <a:gd name="connsiteY4" fmla="*/ 15221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52400">
                  <a:moveTo>
                    <a:pt x="91821" y="152210"/>
                  </a:moveTo>
                  <a:cubicBezTo>
                    <a:pt x="91916" y="113157"/>
                    <a:pt x="85534" y="86582"/>
                    <a:pt x="59436" y="57531"/>
                  </a:cubicBezTo>
                  <a:cubicBezTo>
                    <a:pt x="43244" y="39529"/>
                    <a:pt x="23051" y="25337"/>
                    <a:pt x="7144" y="7144"/>
                  </a:cubicBezTo>
                  <a:cubicBezTo>
                    <a:pt x="12478" y="36004"/>
                    <a:pt x="17907" y="65342"/>
                    <a:pt x="30575" y="91916"/>
                  </a:cubicBezTo>
                  <a:cubicBezTo>
                    <a:pt x="43244" y="118491"/>
                    <a:pt x="64103" y="142399"/>
                    <a:pt x="91821" y="1522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824334" y="4280147"/>
              <a:ext cx="142875" cy="85725"/>
            </a:xfrm>
            <a:custGeom>
              <a:avLst/>
              <a:gdLst>
                <a:gd name="connsiteX0" fmla="*/ 144995 w 142875"/>
                <a:gd name="connsiteY0" fmla="*/ 77636 h 85725"/>
                <a:gd name="connsiteX1" fmla="*/ 65937 w 142875"/>
                <a:gd name="connsiteY1" fmla="*/ 16295 h 85725"/>
                <a:gd name="connsiteX2" fmla="*/ 14407 w 142875"/>
                <a:gd name="connsiteY2" fmla="*/ 7246 h 85725"/>
                <a:gd name="connsiteX3" fmla="*/ 8978 w 142875"/>
                <a:gd name="connsiteY3" fmla="*/ 17724 h 85725"/>
                <a:gd name="connsiteX4" fmla="*/ 60794 w 142875"/>
                <a:gd name="connsiteY4" fmla="*/ 60872 h 85725"/>
                <a:gd name="connsiteX5" fmla="*/ 144995 w 142875"/>
                <a:gd name="connsiteY5" fmla="*/ 7763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85725">
                  <a:moveTo>
                    <a:pt x="144995" y="77636"/>
                  </a:moveTo>
                  <a:cubicBezTo>
                    <a:pt x="123659" y="44870"/>
                    <a:pt x="103751" y="26201"/>
                    <a:pt x="65937" y="16295"/>
                  </a:cubicBezTo>
                  <a:cubicBezTo>
                    <a:pt x="49078" y="11818"/>
                    <a:pt x="31552" y="10199"/>
                    <a:pt x="14407" y="7246"/>
                  </a:cubicBezTo>
                  <a:cubicBezTo>
                    <a:pt x="8501" y="6198"/>
                    <a:pt x="4691" y="13437"/>
                    <a:pt x="8978" y="17724"/>
                  </a:cubicBezTo>
                  <a:cubicBezTo>
                    <a:pt x="24884" y="33821"/>
                    <a:pt x="41458" y="49156"/>
                    <a:pt x="60794" y="60872"/>
                  </a:cubicBezTo>
                  <a:cubicBezTo>
                    <a:pt x="85844" y="76017"/>
                    <a:pt x="116420" y="84589"/>
                    <a:pt x="144995" y="7763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776659" y="4159853"/>
              <a:ext cx="152400" cy="66675"/>
            </a:xfrm>
            <a:custGeom>
              <a:avLst/>
              <a:gdLst>
                <a:gd name="connsiteX0" fmla="*/ 147045 w 152400"/>
                <a:gd name="connsiteY0" fmla="*/ 53055 h 66675"/>
                <a:gd name="connsiteX1" fmla="*/ 57796 w 152400"/>
                <a:gd name="connsiteY1" fmla="*/ 7906 h 66675"/>
                <a:gd name="connsiteX2" fmla="*/ 28363 w 152400"/>
                <a:gd name="connsiteY2" fmla="*/ 8001 h 66675"/>
                <a:gd name="connsiteX3" fmla="*/ 7789 w 152400"/>
                <a:gd name="connsiteY3" fmla="*/ 13526 h 66675"/>
                <a:gd name="connsiteX4" fmla="*/ 23982 w 152400"/>
                <a:gd name="connsiteY4" fmla="*/ 34290 h 66675"/>
                <a:gd name="connsiteX5" fmla="*/ 61129 w 152400"/>
                <a:gd name="connsiteY5" fmla="*/ 52578 h 66675"/>
                <a:gd name="connsiteX6" fmla="*/ 147045 w 152400"/>
                <a:gd name="connsiteY6" fmla="*/ 530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66675">
                  <a:moveTo>
                    <a:pt x="147045" y="53055"/>
                  </a:moveTo>
                  <a:cubicBezTo>
                    <a:pt x="119803" y="24956"/>
                    <a:pt x="96753" y="10478"/>
                    <a:pt x="57796" y="7906"/>
                  </a:cubicBezTo>
                  <a:cubicBezTo>
                    <a:pt x="48366" y="7335"/>
                    <a:pt x="37698" y="6477"/>
                    <a:pt x="28363" y="8001"/>
                  </a:cubicBezTo>
                  <a:cubicBezTo>
                    <a:pt x="23887" y="8763"/>
                    <a:pt x="10075" y="9906"/>
                    <a:pt x="7789" y="13526"/>
                  </a:cubicBezTo>
                  <a:cubicBezTo>
                    <a:pt x="3789" y="20193"/>
                    <a:pt x="19505" y="31719"/>
                    <a:pt x="23982" y="34290"/>
                  </a:cubicBezTo>
                  <a:cubicBezTo>
                    <a:pt x="35793" y="41434"/>
                    <a:pt x="48175" y="47816"/>
                    <a:pt x="61129" y="52578"/>
                  </a:cubicBezTo>
                  <a:cubicBezTo>
                    <a:pt x="88657" y="62770"/>
                    <a:pt x="120280" y="65342"/>
                    <a:pt x="147045" y="53055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902613" y="3604927"/>
              <a:ext cx="47625" cy="180975"/>
            </a:xfrm>
            <a:custGeom>
              <a:avLst/>
              <a:gdLst>
                <a:gd name="connsiteX0" fmla="*/ 33949 w 47625"/>
                <a:gd name="connsiteY0" fmla="*/ 177546 h 180975"/>
                <a:gd name="connsiteX1" fmla="*/ 38807 w 47625"/>
                <a:gd name="connsiteY1" fmla="*/ 82010 h 180975"/>
                <a:gd name="connsiteX2" fmla="*/ 10804 w 47625"/>
                <a:gd name="connsiteY2" fmla="*/ 7144 h 180975"/>
                <a:gd name="connsiteX3" fmla="*/ 7184 w 47625"/>
                <a:gd name="connsiteY3" fmla="*/ 84296 h 180975"/>
                <a:gd name="connsiteX4" fmla="*/ 33949 w 47625"/>
                <a:gd name="connsiteY4" fmla="*/ 17754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180975">
                  <a:moveTo>
                    <a:pt x="33949" y="177546"/>
                  </a:moveTo>
                  <a:cubicBezTo>
                    <a:pt x="44141" y="147256"/>
                    <a:pt x="47856" y="112585"/>
                    <a:pt x="38807" y="82010"/>
                  </a:cubicBezTo>
                  <a:cubicBezTo>
                    <a:pt x="31187" y="56388"/>
                    <a:pt x="17185" y="33052"/>
                    <a:pt x="10804" y="7144"/>
                  </a:cubicBezTo>
                  <a:cubicBezTo>
                    <a:pt x="8137" y="32766"/>
                    <a:pt x="6898" y="58579"/>
                    <a:pt x="7184" y="84296"/>
                  </a:cubicBezTo>
                  <a:cubicBezTo>
                    <a:pt x="7470" y="117348"/>
                    <a:pt x="11470" y="153162"/>
                    <a:pt x="33949" y="17754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912655" y="3764385"/>
              <a:ext cx="142875" cy="85725"/>
            </a:xfrm>
            <a:custGeom>
              <a:avLst/>
              <a:gdLst>
                <a:gd name="connsiteX0" fmla="*/ 7144 w 142875"/>
                <a:gd name="connsiteY0" fmla="*/ 81810 h 85725"/>
                <a:gd name="connsiteX1" fmla="*/ 86487 w 142875"/>
                <a:gd name="connsiteY1" fmla="*/ 8277 h 85725"/>
                <a:gd name="connsiteX2" fmla="*/ 139446 w 142875"/>
                <a:gd name="connsiteY2" fmla="*/ 10372 h 85725"/>
                <a:gd name="connsiteX3" fmla="*/ 119920 w 142875"/>
                <a:gd name="connsiteY3" fmla="*/ 35995 h 85725"/>
                <a:gd name="connsiteX4" fmla="*/ 7144 w 142875"/>
                <a:gd name="connsiteY4" fmla="*/ 8181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85725">
                  <a:moveTo>
                    <a:pt x="7144" y="81810"/>
                  </a:moveTo>
                  <a:cubicBezTo>
                    <a:pt x="15621" y="44472"/>
                    <a:pt x="48578" y="13897"/>
                    <a:pt x="86487" y="8277"/>
                  </a:cubicBezTo>
                  <a:cubicBezTo>
                    <a:pt x="104013" y="5705"/>
                    <a:pt x="121920" y="7991"/>
                    <a:pt x="139446" y="10372"/>
                  </a:cubicBezTo>
                  <a:cubicBezTo>
                    <a:pt x="134303" y="19802"/>
                    <a:pt x="127730" y="28565"/>
                    <a:pt x="119920" y="35995"/>
                  </a:cubicBezTo>
                  <a:cubicBezTo>
                    <a:pt x="57341" y="95240"/>
                    <a:pt x="15811" y="83429"/>
                    <a:pt x="7144" y="818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889661" y="3928872"/>
              <a:ext cx="104775" cy="95250"/>
            </a:xfrm>
            <a:custGeom>
              <a:avLst/>
              <a:gdLst>
                <a:gd name="connsiteX0" fmla="*/ 7182 w 104775"/>
                <a:gd name="connsiteY0" fmla="*/ 94012 h 95250"/>
                <a:gd name="connsiteX1" fmla="*/ 56522 w 104775"/>
                <a:gd name="connsiteY1" fmla="*/ 16764 h 95250"/>
                <a:gd name="connsiteX2" fmla="*/ 100432 w 104775"/>
                <a:gd name="connsiteY2" fmla="*/ 7144 h 95250"/>
                <a:gd name="connsiteX3" fmla="*/ 89859 w 104775"/>
                <a:gd name="connsiteY3" fmla="*/ 32385 h 95250"/>
                <a:gd name="connsiteX4" fmla="*/ 7182 w 104775"/>
                <a:gd name="connsiteY4" fmla="*/ 9401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95250">
                  <a:moveTo>
                    <a:pt x="7182" y="94012"/>
                  </a:moveTo>
                  <a:cubicBezTo>
                    <a:pt x="6134" y="61532"/>
                    <a:pt x="26613" y="29432"/>
                    <a:pt x="56522" y="16764"/>
                  </a:cubicBezTo>
                  <a:cubicBezTo>
                    <a:pt x="70333" y="10858"/>
                    <a:pt x="85478" y="8954"/>
                    <a:pt x="100432" y="7144"/>
                  </a:cubicBezTo>
                  <a:cubicBezTo>
                    <a:pt x="98241" y="16002"/>
                    <a:pt x="94717" y="24575"/>
                    <a:pt x="89859" y="32385"/>
                  </a:cubicBezTo>
                  <a:cubicBezTo>
                    <a:pt x="51188" y="94298"/>
                    <a:pt x="14612" y="93536"/>
                    <a:pt x="7182" y="94012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941095" y="4193762"/>
              <a:ext cx="66675" cy="123825"/>
            </a:xfrm>
            <a:custGeom>
              <a:avLst/>
              <a:gdLst>
                <a:gd name="connsiteX0" fmla="*/ 15851 w 66675"/>
                <a:gd name="connsiteY0" fmla="*/ 125730 h 123825"/>
                <a:gd name="connsiteX1" fmla="*/ 27090 w 66675"/>
                <a:gd name="connsiteY1" fmla="*/ 34766 h 123825"/>
                <a:gd name="connsiteX2" fmla="*/ 62523 w 66675"/>
                <a:gd name="connsiteY2" fmla="*/ 7144 h 123825"/>
                <a:gd name="connsiteX3" fmla="*/ 63857 w 66675"/>
                <a:gd name="connsiteY3" fmla="*/ 34385 h 123825"/>
                <a:gd name="connsiteX4" fmla="*/ 15851 w 66675"/>
                <a:gd name="connsiteY4" fmla="*/ 12573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5851" y="125730"/>
                  </a:moveTo>
                  <a:cubicBezTo>
                    <a:pt x="897" y="96869"/>
                    <a:pt x="5564" y="59055"/>
                    <a:pt x="27090" y="34766"/>
                  </a:cubicBezTo>
                  <a:cubicBezTo>
                    <a:pt x="36996" y="23527"/>
                    <a:pt x="49855" y="15240"/>
                    <a:pt x="62523" y="7144"/>
                  </a:cubicBezTo>
                  <a:cubicBezTo>
                    <a:pt x="64333" y="16097"/>
                    <a:pt x="64905" y="25337"/>
                    <a:pt x="63857" y="34385"/>
                  </a:cubicBezTo>
                  <a:cubicBezTo>
                    <a:pt x="55761" y="107061"/>
                    <a:pt x="22328" y="122111"/>
                    <a:pt x="15851" y="12573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903286" y="4070795"/>
              <a:ext cx="66675" cy="123825"/>
            </a:xfrm>
            <a:custGeom>
              <a:avLst/>
              <a:gdLst>
                <a:gd name="connsiteX0" fmla="*/ 14036 w 66675"/>
                <a:gd name="connsiteY0" fmla="*/ 123158 h 123825"/>
                <a:gd name="connsiteX1" fmla="*/ 29943 w 66675"/>
                <a:gd name="connsiteY1" fmla="*/ 32861 h 123825"/>
                <a:gd name="connsiteX2" fmla="*/ 66804 w 66675"/>
                <a:gd name="connsiteY2" fmla="*/ 7144 h 123825"/>
                <a:gd name="connsiteX3" fmla="*/ 66709 w 66675"/>
                <a:gd name="connsiteY3" fmla="*/ 34480 h 123825"/>
                <a:gd name="connsiteX4" fmla="*/ 14036 w 66675"/>
                <a:gd name="connsiteY4" fmla="*/ 123158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4036" y="123158"/>
                  </a:moveTo>
                  <a:cubicBezTo>
                    <a:pt x="606" y="93631"/>
                    <a:pt x="7273" y="56102"/>
                    <a:pt x="29943" y="32861"/>
                  </a:cubicBezTo>
                  <a:cubicBezTo>
                    <a:pt x="40420" y="22098"/>
                    <a:pt x="53755" y="14573"/>
                    <a:pt x="66804" y="7144"/>
                  </a:cubicBezTo>
                  <a:cubicBezTo>
                    <a:pt x="68138" y="16192"/>
                    <a:pt x="68233" y="25432"/>
                    <a:pt x="66709" y="34480"/>
                  </a:cubicBezTo>
                  <a:cubicBezTo>
                    <a:pt x="54803" y="106489"/>
                    <a:pt x="20799" y="119825"/>
                    <a:pt x="14036" y="123158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332865" y="984885"/>
            <a:ext cx="9867265" cy="1207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扫下列二维码</a:t>
            </a:r>
            <a:r>
              <a:rPr lang="en-US" sz="40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,</a:t>
            </a:r>
            <a:r>
              <a:rPr lang="zh-CN" altLang="en-US" sz="40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为自己的收获打分。</a:t>
            </a:r>
            <a:endParaRPr lang="zh-CN" altLang="en-US" sz="4000" dirty="0">
              <a:latin typeface="汉仪颜楷简" panose="00020600040101010101" charset="-122"/>
              <a:ea typeface="汉仪颜楷简" panose="00020600040101010101" charset="-122"/>
              <a:cs typeface="+mn-ea"/>
              <a:sym typeface="+mn-lt"/>
            </a:endParaRPr>
          </a:p>
        </p:txBody>
      </p:sp>
      <p:pic>
        <p:nvPicPr>
          <p:cNvPr id="5" name="图片 4" descr="qrco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10" y="1875155"/>
            <a:ext cx="5198110" cy="49828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常州博物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040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任意多边形: 形状 188"/>
          <p:cNvSpPr/>
          <p:nvPr/>
        </p:nvSpPr>
        <p:spPr>
          <a:xfrm rot="16200000" flipH="1">
            <a:off x="4478631" y="1496232"/>
            <a:ext cx="3159857" cy="3279225"/>
          </a:xfrm>
          <a:custGeom>
            <a:avLst/>
            <a:gdLst>
              <a:gd name="connsiteX0" fmla="*/ 1076107 w 1085850"/>
              <a:gd name="connsiteY0" fmla="*/ 545418 h 1076325"/>
              <a:gd name="connsiteX1" fmla="*/ 819885 w 1085850"/>
              <a:gd name="connsiteY1" fmla="*/ 21925 h 1076325"/>
              <a:gd name="connsiteX2" fmla="*/ 394879 w 1085850"/>
              <a:gd name="connsiteY2" fmla="*/ 93362 h 1076325"/>
              <a:gd name="connsiteX3" fmla="*/ 188949 w 1085850"/>
              <a:gd name="connsiteY3" fmla="*/ 409401 h 1076325"/>
              <a:gd name="connsiteX4" fmla="*/ 12165 w 1085850"/>
              <a:gd name="connsiteY4" fmla="*/ 815833 h 1076325"/>
              <a:gd name="connsiteX5" fmla="*/ 36739 w 1085850"/>
              <a:gd name="connsiteY5" fmla="*/ 991284 h 1076325"/>
              <a:gd name="connsiteX6" fmla="*/ 311726 w 1085850"/>
              <a:gd name="connsiteY6" fmla="*/ 1060816 h 1076325"/>
              <a:gd name="connsiteX7" fmla="*/ 596238 w 1085850"/>
              <a:gd name="connsiteY7" fmla="*/ 999856 h 1076325"/>
              <a:gd name="connsiteX8" fmla="*/ 857889 w 1085850"/>
              <a:gd name="connsiteY8" fmla="*/ 949183 h 1076325"/>
              <a:gd name="connsiteX9" fmla="*/ 1060010 w 1085850"/>
              <a:gd name="connsiteY9" fmla="*/ 636573 h 1076325"/>
              <a:gd name="connsiteX10" fmla="*/ 1076107 w 1085850"/>
              <a:gd name="connsiteY10" fmla="*/ 545418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5850" h="1076325">
                <a:moveTo>
                  <a:pt x="1076107" y="545418"/>
                </a:moveTo>
                <a:cubicBezTo>
                  <a:pt x="1104873" y="325772"/>
                  <a:pt x="1074202" y="73645"/>
                  <a:pt x="819885" y="21925"/>
                </a:cubicBezTo>
                <a:cubicBezTo>
                  <a:pt x="680724" y="-6365"/>
                  <a:pt x="508798" y="112"/>
                  <a:pt x="394879" y="93362"/>
                </a:cubicBezTo>
                <a:cubicBezTo>
                  <a:pt x="296486" y="173848"/>
                  <a:pt x="237812" y="294911"/>
                  <a:pt x="188949" y="409401"/>
                </a:cubicBezTo>
                <a:cubicBezTo>
                  <a:pt x="131132" y="544942"/>
                  <a:pt x="37977" y="667815"/>
                  <a:pt x="12165" y="815833"/>
                </a:cubicBezTo>
                <a:cubicBezTo>
                  <a:pt x="1782" y="875269"/>
                  <a:pt x="6354" y="939277"/>
                  <a:pt x="36739" y="991284"/>
                </a:cubicBezTo>
                <a:cubicBezTo>
                  <a:pt x="93222" y="1087772"/>
                  <a:pt x="216095" y="1088439"/>
                  <a:pt x="311726" y="1060816"/>
                </a:cubicBezTo>
                <a:cubicBezTo>
                  <a:pt x="404976" y="1033860"/>
                  <a:pt x="499368" y="1009286"/>
                  <a:pt x="596238" y="999856"/>
                </a:cubicBezTo>
                <a:cubicBezTo>
                  <a:pt x="687582" y="990998"/>
                  <a:pt x="775689" y="998713"/>
                  <a:pt x="857889" y="949183"/>
                </a:cubicBezTo>
                <a:cubicBezTo>
                  <a:pt x="972666" y="880127"/>
                  <a:pt x="1032006" y="763732"/>
                  <a:pt x="1060010" y="636573"/>
                </a:cubicBezTo>
                <a:cubicBezTo>
                  <a:pt x="1066392" y="608474"/>
                  <a:pt x="1071821" y="577708"/>
                  <a:pt x="1076107" y="545418"/>
                </a:cubicBezTo>
                <a:close/>
              </a:path>
            </a:pathLst>
          </a:custGeom>
          <a:solidFill>
            <a:srgbClr val="FFF2D9">
              <a:alpha val="8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0" name="任意多边形: 形状 119"/>
          <p:cNvSpPr/>
          <p:nvPr/>
        </p:nvSpPr>
        <p:spPr>
          <a:xfrm>
            <a:off x="10845016" y="4762052"/>
            <a:ext cx="115493" cy="131992"/>
          </a:xfrm>
          <a:custGeom>
            <a:avLst/>
            <a:gdLst>
              <a:gd name="connsiteX0" fmla="*/ 63291 w 93745"/>
              <a:gd name="connsiteY0" fmla="*/ 10880 h 107137"/>
              <a:gd name="connsiteX1" fmla="*/ 29274 w 93745"/>
              <a:gd name="connsiteY1" fmla="*/ 15835 h 107137"/>
              <a:gd name="connsiteX2" fmla="*/ 18561 w 93745"/>
              <a:gd name="connsiteY2" fmla="*/ 30164 h 107137"/>
              <a:gd name="connsiteX3" fmla="*/ 16686 w 93745"/>
              <a:gd name="connsiteY3" fmla="*/ 87885 h 107137"/>
              <a:gd name="connsiteX4" fmla="*/ 64094 w 93745"/>
              <a:gd name="connsiteY4" fmla="*/ 104357 h 107137"/>
              <a:gd name="connsiteX5" fmla="*/ 95030 w 93745"/>
              <a:gd name="connsiteY5" fmla="*/ 64046 h 107137"/>
              <a:gd name="connsiteX6" fmla="*/ 63291 w 93745"/>
              <a:gd name="connsiteY6" fmla="*/ 10880 h 10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745" h="107137">
                <a:moveTo>
                  <a:pt x="63291" y="10880"/>
                </a:moveTo>
                <a:cubicBezTo>
                  <a:pt x="51639" y="9674"/>
                  <a:pt x="38649" y="8737"/>
                  <a:pt x="29274" y="15835"/>
                </a:cubicBezTo>
                <a:cubicBezTo>
                  <a:pt x="24453" y="19450"/>
                  <a:pt x="21239" y="24807"/>
                  <a:pt x="18561" y="30164"/>
                </a:cubicBezTo>
                <a:cubicBezTo>
                  <a:pt x="9588" y="48243"/>
                  <a:pt x="5838" y="70876"/>
                  <a:pt x="16686" y="87885"/>
                </a:cubicBezTo>
                <a:cubicBezTo>
                  <a:pt x="26462" y="103017"/>
                  <a:pt x="46952" y="109848"/>
                  <a:pt x="64094" y="104357"/>
                </a:cubicBezTo>
                <a:cubicBezTo>
                  <a:pt x="81236" y="98866"/>
                  <a:pt x="93825" y="81992"/>
                  <a:pt x="95030" y="64046"/>
                </a:cubicBezTo>
                <a:cubicBezTo>
                  <a:pt x="96369" y="46101"/>
                  <a:pt x="83111" y="14093"/>
                  <a:pt x="63291" y="10880"/>
                </a:cubicBezTo>
              </a:path>
            </a:pathLst>
          </a:custGeom>
          <a:solidFill>
            <a:srgbClr val="FFD46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7" name="任意多边形: 形状 126"/>
          <p:cNvSpPr/>
          <p:nvPr/>
        </p:nvSpPr>
        <p:spPr>
          <a:xfrm>
            <a:off x="10676074" y="5017348"/>
            <a:ext cx="115493" cy="131992"/>
          </a:xfrm>
          <a:custGeom>
            <a:avLst/>
            <a:gdLst>
              <a:gd name="connsiteX0" fmla="*/ 63291 w 93745"/>
              <a:gd name="connsiteY0" fmla="*/ 10879 h 107137"/>
              <a:gd name="connsiteX1" fmla="*/ 29274 w 93745"/>
              <a:gd name="connsiteY1" fmla="*/ 15835 h 107137"/>
              <a:gd name="connsiteX2" fmla="*/ 18560 w 93745"/>
              <a:gd name="connsiteY2" fmla="*/ 30164 h 107137"/>
              <a:gd name="connsiteX3" fmla="*/ 16686 w 93745"/>
              <a:gd name="connsiteY3" fmla="*/ 87884 h 107137"/>
              <a:gd name="connsiteX4" fmla="*/ 64094 w 93745"/>
              <a:gd name="connsiteY4" fmla="*/ 104357 h 107137"/>
              <a:gd name="connsiteX5" fmla="*/ 95030 w 93745"/>
              <a:gd name="connsiteY5" fmla="*/ 64046 h 107137"/>
              <a:gd name="connsiteX6" fmla="*/ 63291 w 93745"/>
              <a:gd name="connsiteY6" fmla="*/ 10879 h 10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745" h="107137">
                <a:moveTo>
                  <a:pt x="63291" y="10879"/>
                </a:moveTo>
                <a:cubicBezTo>
                  <a:pt x="51639" y="9674"/>
                  <a:pt x="38649" y="8737"/>
                  <a:pt x="29274" y="15835"/>
                </a:cubicBezTo>
                <a:cubicBezTo>
                  <a:pt x="24453" y="19450"/>
                  <a:pt x="21239" y="24807"/>
                  <a:pt x="18560" y="30164"/>
                </a:cubicBezTo>
                <a:cubicBezTo>
                  <a:pt x="9588" y="48244"/>
                  <a:pt x="5838" y="70876"/>
                  <a:pt x="16686" y="87884"/>
                </a:cubicBezTo>
                <a:cubicBezTo>
                  <a:pt x="26462" y="103018"/>
                  <a:pt x="46952" y="109848"/>
                  <a:pt x="64094" y="104357"/>
                </a:cubicBezTo>
                <a:cubicBezTo>
                  <a:pt x="81236" y="98866"/>
                  <a:pt x="93825" y="81992"/>
                  <a:pt x="95030" y="64046"/>
                </a:cubicBezTo>
                <a:cubicBezTo>
                  <a:pt x="96369" y="46101"/>
                  <a:pt x="83111" y="14094"/>
                  <a:pt x="63291" y="10879"/>
                </a:cubicBezTo>
              </a:path>
            </a:pathLst>
          </a:custGeom>
          <a:solidFill>
            <a:srgbClr val="C3EAF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9" name="组合 138"/>
          <p:cNvGrpSpPr/>
          <p:nvPr/>
        </p:nvGrpSpPr>
        <p:grpSpPr>
          <a:xfrm>
            <a:off x="332749" y="3683366"/>
            <a:ext cx="596113" cy="891611"/>
            <a:chOff x="-6712140" y="4855187"/>
            <a:chExt cx="596113" cy="891611"/>
          </a:xfrm>
        </p:grpSpPr>
        <p:sp>
          <p:nvSpPr>
            <p:cNvPr id="116" name="任意多边形: 形状 115"/>
            <p:cNvSpPr/>
            <p:nvPr/>
          </p:nvSpPr>
          <p:spPr>
            <a:xfrm>
              <a:off x="-6283987" y="4855187"/>
              <a:ext cx="115493" cy="131992"/>
            </a:xfrm>
            <a:custGeom>
              <a:avLst/>
              <a:gdLst>
                <a:gd name="connsiteX0" fmla="*/ 63291 w 93745"/>
                <a:gd name="connsiteY0" fmla="*/ 10879 h 107137"/>
                <a:gd name="connsiteX1" fmla="*/ 29274 w 93745"/>
                <a:gd name="connsiteY1" fmla="*/ 15834 h 107137"/>
                <a:gd name="connsiteX2" fmla="*/ 18561 w 93745"/>
                <a:gd name="connsiteY2" fmla="*/ 30164 h 107137"/>
                <a:gd name="connsiteX3" fmla="*/ 16686 w 93745"/>
                <a:gd name="connsiteY3" fmla="*/ 87884 h 107137"/>
                <a:gd name="connsiteX4" fmla="*/ 64094 w 93745"/>
                <a:gd name="connsiteY4" fmla="*/ 104357 h 107137"/>
                <a:gd name="connsiteX5" fmla="*/ 95030 w 93745"/>
                <a:gd name="connsiteY5" fmla="*/ 64046 h 107137"/>
                <a:gd name="connsiteX6" fmla="*/ 63291 w 93745"/>
                <a:gd name="connsiteY6" fmla="*/ 10879 h 10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45" h="107137">
                  <a:moveTo>
                    <a:pt x="63291" y="10879"/>
                  </a:moveTo>
                  <a:cubicBezTo>
                    <a:pt x="51639" y="9674"/>
                    <a:pt x="38649" y="8737"/>
                    <a:pt x="29274" y="15834"/>
                  </a:cubicBezTo>
                  <a:cubicBezTo>
                    <a:pt x="24453" y="19450"/>
                    <a:pt x="21239" y="24807"/>
                    <a:pt x="18561" y="30164"/>
                  </a:cubicBezTo>
                  <a:cubicBezTo>
                    <a:pt x="9588" y="48243"/>
                    <a:pt x="5838" y="70876"/>
                    <a:pt x="16686" y="87884"/>
                  </a:cubicBezTo>
                  <a:cubicBezTo>
                    <a:pt x="26462" y="103018"/>
                    <a:pt x="46952" y="109848"/>
                    <a:pt x="64094" y="104357"/>
                  </a:cubicBezTo>
                  <a:cubicBezTo>
                    <a:pt x="81236" y="98866"/>
                    <a:pt x="93825" y="81992"/>
                    <a:pt x="95030" y="64046"/>
                  </a:cubicBezTo>
                  <a:cubicBezTo>
                    <a:pt x="96369" y="46101"/>
                    <a:pt x="83111" y="14093"/>
                    <a:pt x="63291" y="10879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7" name="任意多边形: 形状 116"/>
            <p:cNvSpPr/>
            <p:nvPr/>
          </p:nvSpPr>
          <p:spPr>
            <a:xfrm>
              <a:off x="-6231520" y="5614806"/>
              <a:ext cx="115493" cy="131992"/>
            </a:xfrm>
            <a:custGeom>
              <a:avLst/>
              <a:gdLst>
                <a:gd name="connsiteX0" fmla="*/ 63291 w 93745"/>
                <a:gd name="connsiteY0" fmla="*/ 10879 h 107137"/>
                <a:gd name="connsiteX1" fmla="*/ 29274 w 93745"/>
                <a:gd name="connsiteY1" fmla="*/ 15834 h 107137"/>
                <a:gd name="connsiteX2" fmla="*/ 18561 w 93745"/>
                <a:gd name="connsiteY2" fmla="*/ 30164 h 107137"/>
                <a:gd name="connsiteX3" fmla="*/ 16686 w 93745"/>
                <a:gd name="connsiteY3" fmla="*/ 87884 h 107137"/>
                <a:gd name="connsiteX4" fmla="*/ 64094 w 93745"/>
                <a:gd name="connsiteY4" fmla="*/ 104357 h 107137"/>
                <a:gd name="connsiteX5" fmla="*/ 95030 w 93745"/>
                <a:gd name="connsiteY5" fmla="*/ 64046 h 107137"/>
                <a:gd name="connsiteX6" fmla="*/ 63291 w 93745"/>
                <a:gd name="connsiteY6" fmla="*/ 10879 h 10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45" h="107137">
                  <a:moveTo>
                    <a:pt x="63291" y="10879"/>
                  </a:moveTo>
                  <a:cubicBezTo>
                    <a:pt x="51639" y="9674"/>
                    <a:pt x="38649" y="8737"/>
                    <a:pt x="29274" y="15834"/>
                  </a:cubicBezTo>
                  <a:cubicBezTo>
                    <a:pt x="24453" y="19450"/>
                    <a:pt x="21239" y="24807"/>
                    <a:pt x="18561" y="30164"/>
                  </a:cubicBezTo>
                  <a:cubicBezTo>
                    <a:pt x="9588" y="48243"/>
                    <a:pt x="5838" y="70876"/>
                    <a:pt x="16686" y="87884"/>
                  </a:cubicBezTo>
                  <a:cubicBezTo>
                    <a:pt x="26462" y="103017"/>
                    <a:pt x="46952" y="109847"/>
                    <a:pt x="64094" y="104357"/>
                  </a:cubicBezTo>
                  <a:cubicBezTo>
                    <a:pt x="81236" y="98866"/>
                    <a:pt x="93825" y="81992"/>
                    <a:pt x="95030" y="64046"/>
                  </a:cubicBezTo>
                  <a:cubicBezTo>
                    <a:pt x="96369" y="46100"/>
                    <a:pt x="83111" y="14093"/>
                    <a:pt x="63291" y="10879"/>
                  </a:cubicBezTo>
                </a:path>
              </a:pathLst>
            </a:custGeom>
            <a:solidFill>
              <a:srgbClr val="C3EA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7" name="任意多边形: 形状 136"/>
            <p:cNvSpPr/>
            <p:nvPr/>
          </p:nvSpPr>
          <p:spPr>
            <a:xfrm>
              <a:off x="-6712140" y="5140291"/>
              <a:ext cx="115493" cy="131992"/>
            </a:xfrm>
            <a:custGeom>
              <a:avLst/>
              <a:gdLst>
                <a:gd name="connsiteX0" fmla="*/ 63291 w 93745"/>
                <a:gd name="connsiteY0" fmla="*/ 10879 h 107137"/>
                <a:gd name="connsiteX1" fmla="*/ 29274 w 93745"/>
                <a:gd name="connsiteY1" fmla="*/ 15834 h 107137"/>
                <a:gd name="connsiteX2" fmla="*/ 18561 w 93745"/>
                <a:gd name="connsiteY2" fmla="*/ 30164 h 107137"/>
                <a:gd name="connsiteX3" fmla="*/ 16686 w 93745"/>
                <a:gd name="connsiteY3" fmla="*/ 87884 h 107137"/>
                <a:gd name="connsiteX4" fmla="*/ 64094 w 93745"/>
                <a:gd name="connsiteY4" fmla="*/ 104357 h 107137"/>
                <a:gd name="connsiteX5" fmla="*/ 95030 w 93745"/>
                <a:gd name="connsiteY5" fmla="*/ 64046 h 107137"/>
                <a:gd name="connsiteX6" fmla="*/ 63291 w 93745"/>
                <a:gd name="connsiteY6" fmla="*/ 10879 h 10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45" h="107137">
                  <a:moveTo>
                    <a:pt x="63291" y="10879"/>
                  </a:moveTo>
                  <a:cubicBezTo>
                    <a:pt x="51639" y="9674"/>
                    <a:pt x="38649" y="8737"/>
                    <a:pt x="29274" y="15834"/>
                  </a:cubicBezTo>
                  <a:cubicBezTo>
                    <a:pt x="24453" y="19450"/>
                    <a:pt x="21239" y="24807"/>
                    <a:pt x="18561" y="30164"/>
                  </a:cubicBezTo>
                  <a:cubicBezTo>
                    <a:pt x="9588" y="48244"/>
                    <a:pt x="5838" y="70876"/>
                    <a:pt x="16686" y="87884"/>
                  </a:cubicBezTo>
                  <a:cubicBezTo>
                    <a:pt x="26462" y="103018"/>
                    <a:pt x="46952" y="109847"/>
                    <a:pt x="64094" y="104357"/>
                  </a:cubicBezTo>
                  <a:cubicBezTo>
                    <a:pt x="81236" y="98866"/>
                    <a:pt x="93825" y="81992"/>
                    <a:pt x="95030" y="64046"/>
                  </a:cubicBezTo>
                  <a:cubicBezTo>
                    <a:pt x="96369" y="46101"/>
                    <a:pt x="83111" y="14093"/>
                    <a:pt x="63291" y="10879"/>
                  </a:cubicBezTo>
                </a:path>
              </a:pathLst>
            </a:custGeom>
            <a:solidFill>
              <a:srgbClr val="F4BD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47" name="组合 246"/>
          <p:cNvGrpSpPr/>
          <p:nvPr/>
        </p:nvGrpSpPr>
        <p:grpSpPr>
          <a:xfrm>
            <a:off x="9208961" y="921341"/>
            <a:ext cx="1671944" cy="1751672"/>
            <a:chOff x="9239050" y="1009051"/>
            <a:chExt cx="1671944" cy="1751672"/>
          </a:xfrm>
        </p:grpSpPr>
        <p:sp>
          <p:nvSpPr>
            <p:cNvPr id="121" name="任意多边形: 形状 120"/>
            <p:cNvSpPr/>
            <p:nvPr/>
          </p:nvSpPr>
          <p:spPr>
            <a:xfrm>
              <a:off x="10795501" y="2294549"/>
              <a:ext cx="115493" cy="131992"/>
            </a:xfrm>
            <a:custGeom>
              <a:avLst/>
              <a:gdLst>
                <a:gd name="connsiteX0" fmla="*/ 63291 w 93745"/>
                <a:gd name="connsiteY0" fmla="*/ 10880 h 107137"/>
                <a:gd name="connsiteX1" fmla="*/ 29274 w 93745"/>
                <a:gd name="connsiteY1" fmla="*/ 15835 h 107137"/>
                <a:gd name="connsiteX2" fmla="*/ 18561 w 93745"/>
                <a:gd name="connsiteY2" fmla="*/ 30164 h 107137"/>
                <a:gd name="connsiteX3" fmla="*/ 16686 w 93745"/>
                <a:gd name="connsiteY3" fmla="*/ 87885 h 107137"/>
                <a:gd name="connsiteX4" fmla="*/ 64094 w 93745"/>
                <a:gd name="connsiteY4" fmla="*/ 104357 h 107137"/>
                <a:gd name="connsiteX5" fmla="*/ 95030 w 93745"/>
                <a:gd name="connsiteY5" fmla="*/ 64046 h 107137"/>
                <a:gd name="connsiteX6" fmla="*/ 63291 w 93745"/>
                <a:gd name="connsiteY6" fmla="*/ 10880 h 10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45" h="107137">
                  <a:moveTo>
                    <a:pt x="63291" y="10880"/>
                  </a:moveTo>
                  <a:cubicBezTo>
                    <a:pt x="51639" y="9674"/>
                    <a:pt x="38649" y="8737"/>
                    <a:pt x="29274" y="15835"/>
                  </a:cubicBezTo>
                  <a:cubicBezTo>
                    <a:pt x="24453" y="19450"/>
                    <a:pt x="21239" y="24807"/>
                    <a:pt x="18561" y="30164"/>
                  </a:cubicBezTo>
                  <a:cubicBezTo>
                    <a:pt x="9588" y="48243"/>
                    <a:pt x="5838" y="70876"/>
                    <a:pt x="16686" y="87885"/>
                  </a:cubicBezTo>
                  <a:cubicBezTo>
                    <a:pt x="26328" y="103017"/>
                    <a:pt x="46952" y="109848"/>
                    <a:pt x="64094" y="104357"/>
                  </a:cubicBezTo>
                  <a:cubicBezTo>
                    <a:pt x="81236" y="98866"/>
                    <a:pt x="93825" y="81992"/>
                    <a:pt x="95030" y="64046"/>
                  </a:cubicBezTo>
                  <a:cubicBezTo>
                    <a:pt x="96235" y="46101"/>
                    <a:pt x="83111" y="14093"/>
                    <a:pt x="63291" y="1088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5" name="任意多边形: 形状 124"/>
            <p:cNvSpPr/>
            <p:nvPr/>
          </p:nvSpPr>
          <p:spPr>
            <a:xfrm>
              <a:off x="9875075" y="1074485"/>
              <a:ext cx="115493" cy="131992"/>
            </a:xfrm>
            <a:custGeom>
              <a:avLst/>
              <a:gdLst>
                <a:gd name="connsiteX0" fmla="*/ 63290 w 93745"/>
                <a:gd name="connsiteY0" fmla="*/ 10879 h 107137"/>
                <a:gd name="connsiteX1" fmla="*/ 29274 w 93745"/>
                <a:gd name="connsiteY1" fmla="*/ 15835 h 107137"/>
                <a:gd name="connsiteX2" fmla="*/ 18560 w 93745"/>
                <a:gd name="connsiteY2" fmla="*/ 30164 h 107137"/>
                <a:gd name="connsiteX3" fmla="*/ 16686 w 93745"/>
                <a:gd name="connsiteY3" fmla="*/ 87884 h 107137"/>
                <a:gd name="connsiteX4" fmla="*/ 64094 w 93745"/>
                <a:gd name="connsiteY4" fmla="*/ 104357 h 107137"/>
                <a:gd name="connsiteX5" fmla="*/ 95030 w 93745"/>
                <a:gd name="connsiteY5" fmla="*/ 64046 h 107137"/>
                <a:gd name="connsiteX6" fmla="*/ 63290 w 93745"/>
                <a:gd name="connsiteY6" fmla="*/ 10879 h 10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45" h="107137">
                  <a:moveTo>
                    <a:pt x="63290" y="10879"/>
                  </a:moveTo>
                  <a:cubicBezTo>
                    <a:pt x="51639" y="9674"/>
                    <a:pt x="38649" y="8737"/>
                    <a:pt x="29274" y="15835"/>
                  </a:cubicBezTo>
                  <a:cubicBezTo>
                    <a:pt x="24453" y="19450"/>
                    <a:pt x="21239" y="24807"/>
                    <a:pt x="18560" y="30164"/>
                  </a:cubicBezTo>
                  <a:cubicBezTo>
                    <a:pt x="9588" y="48244"/>
                    <a:pt x="5838" y="70876"/>
                    <a:pt x="16686" y="87884"/>
                  </a:cubicBezTo>
                  <a:cubicBezTo>
                    <a:pt x="26328" y="103018"/>
                    <a:pt x="46952" y="109848"/>
                    <a:pt x="64094" y="104357"/>
                  </a:cubicBezTo>
                  <a:cubicBezTo>
                    <a:pt x="81236" y="98866"/>
                    <a:pt x="93825" y="81992"/>
                    <a:pt x="95030" y="64046"/>
                  </a:cubicBezTo>
                  <a:cubicBezTo>
                    <a:pt x="96369" y="46101"/>
                    <a:pt x="83111" y="14094"/>
                    <a:pt x="63290" y="10879"/>
                  </a:cubicBezTo>
                </a:path>
              </a:pathLst>
            </a:custGeom>
            <a:solidFill>
              <a:srgbClr val="C3EA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3" name="任意多边形: 形状 122"/>
            <p:cNvSpPr/>
            <p:nvPr/>
          </p:nvSpPr>
          <p:spPr>
            <a:xfrm rot="4540953">
              <a:off x="9247299" y="1000802"/>
              <a:ext cx="115493" cy="131992"/>
            </a:xfrm>
            <a:custGeom>
              <a:avLst/>
              <a:gdLst>
                <a:gd name="connsiteX0" fmla="*/ 63291 w 93745"/>
                <a:gd name="connsiteY0" fmla="*/ 10879 h 107137"/>
                <a:gd name="connsiteX1" fmla="*/ 29274 w 93745"/>
                <a:gd name="connsiteY1" fmla="*/ 15834 h 107137"/>
                <a:gd name="connsiteX2" fmla="*/ 18561 w 93745"/>
                <a:gd name="connsiteY2" fmla="*/ 30164 h 107137"/>
                <a:gd name="connsiteX3" fmla="*/ 16686 w 93745"/>
                <a:gd name="connsiteY3" fmla="*/ 87884 h 107137"/>
                <a:gd name="connsiteX4" fmla="*/ 64094 w 93745"/>
                <a:gd name="connsiteY4" fmla="*/ 104357 h 107137"/>
                <a:gd name="connsiteX5" fmla="*/ 95030 w 93745"/>
                <a:gd name="connsiteY5" fmla="*/ 64046 h 107137"/>
                <a:gd name="connsiteX6" fmla="*/ 63291 w 93745"/>
                <a:gd name="connsiteY6" fmla="*/ 10879 h 10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45" h="107137">
                  <a:moveTo>
                    <a:pt x="63291" y="10879"/>
                  </a:moveTo>
                  <a:cubicBezTo>
                    <a:pt x="51640" y="9674"/>
                    <a:pt x="38649" y="8737"/>
                    <a:pt x="29274" y="15834"/>
                  </a:cubicBezTo>
                  <a:cubicBezTo>
                    <a:pt x="24453" y="19450"/>
                    <a:pt x="21239" y="24807"/>
                    <a:pt x="18561" y="30164"/>
                  </a:cubicBezTo>
                  <a:cubicBezTo>
                    <a:pt x="9588" y="48243"/>
                    <a:pt x="5838" y="70876"/>
                    <a:pt x="16686" y="87884"/>
                  </a:cubicBezTo>
                  <a:cubicBezTo>
                    <a:pt x="26328" y="103018"/>
                    <a:pt x="46952" y="109848"/>
                    <a:pt x="64094" y="104357"/>
                  </a:cubicBezTo>
                  <a:cubicBezTo>
                    <a:pt x="81236" y="98866"/>
                    <a:pt x="93825" y="81992"/>
                    <a:pt x="95030" y="64046"/>
                  </a:cubicBezTo>
                  <a:cubicBezTo>
                    <a:pt x="96235" y="46101"/>
                    <a:pt x="83111" y="14093"/>
                    <a:pt x="63291" y="10879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6" name="任意多边形: 形状 135"/>
            <p:cNvSpPr/>
            <p:nvPr/>
          </p:nvSpPr>
          <p:spPr>
            <a:xfrm>
              <a:off x="10520441" y="2628731"/>
              <a:ext cx="115493" cy="131992"/>
            </a:xfrm>
            <a:custGeom>
              <a:avLst/>
              <a:gdLst>
                <a:gd name="connsiteX0" fmla="*/ 63291 w 93745"/>
                <a:gd name="connsiteY0" fmla="*/ 10879 h 107137"/>
                <a:gd name="connsiteX1" fmla="*/ 29274 w 93745"/>
                <a:gd name="connsiteY1" fmla="*/ 15834 h 107137"/>
                <a:gd name="connsiteX2" fmla="*/ 18561 w 93745"/>
                <a:gd name="connsiteY2" fmla="*/ 30164 h 107137"/>
                <a:gd name="connsiteX3" fmla="*/ 16686 w 93745"/>
                <a:gd name="connsiteY3" fmla="*/ 87884 h 107137"/>
                <a:gd name="connsiteX4" fmla="*/ 64094 w 93745"/>
                <a:gd name="connsiteY4" fmla="*/ 104357 h 107137"/>
                <a:gd name="connsiteX5" fmla="*/ 95030 w 93745"/>
                <a:gd name="connsiteY5" fmla="*/ 64046 h 107137"/>
                <a:gd name="connsiteX6" fmla="*/ 63291 w 93745"/>
                <a:gd name="connsiteY6" fmla="*/ 10879 h 10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45" h="107137">
                  <a:moveTo>
                    <a:pt x="63291" y="10879"/>
                  </a:moveTo>
                  <a:cubicBezTo>
                    <a:pt x="51639" y="9674"/>
                    <a:pt x="38649" y="8737"/>
                    <a:pt x="29274" y="15834"/>
                  </a:cubicBezTo>
                  <a:cubicBezTo>
                    <a:pt x="24453" y="19450"/>
                    <a:pt x="21239" y="24807"/>
                    <a:pt x="18561" y="30164"/>
                  </a:cubicBezTo>
                  <a:cubicBezTo>
                    <a:pt x="9588" y="48244"/>
                    <a:pt x="5838" y="70876"/>
                    <a:pt x="16686" y="87884"/>
                  </a:cubicBezTo>
                  <a:cubicBezTo>
                    <a:pt x="26462" y="103018"/>
                    <a:pt x="46952" y="109848"/>
                    <a:pt x="64094" y="104357"/>
                  </a:cubicBezTo>
                  <a:cubicBezTo>
                    <a:pt x="81236" y="98866"/>
                    <a:pt x="93825" y="81992"/>
                    <a:pt x="95030" y="64046"/>
                  </a:cubicBezTo>
                  <a:cubicBezTo>
                    <a:pt x="96369" y="46101"/>
                    <a:pt x="83111" y="14093"/>
                    <a:pt x="63291" y="10879"/>
                  </a:cubicBezTo>
                </a:path>
              </a:pathLst>
            </a:custGeom>
            <a:solidFill>
              <a:srgbClr val="F4BD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2" name="任意多边形: 形状 151"/>
            <p:cNvSpPr/>
            <p:nvPr/>
          </p:nvSpPr>
          <p:spPr>
            <a:xfrm rot="8302365">
              <a:off x="9965470" y="1315575"/>
              <a:ext cx="629533" cy="791993"/>
            </a:xfrm>
            <a:custGeom>
              <a:avLst/>
              <a:gdLst>
                <a:gd name="connsiteX0" fmla="*/ 385630 w 725300"/>
                <a:gd name="connsiteY0" fmla="*/ 26824 h 912475"/>
                <a:gd name="connsiteX1" fmla="*/ 56906 w 725300"/>
                <a:gd name="connsiteY1" fmla="*/ 169311 h 912475"/>
                <a:gd name="connsiteX2" fmla="*/ 205475 w 725300"/>
                <a:gd name="connsiteY2" fmla="*/ 801259 h 912475"/>
                <a:gd name="connsiteX3" fmla="*/ 317312 w 725300"/>
                <a:gd name="connsiteY3" fmla="*/ 865132 h 912475"/>
                <a:gd name="connsiteX4" fmla="*/ 590352 w 725300"/>
                <a:gd name="connsiteY4" fmla="*/ 888762 h 912475"/>
                <a:gd name="connsiteX5" fmla="*/ 722778 w 725300"/>
                <a:gd name="connsiteY5" fmla="*/ 632100 h 912475"/>
                <a:gd name="connsiteX6" fmla="*/ 484599 w 725300"/>
                <a:gd name="connsiteY6" fmla="*/ 76192 h 912475"/>
                <a:gd name="connsiteX7" fmla="*/ 385630 w 725300"/>
                <a:gd name="connsiteY7" fmla="*/ 26824 h 91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5300" h="912475">
                  <a:moveTo>
                    <a:pt x="385630" y="26824"/>
                  </a:moveTo>
                  <a:cubicBezTo>
                    <a:pt x="260457" y="-5697"/>
                    <a:pt x="112823" y="48584"/>
                    <a:pt x="56906" y="169311"/>
                  </a:cubicBezTo>
                  <a:cubicBezTo>
                    <a:pt x="-33407" y="364206"/>
                    <a:pt x="38188" y="666493"/>
                    <a:pt x="205475" y="801259"/>
                  </a:cubicBezTo>
                  <a:cubicBezTo>
                    <a:pt x="238933" y="828165"/>
                    <a:pt x="277771" y="847818"/>
                    <a:pt x="317312" y="865132"/>
                  </a:cubicBezTo>
                  <a:cubicBezTo>
                    <a:pt x="403646" y="902801"/>
                    <a:pt x="504954" y="928771"/>
                    <a:pt x="590352" y="888762"/>
                  </a:cubicBezTo>
                  <a:cubicBezTo>
                    <a:pt x="682770" y="845244"/>
                    <a:pt x="727224" y="734110"/>
                    <a:pt x="722778" y="632100"/>
                  </a:cubicBezTo>
                  <a:cubicBezTo>
                    <a:pt x="715993" y="480956"/>
                    <a:pt x="608134" y="176564"/>
                    <a:pt x="484599" y="76192"/>
                  </a:cubicBezTo>
                  <a:cubicBezTo>
                    <a:pt x="455119" y="52561"/>
                    <a:pt x="421194" y="36183"/>
                    <a:pt x="385630" y="26824"/>
                  </a:cubicBezTo>
                  <a:close/>
                </a:path>
              </a:pathLst>
            </a:custGeom>
            <a:solidFill>
              <a:srgbClr val="FFBD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49" name="组合 248"/>
          <p:cNvGrpSpPr/>
          <p:nvPr/>
        </p:nvGrpSpPr>
        <p:grpSpPr>
          <a:xfrm>
            <a:off x="1838787" y="4778691"/>
            <a:ext cx="1169069" cy="1343434"/>
            <a:chOff x="2015596" y="4896157"/>
            <a:chExt cx="1169069" cy="1343434"/>
          </a:xfrm>
        </p:grpSpPr>
        <p:sp>
          <p:nvSpPr>
            <p:cNvPr id="153" name="任意多边形: 形状 152"/>
            <p:cNvSpPr/>
            <p:nvPr/>
          </p:nvSpPr>
          <p:spPr>
            <a:xfrm rot="14059330">
              <a:off x="2432504" y="5487429"/>
              <a:ext cx="851130" cy="653193"/>
            </a:xfrm>
            <a:custGeom>
              <a:avLst/>
              <a:gdLst>
                <a:gd name="connsiteX0" fmla="*/ 404838 w 1006062"/>
                <a:gd name="connsiteY0" fmla="*/ 38925 h 772094"/>
                <a:gd name="connsiteX1" fmla="*/ 55290 w 1006062"/>
                <a:gd name="connsiteY1" fmla="*/ 286697 h 772094"/>
                <a:gd name="connsiteX2" fmla="*/ 125714 w 1006062"/>
                <a:gd name="connsiteY2" fmla="*/ 663620 h 772094"/>
                <a:gd name="connsiteX3" fmla="*/ 213218 w 1006062"/>
                <a:gd name="connsiteY3" fmla="*/ 717433 h 772094"/>
                <a:gd name="connsiteX4" fmla="*/ 904360 w 1006062"/>
                <a:gd name="connsiteY4" fmla="*/ 560674 h 772094"/>
                <a:gd name="connsiteX5" fmla="*/ 948346 w 1006062"/>
                <a:gd name="connsiteY5" fmla="*/ 501012 h 772094"/>
                <a:gd name="connsiteX6" fmla="*/ 989992 w 1006062"/>
                <a:gd name="connsiteY6" fmla="*/ 300970 h 772094"/>
                <a:gd name="connsiteX7" fmla="*/ 404838 w 1006062"/>
                <a:gd name="connsiteY7" fmla="*/ 38925 h 77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6062" h="772094">
                  <a:moveTo>
                    <a:pt x="404838" y="38925"/>
                  </a:moveTo>
                  <a:cubicBezTo>
                    <a:pt x="253461" y="78700"/>
                    <a:pt x="116122" y="166906"/>
                    <a:pt x="55290" y="286697"/>
                  </a:cubicBezTo>
                  <a:cubicBezTo>
                    <a:pt x="-11391" y="417720"/>
                    <a:pt x="9198" y="569799"/>
                    <a:pt x="125714" y="663620"/>
                  </a:cubicBezTo>
                  <a:cubicBezTo>
                    <a:pt x="151451" y="684210"/>
                    <a:pt x="180931" y="702225"/>
                    <a:pt x="213218" y="717433"/>
                  </a:cubicBezTo>
                  <a:cubicBezTo>
                    <a:pt x="450930" y="829738"/>
                    <a:pt x="732627" y="759547"/>
                    <a:pt x="904360" y="560674"/>
                  </a:cubicBezTo>
                  <a:cubicBezTo>
                    <a:pt x="920504" y="541957"/>
                    <a:pt x="935478" y="522069"/>
                    <a:pt x="948346" y="501012"/>
                  </a:cubicBezTo>
                  <a:cubicBezTo>
                    <a:pt x="984845" y="441584"/>
                    <a:pt x="1004966" y="369288"/>
                    <a:pt x="989992" y="300970"/>
                  </a:cubicBezTo>
                  <a:cubicBezTo>
                    <a:pt x="931968" y="36118"/>
                    <a:pt x="630149" y="-20268"/>
                    <a:pt x="404838" y="38925"/>
                  </a:cubicBezTo>
                  <a:close/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55" name="组合 154"/>
            <p:cNvGrpSpPr/>
            <p:nvPr/>
          </p:nvGrpSpPr>
          <p:grpSpPr>
            <a:xfrm rot="4500000">
              <a:off x="1833960" y="5077793"/>
              <a:ext cx="522810" cy="159538"/>
              <a:chOff x="2075135" y="5128223"/>
              <a:chExt cx="522810" cy="159538"/>
            </a:xfrm>
          </p:grpSpPr>
          <p:sp>
            <p:nvSpPr>
              <p:cNvPr id="118" name="任意多边形: 形状 117"/>
              <p:cNvSpPr/>
              <p:nvPr/>
            </p:nvSpPr>
            <p:spPr>
              <a:xfrm>
                <a:off x="2482452" y="5128223"/>
                <a:ext cx="115493" cy="131992"/>
              </a:xfrm>
              <a:custGeom>
                <a:avLst/>
                <a:gdLst>
                  <a:gd name="connsiteX0" fmla="*/ 63291 w 93745"/>
                  <a:gd name="connsiteY0" fmla="*/ 10879 h 107137"/>
                  <a:gd name="connsiteX1" fmla="*/ 29274 w 93745"/>
                  <a:gd name="connsiteY1" fmla="*/ 15834 h 107137"/>
                  <a:gd name="connsiteX2" fmla="*/ 18561 w 93745"/>
                  <a:gd name="connsiteY2" fmla="*/ 30164 h 107137"/>
                  <a:gd name="connsiteX3" fmla="*/ 16686 w 93745"/>
                  <a:gd name="connsiteY3" fmla="*/ 87884 h 107137"/>
                  <a:gd name="connsiteX4" fmla="*/ 64094 w 93745"/>
                  <a:gd name="connsiteY4" fmla="*/ 104357 h 107137"/>
                  <a:gd name="connsiteX5" fmla="*/ 95030 w 93745"/>
                  <a:gd name="connsiteY5" fmla="*/ 64046 h 107137"/>
                  <a:gd name="connsiteX6" fmla="*/ 63291 w 93745"/>
                  <a:gd name="connsiteY6" fmla="*/ 10879 h 107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745" h="107137">
                    <a:moveTo>
                      <a:pt x="63291" y="10879"/>
                    </a:moveTo>
                    <a:cubicBezTo>
                      <a:pt x="51639" y="9674"/>
                      <a:pt x="38649" y="8737"/>
                      <a:pt x="29274" y="15834"/>
                    </a:cubicBezTo>
                    <a:cubicBezTo>
                      <a:pt x="24453" y="19450"/>
                      <a:pt x="21239" y="24807"/>
                      <a:pt x="18561" y="30164"/>
                    </a:cubicBezTo>
                    <a:cubicBezTo>
                      <a:pt x="9588" y="48244"/>
                      <a:pt x="5838" y="70876"/>
                      <a:pt x="16686" y="87884"/>
                    </a:cubicBezTo>
                    <a:cubicBezTo>
                      <a:pt x="26328" y="103018"/>
                      <a:pt x="46952" y="109847"/>
                      <a:pt x="64094" y="104357"/>
                    </a:cubicBezTo>
                    <a:cubicBezTo>
                      <a:pt x="81236" y="98866"/>
                      <a:pt x="93825" y="81992"/>
                      <a:pt x="95030" y="64046"/>
                    </a:cubicBezTo>
                    <a:cubicBezTo>
                      <a:pt x="96369" y="46101"/>
                      <a:pt x="83111" y="14093"/>
                      <a:pt x="63291" y="10879"/>
                    </a:cubicBezTo>
                  </a:path>
                </a:pathLst>
              </a:custGeom>
              <a:solidFill>
                <a:srgbClr val="C3EAF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>
                <a:off x="2075135" y="5155769"/>
                <a:ext cx="115493" cy="131992"/>
              </a:xfrm>
              <a:custGeom>
                <a:avLst/>
                <a:gdLst>
                  <a:gd name="connsiteX0" fmla="*/ 63291 w 93745"/>
                  <a:gd name="connsiteY0" fmla="*/ 10879 h 107137"/>
                  <a:gd name="connsiteX1" fmla="*/ 29274 w 93745"/>
                  <a:gd name="connsiteY1" fmla="*/ 15835 h 107137"/>
                  <a:gd name="connsiteX2" fmla="*/ 18561 w 93745"/>
                  <a:gd name="connsiteY2" fmla="*/ 30164 h 107137"/>
                  <a:gd name="connsiteX3" fmla="*/ 16686 w 93745"/>
                  <a:gd name="connsiteY3" fmla="*/ 87884 h 107137"/>
                  <a:gd name="connsiteX4" fmla="*/ 64094 w 93745"/>
                  <a:gd name="connsiteY4" fmla="*/ 104357 h 107137"/>
                  <a:gd name="connsiteX5" fmla="*/ 95030 w 93745"/>
                  <a:gd name="connsiteY5" fmla="*/ 64046 h 107137"/>
                  <a:gd name="connsiteX6" fmla="*/ 63291 w 93745"/>
                  <a:gd name="connsiteY6" fmla="*/ 10879 h 107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745" h="107137">
                    <a:moveTo>
                      <a:pt x="63291" y="10879"/>
                    </a:moveTo>
                    <a:cubicBezTo>
                      <a:pt x="51639" y="9674"/>
                      <a:pt x="38649" y="8737"/>
                      <a:pt x="29274" y="15835"/>
                    </a:cubicBezTo>
                    <a:cubicBezTo>
                      <a:pt x="24453" y="19450"/>
                      <a:pt x="21239" y="24807"/>
                      <a:pt x="18561" y="30164"/>
                    </a:cubicBezTo>
                    <a:cubicBezTo>
                      <a:pt x="9588" y="48244"/>
                      <a:pt x="5838" y="70876"/>
                      <a:pt x="16686" y="87884"/>
                    </a:cubicBezTo>
                    <a:cubicBezTo>
                      <a:pt x="26462" y="103018"/>
                      <a:pt x="46952" y="109848"/>
                      <a:pt x="64094" y="104357"/>
                    </a:cubicBezTo>
                    <a:cubicBezTo>
                      <a:pt x="81236" y="98866"/>
                      <a:pt x="93825" y="81992"/>
                      <a:pt x="95030" y="64046"/>
                    </a:cubicBezTo>
                    <a:cubicBezTo>
                      <a:pt x="96369" y="46101"/>
                      <a:pt x="83111" y="14094"/>
                      <a:pt x="63291" y="10879"/>
                    </a:cubicBezTo>
                  </a:path>
                </a:pathLst>
              </a:custGeom>
              <a:solidFill>
                <a:srgbClr val="F4BDB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157" name="任意多边形: 形状 156"/>
          <p:cNvSpPr/>
          <p:nvPr/>
        </p:nvSpPr>
        <p:spPr>
          <a:xfrm>
            <a:off x="11191971" y="4981623"/>
            <a:ext cx="115493" cy="131992"/>
          </a:xfrm>
          <a:custGeom>
            <a:avLst/>
            <a:gdLst>
              <a:gd name="connsiteX0" fmla="*/ 63291 w 93745"/>
              <a:gd name="connsiteY0" fmla="*/ 10879 h 107137"/>
              <a:gd name="connsiteX1" fmla="*/ 29274 w 93745"/>
              <a:gd name="connsiteY1" fmla="*/ 15834 h 107137"/>
              <a:gd name="connsiteX2" fmla="*/ 18561 w 93745"/>
              <a:gd name="connsiteY2" fmla="*/ 30164 h 107137"/>
              <a:gd name="connsiteX3" fmla="*/ 16686 w 93745"/>
              <a:gd name="connsiteY3" fmla="*/ 87884 h 107137"/>
              <a:gd name="connsiteX4" fmla="*/ 64094 w 93745"/>
              <a:gd name="connsiteY4" fmla="*/ 104357 h 107137"/>
              <a:gd name="connsiteX5" fmla="*/ 95030 w 93745"/>
              <a:gd name="connsiteY5" fmla="*/ 64046 h 107137"/>
              <a:gd name="connsiteX6" fmla="*/ 63291 w 93745"/>
              <a:gd name="connsiteY6" fmla="*/ 10879 h 10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745" h="107137">
                <a:moveTo>
                  <a:pt x="63291" y="10879"/>
                </a:moveTo>
                <a:cubicBezTo>
                  <a:pt x="51639" y="9674"/>
                  <a:pt x="38649" y="8737"/>
                  <a:pt x="29274" y="15834"/>
                </a:cubicBezTo>
                <a:cubicBezTo>
                  <a:pt x="24453" y="19450"/>
                  <a:pt x="21239" y="24807"/>
                  <a:pt x="18561" y="30164"/>
                </a:cubicBezTo>
                <a:cubicBezTo>
                  <a:pt x="9588" y="48244"/>
                  <a:pt x="5838" y="70876"/>
                  <a:pt x="16686" y="87884"/>
                </a:cubicBezTo>
                <a:cubicBezTo>
                  <a:pt x="26462" y="103018"/>
                  <a:pt x="46952" y="109847"/>
                  <a:pt x="64094" y="104357"/>
                </a:cubicBezTo>
                <a:cubicBezTo>
                  <a:pt x="81236" y="98866"/>
                  <a:pt x="93825" y="81992"/>
                  <a:pt x="95030" y="64046"/>
                </a:cubicBezTo>
                <a:cubicBezTo>
                  <a:pt x="96369" y="46101"/>
                  <a:pt x="83111" y="14093"/>
                  <a:pt x="63291" y="10879"/>
                </a:cubicBezTo>
              </a:path>
            </a:pathLst>
          </a:custGeom>
          <a:solidFill>
            <a:srgbClr val="F4BDB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1" name="任意多边形: 形状 160"/>
          <p:cNvSpPr/>
          <p:nvPr/>
        </p:nvSpPr>
        <p:spPr>
          <a:xfrm rot="20067320">
            <a:off x="9787009" y="5006378"/>
            <a:ext cx="644608" cy="494161"/>
          </a:xfrm>
          <a:custGeom>
            <a:avLst/>
            <a:gdLst>
              <a:gd name="connsiteX0" fmla="*/ 404838 w 1006062"/>
              <a:gd name="connsiteY0" fmla="*/ 38925 h 772094"/>
              <a:gd name="connsiteX1" fmla="*/ 55290 w 1006062"/>
              <a:gd name="connsiteY1" fmla="*/ 286697 h 772094"/>
              <a:gd name="connsiteX2" fmla="*/ 125714 w 1006062"/>
              <a:gd name="connsiteY2" fmla="*/ 663620 h 772094"/>
              <a:gd name="connsiteX3" fmla="*/ 213218 w 1006062"/>
              <a:gd name="connsiteY3" fmla="*/ 717433 h 772094"/>
              <a:gd name="connsiteX4" fmla="*/ 904360 w 1006062"/>
              <a:gd name="connsiteY4" fmla="*/ 560674 h 772094"/>
              <a:gd name="connsiteX5" fmla="*/ 948346 w 1006062"/>
              <a:gd name="connsiteY5" fmla="*/ 501012 h 772094"/>
              <a:gd name="connsiteX6" fmla="*/ 989992 w 1006062"/>
              <a:gd name="connsiteY6" fmla="*/ 300970 h 772094"/>
              <a:gd name="connsiteX7" fmla="*/ 404838 w 1006062"/>
              <a:gd name="connsiteY7" fmla="*/ 38925 h 77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6062" h="772094">
                <a:moveTo>
                  <a:pt x="404838" y="38925"/>
                </a:moveTo>
                <a:cubicBezTo>
                  <a:pt x="253461" y="78700"/>
                  <a:pt x="116122" y="166906"/>
                  <a:pt x="55290" y="286697"/>
                </a:cubicBezTo>
                <a:cubicBezTo>
                  <a:pt x="-11391" y="417720"/>
                  <a:pt x="9198" y="569799"/>
                  <a:pt x="125714" y="663620"/>
                </a:cubicBezTo>
                <a:cubicBezTo>
                  <a:pt x="151451" y="684210"/>
                  <a:pt x="180931" y="702225"/>
                  <a:pt x="213218" y="717433"/>
                </a:cubicBezTo>
                <a:cubicBezTo>
                  <a:pt x="450930" y="829738"/>
                  <a:pt x="732627" y="759547"/>
                  <a:pt x="904360" y="560674"/>
                </a:cubicBezTo>
                <a:cubicBezTo>
                  <a:pt x="920504" y="541957"/>
                  <a:pt x="935478" y="522069"/>
                  <a:pt x="948346" y="501012"/>
                </a:cubicBezTo>
                <a:cubicBezTo>
                  <a:pt x="984845" y="441584"/>
                  <a:pt x="1004966" y="369288"/>
                  <a:pt x="989992" y="300970"/>
                </a:cubicBezTo>
                <a:cubicBezTo>
                  <a:pt x="931968" y="36118"/>
                  <a:pt x="630149" y="-20268"/>
                  <a:pt x="404838" y="38925"/>
                </a:cubicBezTo>
                <a:close/>
              </a:path>
            </a:pathLst>
          </a:custGeom>
          <a:solidFill>
            <a:srgbClr val="C3EAF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46" name="组合 245"/>
          <p:cNvGrpSpPr/>
          <p:nvPr/>
        </p:nvGrpSpPr>
        <p:grpSpPr>
          <a:xfrm>
            <a:off x="1778920" y="790025"/>
            <a:ext cx="939187" cy="1264671"/>
            <a:chOff x="1778920" y="790025"/>
            <a:chExt cx="939187" cy="1264671"/>
          </a:xfrm>
        </p:grpSpPr>
        <p:grpSp>
          <p:nvGrpSpPr>
            <p:cNvPr id="140" name="组合 139"/>
            <p:cNvGrpSpPr/>
            <p:nvPr/>
          </p:nvGrpSpPr>
          <p:grpSpPr>
            <a:xfrm rot="1794214">
              <a:off x="2550146" y="790025"/>
              <a:ext cx="167961" cy="553545"/>
              <a:chOff x="-6442215" y="819014"/>
              <a:chExt cx="167961" cy="553545"/>
            </a:xfrm>
          </p:grpSpPr>
          <p:sp>
            <p:nvSpPr>
              <p:cNvPr id="115" name="任意多边形: 形状 114"/>
              <p:cNvSpPr/>
              <p:nvPr/>
            </p:nvSpPr>
            <p:spPr>
              <a:xfrm>
                <a:off x="-6389747" y="819014"/>
                <a:ext cx="115493" cy="131992"/>
              </a:xfrm>
              <a:custGeom>
                <a:avLst/>
                <a:gdLst>
                  <a:gd name="connsiteX0" fmla="*/ 63291 w 93745"/>
                  <a:gd name="connsiteY0" fmla="*/ 10879 h 107137"/>
                  <a:gd name="connsiteX1" fmla="*/ 29274 w 93745"/>
                  <a:gd name="connsiteY1" fmla="*/ 15834 h 107137"/>
                  <a:gd name="connsiteX2" fmla="*/ 18561 w 93745"/>
                  <a:gd name="connsiteY2" fmla="*/ 30164 h 107137"/>
                  <a:gd name="connsiteX3" fmla="*/ 16686 w 93745"/>
                  <a:gd name="connsiteY3" fmla="*/ 87884 h 107137"/>
                  <a:gd name="connsiteX4" fmla="*/ 64094 w 93745"/>
                  <a:gd name="connsiteY4" fmla="*/ 104357 h 107137"/>
                  <a:gd name="connsiteX5" fmla="*/ 95030 w 93745"/>
                  <a:gd name="connsiteY5" fmla="*/ 64046 h 107137"/>
                  <a:gd name="connsiteX6" fmla="*/ 63291 w 93745"/>
                  <a:gd name="connsiteY6" fmla="*/ 10879 h 107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745" h="107137">
                    <a:moveTo>
                      <a:pt x="63291" y="10879"/>
                    </a:moveTo>
                    <a:cubicBezTo>
                      <a:pt x="51639" y="9674"/>
                      <a:pt x="38649" y="8737"/>
                      <a:pt x="29274" y="15834"/>
                    </a:cubicBezTo>
                    <a:cubicBezTo>
                      <a:pt x="24453" y="19450"/>
                      <a:pt x="21239" y="24807"/>
                      <a:pt x="18561" y="30164"/>
                    </a:cubicBezTo>
                    <a:cubicBezTo>
                      <a:pt x="9588" y="48244"/>
                      <a:pt x="5838" y="70876"/>
                      <a:pt x="16686" y="87884"/>
                    </a:cubicBezTo>
                    <a:cubicBezTo>
                      <a:pt x="26462" y="103018"/>
                      <a:pt x="46952" y="109848"/>
                      <a:pt x="64094" y="104357"/>
                    </a:cubicBezTo>
                    <a:cubicBezTo>
                      <a:pt x="81236" y="98866"/>
                      <a:pt x="93825" y="81992"/>
                      <a:pt x="95030" y="64046"/>
                    </a:cubicBezTo>
                    <a:cubicBezTo>
                      <a:pt x="96369" y="46101"/>
                      <a:pt x="83111" y="14093"/>
                      <a:pt x="63291" y="10879"/>
                    </a:cubicBezTo>
                  </a:path>
                </a:pathLst>
              </a:custGeom>
              <a:solidFill>
                <a:srgbClr val="FFD4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4" name="任意多边形: 形状 123"/>
              <p:cNvSpPr/>
              <p:nvPr/>
            </p:nvSpPr>
            <p:spPr>
              <a:xfrm>
                <a:off x="-6442215" y="1240567"/>
                <a:ext cx="115493" cy="131992"/>
              </a:xfrm>
              <a:custGeom>
                <a:avLst/>
                <a:gdLst>
                  <a:gd name="connsiteX0" fmla="*/ 63291 w 93745"/>
                  <a:gd name="connsiteY0" fmla="*/ 10879 h 107137"/>
                  <a:gd name="connsiteX1" fmla="*/ 29274 w 93745"/>
                  <a:gd name="connsiteY1" fmla="*/ 15834 h 107137"/>
                  <a:gd name="connsiteX2" fmla="*/ 18561 w 93745"/>
                  <a:gd name="connsiteY2" fmla="*/ 30164 h 107137"/>
                  <a:gd name="connsiteX3" fmla="*/ 16686 w 93745"/>
                  <a:gd name="connsiteY3" fmla="*/ 87884 h 107137"/>
                  <a:gd name="connsiteX4" fmla="*/ 64094 w 93745"/>
                  <a:gd name="connsiteY4" fmla="*/ 104357 h 107137"/>
                  <a:gd name="connsiteX5" fmla="*/ 95030 w 93745"/>
                  <a:gd name="connsiteY5" fmla="*/ 64046 h 107137"/>
                  <a:gd name="connsiteX6" fmla="*/ 63291 w 93745"/>
                  <a:gd name="connsiteY6" fmla="*/ 10879 h 107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745" h="107137">
                    <a:moveTo>
                      <a:pt x="63291" y="10879"/>
                    </a:moveTo>
                    <a:cubicBezTo>
                      <a:pt x="51639" y="9674"/>
                      <a:pt x="38649" y="8737"/>
                      <a:pt x="29274" y="15834"/>
                    </a:cubicBezTo>
                    <a:cubicBezTo>
                      <a:pt x="24453" y="19450"/>
                      <a:pt x="21239" y="24807"/>
                      <a:pt x="18561" y="30164"/>
                    </a:cubicBezTo>
                    <a:cubicBezTo>
                      <a:pt x="9588" y="48244"/>
                      <a:pt x="5838" y="70876"/>
                      <a:pt x="16686" y="87884"/>
                    </a:cubicBezTo>
                    <a:cubicBezTo>
                      <a:pt x="26462" y="103018"/>
                      <a:pt x="46952" y="109848"/>
                      <a:pt x="64094" y="104357"/>
                    </a:cubicBezTo>
                    <a:cubicBezTo>
                      <a:pt x="81236" y="98866"/>
                      <a:pt x="93825" y="81992"/>
                      <a:pt x="95030" y="64046"/>
                    </a:cubicBezTo>
                    <a:cubicBezTo>
                      <a:pt x="96503" y="46101"/>
                      <a:pt x="83111" y="14093"/>
                      <a:pt x="63291" y="10879"/>
                    </a:cubicBezTo>
                  </a:path>
                </a:pathLst>
              </a:custGeom>
              <a:solidFill>
                <a:srgbClr val="C3EAF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62" name="任意多边形: 形状 161"/>
            <p:cNvSpPr/>
            <p:nvPr/>
          </p:nvSpPr>
          <p:spPr>
            <a:xfrm rot="18634850">
              <a:off x="1703697" y="1485311"/>
              <a:ext cx="644608" cy="494161"/>
            </a:xfrm>
            <a:custGeom>
              <a:avLst/>
              <a:gdLst>
                <a:gd name="connsiteX0" fmla="*/ 404838 w 1006062"/>
                <a:gd name="connsiteY0" fmla="*/ 38925 h 772094"/>
                <a:gd name="connsiteX1" fmla="*/ 55290 w 1006062"/>
                <a:gd name="connsiteY1" fmla="*/ 286697 h 772094"/>
                <a:gd name="connsiteX2" fmla="*/ 125714 w 1006062"/>
                <a:gd name="connsiteY2" fmla="*/ 663620 h 772094"/>
                <a:gd name="connsiteX3" fmla="*/ 213218 w 1006062"/>
                <a:gd name="connsiteY3" fmla="*/ 717433 h 772094"/>
                <a:gd name="connsiteX4" fmla="*/ 904360 w 1006062"/>
                <a:gd name="connsiteY4" fmla="*/ 560674 h 772094"/>
                <a:gd name="connsiteX5" fmla="*/ 948346 w 1006062"/>
                <a:gd name="connsiteY5" fmla="*/ 501012 h 772094"/>
                <a:gd name="connsiteX6" fmla="*/ 989992 w 1006062"/>
                <a:gd name="connsiteY6" fmla="*/ 300970 h 772094"/>
                <a:gd name="connsiteX7" fmla="*/ 404838 w 1006062"/>
                <a:gd name="connsiteY7" fmla="*/ 38925 h 77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6062" h="772094">
                  <a:moveTo>
                    <a:pt x="404838" y="38925"/>
                  </a:moveTo>
                  <a:cubicBezTo>
                    <a:pt x="253461" y="78700"/>
                    <a:pt x="116122" y="166906"/>
                    <a:pt x="55290" y="286697"/>
                  </a:cubicBezTo>
                  <a:cubicBezTo>
                    <a:pt x="-11391" y="417720"/>
                    <a:pt x="9198" y="569799"/>
                    <a:pt x="125714" y="663620"/>
                  </a:cubicBezTo>
                  <a:cubicBezTo>
                    <a:pt x="151451" y="684210"/>
                    <a:pt x="180931" y="702225"/>
                    <a:pt x="213218" y="717433"/>
                  </a:cubicBezTo>
                  <a:cubicBezTo>
                    <a:pt x="450930" y="829738"/>
                    <a:pt x="732627" y="759547"/>
                    <a:pt x="904360" y="560674"/>
                  </a:cubicBezTo>
                  <a:cubicBezTo>
                    <a:pt x="920504" y="541957"/>
                    <a:pt x="935478" y="522069"/>
                    <a:pt x="948346" y="501012"/>
                  </a:cubicBezTo>
                  <a:cubicBezTo>
                    <a:pt x="984845" y="441584"/>
                    <a:pt x="1004966" y="369288"/>
                    <a:pt x="989992" y="300970"/>
                  </a:cubicBezTo>
                  <a:cubicBezTo>
                    <a:pt x="931968" y="36118"/>
                    <a:pt x="630149" y="-20268"/>
                    <a:pt x="404838" y="38925"/>
                  </a:cubicBezTo>
                  <a:close/>
                </a:path>
              </a:pathLst>
            </a:custGeom>
            <a:solidFill>
              <a:srgbClr val="C3EA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2" name="文本框 61"/>
          <p:cNvSpPr txBox="1"/>
          <p:nvPr>
            <p:custDataLst>
              <p:tags r:id="rId1"/>
            </p:custDataLst>
          </p:nvPr>
        </p:nvSpPr>
        <p:spPr>
          <a:xfrm>
            <a:off x="875665" y="2084070"/>
            <a:ext cx="10519410" cy="2359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0000" dirty="0">
                <a:solidFill>
                  <a:srgbClr val="64454B"/>
                </a:solidFill>
                <a:latin typeface="汉仪超粗宋简" panose="02010600000101010101" charset="-122"/>
                <a:ea typeface="汉仪超粗宋简" panose="02010600000101010101" charset="-122"/>
                <a:cs typeface="+mn-ea"/>
                <a:sym typeface="+mn-lt"/>
              </a:rPr>
              <a:t>在线信息的搜索</a:t>
            </a:r>
            <a:endParaRPr lang="zh-CN" altLang="en-US" sz="10000" dirty="0">
              <a:solidFill>
                <a:srgbClr val="64454B"/>
              </a:solidFill>
              <a:latin typeface="汉仪超粗宋简" panose="02010600000101010101" charset="-122"/>
              <a:ea typeface="汉仪超粗宋简" panose="02010600000101010101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23950" y="1875155"/>
            <a:ext cx="10034270" cy="6176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sz="3200" dirty="0">
              <a:latin typeface="汉仪颜楷简" panose="00020600040101010101" charset="-122"/>
              <a:ea typeface="汉仪颜楷简" panose="00020600040101010101" charset="-122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218740" y="907149"/>
            <a:ext cx="3709601" cy="922020"/>
            <a:chOff x="5711735" y="308037"/>
            <a:chExt cx="3709601" cy="922020"/>
          </a:xfrm>
        </p:grpSpPr>
        <p:sp>
          <p:nvSpPr>
            <p:cNvPr id="14" name="文本框 13"/>
            <p:cNvSpPr txBox="1"/>
            <p:nvPr/>
          </p:nvSpPr>
          <p:spPr>
            <a:xfrm>
              <a:off x="6100355" y="308037"/>
              <a:ext cx="2976245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dirty="0">
                  <a:solidFill>
                    <a:srgbClr val="64454B"/>
                  </a:solidFill>
                  <a:latin typeface="汉仪颜楷简" panose="00020600040101010101" charset="-122"/>
                  <a:ea typeface="汉仪颜楷简" panose="00020600040101010101" charset="-122"/>
                  <a:cs typeface="+mn-ea"/>
                  <a:sym typeface="+mn-lt"/>
                </a:rPr>
                <a:t>学一学</a:t>
              </a:r>
              <a:endParaRPr lang="zh-CN" altLang="en-US" sz="5400" dirty="0">
                <a:solidFill>
                  <a:srgbClr val="64454B"/>
                </a:solidFill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711735" y="323266"/>
              <a:ext cx="3709601" cy="548871"/>
              <a:chOff x="5711735" y="323266"/>
              <a:chExt cx="3709601" cy="548871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9076800" y="323266"/>
                <a:ext cx="344536" cy="548871"/>
                <a:chOff x="8363753" y="2120741"/>
                <a:chExt cx="553198" cy="881284"/>
              </a:xfrm>
            </p:grpSpPr>
            <p:sp>
              <p:nvSpPr>
                <p:cNvPr id="17" name="任意多边形: 形状 16"/>
                <p:cNvSpPr/>
                <p:nvPr/>
              </p:nvSpPr>
              <p:spPr>
                <a:xfrm>
                  <a:off x="8363753" y="2120741"/>
                  <a:ext cx="356491" cy="291674"/>
                </a:xfrm>
                <a:custGeom>
                  <a:avLst/>
                  <a:gdLst>
                    <a:gd name="connsiteX0" fmla="*/ 28470 w 314325"/>
                    <a:gd name="connsiteY0" fmla="*/ 252359 h 257175"/>
                    <a:gd name="connsiteX1" fmla="*/ 240687 w 314325"/>
                    <a:gd name="connsiteY1" fmla="*/ 77480 h 257175"/>
                    <a:gd name="connsiteX2" fmla="*/ 301742 w 314325"/>
                    <a:gd name="connsiteY2" fmla="*/ 30521 h 257175"/>
                    <a:gd name="connsiteX3" fmla="*/ 306219 w 314325"/>
                    <a:gd name="connsiteY3" fmla="*/ 13472 h 257175"/>
                    <a:gd name="connsiteX4" fmla="*/ 289169 w 314325"/>
                    <a:gd name="connsiteY4" fmla="*/ 8995 h 257175"/>
                    <a:gd name="connsiteX5" fmla="*/ 70856 w 314325"/>
                    <a:gd name="connsiteY5" fmla="*/ 183302 h 257175"/>
                    <a:gd name="connsiteX6" fmla="*/ 10754 w 314325"/>
                    <a:gd name="connsiteY6" fmla="*/ 234737 h 257175"/>
                    <a:gd name="connsiteX7" fmla="*/ 10754 w 314325"/>
                    <a:gd name="connsiteY7" fmla="*/ 252359 h 257175"/>
                    <a:gd name="connsiteX8" fmla="*/ 28470 w 314325"/>
                    <a:gd name="connsiteY8" fmla="*/ 252359 h 257175"/>
                    <a:gd name="connsiteX9" fmla="*/ 28470 w 314325"/>
                    <a:gd name="connsiteY9" fmla="*/ 252359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4325" h="257175">
                      <a:moveTo>
                        <a:pt x="28470" y="252359"/>
                      </a:moveTo>
                      <a:cubicBezTo>
                        <a:pt x="97717" y="192256"/>
                        <a:pt x="168488" y="133868"/>
                        <a:pt x="240687" y="77480"/>
                      </a:cubicBezTo>
                      <a:cubicBezTo>
                        <a:pt x="260880" y="61668"/>
                        <a:pt x="281263" y="46047"/>
                        <a:pt x="301742" y="30521"/>
                      </a:cubicBezTo>
                      <a:cubicBezTo>
                        <a:pt x="307076" y="26426"/>
                        <a:pt x="309934" y="19758"/>
                        <a:pt x="306219" y="13472"/>
                      </a:cubicBezTo>
                      <a:cubicBezTo>
                        <a:pt x="303171" y="8138"/>
                        <a:pt x="294503" y="4899"/>
                        <a:pt x="289169" y="8995"/>
                      </a:cubicBezTo>
                      <a:cubicBezTo>
                        <a:pt x="214874" y="65192"/>
                        <a:pt x="142103" y="123295"/>
                        <a:pt x="70856" y="183302"/>
                      </a:cubicBezTo>
                      <a:cubicBezTo>
                        <a:pt x="50663" y="200257"/>
                        <a:pt x="30661" y="217402"/>
                        <a:pt x="10754" y="234737"/>
                      </a:cubicBezTo>
                      <a:cubicBezTo>
                        <a:pt x="5705" y="239119"/>
                        <a:pt x="6182" y="247882"/>
                        <a:pt x="10754" y="252359"/>
                      </a:cubicBezTo>
                      <a:cubicBezTo>
                        <a:pt x="15897" y="257407"/>
                        <a:pt x="23422" y="256740"/>
                        <a:pt x="28470" y="252359"/>
                      </a:cubicBezTo>
                      <a:lnTo>
                        <a:pt x="28470" y="25235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任意多边形: 形状 17"/>
                <p:cNvSpPr/>
                <p:nvPr/>
              </p:nvSpPr>
              <p:spPr>
                <a:xfrm>
                  <a:off x="8442217" y="2469929"/>
                  <a:ext cx="237660" cy="97225"/>
                </a:xfrm>
                <a:custGeom>
                  <a:avLst/>
                  <a:gdLst>
                    <a:gd name="connsiteX0" fmla="*/ 22534 w 209550"/>
                    <a:gd name="connsiteY0" fmla="*/ 82965 h 85725"/>
                    <a:gd name="connsiteX1" fmla="*/ 193793 w 209550"/>
                    <a:gd name="connsiteY1" fmla="*/ 31816 h 85725"/>
                    <a:gd name="connsiteX2" fmla="*/ 187126 w 209550"/>
                    <a:gd name="connsiteY2" fmla="*/ 7718 h 85725"/>
                    <a:gd name="connsiteX3" fmla="*/ 15866 w 209550"/>
                    <a:gd name="connsiteY3" fmla="*/ 58867 h 85725"/>
                    <a:gd name="connsiteX4" fmla="*/ 22534 w 209550"/>
                    <a:gd name="connsiteY4" fmla="*/ 82965 h 85725"/>
                    <a:gd name="connsiteX5" fmla="*/ 22534 w 209550"/>
                    <a:gd name="connsiteY5" fmla="*/ 8296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9550" h="85725">
                      <a:moveTo>
                        <a:pt x="22534" y="82965"/>
                      </a:moveTo>
                      <a:cubicBezTo>
                        <a:pt x="79588" y="65916"/>
                        <a:pt x="136643" y="48866"/>
                        <a:pt x="193793" y="31816"/>
                      </a:cubicBezTo>
                      <a:cubicBezTo>
                        <a:pt x="209128" y="27244"/>
                        <a:pt x="202651" y="3146"/>
                        <a:pt x="187126" y="7718"/>
                      </a:cubicBezTo>
                      <a:cubicBezTo>
                        <a:pt x="130071" y="24768"/>
                        <a:pt x="73016" y="41817"/>
                        <a:pt x="15866" y="58867"/>
                      </a:cubicBezTo>
                      <a:cubicBezTo>
                        <a:pt x="531" y="63439"/>
                        <a:pt x="7103" y="87633"/>
                        <a:pt x="22534" y="82965"/>
                      </a:cubicBezTo>
                      <a:lnTo>
                        <a:pt x="22534" y="82965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任意多边形: 形状 18"/>
                <p:cNvSpPr/>
                <p:nvPr/>
              </p:nvSpPr>
              <p:spPr>
                <a:xfrm>
                  <a:off x="8441630" y="2679373"/>
                  <a:ext cx="475321" cy="64816"/>
                </a:xfrm>
                <a:custGeom>
                  <a:avLst/>
                  <a:gdLst>
                    <a:gd name="connsiteX0" fmla="*/ 19145 w 419100"/>
                    <a:gd name="connsiteY0" fmla="*/ 52409 h 57150"/>
                    <a:gd name="connsiteX1" fmla="*/ 150971 w 419100"/>
                    <a:gd name="connsiteY1" fmla="*/ 45551 h 57150"/>
                    <a:gd name="connsiteX2" fmla="*/ 359664 w 419100"/>
                    <a:gd name="connsiteY2" fmla="*/ 34597 h 57150"/>
                    <a:gd name="connsiteX3" fmla="*/ 407765 w 419100"/>
                    <a:gd name="connsiteY3" fmla="*/ 32121 h 57150"/>
                    <a:gd name="connsiteX4" fmla="*/ 407765 w 419100"/>
                    <a:gd name="connsiteY4" fmla="*/ 7165 h 57150"/>
                    <a:gd name="connsiteX5" fmla="*/ 275939 w 419100"/>
                    <a:gd name="connsiteY5" fmla="*/ 14023 h 57150"/>
                    <a:gd name="connsiteX6" fmla="*/ 67247 w 419100"/>
                    <a:gd name="connsiteY6" fmla="*/ 24977 h 57150"/>
                    <a:gd name="connsiteX7" fmla="*/ 19145 w 419100"/>
                    <a:gd name="connsiteY7" fmla="*/ 27454 h 57150"/>
                    <a:gd name="connsiteX8" fmla="*/ 19145 w 419100"/>
                    <a:gd name="connsiteY8" fmla="*/ 52409 h 57150"/>
                    <a:gd name="connsiteX9" fmla="*/ 19145 w 419100"/>
                    <a:gd name="connsiteY9" fmla="*/ 52409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19100" h="57150">
                      <a:moveTo>
                        <a:pt x="19145" y="52409"/>
                      </a:moveTo>
                      <a:cubicBezTo>
                        <a:pt x="63056" y="50123"/>
                        <a:pt x="107061" y="47837"/>
                        <a:pt x="150971" y="45551"/>
                      </a:cubicBezTo>
                      <a:cubicBezTo>
                        <a:pt x="220504" y="41932"/>
                        <a:pt x="290132" y="38312"/>
                        <a:pt x="359664" y="34597"/>
                      </a:cubicBezTo>
                      <a:cubicBezTo>
                        <a:pt x="375666" y="33740"/>
                        <a:pt x="391763" y="32883"/>
                        <a:pt x="407765" y="32121"/>
                      </a:cubicBezTo>
                      <a:cubicBezTo>
                        <a:pt x="423767" y="31264"/>
                        <a:pt x="423863" y="6308"/>
                        <a:pt x="407765" y="7165"/>
                      </a:cubicBezTo>
                      <a:cubicBezTo>
                        <a:pt x="363855" y="9451"/>
                        <a:pt x="319850" y="11737"/>
                        <a:pt x="275939" y="14023"/>
                      </a:cubicBezTo>
                      <a:cubicBezTo>
                        <a:pt x="206407" y="17643"/>
                        <a:pt x="136779" y="21262"/>
                        <a:pt x="67247" y="24977"/>
                      </a:cubicBezTo>
                      <a:cubicBezTo>
                        <a:pt x="51245" y="25834"/>
                        <a:pt x="35147" y="26692"/>
                        <a:pt x="19145" y="27454"/>
                      </a:cubicBezTo>
                      <a:cubicBezTo>
                        <a:pt x="3239" y="28311"/>
                        <a:pt x="3048" y="53266"/>
                        <a:pt x="19145" y="52409"/>
                      </a:cubicBezTo>
                      <a:lnTo>
                        <a:pt x="19145" y="5240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任意多边形: 形状 19"/>
                <p:cNvSpPr/>
                <p:nvPr/>
              </p:nvSpPr>
              <p:spPr>
                <a:xfrm>
                  <a:off x="8684731" y="2441089"/>
                  <a:ext cx="64816" cy="54014"/>
                </a:xfrm>
                <a:custGeom>
                  <a:avLst/>
                  <a:gdLst>
                    <a:gd name="connsiteX0" fmla="*/ 22921 w 57150"/>
                    <a:gd name="connsiteY0" fmla="*/ 40100 h 47625"/>
                    <a:gd name="connsiteX1" fmla="*/ 49115 w 57150"/>
                    <a:gd name="connsiteY1" fmla="*/ 30385 h 47625"/>
                    <a:gd name="connsiteX2" fmla="*/ 54830 w 57150"/>
                    <a:gd name="connsiteY2" fmla="*/ 22955 h 47625"/>
                    <a:gd name="connsiteX3" fmla="*/ 53591 w 57150"/>
                    <a:gd name="connsiteY3" fmla="*/ 13335 h 47625"/>
                    <a:gd name="connsiteX4" fmla="*/ 46162 w 57150"/>
                    <a:gd name="connsiteY4" fmla="*/ 7620 h 47625"/>
                    <a:gd name="connsiteX5" fmla="*/ 42828 w 57150"/>
                    <a:gd name="connsiteY5" fmla="*/ 7144 h 47625"/>
                    <a:gd name="connsiteX6" fmla="*/ 36542 w 57150"/>
                    <a:gd name="connsiteY6" fmla="*/ 8858 h 47625"/>
                    <a:gd name="connsiteX7" fmla="*/ 31017 w 57150"/>
                    <a:gd name="connsiteY7" fmla="*/ 11335 h 47625"/>
                    <a:gd name="connsiteX8" fmla="*/ 33970 w 57150"/>
                    <a:gd name="connsiteY8" fmla="*/ 10097 h 47625"/>
                    <a:gd name="connsiteX9" fmla="*/ 16253 w 57150"/>
                    <a:gd name="connsiteY9" fmla="*/ 16002 h 47625"/>
                    <a:gd name="connsiteX10" fmla="*/ 8824 w 57150"/>
                    <a:gd name="connsiteY10" fmla="*/ 21717 h 47625"/>
                    <a:gd name="connsiteX11" fmla="*/ 7586 w 57150"/>
                    <a:gd name="connsiteY11" fmla="*/ 31337 h 47625"/>
                    <a:gd name="connsiteX12" fmla="*/ 13301 w 57150"/>
                    <a:gd name="connsiteY12" fmla="*/ 38767 h 47625"/>
                    <a:gd name="connsiteX13" fmla="*/ 22921 w 57150"/>
                    <a:gd name="connsiteY13" fmla="*/ 40100 h 47625"/>
                    <a:gd name="connsiteX14" fmla="*/ 22921 w 57150"/>
                    <a:gd name="connsiteY14" fmla="*/ 40100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150" h="47625">
                      <a:moveTo>
                        <a:pt x="22921" y="40100"/>
                      </a:moveTo>
                      <a:cubicBezTo>
                        <a:pt x="31970" y="37814"/>
                        <a:pt x="40733" y="34480"/>
                        <a:pt x="49115" y="30385"/>
                      </a:cubicBezTo>
                      <a:cubicBezTo>
                        <a:pt x="51782" y="29051"/>
                        <a:pt x="54068" y="25718"/>
                        <a:pt x="54830" y="22955"/>
                      </a:cubicBezTo>
                      <a:cubicBezTo>
                        <a:pt x="55687" y="20002"/>
                        <a:pt x="55306" y="16002"/>
                        <a:pt x="53591" y="13335"/>
                      </a:cubicBezTo>
                      <a:cubicBezTo>
                        <a:pt x="51877" y="10668"/>
                        <a:pt x="49305" y="8287"/>
                        <a:pt x="46162" y="7620"/>
                      </a:cubicBezTo>
                      <a:cubicBezTo>
                        <a:pt x="45019" y="7429"/>
                        <a:pt x="43971" y="7334"/>
                        <a:pt x="42828" y="7144"/>
                      </a:cubicBezTo>
                      <a:cubicBezTo>
                        <a:pt x="40542" y="7144"/>
                        <a:pt x="38447" y="7715"/>
                        <a:pt x="36542" y="8858"/>
                      </a:cubicBezTo>
                      <a:cubicBezTo>
                        <a:pt x="34732" y="9716"/>
                        <a:pt x="32827" y="10573"/>
                        <a:pt x="31017" y="11335"/>
                      </a:cubicBezTo>
                      <a:cubicBezTo>
                        <a:pt x="31970" y="10954"/>
                        <a:pt x="33017" y="10477"/>
                        <a:pt x="33970" y="10097"/>
                      </a:cubicBezTo>
                      <a:cubicBezTo>
                        <a:pt x="28255" y="12478"/>
                        <a:pt x="22349" y="14478"/>
                        <a:pt x="16253" y="16002"/>
                      </a:cubicBezTo>
                      <a:cubicBezTo>
                        <a:pt x="13205" y="16764"/>
                        <a:pt x="10348" y="19050"/>
                        <a:pt x="8824" y="21717"/>
                      </a:cubicBezTo>
                      <a:cubicBezTo>
                        <a:pt x="7300" y="24384"/>
                        <a:pt x="6633" y="28384"/>
                        <a:pt x="7586" y="31337"/>
                      </a:cubicBezTo>
                      <a:cubicBezTo>
                        <a:pt x="8538" y="34385"/>
                        <a:pt x="10443" y="37243"/>
                        <a:pt x="13301" y="38767"/>
                      </a:cubicBezTo>
                      <a:cubicBezTo>
                        <a:pt x="16349" y="40386"/>
                        <a:pt x="19587" y="40957"/>
                        <a:pt x="22921" y="40100"/>
                      </a:cubicBezTo>
                      <a:lnTo>
                        <a:pt x="22921" y="40100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任意多边形: 形状 20"/>
                <p:cNvSpPr/>
                <p:nvPr/>
              </p:nvSpPr>
              <p:spPr>
                <a:xfrm>
                  <a:off x="8436266" y="2863921"/>
                  <a:ext cx="226858" cy="118830"/>
                </a:xfrm>
                <a:custGeom>
                  <a:avLst/>
                  <a:gdLst>
                    <a:gd name="connsiteX0" fmla="*/ 16350 w 200025"/>
                    <a:gd name="connsiteY0" fmla="*/ 31897 h 104775"/>
                    <a:gd name="connsiteX1" fmla="*/ 181037 w 200025"/>
                    <a:gd name="connsiteY1" fmla="*/ 101239 h 104775"/>
                    <a:gd name="connsiteX2" fmla="*/ 196373 w 200025"/>
                    <a:gd name="connsiteY2" fmla="*/ 92476 h 104775"/>
                    <a:gd name="connsiteX3" fmla="*/ 187610 w 200025"/>
                    <a:gd name="connsiteY3" fmla="*/ 77141 h 104775"/>
                    <a:gd name="connsiteX4" fmla="*/ 22922 w 200025"/>
                    <a:gd name="connsiteY4" fmla="*/ 7799 h 104775"/>
                    <a:gd name="connsiteX5" fmla="*/ 7587 w 200025"/>
                    <a:gd name="connsiteY5" fmla="*/ 16562 h 104775"/>
                    <a:gd name="connsiteX6" fmla="*/ 16350 w 200025"/>
                    <a:gd name="connsiteY6" fmla="*/ 31897 h 104775"/>
                    <a:gd name="connsiteX7" fmla="*/ 16350 w 200025"/>
                    <a:gd name="connsiteY7" fmla="*/ 31897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0025" h="104775">
                      <a:moveTo>
                        <a:pt x="16350" y="31897"/>
                      </a:moveTo>
                      <a:cubicBezTo>
                        <a:pt x="71214" y="55043"/>
                        <a:pt x="126173" y="78094"/>
                        <a:pt x="181037" y="101239"/>
                      </a:cubicBezTo>
                      <a:cubicBezTo>
                        <a:pt x="187229" y="103811"/>
                        <a:pt x="194753" y="98382"/>
                        <a:pt x="196373" y="92476"/>
                      </a:cubicBezTo>
                      <a:cubicBezTo>
                        <a:pt x="198373" y="85237"/>
                        <a:pt x="193896" y="79713"/>
                        <a:pt x="187610" y="77141"/>
                      </a:cubicBezTo>
                      <a:cubicBezTo>
                        <a:pt x="132746" y="53995"/>
                        <a:pt x="77786" y="30945"/>
                        <a:pt x="22922" y="7799"/>
                      </a:cubicBezTo>
                      <a:cubicBezTo>
                        <a:pt x="16731" y="5227"/>
                        <a:pt x="9206" y="10657"/>
                        <a:pt x="7587" y="16562"/>
                      </a:cubicBezTo>
                      <a:cubicBezTo>
                        <a:pt x="5682" y="23801"/>
                        <a:pt x="10159" y="29326"/>
                        <a:pt x="16350" y="31897"/>
                      </a:cubicBezTo>
                      <a:lnTo>
                        <a:pt x="16350" y="31897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任意多边形: 形状 21"/>
                <p:cNvSpPr/>
                <p:nvPr/>
              </p:nvSpPr>
              <p:spPr>
                <a:xfrm>
                  <a:off x="8673232" y="2958814"/>
                  <a:ext cx="64816" cy="43211"/>
                </a:xfrm>
                <a:custGeom>
                  <a:avLst/>
                  <a:gdLst>
                    <a:gd name="connsiteX0" fmla="*/ 13343 w 57150"/>
                    <a:gd name="connsiteY0" fmla="*/ 30334 h 38100"/>
                    <a:gd name="connsiteX1" fmla="*/ 39632 w 57150"/>
                    <a:gd name="connsiteY1" fmla="*/ 39859 h 38100"/>
                    <a:gd name="connsiteX2" fmla="*/ 49252 w 57150"/>
                    <a:gd name="connsiteY2" fmla="*/ 38621 h 38100"/>
                    <a:gd name="connsiteX3" fmla="*/ 54967 w 57150"/>
                    <a:gd name="connsiteY3" fmla="*/ 31191 h 38100"/>
                    <a:gd name="connsiteX4" fmla="*/ 53729 w 57150"/>
                    <a:gd name="connsiteY4" fmla="*/ 21571 h 38100"/>
                    <a:gd name="connsiteX5" fmla="*/ 46300 w 57150"/>
                    <a:gd name="connsiteY5" fmla="*/ 15856 h 38100"/>
                    <a:gd name="connsiteX6" fmla="*/ 27726 w 57150"/>
                    <a:gd name="connsiteY6" fmla="*/ 9760 h 38100"/>
                    <a:gd name="connsiteX7" fmla="*/ 30679 w 57150"/>
                    <a:gd name="connsiteY7" fmla="*/ 10998 h 38100"/>
                    <a:gd name="connsiteX8" fmla="*/ 25916 w 57150"/>
                    <a:gd name="connsiteY8" fmla="*/ 8903 h 38100"/>
                    <a:gd name="connsiteX9" fmla="*/ 21249 w 57150"/>
                    <a:gd name="connsiteY9" fmla="*/ 7379 h 38100"/>
                    <a:gd name="connsiteX10" fmla="*/ 16296 w 57150"/>
                    <a:gd name="connsiteY10" fmla="*/ 7569 h 38100"/>
                    <a:gd name="connsiteX11" fmla="*/ 8866 w 57150"/>
                    <a:gd name="connsiteY11" fmla="*/ 13284 h 38100"/>
                    <a:gd name="connsiteX12" fmla="*/ 7628 w 57150"/>
                    <a:gd name="connsiteY12" fmla="*/ 22905 h 38100"/>
                    <a:gd name="connsiteX13" fmla="*/ 13343 w 57150"/>
                    <a:gd name="connsiteY13" fmla="*/ 30334 h 38100"/>
                    <a:gd name="connsiteX14" fmla="*/ 13343 w 57150"/>
                    <a:gd name="connsiteY14" fmla="*/ 30334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150" h="38100">
                      <a:moveTo>
                        <a:pt x="13343" y="30334"/>
                      </a:moveTo>
                      <a:cubicBezTo>
                        <a:pt x="21820" y="34335"/>
                        <a:pt x="30583" y="37668"/>
                        <a:pt x="39632" y="39859"/>
                      </a:cubicBezTo>
                      <a:cubicBezTo>
                        <a:pt x="42871" y="40621"/>
                        <a:pt x="46395" y="40240"/>
                        <a:pt x="49252" y="38621"/>
                      </a:cubicBezTo>
                      <a:cubicBezTo>
                        <a:pt x="51824" y="37097"/>
                        <a:pt x="54301" y="34144"/>
                        <a:pt x="54967" y="31191"/>
                      </a:cubicBezTo>
                      <a:cubicBezTo>
                        <a:pt x="55729" y="27953"/>
                        <a:pt x="55539" y="24429"/>
                        <a:pt x="53729" y="21571"/>
                      </a:cubicBezTo>
                      <a:cubicBezTo>
                        <a:pt x="52015" y="18904"/>
                        <a:pt x="49443" y="16618"/>
                        <a:pt x="46300" y="15856"/>
                      </a:cubicBezTo>
                      <a:cubicBezTo>
                        <a:pt x="39918" y="14332"/>
                        <a:pt x="33727" y="12237"/>
                        <a:pt x="27726" y="9760"/>
                      </a:cubicBezTo>
                      <a:cubicBezTo>
                        <a:pt x="28678" y="10141"/>
                        <a:pt x="29726" y="10617"/>
                        <a:pt x="30679" y="10998"/>
                      </a:cubicBezTo>
                      <a:cubicBezTo>
                        <a:pt x="29059" y="10332"/>
                        <a:pt x="27535" y="9570"/>
                        <a:pt x="25916" y="8903"/>
                      </a:cubicBezTo>
                      <a:cubicBezTo>
                        <a:pt x="24487" y="7950"/>
                        <a:pt x="22963" y="7474"/>
                        <a:pt x="21249" y="7379"/>
                      </a:cubicBezTo>
                      <a:cubicBezTo>
                        <a:pt x="19630" y="6998"/>
                        <a:pt x="17915" y="7093"/>
                        <a:pt x="16296" y="7569"/>
                      </a:cubicBezTo>
                      <a:cubicBezTo>
                        <a:pt x="13438" y="8331"/>
                        <a:pt x="10295" y="10617"/>
                        <a:pt x="8866" y="13284"/>
                      </a:cubicBezTo>
                      <a:cubicBezTo>
                        <a:pt x="7342" y="16142"/>
                        <a:pt x="6580" y="19666"/>
                        <a:pt x="7628" y="22905"/>
                      </a:cubicBezTo>
                      <a:cubicBezTo>
                        <a:pt x="8485" y="25857"/>
                        <a:pt x="10390" y="29001"/>
                        <a:pt x="13343" y="30334"/>
                      </a:cubicBezTo>
                      <a:lnTo>
                        <a:pt x="13343" y="30334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5711735" y="329427"/>
                <a:ext cx="361806" cy="536548"/>
                <a:chOff x="3553322" y="2130634"/>
                <a:chExt cx="580927" cy="861498"/>
              </a:xfrm>
            </p:grpSpPr>
            <p:sp>
              <p:nvSpPr>
                <p:cNvPr id="24" name="任意多边形: 形状 23"/>
                <p:cNvSpPr/>
                <p:nvPr/>
              </p:nvSpPr>
              <p:spPr>
                <a:xfrm>
                  <a:off x="3810167" y="2130634"/>
                  <a:ext cx="324082" cy="324082"/>
                </a:xfrm>
                <a:custGeom>
                  <a:avLst/>
                  <a:gdLst>
                    <a:gd name="connsiteX0" fmla="*/ 282173 w 285750"/>
                    <a:gd name="connsiteY0" fmla="*/ 259439 h 285750"/>
                    <a:gd name="connsiteX1" fmla="*/ 85767 w 285750"/>
                    <a:gd name="connsiteY1" fmla="*/ 63700 h 285750"/>
                    <a:gd name="connsiteX2" fmla="*/ 28712 w 285750"/>
                    <a:gd name="connsiteY2" fmla="*/ 10550 h 285750"/>
                    <a:gd name="connsiteX3" fmla="*/ 11091 w 285750"/>
                    <a:gd name="connsiteY3" fmla="*/ 28172 h 285750"/>
                    <a:gd name="connsiteX4" fmla="*/ 210354 w 285750"/>
                    <a:gd name="connsiteY4" fmla="*/ 221053 h 285750"/>
                    <a:gd name="connsiteX5" fmla="*/ 264456 w 285750"/>
                    <a:gd name="connsiteY5" fmla="*/ 277155 h 285750"/>
                    <a:gd name="connsiteX6" fmla="*/ 282173 w 285750"/>
                    <a:gd name="connsiteY6" fmla="*/ 259439 h 285750"/>
                    <a:gd name="connsiteX7" fmla="*/ 282173 w 285750"/>
                    <a:gd name="connsiteY7" fmla="*/ 259439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5750" h="285750">
                      <a:moveTo>
                        <a:pt x="282173" y="259439"/>
                      </a:moveTo>
                      <a:cubicBezTo>
                        <a:pt x="218450" y="192478"/>
                        <a:pt x="152918" y="127232"/>
                        <a:pt x="85767" y="63700"/>
                      </a:cubicBezTo>
                      <a:cubicBezTo>
                        <a:pt x="66908" y="45888"/>
                        <a:pt x="47858" y="28172"/>
                        <a:pt x="28712" y="10550"/>
                      </a:cubicBezTo>
                      <a:cubicBezTo>
                        <a:pt x="16901" y="-308"/>
                        <a:pt x="-815" y="17313"/>
                        <a:pt x="11091" y="28172"/>
                      </a:cubicBezTo>
                      <a:cubicBezTo>
                        <a:pt x="79195" y="90656"/>
                        <a:pt x="145679" y="154949"/>
                        <a:pt x="210354" y="221053"/>
                      </a:cubicBezTo>
                      <a:cubicBezTo>
                        <a:pt x="228547" y="239627"/>
                        <a:pt x="246549" y="258296"/>
                        <a:pt x="264456" y="277155"/>
                      </a:cubicBezTo>
                      <a:cubicBezTo>
                        <a:pt x="275600" y="288776"/>
                        <a:pt x="293222" y="271154"/>
                        <a:pt x="282173" y="259439"/>
                      </a:cubicBezTo>
                      <a:lnTo>
                        <a:pt x="282173" y="25943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任意多边形: 形状 24"/>
                <p:cNvSpPr/>
                <p:nvPr/>
              </p:nvSpPr>
              <p:spPr>
                <a:xfrm>
                  <a:off x="3817878" y="2481702"/>
                  <a:ext cx="226858" cy="118830"/>
                </a:xfrm>
                <a:custGeom>
                  <a:avLst/>
                  <a:gdLst>
                    <a:gd name="connsiteX0" fmla="*/ 188601 w 200025"/>
                    <a:gd name="connsiteY0" fmla="*/ 74862 h 104775"/>
                    <a:gd name="connsiteX1" fmla="*/ 22961 w 200025"/>
                    <a:gd name="connsiteY1" fmla="*/ 7806 h 104775"/>
                    <a:gd name="connsiteX2" fmla="*/ 7626 w 200025"/>
                    <a:gd name="connsiteY2" fmla="*/ 16569 h 104775"/>
                    <a:gd name="connsiteX3" fmla="*/ 16389 w 200025"/>
                    <a:gd name="connsiteY3" fmla="*/ 31905 h 104775"/>
                    <a:gd name="connsiteX4" fmla="*/ 182029 w 200025"/>
                    <a:gd name="connsiteY4" fmla="*/ 98961 h 104775"/>
                    <a:gd name="connsiteX5" fmla="*/ 197364 w 200025"/>
                    <a:gd name="connsiteY5" fmla="*/ 90198 h 104775"/>
                    <a:gd name="connsiteX6" fmla="*/ 188601 w 200025"/>
                    <a:gd name="connsiteY6" fmla="*/ 74862 h 104775"/>
                    <a:gd name="connsiteX7" fmla="*/ 188601 w 200025"/>
                    <a:gd name="connsiteY7" fmla="*/ 74862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0025" h="104775">
                      <a:moveTo>
                        <a:pt x="188601" y="74862"/>
                      </a:moveTo>
                      <a:cubicBezTo>
                        <a:pt x="133356" y="52479"/>
                        <a:pt x="78206" y="30095"/>
                        <a:pt x="22961" y="7806"/>
                      </a:cubicBezTo>
                      <a:cubicBezTo>
                        <a:pt x="16675" y="5235"/>
                        <a:pt x="9245" y="10569"/>
                        <a:pt x="7626" y="16569"/>
                      </a:cubicBezTo>
                      <a:cubicBezTo>
                        <a:pt x="5626" y="23713"/>
                        <a:pt x="10102" y="29428"/>
                        <a:pt x="16389" y="31905"/>
                      </a:cubicBezTo>
                      <a:cubicBezTo>
                        <a:pt x="71634" y="54288"/>
                        <a:pt x="126784" y="76672"/>
                        <a:pt x="182029" y="98961"/>
                      </a:cubicBezTo>
                      <a:cubicBezTo>
                        <a:pt x="188315" y="101532"/>
                        <a:pt x="195745" y="96198"/>
                        <a:pt x="197364" y="90198"/>
                      </a:cubicBezTo>
                      <a:cubicBezTo>
                        <a:pt x="199269" y="83149"/>
                        <a:pt x="194887" y="77434"/>
                        <a:pt x="188601" y="74862"/>
                      </a:cubicBezTo>
                      <a:lnTo>
                        <a:pt x="188601" y="74862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任意多边形: 形状 25"/>
                <p:cNvSpPr/>
                <p:nvPr/>
              </p:nvSpPr>
              <p:spPr>
                <a:xfrm>
                  <a:off x="3553322" y="2667181"/>
                  <a:ext cx="475321" cy="108027"/>
                </a:xfrm>
                <a:custGeom>
                  <a:avLst/>
                  <a:gdLst>
                    <a:gd name="connsiteX0" fmla="*/ 407863 w 419100"/>
                    <a:gd name="connsiteY0" fmla="*/ 64389 h 95250"/>
                    <a:gd name="connsiteX1" fmla="*/ 277275 w 419100"/>
                    <a:gd name="connsiteY1" fmla="*/ 45053 h 95250"/>
                    <a:gd name="connsiteX2" fmla="*/ 70487 w 419100"/>
                    <a:gd name="connsiteY2" fmla="*/ 14383 h 95250"/>
                    <a:gd name="connsiteX3" fmla="*/ 22862 w 419100"/>
                    <a:gd name="connsiteY3" fmla="*/ 7334 h 95250"/>
                    <a:gd name="connsiteX4" fmla="*/ 7527 w 419100"/>
                    <a:gd name="connsiteY4" fmla="*/ 16097 h 95250"/>
                    <a:gd name="connsiteX5" fmla="*/ 16290 w 419100"/>
                    <a:gd name="connsiteY5" fmla="*/ 31433 h 95250"/>
                    <a:gd name="connsiteX6" fmla="*/ 146878 w 419100"/>
                    <a:gd name="connsiteY6" fmla="*/ 50768 h 95250"/>
                    <a:gd name="connsiteX7" fmla="*/ 353666 w 419100"/>
                    <a:gd name="connsiteY7" fmla="*/ 81439 h 95250"/>
                    <a:gd name="connsiteX8" fmla="*/ 401386 w 419100"/>
                    <a:gd name="connsiteY8" fmla="*/ 88487 h 95250"/>
                    <a:gd name="connsiteX9" fmla="*/ 416721 w 419100"/>
                    <a:gd name="connsiteY9" fmla="*/ 79724 h 95250"/>
                    <a:gd name="connsiteX10" fmla="*/ 407863 w 419100"/>
                    <a:gd name="connsiteY10" fmla="*/ 64389 h 95250"/>
                    <a:gd name="connsiteX11" fmla="*/ 407863 w 419100"/>
                    <a:gd name="connsiteY11" fmla="*/ 64389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9100" h="95250">
                      <a:moveTo>
                        <a:pt x="407863" y="64389"/>
                      </a:moveTo>
                      <a:cubicBezTo>
                        <a:pt x="364334" y="57912"/>
                        <a:pt x="320804" y="51530"/>
                        <a:pt x="277275" y="45053"/>
                      </a:cubicBezTo>
                      <a:cubicBezTo>
                        <a:pt x="208314" y="34862"/>
                        <a:pt x="139448" y="24670"/>
                        <a:pt x="70487" y="14383"/>
                      </a:cubicBezTo>
                      <a:cubicBezTo>
                        <a:pt x="54676" y="12097"/>
                        <a:pt x="38769" y="9716"/>
                        <a:pt x="22862" y="7334"/>
                      </a:cubicBezTo>
                      <a:cubicBezTo>
                        <a:pt x="16195" y="6382"/>
                        <a:pt x="9432" y="8954"/>
                        <a:pt x="7527" y="16097"/>
                      </a:cubicBezTo>
                      <a:cubicBezTo>
                        <a:pt x="5908" y="22003"/>
                        <a:pt x="9527" y="30480"/>
                        <a:pt x="16290" y="31433"/>
                      </a:cubicBezTo>
                      <a:cubicBezTo>
                        <a:pt x="59819" y="37910"/>
                        <a:pt x="103349" y="44291"/>
                        <a:pt x="146878" y="50768"/>
                      </a:cubicBezTo>
                      <a:cubicBezTo>
                        <a:pt x="215839" y="60960"/>
                        <a:pt x="284705" y="71152"/>
                        <a:pt x="353666" y="81439"/>
                      </a:cubicBezTo>
                      <a:cubicBezTo>
                        <a:pt x="369573" y="83820"/>
                        <a:pt x="385479" y="86106"/>
                        <a:pt x="401386" y="88487"/>
                      </a:cubicBezTo>
                      <a:cubicBezTo>
                        <a:pt x="408053" y="89440"/>
                        <a:pt x="414816" y="86868"/>
                        <a:pt x="416721" y="79724"/>
                      </a:cubicBezTo>
                      <a:cubicBezTo>
                        <a:pt x="418245" y="73914"/>
                        <a:pt x="414530" y="65437"/>
                        <a:pt x="407863" y="64389"/>
                      </a:cubicBezTo>
                      <a:lnTo>
                        <a:pt x="407863" y="6438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任意多边形: 形状 26"/>
                <p:cNvSpPr/>
                <p:nvPr/>
              </p:nvSpPr>
              <p:spPr>
                <a:xfrm>
                  <a:off x="3745821" y="2445788"/>
                  <a:ext cx="64816" cy="54014"/>
                </a:xfrm>
                <a:custGeom>
                  <a:avLst/>
                  <a:gdLst>
                    <a:gd name="connsiteX0" fmla="*/ 45347 w 57150"/>
                    <a:gd name="connsiteY0" fmla="*/ 18232 h 47625"/>
                    <a:gd name="connsiteX1" fmla="*/ 38775 w 57150"/>
                    <a:gd name="connsiteY1" fmla="*/ 15660 h 47625"/>
                    <a:gd name="connsiteX2" fmla="*/ 41727 w 57150"/>
                    <a:gd name="connsiteY2" fmla="*/ 16898 h 47625"/>
                    <a:gd name="connsiteX3" fmla="*/ 25916 w 57150"/>
                    <a:gd name="connsiteY3" fmla="*/ 8802 h 47625"/>
                    <a:gd name="connsiteX4" fmla="*/ 16296 w 57150"/>
                    <a:gd name="connsiteY4" fmla="*/ 7564 h 47625"/>
                    <a:gd name="connsiteX5" fmla="*/ 8866 w 57150"/>
                    <a:gd name="connsiteY5" fmla="*/ 13279 h 47625"/>
                    <a:gd name="connsiteX6" fmla="*/ 7628 w 57150"/>
                    <a:gd name="connsiteY6" fmla="*/ 22899 h 47625"/>
                    <a:gd name="connsiteX7" fmla="*/ 13343 w 57150"/>
                    <a:gd name="connsiteY7" fmla="*/ 30328 h 47625"/>
                    <a:gd name="connsiteX8" fmla="*/ 38679 w 57150"/>
                    <a:gd name="connsiteY8" fmla="*/ 42139 h 47625"/>
                    <a:gd name="connsiteX9" fmla="*/ 48300 w 57150"/>
                    <a:gd name="connsiteY9" fmla="*/ 40901 h 47625"/>
                    <a:gd name="connsiteX10" fmla="*/ 54015 w 57150"/>
                    <a:gd name="connsiteY10" fmla="*/ 33472 h 47625"/>
                    <a:gd name="connsiteX11" fmla="*/ 52776 w 57150"/>
                    <a:gd name="connsiteY11" fmla="*/ 23851 h 47625"/>
                    <a:gd name="connsiteX12" fmla="*/ 50871 w 57150"/>
                    <a:gd name="connsiteY12" fmla="*/ 21280 h 47625"/>
                    <a:gd name="connsiteX13" fmla="*/ 45347 w 57150"/>
                    <a:gd name="connsiteY13" fmla="*/ 18232 h 47625"/>
                    <a:gd name="connsiteX14" fmla="*/ 45347 w 57150"/>
                    <a:gd name="connsiteY14" fmla="*/ 18232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150" h="47625">
                      <a:moveTo>
                        <a:pt x="45347" y="18232"/>
                      </a:moveTo>
                      <a:cubicBezTo>
                        <a:pt x="43156" y="17470"/>
                        <a:pt x="40965" y="16612"/>
                        <a:pt x="38775" y="15660"/>
                      </a:cubicBezTo>
                      <a:cubicBezTo>
                        <a:pt x="39727" y="16041"/>
                        <a:pt x="40775" y="16517"/>
                        <a:pt x="41727" y="16898"/>
                      </a:cubicBezTo>
                      <a:cubicBezTo>
                        <a:pt x="36298" y="14612"/>
                        <a:pt x="30964" y="11945"/>
                        <a:pt x="25916" y="8802"/>
                      </a:cubicBezTo>
                      <a:cubicBezTo>
                        <a:pt x="23154" y="7183"/>
                        <a:pt x="19344" y="6706"/>
                        <a:pt x="16296" y="7564"/>
                      </a:cubicBezTo>
                      <a:cubicBezTo>
                        <a:pt x="13438" y="8326"/>
                        <a:pt x="10295" y="10612"/>
                        <a:pt x="8866" y="13279"/>
                      </a:cubicBezTo>
                      <a:cubicBezTo>
                        <a:pt x="7342" y="16136"/>
                        <a:pt x="6580" y="19660"/>
                        <a:pt x="7628" y="22899"/>
                      </a:cubicBezTo>
                      <a:cubicBezTo>
                        <a:pt x="8676" y="26042"/>
                        <a:pt x="10485" y="28614"/>
                        <a:pt x="13343" y="30328"/>
                      </a:cubicBezTo>
                      <a:cubicBezTo>
                        <a:pt x="21344" y="35186"/>
                        <a:pt x="29916" y="39091"/>
                        <a:pt x="38679" y="42139"/>
                      </a:cubicBezTo>
                      <a:cubicBezTo>
                        <a:pt x="41632" y="43187"/>
                        <a:pt x="45728" y="42425"/>
                        <a:pt x="48300" y="40901"/>
                      </a:cubicBezTo>
                      <a:cubicBezTo>
                        <a:pt x="50871" y="39377"/>
                        <a:pt x="53348" y="36424"/>
                        <a:pt x="54015" y="33472"/>
                      </a:cubicBezTo>
                      <a:cubicBezTo>
                        <a:pt x="54777" y="30233"/>
                        <a:pt x="54586" y="26709"/>
                        <a:pt x="52776" y="23851"/>
                      </a:cubicBezTo>
                      <a:cubicBezTo>
                        <a:pt x="52110" y="22994"/>
                        <a:pt x="51443" y="22137"/>
                        <a:pt x="50871" y="21280"/>
                      </a:cubicBezTo>
                      <a:cubicBezTo>
                        <a:pt x="49252" y="19946"/>
                        <a:pt x="47442" y="18803"/>
                        <a:pt x="45347" y="18232"/>
                      </a:cubicBezTo>
                      <a:lnTo>
                        <a:pt x="45347" y="18232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任意多边形: 形状 27"/>
                <p:cNvSpPr/>
                <p:nvPr/>
              </p:nvSpPr>
              <p:spPr>
                <a:xfrm>
                  <a:off x="3824694" y="2909318"/>
                  <a:ext cx="237660" cy="75619"/>
                </a:xfrm>
                <a:custGeom>
                  <a:avLst/>
                  <a:gdLst>
                    <a:gd name="connsiteX0" fmla="*/ 192211 w 209550"/>
                    <a:gd name="connsiteY0" fmla="*/ 7388 h 66675"/>
                    <a:gd name="connsiteX1" fmla="*/ 16284 w 209550"/>
                    <a:gd name="connsiteY1" fmla="*/ 38535 h 66675"/>
                    <a:gd name="connsiteX2" fmla="*/ 7521 w 209550"/>
                    <a:gd name="connsiteY2" fmla="*/ 53870 h 66675"/>
                    <a:gd name="connsiteX3" fmla="*/ 22856 w 209550"/>
                    <a:gd name="connsiteY3" fmla="*/ 62633 h 66675"/>
                    <a:gd name="connsiteX4" fmla="*/ 198783 w 209550"/>
                    <a:gd name="connsiteY4" fmla="*/ 31486 h 66675"/>
                    <a:gd name="connsiteX5" fmla="*/ 207546 w 209550"/>
                    <a:gd name="connsiteY5" fmla="*/ 16151 h 66675"/>
                    <a:gd name="connsiteX6" fmla="*/ 192211 w 209550"/>
                    <a:gd name="connsiteY6" fmla="*/ 7388 h 66675"/>
                    <a:gd name="connsiteX7" fmla="*/ 192211 w 209550"/>
                    <a:gd name="connsiteY7" fmla="*/ 7388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9550" h="66675">
                      <a:moveTo>
                        <a:pt x="192211" y="7388"/>
                      </a:moveTo>
                      <a:cubicBezTo>
                        <a:pt x="133537" y="17770"/>
                        <a:pt x="74958" y="28153"/>
                        <a:pt x="16284" y="38535"/>
                      </a:cubicBezTo>
                      <a:cubicBezTo>
                        <a:pt x="9617" y="39678"/>
                        <a:pt x="5902" y="47869"/>
                        <a:pt x="7521" y="53870"/>
                      </a:cubicBezTo>
                      <a:cubicBezTo>
                        <a:pt x="9426" y="60919"/>
                        <a:pt x="16189" y="63776"/>
                        <a:pt x="22856" y="62633"/>
                      </a:cubicBezTo>
                      <a:cubicBezTo>
                        <a:pt x="81530" y="52251"/>
                        <a:pt x="140109" y="41869"/>
                        <a:pt x="198783" y="31486"/>
                      </a:cubicBezTo>
                      <a:cubicBezTo>
                        <a:pt x="205451" y="30343"/>
                        <a:pt x="209165" y="22152"/>
                        <a:pt x="207546" y="16151"/>
                      </a:cubicBezTo>
                      <a:cubicBezTo>
                        <a:pt x="205641" y="9103"/>
                        <a:pt x="198878" y="6245"/>
                        <a:pt x="192211" y="7388"/>
                      </a:cubicBezTo>
                      <a:lnTo>
                        <a:pt x="192211" y="7388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任意多边形: 形状 28"/>
                <p:cNvSpPr/>
                <p:nvPr/>
              </p:nvSpPr>
              <p:spPr>
                <a:xfrm>
                  <a:off x="3744516" y="2948921"/>
                  <a:ext cx="64816" cy="43211"/>
                </a:xfrm>
                <a:custGeom>
                  <a:avLst/>
                  <a:gdLst>
                    <a:gd name="connsiteX0" fmla="*/ 40782 w 57150"/>
                    <a:gd name="connsiteY0" fmla="*/ 7521 h 38100"/>
                    <a:gd name="connsiteX1" fmla="*/ 30495 w 57150"/>
                    <a:gd name="connsiteY1" fmla="*/ 9331 h 38100"/>
                    <a:gd name="connsiteX2" fmla="*/ 33829 w 57150"/>
                    <a:gd name="connsiteY2" fmla="*/ 8855 h 38100"/>
                    <a:gd name="connsiteX3" fmla="*/ 19637 w 57150"/>
                    <a:gd name="connsiteY3" fmla="*/ 9903 h 38100"/>
                    <a:gd name="connsiteX4" fmla="*/ 10778 w 57150"/>
                    <a:gd name="connsiteY4" fmla="*/ 13522 h 38100"/>
                    <a:gd name="connsiteX5" fmla="*/ 7159 w 57150"/>
                    <a:gd name="connsiteY5" fmla="*/ 22380 h 38100"/>
                    <a:gd name="connsiteX6" fmla="*/ 10778 w 57150"/>
                    <a:gd name="connsiteY6" fmla="*/ 31239 h 38100"/>
                    <a:gd name="connsiteX7" fmla="*/ 19637 w 57150"/>
                    <a:gd name="connsiteY7" fmla="*/ 34858 h 38100"/>
                    <a:gd name="connsiteX8" fmla="*/ 47545 w 57150"/>
                    <a:gd name="connsiteY8" fmla="*/ 31524 h 38100"/>
                    <a:gd name="connsiteX9" fmla="*/ 54974 w 57150"/>
                    <a:gd name="connsiteY9" fmla="*/ 25809 h 38100"/>
                    <a:gd name="connsiteX10" fmla="*/ 56213 w 57150"/>
                    <a:gd name="connsiteY10" fmla="*/ 16189 h 38100"/>
                    <a:gd name="connsiteX11" fmla="*/ 50498 w 57150"/>
                    <a:gd name="connsiteY11" fmla="*/ 8760 h 38100"/>
                    <a:gd name="connsiteX12" fmla="*/ 40782 w 57150"/>
                    <a:gd name="connsiteY12" fmla="*/ 7521 h 38100"/>
                    <a:gd name="connsiteX13" fmla="*/ 40782 w 57150"/>
                    <a:gd name="connsiteY13" fmla="*/ 7521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7150" h="38100">
                      <a:moveTo>
                        <a:pt x="40782" y="7521"/>
                      </a:moveTo>
                      <a:cubicBezTo>
                        <a:pt x="37353" y="8283"/>
                        <a:pt x="33924" y="8855"/>
                        <a:pt x="30495" y="9331"/>
                      </a:cubicBezTo>
                      <a:cubicBezTo>
                        <a:pt x="31638" y="9141"/>
                        <a:pt x="32686" y="9045"/>
                        <a:pt x="33829" y="8855"/>
                      </a:cubicBezTo>
                      <a:cubicBezTo>
                        <a:pt x="29066" y="9522"/>
                        <a:pt x="24399" y="9807"/>
                        <a:pt x="19637" y="9903"/>
                      </a:cubicBezTo>
                      <a:cubicBezTo>
                        <a:pt x="16398" y="9998"/>
                        <a:pt x="13064" y="11236"/>
                        <a:pt x="10778" y="13522"/>
                      </a:cubicBezTo>
                      <a:cubicBezTo>
                        <a:pt x="8588" y="15713"/>
                        <a:pt x="6968" y="19237"/>
                        <a:pt x="7159" y="22380"/>
                      </a:cubicBezTo>
                      <a:cubicBezTo>
                        <a:pt x="7349" y="25619"/>
                        <a:pt x="8397" y="28953"/>
                        <a:pt x="10778" y="31239"/>
                      </a:cubicBezTo>
                      <a:cubicBezTo>
                        <a:pt x="13160" y="33429"/>
                        <a:pt x="16208" y="34953"/>
                        <a:pt x="19637" y="34858"/>
                      </a:cubicBezTo>
                      <a:cubicBezTo>
                        <a:pt x="28971" y="34668"/>
                        <a:pt x="38401" y="33525"/>
                        <a:pt x="47545" y="31524"/>
                      </a:cubicBezTo>
                      <a:cubicBezTo>
                        <a:pt x="50498" y="30858"/>
                        <a:pt x="53546" y="28381"/>
                        <a:pt x="54974" y="25809"/>
                      </a:cubicBezTo>
                      <a:cubicBezTo>
                        <a:pt x="56498" y="23142"/>
                        <a:pt x="57165" y="19142"/>
                        <a:pt x="56213" y="16189"/>
                      </a:cubicBezTo>
                      <a:cubicBezTo>
                        <a:pt x="55260" y="13141"/>
                        <a:pt x="53355" y="10284"/>
                        <a:pt x="50498" y="8760"/>
                      </a:cubicBezTo>
                      <a:cubicBezTo>
                        <a:pt x="47354" y="7140"/>
                        <a:pt x="44116" y="6759"/>
                        <a:pt x="40782" y="7521"/>
                      </a:cubicBezTo>
                      <a:lnTo>
                        <a:pt x="40782" y="7521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57" name="组合 56"/>
          <p:cNvGrpSpPr/>
          <p:nvPr/>
        </p:nvGrpSpPr>
        <p:grpSpPr>
          <a:xfrm rot="21324729">
            <a:off x="649982" y="2697583"/>
            <a:ext cx="325851" cy="1076778"/>
            <a:chOff x="776659" y="3485864"/>
            <a:chExt cx="278871" cy="921532"/>
          </a:xfrm>
        </p:grpSpPr>
        <p:sp>
          <p:nvSpPr>
            <p:cNvPr id="58" name="任意多边形: 形状 57"/>
            <p:cNvSpPr/>
            <p:nvPr/>
          </p:nvSpPr>
          <p:spPr>
            <a:xfrm>
              <a:off x="886295" y="3588246"/>
              <a:ext cx="114300" cy="819150"/>
            </a:xfrm>
            <a:custGeom>
              <a:avLst/>
              <a:gdLst>
                <a:gd name="connsiteX0" fmla="*/ 103132 w 114300"/>
                <a:gd name="connsiteY0" fmla="*/ 10870 h 819150"/>
                <a:gd name="connsiteX1" fmla="*/ 17502 w 114300"/>
                <a:gd name="connsiteY1" fmla="*/ 323481 h 819150"/>
                <a:gd name="connsiteX2" fmla="*/ 8072 w 114300"/>
                <a:gd name="connsiteY2" fmla="*/ 484072 h 819150"/>
                <a:gd name="connsiteX3" fmla="*/ 33504 w 114300"/>
                <a:gd name="connsiteY3" fmla="*/ 639520 h 819150"/>
                <a:gd name="connsiteX4" fmla="*/ 92083 w 114300"/>
                <a:gd name="connsiteY4" fmla="*/ 808684 h 819150"/>
                <a:gd name="connsiteX5" fmla="*/ 102370 w 114300"/>
                <a:gd name="connsiteY5" fmla="*/ 805827 h 819150"/>
                <a:gd name="connsiteX6" fmla="*/ 19883 w 114300"/>
                <a:gd name="connsiteY6" fmla="*/ 501789 h 819150"/>
                <a:gd name="connsiteX7" fmla="*/ 58745 w 114300"/>
                <a:gd name="connsiteY7" fmla="*/ 187178 h 819150"/>
                <a:gd name="connsiteX8" fmla="*/ 113419 w 114300"/>
                <a:gd name="connsiteY8" fmla="*/ 13728 h 819150"/>
                <a:gd name="connsiteX9" fmla="*/ 103132 w 114300"/>
                <a:gd name="connsiteY9" fmla="*/ 10870 h 819150"/>
                <a:gd name="connsiteX10" fmla="*/ 103132 w 114300"/>
                <a:gd name="connsiteY10" fmla="*/ 1087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819150">
                  <a:moveTo>
                    <a:pt x="103132" y="10870"/>
                  </a:moveTo>
                  <a:cubicBezTo>
                    <a:pt x="68746" y="113264"/>
                    <a:pt x="34266" y="216420"/>
                    <a:pt x="17502" y="323481"/>
                  </a:cubicBezTo>
                  <a:cubicBezTo>
                    <a:pt x="9120" y="376535"/>
                    <a:pt x="5215" y="430351"/>
                    <a:pt x="8072" y="484072"/>
                  </a:cubicBezTo>
                  <a:cubicBezTo>
                    <a:pt x="10834" y="536650"/>
                    <a:pt x="20074" y="588657"/>
                    <a:pt x="33504" y="639520"/>
                  </a:cubicBezTo>
                  <a:cubicBezTo>
                    <a:pt x="48744" y="697337"/>
                    <a:pt x="69318" y="753535"/>
                    <a:pt x="92083" y="808684"/>
                  </a:cubicBezTo>
                  <a:cubicBezTo>
                    <a:pt x="94654" y="814971"/>
                    <a:pt x="105037" y="812209"/>
                    <a:pt x="102370" y="805827"/>
                  </a:cubicBezTo>
                  <a:cubicBezTo>
                    <a:pt x="62269" y="708672"/>
                    <a:pt x="28360" y="607231"/>
                    <a:pt x="19883" y="501789"/>
                  </a:cubicBezTo>
                  <a:cubicBezTo>
                    <a:pt x="11311" y="395394"/>
                    <a:pt x="30361" y="289381"/>
                    <a:pt x="58745" y="187178"/>
                  </a:cubicBezTo>
                  <a:cubicBezTo>
                    <a:pt x="74938" y="128694"/>
                    <a:pt x="94178" y="71164"/>
                    <a:pt x="113419" y="13728"/>
                  </a:cubicBezTo>
                  <a:cubicBezTo>
                    <a:pt x="115609" y="7156"/>
                    <a:pt x="105322" y="4298"/>
                    <a:pt x="103132" y="10870"/>
                  </a:cubicBezTo>
                  <a:lnTo>
                    <a:pt x="103132" y="10870"/>
                  </a:lnTo>
                  <a:close/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951434" y="3485864"/>
              <a:ext cx="66675" cy="200025"/>
            </a:xfrm>
            <a:custGeom>
              <a:avLst/>
              <a:gdLst>
                <a:gd name="connsiteX0" fmla="*/ 17895 w 66675"/>
                <a:gd name="connsiteY0" fmla="*/ 196691 h 200025"/>
                <a:gd name="connsiteX1" fmla="*/ 67806 w 66675"/>
                <a:gd name="connsiteY1" fmla="*/ 91535 h 200025"/>
                <a:gd name="connsiteX2" fmla="*/ 65234 w 66675"/>
                <a:gd name="connsiteY2" fmla="*/ 7144 h 200025"/>
                <a:gd name="connsiteX3" fmla="*/ 15895 w 66675"/>
                <a:gd name="connsiteY3" fmla="*/ 96774 h 200025"/>
                <a:gd name="connsiteX4" fmla="*/ 17895 w 66675"/>
                <a:gd name="connsiteY4" fmla="*/ 196691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00025">
                  <a:moveTo>
                    <a:pt x="17895" y="196691"/>
                  </a:moveTo>
                  <a:cubicBezTo>
                    <a:pt x="49709" y="164211"/>
                    <a:pt x="65996" y="136970"/>
                    <a:pt x="67806" y="91535"/>
                  </a:cubicBezTo>
                  <a:cubicBezTo>
                    <a:pt x="68949" y="63341"/>
                    <a:pt x="63615" y="35242"/>
                    <a:pt x="65234" y="7144"/>
                  </a:cubicBezTo>
                  <a:cubicBezTo>
                    <a:pt x="46184" y="35528"/>
                    <a:pt x="26944" y="64389"/>
                    <a:pt x="15895" y="96774"/>
                  </a:cubicBezTo>
                  <a:cubicBezTo>
                    <a:pt x="4941" y="129159"/>
                    <a:pt x="2846" y="166021"/>
                    <a:pt x="17895" y="196691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813024" y="3736181"/>
              <a:ext cx="95250" cy="180975"/>
            </a:xfrm>
            <a:custGeom>
              <a:avLst/>
              <a:gdLst>
                <a:gd name="connsiteX0" fmla="*/ 96298 w 95250"/>
                <a:gd name="connsiteY0" fmla="*/ 181070 h 180975"/>
                <a:gd name="connsiteX1" fmla="*/ 64675 w 95250"/>
                <a:gd name="connsiteY1" fmla="*/ 69056 h 180975"/>
                <a:gd name="connsiteX2" fmla="*/ 7144 w 95250"/>
                <a:gd name="connsiteY2" fmla="*/ 7144 h 180975"/>
                <a:gd name="connsiteX3" fmla="*/ 28956 w 95250"/>
                <a:gd name="connsiteY3" fmla="*/ 107061 h 180975"/>
                <a:gd name="connsiteX4" fmla="*/ 96298 w 95250"/>
                <a:gd name="connsiteY4" fmla="*/ 18107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80975">
                  <a:moveTo>
                    <a:pt x="96298" y="181070"/>
                  </a:moveTo>
                  <a:cubicBezTo>
                    <a:pt x="98965" y="135636"/>
                    <a:pt x="93250" y="104489"/>
                    <a:pt x="64675" y="69056"/>
                  </a:cubicBezTo>
                  <a:cubicBezTo>
                    <a:pt x="47053" y="47149"/>
                    <a:pt x="24479" y="29337"/>
                    <a:pt x="7144" y="7144"/>
                  </a:cubicBezTo>
                  <a:cubicBezTo>
                    <a:pt x="11525" y="41053"/>
                    <a:pt x="16002" y="75438"/>
                    <a:pt x="28956" y="107061"/>
                  </a:cubicBezTo>
                  <a:cubicBezTo>
                    <a:pt x="42005" y="138779"/>
                    <a:pt x="64770" y="167926"/>
                    <a:pt x="96298" y="18107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810356" y="3962495"/>
              <a:ext cx="95250" cy="152400"/>
            </a:xfrm>
            <a:custGeom>
              <a:avLst/>
              <a:gdLst>
                <a:gd name="connsiteX0" fmla="*/ 91821 w 95250"/>
                <a:gd name="connsiteY0" fmla="*/ 152210 h 152400"/>
                <a:gd name="connsiteX1" fmla="*/ 59436 w 95250"/>
                <a:gd name="connsiteY1" fmla="*/ 57531 h 152400"/>
                <a:gd name="connsiteX2" fmla="*/ 7144 w 95250"/>
                <a:gd name="connsiteY2" fmla="*/ 7144 h 152400"/>
                <a:gd name="connsiteX3" fmla="*/ 30575 w 95250"/>
                <a:gd name="connsiteY3" fmla="*/ 91916 h 152400"/>
                <a:gd name="connsiteX4" fmla="*/ 91821 w 95250"/>
                <a:gd name="connsiteY4" fmla="*/ 15221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52400">
                  <a:moveTo>
                    <a:pt x="91821" y="152210"/>
                  </a:moveTo>
                  <a:cubicBezTo>
                    <a:pt x="91916" y="113157"/>
                    <a:pt x="85534" y="86582"/>
                    <a:pt x="59436" y="57531"/>
                  </a:cubicBezTo>
                  <a:cubicBezTo>
                    <a:pt x="43244" y="39529"/>
                    <a:pt x="23051" y="25337"/>
                    <a:pt x="7144" y="7144"/>
                  </a:cubicBezTo>
                  <a:cubicBezTo>
                    <a:pt x="12478" y="36004"/>
                    <a:pt x="17907" y="65342"/>
                    <a:pt x="30575" y="91916"/>
                  </a:cubicBezTo>
                  <a:cubicBezTo>
                    <a:pt x="43244" y="118491"/>
                    <a:pt x="64103" y="142399"/>
                    <a:pt x="91821" y="1522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824334" y="4280147"/>
              <a:ext cx="142875" cy="85725"/>
            </a:xfrm>
            <a:custGeom>
              <a:avLst/>
              <a:gdLst>
                <a:gd name="connsiteX0" fmla="*/ 144995 w 142875"/>
                <a:gd name="connsiteY0" fmla="*/ 77636 h 85725"/>
                <a:gd name="connsiteX1" fmla="*/ 65937 w 142875"/>
                <a:gd name="connsiteY1" fmla="*/ 16295 h 85725"/>
                <a:gd name="connsiteX2" fmla="*/ 14407 w 142875"/>
                <a:gd name="connsiteY2" fmla="*/ 7246 h 85725"/>
                <a:gd name="connsiteX3" fmla="*/ 8978 w 142875"/>
                <a:gd name="connsiteY3" fmla="*/ 17724 h 85725"/>
                <a:gd name="connsiteX4" fmla="*/ 60794 w 142875"/>
                <a:gd name="connsiteY4" fmla="*/ 60872 h 85725"/>
                <a:gd name="connsiteX5" fmla="*/ 144995 w 142875"/>
                <a:gd name="connsiteY5" fmla="*/ 7763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85725">
                  <a:moveTo>
                    <a:pt x="144995" y="77636"/>
                  </a:moveTo>
                  <a:cubicBezTo>
                    <a:pt x="123659" y="44870"/>
                    <a:pt x="103751" y="26201"/>
                    <a:pt x="65937" y="16295"/>
                  </a:cubicBezTo>
                  <a:cubicBezTo>
                    <a:pt x="49078" y="11818"/>
                    <a:pt x="31552" y="10199"/>
                    <a:pt x="14407" y="7246"/>
                  </a:cubicBezTo>
                  <a:cubicBezTo>
                    <a:pt x="8501" y="6198"/>
                    <a:pt x="4691" y="13437"/>
                    <a:pt x="8978" y="17724"/>
                  </a:cubicBezTo>
                  <a:cubicBezTo>
                    <a:pt x="24884" y="33821"/>
                    <a:pt x="41458" y="49156"/>
                    <a:pt x="60794" y="60872"/>
                  </a:cubicBezTo>
                  <a:cubicBezTo>
                    <a:pt x="85844" y="76017"/>
                    <a:pt x="116420" y="84589"/>
                    <a:pt x="144995" y="7763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776659" y="4159853"/>
              <a:ext cx="152400" cy="66675"/>
            </a:xfrm>
            <a:custGeom>
              <a:avLst/>
              <a:gdLst>
                <a:gd name="connsiteX0" fmla="*/ 147045 w 152400"/>
                <a:gd name="connsiteY0" fmla="*/ 53055 h 66675"/>
                <a:gd name="connsiteX1" fmla="*/ 57796 w 152400"/>
                <a:gd name="connsiteY1" fmla="*/ 7906 h 66675"/>
                <a:gd name="connsiteX2" fmla="*/ 28363 w 152400"/>
                <a:gd name="connsiteY2" fmla="*/ 8001 h 66675"/>
                <a:gd name="connsiteX3" fmla="*/ 7789 w 152400"/>
                <a:gd name="connsiteY3" fmla="*/ 13526 h 66675"/>
                <a:gd name="connsiteX4" fmla="*/ 23982 w 152400"/>
                <a:gd name="connsiteY4" fmla="*/ 34290 h 66675"/>
                <a:gd name="connsiteX5" fmla="*/ 61129 w 152400"/>
                <a:gd name="connsiteY5" fmla="*/ 52578 h 66675"/>
                <a:gd name="connsiteX6" fmla="*/ 147045 w 152400"/>
                <a:gd name="connsiteY6" fmla="*/ 530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66675">
                  <a:moveTo>
                    <a:pt x="147045" y="53055"/>
                  </a:moveTo>
                  <a:cubicBezTo>
                    <a:pt x="119803" y="24956"/>
                    <a:pt x="96753" y="10478"/>
                    <a:pt x="57796" y="7906"/>
                  </a:cubicBezTo>
                  <a:cubicBezTo>
                    <a:pt x="48366" y="7335"/>
                    <a:pt x="37698" y="6477"/>
                    <a:pt x="28363" y="8001"/>
                  </a:cubicBezTo>
                  <a:cubicBezTo>
                    <a:pt x="23887" y="8763"/>
                    <a:pt x="10075" y="9906"/>
                    <a:pt x="7789" y="13526"/>
                  </a:cubicBezTo>
                  <a:cubicBezTo>
                    <a:pt x="3789" y="20193"/>
                    <a:pt x="19505" y="31719"/>
                    <a:pt x="23982" y="34290"/>
                  </a:cubicBezTo>
                  <a:cubicBezTo>
                    <a:pt x="35793" y="41434"/>
                    <a:pt x="48175" y="47816"/>
                    <a:pt x="61129" y="52578"/>
                  </a:cubicBezTo>
                  <a:cubicBezTo>
                    <a:pt x="88657" y="62770"/>
                    <a:pt x="120280" y="65342"/>
                    <a:pt x="147045" y="53055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902613" y="3604927"/>
              <a:ext cx="47625" cy="180975"/>
            </a:xfrm>
            <a:custGeom>
              <a:avLst/>
              <a:gdLst>
                <a:gd name="connsiteX0" fmla="*/ 33949 w 47625"/>
                <a:gd name="connsiteY0" fmla="*/ 177546 h 180975"/>
                <a:gd name="connsiteX1" fmla="*/ 38807 w 47625"/>
                <a:gd name="connsiteY1" fmla="*/ 82010 h 180975"/>
                <a:gd name="connsiteX2" fmla="*/ 10804 w 47625"/>
                <a:gd name="connsiteY2" fmla="*/ 7144 h 180975"/>
                <a:gd name="connsiteX3" fmla="*/ 7184 w 47625"/>
                <a:gd name="connsiteY3" fmla="*/ 84296 h 180975"/>
                <a:gd name="connsiteX4" fmla="*/ 33949 w 47625"/>
                <a:gd name="connsiteY4" fmla="*/ 17754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180975">
                  <a:moveTo>
                    <a:pt x="33949" y="177546"/>
                  </a:moveTo>
                  <a:cubicBezTo>
                    <a:pt x="44141" y="147256"/>
                    <a:pt x="47856" y="112585"/>
                    <a:pt x="38807" y="82010"/>
                  </a:cubicBezTo>
                  <a:cubicBezTo>
                    <a:pt x="31187" y="56388"/>
                    <a:pt x="17185" y="33052"/>
                    <a:pt x="10804" y="7144"/>
                  </a:cubicBezTo>
                  <a:cubicBezTo>
                    <a:pt x="8137" y="32766"/>
                    <a:pt x="6898" y="58579"/>
                    <a:pt x="7184" y="84296"/>
                  </a:cubicBezTo>
                  <a:cubicBezTo>
                    <a:pt x="7470" y="117348"/>
                    <a:pt x="11470" y="153162"/>
                    <a:pt x="33949" y="17754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912655" y="3764385"/>
              <a:ext cx="142875" cy="85725"/>
            </a:xfrm>
            <a:custGeom>
              <a:avLst/>
              <a:gdLst>
                <a:gd name="connsiteX0" fmla="*/ 7144 w 142875"/>
                <a:gd name="connsiteY0" fmla="*/ 81810 h 85725"/>
                <a:gd name="connsiteX1" fmla="*/ 86487 w 142875"/>
                <a:gd name="connsiteY1" fmla="*/ 8277 h 85725"/>
                <a:gd name="connsiteX2" fmla="*/ 139446 w 142875"/>
                <a:gd name="connsiteY2" fmla="*/ 10372 h 85725"/>
                <a:gd name="connsiteX3" fmla="*/ 119920 w 142875"/>
                <a:gd name="connsiteY3" fmla="*/ 35995 h 85725"/>
                <a:gd name="connsiteX4" fmla="*/ 7144 w 142875"/>
                <a:gd name="connsiteY4" fmla="*/ 8181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85725">
                  <a:moveTo>
                    <a:pt x="7144" y="81810"/>
                  </a:moveTo>
                  <a:cubicBezTo>
                    <a:pt x="15621" y="44472"/>
                    <a:pt x="48578" y="13897"/>
                    <a:pt x="86487" y="8277"/>
                  </a:cubicBezTo>
                  <a:cubicBezTo>
                    <a:pt x="104013" y="5705"/>
                    <a:pt x="121920" y="7991"/>
                    <a:pt x="139446" y="10372"/>
                  </a:cubicBezTo>
                  <a:cubicBezTo>
                    <a:pt x="134303" y="19802"/>
                    <a:pt x="127730" y="28565"/>
                    <a:pt x="119920" y="35995"/>
                  </a:cubicBezTo>
                  <a:cubicBezTo>
                    <a:pt x="57341" y="95240"/>
                    <a:pt x="15811" y="83429"/>
                    <a:pt x="7144" y="818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889661" y="3928872"/>
              <a:ext cx="104775" cy="95250"/>
            </a:xfrm>
            <a:custGeom>
              <a:avLst/>
              <a:gdLst>
                <a:gd name="connsiteX0" fmla="*/ 7182 w 104775"/>
                <a:gd name="connsiteY0" fmla="*/ 94012 h 95250"/>
                <a:gd name="connsiteX1" fmla="*/ 56522 w 104775"/>
                <a:gd name="connsiteY1" fmla="*/ 16764 h 95250"/>
                <a:gd name="connsiteX2" fmla="*/ 100432 w 104775"/>
                <a:gd name="connsiteY2" fmla="*/ 7144 h 95250"/>
                <a:gd name="connsiteX3" fmla="*/ 89859 w 104775"/>
                <a:gd name="connsiteY3" fmla="*/ 32385 h 95250"/>
                <a:gd name="connsiteX4" fmla="*/ 7182 w 104775"/>
                <a:gd name="connsiteY4" fmla="*/ 9401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95250">
                  <a:moveTo>
                    <a:pt x="7182" y="94012"/>
                  </a:moveTo>
                  <a:cubicBezTo>
                    <a:pt x="6134" y="61532"/>
                    <a:pt x="26613" y="29432"/>
                    <a:pt x="56522" y="16764"/>
                  </a:cubicBezTo>
                  <a:cubicBezTo>
                    <a:pt x="70333" y="10858"/>
                    <a:pt x="85478" y="8954"/>
                    <a:pt x="100432" y="7144"/>
                  </a:cubicBezTo>
                  <a:cubicBezTo>
                    <a:pt x="98241" y="16002"/>
                    <a:pt x="94717" y="24575"/>
                    <a:pt x="89859" y="32385"/>
                  </a:cubicBezTo>
                  <a:cubicBezTo>
                    <a:pt x="51188" y="94298"/>
                    <a:pt x="14612" y="93536"/>
                    <a:pt x="7182" y="94012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941095" y="4193762"/>
              <a:ext cx="66675" cy="123825"/>
            </a:xfrm>
            <a:custGeom>
              <a:avLst/>
              <a:gdLst>
                <a:gd name="connsiteX0" fmla="*/ 15851 w 66675"/>
                <a:gd name="connsiteY0" fmla="*/ 125730 h 123825"/>
                <a:gd name="connsiteX1" fmla="*/ 27090 w 66675"/>
                <a:gd name="connsiteY1" fmla="*/ 34766 h 123825"/>
                <a:gd name="connsiteX2" fmla="*/ 62523 w 66675"/>
                <a:gd name="connsiteY2" fmla="*/ 7144 h 123825"/>
                <a:gd name="connsiteX3" fmla="*/ 63857 w 66675"/>
                <a:gd name="connsiteY3" fmla="*/ 34385 h 123825"/>
                <a:gd name="connsiteX4" fmla="*/ 15851 w 66675"/>
                <a:gd name="connsiteY4" fmla="*/ 12573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5851" y="125730"/>
                  </a:moveTo>
                  <a:cubicBezTo>
                    <a:pt x="897" y="96869"/>
                    <a:pt x="5564" y="59055"/>
                    <a:pt x="27090" y="34766"/>
                  </a:cubicBezTo>
                  <a:cubicBezTo>
                    <a:pt x="36996" y="23527"/>
                    <a:pt x="49855" y="15240"/>
                    <a:pt x="62523" y="7144"/>
                  </a:cubicBezTo>
                  <a:cubicBezTo>
                    <a:pt x="64333" y="16097"/>
                    <a:pt x="64905" y="25337"/>
                    <a:pt x="63857" y="34385"/>
                  </a:cubicBezTo>
                  <a:cubicBezTo>
                    <a:pt x="55761" y="107061"/>
                    <a:pt x="22328" y="122111"/>
                    <a:pt x="15851" y="12573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903286" y="4070795"/>
              <a:ext cx="66675" cy="123825"/>
            </a:xfrm>
            <a:custGeom>
              <a:avLst/>
              <a:gdLst>
                <a:gd name="connsiteX0" fmla="*/ 14036 w 66675"/>
                <a:gd name="connsiteY0" fmla="*/ 123158 h 123825"/>
                <a:gd name="connsiteX1" fmla="*/ 29943 w 66675"/>
                <a:gd name="connsiteY1" fmla="*/ 32861 h 123825"/>
                <a:gd name="connsiteX2" fmla="*/ 66804 w 66675"/>
                <a:gd name="connsiteY2" fmla="*/ 7144 h 123825"/>
                <a:gd name="connsiteX3" fmla="*/ 66709 w 66675"/>
                <a:gd name="connsiteY3" fmla="*/ 34480 h 123825"/>
                <a:gd name="connsiteX4" fmla="*/ 14036 w 66675"/>
                <a:gd name="connsiteY4" fmla="*/ 123158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4036" y="123158"/>
                  </a:moveTo>
                  <a:cubicBezTo>
                    <a:pt x="606" y="93631"/>
                    <a:pt x="7273" y="56102"/>
                    <a:pt x="29943" y="32861"/>
                  </a:cubicBezTo>
                  <a:cubicBezTo>
                    <a:pt x="40420" y="22098"/>
                    <a:pt x="53755" y="14573"/>
                    <a:pt x="66804" y="7144"/>
                  </a:cubicBezTo>
                  <a:cubicBezTo>
                    <a:pt x="68138" y="16192"/>
                    <a:pt x="68233" y="25432"/>
                    <a:pt x="66709" y="34480"/>
                  </a:cubicBezTo>
                  <a:cubicBezTo>
                    <a:pt x="54803" y="106489"/>
                    <a:pt x="20799" y="119825"/>
                    <a:pt x="14036" y="123158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 rot="275271" flipH="1">
            <a:off x="11061950" y="2697583"/>
            <a:ext cx="325851" cy="1076778"/>
            <a:chOff x="776659" y="3485864"/>
            <a:chExt cx="278871" cy="921532"/>
          </a:xfrm>
        </p:grpSpPr>
        <p:sp>
          <p:nvSpPr>
            <p:cNvPr id="70" name="任意多边形: 形状 69"/>
            <p:cNvSpPr/>
            <p:nvPr/>
          </p:nvSpPr>
          <p:spPr>
            <a:xfrm>
              <a:off x="886295" y="3588246"/>
              <a:ext cx="114300" cy="819150"/>
            </a:xfrm>
            <a:custGeom>
              <a:avLst/>
              <a:gdLst>
                <a:gd name="connsiteX0" fmla="*/ 103132 w 114300"/>
                <a:gd name="connsiteY0" fmla="*/ 10870 h 819150"/>
                <a:gd name="connsiteX1" fmla="*/ 17502 w 114300"/>
                <a:gd name="connsiteY1" fmla="*/ 323481 h 819150"/>
                <a:gd name="connsiteX2" fmla="*/ 8072 w 114300"/>
                <a:gd name="connsiteY2" fmla="*/ 484072 h 819150"/>
                <a:gd name="connsiteX3" fmla="*/ 33504 w 114300"/>
                <a:gd name="connsiteY3" fmla="*/ 639520 h 819150"/>
                <a:gd name="connsiteX4" fmla="*/ 92083 w 114300"/>
                <a:gd name="connsiteY4" fmla="*/ 808684 h 819150"/>
                <a:gd name="connsiteX5" fmla="*/ 102370 w 114300"/>
                <a:gd name="connsiteY5" fmla="*/ 805827 h 819150"/>
                <a:gd name="connsiteX6" fmla="*/ 19883 w 114300"/>
                <a:gd name="connsiteY6" fmla="*/ 501789 h 819150"/>
                <a:gd name="connsiteX7" fmla="*/ 58745 w 114300"/>
                <a:gd name="connsiteY7" fmla="*/ 187178 h 819150"/>
                <a:gd name="connsiteX8" fmla="*/ 113419 w 114300"/>
                <a:gd name="connsiteY8" fmla="*/ 13728 h 819150"/>
                <a:gd name="connsiteX9" fmla="*/ 103132 w 114300"/>
                <a:gd name="connsiteY9" fmla="*/ 10870 h 819150"/>
                <a:gd name="connsiteX10" fmla="*/ 103132 w 114300"/>
                <a:gd name="connsiteY10" fmla="*/ 1087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819150">
                  <a:moveTo>
                    <a:pt x="103132" y="10870"/>
                  </a:moveTo>
                  <a:cubicBezTo>
                    <a:pt x="68746" y="113264"/>
                    <a:pt x="34266" y="216420"/>
                    <a:pt x="17502" y="323481"/>
                  </a:cubicBezTo>
                  <a:cubicBezTo>
                    <a:pt x="9120" y="376535"/>
                    <a:pt x="5215" y="430351"/>
                    <a:pt x="8072" y="484072"/>
                  </a:cubicBezTo>
                  <a:cubicBezTo>
                    <a:pt x="10834" y="536650"/>
                    <a:pt x="20074" y="588657"/>
                    <a:pt x="33504" y="639520"/>
                  </a:cubicBezTo>
                  <a:cubicBezTo>
                    <a:pt x="48744" y="697337"/>
                    <a:pt x="69318" y="753535"/>
                    <a:pt x="92083" y="808684"/>
                  </a:cubicBezTo>
                  <a:cubicBezTo>
                    <a:pt x="94654" y="814971"/>
                    <a:pt x="105037" y="812209"/>
                    <a:pt x="102370" y="805827"/>
                  </a:cubicBezTo>
                  <a:cubicBezTo>
                    <a:pt x="62269" y="708672"/>
                    <a:pt x="28360" y="607231"/>
                    <a:pt x="19883" y="501789"/>
                  </a:cubicBezTo>
                  <a:cubicBezTo>
                    <a:pt x="11311" y="395394"/>
                    <a:pt x="30361" y="289381"/>
                    <a:pt x="58745" y="187178"/>
                  </a:cubicBezTo>
                  <a:cubicBezTo>
                    <a:pt x="74938" y="128694"/>
                    <a:pt x="94178" y="71164"/>
                    <a:pt x="113419" y="13728"/>
                  </a:cubicBezTo>
                  <a:cubicBezTo>
                    <a:pt x="115609" y="7156"/>
                    <a:pt x="105322" y="4298"/>
                    <a:pt x="103132" y="10870"/>
                  </a:cubicBezTo>
                  <a:lnTo>
                    <a:pt x="103132" y="10870"/>
                  </a:lnTo>
                  <a:close/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951434" y="3485864"/>
              <a:ext cx="66675" cy="200025"/>
            </a:xfrm>
            <a:custGeom>
              <a:avLst/>
              <a:gdLst>
                <a:gd name="connsiteX0" fmla="*/ 17895 w 66675"/>
                <a:gd name="connsiteY0" fmla="*/ 196691 h 200025"/>
                <a:gd name="connsiteX1" fmla="*/ 67806 w 66675"/>
                <a:gd name="connsiteY1" fmla="*/ 91535 h 200025"/>
                <a:gd name="connsiteX2" fmla="*/ 65234 w 66675"/>
                <a:gd name="connsiteY2" fmla="*/ 7144 h 200025"/>
                <a:gd name="connsiteX3" fmla="*/ 15895 w 66675"/>
                <a:gd name="connsiteY3" fmla="*/ 96774 h 200025"/>
                <a:gd name="connsiteX4" fmla="*/ 17895 w 66675"/>
                <a:gd name="connsiteY4" fmla="*/ 196691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00025">
                  <a:moveTo>
                    <a:pt x="17895" y="196691"/>
                  </a:moveTo>
                  <a:cubicBezTo>
                    <a:pt x="49709" y="164211"/>
                    <a:pt x="65996" y="136970"/>
                    <a:pt x="67806" y="91535"/>
                  </a:cubicBezTo>
                  <a:cubicBezTo>
                    <a:pt x="68949" y="63341"/>
                    <a:pt x="63615" y="35242"/>
                    <a:pt x="65234" y="7144"/>
                  </a:cubicBezTo>
                  <a:cubicBezTo>
                    <a:pt x="46184" y="35528"/>
                    <a:pt x="26944" y="64389"/>
                    <a:pt x="15895" y="96774"/>
                  </a:cubicBezTo>
                  <a:cubicBezTo>
                    <a:pt x="4941" y="129159"/>
                    <a:pt x="2846" y="166021"/>
                    <a:pt x="17895" y="196691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813024" y="3736181"/>
              <a:ext cx="95250" cy="180975"/>
            </a:xfrm>
            <a:custGeom>
              <a:avLst/>
              <a:gdLst>
                <a:gd name="connsiteX0" fmla="*/ 96298 w 95250"/>
                <a:gd name="connsiteY0" fmla="*/ 181070 h 180975"/>
                <a:gd name="connsiteX1" fmla="*/ 64675 w 95250"/>
                <a:gd name="connsiteY1" fmla="*/ 69056 h 180975"/>
                <a:gd name="connsiteX2" fmla="*/ 7144 w 95250"/>
                <a:gd name="connsiteY2" fmla="*/ 7144 h 180975"/>
                <a:gd name="connsiteX3" fmla="*/ 28956 w 95250"/>
                <a:gd name="connsiteY3" fmla="*/ 107061 h 180975"/>
                <a:gd name="connsiteX4" fmla="*/ 96298 w 95250"/>
                <a:gd name="connsiteY4" fmla="*/ 18107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80975">
                  <a:moveTo>
                    <a:pt x="96298" y="181070"/>
                  </a:moveTo>
                  <a:cubicBezTo>
                    <a:pt x="98965" y="135636"/>
                    <a:pt x="93250" y="104489"/>
                    <a:pt x="64675" y="69056"/>
                  </a:cubicBezTo>
                  <a:cubicBezTo>
                    <a:pt x="47053" y="47149"/>
                    <a:pt x="24479" y="29337"/>
                    <a:pt x="7144" y="7144"/>
                  </a:cubicBezTo>
                  <a:cubicBezTo>
                    <a:pt x="11525" y="41053"/>
                    <a:pt x="16002" y="75438"/>
                    <a:pt x="28956" y="107061"/>
                  </a:cubicBezTo>
                  <a:cubicBezTo>
                    <a:pt x="42005" y="138779"/>
                    <a:pt x="64770" y="167926"/>
                    <a:pt x="96298" y="18107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810356" y="3962495"/>
              <a:ext cx="95250" cy="152400"/>
            </a:xfrm>
            <a:custGeom>
              <a:avLst/>
              <a:gdLst>
                <a:gd name="connsiteX0" fmla="*/ 91821 w 95250"/>
                <a:gd name="connsiteY0" fmla="*/ 152210 h 152400"/>
                <a:gd name="connsiteX1" fmla="*/ 59436 w 95250"/>
                <a:gd name="connsiteY1" fmla="*/ 57531 h 152400"/>
                <a:gd name="connsiteX2" fmla="*/ 7144 w 95250"/>
                <a:gd name="connsiteY2" fmla="*/ 7144 h 152400"/>
                <a:gd name="connsiteX3" fmla="*/ 30575 w 95250"/>
                <a:gd name="connsiteY3" fmla="*/ 91916 h 152400"/>
                <a:gd name="connsiteX4" fmla="*/ 91821 w 95250"/>
                <a:gd name="connsiteY4" fmla="*/ 15221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52400">
                  <a:moveTo>
                    <a:pt x="91821" y="152210"/>
                  </a:moveTo>
                  <a:cubicBezTo>
                    <a:pt x="91916" y="113157"/>
                    <a:pt x="85534" y="86582"/>
                    <a:pt x="59436" y="57531"/>
                  </a:cubicBezTo>
                  <a:cubicBezTo>
                    <a:pt x="43244" y="39529"/>
                    <a:pt x="23051" y="25337"/>
                    <a:pt x="7144" y="7144"/>
                  </a:cubicBezTo>
                  <a:cubicBezTo>
                    <a:pt x="12478" y="36004"/>
                    <a:pt x="17907" y="65342"/>
                    <a:pt x="30575" y="91916"/>
                  </a:cubicBezTo>
                  <a:cubicBezTo>
                    <a:pt x="43244" y="118491"/>
                    <a:pt x="64103" y="142399"/>
                    <a:pt x="91821" y="1522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824334" y="4280147"/>
              <a:ext cx="142875" cy="85725"/>
            </a:xfrm>
            <a:custGeom>
              <a:avLst/>
              <a:gdLst>
                <a:gd name="connsiteX0" fmla="*/ 144995 w 142875"/>
                <a:gd name="connsiteY0" fmla="*/ 77636 h 85725"/>
                <a:gd name="connsiteX1" fmla="*/ 65937 w 142875"/>
                <a:gd name="connsiteY1" fmla="*/ 16295 h 85725"/>
                <a:gd name="connsiteX2" fmla="*/ 14407 w 142875"/>
                <a:gd name="connsiteY2" fmla="*/ 7246 h 85725"/>
                <a:gd name="connsiteX3" fmla="*/ 8978 w 142875"/>
                <a:gd name="connsiteY3" fmla="*/ 17724 h 85725"/>
                <a:gd name="connsiteX4" fmla="*/ 60794 w 142875"/>
                <a:gd name="connsiteY4" fmla="*/ 60872 h 85725"/>
                <a:gd name="connsiteX5" fmla="*/ 144995 w 142875"/>
                <a:gd name="connsiteY5" fmla="*/ 7763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85725">
                  <a:moveTo>
                    <a:pt x="144995" y="77636"/>
                  </a:moveTo>
                  <a:cubicBezTo>
                    <a:pt x="123659" y="44870"/>
                    <a:pt x="103751" y="26201"/>
                    <a:pt x="65937" y="16295"/>
                  </a:cubicBezTo>
                  <a:cubicBezTo>
                    <a:pt x="49078" y="11818"/>
                    <a:pt x="31552" y="10199"/>
                    <a:pt x="14407" y="7246"/>
                  </a:cubicBezTo>
                  <a:cubicBezTo>
                    <a:pt x="8501" y="6198"/>
                    <a:pt x="4691" y="13437"/>
                    <a:pt x="8978" y="17724"/>
                  </a:cubicBezTo>
                  <a:cubicBezTo>
                    <a:pt x="24884" y="33821"/>
                    <a:pt x="41458" y="49156"/>
                    <a:pt x="60794" y="60872"/>
                  </a:cubicBezTo>
                  <a:cubicBezTo>
                    <a:pt x="85844" y="76017"/>
                    <a:pt x="116420" y="84589"/>
                    <a:pt x="144995" y="7763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776659" y="4159853"/>
              <a:ext cx="152400" cy="66675"/>
            </a:xfrm>
            <a:custGeom>
              <a:avLst/>
              <a:gdLst>
                <a:gd name="connsiteX0" fmla="*/ 147045 w 152400"/>
                <a:gd name="connsiteY0" fmla="*/ 53055 h 66675"/>
                <a:gd name="connsiteX1" fmla="*/ 57796 w 152400"/>
                <a:gd name="connsiteY1" fmla="*/ 7906 h 66675"/>
                <a:gd name="connsiteX2" fmla="*/ 28363 w 152400"/>
                <a:gd name="connsiteY2" fmla="*/ 8001 h 66675"/>
                <a:gd name="connsiteX3" fmla="*/ 7789 w 152400"/>
                <a:gd name="connsiteY3" fmla="*/ 13526 h 66675"/>
                <a:gd name="connsiteX4" fmla="*/ 23982 w 152400"/>
                <a:gd name="connsiteY4" fmla="*/ 34290 h 66675"/>
                <a:gd name="connsiteX5" fmla="*/ 61129 w 152400"/>
                <a:gd name="connsiteY5" fmla="*/ 52578 h 66675"/>
                <a:gd name="connsiteX6" fmla="*/ 147045 w 152400"/>
                <a:gd name="connsiteY6" fmla="*/ 530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66675">
                  <a:moveTo>
                    <a:pt x="147045" y="53055"/>
                  </a:moveTo>
                  <a:cubicBezTo>
                    <a:pt x="119803" y="24956"/>
                    <a:pt x="96753" y="10478"/>
                    <a:pt x="57796" y="7906"/>
                  </a:cubicBezTo>
                  <a:cubicBezTo>
                    <a:pt x="48366" y="7335"/>
                    <a:pt x="37698" y="6477"/>
                    <a:pt x="28363" y="8001"/>
                  </a:cubicBezTo>
                  <a:cubicBezTo>
                    <a:pt x="23887" y="8763"/>
                    <a:pt x="10075" y="9906"/>
                    <a:pt x="7789" y="13526"/>
                  </a:cubicBezTo>
                  <a:cubicBezTo>
                    <a:pt x="3789" y="20193"/>
                    <a:pt x="19505" y="31719"/>
                    <a:pt x="23982" y="34290"/>
                  </a:cubicBezTo>
                  <a:cubicBezTo>
                    <a:pt x="35793" y="41434"/>
                    <a:pt x="48175" y="47816"/>
                    <a:pt x="61129" y="52578"/>
                  </a:cubicBezTo>
                  <a:cubicBezTo>
                    <a:pt x="88657" y="62770"/>
                    <a:pt x="120280" y="65342"/>
                    <a:pt x="147045" y="53055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902613" y="3604927"/>
              <a:ext cx="47625" cy="180975"/>
            </a:xfrm>
            <a:custGeom>
              <a:avLst/>
              <a:gdLst>
                <a:gd name="connsiteX0" fmla="*/ 33949 w 47625"/>
                <a:gd name="connsiteY0" fmla="*/ 177546 h 180975"/>
                <a:gd name="connsiteX1" fmla="*/ 38807 w 47625"/>
                <a:gd name="connsiteY1" fmla="*/ 82010 h 180975"/>
                <a:gd name="connsiteX2" fmla="*/ 10804 w 47625"/>
                <a:gd name="connsiteY2" fmla="*/ 7144 h 180975"/>
                <a:gd name="connsiteX3" fmla="*/ 7184 w 47625"/>
                <a:gd name="connsiteY3" fmla="*/ 84296 h 180975"/>
                <a:gd name="connsiteX4" fmla="*/ 33949 w 47625"/>
                <a:gd name="connsiteY4" fmla="*/ 17754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180975">
                  <a:moveTo>
                    <a:pt x="33949" y="177546"/>
                  </a:moveTo>
                  <a:cubicBezTo>
                    <a:pt x="44141" y="147256"/>
                    <a:pt x="47856" y="112585"/>
                    <a:pt x="38807" y="82010"/>
                  </a:cubicBezTo>
                  <a:cubicBezTo>
                    <a:pt x="31187" y="56388"/>
                    <a:pt x="17185" y="33052"/>
                    <a:pt x="10804" y="7144"/>
                  </a:cubicBezTo>
                  <a:cubicBezTo>
                    <a:pt x="8137" y="32766"/>
                    <a:pt x="6898" y="58579"/>
                    <a:pt x="7184" y="84296"/>
                  </a:cubicBezTo>
                  <a:cubicBezTo>
                    <a:pt x="7470" y="117348"/>
                    <a:pt x="11470" y="153162"/>
                    <a:pt x="33949" y="17754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912655" y="3764385"/>
              <a:ext cx="142875" cy="85725"/>
            </a:xfrm>
            <a:custGeom>
              <a:avLst/>
              <a:gdLst>
                <a:gd name="connsiteX0" fmla="*/ 7144 w 142875"/>
                <a:gd name="connsiteY0" fmla="*/ 81810 h 85725"/>
                <a:gd name="connsiteX1" fmla="*/ 86487 w 142875"/>
                <a:gd name="connsiteY1" fmla="*/ 8277 h 85725"/>
                <a:gd name="connsiteX2" fmla="*/ 139446 w 142875"/>
                <a:gd name="connsiteY2" fmla="*/ 10372 h 85725"/>
                <a:gd name="connsiteX3" fmla="*/ 119920 w 142875"/>
                <a:gd name="connsiteY3" fmla="*/ 35995 h 85725"/>
                <a:gd name="connsiteX4" fmla="*/ 7144 w 142875"/>
                <a:gd name="connsiteY4" fmla="*/ 8181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85725">
                  <a:moveTo>
                    <a:pt x="7144" y="81810"/>
                  </a:moveTo>
                  <a:cubicBezTo>
                    <a:pt x="15621" y="44472"/>
                    <a:pt x="48578" y="13897"/>
                    <a:pt x="86487" y="8277"/>
                  </a:cubicBezTo>
                  <a:cubicBezTo>
                    <a:pt x="104013" y="5705"/>
                    <a:pt x="121920" y="7991"/>
                    <a:pt x="139446" y="10372"/>
                  </a:cubicBezTo>
                  <a:cubicBezTo>
                    <a:pt x="134303" y="19802"/>
                    <a:pt x="127730" y="28565"/>
                    <a:pt x="119920" y="35995"/>
                  </a:cubicBezTo>
                  <a:cubicBezTo>
                    <a:pt x="57341" y="95240"/>
                    <a:pt x="15811" y="83429"/>
                    <a:pt x="7144" y="818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889661" y="3928872"/>
              <a:ext cx="104775" cy="95250"/>
            </a:xfrm>
            <a:custGeom>
              <a:avLst/>
              <a:gdLst>
                <a:gd name="connsiteX0" fmla="*/ 7182 w 104775"/>
                <a:gd name="connsiteY0" fmla="*/ 94012 h 95250"/>
                <a:gd name="connsiteX1" fmla="*/ 56522 w 104775"/>
                <a:gd name="connsiteY1" fmla="*/ 16764 h 95250"/>
                <a:gd name="connsiteX2" fmla="*/ 100432 w 104775"/>
                <a:gd name="connsiteY2" fmla="*/ 7144 h 95250"/>
                <a:gd name="connsiteX3" fmla="*/ 89859 w 104775"/>
                <a:gd name="connsiteY3" fmla="*/ 32385 h 95250"/>
                <a:gd name="connsiteX4" fmla="*/ 7182 w 104775"/>
                <a:gd name="connsiteY4" fmla="*/ 9401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95250">
                  <a:moveTo>
                    <a:pt x="7182" y="94012"/>
                  </a:moveTo>
                  <a:cubicBezTo>
                    <a:pt x="6134" y="61532"/>
                    <a:pt x="26613" y="29432"/>
                    <a:pt x="56522" y="16764"/>
                  </a:cubicBezTo>
                  <a:cubicBezTo>
                    <a:pt x="70333" y="10858"/>
                    <a:pt x="85478" y="8954"/>
                    <a:pt x="100432" y="7144"/>
                  </a:cubicBezTo>
                  <a:cubicBezTo>
                    <a:pt x="98241" y="16002"/>
                    <a:pt x="94717" y="24575"/>
                    <a:pt x="89859" y="32385"/>
                  </a:cubicBezTo>
                  <a:cubicBezTo>
                    <a:pt x="51188" y="94298"/>
                    <a:pt x="14612" y="93536"/>
                    <a:pt x="7182" y="94012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941095" y="4193762"/>
              <a:ext cx="66675" cy="123825"/>
            </a:xfrm>
            <a:custGeom>
              <a:avLst/>
              <a:gdLst>
                <a:gd name="connsiteX0" fmla="*/ 15851 w 66675"/>
                <a:gd name="connsiteY0" fmla="*/ 125730 h 123825"/>
                <a:gd name="connsiteX1" fmla="*/ 27090 w 66675"/>
                <a:gd name="connsiteY1" fmla="*/ 34766 h 123825"/>
                <a:gd name="connsiteX2" fmla="*/ 62523 w 66675"/>
                <a:gd name="connsiteY2" fmla="*/ 7144 h 123825"/>
                <a:gd name="connsiteX3" fmla="*/ 63857 w 66675"/>
                <a:gd name="connsiteY3" fmla="*/ 34385 h 123825"/>
                <a:gd name="connsiteX4" fmla="*/ 15851 w 66675"/>
                <a:gd name="connsiteY4" fmla="*/ 12573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5851" y="125730"/>
                  </a:moveTo>
                  <a:cubicBezTo>
                    <a:pt x="897" y="96869"/>
                    <a:pt x="5564" y="59055"/>
                    <a:pt x="27090" y="34766"/>
                  </a:cubicBezTo>
                  <a:cubicBezTo>
                    <a:pt x="36996" y="23527"/>
                    <a:pt x="49855" y="15240"/>
                    <a:pt x="62523" y="7144"/>
                  </a:cubicBezTo>
                  <a:cubicBezTo>
                    <a:pt x="64333" y="16097"/>
                    <a:pt x="64905" y="25337"/>
                    <a:pt x="63857" y="34385"/>
                  </a:cubicBezTo>
                  <a:cubicBezTo>
                    <a:pt x="55761" y="107061"/>
                    <a:pt x="22328" y="122111"/>
                    <a:pt x="15851" y="12573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903286" y="4070795"/>
              <a:ext cx="66675" cy="123825"/>
            </a:xfrm>
            <a:custGeom>
              <a:avLst/>
              <a:gdLst>
                <a:gd name="connsiteX0" fmla="*/ 14036 w 66675"/>
                <a:gd name="connsiteY0" fmla="*/ 123158 h 123825"/>
                <a:gd name="connsiteX1" fmla="*/ 29943 w 66675"/>
                <a:gd name="connsiteY1" fmla="*/ 32861 h 123825"/>
                <a:gd name="connsiteX2" fmla="*/ 66804 w 66675"/>
                <a:gd name="connsiteY2" fmla="*/ 7144 h 123825"/>
                <a:gd name="connsiteX3" fmla="*/ 66709 w 66675"/>
                <a:gd name="connsiteY3" fmla="*/ 34480 h 123825"/>
                <a:gd name="connsiteX4" fmla="*/ 14036 w 66675"/>
                <a:gd name="connsiteY4" fmla="*/ 123158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4036" y="123158"/>
                  </a:moveTo>
                  <a:cubicBezTo>
                    <a:pt x="606" y="93631"/>
                    <a:pt x="7273" y="56102"/>
                    <a:pt x="29943" y="32861"/>
                  </a:cubicBezTo>
                  <a:cubicBezTo>
                    <a:pt x="40420" y="22098"/>
                    <a:pt x="53755" y="14573"/>
                    <a:pt x="66804" y="7144"/>
                  </a:cubicBezTo>
                  <a:cubicBezTo>
                    <a:pt x="68138" y="16192"/>
                    <a:pt x="68233" y="25432"/>
                    <a:pt x="66709" y="34480"/>
                  </a:cubicBezTo>
                  <a:cubicBezTo>
                    <a:pt x="54803" y="106489"/>
                    <a:pt x="20799" y="119825"/>
                    <a:pt x="14036" y="123158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" name="图片 2" descr="百度搜索引擎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0960" y="1258570"/>
            <a:ext cx="12357735" cy="37826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97100" y="3176905"/>
            <a:ext cx="2079625" cy="923290"/>
          </a:xfrm>
          <a:prstGeom prst="rect">
            <a:avLst/>
          </a:prstGeom>
        </p:spPr>
        <p:txBody>
          <a:bodyPr>
            <a:noAutofit/>
          </a:bodyPr>
          <a:p>
            <a:pPr algn="l"/>
            <a:r>
              <a:rPr lang="zh-CN" altLang="en-US" sz="4400" b="1">
                <a:latin typeface="Arial" panose="020B0604020202020204" pitchFamily="34" charset="0"/>
                <a:ea typeface="微软雅黑" panose="020B0503020204020204" charset="-122"/>
              </a:rPr>
              <a:t>关键字</a:t>
            </a:r>
            <a:endParaRPr lang="zh-CN" altLang="en-US" sz="44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20122" r="11893" b="49990"/>
          <a:stretch>
            <a:fillRect/>
          </a:stretch>
        </p:blipFill>
        <p:spPr>
          <a:xfrm>
            <a:off x="503555" y="2118995"/>
            <a:ext cx="11232515" cy="3823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2800" y="2414905"/>
            <a:ext cx="10361930" cy="2336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①打开平板上的</a:t>
            </a:r>
            <a:r>
              <a:rPr lang="en-US" altLang="zh-CN" sz="3600" dirty="0">
                <a:solidFill>
                  <a:schemeClr val="tx1"/>
                </a:solidFill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      </a:t>
            </a:r>
            <a:r>
              <a:rPr lang="zh-CN" altLang="en-US" sz="3600" dirty="0">
                <a:solidFill>
                  <a:schemeClr val="tx1"/>
                </a:solidFill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浏览器，打开百度搜索引擎。</a:t>
            </a:r>
            <a:endParaRPr lang="zh-CN" altLang="en-US" sz="3600" dirty="0">
              <a:solidFill>
                <a:schemeClr val="tx1"/>
              </a:solidFill>
              <a:latin typeface="汉仪颜楷简" panose="00020600040101010101" charset="-122"/>
              <a:ea typeface="汉仪颜楷简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 dirty="0"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②输入</a:t>
            </a:r>
            <a:r>
              <a:rPr lang="zh-CN" altLang="en-US" sz="4000" b="1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关键字</a:t>
            </a:r>
            <a:r>
              <a:rPr lang="zh-CN" altLang="en-US" sz="3600" dirty="0">
                <a:solidFill>
                  <a:schemeClr val="tx1"/>
                </a:solidFill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查询与常州博物馆相关项目的信息。</a:t>
            </a:r>
            <a:endParaRPr lang="zh-CN" altLang="en-US" sz="3600" dirty="0">
              <a:solidFill>
                <a:schemeClr val="tx1"/>
              </a:solidFill>
              <a:latin typeface="汉仪颜楷简" panose="00020600040101010101" charset="-122"/>
              <a:ea typeface="汉仪颜楷简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Calibri" panose="020F0502020204030204" charset="0"/>
                <a:ea typeface="汉仪颜楷简" panose="00020600040101010101" charset="-122"/>
                <a:cs typeface="+mn-ea"/>
                <a:sym typeface="+mn-lt"/>
              </a:rPr>
              <a:t>③在</a:t>
            </a:r>
            <a:r>
              <a:rPr lang="zh-CN" altLang="en-US" sz="3600" dirty="0">
                <a:solidFill>
                  <a:schemeClr val="tx1"/>
                </a:solidFill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活动一表格内填写搜索结果。</a:t>
            </a:r>
            <a:endParaRPr lang="zh-CN" altLang="en-US" sz="3600" dirty="0">
              <a:solidFill>
                <a:schemeClr val="tx1"/>
              </a:solidFill>
              <a:latin typeface="汉仪颜楷简" panose="00020600040101010101" charset="-122"/>
              <a:ea typeface="汉仪颜楷简" panose="00020600040101010101" charset="-122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218740" y="907149"/>
            <a:ext cx="3709601" cy="922020"/>
            <a:chOff x="5711735" y="308037"/>
            <a:chExt cx="3709601" cy="922020"/>
          </a:xfrm>
        </p:grpSpPr>
        <p:sp>
          <p:nvSpPr>
            <p:cNvPr id="14" name="文本框 13"/>
            <p:cNvSpPr txBox="1"/>
            <p:nvPr/>
          </p:nvSpPr>
          <p:spPr>
            <a:xfrm>
              <a:off x="6100355" y="308037"/>
              <a:ext cx="2976245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dirty="0">
                  <a:solidFill>
                    <a:srgbClr val="64454B"/>
                  </a:solidFill>
                  <a:latin typeface="汉仪颜楷简" panose="00020600040101010101" charset="-122"/>
                  <a:ea typeface="汉仪颜楷简" panose="00020600040101010101" charset="-122"/>
                  <a:cs typeface="+mn-ea"/>
                  <a:sym typeface="+mn-lt"/>
                </a:rPr>
                <a:t>活动一</a:t>
              </a:r>
              <a:endParaRPr lang="zh-CN" altLang="en-US" sz="5400" dirty="0">
                <a:solidFill>
                  <a:srgbClr val="64454B"/>
                </a:solidFill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711735" y="323266"/>
              <a:ext cx="3709601" cy="548871"/>
              <a:chOff x="5711735" y="323266"/>
              <a:chExt cx="3709601" cy="548871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9076800" y="323266"/>
                <a:ext cx="344536" cy="548871"/>
                <a:chOff x="8363753" y="2120741"/>
                <a:chExt cx="553198" cy="881284"/>
              </a:xfrm>
            </p:grpSpPr>
            <p:sp>
              <p:nvSpPr>
                <p:cNvPr id="17" name="任意多边形: 形状 16"/>
                <p:cNvSpPr/>
                <p:nvPr/>
              </p:nvSpPr>
              <p:spPr>
                <a:xfrm>
                  <a:off x="8363753" y="2120741"/>
                  <a:ext cx="356491" cy="291674"/>
                </a:xfrm>
                <a:custGeom>
                  <a:avLst/>
                  <a:gdLst>
                    <a:gd name="connsiteX0" fmla="*/ 28470 w 314325"/>
                    <a:gd name="connsiteY0" fmla="*/ 252359 h 257175"/>
                    <a:gd name="connsiteX1" fmla="*/ 240687 w 314325"/>
                    <a:gd name="connsiteY1" fmla="*/ 77480 h 257175"/>
                    <a:gd name="connsiteX2" fmla="*/ 301742 w 314325"/>
                    <a:gd name="connsiteY2" fmla="*/ 30521 h 257175"/>
                    <a:gd name="connsiteX3" fmla="*/ 306219 w 314325"/>
                    <a:gd name="connsiteY3" fmla="*/ 13472 h 257175"/>
                    <a:gd name="connsiteX4" fmla="*/ 289169 w 314325"/>
                    <a:gd name="connsiteY4" fmla="*/ 8995 h 257175"/>
                    <a:gd name="connsiteX5" fmla="*/ 70856 w 314325"/>
                    <a:gd name="connsiteY5" fmla="*/ 183302 h 257175"/>
                    <a:gd name="connsiteX6" fmla="*/ 10754 w 314325"/>
                    <a:gd name="connsiteY6" fmla="*/ 234737 h 257175"/>
                    <a:gd name="connsiteX7" fmla="*/ 10754 w 314325"/>
                    <a:gd name="connsiteY7" fmla="*/ 252359 h 257175"/>
                    <a:gd name="connsiteX8" fmla="*/ 28470 w 314325"/>
                    <a:gd name="connsiteY8" fmla="*/ 252359 h 257175"/>
                    <a:gd name="connsiteX9" fmla="*/ 28470 w 314325"/>
                    <a:gd name="connsiteY9" fmla="*/ 252359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4325" h="257175">
                      <a:moveTo>
                        <a:pt x="28470" y="252359"/>
                      </a:moveTo>
                      <a:cubicBezTo>
                        <a:pt x="97717" y="192256"/>
                        <a:pt x="168488" y="133868"/>
                        <a:pt x="240687" y="77480"/>
                      </a:cubicBezTo>
                      <a:cubicBezTo>
                        <a:pt x="260880" y="61668"/>
                        <a:pt x="281263" y="46047"/>
                        <a:pt x="301742" y="30521"/>
                      </a:cubicBezTo>
                      <a:cubicBezTo>
                        <a:pt x="307076" y="26426"/>
                        <a:pt x="309934" y="19758"/>
                        <a:pt x="306219" y="13472"/>
                      </a:cubicBezTo>
                      <a:cubicBezTo>
                        <a:pt x="303171" y="8138"/>
                        <a:pt x="294503" y="4899"/>
                        <a:pt x="289169" y="8995"/>
                      </a:cubicBezTo>
                      <a:cubicBezTo>
                        <a:pt x="214874" y="65192"/>
                        <a:pt x="142103" y="123295"/>
                        <a:pt x="70856" y="183302"/>
                      </a:cubicBezTo>
                      <a:cubicBezTo>
                        <a:pt x="50663" y="200257"/>
                        <a:pt x="30661" y="217402"/>
                        <a:pt x="10754" y="234737"/>
                      </a:cubicBezTo>
                      <a:cubicBezTo>
                        <a:pt x="5705" y="239119"/>
                        <a:pt x="6182" y="247882"/>
                        <a:pt x="10754" y="252359"/>
                      </a:cubicBezTo>
                      <a:cubicBezTo>
                        <a:pt x="15897" y="257407"/>
                        <a:pt x="23422" y="256740"/>
                        <a:pt x="28470" y="252359"/>
                      </a:cubicBezTo>
                      <a:lnTo>
                        <a:pt x="28470" y="25235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任意多边形: 形状 17"/>
                <p:cNvSpPr/>
                <p:nvPr/>
              </p:nvSpPr>
              <p:spPr>
                <a:xfrm>
                  <a:off x="8442217" y="2469929"/>
                  <a:ext cx="237660" cy="97225"/>
                </a:xfrm>
                <a:custGeom>
                  <a:avLst/>
                  <a:gdLst>
                    <a:gd name="connsiteX0" fmla="*/ 22534 w 209550"/>
                    <a:gd name="connsiteY0" fmla="*/ 82965 h 85725"/>
                    <a:gd name="connsiteX1" fmla="*/ 193793 w 209550"/>
                    <a:gd name="connsiteY1" fmla="*/ 31816 h 85725"/>
                    <a:gd name="connsiteX2" fmla="*/ 187126 w 209550"/>
                    <a:gd name="connsiteY2" fmla="*/ 7718 h 85725"/>
                    <a:gd name="connsiteX3" fmla="*/ 15866 w 209550"/>
                    <a:gd name="connsiteY3" fmla="*/ 58867 h 85725"/>
                    <a:gd name="connsiteX4" fmla="*/ 22534 w 209550"/>
                    <a:gd name="connsiteY4" fmla="*/ 82965 h 85725"/>
                    <a:gd name="connsiteX5" fmla="*/ 22534 w 209550"/>
                    <a:gd name="connsiteY5" fmla="*/ 8296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9550" h="85725">
                      <a:moveTo>
                        <a:pt x="22534" y="82965"/>
                      </a:moveTo>
                      <a:cubicBezTo>
                        <a:pt x="79588" y="65916"/>
                        <a:pt x="136643" y="48866"/>
                        <a:pt x="193793" y="31816"/>
                      </a:cubicBezTo>
                      <a:cubicBezTo>
                        <a:pt x="209128" y="27244"/>
                        <a:pt x="202651" y="3146"/>
                        <a:pt x="187126" y="7718"/>
                      </a:cubicBezTo>
                      <a:cubicBezTo>
                        <a:pt x="130071" y="24768"/>
                        <a:pt x="73016" y="41817"/>
                        <a:pt x="15866" y="58867"/>
                      </a:cubicBezTo>
                      <a:cubicBezTo>
                        <a:pt x="531" y="63439"/>
                        <a:pt x="7103" y="87633"/>
                        <a:pt x="22534" y="82965"/>
                      </a:cubicBezTo>
                      <a:lnTo>
                        <a:pt x="22534" y="82965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任意多边形: 形状 18"/>
                <p:cNvSpPr/>
                <p:nvPr/>
              </p:nvSpPr>
              <p:spPr>
                <a:xfrm>
                  <a:off x="8441630" y="2679373"/>
                  <a:ext cx="475321" cy="64816"/>
                </a:xfrm>
                <a:custGeom>
                  <a:avLst/>
                  <a:gdLst>
                    <a:gd name="connsiteX0" fmla="*/ 19145 w 419100"/>
                    <a:gd name="connsiteY0" fmla="*/ 52409 h 57150"/>
                    <a:gd name="connsiteX1" fmla="*/ 150971 w 419100"/>
                    <a:gd name="connsiteY1" fmla="*/ 45551 h 57150"/>
                    <a:gd name="connsiteX2" fmla="*/ 359664 w 419100"/>
                    <a:gd name="connsiteY2" fmla="*/ 34597 h 57150"/>
                    <a:gd name="connsiteX3" fmla="*/ 407765 w 419100"/>
                    <a:gd name="connsiteY3" fmla="*/ 32121 h 57150"/>
                    <a:gd name="connsiteX4" fmla="*/ 407765 w 419100"/>
                    <a:gd name="connsiteY4" fmla="*/ 7165 h 57150"/>
                    <a:gd name="connsiteX5" fmla="*/ 275939 w 419100"/>
                    <a:gd name="connsiteY5" fmla="*/ 14023 h 57150"/>
                    <a:gd name="connsiteX6" fmla="*/ 67247 w 419100"/>
                    <a:gd name="connsiteY6" fmla="*/ 24977 h 57150"/>
                    <a:gd name="connsiteX7" fmla="*/ 19145 w 419100"/>
                    <a:gd name="connsiteY7" fmla="*/ 27454 h 57150"/>
                    <a:gd name="connsiteX8" fmla="*/ 19145 w 419100"/>
                    <a:gd name="connsiteY8" fmla="*/ 52409 h 57150"/>
                    <a:gd name="connsiteX9" fmla="*/ 19145 w 419100"/>
                    <a:gd name="connsiteY9" fmla="*/ 52409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19100" h="57150">
                      <a:moveTo>
                        <a:pt x="19145" y="52409"/>
                      </a:moveTo>
                      <a:cubicBezTo>
                        <a:pt x="63056" y="50123"/>
                        <a:pt x="107061" y="47837"/>
                        <a:pt x="150971" y="45551"/>
                      </a:cubicBezTo>
                      <a:cubicBezTo>
                        <a:pt x="220504" y="41932"/>
                        <a:pt x="290132" y="38312"/>
                        <a:pt x="359664" y="34597"/>
                      </a:cubicBezTo>
                      <a:cubicBezTo>
                        <a:pt x="375666" y="33740"/>
                        <a:pt x="391763" y="32883"/>
                        <a:pt x="407765" y="32121"/>
                      </a:cubicBezTo>
                      <a:cubicBezTo>
                        <a:pt x="423767" y="31264"/>
                        <a:pt x="423863" y="6308"/>
                        <a:pt x="407765" y="7165"/>
                      </a:cubicBezTo>
                      <a:cubicBezTo>
                        <a:pt x="363855" y="9451"/>
                        <a:pt x="319850" y="11737"/>
                        <a:pt x="275939" y="14023"/>
                      </a:cubicBezTo>
                      <a:cubicBezTo>
                        <a:pt x="206407" y="17643"/>
                        <a:pt x="136779" y="21262"/>
                        <a:pt x="67247" y="24977"/>
                      </a:cubicBezTo>
                      <a:cubicBezTo>
                        <a:pt x="51245" y="25834"/>
                        <a:pt x="35147" y="26692"/>
                        <a:pt x="19145" y="27454"/>
                      </a:cubicBezTo>
                      <a:cubicBezTo>
                        <a:pt x="3239" y="28311"/>
                        <a:pt x="3048" y="53266"/>
                        <a:pt x="19145" y="52409"/>
                      </a:cubicBezTo>
                      <a:lnTo>
                        <a:pt x="19145" y="5240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任意多边形: 形状 19"/>
                <p:cNvSpPr/>
                <p:nvPr/>
              </p:nvSpPr>
              <p:spPr>
                <a:xfrm>
                  <a:off x="8684731" y="2441089"/>
                  <a:ext cx="64816" cy="54014"/>
                </a:xfrm>
                <a:custGeom>
                  <a:avLst/>
                  <a:gdLst>
                    <a:gd name="connsiteX0" fmla="*/ 22921 w 57150"/>
                    <a:gd name="connsiteY0" fmla="*/ 40100 h 47625"/>
                    <a:gd name="connsiteX1" fmla="*/ 49115 w 57150"/>
                    <a:gd name="connsiteY1" fmla="*/ 30385 h 47625"/>
                    <a:gd name="connsiteX2" fmla="*/ 54830 w 57150"/>
                    <a:gd name="connsiteY2" fmla="*/ 22955 h 47625"/>
                    <a:gd name="connsiteX3" fmla="*/ 53591 w 57150"/>
                    <a:gd name="connsiteY3" fmla="*/ 13335 h 47625"/>
                    <a:gd name="connsiteX4" fmla="*/ 46162 w 57150"/>
                    <a:gd name="connsiteY4" fmla="*/ 7620 h 47625"/>
                    <a:gd name="connsiteX5" fmla="*/ 42828 w 57150"/>
                    <a:gd name="connsiteY5" fmla="*/ 7144 h 47625"/>
                    <a:gd name="connsiteX6" fmla="*/ 36542 w 57150"/>
                    <a:gd name="connsiteY6" fmla="*/ 8858 h 47625"/>
                    <a:gd name="connsiteX7" fmla="*/ 31017 w 57150"/>
                    <a:gd name="connsiteY7" fmla="*/ 11335 h 47625"/>
                    <a:gd name="connsiteX8" fmla="*/ 33970 w 57150"/>
                    <a:gd name="connsiteY8" fmla="*/ 10097 h 47625"/>
                    <a:gd name="connsiteX9" fmla="*/ 16253 w 57150"/>
                    <a:gd name="connsiteY9" fmla="*/ 16002 h 47625"/>
                    <a:gd name="connsiteX10" fmla="*/ 8824 w 57150"/>
                    <a:gd name="connsiteY10" fmla="*/ 21717 h 47625"/>
                    <a:gd name="connsiteX11" fmla="*/ 7586 w 57150"/>
                    <a:gd name="connsiteY11" fmla="*/ 31337 h 47625"/>
                    <a:gd name="connsiteX12" fmla="*/ 13301 w 57150"/>
                    <a:gd name="connsiteY12" fmla="*/ 38767 h 47625"/>
                    <a:gd name="connsiteX13" fmla="*/ 22921 w 57150"/>
                    <a:gd name="connsiteY13" fmla="*/ 40100 h 47625"/>
                    <a:gd name="connsiteX14" fmla="*/ 22921 w 57150"/>
                    <a:gd name="connsiteY14" fmla="*/ 40100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150" h="47625">
                      <a:moveTo>
                        <a:pt x="22921" y="40100"/>
                      </a:moveTo>
                      <a:cubicBezTo>
                        <a:pt x="31970" y="37814"/>
                        <a:pt x="40733" y="34480"/>
                        <a:pt x="49115" y="30385"/>
                      </a:cubicBezTo>
                      <a:cubicBezTo>
                        <a:pt x="51782" y="29051"/>
                        <a:pt x="54068" y="25718"/>
                        <a:pt x="54830" y="22955"/>
                      </a:cubicBezTo>
                      <a:cubicBezTo>
                        <a:pt x="55687" y="20002"/>
                        <a:pt x="55306" y="16002"/>
                        <a:pt x="53591" y="13335"/>
                      </a:cubicBezTo>
                      <a:cubicBezTo>
                        <a:pt x="51877" y="10668"/>
                        <a:pt x="49305" y="8287"/>
                        <a:pt x="46162" y="7620"/>
                      </a:cubicBezTo>
                      <a:cubicBezTo>
                        <a:pt x="45019" y="7429"/>
                        <a:pt x="43971" y="7334"/>
                        <a:pt x="42828" y="7144"/>
                      </a:cubicBezTo>
                      <a:cubicBezTo>
                        <a:pt x="40542" y="7144"/>
                        <a:pt x="38447" y="7715"/>
                        <a:pt x="36542" y="8858"/>
                      </a:cubicBezTo>
                      <a:cubicBezTo>
                        <a:pt x="34732" y="9716"/>
                        <a:pt x="32827" y="10573"/>
                        <a:pt x="31017" y="11335"/>
                      </a:cubicBezTo>
                      <a:cubicBezTo>
                        <a:pt x="31970" y="10954"/>
                        <a:pt x="33017" y="10477"/>
                        <a:pt x="33970" y="10097"/>
                      </a:cubicBezTo>
                      <a:cubicBezTo>
                        <a:pt x="28255" y="12478"/>
                        <a:pt x="22349" y="14478"/>
                        <a:pt x="16253" y="16002"/>
                      </a:cubicBezTo>
                      <a:cubicBezTo>
                        <a:pt x="13205" y="16764"/>
                        <a:pt x="10348" y="19050"/>
                        <a:pt x="8824" y="21717"/>
                      </a:cubicBezTo>
                      <a:cubicBezTo>
                        <a:pt x="7300" y="24384"/>
                        <a:pt x="6633" y="28384"/>
                        <a:pt x="7586" y="31337"/>
                      </a:cubicBezTo>
                      <a:cubicBezTo>
                        <a:pt x="8538" y="34385"/>
                        <a:pt x="10443" y="37243"/>
                        <a:pt x="13301" y="38767"/>
                      </a:cubicBezTo>
                      <a:cubicBezTo>
                        <a:pt x="16349" y="40386"/>
                        <a:pt x="19587" y="40957"/>
                        <a:pt x="22921" y="40100"/>
                      </a:cubicBezTo>
                      <a:lnTo>
                        <a:pt x="22921" y="40100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任意多边形: 形状 20"/>
                <p:cNvSpPr/>
                <p:nvPr/>
              </p:nvSpPr>
              <p:spPr>
                <a:xfrm>
                  <a:off x="8436266" y="2863921"/>
                  <a:ext cx="226858" cy="118830"/>
                </a:xfrm>
                <a:custGeom>
                  <a:avLst/>
                  <a:gdLst>
                    <a:gd name="connsiteX0" fmla="*/ 16350 w 200025"/>
                    <a:gd name="connsiteY0" fmla="*/ 31897 h 104775"/>
                    <a:gd name="connsiteX1" fmla="*/ 181037 w 200025"/>
                    <a:gd name="connsiteY1" fmla="*/ 101239 h 104775"/>
                    <a:gd name="connsiteX2" fmla="*/ 196373 w 200025"/>
                    <a:gd name="connsiteY2" fmla="*/ 92476 h 104775"/>
                    <a:gd name="connsiteX3" fmla="*/ 187610 w 200025"/>
                    <a:gd name="connsiteY3" fmla="*/ 77141 h 104775"/>
                    <a:gd name="connsiteX4" fmla="*/ 22922 w 200025"/>
                    <a:gd name="connsiteY4" fmla="*/ 7799 h 104775"/>
                    <a:gd name="connsiteX5" fmla="*/ 7587 w 200025"/>
                    <a:gd name="connsiteY5" fmla="*/ 16562 h 104775"/>
                    <a:gd name="connsiteX6" fmla="*/ 16350 w 200025"/>
                    <a:gd name="connsiteY6" fmla="*/ 31897 h 104775"/>
                    <a:gd name="connsiteX7" fmla="*/ 16350 w 200025"/>
                    <a:gd name="connsiteY7" fmla="*/ 31897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0025" h="104775">
                      <a:moveTo>
                        <a:pt x="16350" y="31897"/>
                      </a:moveTo>
                      <a:cubicBezTo>
                        <a:pt x="71214" y="55043"/>
                        <a:pt x="126173" y="78094"/>
                        <a:pt x="181037" y="101239"/>
                      </a:cubicBezTo>
                      <a:cubicBezTo>
                        <a:pt x="187229" y="103811"/>
                        <a:pt x="194753" y="98382"/>
                        <a:pt x="196373" y="92476"/>
                      </a:cubicBezTo>
                      <a:cubicBezTo>
                        <a:pt x="198373" y="85237"/>
                        <a:pt x="193896" y="79713"/>
                        <a:pt x="187610" y="77141"/>
                      </a:cubicBezTo>
                      <a:cubicBezTo>
                        <a:pt x="132746" y="53995"/>
                        <a:pt x="77786" y="30945"/>
                        <a:pt x="22922" y="7799"/>
                      </a:cubicBezTo>
                      <a:cubicBezTo>
                        <a:pt x="16731" y="5227"/>
                        <a:pt x="9206" y="10657"/>
                        <a:pt x="7587" y="16562"/>
                      </a:cubicBezTo>
                      <a:cubicBezTo>
                        <a:pt x="5682" y="23801"/>
                        <a:pt x="10159" y="29326"/>
                        <a:pt x="16350" y="31897"/>
                      </a:cubicBezTo>
                      <a:lnTo>
                        <a:pt x="16350" y="31897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任意多边形: 形状 21"/>
                <p:cNvSpPr/>
                <p:nvPr/>
              </p:nvSpPr>
              <p:spPr>
                <a:xfrm>
                  <a:off x="8673232" y="2958814"/>
                  <a:ext cx="64816" cy="43211"/>
                </a:xfrm>
                <a:custGeom>
                  <a:avLst/>
                  <a:gdLst>
                    <a:gd name="connsiteX0" fmla="*/ 13343 w 57150"/>
                    <a:gd name="connsiteY0" fmla="*/ 30334 h 38100"/>
                    <a:gd name="connsiteX1" fmla="*/ 39632 w 57150"/>
                    <a:gd name="connsiteY1" fmla="*/ 39859 h 38100"/>
                    <a:gd name="connsiteX2" fmla="*/ 49252 w 57150"/>
                    <a:gd name="connsiteY2" fmla="*/ 38621 h 38100"/>
                    <a:gd name="connsiteX3" fmla="*/ 54967 w 57150"/>
                    <a:gd name="connsiteY3" fmla="*/ 31191 h 38100"/>
                    <a:gd name="connsiteX4" fmla="*/ 53729 w 57150"/>
                    <a:gd name="connsiteY4" fmla="*/ 21571 h 38100"/>
                    <a:gd name="connsiteX5" fmla="*/ 46300 w 57150"/>
                    <a:gd name="connsiteY5" fmla="*/ 15856 h 38100"/>
                    <a:gd name="connsiteX6" fmla="*/ 27726 w 57150"/>
                    <a:gd name="connsiteY6" fmla="*/ 9760 h 38100"/>
                    <a:gd name="connsiteX7" fmla="*/ 30679 w 57150"/>
                    <a:gd name="connsiteY7" fmla="*/ 10998 h 38100"/>
                    <a:gd name="connsiteX8" fmla="*/ 25916 w 57150"/>
                    <a:gd name="connsiteY8" fmla="*/ 8903 h 38100"/>
                    <a:gd name="connsiteX9" fmla="*/ 21249 w 57150"/>
                    <a:gd name="connsiteY9" fmla="*/ 7379 h 38100"/>
                    <a:gd name="connsiteX10" fmla="*/ 16296 w 57150"/>
                    <a:gd name="connsiteY10" fmla="*/ 7569 h 38100"/>
                    <a:gd name="connsiteX11" fmla="*/ 8866 w 57150"/>
                    <a:gd name="connsiteY11" fmla="*/ 13284 h 38100"/>
                    <a:gd name="connsiteX12" fmla="*/ 7628 w 57150"/>
                    <a:gd name="connsiteY12" fmla="*/ 22905 h 38100"/>
                    <a:gd name="connsiteX13" fmla="*/ 13343 w 57150"/>
                    <a:gd name="connsiteY13" fmla="*/ 30334 h 38100"/>
                    <a:gd name="connsiteX14" fmla="*/ 13343 w 57150"/>
                    <a:gd name="connsiteY14" fmla="*/ 30334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150" h="38100">
                      <a:moveTo>
                        <a:pt x="13343" y="30334"/>
                      </a:moveTo>
                      <a:cubicBezTo>
                        <a:pt x="21820" y="34335"/>
                        <a:pt x="30583" y="37668"/>
                        <a:pt x="39632" y="39859"/>
                      </a:cubicBezTo>
                      <a:cubicBezTo>
                        <a:pt x="42871" y="40621"/>
                        <a:pt x="46395" y="40240"/>
                        <a:pt x="49252" y="38621"/>
                      </a:cubicBezTo>
                      <a:cubicBezTo>
                        <a:pt x="51824" y="37097"/>
                        <a:pt x="54301" y="34144"/>
                        <a:pt x="54967" y="31191"/>
                      </a:cubicBezTo>
                      <a:cubicBezTo>
                        <a:pt x="55729" y="27953"/>
                        <a:pt x="55539" y="24429"/>
                        <a:pt x="53729" y="21571"/>
                      </a:cubicBezTo>
                      <a:cubicBezTo>
                        <a:pt x="52015" y="18904"/>
                        <a:pt x="49443" y="16618"/>
                        <a:pt x="46300" y="15856"/>
                      </a:cubicBezTo>
                      <a:cubicBezTo>
                        <a:pt x="39918" y="14332"/>
                        <a:pt x="33727" y="12237"/>
                        <a:pt x="27726" y="9760"/>
                      </a:cubicBezTo>
                      <a:cubicBezTo>
                        <a:pt x="28678" y="10141"/>
                        <a:pt x="29726" y="10617"/>
                        <a:pt x="30679" y="10998"/>
                      </a:cubicBezTo>
                      <a:cubicBezTo>
                        <a:pt x="29059" y="10332"/>
                        <a:pt x="27535" y="9570"/>
                        <a:pt x="25916" y="8903"/>
                      </a:cubicBezTo>
                      <a:cubicBezTo>
                        <a:pt x="24487" y="7950"/>
                        <a:pt x="22963" y="7474"/>
                        <a:pt x="21249" y="7379"/>
                      </a:cubicBezTo>
                      <a:cubicBezTo>
                        <a:pt x="19630" y="6998"/>
                        <a:pt x="17915" y="7093"/>
                        <a:pt x="16296" y="7569"/>
                      </a:cubicBezTo>
                      <a:cubicBezTo>
                        <a:pt x="13438" y="8331"/>
                        <a:pt x="10295" y="10617"/>
                        <a:pt x="8866" y="13284"/>
                      </a:cubicBezTo>
                      <a:cubicBezTo>
                        <a:pt x="7342" y="16142"/>
                        <a:pt x="6580" y="19666"/>
                        <a:pt x="7628" y="22905"/>
                      </a:cubicBezTo>
                      <a:cubicBezTo>
                        <a:pt x="8485" y="25857"/>
                        <a:pt x="10390" y="29001"/>
                        <a:pt x="13343" y="30334"/>
                      </a:cubicBezTo>
                      <a:lnTo>
                        <a:pt x="13343" y="30334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5711735" y="329427"/>
                <a:ext cx="361806" cy="536548"/>
                <a:chOff x="3553322" y="2130634"/>
                <a:chExt cx="580927" cy="861498"/>
              </a:xfrm>
            </p:grpSpPr>
            <p:sp>
              <p:nvSpPr>
                <p:cNvPr id="24" name="任意多边形: 形状 23"/>
                <p:cNvSpPr/>
                <p:nvPr/>
              </p:nvSpPr>
              <p:spPr>
                <a:xfrm>
                  <a:off x="3810167" y="2130634"/>
                  <a:ext cx="324082" cy="324082"/>
                </a:xfrm>
                <a:custGeom>
                  <a:avLst/>
                  <a:gdLst>
                    <a:gd name="connsiteX0" fmla="*/ 282173 w 285750"/>
                    <a:gd name="connsiteY0" fmla="*/ 259439 h 285750"/>
                    <a:gd name="connsiteX1" fmla="*/ 85767 w 285750"/>
                    <a:gd name="connsiteY1" fmla="*/ 63700 h 285750"/>
                    <a:gd name="connsiteX2" fmla="*/ 28712 w 285750"/>
                    <a:gd name="connsiteY2" fmla="*/ 10550 h 285750"/>
                    <a:gd name="connsiteX3" fmla="*/ 11091 w 285750"/>
                    <a:gd name="connsiteY3" fmla="*/ 28172 h 285750"/>
                    <a:gd name="connsiteX4" fmla="*/ 210354 w 285750"/>
                    <a:gd name="connsiteY4" fmla="*/ 221053 h 285750"/>
                    <a:gd name="connsiteX5" fmla="*/ 264456 w 285750"/>
                    <a:gd name="connsiteY5" fmla="*/ 277155 h 285750"/>
                    <a:gd name="connsiteX6" fmla="*/ 282173 w 285750"/>
                    <a:gd name="connsiteY6" fmla="*/ 259439 h 285750"/>
                    <a:gd name="connsiteX7" fmla="*/ 282173 w 285750"/>
                    <a:gd name="connsiteY7" fmla="*/ 259439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5750" h="285750">
                      <a:moveTo>
                        <a:pt x="282173" y="259439"/>
                      </a:moveTo>
                      <a:cubicBezTo>
                        <a:pt x="218450" y="192478"/>
                        <a:pt x="152918" y="127232"/>
                        <a:pt x="85767" y="63700"/>
                      </a:cubicBezTo>
                      <a:cubicBezTo>
                        <a:pt x="66908" y="45888"/>
                        <a:pt x="47858" y="28172"/>
                        <a:pt x="28712" y="10550"/>
                      </a:cubicBezTo>
                      <a:cubicBezTo>
                        <a:pt x="16901" y="-308"/>
                        <a:pt x="-815" y="17313"/>
                        <a:pt x="11091" y="28172"/>
                      </a:cubicBezTo>
                      <a:cubicBezTo>
                        <a:pt x="79195" y="90656"/>
                        <a:pt x="145679" y="154949"/>
                        <a:pt x="210354" y="221053"/>
                      </a:cubicBezTo>
                      <a:cubicBezTo>
                        <a:pt x="228547" y="239627"/>
                        <a:pt x="246549" y="258296"/>
                        <a:pt x="264456" y="277155"/>
                      </a:cubicBezTo>
                      <a:cubicBezTo>
                        <a:pt x="275600" y="288776"/>
                        <a:pt x="293222" y="271154"/>
                        <a:pt x="282173" y="259439"/>
                      </a:cubicBezTo>
                      <a:lnTo>
                        <a:pt x="282173" y="25943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任意多边形: 形状 24"/>
                <p:cNvSpPr/>
                <p:nvPr/>
              </p:nvSpPr>
              <p:spPr>
                <a:xfrm>
                  <a:off x="3817878" y="2481702"/>
                  <a:ext cx="226858" cy="118830"/>
                </a:xfrm>
                <a:custGeom>
                  <a:avLst/>
                  <a:gdLst>
                    <a:gd name="connsiteX0" fmla="*/ 188601 w 200025"/>
                    <a:gd name="connsiteY0" fmla="*/ 74862 h 104775"/>
                    <a:gd name="connsiteX1" fmla="*/ 22961 w 200025"/>
                    <a:gd name="connsiteY1" fmla="*/ 7806 h 104775"/>
                    <a:gd name="connsiteX2" fmla="*/ 7626 w 200025"/>
                    <a:gd name="connsiteY2" fmla="*/ 16569 h 104775"/>
                    <a:gd name="connsiteX3" fmla="*/ 16389 w 200025"/>
                    <a:gd name="connsiteY3" fmla="*/ 31905 h 104775"/>
                    <a:gd name="connsiteX4" fmla="*/ 182029 w 200025"/>
                    <a:gd name="connsiteY4" fmla="*/ 98961 h 104775"/>
                    <a:gd name="connsiteX5" fmla="*/ 197364 w 200025"/>
                    <a:gd name="connsiteY5" fmla="*/ 90198 h 104775"/>
                    <a:gd name="connsiteX6" fmla="*/ 188601 w 200025"/>
                    <a:gd name="connsiteY6" fmla="*/ 74862 h 104775"/>
                    <a:gd name="connsiteX7" fmla="*/ 188601 w 200025"/>
                    <a:gd name="connsiteY7" fmla="*/ 74862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0025" h="104775">
                      <a:moveTo>
                        <a:pt x="188601" y="74862"/>
                      </a:moveTo>
                      <a:cubicBezTo>
                        <a:pt x="133356" y="52479"/>
                        <a:pt x="78206" y="30095"/>
                        <a:pt x="22961" y="7806"/>
                      </a:cubicBezTo>
                      <a:cubicBezTo>
                        <a:pt x="16675" y="5235"/>
                        <a:pt x="9245" y="10569"/>
                        <a:pt x="7626" y="16569"/>
                      </a:cubicBezTo>
                      <a:cubicBezTo>
                        <a:pt x="5626" y="23713"/>
                        <a:pt x="10102" y="29428"/>
                        <a:pt x="16389" y="31905"/>
                      </a:cubicBezTo>
                      <a:cubicBezTo>
                        <a:pt x="71634" y="54288"/>
                        <a:pt x="126784" y="76672"/>
                        <a:pt x="182029" y="98961"/>
                      </a:cubicBezTo>
                      <a:cubicBezTo>
                        <a:pt x="188315" y="101532"/>
                        <a:pt x="195745" y="96198"/>
                        <a:pt x="197364" y="90198"/>
                      </a:cubicBezTo>
                      <a:cubicBezTo>
                        <a:pt x="199269" y="83149"/>
                        <a:pt x="194887" y="77434"/>
                        <a:pt x="188601" y="74862"/>
                      </a:cubicBezTo>
                      <a:lnTo>
                        <a:pt x="188601" y="74862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任意多边形: 形状 25"/>
                <p:cNvSpPr/>
                <p:nvPr/>
              </p:nvSpPr>
              <p:spPr>
                <a:xfrm>
                  <a:off x="3553322" y="2667181"/>
                  <a:ext cx="475321" cy="108027"/>
                </a:xfrm>
                <a:custGeom>
                  <a:avLst/>
                  <a:gdLst>
                    <a:gd name="connsiteX0" fmla="*/ 407863 w 419100"/>
                    <a:gd name="connsiteY0" fmla="*/ 64389 h 95250"/>
                    <a:gd name="connsiteX1" fmla="*/ 277275 w 419100"/>
                    <a:gd name="connsiteY1" fmla="*/ 45053 h 95250"/>
                    <a:gd name="connsiteX2" fmla="*/ 70487 w 419100"/>
                    <a:gd name="connsiteY2" fmla="*/ 14383 h 95250"/>
                    <a:gd name="connsiteX3" fmla="*/ 22862 w 419100"/>
                    <a:gd name="connsiteY3" fmla="*/ 7334 h 95250"/>
                    <a:gd name="connsiteX4" fmla="*/ 7527 w 419100"/>
                    <a:gd name="connsiteY4" fmla="*/ 16097 h 95250"/>
                    <a:gd name="connsiteX5" fmla="*/ 16290 w 419100"/>
                    <a:gd name="connsiteY5" fmla="*/ 31433 h 95250"/>
                    <a:gd name="connsiteX6" fmla="*/ 146878 w 419100"/>
                    <a:gd name="connsiteY6" fmla="*/ 50768 h 95250"/>
                    <a:gd name="connsiteX7" fmla="*/ 353666 w 419100"/>
                    <a:gd name="connsiteY7" fmla="*/ 81439 h 95250"/>
                    <a:gd name="connsiteX8" fmla="*/ 401386 w 419100"/>
                    <a:gd name="connsiteY8" fmla="*/ 88487 h 95250"/>
                    <a:gd name="connsiteX9" fmla="*/ 416721 w 419100"/>
                    <a:gd name="connsiteY9" fmla="*/ 79724 h 95250"/>
                    <a:gd name="connsiteX10" fmla="*/ 407863 w 419100"/>
                    <a:gd name="connsiteY10" fmla="*/ 64389 h 95250"/>
                    <a:gd name="connsiteX11" fmla="*/ 407863 w 419100"/>
                    <a:gd name="connsiteY11" fmla="*/ 64389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9100" h="95250">
                      <a:moveTo>
                        <a:pt x="407863" y="64389"/>
                      </a:moveTo>
                      <a:cubicBezTo>
                        <a:pt x="364334" y="57912"/>
                        <a:pt x="320804" y="51530"/>
                        <a:pt x="277275" y="45053"/>
                      </a:cubicBezTo>
                      <a:cubicBezTo>
                        <a:pt x="208314" y="34862"/>
                        <a:pt x="139448" y="24670"/>
                        <a:pt x="70487" y="14383"/>
                      </a:cubicBezTo>
                      <a:cubicBezTo>
                        <a:pt x="54676" y="12097"/>
                        <a:pt x="38769" y="9716"/>
                        <a:pt x="22862" y="7334"/>
                      </a:cubicBezTo>
                      <a:cubicBezTo>
                        <a:pt x="16195" y="6382"/>
                        <a:pt x="9432" y="8954"/>
                        <a:pt x="7527" y="16097"/>
                      </a:cubicBezTo>
                      <a:cubicBezTo>
                        <a:pt x="5908" y="22003"/>
                        <a:pt x="9527" y="30480"/>
                        <a:pt x="16290" y="31433"/>
                      </a:cubicBezTo>
                      <a:cubicBezTo>
                        <a:pt x="59819" y="37910"/>
                        <a:pt x="103349" y="44291"/>
                        <a:pt x="146878" y="50768"/>
                      </a:cubicBezTo>
                      <a:cubicBezTo>
                        <a:pt x="215839" y="60960"/>
                        <a:pt x="284705" y="71152"/>
                        <a:pt x="353666" y="81439"/>
                      </a:cubicBezTo>
                      <a:cubicBezTo>
                        <a:pt x="369573" y="83820"/>
                        <a:pt x="385479" y="86106"/>
                        <a:pt x="401386" y="88487"/>
                      </a:cubicBezTo>
                      <a:cubicBezTo>
                        <a:pt x="408053" y="89440"/>
                        <a:pt x="414816" y="86868"/>
                        <a:pt x="416721" y="79724"/>
                      </a:cubicBezTo>
                      <a:cubicBezTo>
                        <a:pt x="418245" y="73914"/>
                        <a:pt x="414530" y="65437"/>
                        <a:pt x="407863" y="64389"/>
                      </a:cubicBezTo>
                      <a:lnTo>
                        <a:pt x="407863" y="6438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任意多边形: 形状 26"/>
                <p:cNvSpPr/>
                <p:nvPr/>
              </p:nvSpPr>
              <p:spPr>
                <a:xfrm>
                  <a:off x="3745821" y="2445788"/>
                  <a:ext cx="64816" cy="54014"/>
                </a:xfrm>
                <a:custGeom>
                  <a:avLst/>
                  <a:gdLst>
                    <a:gd name="connsiteX0" fmla="*/ 45347 w 57150"/>
                    <a:gd name="connsiteY0" fmla="*/ 18232 h 47625"/>
                    <a:gd name="connsiteX1" fmla="*/ 38775 w 57150"/>
                    <a:gd name="connsiteY1" fmla="*/ 15660 h 47625"/>
                    <a:gd name="connsiteX2" fmla="*/ 41727 w 57150"/>
                    <a:gd name="connsiteY2" fmla="*/ 16898 h 47625"/>
                    <a:gd name="connsiteX3" fmla="*/ 25916 w 57150"/>
                    <a:gd name="connsiteY3" fmla="*/ 8802 h 47625"/>
                    <a:gd name="connsiteX4" fmla="*/ 16296 w 57150"/>
                    <a:gd name="connsiteY4" fmla="*/ 7564 h 47625"/>
                    <a:gd name="connsiteX5" fmla="*/ 8866 w 57150"/>
                    <a:gd name="connsiteY5" fmla="*/ 13279 h 47625"/>
                    <a:gd name="connsiteX6" fmla="*/ 7628 w 57150"/>
                    <a:gd name="connsiteY6" fmla="*/ 22899 h 47625"/>
                    <a:gd name="connsiteX7" fmla="*/ 13343 w 57150"/>
                    <a:gd name="connsiteY7" fmla="*/ 30328 h 47625"/>
                    <a:gd name="connsiteX8" fmla="*/ 38679 w 57150"/>
                    <a:gd name="connsiteY8" fmla="*/ 42139 h 47625"/>
                    <a:gd name="connsiteX9" fmla="*/ 48300 w 57150"/>
                    <a:gd name="connsiteY9" fmla="*/ 40901 h 47625"/>
                    <a:gd name="connsiteX10" fmla="*/ 54015 w 57150"/>
                    <a:gd name="connsiteY10" fmla="*/ 33472 h 47625"/>
                    <a:gd name="connsiteX11" fmla="*/ 52776 w 57150"/>
                    <a:gd name="connsiteY11" fmla="*/ 23851 h 47625"/>
                    <a:gd name="connsiteX12" fmla="*/ 50871 w 57150"/>
                    <a:gd name="connsiteY12" fmla="*/ 21280 h 47625"/>
                    <a:gd name="connsiteX13" fmla="*/ 45347 w 57150"/>
                    <a:gd name="connsiteY13" fmla="*/ 18232 h 47625"/>
                    <a:gd name="connsiteX14" fmla="*/ 45347 w 57150"/>
                    <a:gd name="connsiteY14" fmla="*/ 18232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150" h="47625">
                      <a:moveTo>
                        <a:pt x="45347" y="18232"/>
                      </a:moveTo>
                      <a:cubicBezTo>
                        <a:pt x="43156" y="17470"/>
                        <a:pt x="40965" y="16612"/>
                        <a:pt x="38775" y="15660"/>
                      </a:cubicBezTo>
                      <a:cubicBezTo>
                        <a:pt x="39727" y="16041"/>
                        <a:pt x="40775" y="16517"/>
                        <a:pt x="41727" y="16898"/>
                      </a:cubicBezTo>
                      <a:cubicBezTo>
                        <a:pt x="36298" y="14612"/>
                        <a:pt x="30964" y="11945"/>
                        <a:pt x="25916" y="8802"/>
                      </a:cubicBezTo>
                      <a:cubicBezTo>
                        <a:pt x="23154" y="7183"/>
                        <a:pt x="19344" y="6706"/>
                        <a:pt x="16296" y="7564"/>
                      </a:cubicBezTo>
                      <a:cubicBezTo>
                        <a:pt x="13438" y="8326"/>
                        <a:pt x="10295" y="10612"/>
                        <a:pt x="8866" y="13279"/>
                      </a:cubicBezTo>
                      <a:cubicBezTo>
                        <a:pt x="7342" y="16136"/>
                        <a:pt x="6580" y="19660"/>
                        <a:pt x="7628" y="22899"/>
                      </a:cubicBezTo>
                      <a:cubicBezTo>
                        <a:pt x="8676" y="26042"/>
                        <a:pt x="10485" y="28614"/>
                        <a:pt x="13343" y="30328"/>
                      </a:cubicBezTo>
                      <a:cubicBezTo>
                        <a:pt x="21344" y="35186"/>
                        <a:pt x="29916" y="39091"/>
                        <a:pt x="38679" y="42139"/>
                      </a:cubicBezTo>
                      <a:cubicBezTo>
                        <a:pt x="41632" y="43187"/>
                        <a:pt x="45728" y="42425"/>
                        <a:pt x="48300" y="40901"/>
                      </a:cubicBezTo>
                      <a:cubicBezTo>
                        <a:pt x="50871" y="39377"/>
                        <a:pt x="53348" y="36424"/>
                        <a:pt x="54015" y="33472"/>
                      </a:cubicBezTo>
                      <a:cubicBezTo>
                        <a:pt x="54777" y="30233"/>
                        <a:pt x="54586" y="26709"/>
                        <a:pt x="52776" y="23851"/>
                      </a:cubicBezTo>
                      <a:cubicBezTo>
                        <a:pt x="52110" y="22994"/>
                        <a:pt x="51443" y="22137"/>
                        <a:pt x="50871" y="21280"/>
                      </a:cubicBezTo>
                      <a:cubicBezTo>
                        <a:pt x="49252" y="19946"/>
                        <a:pt x="47442" y="18803"/>
                        <a:pt x="45347" y="18232"/>
                      </a:cubicBezTo>
                      <a:lnTo>
                        <a:pt x="45347" y="18232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任意多边形: 形状 27"/>
                <p:cNvSpPr/>
                <p:nvPr/>
              </p:nvSpPr>
              <p:spPr>
                <a:xfrm>
                  <a:off x="3824694" y="2909318"/>
                  <a:ext cx="237660" cy="75619"/>
                </a:xfrm>
                <a:custGeom>
                  <a:avLst/>
                  <a:gdLst>
                    <a:gd name="connsiteX0" fmla="*/ 192211 w 209550"/>
                    <a:gd name="connsiteY0" fmla="*/ 7388 h 66675"/>
                    <a:gd name="connsiteX1" fmla="*/ 16284 w 209550"/>
                    <a:gd name="connsiteY1" fmla="*/ 38535 h 66675"/>
                    <a:gd name="connsiteX2" fmla="*/ 7521 w 209550"/>
                    <a:gd name="connsiteY2" fmla="*/ 53870 h 66675"/>
                    <a:gd name="connsiteX3" fmla="*/ 22856 w 209550"/>
                    <a:gd name="connsiteY3" fmla="*/ 62633 h 66675"/>
                    <a:gd name="connsiteX4" fmla="*/ 198783 w 209550"/>
                    <a:gd name="connsiteY4" fmla="*/ 31486 h 66675"/>
                    <a:gd name="connsiteX5" fmla="*/ 207546 w 209550"/>
                    <a:gd name="connsiteY5" fmla="*/ 16151 h 66675"/>
                    <a:gd name="connsiteX6" fmla="*/ 192211 w 209550"/>
                    <a:gd name="connsiteY6" fmla="*/ 7388 h 66675"/>
                    <a:gd name="connsiteX7" fmla="*/ 192211 w 209550"/>
                    <a:gd name="connsiteY7" fmla="*/ 7388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9550" h="66675">
                      <a:moveTo>
                        <a:pt x="192211" y="7388"/>
                      </a:moveTo>
                      <a:cubicBezTo>
                        <a:pt x="133537" y="17770"/>
                        <a:pt x="74958" y="28153"/>
                        <a:pt x="16284" y="38535"/>
                      </a:cubicBezTo>
                      <a:cubicBezTo>
                        <a:pt x="9617" y="39678"/>
                        <a:pt x="5902" y="47869"/>
                        <a:pt x="7521" y="53870"/>
                      </a:cubicBezTo>
                      <a:cubicBezTo>
                        <a:pt x="9426" y="60919"/>
                        <a:pt x="16189" y="63776"/>
                        <a:pt x="22856" y="62633"/>
                      </a:cubicBezTo>
                      <a:cubicBezTo>
                        <a:pt x="81530" y="52251"/>
                        <a:pt x="140109" y="41869"/>
                        <a:pt x="198783" y="31486"/>
                      </a:cubicBezTo>
                      <a:cubicBezTo>
                        <a:pt x="205451" y="30343"/>
                        <a:pt x="209165" y="22152"/>
                        <a:pt x="207546" y="16151"/>
                      </a:cubicBezTo>
                      <a:cubicBezTo>
                        <a:pt x="205641" y="9103"/>
                        <a:pt x="198878" y="6245"/>
                        <a:pt x="192211" y="7388"/>
                      </a:cubicBezTo>
                      <a:lnTo>
                        <a:pt x="192211" y="7388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任意多边形: 形状 28"/>
                <p:cNvSpPr/>
                <p:nvPr/>
              </p:nvSpPr>
              <p:spPr>
                <a:xfrm>
                  <a:off x="3744516" y="2948921"/>
                  <a:ext cx="64816" cy="43211"/>
                </a:xfrm>
                <a:custGeom>
                  <a:avLst/>
                  <a:gdLst>
                    <a:gd name="connsiteX0" fmla="*/ 40782 w 57150"/>
                    <a:gd name="connsiteY0" fmla="*/ 7521 h 38100"/>
                    <a:gd name="connsiteX1" fmla="*/ 30495 w 57150"/>
                    <a:gd name="connsiteY1" fmla="*/ 9331 h 38100"/>
                    <a:gd name="connsiteX2" fmla="*/ 33829 w 57150"/>
                    <a:gd name="connsiteY2" fmla="*/ 8855 h 38100"/>
                    <a:gd name="connsiteX3" fmla="*/ 19637 w 57150"/>
                    <a:gd name="connsiteY3" fmla="*/ 9903 h 38100"/>
                    <a:gd name="connsiteX4" fmla="*/ 10778 w 57150"/>
                    <a:gd name="connsiteY4" fmla="*/ 13522 h 38100"/>
                    <a:gd name="connsiteX5" fmla="*/ 7159 w 57150"/>
                    <a:gd name="connsiteY5" fmla="*/ 22380 h 38100"/>
                    <a:gd name="connsiteX6" fmla="*/ 10778 w 57150"/>
                    <a:gd name="connsiteY6" fmla="*/ 31239 h 38100"/>
                    <a:gd name="connsiteX7" fmla="*/ 19637 w 57150"/>
                    <a:gd name="connsiteY7" fmla="*/ 34858 h 38100"/>
                    <a:gd name="connsiteX8" fmla="*/ 47545 w 57150"/>
                    <a:gd name="connsiteY8" fmla="*/ 31524 h 38100"/>
                    <a:gd name="connsiteX9" fmla="*/ 54974 w 57150"/>
                    <a:gd name="connsiteY9" fmla="*/ 25809 h 38100"/>
                    <a:gd name="connsiteX10" fmla="*/ 56213 w 57150"/>
                    <a:gd name="connsiteY10" fmla="*/ 16189 h 38100"/>
                    <a:gd name="connsiteX11" fmla="*/ 50498 w 57150"/>
                    <a:gd name="connsiteY11" fmla="*/ 8760 h 38100"/>
                    <a:gd name="connsiteX12" fmla="*/ 40782 w 57150"/>
                    <a:gd name="connsiteY12" fmla="*/ 7521 h 38100"/>
                    <a:gd name="connsiteX13" fmla="*/ 40782 w 57150"/>
                    <a:gd name="connsiteY13" fmla="*/ 7521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7150" h="38100">
                      <a:moveTo>
                        <a:pt x="40782" y="7521"/>
                      </a:moveTo>
                      <a:cubicBezTo>
                        <a:pt x="37353" y="8283"/>
                        <a:pt x="33924" y="8855"/>
                        <a:pt x="30495" y="9331"/>
                      </a:cubicBezTo>
                      <a:cubicBezTo>
                        <a:pt x="31638" y="9141"/>
                        <a:pt x="32686" y="9045"/>
                        <a:pt x="33829" y="8855"/>
                      </a:cubicBezTo>
                      <a:cubicBezTo>
                        <a:pt x="29066" y="9522"/>
                        <a:pt x="24399" y="9807"/>
                        <a:pt x="19637" y="9903"/>
                      </a:cubicBezTo>
                      <a:cubicBezTo>
                        <a:pt x="16398" y="9998"/>
                        <a:pt x="13064" y="11236"/>
                        <a:pt x="10778" y="13522"/>
                      </a:cubicBezTo>
                      <a:cubicBezTo>
                        <a:pt x="8588" y="15713"/>
                        <a:pt x="6968" y="19237"/>
                        <a:pt x="7159" y="22380"/>
                      </a:cubicBezTo>
                      <a:cubicBezTo>
                        <a:pt x="7349" y="25619"/>
                        <a:pt x="8397" y="28953"/>
                        <a:pt x="10778" y="31239"/>
                      </a:cubicBezTo>
                      <a:cubicBezTo>
                        <a:pt x="13160" y="33429"/>
                        <a:pt x="16208" y="34953"/>
                        <a:pt x="19637" y="34858"/>
                      </a:cubicBezTo>
                      <a:cubicBezTo>
                        <a:pt x="28971" y="34668"/>
                        <a:pt x="38401" y="33525"/>
                        <a:pt x="47545" y="31524"/>
                      </a:cubicBezTo>
                      <a:cubicBezTo>
                        <a:pt x="50498" y="30858"/>
                        <a:pt x="53546" y="28381"/>
                        <a:pt x="54974" y="25809"/>
                      </a:cubicBezTo>
                      <a:cubicBezTo>
                        <a:pt x="56498" y="23142"/>
                        <a:pt x="57165" y="19142"/>
                        <a:pt x="56213" y="16189"/>
                      </a:cubicBezTo>
                      <a:cubicBezTo>
                        <a:pt x="55260" y="13141"/>
                        <a:pt x="53355" y="10284"/>
                        <a:pt x="50498" y="8760"/>
                      </a:cubicBezTo>
                      <a:cubicBezTo>
                        <a:pt x="47354" y="7140"/>
                        <a:pt x="44116" y="6759"/>
                        <a:pt x="40782" y="7521"/>
                      </a:cubicBezTo>
                      <a:lnTo>
                        <a:pt x="40782" y="7521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57" name="组合 56"/>
          <p:cNvGrpSpPr/>
          <p:nvPr/>
        </p:nvGrpSpPr>
        <p:grpSpPr>
          <a:xfrm rot="21324729">
            <a:off x="649982" y="2697583"/>
            <a:ext cx="325851" cy="1076778"/>
            <a:chOff x="776659" y="3485864"/>
            <a:chExt cx="278871" cy="921532"/>
          </a:xfrm>
        </p:grpSpPr>
        <p:sp>
          <p:nvSpPr>
            <p:cNvPr id="58" name="任意多边形: 形状 57"/>
            <p:cNvSpPr/>
            <p:nvPr/>
          </p:nvSpPr>
          <p:spPr>
            <a:xfrm>
              <a:off x="886295" y="3588246"/>
              <a:ext cx="114300" cy="819150"/>
            </a:xfrm>
            <a:custGeom>
              <a:avLst/>
              <a:gdLst>
                <a:gd name="connsiteX0" fmla="*/ 103132 w 114300"/>
                <a:gd name="connsiteY0" fmla="*/ 10870 h 819150"/>
                <a:gd name="connsiteX1" fmla="*/ 17502 w 114300"/>
                <a:gd name="connsiteY1" fmla="*/ 323481 h 819150"/>
                <a:gd name="connsiteX2" fmla="*/ 8072 w 114300"/>
                <a:gd name="connsiteY2" fmla="*/ 484072 h 819150"/>
                <a:gd name="connsiteX3" fmla="*/ 33504 w 114300"/>
                <a:gd name="connsiteY3" fmla="*/ 639520 h 819150"/>
                <a:gd name="connsiteX4" fmla="*/ 92083 w 114300"/>
                <a:gd name="connsiteY4" fmla="*/ 808684 h 819150"/>
                <a:gd name="connsiteX5" fmla="*/ 102370 w 114300"/>
                <a:gd name="connsiteY5" fmla="*/ 805827 h 819150"/>
                <a:gd name="connsiteX6" fmla="*/ 19883 w 114300"/>
                <a:gd name="connsiteY6" fmla="*/ 501789 h 819150"/>
                <a:gd name="connsiteX7" fmla="*/ 58745 w 114300"/>
                <a:gd name="connsiteY7" fmla="*/ 187178 h 819150"/>
                <a:gd name="connsiteX8" fmla="*/ 113419 w 114300"/>
                <a:gd name="connsiteY8" fmla="*/ 13728 h 819150"/>
                <a:gd name="connsiteX9" fmla="*/ 103132 w 114300"/>
                <a:gd name="connsiteY9" fmla="*/ 10870 h 819150"/>
                <a:gd name="connsiteX10" fmla="*/ 103132 w 114300"/>
                <a:gd name="connsiteY10" fmla="*/ 1087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819150">
                  <a:moveTo>
                    <a:pt x="103132" y="10870"/>
                  </a:moveTo>
                  <a:cubicBezTo>
                    <a:pt x="68746" y="113264"/>
                    <a:pt x="34266" y="216420"/>
                    <a:pt x="17502" y="323481"/>
                  </a:cubicBezTo>
                  <a:cubicBezTo>
                    <a:pt x="9120" y="376535"/>
                    <a:pt x="5215" y="430351"/>
                    <a:pt x="8072" y="484072"/>
                  </a:cubicBezTo>
                  <a:cubicBezTo>
                    <a:pt x="10834" y="536650"/>
                    <a:pt x="20074" y="588657"/>
                    <a:pt x="33504" y="639520"/>
                  </a:cubicBezTo>
                  <a:cubicBezTo>
                    <a:pt x="48744" y="697337"/>
                    <a:pt x="69318" y="753535"/>
                    <a:pt x="92083" y="808684"/>
                  </a:cubicBezTo>
                  <a:cubicBezTo>
                    <a:pt x="94654" y="814971"/>
                    <a:pt x="105037" y="812209"/>
                    <a:pt x="102370" y="805827"/>
                  </a:cubicBezTo>
                  <a:cubicBezTo>
                    <a:pt x="62269" y="708672"/>
                    <a:pt x="28360" y="607231"/>
                    <a:pt x="19883" y="501789"/>
                  </a:cubicBezTo>
                  <a:cubicBezTo>
                    <a:pt x="11311" y="395394"/>
                    <a:pt x="30361" y="289381"/>
                    <a:pt x="58745" y="187178"/>
                  </a:cubicBezTo>
                  <a:cubicBezTo>
                    <a:pt x="74938" y="128694"/>
                    <a:pt x="94178" y="71164"/>
                    <a:pt x="113419" y="13728"/>
                  </a:cubicBezTo>
                  <a:cubicBezTo>
                    <a:pt x="115609" y="7156"/>
                    <a:pt x="105322" y="4298"/>
                    <a:pt x="103132" y="10870"/>
                  </a:cubicBezTo>
                  <a:lnTo>
                    <a:pt x="103132" y="10870"/>
                  </a:lnTo>
                  <a:close/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951434" y="3485864"/>
              <a:ext cx="66675" cy="200025"/>
            </a:xfrm>
            <a:custGeom>
              <a:avLst/>
              <a:gdLst>
                <a:gd name="connsiteX0" fmla="*/ 17895 w 66675"/>
                <a:gd name="connsiteY0" fmla="*/ 196691 h 200025"/>
                <a:gd name="connsiteX1" fmla="*/ 67806 w 66675"/>
                <a:gd name="connsiteY1" fmla="*/ 91535 h 200025"/>
                <a:gd name="connsiteX2" fmla="*/ 65234 w 66675"/>
                <a:gd name="connsiteY2" fmla="*/ 7144 h 200025"/>
                <a:gd name="connsiteX3" fmla="*/ 15895 w 66675"/>
                <a:gd name="connsiteY3" fmla="*/ 96774 h 200025"/>
                <a:gd name="connsiteX4" fmla="*/ 17895 w 66675"/>
                <a:gd name="connsiteY4" fmla="*/ 196691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00025">
                  <a:moveTo>
                    <a:pt x="17895" y="196691"/>
                  </a:moveTo>
                  <a:cubicBezTo>
                    <a:pt x="49709" y="164211"/>
                    <a:pt x="65996" y="136970"/>
                    <a:pt x="67806" y="91535"/>
                  </a:cubicBezTo>
                  <a:cubicBezTo>
                    <a:pt x="68949" y="63341"/>
                    <a:pt x="63615" y="35242"/>
                    <a:pt x="65234" y="7144"/>
                  </a:cubicBezTo>
                  <a:cubicBezTo>
                    <a:pt x="46184" y="35528"/>
                    <a:pt x="26944" y="64389"/>
                    <a:pt x="15895" y="96774"/>
                  </a:cubicBezTo>
                  <a:cubicBezTo>
                    <a:pt x="4941" y="129159"/>
                    <a:pt x="2846" y="166021"/>
                    <a:pt x="17895" y="196691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813024" y="3736181"/>
              <a:ext cx="95250" cy="180975"/>
            </a:xfrm>
            <a:custGeom>
              <a:avLst/>
              <a:gdLst>
                <a:gd name="connsiteX0" fmla="*/ 96298 w 95250"/>
                <a:gd name="connsiteY0" fmla="*/ 181070 h 180975"/>
                <a:gd name="connsiteX1" fmla="*/ 64675 w 95250"/>
                <a:gd name="connsiteY1" fmla="*/ 69056 h 180975"/>
                <a:gd name="connsiteX2" fmla="*/ 7144 w 95250"/>
                <a:gd name="connsiteY2" fmla="*/ 7144 h 180975"/>
                <a:gd name="connsiteX3" fmla="*/ 28956 w 95250"/>
                <a:gd name="connsiteY3" fmla="*/ 107061 h 180975"/>
                <a:gd name="connsiteX4" fmla="*/ 96298 w 95250"/>
                <a:gd name="connsiteY4" fmla="*/ 18107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80975">
                  <a:moveTo>
                    <a:pt x="96298" y="181070"/>
                  </a:moveTo>
                  <a:cubicBezTo>
                    <a:pt x="98965" y="135636"/>
                    <a:pt x="93250" y="104489"/>
                    <a:pt x="64675" y="69056"/>
                  </a:cubicBezTo>
                  <a:cubicBezTo>
                    <a:pt x="47053" y="47149"/>
                    <a:pt x="24479" y="29337"/>
                    <a:pt x="7144" y="7144"/>
                  </a:cubicBezTo>
                  <a:cubicBezTo>
                    <a:pt x="11525" y="41053"/>
                    <a:pt x="16002" y="75438"/>
                    <a:pt x="28956" y="107061"/>
                  </a:cubicBezTo>
                  <a:cubicBezTo>
                    <a:pt x="42005" y="138779"/>
                    <a:pt x="64770" y="167926"/>
                    <a:pt x="96298" y="18107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810356" y="3962495"/>
              <a:ext cx="95250" cy="152400"/>
            </a:xfrm>
            <a:custGeom>
              <a:avLst/>
              <a:gdLst>
                <a:gd name="connsiteX0" fmla="*/ 91821 w 95250"/>
                <a:gd name="connsiteY0" fmla="*/ 152210 h 152400"/>
                <a:gd name="connsiteX1" fmla="*/ 59436 w 95250"/>
                <a:gd name="connsiteY1" fmla="*/ 57531 h 152400"/>
                <a:gd name="connsiteX2" fmla="*/ 7144 w 95250"/>
                <a:gd name="connsiteY2" fmla="*/ 7144 h 152400"/>
                <a:gd name="connsiteX3" fmla="*/ 30575 w 95250"/>
                <a:gd name="connsiteY3" fmla="*/ 91916 h 152400"/>
                <a:gd name="connsiteX4" fmla="*/ 91821 w 95250"/>
                <a:gd name="connsiteY4" fmla="*/ 15221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52400">
                  <a:moveTo>
                    <a:pt x="91821" y="152210"/>
                  </a:moveTo>
                  <a:cubicBezTo>
                    <a:pt x="91916" y="113157"/>
                    <a:pt x="85534" y="86582"/>
                    <a:pt x="59436" y="57531"/>
                  </a:cubicBezTo>
                  <a:cubicBezTo>
                    <a:pt x="43244" y="39529"/>
                    <a:pt x="23051" y="25337"/>
                    <a:pt x="7144" y="7144"/>
                  </a:cubicBezTo>
                  <a:cubicBezTo>
                    <a:pt x="12478" y="36004"/>
                    <a:pt x="17907" y="65342"/>
                    <a:pt x="30575" y="91916"/>
                  </a:cubicBezTo>
                  <a:cubicBezTo>
                    <a:pt x="43244" y="118491"/>
                    <a:pt x="64103" y="142399"/>
                    <a:pt x="91821" y="1522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824334" y="4280147"/>
              <a:ext cx="142875" cy="85725"/>
            </a:xfrm>
            <a:custGeom>
              <a:avLst/>
              <a:gdLst>
                <a:gd name="connsiteX0" fmla="*/ 144995 w 142875"/>
                <a:gd name="connsiteY0" fmla="*/ 77636 h 85725"/>
                <a:gd name="connsiteX1" fmla="*/ 65937 w 142875"/>
                <a:gd name="connsiteY1" fmla="*/ 16295 h 85725"/>
                <a:gd name="connsiteX2" fmla="*/ 14407 w 142875"/>
                <a:gd name="connsiteY2" fmla="*/ 7246 h 85725"/>
                <a:gd name="connsiteX3" fmla="*/ 8978 w 142875"/>
                <a:gd name="connsiteY3" fmla="*/ 17724 h 85725"/>
                <a:gd name="connsiteX4" fmla="*/ 60794 w 142875"/>
                <a:gd name="connsiteY4" fmla="*/ 60872 h 85725"/>
                <a:gd name="connsiteX5" fmla="*/ 144995 w 142875"/>
                <a:gd name="connsiteY5" fmla="*/ 7763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85725">
                  <a:moveTo>
                    <a:pt x="144995" y="77636"/>
                  </a:moveTo>
                  <a:cubicBezTo>
                    <a:pt x="123659" y="44870"/>
                    <a:pt x="103751" y="26201"/>
                    <a:pt x="65937" y="16295"/>
                  </a:cubicBezTo>
                  <a:cubicBezTo>
                    <a:pt x="49078" y="11818"/>
                    <a:pt x="31552" y="10199"/>
                    <a:pt x="14407" y="7246"/>
                  </a:cubicBezTo>
                  <a:cubicBezTo>
                    <a:pt x="8501" y="6198"/>
                    <a:pt x="4691" y="13437"/>
                    <a:pt x="8978" y="17724"/>
                  </a:cubicBezTo>
                  <a:cubicBezTo>
                    <a:pt x="24884" y="33821"/>
                    <a:pt x="41458" y="49156"/>
                    <a:pt x="60794" y="60872"/>
                  </a:cubicBezTo>
                  <a:cubicBezTo>
                    <a:pt x="85844" y="76017"/>
                    <a:pt x="116420" y="84589"/>
                    <a:pt x="144995" y="7763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776659" y="4159853"/>
              <a:ext cx="152400" cy="66675"/>
            </a:xfrm>
            <a:custGeom>
              <a:avLst/>
              <a:gdLst>
                <a:gd name="connsiteX0" fmla="*/ 147045 w 152400"/>
                <a:gd name="connsiteY0" fmla="*/ 53055 h 66675"/>
                <a:gd name="connsiteX1" fmla="*/ 57796 w 152400"/>
                <a:gd name="connsiteY1" fmla="*/ 7906 h 66675"/>
                <a:gd name="connsiteX2" fmla="*/ 28363 w 152400"/>
                <a:gd name="connsiteY2" fmla="*/ 8001 h 66675"/>
                <a:gd name="connsiteX3" fmla="*/ 7789 w 152400"/>
                <a:gd name="connsiteY3" fmla="*/ 13526 h 66675"/>
                <a:gd name="connsiteX4" fmla="*/ 23982 w 152400"/>
                <a:gd name="connsiteY4" fmla="*/ 34290 h 66675"/>
                <a:gd name="connsiteX5" fmla="*/ 61129 w 152400"/>
                <a:gd name="connsiteY5" fmla="*/ 52578 h 66675"/>
                <a:gd name="connsiteX6" fmla="*/ 147045 w 152400"/>
                <a:gd name="connsiteY6" fmla="*/ 530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66675">
                  <a:moveTo>
                    <a:pt x="147045" y="53055"/>
                  </a:moveTo>
                  <a:cubicBezTo>
                    <a:pt x="119803" y="24956"/>
                    <a:pt x="96753" y="10478"/>
                    <a:pt x="57796" y="7906"/>
                  </a:cubicBezTo>
                  <a:cubicBezTo>
                    <a:pt x="48366" y="7335"/>
                    <a:pt x="37698" y="6477"/>
                    <a:pt x="28363" y="8001"/>
                  </a:cubicBezTo>
                  <a:cubicBezTo>
                    <a:pt x="23887" y="8763"/>
                    <a:pt x="10075" y="9906"/>
                    <a:pt x="7789" y="13526"/>
                  </a:cubicBezTo>
                  <a:cubicBezTo>
                    <a:pt x="3789" y="20193"/>
                    <a:pt x="19505" y="31719"/>
                    <a:pt x="23982" y="34290"/>
                  </a:cubicBezTo>
                  <a:cubicBezTo>
                    <a:pt x="35793" y="41434"/>
                    <a:pt x="48175" y="47816"/>
                    <a:pt x="61129" y="52578"/>
                  </a:cubicBezTo>
                  <a:cubicBezTo>
                    <a:pt x="88657" y="62770"/>
                    <a:pt x="120280" y="65342"/>
                    <a:pt x="147045" y="53055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902613" y="3604927"/>
              <a:ext cx="47625" cy="180975"/>
            </a:xfrm>
            <a:custGeom>
              <a:avLst/>
              <a:gdLst>
                <a:gd name="connsiteX0" fmla="*/ 33949 w 47625"/>
                <a:gd name="connsiteY0" fmla="*/ 177546 h 180975"/>
                <a:gd name="connsiteX1" fmla="*/ 38807 w 47625"/>
                <a:gd name="connsiteY1" fmla="*/ 82010 h 180975"/>
                <a:gd name="connsiteX2" fmla="*/ 10804 w 47625"/>
                <a:gd name="connsiteY2" fmla="*/ 7144 h 180975"/>
                <a:gd name="connsiteX3" fmla="*/ 7184 w 47625"/>
                <a:gd name="connsiteY3" fmla="*/ 84296 h 180975"/>
                <a:gd name="connsiteX4" fmla="*/ 33949 w 47625"/>
                <a:gd name="connsiteY4" fmla="*/ 17754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180975">
                  <a:moveTo>
                    <a:pt x="33949" y="177546"/>
                  </a:moveTo>
                  <a:cubicBezTo>
                    <a:pt x="44141" y="147256"/>
                    <a:pt x="47856" y="112585"/>
                    <a:pt x="38807" y="82010"/>
                  </a:cubicBezTo>
                  <a:cubicBezTo>
                    <a:pt x="31187" y="56388"/>
                    <a:pt x="17185" y="33052"/>
                    <a:pt x="10804" y="7144"/>
                  </a:cubicBezTo>
                  <a:cubicBezTo>
                    <a:pt x="8137" y="32766"/>
                    <a:pt x="6898" y="58579"/>
                    <a:pt x="7184" y="84296"/>
                  </a:cubicBezTo>
                  <a:cubicBezTo>
                    <a:pt x="7470" y="117348"/>
                    <a:pt x="11470" y="153162"/>
                    <a:pt x="33949" y="17754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912655" y="3764385"/>
              <a:ext cx="142875" cy="85725"/>
            </a:xfrm>
            <a:custGeom>
              <a:avLst/>
              <a:gdLst>
                <a:gd name="connsiteX0" fmla="*/ 7144 w 142875"/>
                <a:gd name="connsiteY0" fmla="*/ 81810 h 85725"/>
                <a:gd name="connsiteX1" fmla="*/ 86487 w 142875"/>
                <a:gd name="connsiteY1" fmla="*/ 8277 h 85725"/>
                <a:gd name="connsiteX2" fmla="*/ 139446 w 142875"/>
                <a:gd name="connsiteY2" fmla="*/ 10372 h 85725"/>
                <a:gd name="connsiteX3" fmla="*/ 119920 w 142875"/>
                <a:gd name="connsiteY3" fmla="*/ 35995 h 85725"/>
                <a:gd name="connsiteX4" fmla="*/ 7144 w 142875"/>
                <a:gd name="connsiteY4" fmla="*/ 8181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85725">
                  <a:moveTo>
                    <a:pt x="7144" y="81810"/>
                  </a:moveTo>
                  <a:cubicBezTo>
                    <a:pt x="15621" y="44472"/>
                    <a:pt x="48578" y="13897"/>
                    <a:pt x="86487" y="8277"/>
                  </a:cubicBezTo>
                  <a:cubicBezTo>
                    <a:pt x="104013" y="5705"/>
                    <a:pt x="121920" y="7991"/>
                    <a:pt x="139446" y="10372"/>
                  </a:cubicBezTo>
                  <a:cubicBezTo>
                    <a:pt x="134303" y="19802"/>
                    <a:pt x="127730" y="28565"/>
                    <a:pt x="119920" y="35995"/>
                  </a:cubicBezTo>
                  <a:cubicBezTo>
                    <a:pt x="57341" y="95240"/>
                    <a:pt x="15811" y="83429"/>
                    <a:pt x="7144" y="818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889661" y="3928872"/>
              <a:ext cx="104775" cy="95250"/>
            </a:xfrm>
            <a:custGeom>
              <a:avLst/>
              <a:gdLst>
                <a:gd name="connsiteX0" fmla="*/ 7182 w 104775"/>
                <a:gd name="connsiteY0" fmla="*/ 94012 h 95250"/>
                <a:gd name="connsiteX1" fmla="*/ 56522 w 104775"/>
                <a:gd name="connsiteY1" fmla="*/ 16764 h 95250"/>
                <a:gd name="connsiteX2" fmla="*/ 100432 w 104775"/>
                <a:gd name="connsiteY2" fmla="*/ 7144 h 95250"/>
                <a:gd name="connsiteX3" fmla="*/ 89859 w 104775"/>
                <a:gd name="connsiteY3" fmla="*/ 32385 h 95250"/>
                <a:gd name="connsiteX4" fmla="*/ 7182 w 104775"/>
                <a:gd name="connsiteY4" fmla="*/ 9401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95250">
                  <a:moveTo>
                    <a:pt x="7182" y="94012"/>
                  </a:moveTo>
                  <a:cubicBezTo>
                    <a:pt x="6134" y="61532"/>
                    <a:pt x="26613" y="29432"/>
                    <a:pt x="56522" y="16764"/>
                  </a:cubicBezTo>
                  <a:cubicBezTo>
                    <a:pt x="70333" y="10858"/>
                    <a:pt x="85478" y="8954"/>
                    <a:pt x="100432" y="7144"/>
                  </a:cubicBezTo>
                  <a:cubicBezTo>
                    <a:pt x="98241" y="16002"/>
                    <a:pt x="94717" y="24575"/>
                    <a:pt x="89859" y="32385"/>
                  </a:cubicBezTo>
                  <a:cubicBezTo>
                    <a:pt x="51188" y="94298"/>
                    <a:pt x="14612" y="93536"/>
                    <a:pt x="7182" y="94012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941095" y="4193762"/>
              <a:ext cx="66675" cy="123825"/>
            </a:xfrm>
            <a:custGeom>
              <a:avLst/>
              <a:gdLst>
                <a:gd name="connsiteX0" fmla="*/ 15851 w 66675"/>
                <a:gd name="connsiteY0" fmla="*/ 125730 h 123825"/>
                <a:gd name="connsiteX1" fmla="*/ 27090 w 66675"/>
                <a:gd name="connsiteY1" fmla="*/ 34766 h 123825"/>
                <a:gd name="connsiteX2" fmla="*/ 62523 w 66675"/>
                <a:gd name="connsiteY2" fmla="*/ 7144 h 123825"/>
                <a:gd name="connsiteX3" fmla="*/ 63857 w 66675"/>
                <a:gd name="connsiteY3" fmla="*/ 34385 h 123825"/>
                <a:gd name="connsiteX4" fmla="*/ 15851 w 66675"/>
                <a:gd name="connsiteY4" fmla="*/ 12573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5851" y="125730"/>
                  </a:moveTo>
                  <a:cubicBezTo>
                    <a:pt x="897" y="96869"/>
                    <a:pt x="5564" y="59055"/>
                    <a:pt x="27090" y="34766"/>
                  </a:cubicBezTo>
                  <a:cubicBezTo>
                    <a:pt x="36996" y="23527"/>
                    <a:pt x="49855" y="15240"/>
                    <a:pt x="62523" y="7144"/>
                  </a:cubicBezTo>
                  <a:cubicBezTo>
                    <a:pt x="64333" y="16097"/>
                    <a:pt x="64905" y="25337"/>
                    <a:pt x="63857" y="34385"/>
                  </a:cubicBezTo>
                  <a:cubicBezTo>
                    <a:pt x="55761" y="107061"/>
                    <a:pt x="22328" y="122111"/>
                    <a:pt x="15851" y="12573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903286" y="4070795"/>
              <a:ext cx="66675" cy="123825"/>
            </a:xfrm>
            <a:custGeom>
              <a:avLst/>
              <a:gdLst>
                <a:gd name="connsiteX0" fmla="*/ 14036 w 66675"/>
                <a:gd name="connsiteY0" fmla="*/ 123158 h 123825"/>
                <a:gd name="connsiteX1" fmla="*/ 29943 w 66675"/>
                <a:gd name="connsiteY1" fmla="*/ 32861 h 123825"/>
                <a:gd name="connsiteX2" fmla="*/ 66804 w 66675"/>
                <a:gd name="connsiteY2" fmla="*/ 7144 h 123825"/>
                <a:gd name="connsiteX3" fmla="*/ 66709 w 66675"/>
                <a:gd name="connsiteY3" fmla="*/ 34480 h 123825"/>
                <a:gd name="connsiteX4" fmla="*/ 14036 w 66675"/>
                <a:gd name="connsiteY4" fmla="*/ 123158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4036" y="123158"/>
                  </a:moveTo>
                  <a:cubicBezTo>
                    <a:pt x="606" y="93631"/>
                    <a:pt x="7273" y="56102"/>
                    <a:pt x="29943" y="32861"/>
                  </a:cubicBezTo>
                  <a:cubicBezTo>
                    <a:pt x="40420" y="22098"/>
                    <a:pt x="53755" y="14573"/>
                    <a:pt x="66804" y="7144"/>
                  </a:cubicBezTo>
                  <a:cubicBezTo>
                    <a:pt x="68138" y="16192"/>
                    <a:pt x="68233" y="25432"/>
                    <a:pt x="66709" y="34480"/>
                  </a:cubicBezTo>
                  <a:cubicBezTo>
                    <a:pt x="54803" y="106489"/>
                    <a:pt x="20799" y="119825"/>
                    <a:pt x="14036" y="123158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 rot="275271" flipH="1">
            <a:off x="11061950" y="2697583"/>
            <a:ext cx="325851" cy="1076778"/>
            <a:chOff x="776659" y="3485864"/>
            <a:chExt cx="278871" cy="921532"/>
          </a:xfrm>
        </p:grpSpPr>
        <p:sp>
          <p:nvSpPr>
            <p:cNvPr id="70" name="任意多边形: 形状 69"/>
            <p:cNvSpPr/>
            <p:nvPr/>
          </p:nvSpPr>
          <p:spPr>
            <a:xfrm>
              <a:off x="886295" y="3588246"/>
              <a:ext cx="114300" cy="819150"/>
            </a:xfrm>
            <a:custGeom>
              <a:avLst/>
              <a:gdLst>
                <a:gd name="connsiteX0" fmla="*/ 103132 w 114300"/>
                <a:gd name="connsiteY0" fmla="*/ 10870 h 819150"/>
                <a:gd name="connsiteX1" fmla="*/ 17502 w 114300"/>
                <a:gd name="connsiteY1" fmla="*/ 323481 h 819150"/>
                <a:gd name="connsiteX2" fmla="*/ 8072 w 114300"/>
                <a:gd name="connsiteY2" fmla="*/ 484072 h 819150"/>
                <a:gd name="connsiteX3" fmla="*/ 33504 w 114300"/>
                <a:gd name="connsiteY3" fmla="*/ 639520 h 819150"/>
                <a:gd name="connsiteX4" fmla="*/ 92083 w 114300"/>
                <a:gd name="connsiteY4" fmla="*/ 808684 h 819150"/>
                <a:gd name="connsiteX5" fmla="*/ 102370 w 114300"/>
                <a:gd name="connsiteY5" fmla="*/ 805827 h 819150"/>
                <a:gd name="connsiteX6" fmla="*/ 19883 w 114300"/>
                <a:gd name="connsiteY6" fmla="*/ 501789 h 819150"/>
                <a:gd name="connsiteX7" fmla="*/ 58745 w 114300"/>
                <a:gd name="connsiteY7" fmla="*/ 187178 h 819150"/>
                <a:gd name="connsiteX8" fmla="*/ 113419 w 114300"/>
                <a:gd name="connsiteY8" fmla="*/ 13728 h 819150"/>
                <a:gd name="connsiteX9" fmla="*/ 103132 w 114300"/>
                <a:gd name="connsiteY9" fmla="*/ 10870 h 819150"/>
                <a:gd name="connsiteX10" fmla="*/ 103132 w 114300"/>
                <a:gd name="connsiteY10" fmla="*/ 1087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819150">
                  <a:moveTo>
                    <a:pt x="103132" y="10870"/>
                  </a:moveTo>
                  <a:cubicBezTo>
                    <a:pt x="68746" y="113264"/>
                    <a:pt x="34266" y="216420"/>
                    <a:pt x="17502" y="323481"/>
                  </a:cubicBezTo>
                  <a:cubicBezTo>
                    <a:pt x="9120" y="376535"/>
                    <a:pt x="5215" y="430351"/>
                    <a:pt x="8072" y="484072"/>
                  </a:cubicBezTo>
                  <a:cubicBezTo>
                    <a:pt x="10834" y="536650"/>
                    <a:pt x="20074" y="588657"/>
                    <a:pt x="33504" y="639520"/>
                  </a:cubicBezTo>
                  <a:cubicBezTo>
                    <a:pt x="48744" y="697337"/>
                    <a:pt x="69318" y="753535"/>
                    <a:pt x="92083" y="808684"/>
                  </a:cubicBezTo>
                  <a:cubicBezTo>
                    <a:pt x="94654" y="814971"/>
                    <a:pt x="105037" y="812209"/>
                    <a:pt x="102370" y="805827"/>
                  </a:cubicBezTo>
                  <a:cubicBezTo>
                    <a:pt x="62269" y="708672"/>
                    <a:pt x="28360" y="607231"/>
                    <a:pt x="19883" y="501789"/>
                  </a:cubicBezTo>
                  <a:cubicBezTo>
                    <a:pt x="11311" y="395394"/>
                    <a:pt x="30361" y="289381"/>
                    <a:pt x="58745" y="187178"/>
                  </a:cubicBezTo>
                  <a:cubicBezTo>
                    <a:pt x="74938" y="128694"/>
                    <a:pt x="94178" y="71164"/>
                    <a:pt x="113419" y="13728"/>
                  </a:cubicBezTo>
                  <a:cubicBezTo>
                    <a:pt x="115609" y="7156"/>
                    <a:pt x="105322" y="4298"/>
                    <a:pt x="103132" y="10870"/>
                  </a:cubicBezTo>
                  <a:lnTo>
                    <a:pt x="103132" y="10870"/>
                  </a:lnTo>
                  <a:close/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951434" y="3485864"/>
              <a:ext cx="66675" cy="200025"/>
            </a:xfrm>
            <a:custGeom>
              <a:avLst/>
              <a:gdLst>
                <a:gd name="connsiteX0" fmla="*/ 17895 w 66675"/>
                <a:gd name="connsiteY0" fmla="*/ 196691 h 200025"/>
                <a:gd name="connsiteX1" fmla="*/ 67806 w 66675"/>
                <a:gd name="connsiteY1" fmla="*/ 91535 h 200025"/>
                <a:gd name="connsiteX2" fmla="*/ 65234 w 66675"/>
                <a:gd name="connsiteY2" fmla="*/ 7144 h 200025"/>
                <a:gd name="connsiteX3" fmla="*/ 15895 w 66675"/>
                <a:gd name="connsiteY3" fmla="*/ 96774 h 200025"/>
                <a:gd name="connsiteX4" fmla="*/ 17895 w 66675"/>
                <a:gd name="connsiteY4" fmla="*/ 196691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00025">
                  <a:moveTo>
                    <a:pt x="17895" y="196691"/>
                  </a:moveTo>
                  <a:cubicBezTo>
                    <a:pt x="49709" y="164211"/>
                    <a:pt x="65996" y="136970"/>
                    <a:pt x="67806" y="91535"/>
                  </a:cubicBezTo>
                  <a:cubicBezTo>
                    <a:pt x="68949" y="63341"/>
                    <a:pt x="63615" y="35242"/>
                    <a:pt x="65234" y="7144"/>
                  </a:cubicBezTo>
                  <a:cubicBezTo>
                    <a:pt x="46184" y="35528"/>
                    <a:pt x="26944" y="64389"/>
                    <a:pt x="15895" y="96774"/>
                  </a:cubicBezTo>
                  <a:cubicBezTo>
                    <a:pt x="4941" y="129159"/>
                    <a:pt x="2846" y="166021"/>
                    <a:pt x="17895" y="196691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813024" y="3736181"/>
              <a:ext cx="95250" cy="180975"/>
            </a:xfrm>
            <a:custGeom>
              <a:avLst/>
              <a:gdLst>
                <a:gd name="connsiteX0" fmla="*/ 96298 w 95250"/>
                <a:gd name="connsiteY0" fmla="*/ 181070 h 180975"/>
                <a:gd name="connsiteX1" fmla="*/ 64675 w 95250"/>
                <a:gd name="connsiteY1" fmla="*/ 69056 h 180975"/>
                <a:gd name="connsiteX2" fmla="*/ 7144 w 95250"/>
                <a:gd name="connsiteY2" fmla="*/ 7144 h 180975"/>
                <a:gd name="connsiteX3" fmla="*/ 28956 w 95250"/>
                <a:gd name="connsiteY3" fmla="*/ 107061 h 180975"/>
                <a:gd name="connsiteX4" fmla="*/ 96298 w 95250"/>
                <a:gd name="connsiteY4" fmla="*/ 18107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80975">
                  <a:moveTo>
                    <a:pt x="96298" y="181070"/>
                  </a:moveTo>
                  <a:cubicBezTo>
                    <a:pt x="98965" y="135636"/>
                    <a:pt x="93250" y="104489"/>
                    <a:pt x="64675" y="69056"/>
                  </a:cubicBezTo>
                  <a:cubicBezTo>
                    <a:pt x="47053" y="47149"/>
                    <a:pt x="24479" y="29337"/>
                    <a:pt x="7144" y="7144"/>
                  </a:cubicBezTo>
                  <a:cubicBezTo>
                    <a:pt x="11525" y="41053"/>
                    <a:pt x="16002" y="75438"/>
                    <a:pt x="28956" y="107061"/>
                  </a:cubicBezTo>
                  <a:cubicBezTo>
                    <a:pt x="42005" y="138779"/>
                    <a:pt x="64770" y="167926"/>
                    <a:pt x="96298" y="18107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810356" y="3962495"/>
              <a:ext cx="95250" cy="152400"/>
            </a:xfrm>
            <a:custGeom>
              <a:avLst/>
              <a:gdLst>
                <a:gd name="connsiteX0" fmla="*/ 91821 w 95250"/>
                <a:gd name="connsiteY0" fmla="*/ 152210 h 152400"/>
                <a:gd name="connsiteX1" fmla="*/ 59436 w 95250"/>
                <a:gd name="connsiteY1" fmla="*/ 57531 h 152400"/>
                <a:gd name="connsiteX2" fmla="*/ 7144 w 95250"/>
                <a:gd name="connsiteY2" fmla="*/ 7144 h 152400"/>
                <a:gd name="connsiteX3" fmla="*/ 30575 w 95250"/>
                <a:gd name="connsiteY3" fmla="*/ 91916 h 152400"/>
                <a:gd name="connsiteX4" fmla="*/ 91821 w 95250"/>
                <a:gd name="connsiteY4" fmla="*/ 15221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52400">
                  <a:moveTo>
                    <a:pt x="91821" y="152210"/>
                  </a:moveTo>
                  <a:cubicBezTo>
                    <a:pt x="91916" y="113157"/>
                    <a:pt x="85534" y="86582"/>
                    <a:pt x="59436" y="57531"/>
                  </a:cubicBezTo>
                  <a:cubicBezTo>
                    <a:pt x="43244" y="39529"/>
                    <a:pt x="23051" y="25337"/>
                    <a:pt x="7144" y="7144"/>
                  </a:cubicBezTo>
                  <a:cubicBezTo>
                    <a:pt x="12478" y="36004"/>
                    <a:pt x="17907" y="65342"/>
                    <a:pt x="30575" y="91916"/>
                  </a:cubicBezTo>
                  <a:cubicBezTo>
                    <a:pt x="43244" y="118491"/>
                    <a:pt x="64103" y="142399"/>
                    <a:pt x="91821" y="1522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824334" y="4280147"/>
              <a:ext cx="142875" cy="85725"/>
            </a:xfrm>
            <a:custGeom>
              <a:avLst/>
              <a:gdLst>
                <a:gd name="connsiteX0" fmla="*/ 144995 w 142875"/>
                <a:gd name="connsiteY0" fmla="*/ 77636 h 85725"/>
                <a:gd name="connsiteX1" fmla="*/ 65937 w 142875"/>
                <a:gd name="connsiteY1" fmla="*/ 16295 h 85725"/>
                <a:gd name="connsiteX2" fmla="*/ 14407 w 142875"/>
                <a:gd name="connsiteY2" fmla="*/ 7246 h 85725"/>
                <a:gd name="connsiteX3" fmla="*/ 8978 w 142875"/>
                <a:gd name="connsiteY3" fmla="*/ 17724 h 85725"/>
                <a:gd name="connsiteX4" fmla="*/ 60794 w 142875"/>
                <a:gd name="connsiteY4" fmla="*/ 60872 h 85725"/>
                <a:gd name="connsiteX5" fmla="*/ 144995 w 142875"/>
                <a:gd name="connsiteY5" fmla="*/ 7763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85725">
                  <a:moveTo>
                    <a:pt x="144995" y="77636"/>
                  </a:moveTo>
                  <a:cubicBezTo>
                    <a:pt x="123659" y="44870"/>
                    <a:pt x="103751" y="26201"/>
                    <a:pt x="65937" y="16295"/>
                  </a:cubicBezTo>
                  <a:cubicBezTo>
                    <a:pt x="49078" y="11818"/>
                    <a:pt x="31552" y="10199"/>
                    <a:pt x="14407" y="7246"/>
                  </a:cubicBezTo>
                  <a:cubicBezTo>
                    <a:pt x="8501" y="6198"/>
                    <a:pt x="4691" y="13437"/>
                    <a:pt x="8978" y="17724"/>
                  </a:cubicBezTo>
                  <a:cubicBezTo>
                    <a:pt x="24884" y="33821"/>
                    <a:pt x="41458" y="49156"/>
                    <a:pt x="60794" y="60872"/>
                  </a:cubicBezTo>
                  <a:cubicBezTo>
                    <a:pt x="85844" y="76017"/>
                    <a:pt x="116420" y="84589"/>
                    <a:pt x="144995" y="7763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776659" y="4159853"/>
              <a:ext cx="152400" cy="66675"/>
            </a:xfrm>
            <a:custGeom>
              <a:avLst/>
              <a:gdLst>
                <a:gd name="connsiteX0" fmla="*/ 147045 w 152400"/>
                <a:gd name="connsiteY0" fmla="*/ 53055 h 66675"/>
                <a:gd name="connsiteX1" fmla="*/ 57796 w 152400"/>
                <a:gd name="connsiteY1" fmla="*/ 7906 h 66675"/>
                <a:gd name="connsiteX2" fmla="*/ 28363 w 152400"/>
                <a:gd name="connsiteY2" fmla="*/ 8001 h 66675"/>
                <a:gd name="connsiteX3" fmla="*/ 7789 w 152400"/>
                <a:gd name="connsiteY3" fmla="*/ 13526 h 66675"/>
                <a:gd name="connsiteX4" fmla="*/ 23982 w 152400"/>
                <a:gd name="connsiteY4" fmla="*/ 34290 h 66675"/>
                <a:gd name="connsiteX5" fmla="*/ 61129 w 152400"/>
                <a:gd name="connsiteY5" fmla="*/ 52578 h 66675"/>
                <a:gd name="connsiteX6" fmla="*/ 147045 w 152400"/>
                <a:gd name="connsiteY6" fmla="*/ 530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66675">
                  <a:moveTo>
                    <a:pt x="147045" y="53055"/>
                  </a:moveTo>
                  <a:cubicBezTo>
                    <a:pt x="119803" y="24956"/>
                    <a:pt x="96753" y="10478"/>
                    <a:pt x="57796" y="7906"/>
                  </a:cubicBezTo>
                  <a:cubicBezTo>
                    <a:pt x="48366" y="7335"/>
                    <a:pt x="37698" y="6477"/>
                    <a:pt x="28363" y="8001"/>
                  </a:cubicBezTo>
                  <a:cubicBezTo>
                    <a:pt x="23887" y="8763"/>
                    <a:pt x="10075" y="9906"/>
                    <a:pt x="7789" y="13526"/>
                  </a:cubicBezTo>
                  <a:cubicBezTo>
                    <a:pt x="3789" y="20193"/>
                    <a:pt x="19505" y="31719"/>
                    <a:pt x="23982" y="34290"/>
                  </a:cubicBezTo>
                  <a:cubicBezTo>
                    <a:pt x="35793" y="41434"/>
                    <a:pt x="48175" y="47816"/>
                    <a:pt x="61129" y="52578"/>
                  </a:cubicBezTo>
                  <a:cubicBezTo>
                    <a:pt x="88657" y="62770"/>
                    <a:pt x="120280" y="65342"/>
                    <a:pt x="147045" y="53055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902613" y="3604927"/>
              <a:ext cx="47625" cy="180975"/>
            </a:xfrm>
            <a:custGeom>
              <a:avLst/>
              <a:gdLst>
                <a:gd name="connsiteX0" fmla="*/ 33949 w 47625"/>
                <a:gd name="connsiteY0" fmla="*/ 177546 h 180975"/>
                <a:gd name="connsiteX1" fmla="*/ 38807 w 47625"/>
                <a:gd name="connsiteY1" fmla="*/ 82010 h 180975"/>
                <a:gd name="connsiteX2" fmla="*/ 10804 w 47625"/>
                <a:gd name="connsiteY2" fmla="*/ 7144 h 180975"/>
                <a:gd name="connsiteX3" fmla="*/ 7184 w 47625"/>
                <a:gd name="connsiteY3" fmla="*/ 84296 h 180975"/>
                <a:gd name="connsiteX4" fmla="*/ 33949 w 47625"/>
                <a:gd name="connsiteY4" fmla="*/ 17754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180975">
                  <a:moveTo>
                    <a:pt x="33949" y="177546"/>
                  </a:moveTo>
                  <a:cubicBezTo>
                    <a:pt x="44141" y="147256"/>
                    <a:pt x="47856" y="112585"/>
                    <a:pt x="38807" y="82010"/>
                  </a:cubicBezTo>
                  <a:cubicBezTo>
                    <a:pt x="31187" y="56388"/>
                    <a:pt x="17185" y="33052"/>
                    <a:pt x="10804" y="7144"/>
                  </a:cubicBezTo>
                  <a:cubicBezTo>
                    <a:pt x="8137" y="32766"/>
                    <a:pt x="6898" y="58579"/>
                    <a:pt x="7184" y="84296"/>
                  </a:cubicBezTo>
                  <a:cubicBezTo>
                    <a:pt x="7470" y="117348"/>
                    <a:pt x="11470" y="153162"/>
                    <a:pt x="33949" y="17754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912655" y="3764385"/>
              <a:ext cx="142875" cy="85725"/>
            </a:xfrm>
            <a:custGeom>
              <a:avLst/>
              <a:gdLst>
                <a:gd name="connsiteX0" fmla="*/ 7144 w 142875"/>
                <a:gd name="connsiteY0" fmla="*/ 81810 h 85725"/>
                <a:gd name="connsiteX1" fmla="*/ 86487 w 142875"/>
                <a:gd name="connsiteY1" fmla="*/ 8277 h 85725"/>
                <a:gd name="connsiteX2" fmla="*/ 139446 w 142875"/>
                <a:gd name="connsiteY2" fmla="*/ 10372 h 85725"/>
                <a:gd name="connsiteX3" fmla="*/ 119920 w 142875"/>
                <a:gd name="connsiteY3" fmla="*/ 35995 h 85725"/>
                <a:gd name="connsiteX4" fmla="*/ 7144 w 142875"/>
                <a:gd name="connsiteY4" fmla="*/ 8181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85725">
                  <a:moveTo>
                    <a:pt x="7144" y="81810"/>
                  </a:moveTo>
                  <a:cubicBezTo>
                    <a:pt x="15621" y="44472"/>
                    <a:pt x="48578" y="13897"/>
                    <a:pt x="86487" y="8277"/>
                  </a:cubicBezTo>
                  <a:cubicBezTo>
                    <a:pt x="104013" y="5705"/>
                    <a:pt x="121920" y="7991"/>
                    <a:pt x="139446" y="10372"/>
                  </a:cubicBezTo>
                  <a:cubicBezTo>
                    <a:pt x="134303" y="19802"/>
                    <a:pt x="127730" y="28565"/>
                    <a:pt x="119920" y="35995"/>
                  </a:cubicBezTo>
                  <a:cubicBezTo>
                    <a:pt x="57341" y="95240"/>
                    <a:pt x="15811" y="83429"/>
                    <a:pt x="7144" y="818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889661" y="3928872"/>
              <a:ext cx="104775" cy="95250"/>
            </a:xfrm>
            <a:custGeom>
              <a:avLst/>
              <a:gdLst>
                <a:gd name="connsiteX0" fmla="*/ 7182 w 104775"/>
                <a:gd name="connsiteY0" fmla="*/ 94012 h 95250"/>
                <a:gd name="connsiteX1" fmla="*/ 56522 w 104775"/>
                <a:gd name="connsiteY1" fmla="*/ 16764 h 95250"/>
                <a:gd name="connsiteX2" fmla="*/ 100432 w 104775"/>
                <a:gd name="connsiteY2" fmla="*/ 7144 h 95250"/>
                <a:gd name="connsiteX3" fmla="*/ 89859 w 104775"/>
                <a:gd name="connsiteY3" fmla="*/ 32385 h 95250"/>
                <a:gd name="connsiteX4" fmla="*/ 7182 w 104775"/>
                <a:gd name="connsiteY4" fmla="*/ 9401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95250">
                  <a:moveTo>
                    <a:pt x="7182" y="94012"/>
                  </a:moveTo>
                  <a:cubicBezTo>
                    <a:pt x="6134" y="61532"/>
                    <a:pt x="26613" y="29432"/>
                    <a:pt x="56522" y="16764"/>
                  </a:cubicBezTo>
                  <a:cubicBezTo>
                    <a:pt x="70333" y="10858"/>
                    <a:pt x="85478" y="8954"/>
                    <a:pt x="100432" y="7144"/>
                  </a:cubicBezTo>
                  <a:cubicBezTo>
                    <a:pt x="98241" y="16002"/>
                    <a:pt x="94717" y="24575"/>
                    <a:pt x="89859" y="32385"/>
                  </a:cubicBezTo>
                  <a:cubicBezTo>
                    <a:pt x="51188" y="94298"/>
                    <a:pt x="14612" y="93536"/>
                    <a:pt x="7182" y="94012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941095" y="4193762"/>
              <a:ext cx="66675" cy="123825"/>
            </a:xfrm>
            <a:custGeom>
              <a:avLst/>
              <a:gdLst>
                <a:gd name="connsiteX0" fmla="*/ 15851 w 66675"/>
                <a:gd name="connsiteY0" fmla="*/ 125730 h 123825"/>
                <a:gd name="connsiteX1" fmla="*/ 27090 w 66675"/>
                <a:gd name="connsiteY1" fmla="*/ 34766 h 123825"/>
                <a:gd name="connsiteX2" fmla="*/ 62523 w 66675"/>
                <a:gd name="connsiteY2" fmla="*/ 7144 h 123825"/>
                <a:gd name="connsiteX3" fmla="*/ 63857 w 66675"/>
                <a:gd name="connsiteY3" fmla="*/ 34385 h 123825"/>
                <a:gd name="connsiteX4" fmla="*/ 15851 w 66675"/>
                <a:gd name="connsiteY4" fmla="*/ 12573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5851" y="125730"/>
                  </a:moveTo>
                  <a:cubicBezTo>
                    <a:pt x="897" y="96869"/>
                    <a:pt x="5564" y="59055"/>
                    <a:pt x="27090" y="34766"/>
                  </a:cubicBezTo>
                  <a:cubicBezTo>
                    <a:pt x="36996" y="23527"/>
                    <a:pt x="49855" y="15240"/>
                    <a:pt x="62523" y="7144"/>
                  </a:cubicBezTo>
                  <a:cubicBezTo>
                    <a:pt x="64333" y="16097"/>
                    <a:pt x="64905" y="25337"/>
                    <a:pt x="63857" y="34385"/>
                  </a:cubicBezTo>
                  <a:cubicBezTo>
                    <a:pt x="55761" y="107061"/>
                    <a:pt x="22328" y="122111"/>
                    <a:pt x="15851" y="12573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903286" y="4070795"/>
              <a:ext cx="66675" cy="123825"/>
            </a:xfrm>
            <a:custGeom>
              <a:avLst/>
              <a:gdLst>
                <a:gd name="connsiteX0" fmla="*/ 14036 w 66675"/>
                <a:gd name="connsiteY0" fmla="*/ 123158 h 123825"/>
                <a:gd name="connsiteX1" fmla="*/ 29943 w 66675"/>
                <a:gd name="connsiteY1" fmla="*/ 32861 h 123825"/>
                <a:gd name="connsiteX2" fmla="*/ 66804 w 66675"/>
                <a:gd name="connsiteY2" fmla="*/ 7144 h 123825"/>
                <a:gd name="connsiteX3" fmla="*/ 66709 w 66675"/>
                <a:gd name="connsiteY3" fmla="*/ 34480 h 123825"/>
                <a:gd name="connsiteX4" fmla="*/ 14036 w 66675"/>
                <a:gd name="connsiteY4" fmla="*/ 123158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4036" y="123158"/>
                  </a:moveTo>
                  <a:cubicBezTo>
                    <a:pt x="606" y="93631"/>
                    <a:pt x="7273" y="56102"/>
                    <a:pt x="29943" y="32861"/>
                  </a:cubicBezTo>
                  <a:cubicBezTo>
                    <a:pt x="40420" y="22098"/>
                    <a:pt x="53755" y="14573"/>
                    <a:pt x="66804" y="7144"/>
                  </a:cubicBezTo>
                  <a:cubicBezTo>
                    <a:pt x="68138" y="16192"/>
                    <a:pt x="68233" y="25432"/>
                    <a:pt x="66709" y="34480"/>
                  </a:cubicBezTo>
                  <a:cubicBezTo>
                    <a:pt x="54803" y="106489"/>
                    <a:pt x="20799" y="119825"/>
                    <a:pt x="14036" y="123158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18940" y="2369820"/>
            <a:ext cx="1219200" cy="11563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7215" y="3806190"/>
            <a:ext cx="4050030" cy="3037840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3806190"/>
            <a:ext cx="4050030" cy="3037840"/>
          </a:xfrm>
          <a:prstGeom prst="rect">
            <a:avLst/>
          </a:prstGeom>
        </p:spPr>
      </p:pic>
      <p:pic>
        <p:nvPicPr>
          <p:cNvPr id="4" name="图片 3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035" y="3806190"/>
            <a:ext cx="4050030" cy="3037840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215" y="0"/>
            <a:ext cx="4050030" cy="3037840"/>
          </a:xfrm>
          <a:prstGeom prst="rect">
            <a:avLst/>
          </a:prstGeom>
        </p:spPr>
      </p:pic>
      <p:pic>
        <p:nvPicPr>
          <p:cNvPr id="6" name="图片 5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050030" cy="303784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0035" y="0"/>
            <a:ext cx="4050030" cy="303784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1115695" y="2804795"/>
            <a:ext cx="97218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常州少儿自然陈列</a:t>
            </a:r>
            <a:endParaRPr lang="zh-CN" altLang="en-US" sz="7200" dirty="0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97330" y="2414905"/>
            <a:ext cx="9867265" cy="2336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①打开QQ音乐，单击</a:t>
            </a:r>
            <a:r>
              <a:rPr lang="en-US" altLang="zh-CN" sz="4000" dirty="0">
                <a:solidFill>
                  <a:schemeClr val="tx1"/>
                </a:solidFill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     </a:t>
            </a:r>
            <a:r>
              <a:rPr lang="zh-CN" altLang="en-US" sz="4000" dirty="0">
                <a:solidFill>
                  <a:schemeClr val="tx1"/>
                </a:solidFill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识别歌曲。</a:t>
            </a:r>
            <a:endParaRPr lang="zh-CN" altLang="en-US" sz="4000" dirty="0">
              <a:solidFill>
                <a:schemeClr val="tx1"/>
              </a:solidFill>
              <a:latin typeface="汉仪颜楷简" panose="00020600040101010101" charset="-122"/>
              <a:ea typeface="汉仪颜楷简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rPr>
              <a:t>②在活动二填写歌曲名。</a:t>
            </a:r>
            <a:endParaRPr lang="zh-CN" altLang="en-US" sz="4000" dirty="0">
              <a:solidFill>
                <a:schemeClr val="tx1"/>
              </a:solidFill>
              <a:latin typeface="汉仪颜楷简" panose="00020600040101010101" charset="-122"/>
              <a:ea typeface="汉仪颜楷简" panose="00020600040101010101" charset="-122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218740" y="907149"/>
            <a:ext cx="3709601" cy="922020"/>
            <a:chOff x="5711735" y="308037"/>
            <a:chExt cx="3709601" cy="922020"/>
          </a:xfrm>
        </p:grpSpPr>
        <p:sp>
          <p:nvSpPr>
            <p:cNvPr id="14" name="文本框 13"/>
            <p:cNvSpPr txBox="1"/>
            <p:nvPr/>
          </p:nvSpPr>
          <p:spPr>
            <a:xfrm>
              <a:off x="6100355" y="308037"/>
              <a:ext cx="2976245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dirty="0">
                  <a:solidFill>
                    <a:srgbClr val="64454B"/>
                  </a:solidFill>
                  <a:latin typeface="汉仪颜楷简" panose="00020600040101010101" charset="-122"/>
                  <a:ea typeface="汉仪颜楷简" panose="00020600040101010101" charset="-122"/>
                  <a:cs typeface="+mn-ea"/>
                  <a:sym typeface="+mn-lt"/>
                </a:rPr>
                <a:t>活动二</a:t>
              </a:r>
              <a:endParaRPr lang="zh-CN" altLang="en-US" sz="5400" dirty="0">
                <a:solidFill>
                  <a:srgbClr val="64454B"/>
                </a:solidFill>
                <a:latin typeface="汉仪颜楷简" panose="00020600040101010101" charset="-122"/>
                <a:ea typeface="汉仪颜楷简" panose="00020600040101010101" charset="-122"/>
                <a:cs typeface="+mn-ea"/>
                <a:sym typeface="+mn-lt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711735" y="323266"/>
              <a:ext cx="3709601" cy="548871"/>
              <a:chOff x="5711735" y="323266"/>
              <a:chExt cx="3709601" cy="548871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9076800" y="323266"/>
                <a:ext cx="344536" cy="548871"/>
                <a:chOff x="8363753" y="2120741"/>
                <a:chExt cx="553198" cy="881284"/>
              </a:xfrm>
            </p:grpSpPr>
            <p:sp>
              <p:nvSpPr>
                <p:cNvPr id="17" name="任意多边形: 形状 16"/>
                <p:cNvSpPr/>
                <p:nvPr/>
              </p:nvSpPr>
              <p:spPr>
                <a:xfrm>
                  <a:off x="8363753" y="2120741"/>
                  <a:ext cx="356491" cy="291674"/>
                </a:xfrm>
                <a:custGeom>
                  <a:avLst/>
                  <a:gdLst>
                    <a:gd name="connsiteX0" fmla="*/ 28470 w 314325"/>
                    <a:gd name="connsiteY0" fmla="*/ 252359 h 257175"/>
                    <a:gd name="connsiteX1" fmla="*/ 240687 w 314325"/>
                    <a:gd name="connsiteY1" fmla="*/ 77480 h 257175"/>
                    <a:gd name="connsiteX2" fmla="*/ 301742 w 314325"/>
                    <a:gd name="connsiteY2" fmla="*/ 30521 h 257175"/>
                    <a:gd name="connsiteX3" fmla="*/ 306219 w 314325"/>
                    <a:gd name="connsiteY3" fmla="*/ 13472 h 257175"/>
                    <a:gd name="connsiteX4" fmla="*/ 289169 w 314325"/>
                    <a:gd name="connsiteY4" fmla="*/ 8995 h 257175"/>
                    <a:gd name="connsiteX5" fmla="*/ 70856 w 314325"/>
                    <a:gd name="connsiteY5" fmla="*/ 183302 h 257175"/>
                    <a:gd name="connsiteX6" fmla="*/ 10754 w 314325"/>
                    <a:gd name="connsiteY6" fmla="*/ 234737 h 257175"/>
                    <a:gd name="connsiteX7" fmla="*/ 10754 w 314325"/>
                    <a:gd name="connsiteY7" fmla="*/ 252359 h 257175"/>
                    <a:gd name="connsiteX8" fmla="*/ 28470 w 314325"/>
                    <a:gd name="connsiteY8" fmla="*/ 252359 h 257175"/>
                    <a:gd name="connsiteX9" fmla="*/ 28470 w 314325"/>
                    <a:gd name="connsiteY9" fmla="*/ 252359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4325" h="257175">
                      <a:moveTo>
                        <a:pt x="28470" y="252359"/>
                      </a:moveTo>
                      <a:cubicBezTo>
                        <a:pt x="97717" y="192256"/>
                        <a:pt x="168488" y="133868"/>
                        <a:pt x="240687" y="77480"/>
                      </a:cubicBezTo>
                      <a:cubicBezTo>
                        <a:pt x="260880" y="61668"/>
                        <a:pt x="281263" y="46047"/>
                        <a:pt x="301742" y="30521"/>
                      </a:cubicBezTo>
                      <a:cubicBezTo>
                        <a:pt x="307076" y="26426"/>
                        <a:pt x="309934" y="19758"/>
                        <a:pt x="306219" y="13472"/>
                      </a:cubicBezTo>
                      <a:cubicBezTo>
                        <a:pt x="303171" y="8138"/>
                        <a:pt x="294503" y="4899"/>
                        <a:pt x="289169" y="8995"/>
                      </a:cubicBezTo>
                      <a:cubicBezTo>
                        <a:pt x="214874" y="65192"/>
                        <a:pt x="142103" y="123295"/>
                        <a:pt x="70856" y="183302"/>
                      </a:cubicBezTo>
                      <a:cubicBezTo>
                        <a:pt x="50663" y="200257"/>
                        <a:pt x="30661" y="217402"/>
                        <a:pt x="10754" y="234737"/>
                      </a:cubicBezTo>
                      <a:cubicBezTo>
                        <a:pt x="5705" y="239119"/>
                        <a:pt x="6182" y="247882"/>
                        <a:pt x="10754" y="252359"/>
                      </a:cubicBezTo>
                      <a:cubicBezTo>
                        <a:pt x="15897" y="257407"/>
                        <a:pt x="23422" y="256740"/>
                        <a:pt x="28470" y="252359"/>
                      </a:cubicBezTo>
                      <a:lnTo>
                        <a:pt x="28470" y="25235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任意多边形: 形状 17"/>
                <p:cNvSpPr/>
                <p:nvPr/>
              </p:nvSpPr>
              <p:spPr>
                <a:xfrm>
                  <a:off x="8442217" y="2469929"/>
                  <a:ext cx="237660" cy="97225"/>
                </a:xfrm>
                <a:custGeom>
                  <a:avLst/>
                  <a:gdLst>
                    <a:gd name="connsiteX0" fmla="*/ 22534 w 209550"/>
                    <a:gd name="connsiteY0" fmla="*/ 82965 h 85725"/>
                    <a:gd name="connsiteX1" fmla="*/ 193793 w 209550"/>
                    <a:gd name="connsiteY1" fmla="*/ 31816 h 85725"/>
                    <a:gd name="connsiteX2" fmla="*/ 187126 w 209550"/>
                    <a:gd name="connsiteY2" fmla="*/ 7718 h 85725"/>
                    <a:gd name="connsiteX3" fmla="*/ 15866 w 209550"/>
                    <a:gd name="connsiteY3" fmla="*/ 58867 h 85725"/>
                    <a:gd name="connsiteX4" fmla="*/ 22534 w 209550"/>
                    <a:gd name="connsiteY4" fmla="*/ 82965 h 85725"/>
                    <a:gd name="connsiteX5" fmla="*/ 22534 w 209550"/>
                    <a:gd name="connsiteY5" fmla="*/ 8296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9550" h="85725">
                      <a:moveTo>
                        <a:pt x="22534" y="82965"/>
                      </a:moveTo>
                      <a:cubicBezTo>
                        <a:pt x="79588" y="65916"/>
                        <a:pt x="136643" y="48866"/>
                        <a:pt x="193793" y="31816"/>
                      </a:cubicBezTo>
                      <a:cubicBezTo>
                        <a:pt x="209128" y="27244"/>
                        <a:pt x="202651" y="3146"/>
                        <a:pt x="187126" y="7718"/>
                      </a:cubicBezTo>
                      <a:cubicBezTo>
                        <a:pt x="130071" y="24768"/>
                        <a:pt x="73016" y="41817"/>
                        <a:pt x="15866" y="58867"/>
                      </a:cubicBezTo>
                      <a:cubicBezTo>
                        <a:pt x="531" y="63439"/>
                        <a:pt x="7103" y="87633"/>
                        <a:pt x="22534" y="82965"/>
                      </a:cubicBezTo>
                      <a:lnTo>
                        <a:pt x="22534" y="82965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任意多边形: 形状 18"/>
                <p:cNvSpPr/>
                <p:nvPr/>
              </p:nvSpPr>
              <p:spPr>
                <a:xfrm>
                  <a:off x="8441630" y="2679373"/>
                  <a:ext cx="475321" cy="64816"/>
                </a:xfrm>
                <a:custGeom>
                  <a:avLst/>
                  <a:gdLst>
                    <a:gd name="connsiteX0" fmla="*/ 19145 w 419100"/>
                    <a:gd name="connsiteY0" fmla="*/ 52409 h 57150"/>
                    <a:gd name="connsiteX1" fmla="*/ 150971 w 419100"/>
                    <a:gd name="connsiteY1" fmla="*/ 45551 h 57150"/>
                    <a:gd name="connsiteX2" fmla="*/ 359664 w 419100"/>
                    <a:gd name="connsiteY2" fmla="*/ 34597 h 57150"/>
                    <a:gd name="connsiteX3" fmla="*/ 407765 w 419100"/>
                    <a:gd name="connsiteY3" fmla="*/ 32121 h 57150"/>
                    <a:gd name="connsiteX4" fmla="*/ 407765 w 419100"/>
                    <a:gd name="connsiteY4" fmla="*/ 7165 h 57150"/>
                    <a:gd name="connsiteX5" fmla="*/ 275939 w 419100"/>
                    <a:gd name="connsiteY5" fmla="*/ 14023 h 57150"/>
                    <a:gd name="connsiteX6" fmla="*/ 67247 w 419100"/>
                    <a:gd name="connsiteY6" fmla="*/ 24977 h 57150"/>
                    <a:gd name="connsiteX7" fmla="*/ 19145 w 419100"/>
                    <a:gd name="connsiteY7" fmla="*/ 27454 h 57150"/>
                    <a:gd name="connsiteX8" fmla="*/ 19145 w 419100"/>
                    <a:gd name="connsiteY8" fmla="*/ 52409 h 57150"/>
                    <a:gd name="connsiteX9" fmla="*/ 19145 w 419100"/>
                    <a:gd name="connsiteY9" fmla="*/ 52409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19100" h="57150">
                      <a:moveTo>
                        <a:pt x="19145" y="52409"/>
                      </a:moveTo>
                      <a:cubicBezTo>
                        <a:pt x="63056" y="50123"/>
                        <a:pt x="107061" y="47837"/>
                        <a:pt x="150971" y="45551"/>
                      </a:cubicBezTo>
                      <a:cubicBezTo>
                        <a:pt x="220504" y="41932"/>
                        <a:pt x="290132" y="38312"/>
                        <a:pt x="359664" y="34597"/>
                      </a:cubicBezTo>
                      <a:cubicBezTo>
                        <a:pt x="375666" y="33740"/>
                        <a:pt x="391763" y="32883"/>
                        <a:pt x="407765" y="32121"/>
                      </a:cubicBezTo>
                      <a:cubicBezTo>
                        <a:pt x="423767" y="31264"/>
                        <a:pt x="423863" y="6308"/>
                        <a:pt x="407765" y="7165"/>
                      </a:cubicBezTo>
                      <a:cubicBezTo>
                        <a:pt x="363855" y="9451"/>
                        <a:pt x="319850" y="11737"/>
                        <a:pt x="275939" y="14023"/>
                      </a:cubicBezTo>
                      <a:cubicBezTo>
                        <a:pt x="206407" y="17643"/>
                        <a:pt x="136779" y="21262"/>
                        <a:pt x="67247" y="24977"/>
                      </a:cubicBezTo>
                      <a:cubicBezTo>
                        <a:pt x="51245" y="25834"/>
                        <a:pt x="35147" y="26692"/>
                        <a:pt x="19145" y="27454"/>
                      </a:cubicBezTo>
                      <a:cubicBezTo>
                        <a:pt x="3239" y="28311"/>
                        <a:pt x="3048" y="53266"/>
                        <a:pt x="19145" y="52409"/>
                      </a:cubicBezTo>
                      <a:lnTo>
                        <a:pt x="19145" y="5240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任意多边形: 形状 19"/>
                <p:cNvSpPr/>
                <p:nvPr/>
              </p:nvSpPr>
              <p:spPr>
                <a:xfrm>
                  <a:off x="8684731" y="2441089"/>
                  <a:ext cx="64816" cy="54014"/>
                </a:xfrm>
                <a:custGeom>
                  <a:avLst/>
                  <a:gdLst>
                    <a:gd name="connsiteX0" fmla="*/ 22921 w 57150"/>
                    <a:gd name="connsiteY0" fmla="*/ 40100 h 47625"/>
                    <a:gd name="connsiteX1" fmla="*/ 49115 w 57150"/>
                    <a:gd name="connsiteY1" fmla="*/ 30385 h 47625"/>
                    <a:gd name="connsiteX2" fmla="*/ 54830 w 57150"/>
                    <a:gd name="connsiteY2" fmla="*/ 22955 h 47625"/>
                    <a:gd name="connsiteX3" fmla="*/ 53591 w 57150"/>
                    <a:gd name="connsiteY3" fmla="*/ 13335 h 47625"/>
                    <a:gd name="connsiteX4" fmla="*/ 46162 w 57150"/>
                    <a:gd name="connsiteY4" fmla="*/ 7620 h 47625"/>
                    <a:gd name="connsiteX5" fmla="*/ 42828 w 57150"/>
                    <a:gd name="connsiteY5" fmla="*/ 7144 h 47625"/>
                    <a:gd name="connsiteX6" fmla="*/ 36542 w 57150"/>
                    <a:gd name="connsiteY6" fmla="*/ 8858 h 47625"/>
                    <a:gd name="connsiteX7" fmla="*/ 31017 w 57150"/>
                    <a:gd name="connsiteY7" fmla="*/ 11335 h 47625"/>
                    <a:gd name="connsiteX8" fmla="*/ 33970 w 57150"/>
                    <a:gd name="connsiteY8" fmla="*/ 10097 h 47625"/>
                    <a:gd name="connsiteX9" fmla="*/ 16253 w 57150"/>
                    <a:gd name="connsiteY9" fmla="*/ 16002 h 47625"/>
                    <a:gd name="connsiteX10" fmla="*/ 8824 w 57150"/>
                    <a:gd name="connsiteY10" fmla="*/ 21717 h 47625"/>
                    <a:gd name="connsiteX11" fmla="*/ 7586 w 57150"/>
                    <a:gd name="connsiteY11" fmla="*/ 31337 h 47625"/>
                    <a:gd name="connsiteX12" fmla="*/ 13301 w 57150"/>
                    <a:gd name="connsiteY12" fmla="*/ 38767 h 47625"/>
                    <a:gd name="connsiteX13" fmla="*/ 22921 w 57150"/>
                    <a:gd name="connsiteY13" fmla="*/ 40100 h 47625"/>
                    <a:gd name="connsiteX14" fmla="*/ 22921 w 57150"/>
                    <a:gd name="connsiteY14" fmla="*/ 40100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150" h="47625">
                      <a:moveTo>
                        <a:pt x="22921" y="40100"/>
                      </a:moveTo>
                      <a:cubicBezTo>
                        <a:pt x="31970" y="37814"/>
                        <a:pt x="40733" y="34480"/>
                        <a:pt x="49115" y="30385"/>
                      </a:cubicBezTo>
                      <a:cubicBezTo>
                        <a:pt x="51782" y="29051"/>
                        <a:pt x="54068" y="25718"/>
                        <a:pt x="54830" y="22955"/>
                      </a:cubicBezTo>
                      <a:cubicBezTo>
                        <a:pt x="55687" y="20002"/>
                        <a:pt x="55306" y="16002"/>
                        <a:pt x="53591" y="13335"/>
                      </a:cubicBezTo>
                      <a:cubicBezTo>
                        <a:pt x="51877" y="10668"/>
                        <a:pt x="49305" y="8287"/>
                        <a:pt x="46162" y="7620"/>
                      </a:cubicBezTo>
                      <a:cubicBezTo>
                        <a:pt x="45019" y="7429"/>
                        <a:pt x="43971" y="7334"/>
                        <a:pt x="42828" y="7144"/>
                      </a:cubicBezTo>
                      <a:cubicBezTo>
                        <a:pt x="40542" y="7144"/>
                        <a:pt x="38447" y="7715"/>
                        <a:pt x="36542" y="8858"/>
                      </a:cubicBezTo>
                      <a:cubicBezTo>
                        <a:pt x="34732" y="9716"/>
                        <a:pt x="32827" y="10573"/>
                        <a:pt x="31017" y="11335"/>
                      </a:cubicBezTo>
                      <a:cubicBezTo>
                        <a:pt x="31970" y="10954"/>
                        <a:pt x="33017" y="10477"/>
                        <a:pt x="33970" y="10097"/>
                      </a:cubicBezTo>
                      <a:cubicBezTo>
                        <a:pt x="28255" y="12478"/>
                        <a:pt x="22349" y="14478"/>
                        <a:pt x="16253" y="16002"/>
                      </a:cubicBezTo>
                      <a:cubicBezTo>
                        <a:pt x="13205" y="16764"/>
                        <a:pt x="10348" y="19050"/>
                        <a:pt x="8824" y="21717"/>
                      </a:cubicBezTo>
                      <a:cubicBezTo>
                        <a:pt x="7300" y="24384"/>
                        <a:pt x="6633" y="28384"/>
                        <a:pt x="7586" y="31337"/>
                      </a:cubicBezTo>
                      <a:cubicBezTo>
                        <a:pt x="8538" y="34385"/>
                        <a:pt x="10443" y="37243"/>
                        <a:pt x="13301" y="38767"/>
                      </a:cubicBezTo>
                      <a:cubicBezTo>
                        <a:pt x="16349" y="40386"/>
                        <a:pt x="19587" y="40957"/>
                        <a:pt x="22921" y="40100"/>
                      </a:cubicBezTo>
                      <a:lnTo>
                        <a:pt x="22921" y="40100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任意多边形: 形状 20"/>
                <p:cNvSpPr/>
                <p:nvPr/>
              </p:nvSpPr>
              <p:spPr>
                <a:xfrm>
                  <a:off x="8436266" y="2863921"/>
                  <a:ext cx="226858" cy="118830"/>
                </a:xfrm>
                <a:custGeom>
                  <a:avLst/>
                  <a:gdLst>
                    <a:gd name="connsiteX0" fmla="*/ 16350 w 200025"/>
                    <a:gd name="connsiteY0" fmla="*/ 31897 h 104775"/>
                    <a:gd name="connsiteX1" fmla="*/ 181037 w 200025"/>
                    <a:gd name="connsiteY1" fmla="*/ 101239 h 104775"/>
                    <a:gd name="connsiteX2" fmla="*/ 196373 w 200025"/>
                    <a:gd name="connsiteY2" fmla="*/ 92476 h 104775"/>
                    <a:gd name="connsiteX3" fmla="*/ 187610 w 200025"/>
                    <a:gd name="connsiteY3" fmla="*/ 77141 h 104775"/>
                    <a:gd name="connsiteX4" fmla="*/ 22922 w 200025"/>
                    <a:gd name="connsiteY4" fmla="*/ 7799 h 104775"/>
                    <a:gd name="connsiteX5" fmla="*/ 7587 w 200025"/>
                    <a:gd name="connsiteY5" fmla="*/ 16562 h 104775"/>
                    <a:gd name="connsiteX6" fmla="*/ 16350 w 200025"/>
                    <a:gd name="connsiteY6" fmla="*/ 31897 h 104775"/>
                    <a:gd name="connsiteX7" fmla="*/ 16350 w 200025"/>
                    <a:gd name="connsiteY7" fmla="*/ 31897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0025" h="104775">
                      <a:moveTo>
                        <a:pt x="16350" y="31897"/>
                      </a:moveTo>
                      <a:cubicBezTo>
                        <a:pt x="71214" y="55043"/>
                        <a:pt x="126173" y="78094"/>
                        <a:pt x="181037" y="101239"/>
                      </a:cubicBezTo>
                      <a:cubicBezTo>
                        <a:pt x="187229" y="103811"/>
                        <a:pt x="194753" y="98382"/>
                        <a:pt x="196373" y="92476"/>
                      </a:cubicBezTo>
                      <a:cubicBezTo>
                        <a:pt x="198373" y="85237"/>
                        <a:pt x="193896" y="79713"/>
                        <a:pt x="187610" y="77141"/>
                      </a:cubicBezTo>
                      <a:cubicBezTo>
                        <a:pt x="132746" y="53995"/>
                        <a:pt x="77786" y="30945"/>
                        <a:pt x="22922" y="7799"/>
                      </a:cubicBezTo>
                      <a:cubicBezTo>
                        <a:pt x="16731" y="5227"/>
                        <a:pt x="9206" y="10657"/>
                        <a:pt x="7587" y="16562"/>
                      </a:cubicBezTo>
                      <a:cubicBezTo>
                        <a:pt x="5682" y="23801"/>
                        <a:pt x="10159" y="29326"/>
                        <a:pt x="16350" y="31897"/>
                      </a:cubicBezTo>
                      <a:lnTo>
                        <a:pt x="16350" y="31897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任意多边形: 形状 21"/>
                <p:cNvSpPr/>
                <p:nvPr/>
              </p:nvSpPr>
              <p:spPr>
                <a:xfrm>
                  <a:off x="8673232" y="2958814"/>
                  <a:ext cx="64816" cy="43211"/>
                </a:xfrm>
                <a:custGeom>
                  <a:avLst/>
                  <a:gdLst>
                    <a:gd name="connsiteX0" fmla="*/ 13343 w 57150"/>
                    <a:gd name="connsiteY0" fmla="*/ 30334 h 38100"/>
                    <a:gd name="connsiteX1" fmla="*/ 39632 w 57150"/>
                    <a:gd name="connsiteY1" fmla="*/ 39859 h 38100"/>
                    <a:gd name="connsiteX2" fmla="*/ 49252 w 57150"/>
                    <a:gd name="connsiteY2" fmla="*/ 38621 h 38100"/>
                    <a:gd name="connsiteX3" fmla="*/ 54967 w 57150"/>
                    <a:gd name="connsiteY3" fmla="*/ 31191 h 38100"/>
                    <a:gd name="connsiteX4" fmla="*/ 53729 w 57150"/>
                    <a:gd name="connsiteY4" fmla="*/ 21571 h 38100"/>
                    <a:gd name="connsiteX5" fmla="*/ 46300 w 57150"/>
                    <a:gd name="connsiteY5" fmla="*/ 15856 h 38100"/>
                    <a:gd name="connsiteX6" fmla="*/ 27726 w 57150"/>
                    <a:gd name="connsiteY6" fmla="*/ 9760 h 38100"/>
                    <a:gd name="connsiteX7" fmla="*/ 30679 w 57150"/>
                    <a:gd name="connsiteY7" fmla="*/ 10998 h 38100"/>
                    <a:gd name="connsiteX8" fmla="*/ 25916 w 57150"/>
                    <a:gd name="connsiteY8" fmla="*/ 8903 h 38100"/>
                    <a:gd name="connsiteX9" fmla="*/ 21249 w 57150"/>
                    <a:gd name="connsiteY9" fmla="*/ 7379 h 38100"/>
                    <a:gd name="connsiteX10" fmla="*/ 16296 w 57150"/>
                    <a:gd name="connsiteY10" fmla="*/ 7569 h 38100"/>
                    <a:gd name="connsiteX11" fmla="*/ 8866 w 57150"/>
                    <a:gd name="connsiteY11" fmla="*/ 13284 h 38100"/>
                    <a:gd name="connsiteX12" fmla="*/ 7628 w 57150"/>
                    <a:gd name="connsiteY12" fmla="*/ 22905 h 38100"/>
                    <a:gd name="connsiteX13" fmla="*/ 13343 w 57150"/>
                    <a:gd name="connsiteY13" fmla="*/ 30334 h 38100"/>
                    <a:gd name="connsiteX14" fmla="*/ 13343 w 57150"/>
                    <a:gd name="connsiteY14" fmla="*/ 30334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150" h="38100">
                      <a:moveTo>
                        <a:pt x="13343" y="30334"/>
                      </a:moveTo>
                      <a:cubicBezTo>
                        <a:pt x="21820" y="34335"/>
                        <a:pt x="30583" y="37668"/>
                        <a:pt x="39632" y="39859"/>
                      </a:cubicBezTo>
                      <a:cubicBezTo>
                        <a:pt x="42871" y="40621"/>
                        <a:pt x="46395" y="40240"/>
                        <a:pt x="49252" y="38621"/>
                      </a:cubicBezTo>
                      <a:cubicBezTo>
                        <a:pt x="51824" y="37097"/>
                        <a:pt x="54301" y="34144"/>
                        <a:pt x="54967" y="31191"/>
                      </a:cubicBezTo>
                      <a:cubicBezTo>
                        <a:pt x="55729" y="27953"/>
                        <a:pt x="55539" y="24429"/>
                        <a:pt x="53729" y="21571"/>
                      </a:cubicBezTo>
                      <a:cubicBezTo>
                        <a:pt x="52015" y="18904"/>
                        <a:pt x="49443" y="16618"/>
                        <a:pt x="46300" y="15856"/>
                      </a:cubicBezTo>
                      <a:cubicBezTo>
                        <a:pt x="39918" y="14332"/>
                        <a:pt x="33727" y="12237"/>
                        <a:pt x="27726" y="9760"/>
                      </a:cubicBezTo>
                      <a:cubicBezTo>
                        <a:pt x="28678" y="10141"/>
                        <a:pt x="29726" y="10617"/>
                        <a:pt x="30679" y="10998"/>
                      </a:cubicBezTo>
                      <a:cubicBezTo>
                        <a:pt x="29059" y="10332"/>
                        <a:pt x="27535" y="9570"/>
                        <a:pt x="25916" y="8903"/>
                      </a:cubicBezTo>
                      <a:cubicBezTo>
                        <a:pt x="24487" y="7950"/>
                        <a:pt x="22963" y="7474"/>
                        <a:pt x="21249" y="7379"/>
                      </a:cubicBezTo>
                      <a:cubicBezTo>
                        <a:pt x="19630" y="6998"/>
                        <a:pt x="17915" y="7093"/>
                        <a:pt x="16296" y="7569"/>
                      </a:cubicBezTo>
                      <a:cubicBezTo>
                        <a:pt x="13438" y="8331"/>
                        <a:pt x="10295" y="10617"/>
                        <a:pt x="8866" y="13284"/>
                      </a:cubicBezTo>
                      <a:cubicBezTo>
                        <a:pt x="7342" y="16142"/>
                        <a:pt x="6580" y="19666"/>
                        <a:pt x="7628" y="22905"/>
                      </a:cubicBezTo>
                      <a:cubicBezTo>
                        <a:pt x="8485" y="25857"/>
                        <a:pt x="10390" y="29001"/>
                        <a:pt x="13343" y="30334"/>
                      </a:cubicBezTo>
                      <a:lnTo>
                        <a:pt x="13343" y="30334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5711735" y="329427"/>
                <a:ext cx="361806" cy="536548"/>
                <a:chOff x="3553322" y="2130634"/>
                <a:chExt cx="580927" cy="861498"/>
              </a:xfrm>
            </p:grpSpPr>
            <p:sp>
              <p:nvSpPr>
                <p:cNvPr id="24" name="任意多边形: 形状 23"/>
                <p:cNvSpPr/>
                <p:nvPr/>
              </p:nvSpPr>
              <p:spPr>
                <a:xfrm>
                  <a:off x="3810167" y="2130634"/>
                  <a:ext cx="324082" cy="324082"/>
                </a:xfrm>
                <a:custGeom>
                  <a:avLst/>
                  <a:gdLst>
                    <a:gd name="connsiteX0" fmla="*/ 282173 w 285750"/>
                    <a:gd name="connsiteY0" fmla="*/ 259439 h 285750"/>
                    <a:gd name="connsiteX1" fmla="*/ 85767 w 285750"/>
                    <a:gd name="connsiteY1" fmla="*/ 63700 h 285750"/>
                    <a:gd name="connsiteX2" fmla="*/ 28712 w 285750"/>
                    <a:gd name="connsiteY2" fmla="*/ 10550 h 285750"/>
                    <a:gd name="connsiteX3" fmla="*/ 11091 w 285750"/>
                    <a:gd name="connsiteY3" fmla="*/ 28172 h 285750"/>
                    <a:gd name="connsiteX4" fmla="*/ 210354 w 285750"/>
                    <a:gd name="connsiteY4" fmla="*/ 221053 h 285750"/>
                    <a:gd name="connsiteX5" fmla="*/ 264456 w 285750"/>
                    <a:gd name="connsiteY5" fmla="*/ 277155 h 285750"/>
                    <a:gd name="connsiteX6" fmla="*/ 282173 w 285750"/>
                    <a:gd name="connsiteY6" fmla="*/ 259439 h 285750"/>
                    <a:gd name="connsiteX7" fmla="*/ 282173 w 285750"/>
                    <a:gd name="connsiteY7" fmla="*/ 259439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5750" h="285750">
                      <a:moveTo>
                        <a:pt x="282173" y="259439"/>
                      </a:moveTo>
                      <a:cubicBezTo>
                        <a:pt x="218450" y="192478"/>
                        <a:pt x="152918" y="127232"/>
                        <a:pt x="85767" y="63700"/>
                      </a:cubicBezTo>
                      <a:cubicBezTo>
                        <a:pt x="66908" y="45888"/>
                        <a:pt x="47858" y="28172"/>
                        <a:pt x="28712" y="10550"/>
                      </a:cubicBezTo>
                      <a:cubicBezTo>
                        <a:pt x="16901" y="-308"/>
                        <a:pt x="-815" y="17313"/>
                        <a:pt x="11091" y="28172"/>
                      </a:cubicBezTo>
                      <a:cubicBezTo>
                        <a:pt x="79195" y="90656"/>
                        <a:pt x="145679" y="154949"/>
                        <a:pt x="210354" y="221053"/>
                      </a:cubicBezTo>
                      <a:cubicBezTo>
                        <a:pt x="228547" y="239627"/>
                        <a:pt x="246549" y="258296"/>
                        <a:pt x="264456" y="277155"/>
                      </a:cubicBezTo>
                      <a:cubicBezTo>
                        <a:pt x="275600" y="288776"/>
                        <a:pt x="293222" y="271154"/>
                        <a:pt x="282173" y="259439"/>
                      </a:cubicBezTo>
                      <a:lnTo>
                        <a:pt x="282173" y="25943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任意多边形: 形状 24"/>
                <p:cNvSpPr/>
                <p:nvPr/>
              </p:nvSpPr>
              <p:spPr>
                <a:xfrm>
                  <a:off x="3817878" y="2481702"/>
                  <a:ext cx="226858" cy="118830"/>
                </a:xfrm>
                <a:custGeom>
                  <a:avLst/>
                  <a:gdLst>
                    <a:gd name="connsiteX0" fmla="*/ 188601 w 200025"/>
                    <a:gd name="connsiteY0" fmla="*/ 74862 h 104775"/>
                    <a:gd name="connsiteX1" fmla="*/ 22961 w 200025"/>
                    <a:gd name="connsiteY1" fmla="*/ 7806 h 104775"/>
                    <a:gd name="connsiteX2" fmla="*/ 7626 w 200025"/>
                    <a:gd name="connsiteY2" fmla="*/ 16569 h 104775"/>
                    <a:gd name="connsiteX3" fmla="*/ 16389 w 200025"/>
                    <a:gd name="connsiteY3" fmla="*/ 31905 h 104775"/>
                    <a:gd name="connsiteX4" fmla="*/ 182029 w 200025"/>
                    <a:gd name="connsiteY4" fmla="*/ 98961 h 104775"/>
                    <a:gd name="connsiteX5" fmla="*/ 197364 w 200025"/>
                    <a:gd name="connsiteY5" fmla="*/ 90198 h 104775"/>
                    <a:gd name="connsiteX6" fmla="*/ 188601 w 200025"/>
                    <a:gd name="connsiteY6" fmla="*/ 74862 h 104775"/>
                    <a:gd name="connsiteX7" fmla="*/ 188601 w 200025"/>
                    <a:gd name="connsiteY7" fmla="*/ 74862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0025" h="104775">
                      <a:moveTo>
                        <a:pt x="188601" y="74862"/>
                      </a:moveTo>
                      <a:cubicBezTo>
                        <a:pt x="133356" y="52479"/>
                        <a:pt x="78206" y="30095"/>
                        <a:pt x="22961" y="7806"/>
                      </a:cubicBezTo>
                      <a:cubicBezTo>
                        <a:pt x="16675" y="5235"/>
                        <a:pt x="9245" y="10569"/>
                        <a:pt x="7626" y="16569"/>
                      </a:cubicBezTo>
                      <a:cubicBezTo>
                        <a:pt x="5626" y="23713"/>
                        <a:pt x="10102" y="29428"/>
                        <a:pt x="16389" y="31905"/>
                      </a:cubicBezTo>
                      <a:cubicBezTo>
                        <a:pt x="71634" y="54288"/>
                        <a:pt x="126784" y="76672"/>
                        <a:pt x="182029" y="98961"/>
                      </a:cubicBezTo>
                      <a:cubicBezTo>
                        <a:pt x="188315" y="101532"/>
                        <a:pt x="195745" y="96198"/>
                        <a:pt x="197364" y="90198"/>
                      </a:cubicBezTo>
                      <a:cubicBezTo>
                        <a:pt x="199269" y="83149"/>
                        <a:pt x="194887" y="77434"/>
                        <a:pt x="188601" y="74862"/>
                      </a:cubicBezTo>
                      <a:lnTo>
                        <a:pt x="188601" y="74862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任意多边形: 形状 25"/>
                <p:cNvSpPr/>
                <p:nvPr/>
              </p:nvSpPr>
              <p:spPr>
                <a:xfrm>
                  <a:off x="3553322" y="2667181"/>
                  <a:ext cx="475321" cy="108027"/>
                </a:xfrm>
                <a:custGeom>
                  <a:avLst/>
                  <a:gdLst>
                    <a:gd name="connsiteX0" fmla="*/ 407863 w 419100"/>
                    <a:gd name="connsiteY0" fmla="*/ 64389 h 95250"/>
                    <a:gd name="connsiteX1" fmla="*/ 277275 w 419100"/>
                    <a:gd name="connsiteY1" fmla="*/ 45053 h 95250"/>
                    <a:gd name="connsiteX2" fmla="*/ 70487 w 419100"/>
                    <a:gd name="connsiteY2" fmla="*/ 14383 h 95250"/>
                    <a:gd name="connsiteX3" fmla="*/ 22862 w 419100"/>
                    <a:gd name="connsiteY3" fmla="*/ 7334 h 95250"/>
                    <a:gd name="connsiteX4" fmla="*/ 7527 w 419100"/>
                    <a:gd name="connsiteY4" fmla="*/ 16097 h 95250"/>
                    <a:gd name="connsiteX5" fmla="*/ 16290 w 419100"/>
                    <a:gd name="connsiteY5" fmla="*/ 31433 h 95250"/>
                    <a:gd name="connsiteX6" fmla="*/ 146878 w 419100"/>
                    <a:gd name="connsiteY6" fmla="*/ 50768 h 95250"/>
                    <a:gd name="connsiteX7" fmla="*/ 353666 w 419100"/>
                    <a:gd name="connsiteY7" fmla="*/ 81439 h 95250"/>
                    <a:gd name="connsiteX8" fmla="*/ 401386 w 419100"/>
                    <a:gd name="connsiteY8" fmla="*/ 88487 h 95250"/>
                    <a:gd name="connsiteX9" fmla="*/ 416721 w 419100"/>
                    <a:gd name="connsiteY9" fmla="*/ 79724 h 95250"/>
                    <a:gd name="connsiteX10" fmla="*/ 407863 w 419100"/>
                    <a:gd name="connsiteY10" fmla="*/ 64389 h 95250"/>
                    <a:gd name="connsiteX11" fmla="*/ 407863 w 419100"/>
                    <a:gd name="connsiteY11" fmla="*/ 64389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9100" h="95250">
                      <a:moveTo>
                        <a:pt x="407863" y="64389"/>
                      </a:moveTo>
                      <a:cubicBezTo>
                        <a:pt x="364334" y="57912"/>
                        <a:pt x="320804" y="51530"/>
                        <a:pt x="277275" y="45053"/>
                      </a:cubicBezTo>
                      <a:cubicBezTo>
                        <a:pt x="208314" y="34862"/>
                        <a:pt x="139448" y="24670"/>
                        <a:pt x="70487" y="14383"/>
                      </a:cubicBezTo>
                      <a:cubicBezTo>
                        <a:pt x="54676" y="12097"/>
                        <a:pt x="38769" y="9716"/>
                        <a:pt x="22862" y="7334"/>
                      </a:cubicBezTo>
                      <a:cubicBezTo>
                        <a:pt x="16195" y="6382"/>
                        <a:pt x="9432" y="8954"/>
                        <a:pt x="7527" y="16097"/>
                      </a:cubicBezTo>
                      <a:cubicBezTo>
                        <a:pt x="5908" y="22003"/>
                        <a:pt x="9527" y="30480"/>
                        <a:pt x="16290" y="31433"/>
                      </a:cubicBezTo>
                      <a:cubicBezTo>
                        <a:pt x="59819" y="37910"/>
                        <a:pt x="103349" y="44291"/>
                        <a:pt x="146878" y="50768"/>
                      </a:cubicBezTo>
                      <a:cubicBezTo>
                        <a:pt x="215839" y="60960"/>
                        <a:pt x="284705" y="71152"/>
                        <a:pt x="353666" y="81439"/>
                      </a:cubicBezTo>
                      <a:cubicBezTo>
                        <a:pt x="369573" y="83820"/>
                        <a:pt x="385479" y="86106"/>
                        <a:pt x="401386" y="88487"/>
                      </a:cubicBezTo>
                      <a:cubicBezTo>
                        <a:pt x="408053" y="89440"/>
                        <a:pt x="414816" y="86868"/>
                        <a:pt x="416721" y="79724"/>
                      </a:cubicBezTo>
                      <a:cubicBezTo>
                        <a:pt x="418245" y="73914"/>
                        <a:pt x="414530" y="65437"/>
                        <a:pt x="407863" y="64389"/>
                      </a:cubicBezTo>
                      <a:lnTo>
                        <a:pt x="407863" y="64389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任意多边形: 形状 26"/>
                <p:cNvSpPr/>
                <p:nvPr/>
              </p:nvSpPr>
              <p:spPr>
                <a:xfrm>
                  <a:off x="3745821" y="2445788"/>
                  <a:ext cx="64816" cy="54014"/>
                </a:xfrm>
                <a:custGeom>
                  <a:avLst/>
                  <a:gdLst>
                    <a:gd name="connsiteX0" fmla="*/ 45347 w 57150"/>
                    <a:gd name="connsiteY0" fmla="*/ 18232 h 47625"/>
                    <a:gd name="connsiteX1" fmla="*/ 38775 w 57150"/>
                    <a:gd name="connsiteY1" fmla="*/ 15660 h 47625"/>
                    <a:gd name="connsiteX2" fmla="*/ 41727 w 57150"/>
                    <a:gd name="connsiteY2" fmla="*/ 16898 h 47625"/>
                    <a:gd name="connsiteX3" fmla="*/ 25916 w 57150"/>
                    <a:gd name="connsiteY3" fmla="*/ 8802 h 47625"/>
                    <a:gd name="connsiteX4" fmla="*/ 16296 w 57150"/>
                    <a:gd name="connsiteY4" fmla="*/ 7564 h 47625"/>
                    <a:gd name="connsiteX5" fmla="*/ 8866 w 57150"/>
                    <a:gd name="connsiteY5" fmla="*/ 13279 h 47625"/>
                    <a:gd name="connsiteX6" fmla="*/ 7628 w 57150"/>
                    <a:gd name="connsiteY6" fmla="*/ 22899 h 47625"/>
                    <a:gd name="connsiteX7" fmla="*/ 13343 w 57150"/>
                    <a:gd name="connsiteY7" fmla="*/ 30328 h 47625"/>
                    <a:gd name="connsiteX8" fmla="*/ 38679 w 57150"/>
                    <a:gd name="connsiteY8" fmla="*/ 42139 h 47625"/>
                    <a:gd name="connsiteX9" fmla="*/ 48300 w 57150"/>
                    <a:gd name="connsiteY9" fmla="*/ 40901 h 47625"/>
                    <a:gd name="connsiteX10" fmla="*/ 54015 w 57150"/>
                    <a:gd name="connsiteY10" fmla="*/ 33472 h 47625"/>
                    <a:gd name="connsiteX11" fmla="*/ 52776 w 57150"/>
                    <a:gd name="connsiteY11" fmla="*/ 23851 h 47625"/>
                    <a:gd name="connsiteX12" fmla="*/ 50871 w 57150"/>
                    <a:gd name="connsiteY12" fmla="*/ 21280 h 47625"/>
                    <a:gd name="connsiteX13" fmla="*/ 45347 w 57150"/>
                    <a:gd name="connsiteY13" fmla="*/ 18232 h 47625"/>
                    <a:gd name="connsiteX14" fmla="*/ 45347 w 57150"/>
                    <a:gd name="connsiteY14" fmla="*/ 18232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150" h="47625">
                      <a:moveTo>
                        <a:pt x="45347" y="18232"/>
                      </a:moveTo>
                      <a:cubicBezTo>
                        <a:pt x="43156" y="17470"/>
                        <a:pt x="40965" y="16612"/>
                        <a:pt x="38775" y="15660"/>
                      </a:cubicBezTo>
                      <a:cubicBezTo>
                        <a:pt x="39727" y="16041"/>
                        <a:pt x="40775" y="16517"/>
                        <a:pt x="41727" y="16898"/>
                      </a:cubicBezTo>
                      <a:cubicBezTo>
                        <a:pt x="36298" y="14612"/>
                        <a:pt x="30964" y="11945"/>
                        <a:pt x="25916" y="8802"/>
                      </a:cubicBezTo>
                      <a:cubicBezTo>
                        <a:pt x="23154" y="7183"/>
                        <a:pt x="19344" y="6706"/>
                        <a:pt x="16296" y="7564"/>
                      </a:cubicBezTo>
                      <a:cubicBezTo>
                        <a:pt x="13438" y="8326"/>
                        <a:pt x="10295" y="10612"/>
                        <a:pt x="8866" y="13279"/>
                      </a:cubicBezTo>
                      <a:cubicBezTo>
                        <a:pt x="7342" y="16136"/>
                        <a:pt x="6580" y="19660"/>
                        <a:pt x="7628" y="22899"/>
                      </a:cubicBezTo>
                      <a:cubicBezTo>
                        <a:pt x="8676" y="26042"/>
                        <a:pt x="10485" y="28614"/>
                        <a:pt x="13343" y="30328"/>
                      </a:cubicBezTo>
                      <a:cubicBezTo>
                        <a:pt x="21344" y="35186"/>
                        <a:pt x="29916" y="39091"/>
                        <a:pt x="38679" y="42139"/>
                      </a:cubicBezTo>
                      <a:cubicBezTo>
                        <a:pt x="41632" y="43187"/>
                        <a:pt x="45728" y="42425"/>
                        <a:pt x="48300" y="40901"/>
                      </a:cubicBezTo>
                      <a:cubicBezTo>
                        <a:pt x="50871" y="39377"/>
                        <a:pt x="53348" y="36424"/>
                        <a:pt x="54015" y="33472"/>
                      </a:cubicBezTo>
                      <a:cubicBezTo>
                        <a:pt x="54777" y="30233"/>
                        <a:pt x="54586" y="26709"/>
                        <a:pt x="52776" y="23851"/>
                      </a:cubicBezTo>
                      <a:cubicBezTo>
                        <a:pt x="52110" y="22994"/>
                        <a:pt x="51443" y="22137"/>
                        <a:pt x="50871" y="21280"/>
                      </a:cubicBezTo>
                      <a:cubicBezTo>
                        <a:pt x="49252" y="19946"/>
                        <a:pt x="47442" y="18803"/>
                        <a:pt x="45347" y="18232"/>
                      </a:cubicBezTo>
                      <a:lnTo>
                        <a:pt x="45347" y="18232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任意多边形: 形状 27"/>
                <p:cNvSpPr/>
                <p:nvPr/>
              </p:nvSpPr>
              <p:spPr>
                <a:xfrm>
                  <a:off x="3824694" y="2909318"/>
                  <a:ext cx="237660" cy="75619"/>
                </a:xfrm>
                <a:custGeom>
                  <a:avLst/>
                  <a:gdLst>
                    <a:gd name="connsiteX0" fmla="*/ 192211 w 209550"/>
                    <a:gd name="connsiteY0" fmla="*/ 7388 h 66675"/>
                    <a:gd name="connsiteX1" fmla="*/ 16284 w 209550"/>
                    <a:gd name="connsiteY1" fmla="*/ 38535 h 66675"/>
                    <a:gd name="connsiteX2" fmla="*/ 7521 w 209550"/>
                    <a:gd name="connsiteY2" fmla="*/ 53870 h 66675"/>
                    <a:gd name="connsiteX3" fmla="*/ 22856 w 209550"/>
                    <a:gd name="connsiteY3" fmla="*/ 62633 h 66675"/>
                    <a:gd name="connsiteX4" fmla="*/ 198783 w 209550"/>
                    <a:gd name="connsiteY4" fmla="*/ 31486 h 66675"/>
                    <a:gd name="connsiteX5" fmla="*/ 207546 w 209550"/>
                    <a:gd name="connsiteY5" fmla="*/ 16151 h 66675"/>
                    <a:gd name="connsiteX6" fmla="*/ 192211 w 209550"/>
                    <a:gd name="connsiteY6" fmla="*/ 7388 h 66675"/>
                    <a:gd name="connsiteX7" fmla="*/ 192211 w 209550"/>
                    <a:gd name="connsiteY7" fmla="*/ 7388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9550" h="66675">
                      <a:moveTo>
                        <a:pt x="192211" y="7388"/>
                      </a:moveTo>
                      <a:cubicBezTo>
                        <a:pt x="133537" y="17770"/>
                        <a:pt x="74958" y="28153"/>
                        <a:pt x="16284" y="38535"/>
                      </a:cubicBezTo>
                      <a:cubicBezTo>
                        <a:pt x="9617" y="39678"/>
                        <a:pt x="5902" y="47869"/>
                        <a:pt x="7521" y="53870"/>
                      </a:cubicBezTo>
                      <a:cubicBezTo>
                        <a:pt x="9426" y="60919"/>
                        <a:pt x="16189" y="63776"/>
                        <a:pt x="22856" y="62633"/>
                      </a:cubicBezTo>
                      <a:cubicBezTo>
                        <a:pt x="81530" y="52251"/>
                        <a:pt x="140109" y="41869"/>
                        <a:pt x="198783" y="31486"/>
                      </a:cubicBezTo>
                      <a:cubicBezTo>
                        <a:pt x="205451" y="30343"/>
                        <a:pt x="209165" y="22152"/>
                        <a:pt x="207546" y="16151"/>
                      </a:cubicBezTo>
                      <a:cubicBezTo>
                        <a:pt x="205641" y="9103"/>
                        <a:pt x="198878" y="6245"/>
                        <a:pt x="192211" y="7388"/>
                      </a:cubicBezTo>
                      <a:lnTo>
                        <a:pt x="192211" y="7388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任意多边形: 形状 28"/>
                <p:cNvSpPr/>
                <p:nvPr/>
              </p:nvSpPr>
              <p:spPr>
                <a:xfrm>
                  <a:off x="3744516" y="2948921"/>
                  <a:ext cx="64816" cy="43211"/>
                </a:xfrm>
                <a:custGeom>
                  <a:avLst/>
                  <a:gdLst>
                    <a:gd name="connsiteX0" fmla="*/ 40782 w 57150"/>
                    <a:gd name="connsiteY0" fmla="*/ 7521 h 38100"/>
                    <a:gd name="connsiteX1" fmla="*/ 30495 w 57150"/>
                    <a:gd name="connsiteY1" fmla="*/ 9331 h 38100"/>
                    <a:gd name="connsiteX2" fmla="*/ 33829 w 57150"/>
                    <a:gd name="connsiteY2" fmla="*/ 8855 h 38100"/>
                    <a:gd name="connsiteX3" fmla="*/ 19637 w 57150"/>
                    <a:gd name="connsiteY3" fmla="*/ 9903 h 38100"/>
                    <a:gd name="connsiteX4" fmla="*/ 10778 w 57150"/>
                    <a:gd name="connsiteY4" fmla="*/ 13522 h 38100"/>
                    <a:gd name="connsiteX5" fmla="*/ 7159 w 57150"/>
                    <a:gd name="connsiteY5" fmla="*/ 22380 h 38100"/>
                    <a:gd name="connsiteX6" fmla="*/ 10778 w 57150"/>
                    <a:gd name="connsiteY6" fmla="*/ 31239 h 38100"/>
                    <a:gd name="connsiteX7" fmla="*/ 19637 w 57150"/>
                    <a:gd name="connsiteY7" fmla="*/ 34858 h 38100"/>
                    <a:gd name="connsiteX8" fmla="*/ 47545 w 57150"/>
                    <a:gd name="connsiteY8" fmla="*/ 31524 h 38100"/>
                    <a:gd name="connsiteX9" fmla="*/ 54974 w 57150"/>
                    <a:gd name="connsiteY9" fmla="*/ 25809 h 38100"/>
                    <a:gd name="connsiteX10" fmla="*/ 56213 w 57150"/>
                    <a:gd name="connsiteY10" fmla="*/ 16189 h 38100"/>
                    <a:gd name="connsiteX11" fmla="*/ 50498 w 57150"/>
                    <a:gd name="connsiteY11" fmla="*/ 8760 h 38100"/>
                    <a:gd name="connsiteX12" fmla="*/ 40782 w 57150"/>
                    <a:gd name="connsiteY12" fmla="*/ 7521 h 38100"/>
                    <a:gd name="connsiteX13" fmla="*/ 40782 w 57150"/>
                    <a:gd name="connsiteY13" fmla="*/ 7521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7150" h="38100">
                      <a:moveTo>
                        <a:pt x="40782" y="7521"/>
                      </a:moveTo>
                      <a:cubicBezTo>
                        <a:pt x="37353" y="8283"/>
                        <a:pt x="33924" y="8855"/>
                        <a:pt x="30495" y="9331"/>
                      </a:cubicBezTo>
                      <a:cubicBezTo>
                        <a:pt x="31638" y="9141"/>
                        <a:pt x="32686" y="9045"/>
                        <a:pt x="33829" y="8855"/>
                      </a:cubicBezTo>
                      <a:cubicBezTo>
                        <a:pt x="29066" y="9522"/>
                        <a:pt x="24399" y="9807"/>
                        <a:pt x="19637" y="9903"/>
                      </a:cubicBezTo>
                      <a:cubicBezTo>
                        <a:pt x="16398" y="9998"/>
                        <a:pt x="13064" y="11236"/>
                        <a:pt x="10778" y="13522"/>
                      </a:cubicBezTo>
                      <a:cubicBezTo>
                        <a:pt x="8588" y="15713"/>
                        <a:pt x="6968" y="19237"/>
                        <a:pt x="7159" y="22380"/>
                      </a:cubicBezTo>
                      <a:cubicBezTo>
                        <a:pt x="7349" y="25619"/>
                        <a:pt x="8397" y="28953"/>
                        <a:pt x="10778" y="31239"/>
                      </a:cubicBezTo>
                      <a:cubicBezTo>
                        <a:pt x="13160" y="33429"/>
                        <a:pt x="16208" y="34953"/>
                        <a:pt x="19637" y="34858"/>
                      </a:cubicBezTo>
                      <a:cubicBezTo>
                        <a:pt x="28971" y="34668"/>
                        <a:pt x="38401" y="33525"/>
                        <a:pt x="47545" y="31524"/>
                      </a:cubicBezTo>
                      <a:cubicBezTo>
                        <a:pt x="50498" y="30858"/>
                        <a:pt x="53546" y="28381"/>
                        <a:pt x="54974" y="25809"/>
                      </a:cubicBezTo>
                      <a:cubicBezTo>
                        <a:pt x="56498" y="23142"/>
                        <a:pt x="57165" y="19142"/>
                        <a:pt x="56213" y="16189"/>
                      </a:cubicBezTo>
                      <a:cubicBezTo>
                        <a:pt x="55260" y="13141"/>
                        <a:pt x="53355" y="10284"/>
                        <a:pt x="50498" y="8760"/>
                      </a:cubicBezTo>
                      <a:cubicBezTo>
                        <a:pt x="47354" y="7140"/>
                        <a:pt x="44116" y="6759"/>
                        <a:pt x="40782" y="7521"/>
                      </a:cubicBezTo>
                      <a:lnTo>
                        <a:pt x="40782" y="7521"/>
                      </a:lnTo>
                      <a:close/>
                    </a:path>
                  </a:pathLst>
                </a:custGeom>
                <a:solidFill>
                  <a:srgbClr val="5D47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57" name="组合 56"/>
          <p:cNvGrpSpPr/>
          <p:nvPr/>
        </p:nvGrpSpPr>
        <p:grpSpPr>
          <a:xfrm rot="21324729">
            <a:off x="649982" y="2697583"/>
            <a:ext cx="325851" cy="1076778"/>
            <a:chOff x="776659" y="3485864"/>
            <a:chExt cx="278871" cy="921532"/>
          </a:xfrm>
        </p:grpSpPr>
        <p:sp>
          <p:nvSpPr>
            <p:cNvPr id="58" name="任意多边形: 形状 57"/>
            <p:cNvSpPr/>
            <p:nvPr/>
          </p:nvSpPr>
          <p:spPr>
            <a:xfrm>
              <a:off x="886295" y="3588246"/>
              <a:ext cx="114300" cy="819150"/>
            </a:xfrm>
            <a:custGeom>
              <a:avLst/>
              <a:gdLst>
                <a:gd name="connsiteX0" fmla="*/ 103132 w 114300"/>
                <a:gd name="connsiteY0" fmla="*/ 10870 h 819150"/>
                <a:gd name="connsiteX1" fmla="*/ 17502 w 114300"/>
                <a:gd name="connsiteY1" fmla="*/ 323481 h 819150"/>
                <a:gd name="connsiteX2" fmla="*/ 8072 w 114300"/>
                <a:gd name="connsiteY2" fmla="*/ 484072 h 819150"/>
                <a:gd name="connsiteX3" fmla="*/ 33504 w 114300"/>
                <a:gd name="connsiteY3" fmla="*/ 639520 h 819150"/>
                <a:gd name="connsiteX4" fmla="*/ 92083 w 114300"/>
                <a:gd name="connsiteY4" fmla="*/ 808684 h 819150"/>
                <a:gd name="connsiteX5" fmla="*/ 102370 w 114300"/>
                <a:gd name="connsiteY5" fmla="*/ 805827 h 819150"/>
                <a:gd name="connsiteX6" fmla="*/ 19883 w 114300"/>
                <a:gd name="connsiteY6" fmla="*/ 501789 h 819150"/>
                <a:gd name="connsiteX7" fmla="*/ 58745 w 114300"/>
                <a:gd name="connsiteY7" fmla="*/ 187178 h 819150"/>
                <a:gd name="connsiteX8" fmla="*/ 113419 w 114300"/>
                <a:gd name="connsiteY8" fmla="*/ 13728 h 819150"/>
                <a:gd name="connsiteX9" fmla="*/ 103132 w 114300"/>
                <a:gd name="connsiteY9" fmla="*/ 10870 h 819150"/>
                <a:gd name="connsiteX10" fmla="*/ 103132 w 114300"/>
                <a:gd name="connsiteY10" fmla="*/ 1087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819150">
                  <a:moveTo>
                    <a:pt x="103132" y="10870"/>
                  </a:moveTo>
                  <a:cubicBezTo>
                    <a:pt x="68746" y="113264"/>
                    <a:pt x="34266" y="216420"/>
                    <a:pt x="17502" y="323481"/>
                  </a:cubicBezTo>
                  <a:cubicBezTo>
                    <a:pt x="9120" y="376535"/>
                    <a:pt x="5215" y="430351"/>
                    <a:pt x="8072" y="484072"/>
                  </a:cubicBezTo>
                  <a:cubicBezTo>
                    <a:pt x="10834" y="536650"/>
                    <a:pt x="20074" y="588657"/>
                    <a:pt x="33504" y="639520"/>
                  </a:cubicBezTo>
                  <a:cubicBezTo>
                    <a:pt x="48744" y="697337"/>
                    <a:pt x="69318" y="753535"/>
                    <a:pt x="92083" y="808684"/>
                  </a:cubicBezTo>
                  <a:cubicBezTo>
                    <a:pt x="94654" y="814971"/>
                    <a:pt x="105037" y="812209"/>
                    <a:pt x="102370" y="805827"/>
                  </a:cubicBezTo>
                  <a:cubicBezTo>
                    <a:pt x="62269" y="708672"/>
                    <a:pt x="28360" y="607231"/>
                    <a:pt x="19883" y="501789"/>
                  </a:cubicBezTo>
                  <a:cubicBezTo>
                    <a:pt x="11311" y="395394"/>
                    <a:pt x="30361" y="289381"/>
                    <a:pt x="58745" y="187178"/>
                  </a:cubicBezTo>
                  <a:cubicBezTo>
                    <a:pt x="74938" y="128694"/>
                    <a:pt x="94178" y="71164"/>
                    <a:pt x="113419" y="13728"/>
                  </a:cubicBezTo>
                  <a:cubicBezTo>
                    <a:pt x="115609" y="7156"/>
                    <a:pt x="105322" y="4298"/>
                    <a:pt x="103132" y="10870"/>
                  </a:cubicBezTo>
                  <a:lnTo>
                    <a:pt x="103132" y="10870"/>
                  </a:lnTo>
                  <a:close/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951434" y="3485864"/>
              <a:ext cx="66675" cy="200025"/>
            </a:xfrm>
            <a:custGeom>
              <a:avLst/>
              <a:gdLst>
                <a:gd name="connsiteX0" fmla="*/ 17895 w 66675"/>
                <a:gd name="connsiteY0" fmla="*/ 196691 h 200025"/>
                <a:gd name="connsiteX1" fmla="*/ 67806 w 66675"/>
                <a:gd name="connsiteY1" fmla="*/ 91535 h 200025"/>
                <a:gd name="connsiteX2" fmla="*/ 65234 w 66675"/>
                <a:gd name="connsiteY2" fmla="*/ 7144 h 200025"/>
                <a:gd name="connsiteX3" fmla="*/ 15895 w 66675"/>
                <a:gd name="connsiteY3" fmla="*/ 96774 h 200025"/>
                <a:gd name="connsiteX4" fmla="*/ 17895 w 66675"/>
                <a:gd name="connsiteY4" fmla="*/ 196691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00025">
                  <a:moveTo>
                    <a:pt x="17895" y="196691"/>
                  </a:moveTo>
                  <a:cubicBezTo>
                    <a:pt x="49709" y="164211"/>
                    <a:pt x="65996" y="136970"/>
                    <a:pt x="67806" y="91535"/>
                  </a:cubicBezTo>
                  <a:cubicBezTo>
                    <a:pt x="68949" y="63341"/>
                    <a:pt x="63615" y="35242"/>
                    <a:pt x="65234" y="7144"/>
                  </a:cubicBezTo>
                  <a:cubicBezTo>
                    <a:pt x="46184" y="35528"/>
                    <a:pt x="26944" y="64389"/>
                    <a:pt x="15895" y="96774"/>
                  </a:cubicBezTo>
                  <a:cubicBezTo>
                    <a:pt x="4941" y="129159"/>
                    <a:pt x="2846" y="166021"/>
                    <a:pt x="17895" y="196691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813024" y="3736181"/>
              <a:ext cx="95250" cy="180975"/>
            </a:xfrm>
            <a:custGeom>
              <a:avLst/>
              <a:gdLst>
                <a:gd name="connsiteX0" fmla="*/ 96298 w 95250"/>
                <a:gd name="connsiteY0" fmla="*/ 181070 h 180975"/>
                <a:gd name="connsiteX1" fmla="*/ 64675 w 95250"/>
                <a:gd name="connsiteY1" fmla="*/ 69056 h 180975"/>
                <a:gd name="connsiteX2" fmla="*/ 7144 w 95250"/>
                <a:gd name="connsiteY2" fmla="*/ 7144 h 180975"/>
                <a:gd name="connsiteX3" fmla="*/ 28956 w 95250"/>
                <a:gd name="connsiteY3" fmla="*/ 107061 h 180975"/>
                <a:gd name="connsiteX4" fmla="*/ 96298 w 95250"/>
                <a:gd name="connsiteY4" fmla="*/ 18107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80975">
                  <a:moveTo>
                    <a:pt x="96298" y="181070"/>
                  </a:moveTo>
                  <a:cubicBezTo>
                    <a:pt x="98965" y="135636"/>
                    <a:pt x="93250" y="104489"/>
                    <a:pt x="64675" y="69056"/>
                  </a:cubicBezTo>
                  <a:cubicBezTo>
                    <a:pt x="47053" y="47149"/>
                    <a:pt x="24479" y="29337"/>
                    <a:pt x="7144" y="7144"/>
                  </a:cubicBezTo>
                  <a:cubicBezTo>
                    <a:pt x="11525" y="41053"/>
                    <a:pt x="16002" y="75438"/>
                    <a:pt x="28956" y="107061"/>
                  </a:cubicBezTo>
                  <a:cubicBezTo>
                    <a:pt x="42005" y="138779"/>
                    <a:pt x="64770" y="167926"/>
                    <a:pt x="96298" y="18107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810356" y="3962495"/>
              <a:ext cx="95250" cy="152400"/>
            </a:xfrm>
            <a:custGeom>
              <a:avLst/>
              <a:gdLst>
                <a:gd name="connsiteX0" fmla="*/ 91821 w 95250"/>
                <a:gd name="connsiteY0" fmla="*/ 152210 h 152400"/>
                <a:gd name="connsiteX1" fmla="*/ 59436 w 95250"/>
                <a:gd name="connsiteY1" fmla="*/ 57531 h 152400"/>
                <a:gd name="connsiteX2" fmla="*/ 7144 w 95250"/>
                <a:gd name="connsiteY2" fmla="*/ 7144 h 152400"/>
                <a:gd name="connsiteX3" fmla="*/ 30575 w 95250"/>
                <a:gd name="connsiteY3" fmla="*/ 91916 h 152400"/>
                <a:gd name="connsiteX4" fmla="*/ 91821 w 95250"/>
                <a:gd name="connsiteY4" fmla="*/ 15221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52400">
                  <a:moveTo>
                    <a:pt x="91821" y="152210"/>
                  </a:moveTo>
                  <a:cubicBezTo>
                    <a:pt x="91916" y="113157"/>
                    <a:pt x="85534" y="86582"/>
                    <a:pt x="59436" y="57531"/>
                  </a:cubicBezTo>
                  <a:cubicBezTo>
                    <a:pt x="43244" y="39529"/>
                    <a:pt x="23051" y="25337"/>
                    <a:pt x="7144" y="7144"/>
                  </a:cubicBezTo>
                  <a:cubicBezTo>
                    <a:pt x="12478" y="36004"/>
                    <a:pt x="17907" y="65342"/>
                    <a:pt x="30575" y="91916"/>
                  </a:cubicBezTo>
                  <a:cubicBezTo>
                    <a:pt x="43244" y="118491"/>
                    <a:pt x="64103" y="142399"/>
                    <a:pt x="91821" y="1522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824334" y="4280147"/>
              <a:ext cx="142875" cy="85725"/>
            </a:xfrm>
            <a:custGeom>
              <a:avLst/>
              <a:gdLst>
                <a:gd name="connsiteX0" fmla="*/ 144995 w 142875"/>
                <a:gd name="connsiteY0" fmla="*/ 77636 h 85725"/>
                <a:gd name="connsiteX1" fmla="*/ 65937 w 142875"/>
                <a:gd name="connsiteY1" fmla="*/ 16295 h 85725"/>
                <a:gd name="connsiteX2" fmla="*/ 14407 w 142875"/>
                <a:gd name="connsiteY2" fmla="*/ 7246 h 85725"/>
                <a:gd name="connsiteX3" fmla="*/ 8978 w 142875"/>
                <a:gd name="connsiteY3" fmla="*/ 17724 h 85725"/>
                <a:gd name="connsiteX4" fmla="*/ 60794 w 142875"/>
                <a:gd name="connsiteY4" fmla="*/ 60872 h 85725"/>
                <a:gd name="connsiteX5" fmla="*/ 144995 w 142875"/>
                <a:gd name="connsiteY5" fmla="*/ 7763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85725">
                  <a:moveTo>
                    <a:pt x="144995" y="77636"/>
                  </a:moveTo>
                  <a:cubicBezTo>
                    <a:pt x="123659" y="44870"/>
                    <a:pt x="103751" y="26201"/>
                    <a:pt x="65937" y="16295"/>
                  </a:cubicBezTo>
                  <a:cubicBezTo>
                    <a:pt x="49078" y="11818"/>
                    <a:pt x="31552" y="10199"/>
                    <a:pt x="14407" y="7246"/>
                  </a:cubicBezTo>
                  <a:cubicBezTo>
                    <a:pt x="8501" y="6198"/>
                    <a:pt x="4691" y="13437"/>
                    <a:pt x="8978" y="17724"/>
                  </a:cubicBezTo>
                  <a:cubicBezTo>
                    <a:pt x="24884" y="33821"/>
                    <a:pt x="41458" y="49156"/>
                    <a:pt x="60794" y="60872"/>
                  </a:cubicBezTo>
                  <a:cubicBezTo>
                    <a:pt x="85844" y="76017"/>
                    <a:pt x="116420" y="84589"/>
                    <a:pt x="144995" y="7763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776659" y="4159853"/>
              <a:ext cx="152400" cy="66675"/>
            </a:xfrm>
            <a:custGeom>
              <a:avLst/>
              <a:gdLst>
                <a:gd name="connsiteX0" fmla="*/ 147045 w 152400"/>
                <a:gd name="connsiteY0" fmla="*/ 53055 h 66675"/>
                <a:gd name="connsiteX1" fmla="*/ 57796 w 152400"/>
                <a:gd name="connsiteY1" fmla="*/ 7906 h 66675"/>
                <a:gd name="connsiteX2" fmla="*/ 28363 w 152400"/>
                <a:gd name="connsiteY2" fmla="*/ 8001 h 66675"/>
                <a:gd name="connsiteX3" fmla="*/ 7789 w 152400"/>
                <a:gd name="connsiteY3" fmla="*/ 13526 h 66675"/>
                <a:gd name="connsiteX4" fmla="*/ 23982 w 152400"/>
                <a:gd name="connsiteY4" fmla="*/ 34290 h 66675"/>
                <a:gd name="connsiteX5" fmla="*/ 61129 w 152400"/>
                <a:gd name="connsiteY5" fmla="*/ 52578 h 66675"/>
                <a:gd name="connsiteX6" fmla="*/ 147045 w 152400"/>
                <a:gd name="connsiteY6" fmla="*/ 530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66675">
                  <a:moveTo>
                    <a:pt x="147045" y="53055"/>
                  </a:moveTo>
                  <a:cubicBezTo>
                    <a:pt x="119803" y="24956"/>
                    <a:pt x="96753" y="10478"/>
                    <a:pt x="57796" y="7906"/>
                  </a:cubicBezTo>
                  <a:cubicBezTo>
                    <a:pt x="48366" y="7335"/>
                    <a:pt x="37698" y="6477"/>
                    <a:pt x="28363" y="8001"/>
                  </a:cubicBezTo>
                  <a:cubicBezTo>
                    <a:pt x="23887" y="8763"/>
                    <a:pt x="10075" y="9906"/>
                    <a:pt x="7789" y="13526"/>
                  </a:cubicBezTo>
                  <a:cubicBezTo>
                    <a:pt x="3789" y="20193"/>
                    <a:pt x="19505" y="31719"/>
                    <a:pt x="23982" y="34290"/>
                  </a:cubicBezTo>
                  <a:cubicBezTo>
                    <a:pt x="35793" y="41434"/>
                    <a:pt x="48175" y="47816"/>
                    <a:pt x="61129" y="52578"/>
                  </a:cubicBezTo>
                  <a:cubicBezTo>
                    <a:pt x="88657" y="62770"/>
                    <a:pt x="120280" y="65342"/>
                    <a:pt x="147045" y="53055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902613" y="3604927"/>
              <a:ext cx="47625" cy="180975"/>
            </a:xfrm>
            <a:custGeom>
              <a:avLst/>
              <a:gdLst>
                <a:gd name="connsiteX0" fmla="*/ 33949 w 47625"/>
                <a:gd name="connsiteY0" fmla="*/ 177546 h 180975"/>
                <a:gd name="connsiteX1" fmla="*/ 38807 w 47625"/>
                <a:gd name="connsiteY1" fmla="*/ 82010 h 180975"/>
                <a:gd name="connsiteX2" fmla="*/ 10804 w 47625"/>
                <a:gd name="connsiteY2" fmla="*/ 7144 h 180975"/>
                <a:gd name="connsiteX3" fmla="*/ 7184 w 47625"/>
                <a:gd name="connsiteY3" fmla="*/ 84296 h 180975"/>
                <a:gd name="connsiteX4" fmla="*/ 33949 w 47625"/>
                <a:gd name="connsiteY4" fmla="*/ 17754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180975">
                  <a:moveTo>
                    <a:pt x="33949" y="177546"/>
                  </a:moveTo>
                  <a:cubicBezTo>
                    <a:pt x="44141" y="147256"/>
                    <a:pt x="47856" y="112585"/>
                    <a:pt x="38807" y="82010"/>
                  </a:cubicBezTo>
                  <a:cubicBezTo>
                    <a:pt x="31187" y="56388"/>
                    <a:pt x="17185" y="33052"/>
                    <a:pt x="10804" y="7144"/>
                  </a:cubicBezTo>
                  <a:cubicBezTo>
                    <a:pt x="8137" y="32766"/>
                    <a:pt x="6898" y="58579"/>
                    <a:pt x="7184" y="84296"/>
                  </a:cubicBezTo>
                  <a:cubicBezTo>
                    <a:pt x="7470" y="117348"/>
                    <a:pt x="11470" y="153162"/>
                    <a:pt x="33949" y="17754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912655" y="3764385"/>
              <a:ext cx="142875" cy="85725"/>
            </a:xfrm>
            <a:custGeom>
              <a:avLst/>
              <a:gdLst>
                <a:gd name="connsiteX0" fmla="*/ 7144 w 142875"/>
                <a:gd name="connsiteY0" fmla="*/ 81810 h 85725"/>
                <a:gd name="connsiteX1" fmla="*/ 86487 w 142875"/>
                <a:gd name="connsiteY1" fmla="*/ 8277 h 85725"/>
                <a:gd name="connsiteX2" fmla="*/ 139446 w 142875"/>
                <a:gd name="connsiteY2" fmla="*/ 10372 h 85725"/>
                <a:gd name="connsiteX3" fmla="*/ 119920 w 142875"/>
                <a:gd name="connsiteY3" fmla="*/ 35995 h 85725"/>
                <a:gd name="connsiteX4" fmla="*/ 7144 w 142875"/>
                <a:gd name="connsiteY4" fmla="*/ 8181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85725">
                  <a:moveTo>
                    <a:pt x="7144" y="81810"/>
                  </a:moveTo>
                  <a:cubicBezTo>
                    <a:pt x="15621" y="44472"/>
                    <a:pt x="48578" y="13897"/>
                    <a:pt x="86487" y="8277"/>
                  </a:cubicBezTo>
                  <a:cubicBezTo>
                    <a:pt x="104013" y="5705"/>
                    <a:pt x="121920" y="7991"/>
                    <a:pt x="139446" y="10372"/>
                  </a:cubicBezTo>
                  <a:cubicBezTo>
                    <a:pt x="134303" y="19802"/>
                    <a:pt x="127730" y="28565"/>
                    <a:pt x="119920" y="35995"/>
                  </a:cubicBezTo>
                  <a:cubicBezTo>
                    <a:pt x="57341" y="95240"/>
                    <a:pt x="15811" y="83429"/>
                    <a:pt x="7144" y="818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889661" y="3928872"/>
              <a:ext cx="104775" cy="95250"/>
            </a:xfrm>
            <a:custGeom>
              <a:avLst/>
              <a:gdLst>
                <a:gd name="connsiteX0" fmla="*/ 7182 w 104775"/>
                <a:gd name="connsiteY0" fmla="*/ 94012 h 95250"/>
                <a:gd name="connsiteX1" fmla="*/ 56522 w 104775"/>
                <a:gd name="connsiteY1" fmla="*/ 16764 h 95250"/>
                <a:gd name="connsiteX2" fmla="*/ 100432 w 104775"/>
                <a:gd name="connsiteY2" fmla="*/ 7144 h 95250"/>
                <a:gd name="connsiteX3" fmla="*/ 89859 w 104775"/>
                <a:gd name="connsiteY3" fmla="*/ 32385 h 95250"/>
                <a:gd name="connsiteX4" fmla="*/ 7182 w 104775"/>
                <a:gd name="connsiteY4" fmla="*/ 9401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95250">
                  <a:moveTo>
                    <a:pt x="7182" y="94012"/>
                  </a:moveTo>
                  <a:cubicBezTo>
                    <a:pt x="6134" y="61532"/>
                    <a:pt x="26613" y="29432"/>
                    <a:pt x="56522" y="16764"/>
                  </a:cubicBezTo>
                  <a:cubicBezTo>
                    <a:pt x="70333" y="10858"/>
                    <a:pt x="85478" y="8954"/>
                    <a:pt x="100432" y="7144"/>
                  </a:cubicBezTo>
                  <a:cubicBezTo>
                    <a:pt x="98241" y="16002"/>
                    <a:pt x="94717" y="24575"/>
                    <a:pt x="89859" y="32385"/>
                  </a:cubicBezTo>
                  <a:cubicBezTo>
                    <a:pt x="51188" y="94298"/>
                    <a:pt x="14612" y="93536"/>
                    <a:pt x="7182" y="94012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941095" y="4193762"/>
              <a:ext cx="66675" cy="123825"/>
            </a:xfrm>
            <a:custGeom>
              <a:avLst/>
              <a:gdLst>
                <a:gd name="connsiteX0" fmla="*/ 15851 w 66675"/>
                <a:gd name="connsiteY0" fmla="*/ 125730 h 123825"/>
                <a:gd name="connsiteX1" fmla="*/ 27090 w 66675"/>
                <a:gd name="connsiteY1" fmla="*/ 34766 h 123825"/>
                <a:gd name="connsiteX2" fmla="*/ 62523 w 66675"/>
                <a:gd name="connsiteY2" fmla="*/ 7144 h 123825"/>
                <a:gd name="connsiteX3" fmla="*/ 63857 w 66675"/>
                <a:gd name="connsiteY3" fmla="*/ 34385 h 123825"/>
                <a:gd name="connsiteX4" fmla="*/ 15851 w 66675"/>
                <a:gd name="connsiteY4" fmla="*/ 12573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5851" y="125730"/>
                  </a:moveTo>
                  <a:cubicBezTo>
                    <a:pt x="897" y="96869"/>
                    <a:pt x="5564" y="59055"/>
                    <a:pt x="27090" y="34766"/>
                  </a:cubicBezTo>
                  <a:cubicBezTo>
                    <a:pt x="36996" y="23527"/>
                    <a:pt x="49855" y="15240"/>
                    <a:pt x="62523" y="7144"/>
                  </a:cubicBezTo>
                  <a:cubicBezTo>
                    <a:pt x="64333" y="16097"/>
                    <a:pt x="64905" y="25337"/>
                    <a:pt x="63857" y="34385"/>
                  </a:cubicBezTo>
                  <a:cubicBezTo>
                    <a:pt x="55761" y="107061"/>
                    <a:pt x="22328" y="122111"/>
                    <a:pt x="15851" y="12573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903286" y="4070795"/>
              <a:ext cx="66675" cy="123825"/>
            </a:xfrm>
            <a:custGeom>
              <a:avLst/>
              <a:gdLst>
                <a:gd name="connsiteX0" fmla="*/ 14036 w 66675"/>
                <a:gd name="connsiteY0" fmla="*/ 123158 h 123825"/>
                <a:gd name="connsiteX1" fmla="*/ 29943 w 66675"/>
                <a:gd name="connsiteY1" fmla="*/ 32861 h 123825"/>
                <a:gd name="connsiteX2" fmla="*/ 66804 w 66675"/>
                <a:gd name="connsiteY2" fmla="*/ 7144 h 123825"/>
                <a:gd name="connsiteX3" fmla="*/ 66709 w 66675"/>
                <a:gd name="connsiteY3" fmla="*/ 34480 h 123825"/>
                <a:gd name="connsiteX4" fmla="*/ 14036 w 66675"/>
                <a:gd name="connsiteY4" fmla="*/ 123158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4036" y="123158"/>
                  </a:moveTo>
                  <a:cubicBezTo>
                    <a:pt x="606" y="93631"/>
                    <a:pt x="7273" y="56102"/>
                    <a:pt x="29943" y="32861"/>
                  </a:cubicBezTo>
                  <a:cubicBezTo>
                    <a:pt x="40420" y="22098"/>
                    <a:pt x="53755" y="14573"/>
                    <a:pt x="66804" y="7144"/>
                  </a:cubicBezTo>
                  <a:cubicBezTo>
                    <a:pt x="68138" y="16192"/>
                    <a:pt x="68233" y="25432"/>
                    <a:pt x="66709" y="34480"/>
                  </a:cubicBezTo>
                  <a:cubicBezTo>
                    <a:pt x="54803" y="106489"/>
                    <a:pt x="20799" y="119825"/>
                    <a:pt x="14036" y="123158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 rot="275271" flipH="1">
            <a:off x="11061950" y="2697583"/>
            <a:ext cx="325851" cy="1076778"/>
            <a:chOff x="776659" y="3485864"/>
            <a:chExt cx="278871" cy="921532"/>
          </a:xfrm>
        </p:grpSpPr>
        <p:sp>
          <p:nvSpPr>
            <p:cNvPr id="70" name="任意多边形: 形状 69"/>
            <p:cNvSpPr/>
            <p:nvPr/>
          </p:nvSpPr>
          <p:spPr>
            <a:xfrm>
              <a:off x="886295" y="3588246"/>
              <a:ext cx="114300" cy="819150"/>
            </a:xfrm>
            <a:custGeom>
              <a:avLst/>
              <a:gdLst>
                <a:gd name="connsiteX0" fmla="*/ 103132 w 114300"/>
                <a:gd name="connsiteY0" fmla="*/ 10870 h 819150"/>
                <a:gd name="connsiteX1" fmla="*/ 17502 w 114300"/>
                <a:gd name="connsiteY1" fmla="*/ 323481 h 819150"/>
                <a:gd name="connsiteX2" fmla="*/ 8072 w 114300"/>
                <a:gd name="connsiteY2" fmla="*/ 484072 h 819150"/>
                <a:gd name="connsiteX3" fmla="*/ 33504 w 114300"/>
                <a:gd name="connsiteY3" fmla="*/ 639520 h 819150"/>
                <a:gd name="connsiteX4" fmla="*/ 92083 w 114300"/>
                <a:gd name="connsiteY4" fmla="*/ 808684 h 819150"/>
                <a:gd name="connsiteX5" fmla="*/ 102370 w 114300"/>
                <a:gd name="connsiteY5" fmla="*/ 805827 h 819150"/>
                <a:gd name="connsiteX6" fmla="*/ 19883 w 114300"/>
                <a:gd name="connsiteY6" fmla="*/ 501789 h 819150"/>
                <a:gd name="connsiteX7" fmla="*/ 58745 w 114300"/>
                <a:gd name="connsiteY7" fmla="*/ 187178 h 819150"/>
                <a:gd name="connsiteX8" fmla="*/ 113419 w 114300"/>
                <a:gd name="connsiteY8" fmla="*/ 13728 h 819150"/>
                <a:gd name="connsiteX9" fmla="*/ 103132 w 114300"/>
                <a:gd name="connsiteY9" fmla="*/ 10870 h 819150"/>
                <a:gd name="connsiteX10" fmla="*/ 103132 w 114300"/>
                <a:gd name="connsiteY10" fmla="*/ 1087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819150">
                  <a:moveTo>
                    <a:pt x="103132" y="10870"/>
                  </a:moveTo>
                  <a:cubicBezTo>
                    <a:pt x="68746" y="113264"/>
                    <a:pt x="34266" y="216420"/>
                    <a:pt x="17502" y="323481"/>
                  </a:cubicBezTo>
                  <a:cubicBezTo>
                    <a:pt x="9120" y="376535"/>
                    <a:pt x="5215" y="430351"/>
                    <a:pt x="8072" y="484072"/>
                  </a:cubicBezTo>
                  <a:cubicBezTo>
                    <a:pt x="10834" y="536650"/>
                    <a:pt x="20074" y="588657"/>
                    <a:pt x="33504" y="639520"/>
                  </a:cubicBezTo>
                  <a:cubicBezTo>
                    <a:pt x="48744" y="697337"/>
                    <a:pt x="69318" y="753535"/>
                    <a:pt x="92083" y="808684"/>
                  </a:cubicBezTo>
                  <a:cubicBezTo>
                    <a:pt x="94654" y="814971"/>
                    <a:pt x="105037" y="812209"/>
                    <a:pt x="102370" y="805827"/>
                  </a:cubicBezTo>
                  <a:cubicBezTo>
                    <a:pt x="62269" y="708672"/>
                    <a:pt x="28360" y="607231"/>
                    <a:pt x="19883" y="501789"/>
                  </a:cubicBezTo>
                  <a:cubicBezTo>
                    <a:pt x="11311" y="395394"/>
                    <a:pt x="30361" y="289381"/>
                    <a:pt x="58745" y="187178"/>
                  </a:cubicBezTo>
                  <a:cubicBezTo>
                    <a:pt x="74938" y="128694"/>
                    <a:pt x="94178" y="71164"/>
                    <a:pt x="113419" y="13728"/>
                  </a:cubicBezTo>
                  <a:cubicBezTo>
                    <a:pt x="115609" y="7156"/>
                    <a:pt x="105322" y="4298"/>
                    <a:pt x="103132" y="10870"/>
                  </a:cubicBezTo>
                  <a:lnTo>
                    <a:pt x="103132" y="10870"/>
                  </a:lnTo>
                  <a:close/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951434" y="3485864"/>
              <a:ext cx="66675" cy="200025"/>
            </a:xfrm>
            <a:custGeom>
              <a:avLst/>
              <a:gdLst>
                <a:gd name="connsiteX0" fmla="*/ 17895 w 66675"/>
                <a:gd name="connsiteY0" fmla="*/ 196691 h 200025"/>
                <a:gd name="connsiteX1" fmla="*/ 67806 w 66675"/>
                <a:gd name="connsiteY1" fmla="*/ 91535 h 200025"/>
                <a:gd name="connsiteX2" fmla="*/ 65234 w 66675"/>
                <a:gd name="connsiteY2" fmla="*/ 7144 h 200025"/>
                <a:gd name="connsiteX3" fmla="*/ 15895 w 66675"/>
                <a:gd name="connsiteY3" fmla="*/ 96774 h 200025"/>
                <a:gd name="connsiteX4" fmla="*/ 17895 w 66675"/>
                <a:gd name="connsiteY4" fmla="*/ 196691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200025">
                  <a:moveTo>
                    <a:pt x="17895" y="196691"/>
                  </a:moveTo>
                  <a:cubicBezTo>
                    <a:pt x="49709" y="164211"/>
                    <a:pt x="65996" y="136970"/>
                    <a:pt x="67806" y="91535"/>
                  </a:cubicBezTo>
                  <a:cubicBezTo>
                    <a:pt x="68949" y="63341"/>
                    <a:pt x="63615" y="35242"/>
                    <a:pt x="65234" y="7144"/>
                  </a:cubicBezTo>
                  <a:cubicBezTo>
                    <a:pt x="46184" y="35528"/>
                    <a:pt x="26944" y="64389"/>
                    <a:pt x="15895" y="96774"/>
                  </a:cubicBezTo>
                  <a:cubicBezTo>
                    <a:pt x="4941" y="129159"/>
                    <a:pt x="2846" y="166021"/>
                    <a:pt x="17895" y="196691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813024" y="3736181"/>
              <a:ext cx="95250" cy="180975"/>
            </a:xfrm>
            <a:custGeom>
              <a:avLst/>
              <a:gdLst>
                <a:gd name="connsiteX0" fmla="*/ 96298 w 95250"/>
                <a:gd name="connsiteY0" fmla="*/ 181070 h 180975"/>
                <a:gd name="connsiteX1" fmla="*/ 64675 w 95250"/>
                <a:gd name="connsiteY1" fmla="*/ 69056 h 180975"/>
                <a:gd name="connsiteX2" fmla="*/ 7144 w 95250"/>
                <a:gd name="connsiteY2" fmla="*/ 7144 h 180975"/>
                <a:gd name="connsiteX3" fmla="*/ 28956 w 95250"/>
                <a:gd name="connsiteY3" fmla="*/ 107061 h 180975"/>
                <a:gd name="connsiteX4" fmla="*/ 96298 w 95250"/>
                <a:gd name="connsiteY4" fmla="*/ 18107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80975">
                  <a:moveTo>
                    <a:pt x="96298" y="181070"/>
                  </a:moveTo>
                  <a:cubicBezTo>
                    <a:pt x="98965" y="135636"/>
                    <a:pt x="93250" y="104489"/>
                    <a:pt x="64675" y="69056"/>
                  </a:cubicBezTo>
                  <a:cubicBezTo>
                    <a:pt x="47053" y="47149"/>
                    <a:pt x="24479" y="29337"/>
                    <a:pt x="7144" y="7144"/>
                  </a:cubicBezTo>
                  <a:cubicBezTo>
                    <a:pt x="11525" y="41053"/>
                    <a:pt x="16002" y="75438"/>
                    <a:pt x="28956" y="107061"/>
                  </a:cubicBezTo>
                  <a:cubicBezTo>
                    <a:pt x="42005" y="138779"/>
                    <a:pt x="64770" y="167926"/>
                    <a:pt x="96298" y="18107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810356" y="3962495"/>
              <a:ext cx="95250" cy="152400"/>
            </a:xfrm>
            <a:custGeom>
              <a:avLst/>
              <a:gdLst>
                <a:gd name="connsiteX0" fmla="*/ 91821 w 95250"/>
                <a:gd name="connsiteY0" fmla="*/ 152210 h 152400"/>
                <a:gd name="connsiteX1" fmla="*/ 59436 w 95250"/>
                <a:gd name="connsiteY1" fmla="*/ 57531 h 152400"/>
                <a:gd name="connsiteX2" fmla="*/ 7144 w 95250"/>
                <a:gd name="connsiteY2" fmla="*/ 7144 h 152400"/>
                <a:gd name="connsiteX3" fmla="*/ 30575 w 95250"/>
                <a:gd name="connsiteY3" fmla="*/ 91916 h 152400"/>
                <a:gd name="connsiteX4" fmla="*/ 91821 w 95250"/>
                <a:gd name="connsiteY4" fmla="*/ 15221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152400">
                  <a:moveTo>
                    <a:pt x="91821" y="152210"/>
                  </a:moveTo>
                  <a:cubicBezTo>
                    <a:pt x="91916" y="113157"/>
                    <a:pt x="85534" y="86582"/>
                    <a:pt x="59436" y="57531"/>
                  </a:cubicBezTo>
                  <a:cubicBezTo>
                    <a:pt x="43244" y="39529"/>
                    <a:pt x="23051" y="25337"/>
                    <a:pt x="7144" y="7144"/>
                  </a:cubicBezTo>
                  <a:cubicBezTo>
                    <a:pt x="12478" y="36004"/>
                    <a:pt x="17907" y="65342"/>
                    <a:pt x="30575" y="91916"/>
                  </a:cubicBezTo>
                  <a:cubicBezTo>
                    <a:pt x="43244" y="118491"/>
                    <a:pt x="64103" y="142399"/>
                    <a:pt x="91821" y="1522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824334" y="4280147"/>
              <a:ext cx="142875" cy="85725"/>
            </a:xfrm>
            <a:custGeom>
              <a:avLst/>
              <a:gdLst>
                <a:gd name="connsiteX0" fmla="*/ 144995 w 142875"/>
                <a:gd name="connsiteY0" fmla="*/ 77636 h 85725"/>
                <a:gd name="connsiteX1" fmla="*/ 65937 w 142875"/>
                <a:gd name="connsiteY1" fmla="*/ 16295 h 85725"/>
                <a:gd name="connsiteX2" fmla="*/ 14407 w 142875"/>
                <a:gd name="connsiteY2" fmla="*/ 7246 h 85725"/>
                <a:gd name="connsiteX3" fmla="*/ 8978 w 142875"/>
                <a:gd name="connsiteY3" fmla="*/ 17724 h 85725"/>
                <a:gd name="connsiteX4" fmla="*/ 60794 w 142875"/>
                <a:gd name="connsiteY4" fmla="*/ 60872 h 85725"/>
                <a:gd name="connsiteX5" fmla="*/ 144995 w 142875"/>
                <a:gd name="connsiteY5" fmla="*/ 7763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85725">
                  <a:moveTo>
                    <a:pt x="144995" y="77636"/>
                  </a:moveTo>
                  <a:cubicBezTo>
                    <a:pt x="123659" y="44870"/>
                    <a:pt x="103751" y="26201"/>
                    <a:pt x="65937" y="16295"/>
                  </a:cubicBezTo>
                  <a:cubicBezTo>
                    <a:pt x="49078" y="11818"/>
                    <a:pt x="31552" y="10199"/>
                    <a:pt x="14407" y="7246"/>
                  </a:cubicBezTo>
                  <a:cubicBezTo>
                    <a:pt x="8501" y="6198"/>
                    <a:pt x="4691" y="13437"/>
                    <a:pt x="8978" y="17724"/>
                  </a:cubicBezTo>
                  <a:cubicBezTo>
                    <a:pt x="24884" y="33821"/>
                    <a:pt x="41458" y="49156"/>
                    <a:pt x="60794" y="60872"/>
                  </a:cubicBezTo>
                  <a:cubicBezTo>
                    <a:pt x="85844" y="76017"/>
                    <a:pt x="116420" y="84589"/>
                    <a:pt x="144995" y="7763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776659" y="4159853"/>
              <a:ext cx="152400" cy="66675"/>
            </a:xfrm>
            <a:custGeom>
              <a:avLst/>
              <a:gdLst>
                <a:gd name="connsiteX0" fmla="*/ 147045 w 152400"/>
                <a:gd name="connsiteY0" fmla="*/ 53055 h 66675"/>
                <a:gd name="connsiteX1" fmla="*/ 57796 w 152400"/>
                <a:gd name="connsiteY1" fmla="*/ 7906 h 66675"/>
                <a:gd name="connsiteX2" fmla="*/ 28363 w 152400"/>
                <a:gd name="connsiteY2" fmla="*/ 8001 h 66675"/>
                <a:gd name="connsiteX3" fmla="*/ 7789 w 152400"/>
                <a:gd name="connsiteY3" fmla="*/ 13526 h 66675"/>
                <a:gd name="connsiteX4" fmla="*/ 23982 w 152400"/>
                <a:gd name="connsiteY4" fmla="*/ 34290 h 66675"/>
                <a:gd name="connsiteX5" fmla="*/ 61129 w 152400"/>
                <a:gd name="connsiteY5" fmla="*/ 52578 h 66675"/>
                <a:gd name="connsiteX6" fmla="*/ 147045 w 152400"/>
                <a:gd name="connsiteY6" fmla="*/ 530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66675">
                  <a:moveTo>
                    <a:pt x="147045" y="53055"/>
                  </a:moveTo>
                  <a:cubicBezTo>
                    <a:pt x="119803" y="24956"/>
                    <a:pt x="96753" y="10478"/>
                    <a:pt x="57796" y="7906"/>
                  </a:cubicBezTo>
                  <a:cubicBezTo>
                    <a:pt x="48366" y="7335"/>
                    <a:pt x="37698" y="6477"/>
                    <a:pt x="28363" y="8001"/>
                  </a:cubicBezTo>
                  <a:cubicBezTo>
                    <a:pt x="23887" y="8763"/>
                    <a:pt x="10075" y="9906"/>
                    <a:pt x="7789" y="13526"/>
                  </a:cubicBezTo>
                  <a:cubicBezTo>
                    <a:pt x="3789" y="20193"/>
                    <a:pt x="19505" y="31719"/>
                    <a:pt x="23982" y="34290"/>
                  </a:cubicBezTo>
                  <a:cubicBezTo>
                    <a:pt x="35793" y="41434"/>
                    <a:pt x="48175" y="47816"/>
                    <a:pt x="61129" y="52578"/>
                  </a:cubicBezTo>
                  <a:cubicBezTo>
                    <a:pt x="88657" y="62770"/>
                    <a:pt x="120280" y="65342"/>
                    <a:pt x="147045" y="53055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902613" y="3604927"/>
              <a:ext cx="47625" cy="180975"/>
            </a:xfrm>
            <a:custGeom>
              <a:avLst/>
              <a:gdLst>
                <a:gd name="connsiteX0" fmla="*/ 33949 w 47625"/>
                <a:gd name="connsiteY0" fmla="*/ 177546 h 180975"/>
                <a:gd name="connsiteX1" fmla="*/ 38807 w 47625"/>
                <a:gd name="connsiteY1" fmla="*/ 82010 h 180975"/>
                <a:gd name="connsiteX2" fmla="*/ 10804 w 47625"/>
                <a:gd name="connsiteY2" fmla="*/ 7144 h 180975"/>
                <a:gd name="connsiteX3" fmla="*/ 7184 w 47625"/>
                <a:gd name="connsiteY3" fmla="*/ 84296 h 180975"/>
                <a:gd name="connsiteX4" fmla="*/ 33949 w 47625"/>
                <a:gd name="connsiteY4" fmla="*/ 17754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180975">
                  <a:moveTo>
                    <a:pt x="33949" y="177546"/>
                  </a:moveTo>
                  <a:cubicBezTo>
                    <a:pt x="44141" y="147256"/>
                    <a:pt x="47856" y="112585"/>
                    <a:pt x="38807" y="82010"/>
                  </a:cubicBezTo>
                  <a:cubicBezTo>
                    <a:pt x="31187" y="56388"/>
                    <a:pt x="17185" y="33052"/>
                    <a:pt x="10804" y="7144"/>
                  </a:cubicBezTo>
                  <a:cubicBezTo>
                    <a:pt x="8137" y="32766"/>
                    <a:pt x="6898" y="58579"/>
                    <a:pt x="7184" y="84296"/>
                  </a:cubicBezTo>
                  <a:cubicBezTo>
                    <a:pt x="7470" y="117348"/>
                    <a:pt x="11470" y="153162"/>
                    <a:pt x="33949" y="177546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912655" y="3764385"/>
              <a:ext cx="142875" cy="85725"/>
            </a:xfrm>
            <a:custGeom>
              <a:avLst/>
              <a:gdLst>
                <a:gd name="connsiteX0" fmla="*/ 7144 w 142875"/>
                <a:gd name="connsiteY0" fmla="*/ 81810 h 85725"/>
                <a:gd name="connsiteX1" fmla="*/ 86487 w 142875"/>
                <a:gd name="connsiteY1" fmla="*/ 8277 h 85725"/>
                <a:gd name="connsiteX2" fmla="*/ 139446 w 142875"/>
                <a:gd name="connsiteY2" fmla="*/ 10372 h 85725"/>
                <a:gd name="connsiteX3" fmla="*/ 119920 w 142875"/>
                <a:gd name="connsiteY3" fmla="*/ 35995 h 85725"/>
                <a:gd name="connsiteX4" fmla="*/ 7144 w 142875"/>
                <a:gd name="connsiteY4" fmla="*/ 8181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85725">
                  <a:moveTo>
                    <a:pt x="7144" y="81810"/>
                  </a:moveTo>
                  <a:cubicBezTo>
                    <a:pt x="15621" y="44472"/>
                    <a:pt x="48578" y="13897"/>
                    <a:pt x="86487" y="8277"/>
                  </a:cubicBezTo>
                  <a:cubicBezTo>
                    <a:pt x="104013" y="5705"/>
                    <a:pt x="121920" y="7991"/>
                    <a:pt x="139446" y="10372"/>
                  </a:cubicBezTo>
                  <a:cubicBezTo>
                    <a:pt x="134303" y="19802"/>
                    <a:pt x="127730" y="28565"/>
                    <a:pt x="119920" y="35995"/>
                  </a:cubicBezTo>
                  <a:cubicBezTo>
                    <a:pt x="57341" y="95240"/>
                    <a:pt x="15811" y="83429"/>
                    <a:pt x="7144" y="8181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889661" y="3928872"/>
              <a:ext cx="104775" cy="95250"/>
            </a:xfrm>
            <a:custGeom>
              <a:avLst/>
              <a:gdLst>
                <a:gd name="connsiteX0" fmla="*/ 7182 w 104775"/>
                <a:gd name="connsiteY0" fmla="*/ 94012 h 95250"/>
                <a:gd name="connsiteX1" fmla="*/ 56522 w 104775"/>
                <a:gd name="connsiteY1" fmla="*/ 16764 h 95250"/>
                <a:gd name="connsiteX2" fmla="*/ 100432 w 104775"/>
                <a:gd name="connsiteY2" fmla="*/ 7144 h 95250"/>
                <a:gd name="connsiteX3" fmla="*/ 89859 w 104775"/>
                <a:gd name="connsiteY3" fmla="*/ 32385 h 95250"/>
                <a:gd name="connsiteX4" fmla="*/ 7182 w 104775"/>
                <a:gd name="connsiteY4" fmla="*/ 9401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95250">
                  <a:moveTo>
                    <a:pt x="7182" y="94012"/>
                  </a:moveTo>
                  <a:cubicBezTo>
                    <a:pt x="6134" y="61532"/>
                    <a:pt x="26613" y="29432"/>
                    <a:pt x="56522" y="16764"/>
                  </a:cubicBezTo>
                  <a:cubicBezTo>
                    <a:pt x="70333" y="10858"/>
                    <a:pt x="85478" y="8954"/>
                    <a:pt x="100432" y="7144"/>
                  </a:cubicBezTo>
                  <a:cubicBezTo>
                    <a:pt x="98241" y="16002"/>
                    <a:pt x="94717" y="24575"/>
                    <a:pt x="89859" y="32385"/>
                  </a:cubicBezTo>
                  <a:cubicBezTo>
                    <a:pt x="51188" y="94298"/>
                    <a:pt x="14612" y="93536"/>
                    <a:pt x="7182" y="94012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941095" y="4193762"/>
              <a:ext cx="66675" cy="123825"/>
            </a:xfrm>
            <a:custGeom>
              <a:avLst/>
              <a:gdLst>
                <a:gd name="connsiteX0" fmla="*/ 15851 w 66675"/>
                <a:gd name="connsiteY0" fmla="*/ 125730 h 123825"/>
                <a:gd name="connsiteX1" fmla="*/ 27090 w 66675"/>
                <a:gd name="connsiteY1" fmla="*/ 34766 h 123825"/>
                <a:gd name="connsiteX2" fmla="*/ 62523 w 66675"/>
                <a:gd name="connsiteY2" fmla="*/ 7144 h 123825"/>
                <a:gd name="connsiteX3" fmla="*/ 63857 w 66675"/>
                <a:gd name="connsiteY3" fmla="*/ 34385 h 123825"/>
                <a:gd name="connsiteX4" fmla="*/ 15851 w 66675"/>
                <a:gd name="connsiteY4" fmla="*/ 12573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5851" y="125730"/>
                  </a:moveTo>
                  <a:cubicBezTo>
                    <a:pt x="897" y="96869"/>
                    <a:pt x="5564" y="59055"/>
                    <a:pt x="27090" y="34766"/>
                  </a:cubicBezTo>
                  <a:cubicBezTo>
                    <a:pt x="36996" y="23527"/>
                    <a:pt x="49855" y="15240"/>
                    <a:pt x="62523" y="7144"/>
                  </a:cubicBezTo>
                  <a:cubicBezTo>
                    <a:pt x="64333" y="16097"/>
                    <a:pt x="64905" y="25337"/>
                    <a:pt x="63857" y="34385"/>
                  </a:cubicBezTo>
                  <a:cubicBezTo>
                    <a:pt x="55761" y="107061"/>
                    <a:pt x="22328" y="122111"/>
                    <a:pt x="15851" y="125730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903286" y="4070795"/>
              <a:ext cx="66675" cy="123825"/>
            </a:xfrm>
            <a:custGeom>
              <a:avLst/>
              <a:gdLst>
                <a:gd name="connsiteX0" fmla="*/ 14036 w 66675"/>
                <a:gd name="connsiteY0" fmla="*/ 123158 h 123825"/>
                <a:gd name="connsiteX1" fmla="*/ 29943 w 66675"/>
                <a:gd name="connsiteY1" fmla="*/ 32861 h 123825"/>
                <a:gd name="connsiteX2" fmla="*/ 66804 w 66675"/>
                <a:gd name="connsiteY2" fmla="*/ 7144 h 123825"/>
                <a:gd name="connsiteX3" fmla="*/ 66709 w 66675"/>
                <a:gd name="connsiteY3" fmla="*/ 34480 h 123825"/>
                <a:gd name="connsiteX4" fmla="*/ 14036 w 66675"/>
                <a:gd name="connsiteY4" fmla="*/ 123158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3825">
                  <a:moveTo>
                    <a:pt x="14036" y="123158"/>
                  </a:moveTo>
                  <a:cubicBezTo>
                    <a:pt x="606" y="93631"/>
                    <a:pt x="7273" y="56102"/>
                    <a:pt x="29943" y="32861"/>
                  </a:cubicBezTo>
                  <a:cubicBezTo>
                    <a:pt x="40420" y="22098"/>
                    <a:pt x="53755" y="14573"/>
                    <a:pt x="66804" y="7144"/>
                  </a:cubicBezTo>
                  <a:cubicBezTo>
                    <a:pt x="68138" y="16192"/>
                    <a:pt x="68233" y="25432"/>
                    <a:pt x="66709" y="34480"/>
                  </a:cubicBezTo>
                  <a:cubicBezTo>
                    <a:pt x="54803" y="106489"/>
                    <a:pt x="20799" y="119825"/>
                    <a:pt x="14036" y="123158"/>
                  </a:cubicBezTo>
                </a:path>
              </a:pathLst>
            </a:custGeom>
            <a:solidFill>
              <a:srgbClr val="FFD4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" name="图片 2" descr="听歌识曲图标"/>
          <p:cNvPicPr>
            <a:picLocks noChangeAspect="1"/>
          </p:cNvPicPr>
          <p:nvPr/>
        </p:nvPicPr>
        <p:blipFill>
          <a:blip r:embed="rId1">
            <a:clrChange>
              <a:clrFrom>
                <a:srgbClr val="EBF1ED">
                  <a:alpha val="100000"/>
                </a:srgbClr>
              </a:clrFrom>
              <a:clrTo>
                <a:srgbClr val="EBF1E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925" y="2363470"/>
            <a:ext cx="1119505" cy="1119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875" y="0"/>
            <a:ext cx="5469890" cy="6858000"/>
          </a:xfrm>
          <a:prstGeom prst="rect">
            <a:avLst/>
          </a:prstGeom>
        </p:spPr>
      </p:pic>
      <p:pic>
        <p:nvPicPr>
          <p:cNvPr id="9" name="图片 8" descr="3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244*5071*711*711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commondata" val="eyJjb3VudCI6MTMsImhkaWQiOiJjYjg5ZjQ4YzUwZjFkMDQwYmZjNmZlMWQ4NjExNmRhZSIsInVzZXJDb3VudCI6MX0="/>
  <p:tag name="KSO_WPP_MARK_KEY" val="58568eb2-e0d4-46d3-9cea-9b9211569235"/>
  <p:tag name="COMMONDATA" val="eyJjb3VudCI6MTIsImhkaWQiOiI4NTY2MDEzYTljMWQ2NGZkZWJkNWU1NDA5YmQ4NGRhNiIsInVzZXJDb3VudCI6NX0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wcquzz">
      <a:majorFont>
        <a:latin typeface="Segoe Print"/>
        <a:ea typeface="站酷快乐体2016修订版"/>
        <a:cs typeface=""/>
      </a:majorFont>
      <a:minorFont>
        <a:latin typeface="Segoe Print"/>
        <a:ea typeface="站酷快乐体2016修订版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</Words>
  <Application>WPS 演示</Application>
  <PresentationFormat>宽屏</PresentationFormat>
  <Paragraphs>42</Paragraphs>
  <Slides>14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Arial</vt:lpstr>
      <vt:lpstr>宋体</vt:lpstr>
      <vt:lpstr>Wingdings</vt:lpstr>
      <vt:lpstr>汉仪超粗宋简</vt:lpstr>
      <vt:lpstr>汉仪颜楷简</vt:lpstr>
      <vt:lpstr>微软雅黑</vt:lpstr>
      <vt:lpstr>Calibri</vt:lpstr>
      <vt:lpstr>Segoe Print</vt:lpstr>
      <vt:lpstr>Arial Unicode MS</vt:lpstr>
      <vt:lpstr>站酷快乐体2016修订版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58263148@qq.com</dc:creator>
  <cp:lastModifiedBy>澪零</cp:lastModifiedBy>
  <cp:revision>245</cp:revision>
  <dcterms:created xsi:type="dcterms:W3CDTF">2020-10-26T06:48:00Z</dcterms:created>
  <dcterms:modified xsi:type="dcterms:W3CDTF">2023-12-02T10:55:44Z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KSOTemplateUUID">
    <vt:lpwstr>v1.0_mb_5s3yNNq5pjCQgtgWhU6aOA==</vt:lpwstr>
  </property>
  <property fmtid="{D5CDD505-2E9C-101B-9397-08002B2CF9AE}" pid="4" name="ICV">
    <vt:lpwstr>8A2E70EF979D45368320BE43840F11CB_11</vt:lpwstr>
  </property>
</Properties>
</file>