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34564955" cy="25923875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5" userDrawn="1">
          <p15:clr>
            <a:srgbClr val="A4A3A4"/>
          </p15:clr>
        </p15:guide>
        <p15:guide id="2" pos="10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6" d="100"/>
          <a:sy n="16" d="100"/>
        </p:scale>
        <p:origin x="-228" y="-276"/>
      </p:cViewPr>
      <p:guideLst>
        <p:guide orient="horz" pos="8165"/>
        <p:guide pos="10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20619" y="4242636"/>
            <a:ext cx="25923716" cy="9025349"/>
          </a:xfrm>
        </p:spPr>
        <p:txBody>
          <a:bodyPr anchor="b"/>
          <a:lstStyle>
            <a:lvl1pPr algn="ctr">
              <a:defRPr sz="170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619" y="13616037"/>
            <a:ext cx="25923716" cy="6258934"/>
          </a:xfrm>
        </p:spPr>
        <p:txBody>
          <a:bodyPr/>
          <a:lstStyle>
            <a:lvl1pPr marL="0" indent="0" algn="ctr">
              <a:buNone/>
              <a:defRPr sz="6805"/>
            </a:lvl1pPr>
            <a:lvl2pPr marL="1296035" indent="0" algn="ctr">
              <a:buNone/>
              <a:defRPr sz="5670"/>
            </a:lvl2pPr>
            <a:lvl3pPr marL="2592070" indent="0" algn="ctr">
              <a:buNone/>
              <a:defRPr sz="5105"/>
            </a:lvl3pPr>
            <a:lvl4pPr marL="3888740" indent="0" algn="ctr">
              <a:buNone/>
              <a:defRPr sz="4535"/>
            </a:lvl4pPr>
            <a:lvl5pPr marL="5184775" indent="0" algn="ctr">
              <a:buNone/>
              <a:defRPr sz="4535"/>
            </a:lvl5pPr>
            <a:lvl6pPr marL="6480810" indent="0" algn="ctr">
              <a:buNone/>
              <a:defRPr sz="4535"/>
            </a:lvl6pPr>
            <a:lvl7pPr marL="7776845" indent="0" algn="ctr">
              <a:buNone/>
              <a:defRPr sz="4535"/>
            </a:lvl7pPr>
            <a:lvl8pPr marL="9073515" indent="0" algn="ctr">
              <a:buNone/>
              <a:defRPr sz="4535"/>
            </a:lvl8pPr>
            <a:lvl9pPr marL="10369550" indent="0" algn="ctr">
              <a:buNone/>
              <a:defRPr sz="453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5059085" y="1038225"/>
            <a:ext cx="7776766" cy="221186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28788" y="1038225"/>
            <a:ext cx="22879470" cy="221186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338" y="6462968"/>
            <a:ext cx="29812274" cy="10783610"/>
          </a:xfrm>
        </p:spPr>
        <p:txBody>
          <a:bodyPr anchor="b"/>
          <a:lstStyle>
            <a:lvl1pPr>
              <a:defRPr sz="170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58338" y="17348595"/>
            <a:ext cx="29812274" cy="5670846"/>
          </a:xfrm>
        </p:spPr>
        <p:txBody>
          <a:bodyPr/>
          <a:lstStyle>
            <a:lvl1pPr marL="0" indent="0">
              <a:buNone/>
              <a:defRPr sz="6805">
                <a:solidFill>
                  <a:schemeClr val="tx1">
                    <a:tint val="75000"/>
                  </a:schemeClr>
                </a:solidFill>
              </a:defRPr>
            </a:lvl1pPr>
            <a:lvl2pPr marL="129603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592070" indent="0">
              <a:buNone/>
              <a:defRPr sz="5105">
                <a:solidFill>
                  <a:schemeClr val="tx1">
                    <a:tint val="75000"/>
                  </a:schemeClr>
                </a:solidFill>
              </a:defRPr>
            </a:lvl3pPr>
            <a:lvl4pPr marL="388874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4pPr>
            <a:lvl5pPr marL="5184775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5pPr>
            <a:lvl6pPr marL="648081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6pPr>
            <a:lvl7pPr marL="7776845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7pPr>
            <a:lvl8pPr marL="9073515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8pPr>
            <a:lvl9pPr marL="1036955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28788" y="6048375"/>
            <a:ext cx="15242460" cy="17108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593390" y="6048375"/>
            <a:ext cx="15242460" cy="17108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0843" y="1380206"/>
            <a:ext cx="29812274" cy="50107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64566" y="6722660"/>
            <a:ext cx="13816836" cy="3114464"/>
          </a:xfrm>
        </p:spPr>
        <p:txBody>
          <a:bodyPr anchor="ctr" anchorCtr="0"/>
          <a:lstStyle>
            <a:lvl1pPr marL="0" indent="0">
              <a:buNone/>
              <a:defRPr sz="7940"/>
            </a:lvl1pPr>
            <a:lvl2pPr marL="1296035" indent="0">
              <a:buNone/>
              <a:defRPr sz="6805"/>
            </a:lvl2pPr>
            <a:lvl3pPr marL="2592070" indent="0">
              <a:buNone/>
              <a:defRPr sz="5670"/>
            </a:lvl3pPr>
            <a:lvl4pPr marL="3888740" indent="0">
              <a:buNone/>
              <a:defRPr sz="5105"/>
            </a:lvl4pPr>
            <a:lvl5pPr marL="5184775" indent="0">
              <a:buNone/>
              <a:defRPr sz="5105"/>
            </a:lvl5pPr>
            <a:lvl6pPr marL="6480810" indent="0">
              <a:buNone/>
              <a:defRPr sz="5105"/>
            </a:lvl6pPr>
            <a:lvl7pPr marL="7776845" indent="0">
              <a:buNone/>
              <a:defRPr sz="5105"/>
            </a:lvl7pPr>
            <a:lvl8pPr marL="9073515" indent="0">
              <a:buNone/>
              <a:defRPr sz="5105"/>
            </a:lvl8pPr>
            <a:lvl9pPr marL="10369550" indent="0">
              <a:buNone/>
              <a:defRPr sz="51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566" y="10075379"/>
            <a:ext cx="13816836" cy="13322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7738745" y="6722660"/>
            <a:ext cx="13884883" cy="3114464"/>
          </a:xfrm>
        </p:spPr>
        <p:txBody>
          <a:bodyPr anchor="ctr" anchorCtr="0"/>
          <a:lstStyle>
            <a:lvl1pPr marL="0" indent="0">
              <a:buNone/>
              <a:defRPr sz="7940"/>
            </a:lvl1pPr>
            <a:lvl2pPr marL="1296035" indent="0">
              <a:buNone/>
              <a:defRPr sz="6805"/>
            </a:lvl2pPr>
            <a:lvl3pPr marL="2592070" indent="0">
              <a:buNone/>
              <a:defRPr sz="5670"/>
            </a:lvl3pPr>
            <a:lvl4pPr marL="3888740" indent="0">
              <a:buNone/>
              <a:defRPr sz="5105"/>
            </a:lvl4pPr>
            <a:lvl5pPr marL="5184775" indent="0">
              <a:buNone/>
              <a:defRPr sz="5105"/>
            </a:lvl5pPr>
            <a:lvl6pPr marL="6480810" indent="0">
              <a:buNone/>
              <a:defRPr sz="5105"/>
            </a:lvl6pPr>
            <a:lvl7pPr marL="7776845" indent="0">
              <a:buNone/>
              <a:defRPr sz="5105"/>
            </a:lvl7pPr>
            <a:lvl8pPr marL="9073515" indent="0">
              <a:buNone/>
              <a:defRPr sz="5105"/>
            </a:lvl8pPr>
            <a:lvl9pPr marL="10369550" indent="0">
              <a:buNone/>
              <a:defRPr sz="51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7738745" y="10075379"/>
            <a:ext cx="13884883" cy="13322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0843" y="1728258"/>
            <a:ext cx="11148097" cy="6048904"/>
          </a:xfrm>
        </p:spPr>
        <p:txBody>
          <a:bodyPr anchor="b"/>
          <a:lstStyle>
            <a:lvl1pPr>
              <a:defRPr sz="90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94608" y="3732558"/>
            <a:ext cx="17498508" cy="18422754"/>
          </a:xfrm>
        </p:spPr>
        <p:txBody>
          <a:bodyPr/>
          <a:lstStyle>
            <a:lvl1pPr>
              <a:defRPr sz="9070"/>
            </a:lvl1pPr>
            <a:lvl2pPr>
              <a:defRPr sz="7940"/>
            </a:lvl2pPr>
            <a:lvl3pPr>
              <a:defRPr sz="6805"/>
            </a:lvl3pPr>
            <a:lvl4pPr>
              <a:defRPr sz="5670"/>
            </a:lvl4pPr>
            <a:lvl5pPr>
              <a:defRPr sz="5670"/>
            </a:lvl5pPr>
            <a:lvl6pPr>
              <a:defRPr sz="5670"/>
            </a:lvl6pPr>
            <a:lvl7pPr>
              <a:defRPr sz="5670"/>
            </a:lvl7pPr>
            <a:lvl8pPr>
              <a:defRPr sz="5670"/>
            </a:lvl8pPr>
            <a:lvl9pPr>
              <a:defRPr sz="5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0843" y="7777163"/>
            <a:ext cx="11148097" cy="14408156"/>
          </a:xfrm>
        </p:spPr>
        <p:txBody>
          <a:bodyPr/>
          <a:lstStyle>
            <a:lvl1pPr marL="0" indent="0">
              <a:buNone/>
              <a:defRPr sz="4535"/>
            </a:lvl1pPr>
            <a:lvl2pPr marL="1296035" indent="0">
              <a:buNone/>
              <a:defRPr sz="3970"/>
            </a:lvl2pPr>
            <a:lvl3pPr marL="2592070" indent="0">
              <a:buNone/>
              <a:defRPr sz="3400"/>
            </a:lvl3pPr>
            <a:lvl4pPr marL="3888740" indent="0">
              <a:buNone/>
              <a:defRPr sz="2835"/>
            </a:lvl4pPr>
            <a:lvl5pPr marL="5184775" indent="0">
              <a:buNone/>
              <a:defRPr sz="2835"/>
            </a:lvl5pPr>
            <a:lvl6pPr marL="6480810" indent="0">
              <a:buNone/>
              <a:defRPr sz="2835"/>
            </a:lvl6pPr>
            <a:lvl7pPr marL="7776845" indent="0">
              <a:buNone/>
              <a:defRPr sz="2835"/>
            </a:lvl7pPr>
            <a:lvl8pPr marL="9073515" indent="0">
              <a:buNone/>
              <a:defRPr sz="2835"/>
            </a:lvl8pPr>
            <a:lvl9pPr marL="10369550" indent="0">
              <a:buNone/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0843" y="1728258"/>
            <a:ext cx="11808981" cy="6048904"/>
          </a:xfrm>
        </p:spPr>
        <p:txBody>
          <a:bodyPr anchor="b"/>
          <a:lstStyle>
            <a:lvl1pPr>
              <a:defRPr sz="90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694608" y="1728262"/>
            <a:ext cx="17498508" cy="20427053"/>
          </a:xfrm>
        </p:spPr>
        <p:txBody>
          <a:bodyPr/>
          <a:lstStyle>
            <a:lvl1pPr marL="0" indent="0">
              <a:buNone/>
              <a:defRPr sz="9070"/>
            </a:lvl1pPr>
            <a:lvl2pPr marL="1296035" indent="0">
              <a:buNone/>
              <a:defRPr sz="7940"/>
            </a:lvl2pPr>
            <a:lvl3pPr marL="2592070" indent="0">
              <a:buNone/>
              <a:defRPr sz="6805"/>
            </a:lvl3pPr>
            <a:lvl4pPr marL="3888740" indent="0">
              <a:buNone/>
              <a:defRPr sz="5670"/>
            </a:lvl4pPr>
            <a:lvl5pPr marL="5184775" indent="0">
              <a:buNone/>
              <a:defRPr sz="5670"/>
            </a:lvl5pPr>
            <a:lvl6pPr marL="6480810" indent="0">
              <a:buNone/>
              <a:defRPr sz="5670"/>
            </a:lvl6pPr>
            <a:lvl7pPr marL="7776845" indent="0">
              <a:buNone/>
              <a:defRPr sz="5670"/>
            </a:lvl7pPr>
            <a:lvl8pPr marL="9073515" indent="0">
              <a:buNone/>
              <a:defRPr sz="5670"/>
            </a:lvl8pPr>
            <a:lvl9pPr marL="10369550" indent="0">
              <a:buNone/>
              <a:defRPr sz="5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0843" y="7777163"/>
            <a:ext cx="11808981" cy="14408156"/>
          </a:xfrm>
        </p:spPr>
        <p:txBody>
          <a:bodyPr/>
          <a:lstStyle>
            <a:lvl1pPr marL="0" indent="0">
              <a:buNone/>
              <a:defRPr sz="5670"/>
            </a:lvl1pPr>
            <a:lvl2pPr marL="1296035" indent="0">
              <a:buNone/>
              <a:defRPr sz="5105"/>
            </a:lvl2pPr>
            <a:lvl3pPr marL="2592070" indent="0">
              <a:buNone/>
              <a:defRPr sz="4535"/>
            </a:lvl3pPr>
            <a:lvl4pPr marL="3888740" indent="0">
              <a:buNone/>
              <a:defRPr sz="3970"/>
            </a:lvl4pPr>
            <a:lvl5pPr marL="5184775" indent="0">
              <a:buNone/>
              <a:defRPr sz="3970"/>
            </a:lvl5pPr>
            <a:lvl6pPr marL="6480810" indent="0">
              <a:buNone/>
              <a:defRPr sz="3970"/>
            </a:lvl6pPr>
            <a:lvl7pPr marL="7776845" indent="0">
              <a:buNone/>
              <a:defRPr sz="3970"/>
            </a:lvl7pPr>
            <a:lvl8pPr marL="9073515" indent="0">
              <a:buNone/>
              <a:defRPr sz="3970"/>
            </a:lvl8pPr>
            <a:lvl9pPr marL="10369550" indent="0">
              <a:buNone/>
              <a:defRPr sz="39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728788" y="1038225"/>
            <a:ext cx="31107062" cy="4321175"/>
          </a:xfrm>
          <a:prstGeom prst="rect">
            <a:avLst/>
          </a:prstGeom>
          <a:noFill/>
          <a:ln w="9525">
            <a:noFill/>
          </a:ln>
        </p:spPr>
        <p:txBody>
          <a:bodyPr lIns="345643" tIns="172822" rIns="345643" bIns="172822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728788" y="6048375"/>
            <a:ext cx="31107062" cy="17108488"/>
          </a:xfrm>
          <a:prstGeom prst="rect">
            <a:avLst/>
          </a:prstGeom>
          <a:noFill/>
          <a:ln w="9525">
            <a:noFill/>
          </a:ln>
        </p:spPr>
        <p:txBody>
          <a:bodyPr lIns="345643" tIns="172822" rIns="345643" bIns="17282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728788" y="23607713"/>
            <a:ext cx="8064500" cy="1800225"/>
          </a:xfrm>
          <a:prstGeom prst="rect">
            <a:avLst/>
          </a:prstGeom>
          <a:noFill/>
          <a:ln w="9525">
            <a:noFill/>
          </a:ln>
        </p:spPr>
        <p:txBody>
          <a:bodyPr lIns="345643" tIns="172822" rIns="345643" bIns="172822"/>
          <a:lstStyle>
            <a:lvl1pPr>
              <a:defRPr sz="5300"/>
            </a:lvl1pPr>
          </a:lstStyle>
          <a:p>
            <a:pPr lvl="0" defTabSz="3456305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809413" y="23607713"/>
            <a:ext cx="10945812" cy="1800225"/>
          </a:xfrm>
          <a:prstGeom prst="rect">
            <a:avLst/>
          </a:prstGeom>
          <a:noFill/>
          <a:ln w="9525">
            <a:noFill/>
          </a:ln>
        </p:spPr>
        <p:txBody>
          <a:bodyPr lIns="345643" tIns="172822" rIns="345643" bIns="172822"/>
          <a:lstStyle>
            <a:lvl1pPr algn="ctr">
              <a:defRPr sz="5300"/>
            </a:lvl1pPr>
          </a:lstStyle>
          <a:p>
            <a:pPr lvl="0" defTabSz="3456305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4771350" y="23607713"/>
            <a:ext cx="8064500" cy="1800225"/>
          </a:xfrm>
          <a:prstGeom prst="rect">
            <a:avLst/>
          </a:prstGeom>
          <a:noFill/>
          <a:ln w="9525">
            <a:noFill/>
          </a:ln>
        </p:spPr>
        <p:txBody>
          <a:bodyPr lIns="345643" tIns="172822" rIns="345643" bIns="172822"/>
          <a:lstStyle>
            <a:lvl1pPr algn="r">
              <a:defRPr sz="5300"/>
            </a:lvl1pPr>
          </a:lstStyle>
          <a:p>
            <a:pPr lvl="0" defTabSz="3456305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345630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95400" lvl="0" indent="-12954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08605" lvl="1" indent="-10795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0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321175" lvl="2" indent="-86487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9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048375" lvl="3" indent="-863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777480" lvl="4" indent="-863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34563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7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图片 2051" descr="搬过来搬过去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0538" y="0"/>
            <a:ext cx="18875375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图片 11267" descr="搬过来搬过去011"/>
          <p:cNvPicPr>
            <a:picLocks noChangeAspect="1"/>
          </p:cNvPicPr>
          <p:nvPr/>
        </p:nvPicPr>
        <p:blipFill>
          <a:blip r:embed="rId1"/>
          <a:srcRect b="8849"/>
          <a:stretch>
            <a:fillRect/>
          </a:stretch>
        </p:blipFill>
        <p:spPr>
          <a:xfrm>
            <a:off x="7304088" y="0"/>
            <a:ext cx="2070893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图片 12291" descr="搬过来搬过去012"/>
          <p:cNvPicPr>
            <a:picLocks noChangeAspect="1"/>
          </p:cNvPicPr>
          <p:nvPr/>
        </p:nvPicPr>
        <p:blipFill>
          <a:blip r:embed="rId1"/>
          <a:srcRect l="9253" t="3262" b="6157"/>
          <a:stretch>
            <a:fillRect/>
          </a:stretch>
        </p:blipFill>
        <p:spPr>
          <a:xfrm>
            <a:off x="8066088" y="0"/>
            <a:ext cx="1891188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图片 13315" descr="搬过来搬过去013"/>
          <p:cNvPicPr>
            <a:picLocks noChangeAspect="1"/>
          </p:cNvPicPr>
          <p:nvPr/>
        </p:nvPicPr>
        <p:blipFill>
          <a:blip r:embed="rId1"/>
          <a:srcRect l="2321" b="7777"/>
          <a:stretch>
            <a:fillRect/>
          </a:stretch>
        </p:blipFill>
        <p:spPr>
          <a:xfrm>
            <a:off x="7273925" y="0"/>
            <a:ext cx="19991388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图片 14339" descr="搬过来搬过去014"/>
          <p:cNvPicPr>
            <a:picLocks noChangeAspect="1"/>
          </p:cNvPicPr>
          <p:nvPr/>
        </p:nvPicPr>
        <p:blipFill>
          <a:blip r:embed="rId1"/>
          <a:srcRect l="2675" b="6944"/>
          <a:stretch>
            <a:fillRect/>
          </a:stretch>
        </p:blipFill>
        <p:spPr>
          <a:xfrm>
            <a:off x="7705725" y="0"/>
            <a:ext cx="197421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图片 15363" descr="搬过来搬过去015"/>
          <p:cNvPicPr>
            <a:picLocks noChangeAspect="1"/>
          </p:cNvPicPr>
          <p:nvPr/>
        </p:nvPicPr>
        <p:blipFill>
          <a:blip r:embed="rId1"/>
          <a:srcRect b="10558"/>
          <a:stretch>
            <a:fillRect/>
          </a:stretch>
        </p:blipFill>
        <p:spPr>
          <a:xfrm>
            <a:off x="7843838" y="0"/>
            <a:ext cx="2110263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图片 16387" descr="搬过来搬过去016"/>
          <p:cNvPicPr>
            <a:picLocks noChangeAspect="1"/>
          </p:cNvPicPr>
          <p:nvPr/>
        </p:nvPicPr>
        <p:blipFill>
          <a:blip r:embed="rId1"/>
          <a:srcRect l="8040" b="8058"/>
          <a:stretch>
            <a:fillRect/>
          </a:stretch>
        </p:blipFill>
        <p:spPr>
          <a:xfrm>
            <a:off x="9361488" y="0"/>
            <a:ext cx="188785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图片 17411" descr="搬过来搬过去017"/>
          <p:cNvPicPr>
            <a:picLocks noChangeAspect="1"/>
          </p:cNvPicPr>
          <p:nvPr/>
        </p:nvPicPr>
        <p:blipFill>
          <a:blip r:embed="rId1"/>
          <a:srcRect b="6944"/>
          <a:stretch>
            <a:fillRect/>
          </a:stretch>
        </p:blipFill>
        <p:spPr>
          <a:xfrm>
            <a:off x="7843838" y="0"/>
            <a:ext cx="2028348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图片 18435" descr="搬过来搬过去018"/>
          <p:cNvPicPr>
            <a:picLocks noChangeAspect="1"/>
          </p:cNvPicPr>
          <p:nvPr/>
        </p:nvPicPr>
        <p:blipFill>
          <a:blip r:embed="rId1"/>
          <a:srcRect l="6897" b="8334"/>
          <a:stretch>
            <a:fillRect/>
          </a:stretch>
        </p:blipFill>
        <p:spPr>
          <a:xfrm>
            <a:off x="9145588" y="0"/>
            <a:ext cx="191706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图片 19459" descr="搬过来搬过去019"/>
          <p:cNvPicPr>
            <a:picLocks noChangeAspect="1"/>
          </p:cNvPicPr>
          <p:nvPr/>
        </p:nvPicPr>
        <p:blipFill>
          <a:blip r:embed="rId1"/>
          <a:srcRect l="2321" b="7501"/>
          <a:stretch>
            <a:fillRect/>
          </a:stretch>
        </p:blipFill>
        <p:spPr>
          <a:xfrm>
            <a:off x="8281988" y="0"/>
            <a:ext cx="199326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5" name="图片 20484" descr="搬过来搬过去020"/>
          <p:cNvPicPr>
            <a:picLocks noChangeAspect="1"/>
          </p:cNvPicPr>
          <p:nvPr/>
        </p:nvPicPr>
        <p:blipFill>
          <a:blip r:embed="rId1"/>
          <a:srcRect l="7240" b="7501"/>
          <a:stretch>
            <a:fillRect/>
          </a:stretch>
        </p:blipFill>
        <p:spPr>
          <a:xfrm>
            <a:off x="8424863" y="0"/>
            <a:ext cx="1893093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8" name="图片 3077"/>
          <p:cNvPicPr>
            <a:picLocks noChangeAspect="1"/>
          </p:cNvPicPr>
          <p:nvPr/>
        </p:nvPicPr>
        <p:blipFill>
          <a:blip r:embed="rId1"/>
          <a:srcRect l="1166"/>
          <a:stretch>
            <a:fillRect/>
          </a:stretch>
        </p:blipFill>
        <p:spPr>
          <a:xfrm>
            <a:off x="0" y="792163"/>
            <a:ext cx="34564638" cy="2433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8" name="图片 21507" descr="搬过来搬过去021"/>
          <p:cNvPicPr>
            <a:picLocks noChangeAspect="1"/>
          </p:cNvPicPr>
          <p:nvPr/>
        </p:nvPicPr>
        <p:blipFill>
          <a:blip r:embed="rId1"/>
          <a:srcRect b="7802"/>
          <a:stretch>
            <a:fillRect/>
          </a:stretch>
        </p:blipFill>
        <p:spPr>
          <a:xfrm>
            <a:off x="6624638" y="0"/>
            <a:ext cx="2047398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图片 22531" descr="搬过来搬过去022"/>
          <p:cNvPicPr>
            <a:picLocks noChangeAspect="1"/>
          </p:cNvPicPr>
          <p:nvPr/>
        </p:nvPicPr>
        <p:blipFill>
          <a:blip r:embed="rId1"/>
          <a:srcRect l="1665" b="8891"/>
          <a:stretch>
            <a:fillRect/>
          </a:stretch>
        </p:blipFill>
        <p:spPr>
          <a:xfrm>
            <a:off x="7129463" y="0"/>
            <a:ext cx="20373975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图片 23555" descr="搬过来搬过去023"/>
          <p:cNvPicPr>
            <a:picLocks noChangeAspect="1"/>
          </p:cNvPicPr>
          <p:nvPr/>
        </p:nvPicPr>
        <p:blipFill>
          <a:blip r:embed="rId1"/>
          <a:srcRect b="7227"/>
          <a:stretch>
            <a:fillRect/>
          </a:stretch>
        </p:blipFill>
        <p:spPr>
          <a:xfrm>
            <a:off x="6840538" y="0"/>
            <a:ext cx="2034698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图片 24579" descr="搬过来搬过去024"/>
          <p:cNvPicPr>
            <a:picLocks noChangeAspect="1"/>
          </p:cNvPicPr>
          <p:nvPr/>
        </p:nvPicPr>
        <p:blipFill>
          <a:blip r:embed="rId1"/>
          <a:srcRect l="11090" r="4048" b="8180"/>
          <a:stretch>
            <a:fillRect/>
          </a:stretch>
        </p:blipFill>
        <p:spPr>
          <a:xfrm>
            <a:off x="9126538" y="0"/>
            <a:ext cx="17445037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4" name="图片 25603" descr="搬过来搬过去025"/>
          <p:cNvPicPr>
            <a:picLocks noChangeAspect="1"/>
          </p:cNvPicPr>
          <p:nvPr/>
        </p:nvPicPr>
        <p:blipFill>
          <a:blip r:embed="rId1"/>
          <a:srcRect b="11665"/>
          <a:stretch>
            <a:fillRect/>
          </a:stretch>
        </p:blipFill>
        <p:spPr>
          <a:xfrm>
            <a:off x="6985000" y="0"/>
            <a:ext cx="213677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32" name="图片 26631"/>
          <p:cNvPicPr>
            <a:picLocks noChangeAspect="1"/>
          </p:cNvPicPr>
          <p:nvPr/>
        </p:nvPicPr>
        <p:blipFill>
          <a:blip r:embed="rId1"/>
          <a:srcRect t="5348" b="3568"/>
          <a:stretch>
            <a:fillRect/>
          </a:stretch>
        </p:blipFill>
        <p:spPr>
          <a:xfrm>
            <a:off x="-57150" y="1728788"/>
            <a:ext cx="34678938" cy="2289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搬过来搬过去004"/>
          <p:cNvPicPr>
            <a:picLocks noChangeAspect="1"/>
          </p:cNvPicPr>
          <p:nvPr/>
        </p:nvPicPr>
        <p:blipFill>
          <a:blip r:embed="rId1"/>
          <a:srcRect l="9012" b="9531"/>
          <a:stretch>
            <a:fillRect/>
          </a:stretch>
        </p:blipFill>
        <p:spPr>
          <a:xfrm>
            <a:off x="7921625" y="0"/>
            <a:ext cx="18984913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图片 5123" descr="搬过来搬过去005"/>
          <p:cNvPicPr>
            <a:picLocks noChangeAspect="1"/>
          </p:cNvPicPr>
          <p:nvPr/>
        </p:nvPicPr>
        <p:blipFill>
          <a:blip r:embed="rId1"/>
          <a:srcRect l="4608" b="7501"/>
          <a:stretch>
            <a:fillRect/>
          </a:stretch>
        </p:blipFill>
        <p:spPr>
          <a:xfrm>
            <a:off x="8066088" y="0"/>
            <a:ext cx="19465925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图片 6147" descr="搬过来搬过去006"/>
          <p:cNvPicPr>
            <a:picLocks noChangeAspect="1"/>
          </p:cNvPicPr>
          <p:nvPr/>
        </p:nvPicPr>
        <p:blipFill>
          <a:blip r:embed="rId1"/>
          <a:srcRect l="1556" b="7777"/>
          <a:stretch>
            <a:fillRect/>
          </a:stretch>
        </p:blipFill>
        <p:spPr>
          <a:xfrm>
            <a:off x="6408738" y="0"/>
            <a:ext cx="201485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 descr="搬过来搬过去007"/>
          <p:cNvPicPr>
            <a:picLocks noChangeAspect="1"/>
          </p:cNvPicPr>
          <p:nvPr/>
        </p:nvPicPr>
        <p:blipFill>
          <a:blip r:embed="rId1"/>
          <a:srcRect l="3465" t="5836" b="12222"/>
          <a:stretch>
            <a:fillRect/>
          </a:stretch>
        </p:blipFill>
        <p:spPr>
          <a:xfrm>
            <a:off x="7489825" y="0"/>
            <a:ext cx="22236113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图片 8195" descr="搬过来搬过去008"/>
          <p:cNvPicPr>
            <a:picLocks noChangeAspect="1"/>
          </p:cNvPicPr>
          <p:nvPr/>
        </p:nvPicPr>
        <p:blipFill>
          <a:blip r:embed="rId1"/>
          <a:srcRect l="2644" b="8849"/>
          <a:stretch>
            <a:fillRect/>
          </a:stretch>
        </p:blipFill>
        <p:spPr>
          <a:xfrm>
            <a:off x="6985000" y="0"/>
            <a:ext cx="201612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图片 9219" descr="搬过来搬过去009"/>
          <p:cNvPicPr>
            <a:picLocks noChangeAspect="1"/>
          </p:cNvPicPr>
          <p:nvPr/>
        </p:nvPicPr>
        <p:blipFill>
          <a:blip r:embed="rId1"/>
          <a:srcRect l="2757" b="12225"/>
          <a:stretch>
            <a:fillRect/>
          </a:stretch>
        </p:blipFill>
        <p:spPr>
          <a:xfrm>
            <a:off x="6985000" y="0"/>
            <a:ext cx="209105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图片 10243" descr="搬过来搬过去010"/>
          <p:cNvPicPr>
            <a:picLocks noChangeAspect="1"/>
          </p:cNvPicPr>
          <p:nvPr/>
        </p:nvPicPr>
        <p:blipFill>
          <a:blip r:embed="rId1"/>
          <a:srcRect l="4616" b="6827"/>
          <a:stretch>
            <a:fillRect/>
          </a:stretch>
        </p:blipFill>
        <p:spPr>
          <a:xfrm>
            <a:off x="8070850" y="0"/>
            <a:ext cx="19323050" cy="259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新教育研究中心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x喵p</cp:lastModifiedBy>
  <cp:revision>3</cp:revision>
  <dcterms:created xsi:type="dcterms:W3CDTF">2007-12-11T01:30:56Z</dcterms:created>
  <dcterms:modified xsi:type="dcterms:W3CDTF">2023-02-09T05:59:15Z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BFE5B7B886124259A70A4E75CC6E81D0</vt:lpwstr>
  </property>
  <property fmtid="{D5CDD505-2E9C-101B-9397-08002B2CF9AE}" pid="3" name="KSOProductBuildVer">
    <vt:lpwstr>2052-11.1.0.12980</vt:lpwstr>
  </property>
</Properties>
</file>