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76" d="100"/>
          <a:sy n="76" d="100"/>
        </p:scale>
        <p:origin x="-4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3" name="图片 2052" descr="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6313" y="0"/>
            <a:ext cx="465137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61" name="内容占位符 19460" descr="9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342900"/>
            <a:ext cx="9144000" cy="6181725"/>
          </a:xfrm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9" name="内容占位符 21508" descr="10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428625"/>
            <a:ext cx="9144000" cy="6024563"/>
          </a:xfrm>
          <a:ln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7" name="内容占位符 23556" descr="11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338138"/>
            <a:ext cx="9144000" cy="6115050"/>
          </a:xfrm>
          <a:ln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5" name="内容占位符 25604" descr="12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409575"/>
            <a:ext cx="9144000" cy="5972175"/>
          </a:xfrm>
          <a:ln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3" name="内容占位符 27652" descr="13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2132013" y="0"/>
            <a:ext cx="5180012" cy="6858000"/>
          </a:xfrm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7" name="内容占位符 3076" descr="1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409575"/>
            <a:ext cx="9144000" cy="5972175"/>
          </a:xfrm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5" name="内容占位符 5124" descr="2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400050"/>
            <a:ext cx="9144000" cy="5981700"/>
          </a:xfrm>
          <a:ln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3" name="内容占位符 7172" descr="3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404813"/>
            <a:ext cx="9144000" cy="6119812"/>
          </a:xfrm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21" name="内容占位符 9220" descr="4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384175"/>
            <a:ext cx="9144000" cy="5924550"/>
          </a:xfrm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9" name="内容占位符 11268" descr="5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455613"/>
            <a:ext cx="9144000" cy="5853112"/>
          </a:xfrm>
          <a:ln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7" name="内容占位符 13316" descr="6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352425"/>
            <a:ext cx="9144000" cy="6100763"/>
          </a:xfrm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5" name="内容占位符 15364" descr="7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376238"/>
            <a:ext cx="9144000" cy="6005512"/>
          </a:xfrm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3" name="内容占位符 17412" descr="8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300038"/>
            <a:ext cx="9144000" cy="6081712"/>
          </a:xfrm>
          <a:ln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文字</Application>
  <PresentationFormat>在屏幕上显示</PresentationFormat>
  <Paragraphs>0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宋体</vt:lpstr>
      <vt:lpstr>Wingdings</vt:lpstr>
      <vt:lpstr>汉仪书宋二KW</vt:lpstr>
      <vt:lpstr>微软雅黑</vt:lpstr>
      <vt:lpstr>汉仪旗黑</vt:lpstr>
      <vt:lpstr>宋体</vt:lpstr>
      <vt:lpstr>Arial Unicode MS</vt:lpstr>
      <vt:lpstr>Calibri</vt:lpstr>
      <vt:lpstr>Helvetica Neue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Lenovo (Beijing) Limited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Lenovo User</dc:creator>
  <cp:lastModifiedBy>€h乐另一种乐_C</cp:lastModifiedBy>
  <cp:revision>3</cp:revision>
  <dcterms:created xsi:type="dcterms:W3CDTF">2023-12-04T04:50:44Z</dcterms:created>
  <dcterms:modified xsi:type="dcterms:W3CDTF">2023-12-04T04:50:44Z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06B32A9D873C7FBEA45A6D653B3966C9_43</vt:lpwstr>
  </property>
  <property fmtid="{D5CDD505-2E9C-101B-9397-08002B2CF9AE}" pid="3" name="KSOProductBuildVer">
    <vt:lpwstr>2052-5.4.1.7920</vt:lpwstr>
  </property>
</Properties>
</file>