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29"/>
  </p:handoutMasterIdLst>
  <p:sldIdLst>
    <p:sldId id="313" r:id="rId3"/>
    <p:sldId id="319" r:id="rId4"/>
    <p:sldId id="320" r:id="rId5"/>
    <p:sldId id="321" r:id="rId6"/>
    <p:sldId id="322" r:id="rId7"/>
    <p:sldId id="310" r:id="rId8"/>
    <p:sldId id="266" r:id="rId9"/>
    <p:sldId id="257" r:id="rId10"/>
    <p:sldId id="267" r:id="rId12"/>
    <p:sldId id="268" r:id="rId13"/>
    <p:sldId id="275" r:id="rId14"/>
    <p:sldId id="274" r:id="rId15"/>
    <p:sldId id="290" r:id="rId16"/>
    <p:sldId id="350" r:id="rId17"/>
    <p:sldId id="351" r:id="rId18"/>
    <p:sldId id="354" r:id="rId19"/>
    <p:sldId id="353" r:id="rId20"/>
    <p:sldId id="355" r:id="rId21"/>
    <p:sldId id="295" r:id="rId22"/>
    <p:sldId id="356" r:id="rId23"/>
    <p:sldId id="357" r:id="rId24"/>
    <p:sldId id="358" r:id="rId25"/>
    <p:sldId id="359" r:id="rId26"/>
    <p:sldId id="307" r:id="rId27"/>
    <p:sldId id="314" r:id="rId28"/>
  </p:sldIdLst>
  <p:sldSz cx="12192000" cy="6858000"/>
  <p:notesSz cx="7099300" cy="10234930"/>
  <p:custDataLst>
    <p:tags r:id="rId34"/>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00CC"/>
    <a:srgbClr val="FFFF00"/>
    <a:srgbClr val="FF66FF"/>
    <a:srgbClr val="CC0000"/>
    <a:srgbClr val="663300"/>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949"/>
    <p:restoredTop sz="89070"/>
  </p:normalViewPr>
  <p:slideViewPr>
    <p:cSldViewPr showGuides="1">
      <p:cViewPr varScale="1">
        <p:scale>
          <a:sx n="68" d="100"/>
          <a:sy n="68" d="100"/>
        </p:scale>
        <p:origin x="-1308" y="-90"/>
      </p:cViewPr>
      <p:guideLst>
        <p:guide orient="horz" pos="2160"/>
        <p:guide pos="387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235.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758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7587"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7588"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7589"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
            <a:pPr lvl="0" algn="r" eaLnBrk="1" hangingPunct="1"/>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433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lstStyle>
            <a:lvl1pPr defTabSz="990600">
              <a:defRPr sz="1300"/>
            </a:lvl1pPr>
          </a:lstStyle>
          <a:p>
            <a:pPr marL="0" marR="0" lvl="0" indent="0" algn="l" defTabSz="99060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39"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lstStyle>
            <a:lvl1pPr algn="r" defTabSz="990600">
              <a:defRPr sz="1300"/>
            </a:lvl1pPr>
          </a:lstStyle>
          <a:p>
            <a:pPr marL="0" marR="0" lvl="0" indent="0" algn="r" defTabSz="99060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24" name="Rectangle 4"/>
          <p:cNvSpPr>
            <a:spLocks noRot="1" noTextEdit="1"/>
          </p:cNvSpPr>
          <p:nvPr>
            <p:ph type="sldImg" idx="2"/>
          </p:nvPr>
        </p:nvSpPr>
        <p:spPr>
          <a:xfrm>
            <a:off x="138994" y="768350"/>
            <a:ext cx="6821312" cy="3836988"/>
          </a:xfrm>
          <a:prstGeom prst="rect">
            <a:avLst/>
          </a:prstGeom>
          <a:noFill/>
          <a:ln w="9525" cap="flat" cmpd="sng">
            <a:solidFill>
              <a:srgbClr val="000000"/>
            </a:solidFill>
            <a:prstDash val="solid"/>
            <a:miter/>
            <a:headEnd type="none" w="med" len="med"/>
            <a:tailEnd type="none" w="med" len="med"/>
          </a:ln>
        </p:spPr>
      </p:sp>
      <p:sp>
        <p:nvSpPr>
          <p:cNvPr id="14341"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42"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lstStyle>
            <a:lvl1pPr defTabSz="990600">
              <a:defRPr sz="1300"/>
            </a:lvl1pPr>
          </a:lstStyle>
          <a:p>
            <a:pPr marL="0" marR="0" lvl="0" indent="0" algn="l" defTabSz="99060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43"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
            <a:pPr lvl="0" algn="r" defTabSz="990600" eaLnBrk="1" hangingPunct="1"/>
            <a:fld id="{9A0DB2DC-4C9A-4742-B13C-FB6460FD3503}" type="slidenum">
              <a:rPr lang="en-US" altLang="zh-CN" sz="1300" dirty="0"/>
            </a:fld>
            <a:endParaRPr lang="en-US" altLang="zh-CN" sz="13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
        <p:nvSpPr>
          <p:cNvPr id="32771" name="Rectangle 2"/>
          <p:cNvSpPr>
            <a:spLocks noRot="1" noTextEdit="1"/>
          </p:cNvSpPr>
          <p:nvPr>
            <p:ph type="sldImg"/>
          </p:nvPr>
        </p:nvSpPr>
        <p:spPr>
          <a:xfrm>
            <a:off x="138995" y="768350"/>
            <a:ext cx="6821312" cy="3836988"/>
          </a:xfrm>
        </p:spPr>
      </p:sp>
      <p:sp>
        <p:nvSpPr>
          <p:cNvPr id="32772" name="Rectangle 3"/>
          <p:cNvSpPr>
            <a:spLocks noGrp="1"/>
          </p:cNvSpPr>
          <p:nvPr>
            <p:ph type="body" idx="1"/>
          </p:nvPr>
        </p:nvSpPr>
        <p:spPr/>
        <p:txBody>
          <a:bodyPr wrap="square" lIns="99048" tIns="49524" rIns="99048" bIns="49524" anchor="t" anchorCtr="0"/>
          <a:p>
            <a:pPr lvl="0"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
        <p:nvSpPr>
          <p:cNvPr id="33795" name="Rectangle 2"/>
          <p:cNvSpPr>
            <a:spLocks noRot="1" noTextEdit="1"/>
          </p:cNvSpPr>
          <p:nvPr>
            <p:ph type="sldImg"/>
          </p:nvPr>
        </p:nvSpPr>
        <p:spPr>
          <a:xfrm>
            <a:off x="138995" y="768350"/>
            <a:ext cx="6821312" cy="3836988"/>
          </a:xfrm>
        </p:spPr>
      </p:sp>
      <p:sp>
        <p:nvSpPr>
          <p:cNvPr id="33796" name="Rectangle 3"/>
          <p:cNvSpPr>
            <a:spLocks noGrp="1"/>
          </p:cNvSpPr>
          <p:nvPr>
            <p:ph type="body" idx="1"/>
          </p:nvPr>
        </p:nvSpPr>
        <p:spPr/>
        <p:txBody>
          <a:bodyPr wrap="square" lIns="99048" tIns="49524" rIns="99048" bIns="49524" anchor="t" anchorCtr="0"/>
          <a:p>
            <a:pPr lvl="0" eaLnBrk="1" hangingPunct="1"/>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7"/>
          <p:cNvSpPr txBox="1">
            <a:spLocks noGrp="1"/>
          </p:cNvSpPr>
          <p:nvPr>
            <p:ph type="sldNum" sz="quarter"/>
          </p:nvPr>
        </p:nvSpPr>
        <p:spPr>
          <a:xfrm>
            <a:off x="4021138" y="9721850"/>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
        <p:nvSpPr>
          <p:cNvPr id="34819" name="Rectangle 2"/>
          <p:cNvSpPr>
            <a:spLocks noRot="1" noTextEdit="1"/>
          </p:cNvSpPr>
          <p:nvPr>
            <p:ph type="sldImg"/>
          </p:nvPr>
        </p:nvSpPr>
        <p:spPr>
          <a:xfrm>
            <a:off x="138995" y="768350"/>
            <a:ext cx="6821312" cy="3836988"/>
          </a:xfrm>
        </p:spPr>
      </p:sp>
      <p:sp>
        <p:nvSpPr>
          <p:cNvPr id="34820" name="Rectangle 3"/>
          <p:cNvSpPr>
            <a:spLocks noGrp="1"/>
          </p:cNvSpPr>
          <p:nvPr>
            <p:ph type="body" idx="1"/>
          </p:nvPr>
        </p:nvSpPr>
        <p:spPr/>
        <p:txBody>
          <a:bodyPr wrap="square" lIns="99048" tIns="49524" rIns="99048" bIns="49524" anchor="t" anchorCtr="0"/>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1.jpeg"/><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image" Target="../media/image2.png"/><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image" Target="../media/image1.jpeg"/><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image" Target="../media/image2.png"/><Relationship Id="rId12" Type="http://schemas.openxmlformats.org/officeDocument/2006/relationships/tags" Target="../tags/tag9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image" Target="../media/image2.png"/><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image" Target="../media/image2.png"/><Relationship Id="rId14" Type="http://schemas.openxmlformats.org/officeDocument/2006/relationships/tags" Target="../tags/tag125.xml"/><Relationship Id="rId13" Type="http://schemas.openxmlformats.org/officeDocument/2006/relationships/tags" Target="../tags/tag124.xml"/><Relationship Id="rId12" Type="http://schemas.openxmlformats.org/officeDocument/2006/relationships/tags" Target="../tags/tag123.xml"/><Relationship Id="rId11" Type="http://schemas.openxmlformats.org/officeDocument/2006/relationships/tags" Target="../tags/tag122.xml"/><Relationship Id="rId10" Type="http://schemas.openxmlformats.org/officeDocument/2006/relationships/tags" Target="../tags/tag121.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2.png"/><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image" Target="../media/image2.png"/><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image" Target="../media/image2.png"/><Relationship Id="rId2" Type="http://schemas.openxmlformats.org/officeDocument/2006/relationships/tags" Target="../tags/tag29.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image" Target="../media/image4.jpeg"/><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image" Target="../media/image2.png"/><Relationship Id="rId2" Type="http://schemas.openxmlformats.org/officeDocument/2006/relationships/tags" Target="../tags/tag4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image" Target="../media/image2.png"/><Relationship Id="rId2" Type="http://schemas.openxmlformats.org/officeDocument/2006/relationships/tags" Target="../tags/tag5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 name="组合 3"/>
          <p:cNvGrpSpPr/>
          <p:nvPr userDrawn="1">
            <p:custDataLst>
              <p:tags r:id="rId2"/>
            </p:custDataLst>
          </p:nvPr>
        </p:nvGrpSpPr>
        <p:grpSpPr>
          <a:xfrm>
            <a:off x="0" y="0"/>
            <a:ext cx="12192000" cy="6858000"/>
            <a:chOff x="0" y="0"/>
            <a:chExt cx="12192000" cy="6858000"/>
          </a:xfrm>
        </p:grpSpPr>
        <p:pic>
          <p:nvPicPr>
            <p:cNvPr id="5" name="图片 4"/>
            <p:cNvPicPr>
              <a:picLocks noChangeAspect="1"/>
            </p:cNvPicPr>
            <p:nvPr userDrawn="1">
              <p:custDataLst>
                <p:tags r:id="rId3"/>
              </p:custDataLst>
            </p:nvPr>
          </p:nvPicPr>
          <p:blipFill>
            <a:blip r:embed="rId4"/>
            <a:stretch>
              <a:fillRect/>
            </a:stretch>
          </p:blipFill>
          <p:spPr>
            <a:xfrm>
              <a:off x="0" y="0"/>
              <a:ext cx="12192000" cy="6858000"/>
            </a:xfrm>
            <a:prstGeom prst="rect">
              <a:avLst/>
            </a:prstGeom>
          </p:spPr>
        </p:pic>
        <p:sp>
          <p:nvSpPr>
            <p:cNvPr id="12" name="矩形 11"/>
            <p:cNvSpPr/>
            <p:nvPr>
              <p:custDataLst>
                <p:tags r:id="rId5"/>
              </p:custDataLst>
            </p:nvPr>
          </p:nvSpPr>
          <p:spPr>
            <a:xfrm>
              <a:off x="223022" y="217448"/>
              <a:ext cx="11719933" cy="642310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aseline="0">
                <a:latin typeface="Arial" panose="020B0604020202020204" pitchFamily="34" charset="0"/>
              </a:endParaRPr>
            </a:p>
          </p:txBody>
        </p:sp>
      </p:grpSp>
      <p:sp>
        <p:nvSpPr>
          <p:cNvPr id="10" name="圆角矩形 7"/>
          <p:cNvSpPr/>
          <p:nvPr>
            <p:custDataLst>
              <p:tags r:id="rId6"/>
            </p:custDataLst>
          </p:nvPr>
        </p:nvSpPr>
        <p:spPr>
          <a:xfrm flipV="1">
            <a:off x="1226299" y="3885006"/>
            <a:ext cx="1455771" cy="4571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aseline="0">
              <a:latin typeface="Arial" panose="020B0604020202020204" pitchFamily="34" charset="0"/>
            </a:endParaRPr>
          </a:p>
        </p:txBody>
      </p:sp>
      <p:sp>
        <p:nvSpPr>
          <p:cNvPr id="11" name="三角形 8"/>
          <p:cNvSpPr/>
          <p:nvPr>
            <p:custDataLst>
              <p:tags r:id="rId7"/>
            </p:custDataLst>
          </p:nvPr>
        </p:nvSpPr>
        <p:spPr>
          <a:xfrm rot="16200000">
            <a:off x="7761645" y="2963882"/>
            <a:ext cx="355844" cy="30676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aseline="0">
              <a:latin typeface="Arial" panose="020B0604020202020204" pitchFamily="34" charset="0"/>
            </a:endParaRPr>
          </a:p>
        </p:txBody>
      </p:sp>
      <p:sp>
        <p:nvSpPr>
          <p:cNvPr id="2" name="标题 1"/>
          <p:cNvSpPr>
            <a:spLocks noGrp="1"/>
          </p:cNvSpPr>
          <p:nvPr>
            <p:ph type="ctrTitle" hasCustomPrompt="1"/>
            <p:custDataLst>
              <p:tags r:id="rId8"/>
            </p:custDataLst>
          </p:nvPr>
        </p:nvSpPr>
        <p:spPr>
          <a:xfrm>
            <a:off x="1158240" y="744220"/>
            <a:ext cx="6628130" cy="3076575"/>
          </a:xfrm>
        </p:spPr>
        <p:txBody>
          <a:bodyPr lIns="90000" tIns="46800" rIns="90000" bIns="0" anchor="b" anchorCtr="0">
            <a:normAutofit/>
          </a:bodyPr>
          <a:lstStyle>
            <a:lvl1pPr algn="l" eaLnBrk="1" fontAlgn="auto" latinLnBrk="0" hangingPunct="1">
              <a:lnSpc>
                <a:spcPct val="130000"/>
              </a:lnSpc>
              <a:defRPr sz="6000" u="none" strike="noStrike" kern="1200" cap="none" spc="200" normalizeH="0" baseline="0">
                <a:solidFill>
                  <a:schemeClr val="tx1">
                    <a:lumMod val="85000"/>
                    <a:lumOff val="15000"/>
                  </a:schemeClr>
                </a:solidFill>
                <a:latin typeface="Arial" panose="020B0604020202020204" pitchFamily="34" charset="0"/>
                <a:ea typeface="黑体" panose="02010609060101010101"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9"/>
            </p:custDataLst>
          </p:nvPr>
        </p:nvSpPr>
        <p:spPr>
          <a:xfrm>
            <a:off x="1158101" y="3987472"/>
            <a:ext cx="6628085" cy="950984"/>
          </a:xfrm>
        </p:spPr>
        <p:txBody>
          <a:bodyPr lIns="90000" tIns="0" rIns="90000" bIns="46800">
            <a:normAutofit/>
          </a:bodyPr>
          <a:lstStyle>
            <a:lvl1pPr marL="0" indent="0" algn="l" eaLnBrk="1" fontAlgn="auto" latinLnBrk="0" hangingPunct="1">
              <a:lnSpc>
                <a:spcPct val="130000"/>
              </a:lnSpc>
              <a:buNone/>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0"/>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1"/>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12"/>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2" name="图片 1" descr="图片1"/>
          <p:cNvPicPr>
            <a:picLocks noChangeAspect="1"/>
          </p:cNvPicPr>
          <p:nvPr userDrawn="1">
            <p:custDataLst>
              <p:tags r:id="rId2"/>
            </p:custDataLst>
          </p:nvPr>
        </p:nvPicPr>
        <p:blipFill>
          <a:blip r:embed="rId3" cstate="email"/>
          <a:srcRect/>
          <a:stretch>
            <a:fillRect/>
          </a:stretch>
        </p:blipFill>
        <p:spPr>
          <a:xfrm>
            <a:off x="0" y="0"/>
            <a:ext cx="12192000" cy="6874510"/>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669930" y="952508"/>
            <a:ext cx="10852237" cy="538890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7" name="矩形 6"/>
          <p:cNvSpPr/>
          <p:nvPr>
            <p:custDataLst>
              <p:tags r:id="rId3"/>
            </p:custDataLst>
          </p:nvPr>
        </p:nvSpPr>
        <p:spPr>
          <a:xfrm>
            <a:off x="223022" y="217448"/>
            <a:ext cx="11719933" cy="642310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aseline="0">
              <a:latin typeface="Arial" panose="020B0604020202020204" pitchFamily="34" charset="0"/>
            </a:endParaRPr>
          </a:p>
        </p:txBody>
      </p:sp>
      <p:sp>
        <p:nvSpPr>
          <p:cNvPr id="9" name="矩形 8"/>
          <p:cNvSpPr/>
          <p:nvPr>
            <p:custDataLst>
              <p:tags r:id="rId4"/>
            </p:custDataLst>
          </p:nvPr>
        </p:nvSpPr>
        <p:spPr>
          <a:xfrm>
            <a:off x="5794678" y="3431647"/>
            <a:ext cx="211873" cy="2118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aseline="0">
              <a:latin typeface="Arial" panose="020B0604020202020204" pitchFamily="34" charset="0"/>
            </a:endParaRPr>
          </a:p>
        </p:txBody>
      </p:sp>
      <p:sp>
        <p:nvSpPr>
          <p:cNvPr id="2" name="标题 1"/>
          <p:cNvSpPr>
            <a:spLocks noGrp="1"/>
          </p:cNvSpPr>
          <p:nvPr>
            <p:ph type="title" hasCustomPrompt="1"/>
            <p:custDataLst>
              <p:tags r:id="rId5"/>
            </p:custDataLst>
          </p:nvPr>
        </p:nvSpPr>
        <p:spPr>
          <a:xfrm>
            <a:off x="1457094" y="2276200"/>
            <a:ext cx="5068451" cy="1530874"/>
          </a:xfrm>
        </p:spPr>
        <p:txBody>
          <a:bodyPr vert="horz" lIns="90000" tIns="46800" rIns="90000" bIns="46800" rtlCol="0" anchor="ctr" anchorCtr="0">
            <a:normAutofit/>
          </a:bodyPr>
          <a:lstStyle>
            <a:lvl1pPr marL="0" marR="0" algn="l" defTabSz="914400" rtl="0" eaLnBrk="1" fontAlgn="auto" latinLnBrk="0" hangingPunct="1">
              <a:lnSpc>
                <a:spcPct val="130000"/>
              </a:lnSpc>
              <a:buNone/>
              <a:defRPr kumimoji="0" lang="zh-CN" altLang="en-US" sz="8000" b="1" i="0" u="none" strike="noStrike" kern="1200" cap="none" spc="200" normalizeH="0" baseline="0" noProof="1" dirty="0">
                <a:solidFill>
                  <a:schemeClr val="tx1">
                    <a:lumMod val="85000"/>
                    <a:lumOff val="15000"/>
                  </a:schemeClr>
                </a:solidFill>
                <a:uFillTx/>
                <a:latin typeface="Arial" panose="020B0604020202020204" pitchFamily="34" charset="0"/>
                <a:ea typeface="黑体" panose="02010609060101010101" charset="-122"/>
                <a:cs typeface="Arial" panose="020B0604020202020204" pitchFamily="34" charset="0"/>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6"/>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
        <p:nvSpPr>
          <p:cNvPr id="8" name="副标题 2"/>
          <p:cNvSpPr>
            <a:spLocks noGrp="1"/>
          </p:cNvSpPr>
          <p:nvPr>
            <p:ph type="subTitle" idx="1" hasCustomPrompt="1"/>
            <p:custDataLst>
              <p:tags r:id="rId9"/>
            </p:custDataLst>
          </p:nvPr>
        </p:nvSpPr>
        <p:spPr>
          <a:xfrm>
            <a:off x="1457095" y="3865435"/>
            <a:ext cx="5068450" cy="439865"/>
          </a:xfrm>
        </p:spPr>
        <p:txBody>
          <a:bodyPr lIns="90000" tIns="0" rIns="90000" bIns="46800" anchor="ctr">
            <a:normAutofit/>
          </a:bodyPr>
          <a:lstStyle>
            <a:lvl1pPr marL="0" indent="0" algn="l" eaLnBrk="1" fontAlgn="auto" latinLnBrk="0" hangingPunct="1">
              <a:lnSpc>
                <a:spcPct val="130000"/>
              </a:lnSpc>
              <a:buNone/>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6" name="组合 5"/>
          <p:cNvGrpSpPr/>
          <p:nvPr userDrawn="1">
            <p:custDataLst>
              <p:tags r:id="rId3"/>
            </p:custDataLst>
          </p:nvPr>
        </p:nvGrpSpPr>
        <p:grpSpPr>
          <a:xfrm rot="0">
            <a:off x="11019155" y="5965825"/>
            <a:ext cx="920750" cy="648335"/>
            <a:chOff x="11018913" y="5991063"/>
            <a:chExt cx="920484" cy="648101"/>
          </a:xfrm>
          <a:solidFill>
            <a:schemeClr val="accent1">
              <a:lumMod val="60000"/>
              <a:lumOff val="40000"/>
              <a:alpha val="50000"/>
            </a:schemeClr>
          </a:solidFill>
        </p:grpSpPr>
        <p:sp>
          <p:nvSpPr>
            <p:cNvPr id="12" name="矩形 11"/>
            <p:cNvSpPr/>
            <p:nvPr>
              <p:custDataLst>
                <p:tags r:id="rId4"/>
              </p:custDataLst>
            </p:nvPr>
          </p:nvSpPr>
          <p:spPr>
            <a:xfrm rot="18996544">
              <a:off x="11418368" y="5991063"/>
              <a:ext cx="521029" cy="5210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dirty="0">
                <a:latin typeface="Arial" panose="020B0604020202020204" pitchFamily="34" charset="0"/>
                <a:ea typeface="微软雅黑" panose="020B0503020204020204" charset="-122"/>
              </a:endParaRPr>
            </a:p>
          </p:txBody>
        </p:sp>
        <p:sp>
          <p:nvSpPr>
            <p:cNvPr id="13" name="矩形 12"/>
            <p:cNvSpPr/>
            <p:nvPr>
              <p:custDataLst>
                <p:tags r:id="rId5"/>
              </p:custDataLst>
            </p:nvPr>
          </p:nvSpPr>
          <p:spPr>
            <a:xfrm rot="18996544">
              <a:off x="11018913" y="6317863"/>
              <a:ext cx="321301" cy="3213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6"/>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235585" y="194310"/>
            <a:ext cx="11720830" cy="6470015"/>
          </a:xfrm>
          <a:prstGeom prst="rect">
            <a:avLst/>
          </a:prstGeom>
          <a:solidFill>
            <a:schemeClr val="tx2">
              <a:alpha val="92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dirty="0">
              <a:latin typeface="Arial" panose="020B0604020202020204" pitchFamily="34" charset="0"/>
              <a:ea typeface="微软雅黑" panose="020B0503020204020204" charset="-122"/>
              <a:sym typeface="+mn-ea"/>
            </a:endParaRPr>
          </a:p>
        </p:txBody>
      </p:sp>
      <p:grpSp>
        <p:nvGrpSpPr>
          <p:cNvPr id="9" name="组合 8"/>
          <p:cNvGrpSpPr/>
          <p:nvPr userDrawn="1">
            <p:custDataLst>
              <p:tags r:id="rId4"/>
            </p:custDataLst>
          </p:nvPr>
        </p:nvGrpSpPr>
        <p:grpSpPr>
          <a:xfrm rot="0">
            <a:off x="11019155" y="5965825"/>
            <a:ext cx="920750" cy="648335"/>
            <a:chOff x="11018913" y="5991063"/>
            <a:chExt cx="920484" cy="648101"/>
          </a:xfrm>
          <a:solidFill>
            <a:schemeClr val="accent1">
              <a:lumMod val="60000"/>
              <a:lumOff val="40000"/>
              <a:alpha val="50000"/>
            </a:schemeClr>
          </a:solidFill>
        </p:grpSpPr>
        <p:sp>
          <p:nvSpPr>
            <p:cNvPr id="12" name="矩形 11"/>
            <p:cNvSpPr/>
            <p:nvPr>
              <p:custDataLst>
                <p:tags r:id="rId5"/>
              </p:custDataLst>
            </p:nvPr>
          </p:nvSpPr>
          <p:spPr>
            <a:xfrm rot="18996544">
              <a:off x="11418368" y="5991063"/>
              <a:ext cx="521029" cy="5210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aseline="0" dirty="0">
                <a:latin typeface="Arial" panose="020B0604020202020204" pitchFamily="34" charset="0"/>
                <a:ea typeface="微软雅黑" panose="020B0503020204020204" charset="-122"/>
              </a:endParaRPr>
            </a:p>
          </p:txBody>
        </p:sp>
        <p:sp>
          <p:nvSpPr>
            <p:cNvPr id="13" name="矩形 12"/>
            <p:cNvSpPr/>
            <p:nvPr>
              <p:custDataLst>
                <p:tags r:id="rId6"/>
              </p:custDataLst>
            </p:nvPr>
          </p:nvSpPr>
          <p:spPr>
            <a:xfrm rot="18996544">
              <a:off x="11018913" y="6317863"/>
              <a:ext cx="321301" cy="3213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aseline="0">
                <a:latin typeface="Arial" panose="020B0604020202020204" pitchFamily="34" charset="0"/>
                <a:ea typeface="微软雅黑" panose="020B0503020204020204" charset="-122"/>
              </a:endParaRPr>
            </a:p>
          </p:txBody>
        </p:sp>
      </p:grpSp>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6" name="组合 5"/>
          <p:cNvGrpSpPr/>
          <p:nvPr userDrawn="1">
            <p:custDataLst>
              <p:tags r:id="rId3"/>
            </p:custDataLst>
          </p:nvPr>
        </p:nvGrpSpPr>
        <p:grpSpPr>
          <a:xfrm rot="0">
            <a:off x="11019155" y="5965825"/>
            <a:ext cx="920750" cy="648335"/>
            <a:chOff x="11018913" y="5991063"/>
            <a:chExt cx="920484" cy="648101"/>
          </a:xfrm>
          <a:solidFill>
            <a:schemeClr val="accent1">
              <a:lumMod val="60000"/>
              <a:lumOff val="40000"/>
              <a:alpha val="50000"/>
            </a:schemeClr>
          </a:solidFill>
        </p:grpSpPr>
        <p:sp>
          <p:nvSpPr>
            <p:cNvPr id="12" name="矩形 11"/>
            <p:cNvSpPr/>
            <p:nvPr>
              <p:custDataLst>
                <p:tags r:id="rId4"/>
              </p:custDataLst>
            </p:nvPr>
          </p:nvSpPr>
          <p:spPr>
            <a:xfrm rot="18996544">
              <a:off x="11418368" y="5991063"/>
              <a:ext cx="521029" cy="5210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dirty="0">
                <a:latin typeface="Arial" panose="020B0604020202020204" pitchFamily="34" charset="0"/>
                <a:ea typeface="微软雅黑" panose="020B0503020204020204" charset="-122"/>
              </a:endParaRPr>
            </a:p>
          </p:txBody>
        </p:sp>
        <p:sp>
          <p:nvSpPr>
            <p:cNvPr id="13" name="矩形 12"/>
            <p:cNvSpPr/>
            <p:nvPr>
              <p:custDataLst>
                <p:tags r:id="rId5"/>
              </p:custDataLst>
            </p:nvPr>
          </p:nvSpPr>
          <p:spPr>
            <a:xfrm rot="18996544">
              <a:off x="11018913" y="6317863"/>
              <a:ext cx="321301" cy="3213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sp>
        <p:nvSpPr>
          <p:cNvPr id="8" name="矩形 7"/>
          <p:cNvSpPr/>
          <p:nvPr userDrawn="1">
            <p:custDataLst>
              <p:tags r:id="rId6"/>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dirty="0">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7"/>
            </p:custDataLst>
          </p:nvPr>
        </p:nvSpPr>
        <p:spPr>
          <a:xfrm>
            <a:off x="583200" y="770400"/>
            <a:ext cx="3960000" cy="882000"/>
          </a:xfrm>
        </p:spPr>
        <p:txBody>
          <a:bodyPr anchor="ctr"/>
          <a:lstStyle>
            <a:lvl1pPr>
              <a:defRPr sz="36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1" name="组合 10"/>
          <p:cNvGrpSpPr/>
          <p:nvPr userDrawn="1">
            <p:custDataLst>
              <p:tags r:id="rId3"/>
            </p:custDataLst>
          </p:nvPr>
        </p:nvGrpSpPr>
        <p:grpSpPr>
          <a:xfrm rot="0">
            <a:off x="11019155" y="5965825"/>
            <a:ext cx="920750" cy="648335"/>
            <a:chOff x="11018913" y="5991063"/>
            <a:chExt cx="920484" cy="648101"/>
          </a:xfrm>
          <a:solidFill>
            <a:schemeClr val="accent1">
              <a:lumMod val="60000"/>
              <a:lumOff val="40000"/>
              <a:alpha val="50000"/>
            </a:schemeClr>
          </a:solidFill>
        </p:grpSpPr>
        <p:sp>
          <p:nvSpPr>
            <p:cNvPr id="12" name="矩形 11"/>
            <p:cNvSpPr/>
            <p:nvPr>
              <p:custDataLst>
                <p:tags r:id="rId4"/>
              </p:custDataLst>
            </p:nvPr>
          </p:nvSpPr>
          <p:spPr>
            <a:xfrm rot="18996544">
              <a:off x="11418368" y="5991063"/>
              <a:ext cx="521029" cy="5210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aseline="0" dirty="0">
                <a:latin typeface="Arial" panose="020B0604020202020204" pitchFamily="34" charset="0"/>
                <a:ea typeface="微软雅黑" panose="020B0503020204020204" charset="-122"/>
              </a:endParaRPr>
            </a:p>
          </p:txBody>
        </p:sp>
        <p:sp>
          <p:nvSpPr>
            <p:cNvPr id="14" name="矩形 13"/>
            <p:cNvSpPr/>
            <p:nvPr>
              <p:custDataLst>
                <p:tags r:id="rId5"/>
              </p:custDataLst>
            </p:nvPr>
          </p:nvSpPr>
          <p:spPr>
            <a:xfrm rot="18996544">
              <a:off x="11018913" y="6317863"/>
              <a:ext cx="321301" cy="3213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aseline="0">
                <a:latin typeface="Arial" panose="020B0604020202020204" pitchFamily="34" charset="0"/>
                <a:ea typeface="微软雅黑" panose="020B0503020204020204" charset="-122"/>
              </a:endParaRPr>
            </a:p>
          </p:txBody>
        </p:sp>
      </p:grpSp>
      <p:sp>
        <p:nvSpPr>
          <p:cNvPr id="10" name="矩形 9"/>
          <p:cNvSpPr/>
          <p:nvPr userDrawn="1">
            <p:custDataLst>
              <p:tags r:id="rId6"/>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0" y="5038166"/>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marL="0" indent="0">
              <a:buNone/>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2" name="组合 11"/>
          <p:cNvGrpSpPr/>
          <p:nvPr userDrawn="1">
            <p:custDataLst>
              <p:tags r:id="rId3"/>
            </p:custDataLst>
          </p:nvPr>
        </p:nvGrpSpPr>
        <p:grpSpPr>
          <a:xfrm rot="0">
            <a:off x="11019155" y="5965825"/>
            <a:ext cx="920750" cy="648335"/>
            <a:chOff x="11018913" y="5991063"/>
            <a:chExt cx="920484" cy="648101"/>
          </a:xfrm>
          <a:solidFill>
            <a:schemeClr val="accent1">
              <a:lumMod val="60000"/>
              <a:lumOff val="40000"/>
              <a:alpha val="50000"/>
            </a:schemeClr>
          </a:solidFill>
        </p:grpSpPr>
        <p:sp>
          <p:nvSpPr>
            <p:cNvPr id="14" name="矩形 13"/>
            <p:cNvSpPr/>
            <p:nvPr>
              <p:custDataLst>
                <p:tags r:id="rId4"/>
              </p:custDataLst>
            </p:nvPr>
          </p:nvSpPr>
          <p:spPr>
            <a:xfrm rot="18996544">
              <a:off x="11418368" y="5991063"/>
              <a:ext cx="521029" cy="5210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aseline="0" dirty="0">
                <a:latin typeface="Arial" panose="020B0604020202020204" pitchFamily="34" charset="0"/>
                <a:ea typeface="微软雅黑" panose="020B0503020204020204" charset="-122"/>
              </a:endParaRPr>
            </a:p>
          </p:txBody>
        </p:sp>
        <p:sp>
          <p:nvSpPr>
            <p:cNvPr id="15" name="矩形 14"/>
            <p:cNvSpPr/>
            <p:nvPr>
              <p:custDataLst>
                <p:tags r:id="rId5"/>
              </p:custDataLst>
            </p:nvPr>
          </p:nvSpPr>
          <p:spPr>
            <a:xfrm rot="18996544">
              <a:off x="11018913" y="6317863"/>
              <a:ext cx="321301" cy="3213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aseline="0">
                <a:latin typeface="Arial" panose="020B0604020202020204" pitchFamily="34" charset="0"/>
                <a:ea typeface="微软雅黑" panose="020B0503020204020204" charset="-122"/>
              </a:endParaRPr>
            </a:p>
          </p:txBody>
        </p:sp>
      </p:grpSp>
      <p:sp>
        <p:nvSpPr>
          <p:cNvPr id="10" name="矩形 9"/>
          <p:cNvSpPr/>
          <p:nvPr userDrawn="1">
            <p:custDataLst>
              <p:tags r:id="rId6"/>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rot="2687804">
            <a:off x="3850710" y="1183710"/>
            <a:ext cx="4490580" cy="449058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sym typeface="Calibri" panose="020F0502020204030204" pitchFamily="34" charset="0"/>
            </a:endParaRPr>
          </a:p>
        </p:txBody>
      </p:sp>
      <p:sp>
        <p:nvSpPr>
          <p:cNvPr id="10" name="矩形 9"/>
          <p:cNvSpPr/>
          <p:nvPr userDrawn="1">
            <p:custDataLst>
              <p:tags r:id="rId4"/>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2" name="标题 1"/>
          <p:cNvSpPr>
            <a:spLocks noGrp="1"/>
          </p:cNvSpPr>
          <p:nvPr userDrawn="1">
            <p:ph type="title" hasCustomPrompt="1"/>
            <p:custDataLst>
              <p:tags r:id="rId5"/>
            </p:custDataLst>
          </p:nvPr>
        </p:nvSpPr>
        <p:spPr>
          <a:xfrm>
            <a:off x="1522800" y="1339200"/>
            <a:ext cx="9144000" cy="2386800"/>
          </a:xfrm>
        </p:spPr>
        <p:txBody>
          <a:bodyPr anchor="b"/>
          <a:lstStyle>
            <a:lvl1pPr algn="ctr">
              <a:defRPr sz="6000" baseline="0">
                <a:solidFill>
                  <a:schemeClr val="tx1">
                    <a:lumMod val="75000"/>
                    <a:lumOff val="2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userDrawn="1">
            <p:ph type="dt" sz="half" idx="10"/>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7"/>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8"/>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9"/>
            </p:custDataLst>
          </p:nvPr>
        </p:nvSpPr>
        <p:spPr>
          <a:xfrm>
            <a:off x="1522413" y="3862800"/>
            <a:ext cx="9144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1" name="图片 10" descr="图片1"/>
          <p:cNvPicPr>
            <a:picLocks noChangeAspect="1"/>
          </p:cNvPicPr>
          <p:nvPr userDrawn="1">
            <p:custDataLst>
              <p:tags r:id="rId2"/>
            </p:custDataLst>
          </p:nvPr>
        </p:nvPicPr>
        <p:blipFill>
          <a:blip r:embed="rId3" cstate="email"/>
          <a:srcRect/>
          <a:stretch>
            <a:fillRect/>
          </a:stretch>
        </p:blipFill>
        <p:spPr>
          <a:xfrm>
            <a:off x="0" y="0"/>
            <a:ext cx="12192000" cy="6874510"/>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5"/>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3"/>
            </p:custDataLst>
          </p:nvPr>
        </p:nvSpPr>
        <p:spPr>
          <a:xfrm>
            <a:off x="2420983" y="3647512"/>
            <a:ext cx="7350034" cy="820900"/>
          </a:xfrm>
        </p:spPr>
        <p:txBody>
          <a:bodyPr lIns="90000" tIns="46800" rIns="90000" bIns="0" anchor="b" anchorCtr="0">
            <a:normAutofit/>
          </a:bodyPr>
          <a:lstStyle>
            <a:lvl1pPr algn="ctr" eaLnBrk="1" fontAlgn="auto" latinLnBrk="0" hangingPunct="1">
              <a:defRPr sz="4000" u="none" strike="noStrike" kern="1200" cap="none" spc="200" normalizeH="0" baseline="0">
                <a:solidFill>
                  <a:schemeClr val="tx1">
                    <a:lumMod val="85000"/>
                    <a:lumOff val="15000"/>
                  </a:schemeClr>
                </a:solidFill>
                <a:uFillTx/>
                <a:latin typeface="Arial" panose="020B0604020202020204" pitchFamily="34" charset="0"/>
                <a:ea typeface="黑体" panose="02010609060101010101"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4"/>
            </p:custDataLst>
          </p:nvPr>
        </p:nvSpPr>
        <p:spPr>
          <a:xfrm>
            <a:off x="2421019" y="4511675"/>
            <a:ext cx="7350050" cy="1077985"/>
          </a:xfrm>
        </p:spPr>
        <p:txBody>
          <a:bodyPr lIns="90000" tIns="0" rIns="90000" bIns="46800">
            <a:normAutofit/>
          </a:bodyPr>
          <a:lstStyle>
            <a:lvl1pPr marL="0" indent="0" algn="ctr" eaLnBrk="1" fontAlgn="auto" latinLnBrk="0" hangingPunct="1">
              <a:buNone/>
              <a:defRPr kumimoji="0" lang="zh-CN" altLang="en-US" sz="1400" b="0"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5"/>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7"/>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2" name="图片 11" descr="图片1"/>
          <p:cNvPicPr>
            <a:picLocks noChangeAspect="1"/>
          </p:cNvPicPr>
          <p:nvPr userDrawn="1">
            <p:custDataLst>
              <p:tags r:id="rId2"/>
            </p:custDataLst>
          </p:nvPr>
        </p:nvPicPr>
        <p:blipFill>
          <a:blip r:embed="rId3" cstate="email"/>
          <a:srcRect/>
          <a:stretch>
            <a:fillRect/>
          </a:stretch>
        </p:blipFill>
        <p:spPr>
          <a:xfrm>
            <a:off x="0" y="0"/>
            <a:ext cx="12192000" cy="6874510"/>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a:noAutofit/>
          </a:bodyPr>
          <a:lstStyle>
            <a:lvl1pPr>
              <a:defRPr sz="1600">
                <a:solidFill>
                  <a:schemeClr val="tx1">
                    <a:lumMod val="75000"/>
                    <a:lumOff val="25000"/>
                  </a:schemeClr>
                </a:solidFill>
                <a:latin typeface="微软雅黑" panose="020B0503020204020204" charset="-122"/>
                <a:ea typeface="微软雅黑" panose="020B0503020204020204" charset="-122"/>
              </a:defRPr>
            </a:lvl1pPr>
            <a:lvl2pPr>
              <a:defRPr sz="1600">
                <a:solidFill>
                  <a:schemeClr val="tx1">
                    <a:lumMod val="75000"/>
                    <a:lumOff val="25000"/>
                  </a:schemeClr>
                </a:solidFill>
                <a:latin typeface="微软雅黑" panose="020B0503020204020204" charset="-122"/>
                <a:ea typeface="微软雅黑" panose="020B0503020204020204" charset="-122"/>
              </a:defRPr>
            </a:lvl2pPr>
            <a:lvl3pPr>
              <a:defRPr sz="1600">
                <a:solidFill>
                  <a:schemeClr val="tx1">
                    <a:lumMod val="75000"/>
                    <a:lumOff val="25000"/>
                  </a:schemeClr>
                </a:solidFill>
                <a:latin typeface="微软雅黑" panose="020B0503020204020204" charset="-122"/>
                <a:ea typeface="微软雅黑" panose="020B0503020204020204" charset="-122"/>
              </a:defRPr>
            </a:lvl3pPr>
            <a:lvl4pPr>
              <a:defRPr sz="1600">
                <a:solidFill>
                  <a:schemeClr val="tx1">
                    <a:lumMod val="75000"/>
                    <a:lumOff val="25000"/>
                  </a:schemeClr>
                </a:solidFill>
                <a:latin typeface="微软雅黑" panose="020B0503020204020204" charset="-122"/>
                <a:ea typeface="微软雅黑" panose="020B0503020204020204" charset="-122"/>
              </a:defRPr>
            </a:lvl4pPr>
            <a:lvl5pPr>
              <a:defRPr sz="1600">
                <a:solidFill>
                  <a:schemeClr val="tx1">
                    <a:lumMod val="75000"/>
                    <a:lumOff val="2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4" name="图片 13" descr="图片1"/>
          <p:cNvPicPr>
            <a:picLocks noChangeAspect="1"/>
          </p:cNvPicPr>
          <p:nvPr userDrawn="1">
            <p:custDataLst>
              <p:tags r:id="rId2"/>
            </p:custDataLst>
          </p:nvPr>
        </p:nvPicPr>
        <p:blipFill>
          <a:blip r:embed="rId3" cstate="email"/>
          <a:srcRect/>
          <a:stretch>
            <a:fillRect/>
          </a:stretch>
        </p:blipFill>
        <p:spPr>
          <a:xfrm>
            <a:off x="0" y="0"/>
            <a:ext cx="12192000" cy="6874510"/>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p>
            <a:endParaRPr lang="zh-CN" altLang="en-US"/>
          </a:p>
        </p:txBody>
      </p:sp>
      <p:sp>
        <p:nvSpPr>
          <p:cNvPr id="9" name="灯片编号占位符 8"/>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rotWithShape="1">
          <a:blip r:embed="rId3" cstate="email"/>
          <a:srcRect/>
          <a:stretch>
            <a:fillRect/>
          </a:stretch>
        </p:blipFill>
        <p:spPr>
          <a:xfrm flipH="1">
            <a:off x="0" y="0"/>
            <a:ext cx="12192000" cy="6858000"/>
          </a:xfrm>
          <a:custGeom>
            <a:avLst/>
            <a:gdLst>
              <a:gd name="connsiteX0" fmla="*/ 11968978 w 12192000"/>
              <a:gd name="connsiteY0" fmla="*/ 205804 h 6858000"/>
              <a:gd name="connsiteX1" fmla="*/ 11968978 w 12192000"/>
              <a:gd name="connsiteY1" fmla="*/ 6628907 h 6858000"/>
              <a:gd name="connsiteX2" fmla="*/ 249045 w 12192000"/>
              <a:gd name="connsiteY2" fmla="*/ 6628907 h 6858000"/>
              <a:gd name="connsiteX3" fmla="*/ 249045 w 12192000"/>
              <a:gd name="connsiteY3" fmla="*/ 205804 h 6858000"/>
              <a:gd name="connsiteX4" fmla="*/ 12192000 w 12192000"/>
              <a:gd name="connsiteY4" fmla="*/ 0 h 6858000"/>
              <a:gd name="connsiteX5" fmla="*/ 0 w 12192000"/>
              <a:gd name="connsiteY5" fmla="*/ 0 h 6858000"/>
              <a:gd name="connsiteX6" fmla="*/ 0 w 12192000"/>
              <a:gd name="connsiteY6" fmla="*/ 6858000 h 6858000"/>
              <a:gd name="connsiteX7" fmla="*/ 1219200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1968978" y="205804"/>
                </a:moveTo>
                <a:lnTo>
                  <a:pt x="11968978" y="6628907"/>
                </a:lnTo>
                <a:lnTo>
                  <a:pt x="249045" y="6628907"/>
                </a:lnTo>
                <a:lnTo>
                  <a:pt x="249045" y="205804"/>
                </a:lnTo>
                <a:close/>
                <a:moveTo>
                  <a:pt x="12192000" y="0"/>
                </a:moveTo>
                <a:lnTo>
                  <a:pt x="0" y="0"/>
                </a:lnTo>
                <a:lnTo>
                  <a:pt x="0" y="6858000"/>
                </a:lnTo>
                <a:lnTo>
                  <a:pt x="12192000" y="6858000"/>
                </a:lnTo>
                <a:close/>
              </a:path>
            </a:pathLst>
          </a:custGeom>
        </p:spPr>
      </p:pic>
      <p:sp>
        <p:nvSpPr>
          <p:cNvPr id="2" name="标题 1"/>
          <p:cNvSpPr>
            <a:spLocks noGrp="1"/>
          </p:cNvSpPr>
          <p:nvPr>
            <p:ph type="title"/>
            <p:custDataLst>
              <p:tags r:id="rId4"/>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12" name="图片 11" descr="图片1"/>
          <p:cNvPicPr>
            <a:picLocks noChangeAspect="1"/>
          </p:cNvPicPr>
          <p:nvPr userDrawn="1">
            <p:custDataLst>
              <p:tags r:id="rId2"/>
            </p:custDataLst>
          </p:nvPr>
        </p:nvPicPr>
        <p:blipFill>
          <a:blip r:embed="rId3" cstate="email"/>
          <a:srcRect/>
          <a:stretch>
            <a:fillRect/>
          </a:stretch>
        </p:blipFill>
        <p:spPr>
          <a:xfrm>
            <a:off x="0" y="0"/>
            <a:ext cx="12192000" cy="6874510"/>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11" name="图片 10" descr="图片1"/>
          <p:cNvPicPr>
            <a:picLocks noChangeAspect="1"/>
          </p:cNvPicPr>
          <p:nvPr userDrawn="1">
            <p:custDataLst>
              <p:tags r:id="rId2"/>
            </p:custDataLst>
          </p:nvPr>
        </p:nvPicPr>
        <p:blipFill>
          <a:blip r:embed="rId3" cstate="email"/>
          <a:srcRect/>
          <a:stretch>
            <a:fillRect/>
          </a:stretch>
        </p:blipFill>
        <p:spPr>
          <a:xfrm>
            <a:off x="0" y="0"/>
            <a:ext cx="12192000" cy="6874510"/>
          </a:xfrm>
          <a:prstGeom prst="rect">
            <a:avLst/>
          </a:prstGeom>
        </p:spPr>
      </p:pic>
      <p:sp>
        <p:nvSpPr>
          <p:cNvPr id="2" name="竖排标题 1"/>
          <p:cNvSpPr>
            <a:spLocks noGrp="1"/>
          </p:cNvSpPr>
          <p:nvPr>
            <p:ph type="title" orient="vert"/>
            <p:custDataLst>
              <p:tags r:id="rId4"/>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5"/>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latin typeface="微软雅黑" panose="020B0503020204020204" charset="-122"/>
                <a:ea typeface="微软雅黑" panose="020B0503020204020204" charset="-122"/>
              </a:defRPr>
            </a:lvl1pPr>
            <a:lvl2pPr indent="0" eaLnBrk="1" fontAlgn="auto" latinLnBrk="0" hangingPunct="1">
              <a:defRPr>
                <a:solidFill>
                  <a:schemeClr val="tx1">
                    <a:lumMod val="75000"/>
                    <a:lumOff val="25000"/>
                  </a:schemeClr>
                </a:solidFill>
                <a:latin typeface="微软雅黑" panose="020B0503020204020204" charset="-122"/>
                <a:ea typeface="微软雅黑" panose="020B0503020204020204" charset="-122"/>
              </a:defRPr>
            </a:lvl2pPr>
            <a:lvl3pPr indent="0" eaLnBrk="1" fontAlgn="auto" latinLnBrk="0" hangingPunct="1">
              <a:defRPr>
                <a:solidFill>
                  <a:schemeClr val="tx1">
                    <a:lumMod val="75000"/>
                    <a:lumOff val="25000"/>
                  </a:schemeClr>
                </a:solidFill>
                <a:latin typeface="微软雅黑" panose="020B0503020204020204" charset="-122"/>
                <a:ea typeface="微软雅黑" panose="020B0503020204020204" charset="-122"/>
              </a:defRPr>
            </a:lvl3pPr>
            <a:lvl4pPr indent="0" eaLnBrk="1" fontAlgn="auto" latinLnBrk="0" hangingPunct="1">
              <a:defRPr>
                <a:solidFill>
                  <a:schemeClr val="tx1">
                    <a:lumMod val="75000"/>
                    <a:lumOff val="25000"/>
                  </a:schemeClr>
                </a:solidFill>
                <a:latin typeface="微软雅黑" panose="020B0503020204020204" charset="-122"/>
                <a:ea typeface="微软雅黑" panose="020B0503020204020204" charset="-122"/>
              </a:defRPr>
            </a:lvl4pPr>
            <a:lvl5pPr indent="0" eaLnBrk="1" fontAlgn="auto" latinLnBrk="0" hangingPunct="1">
              <a:defRPr>
                <a:solidFill>
                  <a:schemeClr val="tx1">
                    <a:lumMod val="75000"/>
                    <a:lumOff val="2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38.xml"/><Relationship Id="rId23" Type="http://schemas.openxmlformats.org/officeDocument/2006/relationships/tags" Target="../tags/tag137.xml"/><Relationship Id="rId22" Type="http://schemas.openxmlformats.org/officeDocument/2006/relationships/tags" Target="../tags/tag136.xml"/><Relationship Id="rId21" Type="http://schemas.openxmlformats.org/officeDocument/2006/relationships/tags" Target="../tags/tag135.xml"/><Relationship Id="rId20" Type="http://schemas.openxmlformats.org/officeDocument/2006/relationships/tags" Target="../tags/tag134.xml"/><Relationship Id="rId2" Type="http://schemas.openxmlformats.org/officeDocument/2006/relationships/slideLayout" Target="../slideLayouts/slideLayout2.xml"/><Relationship Id="rId19" Type="http://schemas.openxmlformats.org/officeDocument/2006/relationships/tags" Target="../tags/tag133.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30000"/>
        </a:lnSpc>
        <a:spcBef>
          <a:spcPct val="0"/>
        </a:spcBef>
        <a:buNone/>
        <a:defRPr sz="24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41.xml"/><Relationship Id="rId3" Type="http://schemas.openxmlformats.org/officeDocument/2006/relationships/image" Target="../media/image5.jpeg"/><Relationship Id="rId2" Type="http://schemas.openxmlformats.org/officeDocument/2006/relationships/tags" Target="../tags/tag140.xml"/><Relationship Id="rId1" Type="http://schemas.openxmlformats.org/officeDocument/2006/relationships/tags" Target="../tags/tag139.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2.xml"/><Relationship Id="rId6" Type="http://schemas.openxmlformats.org/officeDocument/2006/relationships/tags" Target="../tags/tag211.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2.xml"/><Relationship Id="rId6" Type="http://schemas.openxmlformats.org/officeDocument/2006/relationships/tags" Target="../tags/tag212.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213.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14.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15.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16.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17.xml"/><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18.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19.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220.xml"/><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7" Type="http://schemas.openxmlformats.org/officeDocument/2006/relationships/slideLayout" Target="../slideLayouts/slideLayout9.xml"/><Relationship Id="rId16" Type="http://schemas.openxmlformats.org/officeDocument/2006/relationships/tags" Target="../tags/tag155.xml"/><Relationship Id="rId15" Type="http://schemas.openxmlformats.org/officeDocument/2006/relationships/image" Target="../media/image6.jpeg"/><Relationship Id="rId14" Type="http://schemas.openxmlformats.org/officeDocument/2006/relationships/tags" Target="../tags/tag154.xml"/><Relationship Id="rId13" Type="http://schemas.openxmlformats.org/officeDocument/2006/relationships/tags" Target="../tags/tag153.xml"/><Relationship Id="rId12" Type="http://schemas.openxmlformats.org/officeDocument/2006/relationships/tags" Target="../tags/tag152.xml"/><Relationship Id="rId11" Type="http://schemas.openxmlformats.org/officeDocument/2006/relationships/tags" Target="../tags/tag151.xml"/><Relationship Id="rId10" Type="http://schemas.openxmlformats.org/officeDocument/2006/relationships/tags" Target="../tags/tag150.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21.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22.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image" Target="../media/image13.jpe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23.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24.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image" Target="../media/image13.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225.xml"/><Relationship Id="rId4" Type="http://schemas.openxmlformats.org/officeDocument/2006/relationships/image" Target="../media/image8.jpe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7.jpeg"/></Relationships>
</file>

<file path=ppt/slides/_rels/slide25.xml.rels><?xml version="1.0" encoding="UTF-8" standalone="yes"?>
<Relationships xmlns="http://schemas.openxmlformats.org/package/2006/relationships"><Relationship Id="rId9" Type="http://schemas.openxmlformats.org/officeDocument/2006/relationships/tags" Target="../tags/tag232.xml"/><Relationship Id="rId8" Type="http://schemas.openxmlformats.org/officeDocument/2006/relationships/image" Target="../media/image20.jpeg"/><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4" Type="http://schemas.openxmlformats.org/officeDocument/2006/relationships/slideLayout" Target="../slideLayouts/slideLayout7.xml"/><Relationship Id="rId13" Type="http://schemas.openxmlformats.org/officeDocument/2006/relationships/tags" Target="../tags/tag234.xml"/><Relationship Id="rId12" Type="http://schemas.openxmlformats.org/officeDocument/2006/relationships/image" Target="../media/image19.jpeg"/><Relationship Id="rId11" Type="http://schemas.openxmlformats.org/officeDocument/2006/relationships/tags" Target="../tags/tag233.xml"/><Relationship Id="rId10" Type="http://schemas.openxmlformats.org/officeDocument/2006/relationships/image" Target="../media/image21.jpe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7" Type="http://schemas.openxmlformats.org/officeDocument/2006/relationships/slideLayout" Target="../slideLayouts/slideLayout7.xml"/><Relationship Id="rId16" Type="http://schemas.openxmlformats.org/officeDocument/2006/relationships/tags" Target="../tags/tag170.xml"/><Relationship Id="rId15" Type="http://schemas.openxmlformats.org/officeDocument/2006/relationships/tags" Target="../tags/tag169.xml"/><Relationship Id="rId14" Type="http://schemas.openxmlformats.org/officeDocument/2006/relationships/tags" Target="../tags/tag168.xml"/><Relationship Id="rId13" Type="http://schemas.openxmlformats.org/officeDocument/2006/relationships/tags" Target="../tags/tag167.xml"/><Relationship Id="rId12" Type="http://schemas.openxmlformats.org/officeDocument/2006/relationships/tags" Target="../tags/tag166.xml"/><Relationship Id="rId11" Type="http://schemas.openxmlformats.org/officeDocument/2006/relationships/tags" Target="../tags/tag165.xml"/><Relationship Id="rId10" Type="http://schemas.openxmlformats.org/officeDocument/2006/relationships/tags" Target="../tags/tag164.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7" Type="http://schemas.openxmlformats.org/officeDocument/2006/relationships/slideLayout" Target="../slideLayouts/slideLayout7.xml"/><Relationship Id="rId16" Type="http://schemas.openxmlformats.org/officeDocument/2006/relationships/tags" Target="../tags/tag185.xml"/><Relationship Id="rId15" Type="http://schemas.openxmlformats.org/officeDocument/2006/relationships/tags" Target="../tags/tag184.xml"/><Relationship Id="rId14" Type="http://schemas.openxmlformats.org/officeDocument/2006/relationships/tags" Target="../tags/tag183.xml"/><Relationship Id="rId13" Type="http://schemas.openxmlformats.org/officeDocument/2006/relationships/tags" Target="../tags/tag182.xml"/><Relationship Id="rId12" Type="http://schemas.openxmlformats.org/officeDocument/2006/relationships/tags" Target="../tags/tag181.xml"/><Relationship Id="rId11" Type="http://schemas.openxmlformats.org/officeDocument/2006/relationships/tags" Target="../tags/tag180.xml"/><Relationship Id="rId10" Type="http://schemas.openxmlformats.org/officeDocument/2006/relationships/tags" Target="../tags/tag179.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tags" Target="../tags/tag186.xml"/><Relationship Id="rId17" Type="http://schemas.openxmlformats.org/officeDocument/2006/relationships/slideLayout" Target="../slideLayouts/slideLayout7.xml"/><Relationship Id="rId16" Type="http://schemas.openxmlformats.org/officeDocument/2006/relationships/tags" Target="../tags/tag200.xml"/><Relationship Id="rId15" Type="http://schemas.openxmlformats.org/officeDocument/2006/relationships/tags" Target="../tags/tag199.xml"/><Relationship Id="rId14" Type="http://schemas.openxmlformats.org/officeDocument/2006/relationships/tags" Target="../tags/tag198.xml"/><Relationship Id="rId13" Type="http://schemas.openxmlformats.org/officeDocument/2006/relationships/tags" Target="../tags/tag197.xml"/><Relationship Id="rId12" Type="http://schemas.openxmlformats.org/officeDocument/2006/relationships/tags" Target="../tags/tag196.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07.xml"/><Relationship Id="rId7" Type="http://schemas.openxmlformats.org/officeDocument/2006/relationships/image" Target="../media/image7.jpeg"/><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8.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209.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210.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标题 10"/>
          <p:cNvSpPr>
            <a:spLocks noGrp="1"/>
          </p:cNvSpPr>
          <p:nvPr>
            <p:ph type="title"/>
            <p:custDataLst>
              <p:tags r:id="rId1"/>
            </p:custDataLst>
          </p:nvPr>
        </p:nvSpPr>
        <p:spPr>
          <a:xfrm>
            <a:off x="407627" y="2853055"/>
            <a:ext cx="10852237" cy="441964"/>
          </a:xfrm>
        </p:spPr>
        <p:txBody>
          <a:bodyPr>
            <a:normAutofit/>
          </a:bodyPr>
          <a:p>
            <a:pPr marL="0" indent="0" algn="l">
              <a:lnSpc>
                <a:spcPct val="100000"/>
              </a:lnSpc>
              <a:spcBef>
                <a:spcPts val="0"/>
              </a:spcBef>
              <a:spcAft>
                <a:spcPts val="0"/>
              </a:spcAft>
              <a:buSzPct val="100000"/>
              <a:buNone/>
            </a:pPr>
            <a:r>
              <a:rPr lang="zh-CN" altLang="en-US" sz="5200" spc="360" dirty="0">
                <a:solidFill>
                  <a:srgbClr val="FF0000"/>
                </a:solidFill>
                <a:latin typeface="华文行楷" panose="02010800040101010101" pitchFamily="2" charset="-122"/>
                <a:ea typeface="华文行楷" panose="02010800040101010101" pitchFamily="2" charset="-122"/>
                <a:cs typeface="华文行楷" panose="02010800040101010101" pitchFamily="2" charset="-122"/>
              </a:rPr>
              <a:t>立足课堂教学</a:t>
            </a:r>
            <a:endParaRPr lang="zh-CN" altLang="en-US" sz="5200" spc="360" dirty="0">
              <a:solidFill>
                <a:srgbClr val="FF0000"/>
              </a:solidFill>
              <a:latin typeface="华文行楷" panose="02010800040101010101" pitchFamily="2" charset="-122"/>
              <a:ea typeface="华文行楷" panose="02010800040101010101" pitchFamily="2" charset="-122"/>
              <a:cs typeface="华文行楷" panose="02010800040101010101" pitchFamily="2" charset="-122"/>
            </a:endParaRPr>
          </a:p>
          <a:p>
            <a:pPr marL="0" lvl="0" indent="0" algn="l" fontAlgn="ctr">
              <a:lnSpc>
                <a:spcPct val="100000"/>
              </a:lnSpc>
              <a:spcBef>
                <a:spcPts val="0"/>
              </a:spcBef>
              <a:spcAft>
                <a:spcPts val="0"/>
              </a:spcAft>
              <a:buSzPct val="100000"/>
              <a:buFont typeface="Wingdings" panose="05000000000000000000" charset="0"/>
              <a:buNone/>
            </a:pPr>
            <a:r>
              <a:rPr lang="en-US" altLang="zh-CN" sz="5200" spc="360" dirty="0">
                <a:solidFill>
                  <a:srgbClr val="FF0000"/>
                </a:solidFill>
                <a:latin typeface="华文行楷" panose="02010800040101010101" pitchFamily="2" charset="-122"/>
                <a:ea typeface="华文行楷" panose="02010800040101010101" pitchFamily="2" charset="-122"/>
                <a:cs typeface="华文行楷" panose="02010800040101010101" pitchFamily="2" charset="-122"/>
              </a:rPr>
              <a:t>      </a:t>
            </a:r>
            <a:r>
              <a:rPr lang="zh-CN" altLang="en-US" sz="5200" spc="360" dirty="0">
                <a:solidFill>
                  <a:srgbClr val="FF0000"/>
                </a:solidFill>
                <a:latin typeface="华文行楷" panose="02010800040101010101" pitchFamily="2" charset="-122"/>
                <a:ea typeface="华文行楷" panose="02010800040101010101" pitchFamily="2" charset="-122"/>
                <a:cs typeface="华文行楷" panose="02010800040101010101" pitchFamily="2" charset="-122"/>
              </a:rPr>
              <a:t>提高教学质量 </a:t>
            </a:r>
            <a:endParaRPr lang="zh-CN" altLang="en-US" sz="5200" spc="360" dirty="0">
              <a:solidFill>
                <a:srgbClr val="FF0000"/>
              </a:solidFill>
              <a:latin typeface="华文行楷" panose="02010800040101010101" pitchFamily="2" charset="-122"/>
              <a:ea typeface="华文行楷" panose="02010800040101010101" pitchFamily="2" charset="-122"/>
              <a:cs typeface="华文行楷" panose="02010800040101010101" pitchFamily="2" charset="-122"/>
            </a:endParaRPr>
          </a:p>
        </p:txBody>
      </p:sp>
      <p:sp>
        <p:nvSpPr>
          <p:cNvPr id="13" name="文本占位符 12"/>
          <p:cNvSpPr>
            <a:spLocks noGrp="1"/>
          </p:cNvSpPr>
          <p:nvPr>
            <p:ph type="body" sz="quarter" idx="4294967295"/>
            <p:custDataLst>
              <p:tags r:id="rId2"/>
            </p:custDataLst>
          </p:nvPr>
        </p:nvSpPr>
        <p:spPr>
          <a:xfrm>
            <a:off x="191770" y="620395"/>
            <a:ext cx="9144000" cy="1656080"/>
          </a:xfrm>
        </p:spPr>
        <p:txBody>
          <a:bodyPr>
            <a:noAutofit/>
          </a:bodyPr>
          <a:p>
            <a:pPr marL="0" indent="0" algn="l">
              <a:lnSpc>
                <a:spcPct val="100000"/>
              </a:lnSpc>
              <a:spcBef>
                <a:spcPts val="0"/>
              </a:spcBef>
              <a:spcAft>
                <a:spcPts val="0"/>
              </a:spcAft>
              <a:buSzPct val="100000"/>
              <a:buNone/>
            </a:pPr>
            <a:r>
              <a:rPr lang="zh-CN" altLang="en-US" sz="8800" b="1" spc="100" dirty="0">
                <a:sym typeface="+mn-ea"/>
              </a:rPr>
              <a:t>双减背景下</a:t>
            </a:r>
            <a:endParaRPr lang="zh-CN" altLang="en-US" sz="8800" b="1" spc="100" dirty="0">
              <a:sym typeface="+mn-ea"/>
            </a:endParaRPr>
          </a:p>
        </p:txBody>
      </p:sp>
      <p:pic>
        <p:nvPicPr>
          <p:cNvPr id="2" name="图片 1" descr="微信图片_20211101215310"/>
          <p:cNvPicPr>
            <a:picLocks noChangeAspect="1"/>
          </p:cNvPicPr>
          <p:nvPr/>
        </p:nvPicPr>
        <p:blipFill>
          <a:blip r:embed="rId3"/>
          <a:stretch>
            <a:fillRect/>
          </a:stretch>
        </p:blipFill>
        <p:spPr>
          <a:xfrm>
            <a:off x="6960235" y="1700530"/>
            <a:ext cx="4864735" cy="474535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3" grpId="1" build="p"/>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20"/>
          <p:cNvPicPr>
            <a:picLocks noChangeAspect="1"/>
          </p:cNvPicPr>
          <p:nvPr/>
        </p:nvPicPr>
        <p:blipFill>
          <a:blip r:embed="rId1">
            <a:clrChange>
              <a:clrFrom>
                <a:srgbClr val="FFFFFF"/>
              </a:clrFrom>
              <a:clrTo>
                <a:srgbClr val="FFFFFF">
                  <a:alpha val="0"/>
                </a:srgbClr>
              </a:clrTo>
            </a:clrChange>
          </a:blip>
          <a:stretch>
            <a:fillRect/>
          </a:stretch>
        </p:blipFill>
        <p:spPr>
          <a:xfrm>
            <a:off x="1992313" y="331788"/>
            <a:ext cx="1060450" cy="1441450"/>
          </a:xfrm>
          <a:prstGeom prst="rect">
            <a:avLst/>
          </a:prstGeom>
          <a:noFill/>
          <a:ln w="9525">
            <a:noFill/>
          </a:ln>
        </p:spPr>
      </p:pic>
      <p:sp>
        <p:nvSpPr>
          <p:cNvPr id="10243" name="Text Box 21"/>
          <p:cNvSpPr txBox="1"/>
          <p:nvPr/>
        </p:nvSpPr>
        <p:spPr>
          <a:xfrm>
            <a:off x="3216275" y="692150"/>
            <a:ext cx="3455988" cy="706755"/>
          </a:xfrm>
          <a:prstGeom prst="rect">
            <a:avLst/>
          </a:prstGeom>
          <a:noFill/>
          <a:ln w="9525">
            <a:noFill/>
          </a:ln>
        </p:spPr>
        <p:txBody>
          <a:bodyPr>
            <a:spAutoFit/>
          </a:bodyPr>
          <a:p>
            <a:pPr algn="just">
              <a:spcBef>
                <a:spcPct val="50000"/>
              </a:spcBef>
            </a:pPr>
            <a:r>
              <a:rPr lang="zh-CN" altLang="en-US" sz="4000" b="1" dirty="0">
                <a:solidFill>
                  <a:srgbClr val="0000CC"/>
                </a:solidFill>
                <a:latin typeface="隶书" panose="02010509060101010101" pitchFamily="49" charset="-122"/>
                <a:ea typeface="隶书" panose="02010509060101010101" pitchFamily="49" charset="-122"/>
              </a:rPr>
              <a:t>精心撰写讲稿</a:t>
            </a:r>
            <a:r>
              <a:rPr lang="zh-CN" altLang="en-US" sz="4000" b="1" dirty="0">
                <a:solidFill>
                  <a:srgbClr val="FFFF00"/>
                </a:solidFill>
                <a:latin typeface="隶书" panose="02010509060101010101" pitchFamily="49" charset="-122"/>
                <a:ea typeface="隶书" panose="02010509060101010101" pitchFamily="49" charset="-122"/>
              </a:rPr>
              <a:t> </a:t>
            </a:r>
            <a:endParaRPr lang="zh-CN" altLang="en-US" sz="4000" b="1" dirty="0">
              <a:solidFill>
                <a:srgbClr val="FFFF00"/>
              </a:solidFill>
              <a:latin typeface="隶书" panose="02010509060101010101" pitchFamily="49" charset="-122"/>
              <a:ea typeface="隶书" panose="02010509060101010101" pitchFamily="49" charset="-122"/>
            </a:endParaRPr>
          </a:p>
        </p:txBody>
      </p:sp>
      <p:grpSp>
        <p:nvGrpSpPr>
          <p:cNvPr id="18454" name="Group 22"/>
          <p:cNvGrpSpPr/>
          <p:nvPr/>
        </p:nvGrpSpPr>
        <p:grpSpPr>
          <a:xfrm>
            <a:off x="2789238" y="1836787"/>
            <a:ext cx="2170112" cy="4030613"/>
            <a:chOff x="720" y="1299"/>
            <a:chExt cx="1367" cy="2539"/>
          </a:xfrm>
        </p:grpSpPr>
        <p:sp>
          <p:nvSpPr>
            <p:cNvPr id="10279" name="AutoShape 23"/>
            <p:cNvSpPr/>
            <p:nvPr/>
          </p:nvSpPr>
          <p:spPr>
            <a:xfrm>
              <a:off x="720" y="1490"/>
              <a:ext cx="1363" cy="1800"/>
            </a:xfrm>
            <a:prstGeom prst="roundRect">
              <a:avLst>
                <a:gd name="adj" fmla="val 17509"/>
              </a:avLst>
            </a:prstGeom>
            <a:gradFill rotWithShape="1">
              <a:gsLst>
                <a:gs pos="0">
                  <a:srgbClr val="4E91D4"/>
                </a:gs>
                <a:gs pos="100000">
                  <a:srgbClr val="3477A4"/>
                </a:gs>
              </a:gsLst>
              <a:lin ang="2700000" scaled="1"/>
              <a:tileRect/>
            </a:gradFill>
            <a:ln w="9525">
              <a:noFill/>
            </a:ln>
          </p:spPr>
          <p:txBody>
            <a:bodyPr wrap="none" anchor="ctr" anchorCtr="0"/>
            <a:p>
              <a:endParaRPr lang="zh-CN" altLang="en-US" dirty="0">
                <a:latin typeface="Arial" panose="020B0604020202020204" pitchFamily="34" charset="0"/>
              </a:endParaRPr>
            </a:p>
          </p:txBody>
        </p:sp>
        <p:sp>
          <p:nvSpPr>
            <p:cNvPr id="10280" name="AutoShape 24"/>
            <p:cNvSpPr/>
            <p:nvPr/>
          </p:nvSpPr>
          <p:spPr>
            <a:xfrm>
              <a:off x="741" y="1495"/>
              <a:ext cx="1322" cy="1766"/>
            </a:xfrm>
            <a:prstGeom prst="roundRect">
              <a:avLst>
                <a:gd name="adj" fmla="val 16667"/>
              </a:avLst>
            </a:prstGeom>
            <a:solidFill>
              <a:srgbClr val="3CA1E6"/>
            </a:solidFill>
            <a:ln w="9525">
              <a:noFill/>
            </a:ln>
          </p:spPr>
          <p:txBody>
            <a:bodyPr wrap="none" anchor="ctr" anchorCtr="0"/>
            <a:p>
              <a:endParaRPr lang="zh-CN" altLang="en-US" dirty="0">
                <a:latin typeface="Arial" panose="020B0604020202020204" pitchFamily="34" charset="0"/>
              </a:endParaRPr>
            </a:p>
          </p:txBody>
        </p:sp>
        <p:sp>
          <p:nvSpPr>
            <p:cNvPr id="10281" name="AutoShape 25"/>
            <p:cNvSpPr/>
            <p:nvPr/>
          </p:nvSpPr>
          <p:spPr>
            <a:xfrm>
              <a:off x="752" y="2795"/>
              <a:ext cx="1304" cy="447"/>
            </a:xfrm>
            <a:prstGeom prst="roundRect">
              <a:avLst>
                <a:gd name="adj" fmla="val 50000"/>
              </a:avLst>
            </a:prstGeom>
            <a:gradFill rotWithShape="1">
              <a:gsLst>
                <a:gs pos="0">
                  <a:srgbClr val="3CA1E6">
                    <a:alpha val="0"/>
                  </a:srgbClr>
                </a:gs>
                <a:gs pos="100000">
                  <a:srgbClr val="9BCFF2"/>
                </a:gs>
              </a:gsLst>
              <a:lin ang="5400000" scaled="1"/>
              <a:tileRect/>
            </a:gradFill>
            <a:ln w="9525">
              <a:noFill/>
            </a:ln>
          </p:spPr>
          <p:txBody>
            <a:bodyPr wrap="none" anchor="ctr" anchorCtr="0"/>
            <a:p>
              <a:endParaRPr lang="zh-CN" altLang="en-US" dirty="0">
                <a:latin typeface="Arial" panose="020B0604020202020204" pitchFamily="34" charset="0"/>
              </a:endParaRPr>
            </a:p>
          </p:txBody>
        </p:sp>
        <p:sp>
          <p:nvSpPr>
            <p:cNvPr id="10282" name="AutoShape 26"/>
            <p:cNvSpPr/>
            <p:nvPr/>
          </p:nvSpPr>
          <p:spPr>
            <a:xfrm>
              <a:off x="752" y="1509"/>
              <a:ext cx="1304" cy="446"/>
            </a:xfrm>
            <a:prstGeom prst="roundRect">
              <a:avLst>
                <a:gd name="adj" fmla="val 50000"/>
              </a:avLst>
            </a:prstGeom>
            <a:gradFill rotWithShape="1">
              <a:gsLst>
                <a:gs pos="0">
                  <a:srgbClr val="BEE0F7"/>
                </a:gs>
                <a:gs pos="100000">
                  <a:srgbClr val="3CA1E6">
                    <a:alpha val="0"/>
                  </a:srgbClr>
                </a:gs>
              </a:gsLst>
              <a:lin ang="5400000" scaled="1"/>
              <a:tileRect/>
            </a:gradFill>
            <a:ln w="9525">
              <a:noFill/>
            </a:ln>
          </p:spPr>
          <p:txBody>
            <a:bodyPr wrap="none" anchor="ctr" anchorCtr="0"/>
            <a:p>
              <a:endParaRPr lang="zh-CN" altLang="en-US" dirty="0">
                <a:latin typeface="Arial" panose="020B0604020202020204" pitchFamily="34" charset="0"/>
              </a:endParaRPr>
            </a:p>
          </p:txBody>
        </p:sp>
        <p:sp>
          <p:nvSpPr>
            <p:cNvPr id="10283" name="AutoShape 27"/>
            <p:cNvSpPr/>
            <p:nvPr/>
          </p:nvSpPr>
          <p:spPr>
            <a:xfrm>
              <a:off x="724" y="3290"/>
              <a:ext cx="1363" cy="548"/>
            </a:xfrm>
            <a:prstGeom prst="roundRect">
              <a:avLst>
                <a:gd name="adj" fmla="val 40389"/>
              </a:avLst>
            </a:prstGeom>
            <a:gradFill rotWithShape="1">
              <a:gsLst>
                <a:gs pos="0">
                  <a:srgbClr val="729EB4">
                    <a:alpha val="0"/>
                  </a:srgbClr>
                </a:gs>
                <a:gs pos="100000">
                  <a:srgbClr val="EAEAEA"/>
                </a:gs>
              </a:gsLst>
              <a:lin ang="5400000" scaled="1"/>
              <a:tileRect/>
            </a:gradFill>
            <a:ln w="9525">
              <a:noFill/>
            </a:ln>
          </p:spPr>
          <p:txBody>
            <a:bodyPr wrap="none" anchor="ctr" anchorCtr="0"/>
            <a:p>
              <a:endParaRPr lang="zh-CN" altLang="en-US" dirty="0">
                <a:latin typeface="Arial" panose="020B0604020202020204" pitchFamily="34" charset="0"/>
              </a:endParaRPr>
            </a:p>
          </p:txBody>
        </p:sp>
        <p:sp>
          <p:nvSpPr>
            <p:cNvPr id="10284" name="AutoShape 28"/>
            <p:cNvSpPr/>
            <p:nvPr/>
          </p:nvSpPr>
          <p:spPr>
            <a:xfrm>
              <a:off x="752" y="3305"/>
              <a:ext cx="1304" cy="487"/>
            </a:xfrm>
            <a:prstGeom prst="roundRect">
              <a:avLst>
                <a:gd name="adj" fmla="val 50000"/>
              </a:avLst>
            </a:prstGeom>
            <a:gradFill rotWithShape="1">
              <a:gsLst>
                <a:gs pos="0">
                  <a:schemeClr val="accent1">
                    <a:alpha val="17998"/>
                  </a:schemeClr>
                </a:gs>
                <a:gs pos="100000">
                  <a:srgbClr val="3399FF"/>
                </a:gs>
              </a:gsLst>
              <a:lin ang="5400000" scaled="1"/>
              <a:tileRect/>
            </a:gradFill>
            <a:ln w="9525">
              <a:noFill/>
            </a:ln>
          </p:spPr>
          <p:txBody>
            <a:bodyPr wrap="none" anchor="ctr" anchorCtr="0"/>
            <a:p>
              <a:endParaRPr lang="zh-CN" altLang="en-US" dirty="0">
                <a:latin typeface="Arial" panose="020B0604020202020204" pitchFamily="34" charset="0"/>
              </a:endParaRPr>
            </a:p>
          </p:txBody>
        </p:sp>
        <p:grpSp>
          <p:nvGrpSpPr>
            <p:cNvPr id="10285" name="Group 29"/>
            <p:cNvGrpSpPr/>
            <p:nvPr/>
          </p:nvGrpSpPr>
          <p:grpSpPr>
            <a:xfrm>
              <a:off x="1189" y="1299"/>
              <a:ext cx="405" cy="392"/>
              <a:chOff x="1289" y="587"/>
              <a:chExt cx="668" cy="647"/>
            </a:xfrm>
          </p:grpSpPr>
          <p:sp>
            <p:nvSpPr>
              <p:cNvPr id="10288" name="Oval 30"/>
              <p:cNvSpPr/>
              <p:nvPr/>
            </p:nvSpPr>
            <p:spPr>
              <a:xfrm>
                <a:off x="1289" y="627"/>
                <a:ext cx="668" cy="578"/>
              </a:xfrm>
              <a:prstGeom prst="ellipse">
                <a:avLst/>
              </a:prstGeom>
              <a:solidFill>
                <a:srgbClr val="333333"/>
              </a:solidFill>
              <a:ln w="38100">
                <a:noFill/>
              </a:ln>
            </p:spPr>
            <p:txBody>
              <a:bodyPr anchor="ctr" anchorCtr="0">
                <a:spAutoFit/>
              </a:bodyPr>
              <a:p>
                <a:endParaRPr lang="zh-CN" altLang="en-US" dirty="0">
                  <a:latin typeface="Arial" panose="020B0604020202020204" pitchFamily="34" charset="0"/>
                </a:endParaRPr>
              </a:p>
            </p:txBody>
          </p:sp>
          <p:sp>
            <p:nvSpPr>
              <p:cNvPr id="10289" name="Oval 31"/>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endParaRPr lang="zh-CN" altLang="en-US" dirty="0">
                  <a:latin typeface="Arial" panose="020B0604020202020204" pitchFamily="34" charset="0"/>
                </a:endParaRPr>
              </a:p>
            </p:txBody>
          </p:sp>
          <p:sp useBgFill="1">
            <p:nvSpPr>
              <p:cNvPr id="10290" name="Oval 32"/>
              <p:cNvSpPr/>
              <p:nvPr/>
            </p:nvSpPr>
            <p:spPr>
              <a:xfrm>
                <a:off x="1304" y="591"/>
                <a:ext cx="631" cy="631"/>
              </a:xfrm>
              <a:prstGeom prst="ellipse">
                <a:avLst/>
              </a:prstGeom>
              <a:ln w="9525">
                <a:noFill/>
              </a:ln>
            </p:spPr>
            <p:txBody>
              <a:bodyPr vert="eaVert" wrap="none" anchor="ctr" anchorCtr="0"/>
              <a:p>
                <a:endParaRPr lang="zh-CN" altLang="en-US" dirty="0">
                  <a:latin typeface="Arial" panose="020B0604020202020204" pitchFamily="34" charset="0"/>
                </a:endParaRPr>
              </a:p>
            </p:txBody>
          </p:sp>
          <p:sp>
            <p:nvSpPr>
              <p:cNvPr id="10291" name="Oval 33"/>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endParaRPr lang="zh-CN" altLang="en-US" dirty="0">
                  <a:latin typeface="Arial" panose="020B0604020202020204" pitchFamily="34" charset="0"/>
                </a:endParaRPr>
              </a:p>
            </p:txBody>
          </p:sp>
          <p:sp>
            <p:nvSpPr>
              <p:cNvPr id="10292" name="Oval 34"/>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endParaRPr lang="zh-CN" altLang="en-US" dirty="0">
                  <a:latin typeface="Arial" panose="020B0604020202020204" pitchFamily="34" charset="0"/>
                </a:endParaRPr>
              </a:p>
            </p:txBody>
          </p:sp>
        </p:grpSp>
        <p:sp>
          <p:nvSpPr>
            <p:cNvPr id="10286" name="Text Box 35"/>
            <p:cNvSpPr txBox="1"/>
            <p:nvPr/>
          </p:nvSpPr>
          <p:spPr>
            <a:xfrm>
              <a:off x="1288" y="1309"/>
              <a:ext cx="195" cy="329"/>
            </a:xfrm>
            <a:prstGeom prst="rect">
              <a:avLst/>
            </a:prstGeom>
            <a:noFill/>
            <a:ln w="9525">
              <a:noFill/>
            </a:ln>
          </p:spPr>
          <p:txBody>
            <a:bodyPr wrap="none">
              <a:spAutoFit/>
            </a:bodyPr>
            <a:p>
              <a:pPr algn="ctr"/>
              <a:endParaRPr lang="zh-CN" altLang="zh-CN" sz="2800" b="1" dirty="0">
                <a:latin typeface="Times New Roman" panose="02020603050405020304" pitchFamily="18" charset="0"/>
              </a:endParaRPr>
            </a:p>
          </p:txBody>
        </p:sp>
        <p:sp>
          <p:nvSpPr>
            <p:cNvPr id="10287" name="Text Box 36"/>
            <p:cNvSpPr txBox="1"/>
            <p:nvPr/>
          </p:nvSpPr>
          <p:spPr>
            <a:xfrm>
              <a:off x="768" y="1776"/>
              <a:ext cx="1296" cy="988"/>
            </a:xfrm>
            <a:prstGeom prst="rect">
              <a:avLst/>
            </a:prstGeom>
            <a:noFill/>
            <a:ln w="9525">
              <a:noFill/>
            </a:ln>
          </p:spPr>
          <p:txBody>
            <a:bodyPr>
              <a:spAutoFit/>
            </a:bodyPr>
            <a:p>
              <a:r>
                <a:rPr lang="zh-CN" altLang="en-US" sz="3200" b="1" dirty="0">
                  <a:solidFill>
                    <a:schemeClr val="tx2"/>
                  </a:solidFill>
                  <a:latin typeface="华文新魏" panose="02010800040101010101" pitchFamily="2" charset="-122"/>
                  <a:ea typeface="华文新魏" panose="02010800040101010101" pitchFamily="2" charset="-122"/>
                </a:rPr>
                <a:t>使课前准备工作更加充分</a:t>
              </a:r>
              <a:r>
                <a:rPr lang="zh-CN" altLang="en-US" sz="3200" b="1" dirty="0">
                  <a:solidFill>
                    <a:srgbClr val="FF0000"/>
                  </a:solidFill>
                  <a:latin typeface="华文新魏" panose="02010800040101010101" pitchFamily="2" charset="-122"/>
                  <a:ea typeface="华文新魏" panose="02010800040101010101" pitchFamily="2" charset="-122"/>
                </a:rPr>
                <a:t> </a:t>
              </a:r>
              <a:endParaRPr lang="zh-CN" altLang="en-US" sz="3200" b="1" dirty="0">
                <a:solidFill>
                  <a:srgbClr val="FF0000"/>
                </a:solidFill>
                <a:latin typeface="华文新魏" panose="02010800040101010101" pitchFamily="2" charset="-122"/>
                <a:ea typeface="华文新魏" panose="02010800040101010101" pitchFamily="2" charset="-122"/>
              </a:endParaRPr>
            </a:p>
          </p:txBody>
        </p:sp>
      </p:grpSp>
      <p:grpSp>
        <p:nvGrpSpPr>
          <p:cNvPr id="18469" name="Group 37"/>
          <p:cNvGrpSpPr/>
          <p:nvPr/>
        </p:nvGrpSpPr>
        <p:grpSpPr>
          <a:xfrm>
            <a:off x="5151438" y="1836738"/>
            <a:ext cx="2166937" cy="4030663"/>
            <a:chOff x="2208" y="1299"/>
            <a:chExt cx="1365" cy="2539"/>
          </a:xfrm>
        </p:grpSpPr>
        <p:sp>
          <p:nvSpPr>
            <p:cNvPr id="10266" name="AutoShape 38"/>
            <p:cNvSpPr/>
            <p:nvPr/>
          </p:nvSpPr>
          <p:spPr>
            <a:xfrm>
              <a:off x="2208" y="1490"/>
              <a:ext cx="1363" cy="1800"/>
            </a:xfrm>
            <a:prstGeom prst="roundRect">
              <a:avLst>
                <a:gd name="adj" fmla="val 17509"/>
              </a:avLst>
            </a:prstGeom>
            <a:gradFill rotWithShape="1">
              <a:gsLst>
                <a:gs pos="0">
                  <a:srgbClr val="34B034"/>
                </a:gs>
                <a:gs pos="100000">
                  <a:srgbClr val="3F8B4A"/>
                </a:gs>
              </a:gsLst>
              <a:lin ang="2700000" scaled="1"/>
              <a:tileRect/>
            </a:gradFill>
            <a:ln w="9525">
              <a:noFill/>
            </a:ln>
          </p:spPr>
          <p:txBody>
            <a:bodyPr wrap="none" anchor="ctr" anchorCtr="0"/>
            <a:p>
              <a:endParaRPr lang="zh-CN" altLang="en-US" dirty="0">
                <a:latin typeface="Arial" panose="020B0604020202020204" pitchFamily="34" charset="0"/>
              </a:endParaRPr>
            </a:p>
          </p:txBody>
        </p:sp>
        <p:sp>
          <p:nvSpPr>
            <p:cNvPr id="10267" name="AutoShape 39"/>
            <p:cNvSpPr/>
            <p:nvPr/>
          </p:nvSpPr>
          <p:spPr>
            <a:xfrm>
              <a:off x="2229" y="1495"/>
              <a:ext cx="1322" cy="1766"/>
            </a:xfrm>
            <a:prstGeom prst="roundRect">
              <a:avLst>
                <a:gd name="adj" fmla="val 16667"/>
              </a:avLst>
            </a:prstGeom>
            <a:solidFill>
              <a:srgbClr val="73E77E"/>
            </a:solidFill>
            <a:ln w="9525">
              <a:noFill/>
            </a:ln>
          </p:spPr>
          <p:txBody>
            <a:bodyPr wrap="none" anchor="ctr" anchorCtr="0"/>
            <a:p>
              <a:endParaRPr lang="zh-CN" altLang="en-US" dirty="0">
                <a:latin typeface="Arial" panose="020B0604020202020204" pitchFamily="34" charset="0"/>
              </a:endParaRPr>
            </a:p>
          </p:txBody>
        </p:sp>
        <p:sp>
          <p:nvSpPr>
            <p:cNvPr id="10268" name="AutoShape 40"/>
            <p:cNvSpPr/>
            <p:nvPr/>
          </p:nvSpPr>
          <p:spPr>
            <a:xfrm>
              <a:off x="2240" y="2795"/>
              <a:ext cx="1304" cy="447"/>
            </a:xfrm>
            <a:prstGeom prst="roundRect">
              <a:avLst>
                <a:gd name="adj" fmla="val 50000"/>
              </a:avLst>
            </a:prstGeom>
            <a:gradFill rotWithShape="1">
              <a:gsLst>
                <a:gs pos="0">
                  <a:srgbClr val="73E77E"/>
                </a:gs>
                <a:gs pos="100000">
                  <a:srgbClr val="B3F2B9"/>
                </a:gs>
              </a:gsLst>
              <a:lin ang="5400000" scaled="1"/>
              <a:tileRect/>
            </a:gradFill>
            <a:ln w="9525">
              <a:noFill/>
            </a:ln>
          </p:spPr>
          <p:txBody>
            <a:bodyPr wrap="none" anchor="ctr" anchorCtr="0"/>
            <a:p>
              <a:endParaRPr lang="zh-CN" altLang="en-US" dirty="0">
                <a:latin typeface="Arial" panose="020B0604020202020204" pitchFamily="34" charset="0"/>
              </a:endParaRPr>
            </a:p>
          </p:txBody>
        </p:sp>
        <p:sp>
          <p:nvSpPr>
            <p:cNvPr id="10269" name="AutoShape 41"/>
            <p:cNvSpPr/>
            <p:nvPr/>
          </p:nvSpPr>
          <p:spPr>
            <a:xfrm>
              <a:off x="2240" y="1509"/>
              <a:ext cx="1304" cy="446"/>
            </a:xfrm>
            <a:prstGeom prst="roundRect">
              <a:avLst>
                <a:gd name="adj" fmla="val 50000"/>
              </a:avLst>
            </a:prstGeom>
            <a:gradFill rotWithShape="1">
              <a:gsLst>
                <a:gs pos="0">
                  <a:srgbClr val="D0F7D4"/>
                </a:gs>
                <a:gs pos="100000">
                  <a:srgbClr val="73E77E"/>
                </a:gs>
              </a:gsLst>
              <a:lin ang="5400000" scaled="1"/>
              <a:tileRect/>
            </a:gradFill>
            <a:ln w="9525">
              <a:noFill/>
            </a:ln>
          </p:spPr>
          <p:txBody>
            <a:bodyPr wrap="none" anchor="ctr" anchorCtr="0"/>
            <a:p>
              <a:endParaRPr lang="zh-CN" altLang="en-US" dirty="0">
                <a:latin typeface="Arial" panose="020B0604020202020204" pitchFamily="34" charset="0"/>
              </a:endParaRPr>
            </a:p>
          </p:txBody>
        </p:sp>
        <p:sp>
          <p:nvSpPr>
            <p:cNvPr id="10270" name="Oval 42"/>
            <p:cNvSpPr/>
            <p:nvPr/>
          </p:nvSpPr>
          <p:spPr>
            <a:xfrm>
              <a:off x="2677" y="1323"/>
              <a:ext cx="405" cy="351"/>
            </a:xfrm>
            <a:prstGeom prst="ellipse">
              <a:avLst/>
            </a:prstGeom>
            <a:gradFill rotWithShape="1">
              <a:gsLst>
                <a:gs pos="0">
                  <a:schemeClr val="tx1"/>
                </a:gs>
                <a:gs pos="100000">
                  <a:schemeClr val="accent1"/>
                </a:gs>
              </a:gsLst>
              <a:lin ang="5400000" scaled="1"/>
              <a:tileRect/>
            </a:gradFill>
            <a:ln w="38100">
              <a:noFill/>
            </a:ln>
          </p:spPr>
          <p:txBody>
            <a:bodyPr anchor="ctr" anchorCtr="0">
              <a:spAutoFit/>
            </a:bodyPr>
            <a:p>
              <a:endParaRPr lang="zh-CN" altLang="en-US" dirty="0">
                <a:latin typeface="Arial" panose="020B0604020202020204" pitchFamily="34" charset="0"/>
              </a:endParaRPr>
            </a:p>
          </p:txBody>
        </p:sp>
        <p:sp>
          <p:nvSpPr>
            <p:cNvPr id="10271" name="Oval 43"/>
            <p:cNvSpPr/>
            <p:nvPr/>
          </p:nvSpPr>
          <p:spPr>
            <a:xfrm>
              <a:off x="2681" y="1299"/>
              <a:ext cx="392" cy="39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endParaRPr lang="zh-CN" altLang="en-US" dirty="0">
                <a:latin typeface="Arial" panose="020B0604020202020204" pitchFamily="34" charset="0"/>
              </a:endParaRPr>
            </a:p>
          </p:txBody>
        </p:sp>
        <p:sp>
          <p:nvSpPr>
            <p:cNvPr id="10272" name="Oval 44"/>
            <p:cNvSpPr/>
            <p:nvPr/>
          </p:nvSpPr>
          <p:spPr>
            <a:xfrm>
              <a:off x="2686" y="1301"/>
              <a:ext cx="383" cy="383"/>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endParaRPr lang="zh-CN" altLang="en-US" dirty="0">
                <a:latin typeface="Arial" panose="020B0604020202020204" pitchFamily="34" charset="0"/>
              </a:endParaRPr>
            </a:p>
          </p:txBody>
        </p:sp>
        <p:sp>
          <p:nvSpPr>
            <p:cNvPr id="10273" name="Oval 45"/>
            <p:cNvSpPr/>
            <p:nvPr/>
          </p:nvSpPr>
          <p:spPr>
            <a:xfrm>
              <a:off x="2690" y="1305"/>
              <a:ext cx="364" cy="357"/>
            </a:xfrm>
            <a:prstGeom prst="ellipse">
              <a:avLst/>
            </a:prstGeom>
            <a:gradFill rotWithShape="1">
              <a:gsLst>
                <a:gs pos="0">
                  <a:schemeClr val="accent1"/>
                </a:gs>
                <a:gs pos="100000">
                  <a:schemeClr val="tx2">
                    <a:alpha val="48000"/>
                  </a:schemeClr>
                </a:gs>
              </a:gsLst>
              <a:lin ang="5400000" scaled="1"/>
              <a:tileRect/>
            </a:gradFill>
            <a:ln w="9525">
              <a:noFill/>
            </a:ln>
          </p:spPr>
          <p:txBody>
            <a:bodyPr vert="eaVert" wrap="none" anchor="ctr" anchorCtr="0"/>
            <a:p>
              <a:endParaRPr lang="zh-CN" altLang="en-US" dirty="0">
                <a:latin typeface="Arial" panose="020B0604020202020204" pitchFamily="34" charset="0"/>
              </a:endParaRPr>
            </a:p>
          </p:txBody>
        </p:sp>
        <p:sp>
          <p:nvSpPr>
            <p:cNvPr id="10274" name="Oval 46"/>
            <p:cNvSpPr/>
            <p:nvPr/>
          </p:nvSpPr>
          <p:spPr>
            <a:xfrm>
              <a:off x="2712" y="1315"/>
              <a:ext cx="323" cy="290"/>
            </a:xfrm>
            <a:prstGeom prst="ellipse">
              <a:avLst/>
            </a:prstGeom>
            <a:gradFill rotWithShape="1">
              <a:gsLst>
                <a:gs pos="0">
                  <a:srgbClr val="FFFFFF"/>
                </a:gs>
                <a:gs pos="100000">
                  <a:srgbClr val="66FF66">
                    <a:alpha val="37999"/>
                  </a:srgbClr>
                </a:gs>
              </a:gsLst>
              <a:lin ang="5400000" scaled="1"/>
              <a:tileRect/>
            </a:gradFill>
            <a:ln w="9525">
              <a:noFill/>
            </a:ln>
          </p:spPr>
          <p:txBody>
            <a:bodyPr vert="eaVert" wrap="none" anchor="ctr" anchorCtr="0"/>
            <a:p>
              <a:endParaRPr lang="zh-CN" altLang="en-US" dirty="0">
                <a:latin typeface="Arial" panose="020B0604020202020204" pitchFamily="34" charset="0"/>
              </a:endParaRPr>
            </a:p>
          </p:txBody>
        </p:sp>
        <p:sp>
          <p:nvSpPr>
            <p:cNvPr id="10275" name="Text Box 47"/>
            <p:cNvSpPr txBox="1"/>
            <p:nvPr/>
          </p:nvSpPr>
          <p:spPr>
            <a:xfrm>
              <a:off x="2778" y="1309"/>
              <a:ext cx="195" cy="329"/>
            </a:xfrm>
            <a:prstGeom prst="rect">
              <a:avLst/>
            </a:prstGeom>
            <a:noFill/>
            <a:ln w="9525">
              <a:noFill/>
            </a:ln>
          </p:spPr>
          <p:txBody>
            <a:bodyPr wrap="none">
              <a:spAutoFit/>
            </a:bodyPr>
            <a:p>
              <a:pPr algn="ctr"/>
              <a:endParaRPr lang="zh-CN" altLang="zh-CN" sz="2800" b="1" dirty="0">
                <a:latin typeface="Times New Roman" panose="02020603050405020304" pitchFamily="18" charset="0"/>
              </a:endParaRPr>
            </a:p>
          </p:txBody>
        </p:sp>
        <p:sp>
          <p:nvSpPr>
            <p:cNvPr id="10276" name="Text Box 48"/>
            <p:cNvSpPr txBox="1"/>
            <p:nvPr/>
          </p:nvSpPr>
          <p:spPr>
            <a:xfrm>
              <a:off x="2256" y="1776"/>
              <a:ext cx="1296" cy="988"/>
            </a:xfrm>
            <a:prstGeom prst="rect">
              <a:avLst/>
            </a:prstGeom>
            <a:noFill/>
            <a:ln w="9525">
              <a:noFill/>
            </a:ln>
          </p:spPr>
          <p:txBody>
            <a:bodyPr>
              <a:spAutoFit/>
            </a:bodyPr>
            <a:p>
              <a:r>
                <a:rPr lang="zh-CN" altLang="en-US" sz="3200" b="1" dirty="0">
                  <a:solidFill>
                    <a:schemeClr val="tx2"/>
                  </a:solidFill>
                  <a:latin typeface="华文新魏" panose="02010800040101010101" pitchFamily="2" charset="-122"/>
                  <a:ea typeface="华文新魏" panose="02010800040101010101" pitchFamily="2" charset="-122"/>
                </a:rPr>
                <a:t>容易抓住重点，展开难点</a:t>
              </a:r>
              <a:r>
                <a:rPr lang="zh-CN" altLang="en-US" sz="3200" b="1" dirty="0">
                  <a:solidFill>
                    <a:srgbClr val="0000CC"/>
                  </a:solidFill>
                  <a:latin typeface="华文新魏" panose="02010800040101010101" pitchFamily="2" charset="-122"/>
                  <a:ea typeface="华文新魏" panose="02010800040101010101" pitchFamily="2" charset="-122"/>
                </a:rPr>
                <a:t> </a:t>
              </a:r>
              <a:endParaRPr lang="zh-CN" altLang="en-US" sz="3200" b="1" dirty="0">
                <a:solidFill>
                  <a:srgbClr val="0000CC"/>
                </a:solidFill>
                <a:latin typeface="华文新魏" panose="02010800040101010101" pitchFamily="2" charset="-122"/>
                <a:ea typeface="华文新魏" panose="02010800040101010101" pitchFamily="2" charset="-122"/>
              </a:endParaRPr>
            </a:p>
          </p:txBody>
        </p:sp>
        <p:sp>
          <p:nvSpPr>
            <p:cNvPr id="10277" name="AutoShape 49"/>
            <p:cNvSpPr/>
            <p:nvPr/>
          </p:nvSpPr>
          <p:spPr>
            <a:xfrm>
              <a:off x="2210" y="3290"/>
              <a:ext cx="1363" cy="548"/>
            </a:xfrm>
            <a:prstGeom prst="roundRect">
              <a:avLst>
                <a:gd name="adj" fmla="val 40389"/>
              </a:avLst>
            </a:prstGeom>
            <a:gradFill rotWithShape="1">
              <a:gsLst>
                <a:gs pos="0">
                  <a:srgbClr val="58A4AE">
                    <a:alpha val="0"/>
                  </a:srgbClr>
                </a:gs>
                <a:gs pos="100000">
                  <a:srgbClr val="EAEAEA"/>
                </a:gs>
              </a:gsLst>
              <a:lin ang="5400000" scaled="1"/>
              <a:tileRect/>
            </a:gradFill>
            <a:ln w="9525">
              <a:noFill/>
            </a:ln>
          </p:spPr>
          <p:txBody>
            <a:bodyPr wrap="none" anchor="ctr" anchorCtr="0"/>
            <a:p>
              <a:endParaRPr lang="zh-CN" altLang="en-US" dirty="0">
                <a:latin typeface="Arial" panose="020B0604020202020204" pitchFamily="34" charset="0"/>
              </a:endParaRPr>
            </a:p>
          </p:txBody>
        </p:sp>
        <p:sp>
          <p:nvSpPr>
            <p:cNvPr id="10278" name="AutoShape 50"/>
            <p:cNvSpPr/>
            <p:nvPr/>
          </p:nvSpPr>
          <p:spPr>
            <a:xfrm>
              <a:off x="2238" y="3305"/>
              <a:ext cx="1304" cy="487"/>
            </a:xfrm>
            <a:prstGeom prst="roundRect">
              <a:avLst>
                <a:gd name="adj" fmla="val 50000"/>
              </a:avLst>
            </a:prstGeom>
            <a:gradFill rotWithShape="1">
              <a:gsLst>
                <a:gs pos="0">
                  <a:schemeClr val="accent1">
                    <a:alpha val="0"/>
                  </a:schemeClr>
                </a:gs>
                <a:gs pos="100000">
                  <a:srgbClr val="66FF33"/>
                </a:gs>
              </a:gsLst>
              <a:lin ang="5400000" scaled="1"/>
              <a:tileRect/>
            </a:gradFill>
            <a:ln w="9525">
              <a:noFill/>
            </a:ln>
          </p:spPr>
          <p:txBody>
            <a:bodyPr wrap="none" anchor="ctr" anchorCtr="0"/>
            <a:p>
              <a:endParaRPr lang="zh-CN" altLang="en-US" dirty="0">
                <a:latin typeface="Arial" panose="020B0604020202020204" pitchFamily="34" charset="0"/>
              </a:endParaRPr>
            </a:p>
          </p:txBody>
        </p:sp>
      </p:grpSp>
      <p:grpSp>
        <p:nvGrpSpPr>
          <p:cNvPr id="18498" name="Group 66"/>
          <p:cNvGrpSpPr/>
          <p:nvPr/>
        </p:nvGrpSpPr>
        <p:grpSpPr>
          <a:xfrm>
            <a:off x="7507288" y="1836787"/>
            <a:ext cx="2260600" cy="4030613"/>
            <a:chOff x="3769" y="1157"/>
            <a:chExt cx="1424" cy="2539"/>
          </a:xfrm>
        </p:grpSpPr>
        <p:sp>
          <p:nvSpPr>
            <p:cNvPr id="10252" name="AutoShape 52"/>
            <p:cNvSpPr/>
            <p:nvPr/>
          </p:nvSpPr>
          <p:spPr>
            <a:xfrm>
              <a:off x="3773" y="1348"/>
              <a:ext cx="1363" cy="1800"/>
            </a:xfrm>
            <a:prstGeom prst="roundRect">
              <a:avLst>
                <a:gd name="adj" fmla="val 17509"/>
              </a:avLst>
            </a:prstGeom>
            <a:gradFill rotWithShape="1">
              <a:gsLst>
                <a:gs pos="0">
                  <a:srgbClr val="B59F43"/>
                </a:gs>
                <a:gs pos="100000">
                  <a:srgbClr val="8F8849"/>
                </a:gs>
              </a:gsLst>
              <a:lin ang="2700000" scaled="1"/>
              <a:tileRect/>
            </a:gradFill>
            <a:ln w="9525">
              <a:noFill/>
            </a:ln>
          </p:spPr>
          <p:txBody>
            <a:bodyPr wrap="none" anchor="ctr" anchorCtr="0"/>
            <a:p>
              <a:endParaRPr lang="zh-CN" altLang="en-US" dirty="0">
                <a:latin typeface="Arial" panose="020B0604020202020204" pitchFamily="34" charset="0"/>
              </a:endParaRPr>
            </a:p>
          </p:txBody>
        </p:sp>
        <p:sp>
          <p:nvSpPr>
            <p:cNvPr id="10253" name="AutoShape 53"/>
            <p:cNvSpPr/>
            <p:nvPr/>
          </p:nvSpPr>
          <p:spPr>
            <a:xfrm>
              <a:off x="3794" y="1353"/>
              <a:ext cx="1322" cy="1766"/>
            </a:xfrm>
            <a:prstGeom prst="roundRect">
              <a:avLst>
                <a:gd name="adj" fmla="val 16667"/>
              </a:avLst>
            </a:prstGeom>
            <a:solidFill>
              <a:srgbClr val="E9E065"/>
            </a:solidFill>
            <a:ln w="9525">
              <a:noFill/>
            </a:ln>
          </p:spPr>
          <p:txBody>
            <a:bodyPr wrap="none" anchor="ctr" anchorCtr="0"/>
            <a:p>
              <a:endParaRPr lang="zh-CN" altLang="en-US" dirty="0">
                <a:latin typeface="Arial" panose="020B0604020202020204" pitchFamily="34" charset="0"/>
              </a:endParaRPr>
            </a:p>
          </p:txBody>
        </p:sp>
        <p:sp>
          <p:nvSpPr>
            <p:cNvPr id="10254" name="AutoShape 54"/>
            <p:cNvSpPr/>
            <p:nvPr/>
          </p:nvSpPr>
          <p:spPr>
            <a:xfrm>
              <a:off x="3805" y="2653"/>
              <a:ext cx="1304" cy="447"/>
            </a:xfrm>
            <a:prstGeom prst="roundRect">
              <a:avLst>
                <a:gd name="adj" fmla="val 50000"/>
              </a:avLst>
            </a:prstGeom>
            <a:gradFill rotWithShape="1">
              <a:gsLst>
                <a:gs pos="0">
                  <a:srgbClr val="E9E065"/>
                </a:gs>
                <a:gs pos="100000">
                  <a:srgbClr val="F2EDA6"/>
                </a:gs>
              </a:gsLst>
              <a:lin ang="5400000" scaled="1"/>
              <a:tileRect/>
            </a:gradFill>
            <a:ln w="9525">
              <a:noFill/>
            </a:ln>
          </p:spPr>
          <p:txBody>
            <a:bodyPr wrap="none" anchor="ctr" anchorCtr="0"/>
            <a:p>
              <a:endParaRPr lang="zh-CN" altLang="en-US" dirty="0">
                <a:latin typeface="Arial" panose="020B0604020202020204" pitchFamily="34" charset="0"/>
              </a:endParaRPr>
            </a:p>
          </p:txBody>
        </p:sp>
        <p:sp>
          <p:nvSpPr>
            <p:cNvPr id="10255" name="AutoShape 55"/>
            <p:cNvSpPr/>
            <p:nvPr/>
          </p:nvSpPr>
          <p:spPr>
            <a:xfrm>
              <a:off x="3805" y="1367"/>
              <a:ext cx="1304" cy="446"/>
            </a:xfrm>
            <a:prstGeom prst="roundRect">
              <a:avLst>
                <a:gd name="adj" fmla="val 50000"/>
              </a:avLst>
            </a:prstGeom>
            <a:gradFill rotWithShape="1">
              <a:gsLst>
                <a:gs pos="0">
                  <a:srgbClr val="F8F5CC"/>
                </a:gs>
                <a:gs pos="100000">
                  <a:srgbClr val="E9E065"/>
                </a:gs>
              </a:gsLst>
              <a:lin ang="5400000" scaled="1"/>
              <a:tileRect/>
            </a:gradFill>
            <a:ln w="9525">
              <a:noFill/>
            </a:ln>
          </p:spPr>
          <p:txBody>
            <a:bodyPr wrap="none" anchor="ctr" anchorCtr="0"/>
            <a:p>
              <a:endParaRPr lang="zh-CN" altLang="en-US" dirty="0">
                <a:latin typeface="Arial" panose="020B0604020202020204" pitchFamily="34" charset="0"/>
              </a:endParaRPr>
            </a:p>
          </p:txBody>
        </p:sp>
        <p:grpSp>
          <p:nvGrpSpPr>
            <p:cNvPr id="10256" name="Group 56"/>
            <p:cNvGrpSpPr/>
            <p:nvPr/>
          </p:nvGrpSpPr>
          <p:grpSpPr>
            <a:xfrm>
              <a:off x="4242" y="1157"/>
              <a:ext cx="405" cy="392"/>
              <a:chOff x="1289" y="587"/>
              <a:chExt cx="668" cy="647"/>
            </a:xfrm>
          </p:grpSpPr>
          <p:sp>
            <p:nvSpPr>
              <p:cNvPr id="10261" name="Oval 57"/>
              <p:cNvSpPr/>
              <p:nvPr/>
            </p:nvSpPr>
            <p:spPr>
              <a:xfrm>
                <a:off x="1289" y="627"/>
                <a:ext cx="668" cy="578"/>
              </a:xfrm>
              <a:prstGeom prst="ellipse">
                <a:avLst/>
              </a:prstGeom>
              <a:solidFill>
                <a:srgbClr val="333333"/>
              </a:solidFill>
              <a:ln w="38100">
                <a:noFill/>
              </a:ln>
            </p:spPr>
            <p:txBody>
              <a:bodyPr anchor="ctr" anchorCtr="0">
                <a:spAutoFit/>
              </a:bodyPr>
              <a:p>
                <a:endParaRPr lang="zh-CN" altLang="en-US" dirty="0">
                  <a:latin typeface="Arial" panose="020B0604020202020204" pitchFamily="34" charset="0"/>
                </a:endParaRPr>
              </a:p>
            </p:txBody>
          </p:sp>
          <p:sp>
            <p:nvSpPr>
              <p:cNvPr id="10262" name="Oval 58"/>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endParaRPr lang="zh-CN" altLang="en-US" dirty="0">
                  <a:latin typeface="Arial" panose="020B0604020202020204" pitchFamily="34" charset="0"/>
                </a:endParaRPr>
              </a:p>
            </p:txBody>
          </p:sp>
          <p:sp>
            <p:nvSpPr>
              <p:cNvPr id="10263" name="Oval 59"/>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endParaRPr lang="zh-CN" altLang="en-US" dirty="0">
                  <a:latin typeface="Arial" panose="020B0604020202020204" pitchFamily="34" charset="0"/>
                </a:endParaRPr>
              </a:p>
            </p:txBody>
          </p:sp>
          <p:sp>
            <p:nvSpPr>
              <p:cNvPr id="10264" name="Oval 60"/>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endParaRPr lang="zh-CN" altLang="en-US" dirty="0">
                  <a:latin typeface="Arial" panose="020B0604020202020204" pitchFamily="34" charset="0"/>
                </a:endParaRPr>
              </a:p>
            </p:txBody>
          </p:sp>
          <p:sp>
            <p:nvSpPr>
              <p:cNvPr id="10265" name="Oval 61"/>
              <p:cNvSpPr/>
              <p:nvPr/>
            </p:nvSpPr>
            <p:spPr>
              <a:xfrm>
                <a:off x="1346" y="613"/>
                <a:ext cx="533" cy="479"/>
              </a:xfrm>
              <a:prstGeom prst="ellipse">
                <a:avLst/>
              </a:prstGeom>
              <a:gradFill rotWithShape="1">
                <a:gsLst>
                  <a:gs pos="0">
                    <a:srgbClr val="FFFFFF"/>
                  </a:gs>
                  <a:gs pos="100000">
                    <a:srgbClr val="FFFF00">
                      <a:alpha val="37999"/>
                    </a:srgbClr>
                  </a:gs>
                </a:gsLst>
                <a:lin ang="5400000" scaled="1"/>
                <a:tileRect/>
              </a:gradFill>
              <a:ln w="9525">
                <a:noFill/>
              </a:ln>
            </p:spPr>
            <p:txBody>
              <a:bodyPr vert="eaVert" wrap="none" anchor="ctr" anchorCtr="0"/>
              <a:p>
                <a:endParaRPr lang="zh-CN" altLang="en-US" dirty="0">
                  <a:latin typeface="Arial" panose="020B0604020202020204" pitchFamily="34" charset="0"/>
                </a:endParaRPr>
              </a:p>
            </p:txBody>
          </p:sp>
        </p:grpSp>
        <p:sp>
          <p:nvSpPr>
            <p:cNvPr id="10257" name="Text Box 62"/>
            <p:cNvSpPr txBox="1"/>
            <p:nvPr/>
          </p:nvSpPr>
          <p:spPr>
            <a:xfrm>
              <a:off x="4344" y="1167"/>
              <a:ext cx="195" cy="329"/>
            </a:xfrm>
            <a:prstGeom prst="rect">
              <a:avLst/>
            </a:prstGeom>
            <a:noFill/>
            <a:ln w="9525">
              <a:noFill/>
            </a:ln>
          </p:spPr>
          <p:txBody>
            <a:bodyPr wrap="none">
              <a:spAutoFit/>
            </a:bodyPr>
            <a:p>
              <a:pPr algn="ctr"/>
              <a:endParaRPr lang="zh-CN" altLang="zh-CN" sz="2800" b="1" dirty="0">
                <a:latin typeface="Times New Roman" panose="02020603050405020304" pitchFamily="18" charset="0"/>
              </a:endParaRPr>
            </a:p>
          </p:txBody>
        </p:sp>
        <p:sp>
          <p:nvSpPr>
            <p:cNvPr id="10258" name="Text Box 63"/>
            <p:cNvSpPr txBox="1"/>
            <p:nvPr/>
          </p:nvSpPr>
          <p:spPr>
            <a:xfrm>
              <a:off x="3821" y="1634"/>
              <a:ext cx="1372" cy="1298"/>
            </a:xfrm>
            <a:prstGeom prst="rect">
              <a:avLst/>
            </a:prstGeom>
            <a:noFill/>
            <a:ln w="9525">
              <a:noFill/>
            </a:ln>
          </p:spPr>
          <p:txBody>
            <a:bodyPr>
              <a:spAutoFit/>
            </a:bodyPr>
            <a:p>
              <a:r>
                <a:rPr lang="zh-CN" altLang="en-US" sz="3200" b="1" dirty="0">
                  <a:solidFill>
                    <a:schemeClr val="tx2"/>
                  </a:solidFill>
                  <a:latin typeface="华文新魏" panose="02010800040101010101" pitchFamily="2" charset="-122"/>
                  <a:ea typeface="华文新魏" panose="02010800040101010101" pitchFamily="2" charset="-122"/>
                </a:rPr>
                <a:t>避免照本宣科，讲得过于死板</a:t>
              </a:r>
              <a:endParaRPr lang="zh-CN" altLang="en-US" sz="3200" b="1" dirty="0">
                <a:solidFill>
                  <a:schemeClr val="tx2"/>
                </a:solidFill>
                <a:latin typeface="华文新魏" panose="02010800040101010101" pitchFamily="2" charset="-122"/>
                <a:ea typeface="华文新魏" panose="02010800040101010101" pitchFamily="2" charset="-122"/>
              </a:endParaRPr>
            </a:p>
          </p:txBody>
        </p:sp>
        <p:sp>
          <p:nvSpPr>
            <p:cNvPr id="10259" name="AutoShape 64"/>
            <p:cNvSpPr/>
            <p:nvPr/>
          </p:nvSpPr>
          <p:spPr>
            <a:xfrm>
              <a:off x="3769" y="3148"/>
              <a:ext cx="1363" cy="548"/>
            </a:xfrm>
            <a:prstGeom prst="roundRect">
              <a:avLst>
                <a:gd name="adj" fmla="val 40389"/>
              </a:avLst>
            </a:prstGeom>
            <a:gradFill rotWithShape="1">
              <a:gsLst>
                <a:gs pos="0">
                  <a:srgbClr val="99BACC">
                    <a:alpha val="0"/>
                  </a:srgbClr>
                </a:gs>
                <a:gs pos="100000">
                  <a:srgbClr val="EAEAEA"/>
                </a:gs>
              </a:gsLst>
              <a:lin ang="5400000" scaled="1"/>
              <a:tileRect/>
            </a:gradFill>
            <a:ln w="9525">
              <a:noFill/>
            </a:ln>
          </p:spPr>
          <p:txBody>
            <a:bodyPr wrap="none" anchor="ctr" anchorCtr="0"/>
            <a:p>
              <a:endParaRPr lang="zh-CN" altLang="en-US" dirty="0">
                <a:latin typeface="Arial" panose="020B0604020202020204" pitchFamily="34" charset="0"/>
              </a:endParaRPr>
            </a:p>
          </p:txBody>
        </p:sp>
        <p:sp>
          <p:nvSpPr>
            <p:cNvPr id="10260" name="AutoShape 65"/>
            <p:cNvSpPr/>
            <p:nvPr/>
          </p:nvSpPr>
          <p:spPr>
            <a:xfrm>
              <a:off x="3797" y="3163"/>
              <a:ext cx="1304" cy="487"/>
            </a:xfrm>
            <a:prstGeom prst="roundRect">
              <a:avLst>
                <a:gd name="adj" fmla="val 50000"/>
              </a:avLst>
            </a:prstGeom>
            <a:gradFill rotWithShape="1">
              <a:gsLst>
                <a:gs pos="0">
                  <a:schemeClr val="accent1">
                    <a:alpha val="31000"/>
                  </a:schemeClr>
                </a:gs>
                <a:gs pos="100000">
                  <a:srgbClr val="FFFF00"/>
                </a:gs>
              </a:gsLst>
              <a:lin ang="5400000" scaled="1"/>
              <a:tileRect/>
            </a:gradFill>
            <a:ln w="9525">
              <a:noFill/>
            </a:ln>
          </p:spPr>
          <p:txBody>
            <a:bodyPr wrap="none" anchor="ctr" anchorCtr="0"/>
            <a:p>
              <a:endParaRPr lang="zh-CN" altLang="en-US" dirty="0">
                <a:latin typeface="Arial" panose="020B0604020202020204" pitchFamily="34" charset="0"/>
              </a:endParaRPr>
            </a:p>
          </p:txBody>
        </p:sp>
      </p:grpSp>
      <p:grpSp>
        <p:nvGrpSpPr>
          <p:cNvPr id="10247" name="Group 76"/>
          <p:cNvGrpSpPr/>
          <p:nvPr/>
        </p:nvGrpSpPr>
        <p:grpSpPr>
          <a:xfrm>
            <a:off x="8807450" y="0"/>
            <a:ext cx="1631950" cy="1233488"/>
            <a:chOff x="4588" y="0"/>
            <a:chExt cx="1028" cy="777"/>
          </a:xfrm>
        </p:grpSpPr>
        <p:sp>
          <p:nvSpPr>
            <p:cNvPr id="10248" name="Rectangle 16" descr="04"/>
            <p:cNvSpPr/>
            <p:nvPr/>
          </p:nvSpPr>
          <p:spPr>
            <a:xfrm rot="1760290">
              <a:off x="5048" y="166"/>
              <a:ext cx="568" cy="568"/>
            </a:xfrm>
            <a:prstGeom prst="rect">
              <a:avLst/>
            </a:prstGeom>
            <a:blipFill rotWithShape="1">
              <a:blip r:embed="rId2"/>
              <a:stretch>
                <a:fillRect/>
              </a:stretch>
            </a:blipFill>
            <a:ln w="3810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sp>
          <p:nvSpPr>
            <p:cNvPr id="10249" name="Rectangle 17" descr="03"/>
            <p:cNvSpPr/>
            <p:nvPr/>
          </p:nvSpPr>
          <p:spPr>
            <a:xfrm rot="682726">
              <a:off x="4588" y="133"/>
              <a:ext cx="644" cy="644"/>
            </a:xfrm>
            <a:prstGeom prst="rect">
              <a:avLst/>
            </a:prstGeom>
            <a:blipFill rotWithShape="1">
              <a:blip r:embed="rId3"/>
              <a:stretch>
                <a:fillRect/>
              </a:stretch>
            </a:blipFill>
            <a:ln w="5715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pic>
          <p:nvPicPr>
            <p:cNvPr id="10250" name="Picture 19" descr="04"/>
            <p:cNvPicPr>
              <a:picLocks noChangeAspect="1"/>
            </p:cNvPicPr>
            <p:nvPr/>
          </p:nvPicPr>
          <p:blipFill>
            <a:blip r:embed="rId4"/>
            <a:stretch>
              <a:fillRect/>
            </a:stretch>
          </p:blipFill>
          <p:spPr>
            <a:xfrm>
              <a:off x="4880" y="0"/>
              <a:ext cx="120" cy="192"/>
            </a:xfrm>
            <a:prstGeom prst="rect">
              <a:avLst/>
            </a:prstGeom>
            <a:noFill/>
            <a:ln w="9525">
              <a:noFill/>
            </a:ln>
          </p:spPr>
        </p:pic>
        <p:pic>
          <p:nvPicPr>
            <p:cNvPr id="10251" name="Picture 18" descr="03"/>
            <p:cNvPicPr>
              <a:picLocks noChangeAspect="1"/>
            </p:cNvPicPr>
            <p:nvPr/>
          </p:nvPicPr>
          <p:blipFill>
            <a:blip r:embed="rId5"/>
            <a:stretch>
              <a:fillRect/>
            </a:stretch>
          </p:blipFill>
          <p:spPr>
            <a:xfrm>
              <a:off x="5464" y="122"/>
              <a:ext cx="104" cy="166"/>
            </a:xfrm>
            <a:prstGeom prst="rect">
              <a:avLst/>
            </a:prstGeom>
            <a:noFill/>
            <a:ln w="9525">
              <a:noFill/>
            </a:ln>
          </p:spPr>
        </p:pic>
      </p:gr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54"/>
                                        </p:tgtEl>
                                        <p:attrNameLst>
                                          <p:attrName>style.visibility</p:attrName>
                                        </p:attrNameLst>
                                      </p:cBhvr>
                                      <p:to>
                                        <p:strVal val="visible"/>
                                      </p:to>
                                    </p:set>
                                    <p:anim calcmode="lin" valueType="num">
                                      <p:cBhvr additive="base">
                                        <p:cTn id="13" dur="500" fill="hold"/>
                                        <p:tgtEl>
                                          <p:spTgt spid="18454"/>
                                        </p:tgtEl>
                                        <p:attrNameLst>
                                          <p:attrName>ppt_x</p:attrName>
                                        </p:attrNameLst>
                                      </p:cBhvr>
                                      <p:tavLst>
                                        <p:tav tm="0">
                                          <p:val>
                                            <p:strVal val="#ppt_x"/>
                                          </p:val>
                                        </p:tav>
                                        <p:tav tm="100000">
                                          <p:val>
                                            <p:strVal val="#ppt_x"/>
                                          </p:val>
                                        </p:tav>
                                      </p:tavLst>
                                    </p:anim>
                                    <p:anim calcmode="lin" valueType="num">
                                      <p:cBhvr additive="base">
                                        <p:cTn id="14" dur="500" fill="hold"/>
                                        <p:tgtEl>
                                          <p:spTgt spid="184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69"/>
                                        </p:tgtEl>
                                        <p:attrNameLst>
                                          <p:attrName>style.visibility</p:attrName>
                                        </p:attrNameLst>
                                      </p:cBhvr>
                                      <p:to>
                                        <p:strVal val="visible"/>
                                      </p:to>
                                    </p:set>
                                    <p:anim calcmode="lin" valueType="num">
                                      <p:cBhvr additive="base">
                                        <p:cTn id="19" dur="500" fill="hold"/>
                                        <p:tgtEl>
                                          <p:spTgt spid="18469"/>
                                        </p:tgtEl>
                                        <p:attrNameLst>
                                          <p:attrName>ppt_x</p:attrName>
                                        </p:attrNameLst>
                                      </p:cBhvr>
                                      <p:tavLst>
                                        <p:tav tm="0">
                                          <p:val>
                                            <p:strVal val="#ppt_x"/>
                                          </p:val>
                                        </p:tav>
                                        <p:tav tm="100000">
                                          <p:val>
                                            <p:strVal val="#ppt_x"/>
                                          </p:val>
                                        </p:tav>
                                      </p:tavLst>
                                    </p:anim>
                                    <p:anim calcmode="lin" valueType="num">
                                      <p:cBhvr additive="base">
                                        <p:cTn id="20" dur="500" fill="hold"/>
                                        <p:tgtEl>
                                          <p:spTgt spid="1846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498"/>
                                        </p:tgtEl>
                                        <p:attrNameLst>
                                          <p:attrName>style.visibility</p:attrName>
                                        </p:attrNameLst>
                                      </p:cBhvr>
                                      <p:to>
                                        <p:strVal val="visible"/>
                                      </p:to>
                                    </p:set>
                                    <p:anim calcmode="lin" valueType="num">
                                      <p:cBhvr additive="base">
                                        <p:cTn id="25" dur="500" fill="hold"/>
                                        <p:tgtEl>
                                          <p:spTgt spid="18498"/>
                                        </p:tgtEl>
                                        <p:attrNameLst>
                                          <p:attrName>ppt_x</p:attrName>
                                        </p:attrNameLst>
                                      </p:cBhvr>
                                      <p:tavLst>
                                        <p:tav tm="0">
                                          <p:val>
                                            <p:strVal val="#ppt_x"/>
                                          </p:val>
                                        </p:tav>
                                        <p:tav tm="100000">
                                          <p:val>
                                            <p:strVal val="#ppt_x"/>
                                          </p:val>
                                        </p:tav>
                                      </p:tavLst>
                                    </p:anim>
                                    <p:anim calcmode="lin" valueType="num">
                                      <p:cBhvr additive="base">
                                        <p:cTn id="26" dur="500" fill="hold"/>
                                        <p:tgtEl>
                                          <p:spTgt spid="184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628" name="Group 28"/>
          <p:cNvGrpSpPr/>
          <p:nvPr/>
        </p:nvGrpSpPr>
        <p:grpSpPr>
          <a:xfrm>
            <a:off x="2063750" y="2205038"/>
            <a:ext cx="2295525" cy="2879725"/>
            <a:chOff x="204" y="1797"/>
            <a:chExt cx="1446" cy="2094"/>
          </a:xfrm>
        </p:grpSpPr>
        <p:sp>
          <p:nvSpPr>
            <p:cNvPr id="11286" name="AutoShape 18"/>
            <p:cNvSpPr/>
            <p:nvPr/>
          </p:nvSpPr>
          <p:spPr>
            <a:xfrm>
              <a:off x="204" y="1903"/>
              <a:ext cx="1446" cy="1988"/>
            </a:xfrm>
            <a:prstGeom prst="roundRect">
              <a:avLst>
                <a:gd name="adj" fmla="val 4690"/>
              </a:avLst>
            </a:prstGeom>
            <a:gradFill rotWithShape="1">
              <a:gsLst>
                <a:gs pos="0">
                  <a:srgbClr val="00FF00"/>
                </a:gs>
                <a:gs pos="100000">
                  <a:schemeClr val="accent1"/>
                </a:gs>
              </a:gsLst>
              <a:lin ang="5400000" scaled="1"/>
              <a:tileRect/>
            </a:gradFill>
            <a:ln w="57150" cap="flat" cmpd="sng">
              <a:solidFill>
                <a:schemeClr val="folHlink"/>
              </a:solidFill>
              <a:prstDash val="solid"/>
              <a:headEnd type="none" w="med" len="med"/>
              <a:tailEnd type="none" w="med" len="med"/>
            </a:ln>
          </p:spPr>
          <p:txBody>
            <a:bodyPr wrap="none" anchor="ctr" anchorCtr="0"/>
            <a:p>
              <a:endParaRPr lang="zh-CN" altLang="zh-CN" dirty="0">
                <a:latin typeface="Arial" panose="020B0604020202020204" pitchFamily="34" charset="0"/>
              </a:endParaRPr>
            </a:p>
          </p:txBody>
        </p:sp>
        <p:sp>
          <p:nvSpPr>
            <p:cNvPr id="11287" name="AutoShape 19"/>
            <p:cNvSpPr/>
            <p:nvPr/>
          </p:nvSpPr>
          <p:spPr>
            <a:xfrm>
              <a:off x="340" y="1813"/>
              <a:ext cx="1174" cy="181"/>
            </a:xfrm>
            <a:prstGeom prst="roundRect">
              <a:avLst>
                <a:gd name="adj" fmla="val 50000"/>
              </a:avLst>
            </a:prstGeom>
            <a:gradFill rotWithShape="1">
              <a:gsLst>
                <a:gs pos="0">
                  <a:schemeClr val="folHlink"/>
                </a:gs>
                <a:gs pos="100000">
                  <a:schemeClr val="accent1"/>
                </a:gs>
              </a:gsLst>
              <a:lin ang="5400000" scaled="1"/>
              <a:tileRect/>
            </a:gradFill>
            <a:ln w="9525">
              <a:noFill/>
            </a:ln>
          </p:spPr>
          <p:txBody>
            <a:bodyPr wrap="none" anchor="ctr" anchorCtr="0"/>
            <a:p>
              <a:pPr>
                <a:buNone/>
              </a:pPr>
              <a:endParaRPr lang="zh-CN" altLang="en-US" dirty="0">
                <a:latin typeface="Arial" panose="020B0604020202020204" pitchFamily="34" charset="0"/>
              </a:endParaRPr>
            </a:p>
          </p:txBody>
        </p:sp>
        <p:sp>
          <p:nvSpPr>
            <p:cNvPr id="11288" name="AutoShape 20"/>
            <p:cNvSpPr/>
            <p:nvPr/>
          </p:nvSpPr>
          <p:spPr>
            <a:xfrm flipH="1">
              <a:off x="1401" y="1858"/>
              <a:ext cx="45" cy="91"/>
            </a:xfrm>
            <a:prstGeom prst="octagon">
              <a:avLst>
                <a:gd name="adj" fmla="val 29287"/>
              </a:avLst>
            </a:prstGeom>
            <a:gradFill rotWithShape="1">
              <a:gsLst>
                <a:gs pos="0">
                  <a:srgbClr val="00FF00"/>
                </a:gs>
                <a:gs pos="100000">
                  <a:schemeClr val="accent1"/>
                </a:gs>
              </a:gsLst>
              <a:lin ang="5400000" scaled="1"/>
              <a:tileRect/>
            </a:gradFill>
            <a:ln w="9525">
              <a:noFill/>
            </a:ln>
          </p:spPr>
          <p:txBody>
            <a:bodyPr wrap="none" anchor="ctr" anchorCtr="0"/>
            <a:p>
              <a:endParaRPr lang="zh-CN" altLang="zh-CN" dirty="0">
                <a:latin typeface="Arial" panose="020B0604020202020204" pitchFamily="34" charset="0"/>
              </a:endParaRPr>
            </a:p>
          </p:txBody>
        </p:sp>
        <p:sp>
          <p:nvSpPr>
            <p:cNvPr id="11289" name="AutoShape 21"/>
            <p:cNvSpPr/>
            <p:nvPr/>
          </p:nvSpPr>
          <p:spPr>
            <a:xfrm flipH="1">
              <a:off x="404" y="1858"/>
              <a:ext cx="46" cy="91"/>
            </a:xfrm>
            <a:prstGeom prst="octagon">
              <a:avLst>
                <a:gd name="adj" fmla="val 29287"/>
              </a:avLst>
            </a:prstGeom>
            <a:gradFill rotWithShape="1">
              <a:gsLst>
                <a:gs pos="0">
                  <a:srgbClr val="00FF00"/>
                </a:gs>
                <a:gs pos="100000">
                  <a:schemeClr val="accent1"/>
                </a:gs>
              </a:gsLst>
              <a:lin ang="5400000" scaled="1"/>
              <a:tileRect/>
            </a:gradFill>
            <a:ln w="9525">
              <a:noFill/>
            </a:ln>
          </p:spPr>
          <p:txBody>
            <a:bodyPr wrap="none" anchor="ctr" anchorCtr="0"/>
            <a:p>
              <a:endParaRPr lang="zh-CN" altLang="zh-CN" dirty="0">
                <a:latin typeface="Arial" panose="020B0604020202020204" pitchFamily="34" charset="0"/>
              </a:endParaRPr>
            </a:p>
          </p:txBody>
        </p:sp>
        <p:sp>
          <p:nvSpPr>
            <p:cNvPr id="11290" name="Text Box 22"/>
            <p:cNvSpPr txBox="1"/>
            <p:nvPr/>
          </p:nvSpPr>
          <p:spPr>
            <a:xfrm>
              <a:off x="824" y="1797"/>
              <a:ext cx="195" cy="223"/>
            </a:xfrm>
            <a:prstGeom prst="rect">
              <a:avLst/>
            </a:prstGeom>
            <a:noFill/>
            <a:ln w="9525">
              <a:noFill/>
            </a:ln>
          </p:spPr>
          <p:txBody>
            <a:bodyPr wrap="none">
              <a:spAutoFit/>
            </a:bodyPr>
            <a:p>
              <a:pPr algn="ctr" eaLnBrk="0" hangingPunct="0"/>
              <a:endParaRPr lang="zh-CN" altLang="zh-CN" sz="1400" dirty="0">
                <a:solidFill>
                  <a:schemeClr val="bg1"/>
                </a:solidFill>
                <a:latin typeface="Arial" panose="020B0604020202020204" pitchFamily="34" charset="0"/>
              </a:endParaRPr>
            </a:p>
          </p:txBody>
        </p:sp>
        <p:sp>
          <p:nvSpPr>
            <p:cNvPr id="11291" name="Text Box 23"/>
            <p:cNvSpPr txBox="1"/>
            <p:nvPr/>
          </p:nvSpPr>
          <p:spPr>
            <a:xfrm>
              <a:off x="252" y="2114"/>
              <a:ext cx="1344" cy="1320"/>
            </a:xfrm>
            <a:prstGeom prst="rect">
              <a:avLst/>
            </a:prstGeom>
            <a:noFill/>
            <a:ln w="9525">
              <a:noFill/>
            </a:ln>
          </p:spPr>
          <p:txBody>
            <a:bodyPr>
              <a:spAutoFit/>
            </a:bodyPr>
            <a:p>
              <a:pPr algn="just" eaLnBrk="0" hangingPunct="0"/>
              <a:r>
                <a:rPr lang="zh-CN" altLang="en-US" sz="2800" b="1" dirty="0">
                  <a:latin typeface="Times New Roman" panose="02020603050405020304" pitchFamily="18" charset="0"/>
                  <a:ea typeface="华文新魏" panose="02010800040101010101" pitchFamily="2" charset="-122"/>
                </a:rPr>
                <a:t>从不同的侧面、视角加深学生对问题的理解</a:t>
              </a:r>
              <a:endParaRPr lang="zh-CN" altLang="en-US" sz="2800" b="1" dirty="0">
                <a:latin typeface="Times New Roman" panose="02020603050405020304" pitchFamily="18" charset="0"/>
                <a:ea typeface="华文新魏" panose="02010800040101010101" pitchFamily="2" charset="-122"/>
              </a:endParaRPr>
            </a:p>
          </p:txBody>
        </p:sp>
      </p:grpSp>
      <p:grpSp>
        <p:nvGrpSpPr>
          <p:cNvPr id="25626" name="Group 26"/>
          <p:cNvGrpSpPr/>
          <p:nvPr/>
        </p:nvGrpSpPr>
        <p:grpSpPr>
          <a:xfrm>
            <a:off x="4948238" y="2655888"/>
            <a:ext cx="2295525" cy="2860675"/>
            <a:chOff x="2157" y="1584"/>
            <a:chExt cx="1446" cy="2075"/>
          </a:xfrm>
        </p:grpSpPr>
        <p:sp>
          <p:nvSpPr>
            <p:cNvPr id="11281" name="AutoShape 6"/>
            <p:cNvSpPr/>
            <p:nvPr/>
          </p:nvSpPr>
          <p:spPr>
            <a:xfrm>
              <a:off x="2157" y="1671"/>
              <a:ext cx="1446" cy="1988"/>
            </a:xfrm>
            <a:prstGeom prst="roundRect">
              <a:avLst>
                <a:gd name="adj" fmla="val 4690"/>
              </a:avLst>
            </a:prstGeom>
            <a:gradFill rotWithShape="1">
              <a:gsLst>
                <a:gs pos="0">
                  <a:srgbClr val="660066"/>
                </a:gs>
                <a:gs pos="100000">
                  <a:schemeClr val="accent1"/>
                </a:gs>
              </a:gsLst>
              <a:lin ang="5400000" scaled="1"/>
              <a:tileRect/>
            </a:gradFill>
            <a:ln w="57150" cap="flat" cmpd="sng">
              <a:solidFill>
                <a:schemeClr val="accent2"/>
              </a:solidFill>
              <a:prstDash val="solid"/>
              <a:headEnd type="none" w="med" len="med"/>
              <a:tailEnd type="none" w="med" len="med"/>
            </a:ln>
          </p:spPr>
          <p:txBody>
            <a:bodyPr wrap="none" anchor="ctr" anchorCtr="0"/>
            <a:p>
              <a:endParaRPr lang="zh-CN" altLang="zh-CN" dirty="0">
                <a:latin typeface="Arial" panose="020B0604020202020204" pitchFamily="34" charset="0"/>
              </a:endParaRPr>
            </a:p>
          </p:txBody>
        </p:sp>
        <p:sp>
          <p:nvSpPr>
            <p:cNvPr id="11282" name="AutoShape 7"/>
            <p:cNvSpPr/>
            <p:nvPr/>
          </p:nvSpPr>
          <p:spPr>
            <a:xfrm>
              <a:off x="2304" y="1584"/>
              <a:ext cx="1174" cy="181"/>
            </a:xfrm>
            <a:prstGeom prst="roundRect">
              <a:avLst>
                <a:gd name="adj" fmla="val 50000"/>
              </a:avLst>
            </a:prstGeom>
            <a:gradFill rotWithShape="1">
              <a:gsLst>
                <a:gs pos="0">
                  <a:srgbClr val="660066"/>
                </a:gs>
                <a:gs pos="100000">
                  <a:schemeClr val="accent1"/>
                </a:gs>
              </a:gsLst>
              <a:lin ang="5400000" scaled="1"/>
              <a:tileRect/>
            </a:gradFill>
            <a:ln w="9525">
              <a:noFill/>
            </a:ln>
          </p:spPr>
          <p:txBody>
            <a:bodyPr wrap="none" anchor="ctr" anchorCtr="0"/>
            <a:p>
              <a:pPr>
                <a:buNone/>
              </a:pPr>
              <a:endParaRPr lang="zh-CN" altLang="en-US" dirty="0">
                <a:latin typeface="Arial" panose="020B0604020202020204" pitchFamily="34" charset="0"/>
              </a:endParaRPr>
            </a:p>
          </p:txBody>
        </p:sp>
        <p:sp>
          <p:nvSpPr>
            <p:cNvPr id="11283" name="AutoShape 8"/>
            <p:cNvSpPr/>
            <p:nvPr/>
          </p:nvSpPr>
          <p:spPr>
            <a:xfrm flipH="1">
              <a:off x="3360" y="1632"/>
              <a:ext cx="46" cy="91"/>
            </a:xfrm>
            <a:prstGeom prst="octagon">
              <a:avLst>
                <a:gd name="adj" fmla="val 29287"/>
              </a:avLst>
            </a:prstGeom>
            <a:gradFill rotWithShape="1">
              <a:gsLst>
                <a:gs pos="0">
                  <a:srgbClr val="660066"/>
                </a:gs>
                <a:gs pos="100000">
                  <a:schemeClr val="accent1"/>
                </a:gs>
              </a:gsLst>
              <a:lin ang="5400000" scaled="1"/>
              <a:tileRect/>
            </a:gradFill>
            <a:ln w="9525">
              <a:noFill/>
            </a:ln>
          </p:spPr>
          <p:txBody>
            <a:bodyPr wrap="none" anchor="ctr" anchorCtr="0"/>
            <a:p>
              <a:endParaRPr lang="zh-CN" altLang="zh-CN" dirty="0">
                <a:latin typeface="Arial" panose="020B0604020202020204" pitchFamily="34" charset="0"/>
              </a:endParaRPr>
            </a:p>
          </p:txBody>
        </p:sp>
        <p:sp>
          <p:nvSpPr>
            <p:cNvPr id="11284" name="AutoShape 9"/>
            <p:cNvSpPr/>
            <p:nvPr/>
          </p:nvSpPr>
          <p:spPr>
            <a:xfrm flipH="1">
              <a:off x="2358" y="1626"/>
              <a:ext cx="45" cy="91"/>
            </a:xfrm>
            <a:prstGeom prst="octagon">
              <a:avLst>
                <a:gd name="adj" fmla="val 29287"/>
              </a:avLst>
            </a:prstGeom>
            <a:gradFill rotWithShape="1">
              <a:gsLst>
                <a:gs pos="0">
                  <a:srgbClr val="660066"/>
                </a:gs>
                <a:gs pos="100000">
                  <a:schemeClr val="accent1"/>
                </a:gs>
              </a:gsLst>
              <a:lin ang="5400000" scaled="1"/>
              <a:tileRect/>
            </a:gradFill>
            <a:ln w="9525">
              <a:noFill/>
            </a:ln>
          </p:spPr>
          <p:txBody>
            <a:bodyPr wrap="none" anchor="ctr" anchorCtr="0"/>
            <a:p>
              <a:endParaRPr lang="zh-CN" altLang="zh-CN" dirty="0">
                <a:latin typeface="Arial" panose="020B0604020202020204" pitchFamily="34" charset="0"/>
              </a:endParaRPr>
            </a:p>
          </p:txBody>
        </p:sp>
        <p:sp>
          <p:nvSpPr>
            <p:cNvPr id="11285" name="Text Box 24"/>
            <p:cNvSpPr txBox="1"/>
            <p:nvPr/>
          </p:nvSpPr>
          <p:spPr>
            <a:xfrm>
              <a:off x="2200" y="1888"/>
              <a:ext cx="1344" cy="691"/>
            </a:xfrm>
            <a:prstGeom prst="rect">
              <a:avLst/>
            </a:prstGeom>
            <a:noFill/>
            <a:ln w="9525">
              <a:noFill/>
            </a:ln>
          </p:spPr>
          <p:txBody>
            <a:bodyPr>
              <a:spAutoFit/>
            </a:bodyPr>
            <a:p>
              <a:pPr eaLnBrk="0" hangingPunct="0"/>
              <a:r>
                <a:rPr lang="zh-CN" altLang="en-US" sz="2800" b="1" dirty="0">
                  <a:latin typeface="华文新魏" panose="02010800040101010101" pitchFamily="2" charset="-122"/>
                  <a:ea typeface="华文新魏" panose="02010800040101010101" pitchFamily="2" charset="-122"/>
                </a:rPr>
                <a:t>补充具体的实例、案例</a:t>
              </a:r>
              <a:r>
                <a:rPr lang="zh-CN" altLang="en-US" dirty="0">
                  <a:latin typeface="华文新魏" panose="02010800040101010101" pitchFamily="2" charset="-122"/>
                  <a:ea typeface="华文新魏" panose="02010800040101010101" pitchFamily="2" charset="-122"/>
                </a:rPr>
                <a:t> </a:t>
              </a:r>
              <a:endParaRPr lang="zh-CN" altLang="en-US" dirty="0">
                <a:latin typeface="华文新魏" panose="02010800040101010101" pitchFamily="2" charset="-122"/>
                <a:ea typeface="华文新魏" panose="02010800040101010101" pitchFamily="2" charset="-122"/>
              </a:endParaRPr>
            </a:p>
          </p:txBody>
        </p:sp>
      </p:grpSp>
      <p:grpSp>
        <p:nvGrpSpPr>
          <p:cNvPr id="25627" name="Group 27"/>
          <p:cNvGrpSpPr/>
          <p:nvPr/>
        </p:nvGrpSpPr>
        <p:grpSpPr>
          <a:xfrm>
            <a:off x="7832725" y="3082925"/>
            <a:ext cx="2295525" cy="2867025"/>
            <a:chOff x="3738" y="1265"/>
            <a:chExt cx="1446" cy="2078"/>
          </a:xfrm>
        </p:grpSpPr>
        <p:sp>
          <p:nvSpPr>
            <p:cNvPr id="11276" name="AutoShape 10"/>
            <p:cNvSpPr/>
            <p:nvPr/>
          </p:nvSpPr>
          <p:spPr>
            <a:xfrm>
              <a:off x="3738" y="1355"/>
              <a:ext cx="1446" cy="1988"/>
            </a:xfrm>
            <a:prstGeom prst="roundRect">
              <a:avLst>
                <a:gd name="adj" fmla="val 4690"/>
              </a:avLst>
            </a:prstGeom>
            <a:gradFill rotWithShape="1">
              <a:gsLst>
                <a:gs pos="0">
                  <a:srgbClr val="663300"/>
                </a:gs>
                <a:gs pos="100000">
                  <a:srgbClr val="FFFFFF"/>
                </a:gs>
              </a:gsLst>
              <a:lin ang="5400000" scaled="1"/>
              <a:tileRect/>
            </a:gradFill>
            <a:ln w="57150" cap="flat" cmpd="sng">
              <a:solidFill>
                <a:schemeClr val="hlink"/>
              </a:solidFill>
              <a:prstDash val="solid"/>
              <a:headEnd type="none" w="med" len="med"/>
              <a:tailEnd type="none" w="med" len="med"/>
            </a:ln>
          </p:spPr>
          <p:txBody>
            <a:bodyPr wrap="none" anchor="ctr" anchorCtr="0"/>
            <a:p>
              <a:endParaRPr lang="zh-CN" altLang="zh-CN" dirty="0">
                <a:latin typeface="Arial" panose="020B0604020202020204" pitchFamily="34" charset="0"/>
              </a:endParaRPr>
            </a:p>
          </p:txBody>
        </p:sp>
        <p:sp>
          <p:nvSpPr>
            <p:cNvPr id="11277" name="AutoShape 11"/>
            <p:cNvSpPr/>
            <p:nvPr/>
          </p:nvSpPr>
          <p:spPr>
            <a:xfrm>
              <a:off x="3874" y="1265"/>
              <a:ext cx="1174" cy="181"/>
            </a:xfrm>
            <a:prstGeom prst="roundRect">
              <a:avLst>
                <a:gd name="adj" fmla="val 50000"/>
              </a:avLst>
            </a:prstGeom>
            <a:gradFill rotWithShape="1">
              <a:gsLst>
                <a:gs pos="0">
                  <a:srgbClr val="663300"/>
                </a:gs>
                <a:gs pos="100000">
                  <a:srgbClr val="FFFFFF"/>
                </a:gs>
              </a:gsLst>
              <a:lin ang="5400000" scaled="1"/>
              <a:tileRect/>
            </a:gradFill>
            <a:ln w="9525">
              <a:noFill/>
            </a:ln>
          </p:spPr>
          <p:txBody>
            <a:bodyPr wrap="none" anchor="ctr" anchorCtr="0"/>
            <a:p>
              <a:pPr>
                <a:buNone/>
              </a:pPr>
              <a:endParaRPr lang="zh-CN" altLang="en-US" dirty="0">
                <a:latin typeface="Arial" panose="020B0604020202020204" pitchFamily="34" charset="0"/>
              </a:endParaRPr>
            </a:p>
          </p:txBody>
        </p:sp>
        <p:sp>
          <p:nvSpPr>
            <p:cNvPr id="11278" name="AutoShape 12"/>
            <p:cNvSpPr/>
            <p:nvPr/>
          </p:nvSpPr>
          <p:spPr>
            <a:xfrm flipH="1">
              <a:off x="4936" y="1310"/>
              <a:ext cx="45" cy="90"/>
            </a:xfrm>
            <a:prstGeom prst="octagon">
              <a:avLst>
                <a:gd name="adj" fmla="val 29287"/>
              </a:avLst>
            </a:prstGeom>
            <a:gradFill rotWithShape="1">
              <a:gsLst>
                <a:gs pos="0">
                  <a:srgbClr val="663300"/>
                </a:gs>
                <a:gs pos="100000">
                  <a:srgbClr val="FFFFFF"/>
                </a:gs>
              </a:gsLst>
              <a:lin ang="5400000" scaled="1"/>
              <a:tileRect/>
            </a:gradFill>
            <a:ln w="9525">
              <a:noFill/>
            </a:ln>
          </p:spPr>
          <p:txBody>
            <a:bodyPr wrap="none" anchor="ctr" anchorCtr="0"/>
            <a:p>
              <a:endParaRPr lang="zh-CN" altLang="zh-CN" dirty="0">
                <a:latin typeface="Arial" panose="020B0604020202020204" pitchFamily="34" charset="0"/>
              </a:endParaRPr>
            </a:p>
          </p:txBody>
        </p:sp>
        <p:sp>
          <p:nvSpPr>
            <p:cNvPr id="11279" name="AutoShape 13"/>
            <p:cNvSpPr/>
            <p:nvPr/>
          </p:nvSpPr>
          <p:spPr>
            <a:xfrm flipH="1">
              <a:off x="3939" y="1310"/>
              <a:ext cx="45" cy="90"/>
            </a:xfrm>
            <a:prstGeom prst="octagon">
              <a:avLst>
                <a:gd name="adj" fmla="val 29287"/>
              </a:avLst>
            </a:prstGeom>
            <a:gradFill rotWithShape="1">
              <a:gsLst>
                <a:gs pos="0">
                  <a:srgbClr val="663300"/>
                </a:gs>
                <a:gs pos="100000">
                  <a:srgbClr val="FFFFFF"/>
                </a:gs>
              </a:gsLst>
              <a:lin ang="5400000" scaled="1"/>
              <a:tileRect/>
            </a:gradFill>
            <a:ln w="9525">
              <a:noFill/>
            </a:ln>
          </p:spPr>
          <p:txBody>
            <a:bodyPr wrap="none" anchor="ctr" anchorCtr="0"/>
            <a:p>
              <a:endParaRPr lang="zh-CN" altLang="zh-CN" dirty="0">
                <a:latin typeface="Arial" panose="020B0604020202020204" pitchFamily="34" charset="0"/>
              </a:endParaRPr>
            </a:p>
          </p:txBody>
        </p:sp>
        <p:sp>
          <p:nvSpPr>
            <p:cNvPr id="11280" name="Text Box 25"/>
            <p:cNvSpPr txBox="1"/>
            <p:nvPr/>
          </p:nvSpPr>
          <p:spPr>
            <a:xfrm>
              <a:off x="3792" y="1570"/>
              <a:ext cx="1344" cy="1315"/>
            </a:xfrm>
            <a:prstGeom prst="rect">
              <a:avLst/>
            </a:prstGeom>
            <a:noFill/>
            <a:ln w="9525">
              <a:noFill/>
            </a:ln>
          </p:spPr>
          <p:txBody>
            <a:bodyPr>
              <a:spAutoFit/>
            </a:bodyPr>
            <a:p>
              <a:pPr eaLnBrk="0" hangingPunct="0"/>
              <a:r>
                <a:rPr lang="zh-CN" altLang="en-US" sz="2800" b="1" dirty="0">
                  <a:latin typeface="华文新魏" panose="02010800040101010101" pitchFamily="2" charset="-122"/>
                  <a:ea typeface="华文新魏" panose="02010800040101010101" pitchFamily="2" charset="-122"/>
                </a:rPr>
                <a:t>介绍最新学科动态、更新相应科学数据 </a:t>
              </a:r>
              <a:endParaRPr lang="zh-CN" altLang="en-US" sz="2800" b="1" dirty="0">
                <a:latin typeface="华文新魏" panose="02010800040101010101" pitchFamily="2" charset="-122"/>
                <a:ea typeface="华文新魏" panose="02010800040101010101" pitchFamily="2" charset="-122"/>
              </a:endParaRPr>
            </a:p>
          </p:txBody>
        </p:sp>
      </p:grpSp>
      <p:sp>
        <p:nvSpPr>
          <p:cNvPr id="11269" name="Text Box 23"/>
          <p:cNvSpPr txBox="1"/>
          <p:nvPr/>
        </p:nvSpPr>
        <p:spPr>
          <a:xfrm>
            <a:off x="3214688" y="692150"/>
            <a:ext cx="3313112" cy="706755"/>
          </a:xfrm>
          <a:prstGeom prst="rect">
            <a:avLst/>
          </a:prstGeom>
          <a:noFill/>
          <a:ln w="9525">
            <a:noFill/>
          </a:ln>
        </p:spPr>
        <p:txBody>
          <a:bodyPr>
            <a:spAutoFit/>
          </a:bodyPr>
          <a:p>
            <a:pPr algn="just">
              <a:spcBef>
                <a:spcPct val="50000"/>
              </a:spcBef>
            </a:pPr>
            <a:r>
              <a:rPr lang="zh-CN" altLang="en-US" sz="4000" b="1" dirty="0">
                <a:solidFill>
                  <a:srgbClr val="0000CC"/>
                </a:solidFill>
                <a:latin typeface="隶书" panose="02010509060101010101" pitchFamily="49" charset="-122"/>
                <a:ea typeface="隶书" panose="02010509060101010101" pitchFamily="49" charset="-122"/>
              </a:rPr>
              <a:t>广泛搜集材料</a:t>
            </a:r>
            <a:endParaRPr lang="zh-CN" altLang="en-US" sz="4000" b="1" dirty="0">
              <a:solidFill>
                <a:srgbClr val="0000CC"/>
              </a:solidFill>
              <a:latin typeface="隶书" panose="02010509060101010101" pitchFamily="49" charset="-122"/>
              <a:ea typeface="隶书" panose="02010509060101010101" pitchFamily="49" charset="-122"/>
            </a:endParaRPr>
          </a:p>
        </p:txBody>
      </p:sp>
      <p:pic>
        <p:nvPicPr>
          <p:cNvPr id="11270" name="Picture 24"/>
          <p:cNvPicPr>
            <a:picLocks noChangeAspect="1"/>
          </p:cNvPicPr>
          <p:nvPr/>
        </p:nvPicPr>
        <p:blipFill>
          <a:blip r:embed="rId1">
            <a:clrChange>
              <a:clrFrom>
                <a:srgbClr val="FFFFFF"/>
              </a:clrFrom>
              <a:clrTo>
                <a:srgbClr val="FFFFFF">
                  <a:alpha val="0"/>
                </a:srgbClr>
              </a:clrTo>
            </a:clrChange>
          </a:blip>
          <a:stretch>
            <a:fillRect/>
          </a:stretch>
        </p:blipFill>
        <p:spPr>
          <a:xfrm>
            <a:off x="1992313" y="331788"/>
            <a:ext cx="1060450" cy="1441450"/>
          </a:xfrm>
          <a:prstGeom prst="rect">
            <a:avLst/>
          </a:prstGeom>
          <a:noFill/>
          <a:ln w="9525">
            <a:noFill/>
          </a:ln>
        </p:spPr>
      </p:pic>
      <p:grpSp>
        <p:nvGrpSpPr>
          <p:cNvPr id="11271" name="Group 29"/>
          <p:cNvGrpSpPr/>
          <p:nvPr/>
        </p:nvGrpSpPr>
        <p:grpSpPr>
          <a:xfrm>
            <a:off x="8807450" y="0"/>
            <a:ext cx="1631950" cy="1233488"/>
            <a:chOff x="4588" y="0"/>
            <a:chExt cx="1028" cy="777"/>
          </a:xfrm>
        </p:grpSpPr>
        <p:sp>
          <p:nvSpPr>
            <p:cNvPr id="11272" name="Rectangle 16" descr="04"/>
            <p:cNvSpPr/>
            <p:nvPr/>
          </p:nvSpPr>
          <p:spPr>
            <a:xfrm rot="1760290">
              <a:off x="5048" y="166"/>
              <a:ext cx="568" cy="568"/>
            </a:xfrm>
            <a:prstGeom prst="rect">
              <a:avLst/>
            </a:prstGeom>
            <a:blipFill rotWithShape="1">
              <a:blip r:embed="rId2"/>
              <a:stretch>
                <a:fillRect/>
              </a:stretch>
            </a:blipFill>
            <a:ln w="3810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sp>
          <p:nvSpPr>
            <p:cNvPr id="11273" name="Rectangle 17" descr="03"/>
            <p:cNvSpPr/>
            <p:nvPr/>
          </p:nvSpPr>
          <p:spPr>
            <a:xfrm rot="682726">
              <a:off x="4588" y="133"/>
              <a:ext cx="644" cy="644"/>
            </a:xfrm>
            <a:prstGeom prst="rect">
              <a:avLst/>
            </a:prstGeom>
            <a:blipFill rotWithShape="1">
              <a:blip r:embed="rId3"/>
              <a:stretch>
                <a:fillRect/>
              </a:stretch>
            </a:blipFill>
            <a:ln w="5715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pic>
          <p:nvPicPr>
            <p:cNvPr id="11274" name="Picture 19" descr="04"/>
            <p:cNvPicPr>
              <a:picLocks noChangeAspect="1"/>
            </p:cNvPicPr>
            <p:nvPr/>
          </p:nvPicPr>
          <p:blipFill>
            <a:blip r:embed="rId4"/>
            <a:stretch>
              <a:fillRect/>
            </a:stretch>
          </p:blipFill>
          <p:spPr>
            <a:xfrm>
              <a:off x="4880" y="0"/>
              <a:ext cx="120" cy="192"/>
            </a:xfrm>
            <a:prstGeom prst="rect">
              <a:avLst/>
            </a:prstGeom>
            <a:noFill/>
            <a:ln w="9525">
              <a:noFill/>
            </a:ln>
          </p:spPr>
        </p:pic>
        <p:pic>
          <p:nvPicPr>
            <p:cNvPr id="11275" name="Picture 18" descr="03"/>
            <p:cNvPicPr>
              <a:picLocks noChangeAspect="1"/>
            </p:cNvPicPr>
            <p:nvPr/>
          </p:nvPicPr>
          <p:blipFill>
            <a:blip r:embed="rId5"/>
            <a:stretch>
              <a:fillRect/>
            </a:stretch>
          </p:blipFill>
          <p:spPr>
            <a:xfrm>
              <a:off x="5464" y="122"/>
              <a:ext cx="104" cy="166"/>
            </a:xfrm>
            <a:prstGeom prst="rect">
              <a:avLst/>
            </a:prstGeom>
            <a:noFill/>
            <a:ln w="9525">
              <a:noFill/>
            </a:ln>
          </p:spPr>
        </p:pic>
      </p:gr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ppt_x"/>
                                          </p:val>
                                        </p:tav>
                                        <p:tav tm="100000">
                                          <p:val>
                                            <p:strVal val="#ppt_x"/>
                                          </p:val>
                                        </p:tav>
                                      </p:tavLst>
                                    </p:anim>
                                    <p:anim calcmode="lin" valueType="num">
                                      <p:cBhvr additive="base">
                                        <p:cTn id="8"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28"/>
                                        </p:tgtEl>
                                        <p:attrNameLst>
                                          <p:attrName>style.visibility</p:attrName>
                                        </p:attrNameLst>
                                      </p:cBhvr>
                                      <p:to>
                                        <p:strVal val="visible"/>
                                      </p:to>
                                    </p:set>
                                    <p:anim calcmode="lin" valueType="num">
                                      <p:cBhvr additive="base">
                                        <p:cTn id="13" dur="500" fill="hold"/>
                                        <p:tgtEl>
                                          <p:spTgt spid="25628"/>
                                        </p:tgtEl>
                                        <p:attrNameLst>
                                          <p:attrName>ppt_x</p:attrName>
                                        </p:attrNameLst>
                                      </p:cBhvr>
                                      <p:tavLst>
                                        <p:tav tm="0">
                                          <p:val>
                                            <p:strVal val="#ppt_x"/>
                                          </p:val>
                                        </p:tav>
                                        <p:tav tm="100000">
                                          <p:val>
                                            <p:strVal val="#ppt_x"/>
                                          </p:val>
                                        </p:tav>
                                      </p:tavLst>
                                    </p:anim>
                                    <p:anim calcmode="lin" valueType="num">
                                      <p:cBhvr additive="base">
                                        <p:cTn id="14" dur="500" fill="hold"/>
                                        <p:tgtEl>
                                          <p:spTgt spid="256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26"/>
                                        </p:tgtEl>
                                        <p:attrNameLst>
                                          <p:attrName>style.visibility</p:attrName>
                                        </p:attrNameLst>
                                      </p:cBhvr>
                                      <p:to>
                                        <p:strVal val="visible"/>
                                      </p:to>
                                    </p:set>
                                    <p:anim calcmode="lin" valueType="num">
                                      <p:cBhvr additive="base">
                                        <p:cTn id="19" dur="500" fill="hold"/>
                                        <p:tgtEl>
                                          <p:spTgt spid="25626"/>
                                        </p:tgtEl>
                                        <p:attrNameLst>
                                          <p:attrName>ppt_x</p:attrName>
                                        </p:attrNameLst>
                                      </p:cBhvr>
                                      <p:tavLst>
                                        <p:tav tm="0">
                                          <p:val>
                                            <p:strVal val="#ppt_x"/>
                                          </p:val>
                                        </p:tav>
                                        <p:tav tm="100000">
                                          <p:val>
                                            <p:strVal val="#ppt_x"/>
                                          </p:val>
                                        </p:tav>
                                      </p:tavLst>
                                    </p:anim>
                                    <p:anim calcmode="lin" valueType="num">
                                      <p:cBhvr additive="base">
                                        <p:cTn id="20" dur="500" fill="hold"/>
                                        <p:tgtEl>
                                          <p:spTgt spid="256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27"/>
                                        </p:tgtEl>
                                        <p:attrNameLst>
                                          <p:attrName>style.visibility</p:attrName>
                                        </p:attrNameLst>
                                      </p:cBhvr>
                                      <p:to>
                                        <p:strVal val="visible"/>
                                      </p:to>
                                    </p:set>
                                    <p:anim calcmode="lin" valueType="num">
                                      <p:cBhvr additive="base">
                                        <p:cTn id="25" dur="500" fill="hold"/>
                                        <p:tgtEl>
                                          <p:spTgt spid="25627"/>
                                        </p:tgtEl>
                                        <p:attrNameLst>
                                          <p:attrName>ppt_x</p:attrName>
                                        </p:attrNameLst>
                                      </p:cBhvr>
                                      <p:tavLst>
                                        <p:tav tm="0">
                                          <p:val>
                                            <p:strVal val="#ppt_x"/>
                                          </p:val>
                                        </p:tav>
                                        <p:tav tm="100000">
                                          <p:val>
                                            <p:strVal val="#ppt_x"/>
                                          </p:val>
                                        </p:tav>
                                      </p:tavLst>
                                    </p:anim>
                                    <p:anim calcmode="lin" valueType="num">
                                      <p:cBhvr additive="base">
                                        <p:cTn id="26" dur="500" fill="hold"/>
                                        <p:tgtEl>
                                          <p:spTgt spid="256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6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81" name="Freeform 5"/>
          <p:cNvSpPr>
            <a:spLocks noEditPoints="1"/>
          </p:cNvSpPr>
          <p:nvPr/>
        </p:nvSpPr>
        <p:spPr bwMode="gray">
          <a:xfrm rot="-1358056">
            <a:off x="2916238" y="2801938"/>
            <a:ext cx="6094413" cy="2424113"/>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30196"/>
                  <a:invGamma/>
                  <a:alpha val="36000"/>
                </a:schemeClr>
              </a:gs>
              <a:gs pos="100000">
                <a:schemeClr val="bg2"/>
              </a:gs>
            </a:gsLst>
            <a:lin ang="0" scaled="1"/>
          </a:gradFill>
          <a:ln>
            <a:noFill/>
          </a:ln>
          <a:extLst>
            <a:ext uri="{91240B29-F687-4F45-9708-019B960494DF}">
              <a14:hiddenLine xmlns:a14="http://schemas.microsoft.com/office/drawing/2010/main" w="0">
                <a:solidFill>
                  <a:srgbClr val="F7C16B"/>
                </a:solidFill>
                <a:prstDash val="solid"/>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24603" name="Group 27"/>
          <p:cNvGrpSpPr/>
          <p:nvPr/>
        </p:nvGrpSpPr>
        <p:grpSpPr>
          <a:xfrm>
            <a:off x="6959600" y="3933825"/>
            <a:ext cx="1538288" cy="1101725"/>
            <a:chOff x="999" y="2126"/>
            <a:chExt cx="969" cy="694"/>
          </a:xfrm>
        </p:grpSpPr>
        <p:sp>
          <p:nvSpPr>
            <p:cNvPr id="12316" name="Oval 10"/>
            <p:cNvSpPr/>
            <p:nvPr/>
          </p:nvSpPr>
          <p:spPr>
            <a:xfrm rot="-1543677">
              <a:off x="1296" y="2592"/>
              <a:ext cx="672" cy="192"/>
            </a:xfrm>
            <a:prstGeom prst="ellipse">
              <a:avLst/>
            </a:prstGeom>
            <a:gradFill rotWithShape="1">
              <a:gsLst>
                <a:gs pos="0">
                  <a:srgbClr val="5F5F5F"/>
                </a:gs>
                <a:gs pos="100000">
                  <a:srgbClr val="84A5CA"/>
                </a:gs>
              </a:gsLst>
              <a:lin ang="0" scaled="1"/>
              <a:tileRect/>
            </a:gradFill>
            <a:ln w="9525">
              <a:noFill/>
            </a:ln>
          </p:spPr>
          <p:txBody>
            <a:bodyPr wrap="none" anchor="ctr" anchorCtr="0"/>
            <a:p>
              <a:endParaRPr lang="zh-CN" altLang="en-US" dirty="0">
                <a:latin typeface="Arial" panose="020B0604020202020204" pitchFamily="34" charset="0"/>
              </a:endParaRPr>
            </a:p>
          </p:txBody>
        </p:sp>
        <p:sp>
          <p:nvSpPr>
            <p:cNvPr id="12317" name="Oval 12"/>
            <p:cNvSpPr/>
            <p:nvPr/>
          </p:nvSpPr>
          <p:spPr>
            <a:xfrm>
              <a:off x="999" y="2126"/>
              <a:ext cx="719" cy="694"/>
            </a:xfrm>
            <a:prstGeom prst="ellipse">
              <a:avLst/>
            </a:prstGeom>
            <a:gradFill rotWithShape="1">
              <a:gsLst>
                <a:gs pos="0">
                  <a:srgbClr val="F60000"/>
                </a:gs>
                <a:gs pos="100000">
                  <a:srgbClr val="4D0000"/>
                </a:gs>
              </a:gsLst>
              <a:path path="shape">
                <a:fillToRect l="50000" t="50000" r="50000" b="50000"/>
              </a:path>
              <a:tileRect/>
            </a:gradFill>
            <a:ln w="9525">
              <a:noFill/>
            </a:ln>
          </p:spPr>
          <p:txBody>
            <a:bodyPr wrap="none" anchor="ctr" anchorCtr="0"/>
            <a:p>
              <a:pPr algn="ctr"/>
              <a:endParaRPr lang="zh-CN" altLang="zh-CN" dirty="0">
                <a:latin typeface="Arial" panose="020B0604020202020204" pitchFamily="34" charset="0"/>
              </a:endParaRPr>
            </a:p>
          </p:txBody>
        </p:sp>
        <p:sp>
          <p:nvSpPr>
            <p:cNvPr id="12318" name="Text Box 16"/>
            <p:cNvSpPr txBox="1"/>
            <p:nvPr/>
          </p:nvSpPr>
          <p:spPr>
            <a:xfrm>
              <a:off x="1066" y="2287"/>
              <a:ext cx="566" cy="329"/>
            </a:xfrm>
            <a:prstGeom prst="rect">
              <a:avLst/>
            </a:prstGeom>
            <a:noFill/>
            <a:ln w="9525">
              <a:noFill/>
            </a:ln>
          </p:spPr>
          <p:txBody>
            <a:bodyPr wrap="none">
              <a:spAutoFit/>
            </a:bodyPr>
            <a:p>
              <a:pPr eaLnBrk="0" hangingPunct="0"/>
              <a:r>
                <a:rPr lang="zh-CN" altLang="en-US" sz="2800" b="1" dirty="0">
                  <a:solidFill>
                    <a:schemeClr val="bg1"/>
                  </a:solidFill>
                  <a:latin typeface="Verdana" panose="020B0604030504040204" pitchFamily="34" charset="0"/>
                </a:rPr>
                <a:t>广播</a:t>
              </a:r>
              <a:endParaRPr lang="zh-CN" altLang="en-US" sz="2800" b="1" dirty="0">
                <a:solidFill>
                  <a:schemeClr val="bg1"/>
                </a:solidFill>
                <a:latin typeface="Verdana" panose="020B0604030504040204" pitchFamily="34" charset="0"/>
              </a:endParaRPr>
            </a:p>
          </p:txBody>
        </p:sp>
      </p:grpSp>
      <p:grpSp>
        <p:nvGrpSpPr>
          <p:cNvPr id="24604" name="Group 28"/>
          <p:cNvGrpSpPr/>
          <p:nvPr/>
        </p:nvGrpSpPr>
        <p:grpSpPr>
          <a:xfrm>
            <a:off x="3071813" y="3429000"/>
            <a:ext cx="1589087" cy="1101725"/>
            <a:chOff x="2407" y="1296"/>
            <a:chExt cx="1001" cy="694"/>
          </a:xfrm>
        </p:grpSpPr>
        <p:sp>
          <p:nvSpPr>
            <p:cNvPr id="12313" name="Oval 6"/>
            <p:cNvSpPr/>
            <p:nvPr/>
          </p:nvSpPr>
          <p:spPr>
            <a:xfrm rot="-1543677">
              <a:off x="2736" y="1728"/>
              <a:ext cx="672" cy="192"/>
            </a:xfrm>
            <a:prstGeom prst="ellipse">
              <a:avLst/>
            </a:prstGeom>
            <a:gradFill rotWithShape="1">
              <a:gsLst>
                <a:gs pos="0">
                  <a:srgbClr val="5F5F5F"/>
                </a:gs>
                <a:gs pos="100000">
                  <a:srgbClr val="84A5CA"/>
                </a:gs>
              </a:gsLst>
              <a:lin ang="0" scaled="1"/>
              <a:tileRect/>
            </a:gradFill>
            <a:ln w="9525">
              <a:noFill/>
            </a:ln>
          </p:spPr>
          <p:txBody>
            <a:bodyPr wrap="none" anchor="ctr" anchorCtr="0"/>
            <a:p>
              <a:endParaRPr lang="zh-CN" altLang="en-US" dirty="0">
                <a:latin typeface="Arial" panose="020B0604020202020204" pitchFamily="34" charset="0"/>
              </a:endParaRPr>
            </a:p>
          </p:txBody>
        </p:sp>
        <p:sp>
          <p:nvSpPr>
            <p:cNvPr id="24587" name="Oval 11"/>
            <p:cNvSpPr>
              <a:spLocks noChangeArrowheads="1"/>
            </p:cNvSpPr>
            <p:nvPr/>
          </p:nvSpPr>
          <p:spPr bwMode="gray">
            <a:xfrm>
              <a:off x="2407" y="1296"/>
              <a:ext cx="720" cy="694"/>
            </a:xfrm>
            <a:prstGeom prst="ellipse">
              <a:avLst/>
            </a:prstGeom>
            <a:gradFill rotWithShape="1">
              <a:gsLst>
                <a:gs pos="0">
                  <a:schemeClr val="hlink"/>
                </a:gs>
                <a:gs pos="100000">
                  <a:schemeClr val="hlink">
                    <a:gamma/>
                    <a:shade val="3451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15" name="Text Box 17"/>
            <p:cNvSpPr txBox="1"/>
            <p:nvPr/>
          </p:nvSpPr>
          <p:spPr>
            <a:xfrm>
              <a:off x="2495" y="1457"/>
              <a:ext cx="566" cy="329"/>
            </a:xfrm>
            <a:prstGeom prst="rect">
              <a:avLst/>
            </a:prstGeom>
            <a:noFill/>
            <a:ln w="9525">
              <a:noFill/>
            </a:ln>
          </p:spPr>
          <p:txBody>
            <a:bodyPr wrap="none">
              <a:spAutoFit/>
            </a:bodyPr>
            <a:p>
              <a:pPr eaLnBrk="0" hangingPunct="0"/>
              <a:r>
                <a:rPr lang="zh-CN" altLang="en-US" sz="2800" b="1" dirty="0">
                  <a:solidFill>
                    <a:schemeClr val="bg1"/>
                  </a:solidFill>
                  <a:latin typeface="Verdana" panose="020B0604030504040204" pitchFamily="34" charset="0"/>
                </a:rPr>
                <a:t>图书</a:t>
              </a:r>
              <a:endParaRPr lang="zh-CN" altLang="en-US" sz="2800" b="1" dirty="0">
                <a:solidFill>
                  <a:schemeClr val="bg1"/>
                </a:solidFill>
                <a:latin typeface="Verdana" panose="020B0604030504040204" pitchFamily="34" charset="0"/>
              </a:endParaRPr>
            </a:p>
          </p:txBody>
        </p:sp>
      </p:grpSp>
      <p:grpSp>
        <p:nvGrpSpPr>
          <p:cNvPr id="24605" name="Group 29"/>
          <p:cNvGrpSpPr/>
          <p:nvPr/>
        </p:nvGrpSpPr>
        <p:grpSpPr>
          <a:xfrm>
            <a:off x="5159375" y="2276475"/>
            <a:ext cx="1612900" cy="1103313"/>
            <a:chOff x="4072" y="1420"/>
            <a:chExt cx="1016" cy="695"/>
          </a:xfrm>
        </p:grpSpPr>
        <p:sp>
          <p:nvSpPr>
            <p:cNvPr id="12310" name="Oval 7"/>
            <p:cNvSpPr/>
            <p:nvPr/>
          </p:nvSpPr>
          <p:spPr>
            <a:xfrm rot="-1543677">
              <a:off x="4416" y="1824"/>
              <a:ext cx="672" cy="192"/>
            </a:xfrm>
            <a:prstGeom prst="ellipse">
              <a:avLst/>
            </a:prstGeom>
            <a:gradFill rotWithShape="1">
              <a:gsLst>
                <a:gs pos="0">
                  <a:srgbClr val="5F5F5F"/>
                </a:gs>
                <a:gs pos="100000">
                  <a:srgbClr val="84A5CA"/>
                </a:gs>
              </a:gsLst>
              <a:lin ang="0" scaled="1"/>
              <a:tileRect/>
            </a:gradFill>
            <a:ln w="9525">
              <a:noFill/>
            </a:ln>
          </p:spPr>
          <p:txBody>
            <a:bodyPr wrap="none" anchor="ctr" anchorCtr="0"/>
            <a:p>
              <a:endParaRPr lang="zh-CN" altLang="en-US" dirty="0">
                <a:latin typeface="Arial" panose="020B0604020202020204" pitchFamily="34" charset="0"/>
              </a:endParaRPr>
            </a:p>
          </p:txBody>
        </p:sp>
        <p:sp>
          <p:nvSpPr>
            <p:cNvPr id="24591" name="Oval 15"/>
            <p:cNvSpPr>
              <a:spLocks noChangeArrowheads="1"/>
            </p:cNvSpPr>
            <p:nvPr/>
          </p:nvSpPr>
          <p:spPr bwMode="gray">
            <a:xfrm>
              <a:off x="4072" y="1420"/>
              <a:ext cx="680" cy="695"/>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12" name="Text Box 18"/>
            <p:cNvSpPr txBox="1"/>
            <p:nvPr/>
          </p:nvSpPr>
          <p:spPr>
            <a:xfrm>
              <a:off x="4150" y="1570"/>
              <a:ext cx="566" cy="329"/>
            </a:xfrm>
            <a:prstGeom prst="rect">
              <a:avLst/>
            </a:prstGeom>
            <a:noFill/>
            <a:ln w="9525">
              <a:noFill/>
            </a:ln>
          </p:spPr>
          <p:txBody>
            <a:bodyPr wrap="none">
              <a:spAutoFit/>
            </a:bodyPr>
            <a:p>
              <a:pPr eaLnBrk="0" hangingPunct="0"/>
              <a:r>
                <a:rPr lang="zh-CN" altLang="en-US" sz="2800" b="1" dirty="0">
                  <a:solidFill>
                    <a:schemeClr val="bg1"/>
                  </a:solidFill>
                  <a:latin typeface="Verdana" panose="020B0604030504040204" pitchFamily="34" charset="0"/>
                </a:rPr>
                <a:t>报刊</a:t>
              </a:r>
              <a:endParaRPr lang="zh-CN" altLang="en-US" sz="2800" b="1" dirty="0">
                <a:solidFill>
                  <a:schemeClr val="bg1"/>
                </a:solidFill>
                <a:latin typeface="Verdana" panose="020B0604030504040204" pitchFamily="34" charset="0"/>
              </a:endParaRPr>
            </a:p>
          </p:txBody>
        </p:sp>
      </p:grpSp>
      <p:grpSp>
        <p:nvGrpSpPr>
          <p:cNvPr id="24606" name="Group 30"/>
          <p:cNvGrpSpPr/>
          <p:nvPr/>
        </p:nvGrpSpPr>
        <p:grpSpPr>
          <a:xfrm>
            <a:off x="4151313" y="4919663"/>
            <a:ext cx="1765300" cy="1101725"/>
            <a:chOff x="3016" y="2707"/>
            <a:chExt cx="1112" cy="694"/>
          </a:xfrm>
        </p:grpSpPr>
        <p:sp>
          <p:nvSpPr>
            <p:cNvPr id="12307" name="Oval 9"/>
            <p:cNvSpPr/>
            <p:nvPr/>
          </p:nvSpPr>
          <p:spPr>
            <a:xfrm rot="-1543677">
              <a:off x="3456" y="3120"/>
              <a:ext cx="672" cy="192"/>
            </a:xfrm>
            <a:prstGeom prst="ellipse">
              <a:avLst/>
            </a:prstGeom>
            <a:gradFill rotWithShape="1">
              <a:gsLst>
                <a:gs pos="0">
                  <a:srgbClr val="5F5F5F"/>
                </a:gs>
                <a:gs pos="100000">
                  <a:srgbClr val="84A5CA"/>
                </a:gs>
              </a:gsLst>
              <a:lin ang="0" scaled="1"/>
              <a:tileRect/>
            </a:gradFill>
            <a:ln w="9525">
              <a:noFill/>
            </a:ln>
          </p:spPr>
          <p:txBody>
            <a:bodyPr wrap="none" anchor="ctr" anchorCtr="0"/>
            <a:p>
              <a:endParaRPr lang="zh-CN" altLang="en-US" dirty="0">
                <a:latin typeface="Arial" panose="020B0604020202020204" pitchFamily="34" charset="0"/>
              </a:endParaRPr>
            </a:p>
          </p:txBody>
        </p:sp>
        <p:sp>
          <p:nvSpPr>
            <p:cNvPr id="12308" name="Oval 14"/>
            <p:cNvSpPr/>
            <p:nvPr/>
          </p:nvSpPr>
          <p:spPr>
            <a:xfrm>
              <a:off x="3048" y="2707"/>
              <a:ext cx="719" cy="694"/>
            </a:xfrm>
            <a:prstGeom prst="ellipse">
              <a:avLst/>
            </a:prstGeom>
            <a:gradFill rotWithShape="1">
              <a:gsLst>
                <a:gs pos="0">
                  <a:srgbClr val="663300"/>
                </a:gs>
                <a:gs pos="100000">
                  <a:srgbClr val="2F1800"/>
                </a:gs>
              </a:gsLst>
              <a:path path="shape">
                <a:fillToRect l="50000" t="50000" r="50000" b="50000"/>
              </a:path>
              <a:tileRect/>
            </a:gradFill>
            <a:ln w="9525">
              <a:noFill/>
            </a:ln>
          </p:spPr>
          <p:txBody>
            <a:bodyPr wrap="none" anchor="ctr" anchorCtr="0"/>
            <a:p>
              <a:pPr algn="ctr"/>
              <a:endParaRPr lang="zh-CN" altLang="zh-CN" dirty="0">
                <a:latin typeface="Arial" panose="020B0604020202020204" pitchFamily="34" charset="0"/>
              </a:endParaRPr>
            </a:p>
          </p:txBody>
        </p:sp>
        <p:sp>
          <p:nvSpPr>
            <p:cNvPr id="12309" name="Text Box 19"/>
            <p:cNvSpPr txBox="1"/>
            <p:nvPr/>
          </p:nvSpPr>
          <p:spPr>
            <a:xfrm>
              <a:off x="3016" y="2868"/>
              <a:ext cx="791" cy="329"/>
            </a:xfrm>
            <a:prstGeom prst="rect">
              <a:avLst/>
            </a:prstGeom>
            <a:noFill/>
            <a:ln w="9525">
              <a:noFill/>
            </a:ln>
          </p:spPr>
          <p:txBody>
            <a:bodyPr wrap="none">
              <a:spAutoFit/>
            </a:bodyPr>
            <a:p>
              <a:pPr eaLnBrk="0" hangingPunct="0"/>
              <a:r>
                <a:rPr lang="zh-CN" altLang="en-US" sz="2800" b="1" dirty="0">
                  <a:solidFill>
                    <a:schemeClr val="bg1"/>
                  </a:solidFill>
                  <a:latin typeface="Verdana" panose="020B0604030504040204" pitchFamily="34" charset="0"/>
                </a:rPr>
                <a:t>影视剧</a:t>
              </a:r>
              <a:endParaRPr lang="zh-CN" altLang="en-US" sz="2800" b="1" dirty="0">
                <a:solidFill>
                  <a:schemeClr val="bg1"/>
                </a:solidFill>
                <a:latin typeface="Verdana" panose="020B0604030504040204" pitchFamily="34" charset="0"/>
              </a:endParaRPr>
            </a:p>
          </p:txBody>
        </p:sp>
      </p:grpSp>
      <p:grpSp>
        <p:nvGrpSpPr>
          <p:cNvPr id="24607" name="Group 31"/>
          <p:cNvGrpSpPr/>
          <p:nvPr/>
        </p:nvGrpSpPr>
        <p:grpSpPr>
          <a:xfrm>
            <a:off x="7896225" y="2133600"/>
            <a:ext cx="1592263" cy="1101725"/>
            <a:chOff x="1493" y="3050"/>
            <a:chExt cx="1003" cy="694"/>
          </a:xfrm>
        </p:grpSpPr>
        <p:sp>
          <p:nvSpPr>
            <p:cNvPr id="12304" name="Oval 8"/>
            <p:cNvSpPr/>
            <p:nvPr/>
          </p:nvSpPr>
          <p:spPr>
            <a:xfrm rot="-1543677">
              <a:off x="1824" y="3504"/>
              <a:ext cx="672" cy="192"/>
            </a:xfrm>
            <a:prstGeom prst="ellipse">
              <a:avLst/>
            </a:prstGeom>
            <a:gradFill rotWithShape="1">
              <a:gsLst>
                <a:gs pos="0">
                  <a:srgbClr val="5F5F5F"/>
                </a:gs>
                <a:gs pos="100000">
                  <a:srgbClr val="84A5CA"/>
                </a:gs>
              </a:gsLst>
              <a:lin ang="0" scaled="1"/>
              <a:tileRect/>
            </a:gradFill>
            <a:ln w="9525">
              <a:noFill/>
            </a:ln>
          </p:spPr>
          <p:txBody>
            <a:bodyPr wrap="none" anchor="ctr" anchorCtr="0"/>
            <a:p>
              <a:endParaRPr lang="zh-CN" altLang="en-US" dirty="0">
                <a:latin typeface="Arial" panose="020B0604020202020204" pitchFamily="34" charset="0"/>
              </a:endParaRPr>
            </a:p>
          </p:txBody>
        </p:sp>
        <p:sp>
          <p:nvSpPr>
            <p:cNvPr id="24589" name="Oval 13"/>
            <p:cNvSpPr>
              <a:spLocks noChangeArrowheads="1"/>
            </p:cNvSpPr>
            <p:nvPr/>
          </p:nvSpPr>
          <p:spPr bwMode="gray">
            <a:xfrm>
              <a:off x="1493" y="3050"/>
              <a:ext cx="719" cy="694"/>
            </a:xfrm>
            <a:prstGeom prst="ellipse">
              <a:avLst/>
            </a:prstGeom>
            <a:gradFill rotWithShape="1">
              <a:gsLst>
                <a:gs pos="0">
                  <a:schemeClr val="accent2"/>
                </a:gs>
                <a:gs pos="100000">
                  <a:schemeClr val="accent2">
                    <a:gamma/>
                    <a:shade val="35686"/>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06" name="Text Box 20"/>
            <p:cNvSpPr txBox="1"/>
            <p:nvPr/>
          </p:nvSpPr>
          <p:spPr>
            <a:xfrm>
              <a:off x="1565" y="3203"/>
              <a:ext cx="566" cy="329"/>
            </a:xfrm>
            <a:prstGeom prst="rect">
              <a:avLst/>
            </a:prstGeom>
            <a:noFill/>
            <a:ln w="9525">
              <a:noFill/>
            </a:ln>
          </p:spPr>
          <p:txBody>
            <a:bodyPr wrap="none">
              <a:spAutoFit/>
            </a:bodyPr>
            <a:p>
              <a:pPr eaLnBrk="0" hangingPunct="0"/>
              <a:r>
                <a:rPr lang="zh-CN" altLang="en-US" sz="2800" b="1" dirty="0">
                  <a:solidFill>
                    <a:schemeClr val="bg1"/>
                  </a:solidFill>
                  <a:latin typeface="Verdana" panose="020B0604030504040204" pitchFamily="34" charset="0"/>
                </a:rPr>
                <a:t>网络</a:t>
              </a:r>
              <a:endParaRPr lang="zh-CN" altLang="en-US" sz="2800" b="1" dirty="0">
                <a:solidFill>
                  <a:schemeClr val="bg1"/>
                </a:solidFill>
                <a:latin typeface="Verdana" panose="020B0604030504040204" pitchFamily="34" charset="0"/>
              </a:endParaRPr>
            </a:p>
          </p:txBody>
        </p:sp>
      </p:grpSp>
      <p:sp>
        <p:nvSpPr>
          <p:cNvPr id="12296" name="Text Box 21"/>
          <p:cNvSpPr txBox="1"/>
          <p:nvPr/>
        </p:nvSpPr>
        <p:spPr>
          <a:xfrm>
            <a:off x="4943475" y="3429000"/>
            <a:ext cx="2305050" cy="706755"/>
          </a:xfrm>
          <a:prstGeom prst="rect">
            <a:avLst/>
          </a:prstGeom>
          <a:noFill/>
          <a:ln w="9525">
            <a:noFill/>
          </a:ln>
        </p:spPr>
        <p:txBody>
          <a:bodyPr>
            <a:spAutoFit/>
          </a:bodyPr>
          <a:p>
            <a:pPr algn="ctr" eaLnBrk="0" hangingPunct="0"/>
            <a:r>
              <a:rPr lang="zh-CN" altLang="en-US" sz="4000" b="1" dirty="0">
                <a:solidFill>
                  <a:srgbClr val="CC0000"/>
                </a:solidFill>
                <a:latin typeface="Arial" panose="020B0604020202020204" pitchFamily="34" charset="0"/>
                <a:ea typeface="华文新魏" panose="02010800040101010101" pitchFamily="2" charset="-122"/>
              </a:rPr>
              <a:t>来源途径</a:t>
            </a:r>
            <a:endParaRPr lang="zh-CN" altLang="en-US" sz="4000" b="1" dirty="0">
              <a:solidFill>
                <a:srgbClr val="CC0000"/>
              </a:solidFill>
              <a:latin typeface="Arial" panose="020B0604020202020204" pitchFamily="34" charset="0"/>
              <a:ea typeface="华文新魏" panose="02010800040101010101" pitchFamily="2" charset="-122"/>
            </a:endParaRPr>
          </a:p>
        </p:txBody>
      </p:sp>
      <p:sp>
        <p:nvSpPr>
          <p:cNvPr id="12297" name="Text Box 25"/>
          <p:cNvSpPr txBox="1"/>
          <p:nvPr/>
        </p:nvSpPr>
        <p:spPr>
          <a:xfrm>
            <a:off x="3214688" y="692150"/>
            <a:ext cx="3313112" cy="706755"/>
          </a:xfrm>
          <a:prstGeom prst="rect">
            <a:avLst/>
          </a:prstGeom>
          <a:noFill/>
          <a:ln w="9525">
            <a:noFill/>
          </a:ln>
        </p:spPr>
        <p:txBody>
          <a:bodyPr>
            <a:spAutoFit/>
          </a:bodyPr>
          <a:p>
            <a:pPr algn="just">
              <a:spcBef>
                <a:spcPct val="50000"/>
              </a:spcBef>
            </a:pPr>
            <a:r>
              <a:rPr lang="zh-CN" altLang="en-US" sz="4000" b="1" dirty="0">
                <a:solidFill>
                  <a:srgbClr val="0000CC"/>
                </a:solidFill>
                <a:latin typeface="隶书" panose="02010509060101010101" pitchFamily="49" charset="-122"/>
                <a:ea typeface="隶书" panose="02010509060101010101" pitchFamily="49" charset="-122"/>
              </a:rPr>
              <a:t>广泛搜集材料</a:t>
            </a:r>
            <a:endParaRPr lang="zh-CN" altLang="en-US" sz="4000" b="1" dirty="0">
              <a:solidFill>
                <a:srgbClr val="0000CC"/>
              </a:solidFill>
              <a:latin typeface="隶书" panose="02010509060101010101" pitchFamily="49" charset="-122"/>
              <a:ea typeface="隶书" panose="02010509060101010101" pitchFamily="49" charset="-122"/>
            </a:endParaRPr>
          </a:p>
        </p:txBody>
      </p:sp>
      <p:pic>
        <p:nvPicPr>
          <p:cNvPr id="12298" name="Picture 26"/>
          <p:cNvPicPr>
            <a:picLocks noChangeAspect="1"/>
          </p:cNvPicPr>
          <p:nvPr/>
        </p:nvPicPr>
        <p:blipFill>
          <a:blip r:embed="rId1">
            <a:clrChange>
              <a:clrFrom>
                <a:srgbClr val="FFFFFF"/>
              </a:clrFrom>
              <a:clrTo>
                <a:srgbClr val="FFFFFF">
                  <a:alpha val="0"/>
                </a:srgbClr>
              </a:clrTo>
            </a:clrChange>
          </a:blip>
          <a:stretch>
            <a:fillRect/>
          </a:stretch>
        </p:blipFill>
        <p:spPr>
          <a:xfrm>
            <a:off x="1992313" y="331788"/>
            <a:ext cx="1060450" cy="1441450"/>
          </a:xfrm>
          <a:prstGeom prst="rect">
            <a:avLst/>
          </a:prstGeom>
          <a:noFill/>
          <a:ln w="9525">
            <a:noFill/>
          </a:ln>
        </p:spPr>
      </p:pic>
      <p:grpSp>
        <p:nvGrpSpPr>
          <p:cNvPr id="12299" name="Group 32"/>
          <p:cNvGrpSpPr/>
          <p:nvPr/>
        </p:nvGrpSpPr>
        <p:grpSpPr>
          <a:xfrm>
            <a:off x="8807450" y="0"/>
            <a:ext cx="1631950" cy="1233488"/>
            <a:chOff x="4588" y="0"/>
            <a:chExt cx="1028" cy="777"/>
          </a:xfrm>
        </p:grpSpPr>
        <p:sp>
          <p:nvSpPr>
            <p:cNvPr id="12300" name="Rectangle 16" descr="04"/>
            <p:cNvSpPr/>
            <p:nvPr/>
          </p:nvSpPr>
          <p:spPr>
            <a:xfrm rot="1760290">
              <a:off x="5048" y="166"/>
              <a:ext cx="568" cy="568"/>
            </a:xfrm>
            <a:prstGeom prst="rect">
              <a:avLst/>
            </a:prstGeom>
            <a:blipFill rotWithShape="1">
              <a:blip r:embed="rId2"/>
              <a:stretch>
                <a:fillRect/>
              </a:stretch>
            </a:blipFill>
            <a:ln w="3810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sp>
          <p:nvSpPr>
            <p:cNvPr id="12301" name="Rectangle 17" descr="03"/>
            <p:cNvSpPr/>
            <p:nvPr/>
          </p:nvSpPr>
          <p:spPr>
            <a:xfrm rot="682726">
              <a:off x="4588" y="133"/>
              <a:ext cx="644" cy="644"/>
            </a:xfrm>
            <a:prstGeom prst="rect">
              <a:avLst/>
            </a:prstGeom>
            <a:blipFill rotWithShape="1">
              <a:blip r:embed="rId3"/>
              <a:stretch>
                <a:fillRect/>
              </a:stretch>
            </a:blipFill>
            <a:ln w="5715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pic>
          <p:nvPicPr>
            <p:cNvPr id="12302" name="Picture 19" descr="04"/>
            <p:cNvPicPr>
              <a:picLocks noChangeAspect="1"/>
            </p:cNvPicPr>
            <p:nvPr/>
          </p:nvPicPr>
          <p:blipFill>
            <a:blip r:embed="rId4"/>
            <a:stretch>
              <a:fillRect/>
            </a:stretch>
          </p:blipFill>
          <p:spPr>
            <a:xfrm>
              <a:off x="4880" y="0"/>
              <a:ext cx="120" cy="192"/>
            </a:xfrm>
            <a:prstGeom prst="rect">
              <a:avLst/>
            </a:prstGeom>
            <a:noFill/>
            <a:ln w="9525">
              <a:noFill/>
            </a:ln>
          </p:spPr>
        </p:pic>
        <p:pic>
          <p:nvPicPr>
            <p:cNvPr id="12303" name="Picture 18" descr="03"/>
            <p:cNvPicPr>
              <a:picLocks noChangeAspect="1"/>
            </p:cNvPicPr>
            <p:nvPr/>
          </p:nvPicPr>
          <p:blipFill>
            <a:blip r:embed="rId5"/>
            <a:stretch>
              <a:fillRect/>
            </a:stretch>
          </p:blipFill>
          <p:spPr>
            <a:xfrm>
              <a:off x="5464" y="122"/>
              <a:ext cx="104" cy="166"/>
            </a:xfrm>
            <a:prstGeom prst="rect">
              <a:avLst/>
            </a:prstGeom>
            <a:noFill/>
            <a:ln w="9525">
              <a:noFill/>
            </a:ln>
          </p:spPr>
        </p:pic>
      </p:grpSp>
    </p:spTree>
    <p:custDataLst>
      <p:tags r:id="rId6"/>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占位符 5"/>
          <p:cNvSpPr>
            <a:spLocks noGrp="1"/>
          </p:cNvSpPr>
          <p:nvPr>
            <p:ph type="body" sz="quarter" idx="13"/>
          </p:nvPr>
        </p:nvSpPr>
        <p:spPr>
          <a:xfrm>
            <a:off x="1522730" y="2245995"/>
            <a:ext cx="9144000" cy="2382520"/>
          </a:xfrm>
        </p:spPr>
        <p:txBody>
          <a:bodyPr>
            <a:noAutofit/>
          </a:bodyPr>
          <a:p>
            <a:pPr marL="0" indent="0" algn="l">
              <a:buNone/>
            </a:pPr>
            <a:r>
              <a:rPr lang="zh-CN" altLang="en-US" sz="2400"/>
              <a:t>（一）以学生实际学情为基础，认真研读、感悟、领会教材，了解教材的基本精神和编写意图，把握教材所提供的数学活动基本线索，分析教材所渗透的数学思想、方法，让课堂教学的内容、活动更切合学生实际，使学生学得主动，提高课堂教学的有效性。</a:t>
            </a:r>
            <a:endParaRPr lang="zh-CN" altLang="en-US" sz="2400"/>
          </a:p>
        </p:txBody>
      </p:sp>
      <p:sp>
        <p:nvSpPr>
          <p:cNvPr id="14338" name="Text Box 2"/>
          <p:cNvSpPr txBox="1"/>
          <p:nvPr/>
        </p:nvSpPr>
        <p:spPr>
          <a:xfrm>
            <a:off x="1487488" y="282575"/>
            <a:ext cx="7632700" cy="1437640"/>
          </a:xfrm>
          <a:prstGeom prst="rect">
            <a:avLst/>
          </a:prstGeom>
          <a:noFill/>
          <a:ln w="9525">
            <a:noFill/>
          </a:ln>
        </p:spPr>
        <p:txBody>
          <a:bodyPr wrap="square">
            <a:spAutoFit/>
          </a:bodyPr>
          <a:p>
            <a:pPr>
              <a:spcBef>
                <a:spcPct val="50000"/>
              </a:spcBef>
            </a:pPr>
            <a:r>
              <a:rPr lang="zh-CN" altLang="en-US" sz="3500" b="1" dirty="0">
                <a:solidFill>
                  <a:srgbClr val="0000CC"/>
                </a:solidFill>
                <a:ea typeface="黑体" panose="02010609060101010101" charset="-122"/>
                <a:sym typeface="+mn-ea"/>
              </a:rPr>
              <a:t>二、有效利用4</a:t>
            </a:r>
            <a:r>
              <a:rPr lang="en-US" altLang="zh-CN" sz="3500" b="1" dirty="0">
                <a:solidFill>
                  <a:srgbClr val="0000CC"/>
                </a:solidFill>
                <a:ea typeface="黑体" panose="02010609060101010101" charset="-122"/>
                <a:sym typeface="+mn-ea"/>
              </a:rPr>
              <a:t>0</a:t>
            </a:r>
            <a:r>
              <a:rPr lang="zh-CN" altLang="en-US" sz="3500" b="1" dirty="0">
                <a:solidFill>
                  <a:srgbClr val="0000CC"/>
                </a:solidFill>
                <a:ea typeface="黑体" panose="02010609060101010101" charset="-122"/>
                <a:sym typeface="+mn-ea"/>
              </a:rPr>
              <a:t>分钟的课堂教学时间</a:t>
            </a:r>
            <a:endParaRPr lang="zh-CN" altLang="en-US" sz="3500" b="1" dirty="0">
              <a:solidFill>
                <a:srgbClr val="0000CC"/>
              </a:solidFill>
              <a:latin typeface="Arial" panose="020B0604020202020204" pitchFamily="34" charset="0"/>
              <a:ea typeface="黑体" panose="02010609060101010101" charset="-122"/>
            </a:endParaRPr>
          </a:p>
          <a:p>
            <a:pPr>
              <a:spcBef>
                <a:spcPct val="50000"/>
              </a:spcBef>
            </a:pPr>
            <a:r>
              <a:rPr lang="zh-CN" altLang="en-US" sz="3500" b="1" dirty="0">
                <a:solidFill>
                  <a:srgbClr val="0000CC"/>
                </a:solidFill>
                <a:latin typeface="华文新魏" panose="02010800040101010101" pitchFamily="2" charset="-122"/>
                <a:ea typeface="华文新魏" panose="02010800040101010101" pitchFamily="2" charset="-122"/>
              </a:rPr>
              <a:t> </a:t>
            </a:r>
            <a:endParaRPr lang="zh-CN" altLang="en-US" sz="3500" b="1" dirty="0">
              <a:solidFill>
                <a:srgbClr val="0000CC"/>
              </a:solidFill>
              <a:latin typeface="华文新魏" panose="02010800040101010101" pitchFamily="2" charset="-122"/>
              <a:ea typeface="华文新魏" panose="02010800040101010101" pitchFamily="2" charset="-122"/>
            </a:endParaRPr>
          </a:p>
        </p:txBody>
      </p:sp>
      <p:pic>
        <p:nvPicPr>
          <p:cNvPr id="128005" name="Picture 5" descr="mingque"/>
          <p:cNvPicPr>
            <a:picLocks noChangeAspect="1"/>
          </p:cNvPicPr>
          <p:nvPr/>
        </p:nvPicPr>
        <p:blipFill>
          <a:blip r:embed="rId1">
            <a:clrChange>
              <a:clrFrom>
                <a:srgbClr val="FFFFFF"/>
              </a:clrFrom>
              <a:clrTo>
                <a:srgbClr val="FFFFFF">
                  <a:alpha val="0"/>
                </a:srgbClr>
              </a:clrTo>
            </a:clrChange>
          </a:blip>
          <a:stretch>
            <a:fillRect/>
          </a:stretch>
        </p:blipFill>
        <p:spPr>
          <a:xfrm>
            <a:off x="1738313" y="4773613"/>
            <a:ext cx="2413000" cy="2039937"/>
          </a:xfrm>
          <a:prstGeom prst="rect">
            <a:avLst/>
          </a:prstGeom>
          <a:noFill/>
          <a:ln w="9525">
            <a:noFill/>
          </a:ln>
        </p:spPr>
      </p:pic>
      <p:grpSp>
        <p:nvGrpSpPr>
          <p:cNvPr id="14344" name="Group 62"/>
          <p:cNvGrpSpPr/>
          <p:nvPr/>
        </p:nvGrpSpPr>
        <p:grpSpPr>
          <a:xfrm>
            <a:off x="8807450" y="0"/>
            <a:ext cx="1631950" cy="1233488"/>
            <a:chOff x="4588" y="0"/>
            <a:chExt cx="1028" cy="777"/>
          </a:xfrm>
        </p:grpSpPr>
        <p:sp>
          <p:nvSpPr>
            <p:cNvPr id="14345" name="Rectangle 16" descr="04"/>
            <p:cNvSpPr/>
            <p:nvPr/>
          </p:nvSpPr>
          <p:spPr>
            <a:xfrm rot="1760290">
              <a:off x="5048" y="166"/>
              <a:ext cx="568" cy="568"/>
            </a:xfrm>
            <a:prstGeom prst="rect">
              <a:avLst/>
            </a:prstGeom>
            <a:blipFill rotWithShape="1">
              <a:blip r:embed="rId2"/>
              <a:stretch>
                <a:fillRect/>
              </a:stretch>
            </a:blipFill>
            <a:ln w="3810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sp>
          <p:nvSpPr>
            <p:cNvPr id="14346" name="Rectangle 17" descr="03"/>
            <p:cNvSpPr/>
            <p:nvPr/>
          </p:nvSpPr>
          <p:spPr>
            <a:xfrm rot="682726">
              <a:off x="4588" y="133"/>
              <a:ext cx="644" cy="644"/>
            </a:xfrm>
            <a:prstGeom prst="rect">
              <a:avLst/>
            </a:prstGeom>
            <a:blipFill rotWithShape="1">
              <a:blip r:embed="rId3"/>
              <a:stretch>
                <a:fillRect/>
              </a:stretch>
            </a:blipFill>
            <a:ln w="5715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pic>
          <p:nvPicPr>
            <p:cNvPr id="14347" name="Picture 19" descr="04"/>
            <p:cNvPicPr>
              <a:picLocks noChangeAspect="1"/>
            </p:cNvPicPr>
            <p:nvPr/>
          </p:nvPicPr>
          <p:blipFill>
            <a:blip r:embed="rId4"/>
            <a:stretch>
              <a:fillRect/>
            </a:stretch>
          </p:blipFill>
          <p:spPr>
            <a:xfrm>
              <a:off x="4880" y="0"/>
              <a:ext cx="120" cy="192"/>
            </a:xfrm>
            <a:prstGeom prst="rect">
              <a:avLst/>
            </a:prstGeom>
            <a:noFill/>
            <a:ln w="9525">
              <a:noFill/>
            </a:ln>
          </p:spPr>
        </p:pic>
        <p:pic>
          <p:nvPicPr>
            <p:cNvPr id="14348" name="Picture 18" descr="03"/>
            <p:cNvPicPr>
              <a:picLocks noChangeAspect="1"/>
            </p:cNvPicPr>
            <p:nvPr/>
          </p:nvPicPr>
          <p:blipFill>
            <a:blip r:embed="rId5"/>
            <a:stretch>
              <a:fillRect/>
            </a:stretch>
          </p:blipFill>
          <p:spPr>
            <a:xfrm>
              <a:off x="5464" y="122"/>
              <a:ext cx="104" cy="166"/>
            </a:xfrm>
            <a:prstGeom prst="rect">
              <a:avLst/>
            </a:prstGeom>
            <a:noFill/>
            <a:ln w="9525">
              <a:noFill/>
            </a:ln>
          </p:spPr>
        </p:pic>
      </p:gr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8" grpId="1"/>
      <p:bldP spid="6" grpId="0" build="p"/>
      <p:bldP spid="6"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占位符 5"/>
          <p:cNvSpPr>
            <a:spLocks noGrp="1"/>
          </p:cNvSpPr>
          <p:nvPr>
            <p:ph type="body" sz="quarter" idx="13"/>
          </p:nvPr>
        </p:nvSpPr>
        <p:spPr>
          <a:xfrm>
            <a:off x="1522730" y="2245995"/>
            <a:ext cx="9144000" cy="2382520"/>
          </a:xfrm>
        </p:spPr>
        <p:txBody>
          <a:bodyPr>
            <a:noAutofit/>
          </a:bodyPr>
          <a:p>
            <a:pPr marL="0" indent="0" algn="l">
              <a:buNone/>
            </a:pPr>
            <a:r>
              <a:rPr lang="zh-CN" altLang="en-US" sz="2400"/>
              <a:t>（</a:t>
            </a:r>
            <a:r>
              <a:rPr lang="zh-CN" altLang="en-US" sz="2400"/>
              <a:t>二）严格把控每个环节的时间，从新课导入开始要迅速激发学生学习兴趣，使学生自然的进入学习状态，课堂以学生自主学习为主，教师应该做到少讲精讲，让学生有探究的主体地位，控制好学生发言的次数，把握该环节所用时间。</a:t>
            </a:r>
            <a:endParaRPr lang="zh-CN" altLang="en-US" sz="2400"/>
          </a:p>
        </p:txBody>
      </p:sp>
      <p:sp>
        <p:nvSpPr>
          <p:cNvPr id="14338" name="Text Box 2"/>
          <p:cNvSpPr txBox="1"/>
          <p:nvPr/>
        </p:nvSpPr>
        <p:spPr>
          <a:xfrm>
            <a:off x="1487488" y="282575"/>
            <a:ext cx="7632700" cy="1437640"/>
          </a:xfrm>
          <a:prstGeom prst="rect">
            <a:avLst/>
          </a:prstGeom>
          <a:noFill/>
          <a:ln w="9525">
            <a:noFill/>
          </a:ln>
        </p:spPr>
        <p:txBody>
          <a:bodyPr wrap="square">
            <a:spAutoFit/>
          </a:bodyPr>
          <a:p>
            <a:pPr>
              <a:spcBef>
                <a:spcPct val="50000"/>
              </a:spcBef>
            </a:pPr>
            <a:r>
              <a:rPr lang="zh-CN" altLang="en-US" sz="3500" b="1" dirty="0">
                <a:solidFill>
                  <a:srgbClr val="0000CC"/>
                </a:solidFill>
                <a:ea typeface="黑体" panose="02010609060101010101" charset="-122"/>
                <a:sym typeface="+mn-ea"/>
              </a:rPr>
              <a:t>二、有效利用4</a:t>
            </a:r>
            <a:r>
              <a:rPr lang="en-US" altLang="zh-CN" sz="3500" b="1" dirty="0">
                <a:solidFill>
                  <a:srgbClr val="0000CC"/>
                </a:solidFill>
                <a:ea typeface="黑体" panose="02010609060101010101" charset="-122"/>
                <a:sym typeface="+mn-ea"/>
              </a:rPr>
              <a:t>0</a:t>
            </a:r>
            <a:r>
              <a:rPr lang="zh-CN" altLang="en-US" sz="3500" b="1" dirty="0">
                <a:solidFill>
                  <a:srgbClr val="0000CC"/>
                </a:solidFill>
                <a:ea typeface="黑体" panose="02010609060101010101" charset="-122"/>
                <a:sym typeface="+mn-ea"/>
              </a:rPr>
              <a:t>分钟的课堂教学时间</a:t>
            </a:r>
            <a:endParaRPr lang="zh-CN" altLang="en-US" sz="3500" b="1" dirty="0">
              <a:solidFill>
                <a:srgbClr val="0000CC"/>
              </a:solidFill>
              <a:latin typeface="Arial" panose="020B0604020202020204" pitchFamily="34" charset="0"/>
              <a:ea typeface="黑体" panose="02010609060101010101" charset="-122"/>
            </a:endParaRPr>
          </a:p>
          <a:p>
            <a:pPr>
              <a:spcBef>
                <a:spcPct val="50000"/>
              </a:spcBef>
            </a:pPr>
            <a:r>
              <a:rPr lang="zh-CN" altLang="en-US" sz="3500" b="1" dirty="0">
                <a:solidFill>
                  <a:srgbClr val="0000CC"/>
                </a:solidFill>
                <a:latin typeface="华文新魏" panose="02010800040101010101" pitchFamily="2" charset="-122"/>
                <a:ea typeface="华文新魏" panose="02010800040101010101" pitchFamily="2" charset="-122"/>
              </a:rPr>
              <a:t> </a:t>
            </a:r>
            <a:endParaRPr lang="zh-CN" altLang="en-US" sz="3500" b="1" dirty="0">
              <a:solidFill>
                <a:srgbClr val="0000CC"/>
              </a:solidFill>
              <a:latin typeface="华文新魏" panose="02010800040101010101" pitchFamily="2" charset="-122"/>
              <a:ea typeface="华文新魏" panose="02010800040101010101" pitchFamily="2" charset="-122"/>
            </a:endParaRPr>
          </a:p>
        </p:txBody>
      </p:sp>
      <p:pic>
        <p:nvPicPr>
          <p:cNvPr id="128005" name="Picture 5" descr="mingque"/>
          <p:cNvPicPr>
            <a:picLocks noChangeAspect="1"/>
          </p:cNvPicPr>
          <p:nvPr/>
        </p:nvPicPr>
        <p:blipFill>
          <a:blip r:embed="rId1">
            <a:clrChange>
              <a:clrFrom>
                <a:srgbClr val="FFFFFF"/>
              </a:clrFrom>
              <a:clrTo>
                <a:srgbClr val="FFFFFF">
                  <a:alpha val="0"/>
                </a:srgbClr>
              </a:clrTo>
            </a:clrChange>
          </a:blip>
          <a:stretch>
            <a:fillRect/>
          </a:stretch>
        </p:blipFill>
        <p:spPr>
          <a:xfrm>
            <a:off x="1738313" y="4773613"/>
            <a:ext cx="2413000" cy="2039937"/>
          </a:xfrm>
          <a:prstGeom prst="rect">
            <a:avLst/>
          </a:prstGeom>
          <a:noFill/>
          <a:ln w="9525">
            <a:noFill/>
          </a:ln>
        </p:spPr>
      </p:pic>
      <p:grpSp>
        <p:nvGrpSpPr>
          <p:cNvPr id="14344" name="Group 62"/>
          <p:cNvGrpSpPr/>
          <p:nvPr/>
        </p:nvGrpSpPr>
        <p:grpSpPr>
          <a:xfrm>
            <a:off x="8807450" y="0"/>
            <a:ext cx="1631950" cy="1233488"/>
            <a:chOff x="4588" y="0"/>
            <a:chExt cx="1028" cy="777"/>
          </a:xfrm>
        </p:grpSpPr>
        <p:sp>
          <p:nvSpPr>
            <p:cNvPr id="14345" name="Rectangle 16" descr="04"/>
            <p:cNvSpPr/>
            <p:nvPr/>
          </p:nvSpPr>
          <p:spPr>
            <a:xfrm rot="1760290">
              <a:off x="5048" y="166"/>
              <a:ext cx="568" cy="568"/>
            </a:xfrm>
            <a:prstGeom prst="rect">
              <a:avLst/>
            </a:prstGeom>
            <a:blipFill rotWithShape="1">
              <a:blip r:embed="rId2"/>
              <a:stretch>
                <a:fillRect/>
              </a:stretch>
            </a:blipFill>
            <a:ln w="3810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sp>
          <p:nvSpPr>
            <p:cNvPr id="14346" name="Rectangle 17" descr="03"/>
            <p:cNvSpPr/>
            <p:nvPr/>
          </p:nvSpPr>
          <p:spPr>
            <a:xfrm rot="682726">
              <a:off x="4588" y="133"/>
              <a:ext cx="644" cy="644"/>
            </a:xfrm>
            <a:prstGeom prst="rect">
              <a:avLst/>
            </a:prstGeom>
            <a:blipFill rotWithShape="1">
              <a:blip r:embed="rId3"/>
              <a:stretch>
                <a:fillRect/>
              </a:stretch>
            </a:blipFill>
            <a:ln w="5715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pic>
          <p:nvPicPr>
            <p:cNvPr id="14347" name="Picture 19" descr="04"/>
            <p:cNvPicPr>
              <a:picLocks noChangeAspect="1"/>
            </p:cNvPicPr>
            <p:nvPr/>
          </p:nvPicPr>
          <p:blipFill>
            <a:blip r:embed="rId4"/>
            <a:stretch>
              <a:fillRect/>
            </a:stretch>
          </p:blipFill>
          <p:spPr>
            <a:xfrm>
              <a:off x="4880" y="0"/>
              <a:ext cx="120" cy="192"/>
            </a:xfrm>
            <a:prstGeom prst="rect">
              <a:avLst/>
            </a:prstGeom>
            <a:noFill/>
            <a:ln w="9525">
              <a:noFill/>
            </a:ln>
          </p:spPr>
        </p:pic>
        <p:pic>
          <p:nvPicPr>
            <p:cNvPr id="14348" name="Picture 18" descr="03"/>
            <p:cNvPicPr>
              <a:picLocks noChangeAspect="1"/>
            </p:cNvPicPr>
            <p:nvPr/>
          </p:nvPicPr>
          <p:blipFill>
            <a:blip r:embed="rId5"/>
            <a:stretch>
              <a:fillRect/>
            </a:stretch>
          </p:blipFill>
          <p:spPr>
            <a:xfrm>
              <a:off x="5464" y="122"/>
              <a:ext cx="104" cy="166"/>
            </a:xfrm>
            <a:prstGeom prst="rect">
              <a:avLst/>
            </a:prstGeom>
            <a:noFill/>
            <a:ln w="9525">
              <a:noFill/>
            </a:ln>
          </p:spPr>
        </p:pic>
      </p:gr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占位符 5"/>
          <p:cNvSpPr>
            <a:spLocks noGrp="1"/>
          </p:cNvSpPr>
          <p:nvPr>
            <p:ph type="body" sz="quarter" idx="13"/>
          </p:nvPr>
        </p:nvSpPr>
        <p:spPr>
          <a:xfrm>
            <a:off x="1522730" y="2245995"/>
            <a:ext cx="9144000" cy="2382520"/>
          </a:xfrm>
        </p:spPr>
        <p:txBody>
          <a:bodyPr>
            <a:noAutofit/>
          </a:bodyPr>
          <a:p>
            <a:pPr marL="0" indent="0" algn="l">
              <a:buNone/>
            </a:pPr>
            <a:r>
              <a:rPr lang="zh-CN" altLang="en-US" sz="2400"/>
              <a:t>（</a:t>
            </a:r>
            <a:r>
              <a:rPr lang="zh-CN" altLang="en-US" sz="2400"/>
              <a:t>三）设置好课堂练习的难度梯度以及控制好题量，既要让学生有学习的成就感，又要达到练习的目的，还要在有限的时间里高效完成。</a:t>
            </a:r>
            <a:endParaRPr lang="zh-CN" altLang="en-US" sz="2400"/>
          </a:p>
        </p:txBody>
      </p:sp>
      <p:sp>
        <p:nvSpPr>
          <p:cNvPr id="14338" name="Text Box 2"/>
          <p:cNvSpPr txBox="1"/>
          <p:nvPr/>
        </p:nvSpPr>
        <p:spPr>
          <a:xfrm>
            <a:off x="1487488" y="282575"/>
            <a:ext cx="7632700" cy="1437640"/>
          </a:xfrm>
          <a:prstGeom prst="rect">
            <a:avLst/>
          </a:prstGeom>
          <a:noFill/>
          <a:ln w="9525">
            <a:noFill/>
          </a:ln>
        </p:spPr>
        <p:txBody>
          <a:bodyPr wrap="square">
            <a:spAutoFit/>
          </a:bodyPr>
          <a:p>
            <a:pPr>
              <a:spcBef>
                <a:spcPct val="50000"/>
              </a:spcBef>
            </a:pPr>
            <a:r>
              <a:rPr lang="zh-CN" altLang="en-US" sz="3500" b="1" dirty="0">
                <a:solidFill>
                  <a:srgbClr val="0000CC"/>
                </a:solidFill>
                <a:ea typeface="黑体" panose="02010609060101010101" charset="-122"/>
                <a:sym typeface="+mn-ea"/>
              </a:rPr>
              <a:t>二、有效利用4</a:t>
            </a:r>
            <a:r>
              <a:rPr lang="en-US" altLang="zh-CN" sz="3500" b="1" dirty="0">
                <a:solidFill>
                  <a:srgbClr val="0000CC"/>
                </a:solidFill>
                <a:ea typeface="黑体" panose="02010609060101010101" charset="-122"/>
                <a:sym typeface="+mn-ea"/>
              </a:rPr>
              <a:t>0</a:t>
            </a:r>
            <a:r>
              <a:rPr lang="zh-CN" altLang="en-US" sz="3500" b="1" dirty="0">
                <a:solidFill>
                  <a:srgbClr val="0000CC"/>
                </a:solidFill>
                <a:ea typeface="黑体" panose="02010609060101010101" charset="-122"/>
                <a:sym typeface="+mn-ea"/>
              </a:rPr>
              <a:t>分钟的课堂教学时间</a:t>
            </a:r>
            <a:endParaRPr lang="zh-CN" altLang="en-US" sz="3500" b="1" dirty="0">
              <a:solidFill>
                <a:srgbClr val="0000CC"/>
              </a:solidFill>
              <a:latin typeface="Arial" panose="020B0604020202020204" pitchFamily="34" charset="0"/>
              <a:ea typeface="黑体" panose="02010609060101010101" charset="-122"/>
            </a:endParaRPr>
          </a:p>
          <a:p>
            <a:pPr>
              <a:spcBef>
                <a:spcPct val="50000"/>
              </a:spcBef>
            </a:pPr>
            <a:r>
              <a:rPr lang="zh-CN" altLang="en-US" sz="3500" b="1" dirty="0">
                <a:solidFill>
                  <a:srgbClr val="0000CC"/>
                </a:solidFill>
                <a:latin typeface="华文新魏" panose="02010800040101010101" pitchFamily="2" charset="-122"/>
                <a:ea typeface="华文新魏" panose="02010800040101010101" pitchFamily="2" charset="-122"/>
              </a:rPr>
              <a:t> </a:t>
            </a:r>
            <a:endParaRPr lang="zh-CN" altLang="en-US" sz="3500" b="1" dirty="0">
              <a:solidFill>
                <a:srgbClr val="0000CC"/>
              </a:solidFill>
              <a:latin typeface="华文新魏" panose="02010800040101010101" pitchFamily="2" charset="-122"/>
              <a:ea typeface="华文新魏" panose="02010800040101010101" pitchFamily="2" charset="-122"/>
            </a:endParaRPr>
          </a:p>
        </p:txBody>
      </p:sp>
      <p:pic>
        <p:nvPicPr>
          <p:cNvPr id="128005" name="Picture 5" descr="mingque"/>
          <p:cNvPicPr>
            <a:picLocks noChangeAspect="1"/>
          </p:cNvPicPr>
          <p:nvPr/>
        </p:nvPicPr>
        <p:blipFill>
          <a:blip r:embed="rId1">
            <a:clrChange>
              <a:clrFrom>
                <a:srgbClr val="FFFFFF"/>
              </a:clrFrom>
              <a:clrTo>
                <a:srgbClr val="FFFFFF">
                  <a:alpha val="0"/>
                </a:srgbClr>
              </a:clrTo>
            </a:clrChange>
          </a:blip>
          <a:stretch>
            <a:fillRect/>
          </a:stretch>
        </p:blipFill>
        <p:spPr>
          <a:xfrm>
            <a:off x="1738313" y="4773613"/>
            <a:ext cx="2413000" cy="2039937"/>
          </a:xfrm>
          <a:prstGeom prst="rect">
            <a:avLst/>
          </a:prstGeom>
          <a:noFill/>
          <a:ln w="9525">
            <a:noFill/>
          </a:ln>
        </p:spPr>
      </p:pic>
      <p:grpSp>
        <p:nvGrpSpPr>
          <p:cNvPr id="14344" name="Group 62"/>
          <p:cNvGrpSpPr/>
          <p:nvPr/>
        </p:nvGrpSpPr>
        <p:grpSpPr>
          <a:xfrm>
            <a:off x="8807450" y="0"/>
            <a:ext cx="1631950" cy="1233488"/>
            <a:chOff x="4588" y="0"/>
            <a:chExt cx="1028" cy="777"/>
          </a:xfrm>
        </p:grpSpPr>
        <p:sp>
          <p:nvSpPr>
            <p:cNvPr id="14345" name="Rectangle 16" descr="04"/>
            <p:cNvSpPr/>
            <p:nvPr/>
          </p:nvSpPr>
          <p:spPr>
            <a:xfrm rot="1760290">
              <a:off x="5048" y="166"/>
              <a:ext cx="568" cy="568"/>
            </a:xfrm>
            <a:prstGeom prst="rect">
              <a:avLst/>
            </a:prstGeom>
            <a:blipFill rotWithShape="1">
              <a:blip r:embed="rId2"/>
              <a:stretch>
                <a:fillRect/>
              </a:stretch>
            </a:blipFill>
            <a:ln w="3810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sp>
          <p:nvSpPr>
            <p:cNvPr id="14346" name="Rectangle 17" descr="03"/>
            <p:cNvSpPr/>
            <p:nvPr/>
          </p:nvSpPr>
          <p:spPr>
            <a:xfrm rot="682726">
              <a:off x="4588" y="133"/>
              <a:ext cx="644" cy="644"/>
            </a:xfrm>
            <a:prstGeom prst="rect">
              <a:avLst/>
            </a:prstGeom>
            <a:blipFill rotWithShape="1">
              <a:blip r:embed="rId3"/>
              <a:stretch>
                <a:fillRect/>
              </a:stretch>
            </a:blipFill>
            <a:ln w="5715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pic>
          <p:nvPicPr>
            <p:cNvPr id="14347" name="Picture 19" descr="04"/>
            <p:cNvPicPr>
              <a:picLocks noChangeAspect="1"/>
            </p:cNvPicPr>
            <p:nvPr/>
          </p:nvPicPr>
          <p:blipFill>
            <a:blip r:embed="rId4"/>
            <a:stretch>
              <a:fillRect/>
            </a:stretch>
          </p:blipFill>
          <p:spPr>
            <a:xfrm>
              <a:off x="4880" y="0"/>
              <a:ext cx="120" cy="192"/>
            </a:xfrm>
            <a:prstGeom prst="rect">
              <a:avLst/>
            </a:prstGeom>
            <a:noFill/>
            <a:ln w="9525">
              <a:noFill/>
            </a:ln>
          </p:spPr>
        </p:pic>
        <p:pic>
          <p:nvPicPr>
            <p:cNvPr id="14348" name="Picture 18" descr="03"/>
            <p:cNvPicPr>
              <a:picLocks noChangeAspect="1"/>
            </p:cNvPicPr>
            <p:nvPr/>
          </p:nvPicPr>
          <p:blipFill>
            <a:blip r:embed="rId5"/>
            <a:stretch>
              <a:fillRect/>
            </a:stretch>
          </p:blipFill>
          <p:spPr>
            <a:xfrm>
              <a:off x="5464" y="122"/>
              <a:ext cx="104" cy="166"/>
            </a:xfrm>
            <a:prstGeom prst="rect">
              <a:avLst/>
            </a:prstGeom>
            <a:noFill/>
            <a:ln w="9525">
              <a:noFill/>
            </a:ln>
          </p:spPr>
        </p:pic>
      </p:gr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8" grpId="1"/>
      <p:bldP spid="6" grpId="0" build="p"/>
      <p:bldP spid="6"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6" name="Text Box 4"/>
          <p:cNvSpPr txBox="1"/>
          <p:nvPr/>
        </p:nvSpPr>
        <p:spPr>
          <a:xfrm>
            <a:off x="1127760" y="2276475"/>
            <a:ext cx="9738995" cy="706755"/>
          </a:xfrm>
          <a:prstGeom prst="rect">
            <a:avLst/>
          </a:prstGeom>
          <a:noFill/>
          <a:ln w="9525">
            <a:noFill/>
          </a:ln>
        </p:spPr>
        <p:txBody>
          <a:bodyPr wrap="square">
            <a:spAutoFit/>
          </a:bodyPr>
          <a:p>
            <a:pPr algn="just">
              <a:spcBef>
                <a:spcPct val="50000"/>
              </a:spcBef>
            </a:pPr>
            <a:r>
              <a:rPr lang="en-US" altLang="zh-CN" sz="3600" b="1" dirty="0">
                <a:solidFill>
                  <a:schemeClr val="tx2"/>
                </a:solidFill>
                <a:latin typeface="华文新魏" panose="02010800040101010101" pitchFamily="2" charset="-122"/>
                <a:ea typeface="华文新魏" panose="02010800040101010101" pitchFamily="2" charset="-122"/>
              </a:rPr>
              <a:t>  </a:t>
            </a:r>
            <a:r>
              <a:rPr lang="en-US" altLang="zh-CN" sz="3200" b="1" dirty="0">
                <a:solidFill>
                  <a:schemeClr val="tx2"/>
                </a:solidFill>
                <a:latin typeface="华文新魏" panose="02010800040101010101" pitchFamily="2" charset="-122"/>
                <a:ea typeface="华文新魏" panose="02010800040101010101" pitchFamily="2" charset="-122"/>
              </a:rPr>
              <a:t>      </a:t>
            </a:r>
            <a:r>
              <a:rPr sz="3200" b="1" dirty="0">
                <a:latin typeface="华文新魏" panose="02010800040101010101" pitchFamily="2" charset="-122"/>
                <a:ea typeface="华文新魏" panose="02010800040101010101" pitchFamily="2" charset="-122"/>
              </a:rPr>
              <a:t>充分利用好课堂的40分钟，踏实的走好每一步。</a:t>
            </a:r>
            <a:r>
              <a:rPr lang="zh-CN" altLang="en-US" sz="4000" b="1" dirty="0">
                <a:solidFill>
                  <a:schemeClr val="bg1"/>
                </a:solidFill>
                <a:latin typeface="黑体" panose="02010609060101010101" charset="-122"/>
                <a:ea typeface="黑体" panose="02010609060101010101" charset="-122"/>
              </a:rPr>
              <a:t> </a:t>
            </a:r>
            <a:endParaRPr lang="zh-CN" altLang="en-US" sz="4000" b="1" dirty="0">
              <a:solidFill>
                <a:schemeClr val="bg1"/>
              </a:solidFill>
              <a:latin typeface="黑体" panose="02010609060101010101" charset="-122"/>
              <a:ea typeface="黑体" panose="02010609060101010101" charset="-122"/>
            </a:endParaRPr>
          </a:p>
        </p:txBody>
      </p:sp>
      <p:pic>
        <p:nvPicPr>
          <p:cNvPr id="16387" name="Picture 1" descr="C:\Users\lxy\Desktop\新建文件夹\微信图片_20211101215242.jpg微信图片_20211101215242"/>
          <p:cNvPicPr>
            <a:picLocks noChangeAspect="1"/>
          </p:cNvPicPr>
          <p:nvPr/>
        </p:nvPicPr>
        <p:blipFill>
          <a:blip r:embed="rId1"/>
          <a:srcRect/>
          <a:stretch>
            <a:fillRect/>
          </a:stretch>
        </p:blipFill>
        <p:spPr>
          <a:xfrm>
            <a:off x="3226435" y="3311525"/>
            <a:ext cx="5814060" cy="3546475"/>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additive="base">
                                        <p:cTn id="7" dur="500" fill="hold"/>
                                        <p:tgtEl>
                                          <p:spTgt spid="44036"/>
                                        </p:tgtEl>
                                        <p:attrNameLst>
                                          <p:attrName>ppt_x</p:attrName>
                                        </p:attrNameLst>
                                      </p:cBhvr>
                                      <p:tavLst>
                                        <p:tav tm="0">
                                          <p:val>
                                            <p:strVal val="#ppt_x"/>
                                          </p:val>
                                        </p:tav>
                                        <p:tav tm="100000">
                                          <p:val>
                                            <p:strVal val="#ppt_x"/>
                                          </p:val>
                                        </p:tav>
                                      </p:tavLst>
                                    </p:anim>
                                    <p:anim calcmode="lin" valueType="num">
                                      <p:cBhvr additive="base">
                                        <p:cTn id="8"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占位符 5"/>
          <p:cNvSpPr>
            <a:spLocks noGrp="1"/>
          </p:cNvSpPr>
          <p:nvPr>
            <p:ph type="body" sz="quarter" idx="13"/>
          </p:nvPr>
        </p:nvSpPr>
        <p:spPr>
          <a:xfrm>
            <a:off x="1522730" y="2245995"/>
            <a:ext cx="9138920" cy="2926715"/>
          </a:xfrm>
        </p:spPr>
        <p:txBody>
          <a:bodyPr>
            <a:noAutofit/>
          </a:bodyPr>
          <a:p>
            <a:pPr marL="0" indent="0" algn="l">
              <a:buNone/>
            </a:pPr>
            <a:endParaRPr lang="zh-CN" altLang="en-US" sz="2400"/>
          </a:p>
          <a:p>
            <a:pPr marL="0" indent="0" algn="l">
              <a:buNone/>
            </a:pPr>
            <a:r>
              <a:rPr lang="zh-CN" altLang="en-US" sz="2400"/>
              <a:t>板书，有利于学生对知识的理解和掌握，因为板书可以把知识与知识之间的关系以及知识的框架反映出来，便于学生理解。板书有助于突出教材的重点和难点，可以把易混淆的知识对比出来。板书还有利于调动学生的积极性。</a:t>
            </a:r>
            <a:endParaRPr lang="zh-CN" altLang="en-US" sz="2400"/>
          </a:p>
        </p:txBody>
      </p:sp>
      <p:sp>
        <p:nvSpPr>
          <p:cNvPr id="14338" name="Text Box 2"/>
          <p:cNvSpPr txBox="1"/>
          <p:nvPr/>
        </p:nvSpPr>
        <p:spPr>
          <a:xfrm>
            <a:off x="1487488" y="282575"/>
            <a:ext cx="7632700" cy="1437640"/>
          </a:xfrm>
          <a:prstGeom prst="rect">
            <a:avLst/>
          </a:prstGeom>
          <a:noFill/>
          <a:ln w="9525">
            <a:noFill/>
          </a:ln>
        </p:spPr>
        <p:txBody>
          <a:bodyPr wrap="square">
            <a:spAutoFit/>
          </a:bodyPr>
          <a:p>
            <a:pPr algn="ctr">
              <a:spcBef>
                <a:spcPct val="50000"/>
              </a:spcBef>
            </a:pPr>
            <a:r>
              <a:rPr lang="zh-CN" altLang="en-US" sz="3500" b="1" dirty="0">
                <a:solidFill>
                  <a:srgbClr val="0000CC"/>
                </a:solidFill>
                <a:ea typeface="黑体" panose="02010609060101010101" charset="-122"/>
                <a:sym typeface="+mn-ea"/>
              </a:rPr>
              <a:t>三、提高板书的技能</a:t>
            </a:r>
            <a:endParaRPr lang="zh-CN" altLang="en-US" sz="3500" b="1" dirty="0">
              <a:solidFill>
                <a:srgbClr val="0000CC"/>
              </a:solidFill>
              <a:latin typeface="Arial" panose="020B0604020202020204" pitchFamily="34" charset="0"/>
              <a:ea typeface="黑体" panose="02010609060101010101" charset="-122"/>
            </a:endParaRPr>
          </a:p>
          <a:p>
            <a:pPr>
              <a:spcBef>
                <a:spcPct val="50000"/>
              </a:spcBef>
            </a:pPr>
            <a:r>
              <a:rPr lang="zh-CN" altLang="en-US" sz="3500" b="1" dirty="0">
                <a:solidFill>
                  <a:srgbClr val="0000CC"/>
                </a:solidFill>
                <a:latin typeface="华文新魏" panose="02010800040101010101" pitchFamily="2" charset="-122"/>
                <a:ea typeface="华文新魏" panose="02010800040101010101" pitchFamily="2" charset="-122"/>
              </a:rPr>
              <a:t> </a:t>
            </a:r>
            <a:endParaRPr lang="zh-CN" altLang="en-US" sz="3500" b="1" dirty="0">
              <a:solidFill>
                <a:srgbClr val="0000CC"/>
              </a:solidFill>
              <a:latin typeface="华文新魏" panose="02010800040101010101" pitchFamily="2" charset="-122"/>
              <a:ea typeface="华文新魏" panose="02010800040101010101" pitchFamily="2" charset="-122"/>
            </a:endParaRPr>
          </a:p>
        </p:txBody>
      </p:sp>
      <p:pic>
        <p:nvPicPr>
          <p:cNvPr id="128005" name="Picture 5" descr="C:\Users\lxy\Desktop\新建文件夹\微信图片_20211025140316.jpg微信图片_20211025140316"/>
          <p:cNvPicPr>
            <a:picLocks noChangeAspect="1"/>
          </p:cNvPicPr>
          <p:nvPr/>
        </p:nvPicPr>
        <p:blipFill>
          <a:blip r:embed="rId1">
            <a:clrChange>
              <a:clrFrom>
                <a:srgbClr val="FFFFFF"/>
              </a:clrFrom>
              <a:clrTo>
                <a:srgbClr val="FFFFFF">
                  <a:alpha val="0"/>
                </a:srgbClr>
              </a:clrTo>
            </a:clrChange>
          </a:blip>
          <a:srcRect/>
          <a:stretch>
            <a:fillRect/>
          </a:stretch>
        </p:blipFill>
        <p:spPr>
          <a:xfrm>
            <a:off x="1703388" y="5039519"/>
            <a:ext cx="2413000" cy="1597025"/>
          </a:xfrm>
          <a:prstGeom prst="rect">
            <a:avLst/>
          </a:prstGeom>
          <a:noFill/>
          <a:ln w="9525">
            <a:noFill/>
          </a:ln>
        </p:spPr>
      </p:pic>
      <p:grpSp>
        <p:nvGrpSpPr>
          <p:cNvPr id="14344" name="Group 62"/>
          <p:cNvGrpSpPr/>
          <p:nvPr/>
        </p:nvGrpSpPr>
        <p:grpSpPr>
          <a:xfrm>
            <a:off x="8779510" y="-3810"/>
            <a:ext cx="1631950" cy="1233488"/>
            <a:chOff x="4588" y="0"/>
            <a:chExt cx="1028" cy="777"/>
          </a:xfrm>
        </p:grpSpPr>
        <p:sp>
          <p:nvSpPr>
            <p:cNvPr id="14345" name="Rectangle 16"/>
            <p:cNvSpPr/>
            <p:nvPr/>
          </p:nvSpPr>
          <p:spPr>
            <a:xfrm rot="1760290">
              <a:off x="5048" y="166"/>
              <a:ext cx="568" cy="568"/>
            </a:xfrm>
            <a:prstGeom prst="rect">
              <a:avLst/>
            </a:prstGeom>
            <a:blipFill rotWithShape="1">
              <a:blip r:embed="rId2"/>
              <a:stretch>
                <a:fillRect/>
              </a:stretch>
            </a:blipFill>
            <a:ln w="3810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sp>
          <p:nvSpPr>
            <p:cNvPr id="14346" name="Rectangle 17"/>
            <p:cNvSpPr/>
            <p:nvPr/>
          </p:nvSpPr>
          <p:spPr>
            <a:xfrm rot="682726">
              <a:off x="4588" y="133"/>
              <a:ext cx="644" cy="644"/>
            </a:xfrm>
            <a:prstGeom prst="rect">
              <a:avLst/>
            </a:prstGeom>
            <a:blipFill rotWithShape="1">
              <a:blip r:embed="rId2"/>
              <a:stretch>
                <a:fillRect/>
              </a:stretch>
            </a:blipFill>
            <a:ln w="5715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pic>
          <p:nvPicPr>
            <p:cNvPr id="14347" name="Picture 19" descr="04"/>
            <p:cNvPicPr>
              <a:picLocks noChangeAspect="1"/>
            </p:cNvPicPr>
            <p:nvPr/>
          </p:nvPicPr>
          <p:blipFill>
            <a:blip r:embed="rId3"/>
            <a:stretch>
              <a:fillRect/>
            </a:stretch>
          </p:blipFill>
          <p:spPr>
            <a:xfrm>
              <a:off x="4880" y="0"/>
              <a:ext cx="120" cy="192"/>
            </a:xfrm>
            <a:prstGeom prst="rect">
              <a:avLst/>
            </a:prstGeom>
            <a:noFill/>
            <a:ln w="9525">
              <a:noFill/>
            </a:ln>
          </p:spPr>
        </p:pic>
        <p:pic>
          <p:nvPicPr>
            <p:cNvPr id="14348" name="Picture 18" descr="03"/>
            <p:cNvPicPr>
              <a:picLocks noChangeAspect="1"/>
            </p:cNvPicPr>
            <p:nvPr/>
          </p:nvPicPr>
          <p:blipFill>
            <a:blip r:embed="rId4"/>
            <a:stretch>
              <a:fillRect/>
            </a:stretch>
          </p:blipFill>
          <p:spPr>
            <a:xfrm>
              <a:off x="5464" y="122"/>
              <a:ext cx="104" cy="166"/>
            </a:xfrm>
            <a:prstGeom prst="rect">
              <a:avLst/>
            </a:prstGeom>
            <a:noFill/>
            <a:ln w="9525">
              <a:noFill/>
            </a:ln>
          </p:spPr>
        </p:pic>
      </p:gr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8" grpId="1"/>
      <p:bldP spid="6" grpId="0" build="p"/>
      <p:bldP spid="6"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占位符 5"/>
          <p:cNvSpPr>
            <a:spLocks noGrp="1"/>
          </p:cNvSpPr>
          <p:nvPr>
            <p:ph type="body" sz="quarter" idx="13"/>
          </p:nvPr>
        </p:nvSpPr>
        <p:spPr>
          <a:xfrm>
            <a:off x="1559560" y="2132965"/>
            <a:ext cx="9138920" cy="4006850"/>
          </a:xfrm>
        </p:spPr>
        <p:txBody>
          <a:bodyPr>
            <a:noAutofit/>
          </a:bodyPr>
          <a:p>
            <a:pPr marL="0" indent="0" algn="l">
              <a:buNone/>
            </a:pPr>
            <a:r>
              <a:rPr lang="zh-CN" altLang="en-US" sz="1800"/>
              <a:t>1、板书</a:t>
            </a:r>
            <a:r>
              <a:rPr lang="zh-CN" altLang="en-US" sz="1800"/>
              <a:t>一定要提前设计好，精心准备，不要临场发挥，随意书写；</a:t>
            </a:r>
            <a:endParaRPr lang="zh-CN" altLang="en-US" sz="1800"/>
          </a:p>
          <a:p>
            <a:pPr marL="0" indent="0" algn="l">
              <a:buNone/>
            </a:pPr>
            <a:r>
              <a:rPr lang="zh-CN" altLang="en-US" sz="1800"/>
              <a:t>2、一定要意识到板书上的每一个字每一幅图都是有用意的，一定要让黑板上的内容</a:t>
            </a:r>
            <a:r>
              <a:rPr lang="zh-CN" altLang="en-US" sz="1800"/>
              <a:t>对学生有帮助;</a:t>
            </a:r>
            <a:endParaRPr lang="zh-CN" altLang="en-US" sz="1800"/>
          </a:p>
          <a:p>
            <a:pPr marL="0" indent="0" algn="l">
              <a:buNone/>
            </a:pPr>
            <a:r>
              <a:rPr lang="zh-CN" altLang="en-US" sz="1800"/>
              <a:t>3、要注意整体的呈现，每一个版块都可以设计的很好，如果要呈现在整个黑板上，要从黑板全局的角度去看问题;</a:t>
            </a:r>
            <a:endParaRPr lang="zh-CN" altLang="en-US" sz="1800"/>
          </a:p>
          <a:p>
            <a:pPr marL="0" indent="0" algn="l">
              <a:buNone/>
            </a:pPr>
            <a:r>
              <a:rPr lang="zh-CN" altLang="en-US" sz="1800"/>
              <a:t>4、要站在学生的视角去看黑板，比如学生坐在座位上，与教师看到的是不同的，所以板书不宜过高和过低等等;</a:t>
            </a:r>
            <a:endParaRPr lang="zh-CN" altLang="en-US" sz="1800"/>
          </a:p>
          <a:p>
            <a:pPr marL="0" indent="0" algn="l">
              <a:buNone/>
            </a:pPr>
            <a:r>
              <a:rPr lang="zh-CN" altLang="en-US" sz="1800"/>
              <a:t>5、要学会根据教学的内容和学生的理解情况调整板书，比如学生接受的特别好，那么一些细枝末节的板书就可以适当省略，留时间在更重要的地方。</a:t>
            </a:r>
            <a:endParaRPr lang="zh-CN" altLang="en-US" sz="1800"/>
          </a:p>
        </p:txBody>
      </p:sp>
      <p:sp>
        <p:nvSpPr>
          <p:cNvPr id="14338" name="Text Box 2"/>
          <p:cNvSpPr txBox="1"/>
          <p:nvPr/>
        </p:nvSpPr>
        <p:spPr>
          <a:xfrm>
            <a:off x="1487805" y="260350"/>
            <a:ext cx="7687945" cy="1437640"/>
          </a:xfrm>
          <a:prstGeom prst="rect">
            <a:avLst/>
          </a:prstGeom>
          <a:noFill/>
          <a:ln w="9525">
            <a:noFill/>
          </a:ln>
        </p:spPr>
        <p:txBody>
          <a:bodyPr wrap="square">
            <a:spAutoFit/>
          </a:bodyPr>
          <a:p>
            <a:pPr algn="ctr">
              <a:spcBef>
                <a:spcPct val="50000"/>
              </a:spcBef>
            </a:pPr>
            <a:r>
              <a:rPr lang="zh-CN" altLang="en-US" sz="3500" b="1" dirty="0">
                <a:solidFill>
                  <a:srgbClr val="0000CC"/>
                </a:solidFill>
                <a:ea typeface="黑体" panose="02010609060101010101" charset="-122"/>
                <a:sym typeface="+mn-ea"/>
              </a:rPr>
              <a:t>三、提高板书的技能</a:t>
            </a:r>
            <a:endParaRPr lang="zh-CN" altLang="en-US" sz="3500" b="1" dirty="0">
              <a:solidFill>
                <a:srgbClr val="0000CC"/>
              </a:solidFill>
              <a:latin typeface="Arial" panose="020B0604020202020204" pitchFamily="34" charset="0"/>
              <a:ea typeface="黑体" panose="02010609060101010101" charset="-122"/>
            </a:endParaRPr>
          </a:p>
          <a:p>
            <a:pPr>
              <a:spcBef>
                <a:spcPct val="50000"/>
              </a:spcBef>
            </a:pPr>
            <a:endParaRPr lang="zh-CN" altLang="en-US" sz="3500" b="1" dirty="0">
              <a:solidFill>
                <a:srgbClr val="0000CC"/>
              </a:solidFill>
              <a:latin typeface="华文新魏" panose="02010800040101010101" pitchFamily="2" charset="-122"/>
              <a:ea typeface="华文新魏" panose="02010800040101010101" pitchFamily="2" charset="-122"/>
            </a:endParaRPr>
          </a:p>
        </p:txBody>
      </p:sp>
      <p:grpSp>
        <p:nvGrpSpPr>
          <p:cNvPr id="14344" name="Group 62"/>
          <p:cNvGrpSpPr/>
          <p:nvPr/>
        </p:nvGrpSpPr>
        <p:grpSpPr>
          <a:xfrm>
            <a:off x="8851265" y="-3810"/>
            <a:ext cx="1622425" cy="1233488"/>
            <a:chOff x="4588" y="0"/>
            <a:chExt cx="1022" cy="777"/>
          </a:xfrm>
        </p:grpSpPr>
        <p:sp>
          <p:nvSpPr>
            <p:cNvPr id="14345" name="Rectangle 16"/>
            <p:cNvSpPr/>
            <p:nvPr/>
          </p:nvSpPr>
          <p:spPr>
            <a:xfrm rot="1760290">
              <a:off x="5042" y="163"/>
              <a:ext cx="568" cy="568"/>
            </a:xfrm>
            <a:prstGeom prst="rect">
              <a:avLst/>
            </a:prstGeom>
            <a:blipFill rotWithShape="1">
              <a:blip r:embed="rId1"/>
              <a:stretch>
                <a:fillRect/>
              </a:stretch>
            </a:blipFill>
            <a:ln w="3810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sp>
          <p:nvSpPr>
            <p:cNvPr id="14346" name="Rectangle 17"/>
            <p:cNvSpPr/>
            <p:nvPr/>
          </p:nvSpPr>
          <p:spPr>
            <a:xfrm rot="682726">
              <a:off x="4588" y="133"/>
              <a:ext cx="644" cy="644"/>
            </a:xfrm>
            <a:prstGeom prst="rect">
              <a:avLst/>
            </a:prstGeom>
            <a:blipFill rotWithShape="1">
              <a:blip r:embed="rId1"/>
              <a:stretch>
                <a:fillRect/>
              </a:stretch>
            </a:blipFill>
            <a:ln w="5715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pic>
          <p:nvPicPr>
            <p:cNvPr id="14347" name="Picture 19" descr="04"/>
            <p:cNvPicPr>
              <a:picLocks noChangeAspect="1"/>
            </p:cNvPicPr>
            <p:nvPr/>
          </p:nvPicPr>
          <p:blipFill>
            <a:blip r:embed="rId2"/>
            <a:stretch>
              <a:fillRect/>
            </a:stretch>
          </p:blipFill>
          <p:spPr>
            <a:xfrm>
              <a:off x="4880" y="0"/>
              <a:ext cx="120" cy="192"/>
            </a:xfrm>
            <a:prstGeom prst="rect">
              <a:avLst/>
            </a:prstGeom>
            <a:noFill/>
            <a:ln w="9525">
              <a:noFill/>
            </a:ln>
          </p:spPr>
        </p:pic>
        <p:pic>
          <p:nvPicPr>
            <p:cNvPr id="14348" name="Picture 18" descr="03"/>
            <p:cNvPicPr>
              <a:picLocks noChangeAspect="1"/>
            </p:cNvPicPr>
            <p:nvPr/>
          </p:nvPicPr>
          <p:blipFill>
            <a:blip r:embed="rId3"/>
            <a:stretch>
              <a:fillRect/>
            </a:stretch>
          </p:blipFill>
          <p:spPr>
            <a:xfrm>
              <a:off x="5464" y="122"/>
              <a:ext cx="104" cy="166"/>
            </a:xfrm>
            <a:prstGeom prst="rect">
              <a:avLst/>
            </a:prstGeom>
            <a:noFill/>
            <a:ln w="9525">
              <a:noFill/>
            </a:ln>
          </p:spPr>
        </p:pic>
      </p:gr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410" name="Group 22"/>
          <p:cNvGrpSpPr/>
          <p:nvPr/>
        </p:nvGrpSpPr>
        <p:grpSpPr>
          <a:xfrm>
            <a:off x="2286000" y="381000"/>
            <a:ext cx="6781800" cy="609600"/>
            <a:chOff x="480" y="240"/>
            <a:chExt cx="3168" cy="576"/>
          </a:xfrm>
        </p:grpSpPr>
        <p:sp>
          <p:nvSpPr>
            <p:cNvPr id="1047" name="Line 23"/>
            <p:cNvSpPr>
              <a:spLocks noChangeShapeType="1"/>
            </p:cNvSpPr>
            <p:nvPr/>
          </p:nvSpPr>
          <p:spPr bwMode="gray">
            <a:xfrm>
              <a:off x="480" y="240"/>
              <a:ext cx="3168" cy="0"/>
            </a:xfrm>
            <a:prstGeom prst="line">
              <a:avLst/>
            </a:prstGeom>
            <a:noFill/>
            <a:ln w="9525">
              <a:solidFill>
                <a:schemeClr val="bg1">
                  <a:alpha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48" name="Line 24"/>
            <p:cNvSpPr>
              <a:spLocks noChangeShapeType="1"/>
            </p:cNvSpPr>
            <p:nvPr/>
          </p:nvSpPr>
          <p:spPr bwMode="gray">
            <a:xfrm>
              <a:off x="480" y="384"/>
              <a:ext cx="3168" cy="0"/>
            </a:xfrm>
            <a:prstGeom prst="line">
              <a:avLst/>
            </a:prstGeom>
            <a:noFill/>
            <a:ln w="9525">
              <a:solidFill>
                <a:schemeClr val="bg1">
                  <a:alpha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49" name="Line 25"/>
            <p:cNvSpPr>
              <a:spLocks noChangeShapeType="1"/>
            </p:cNvSpPr>
            <p:nvPr/>
          </p:nvSpPr>
          <p:spPr bwMode="gray">
            <a:xfrm>
              <a:off x="480" y="528"/>
              <a:ext cx="3168" cy="0"/>
            </a:xfrm>
            <a:prstGeom prst="line">
              <a:avLst/>
            </a:prstGeom>
            <a:noFill/>
            <a:ln w="9525">
              <a:solidFill>
                <a:schemeClr val="bg1">
                  <a:alpha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50" name="Line 26"/>
            <p:cNvSpPr>
              <a:spLocks noChangeShapeType="1"/>
            </p:cNvSpPr>
            <p:nvPr/>
          </p:nvSpPr>
          <p:spPr bwMode="gray">
            <a:xfrm>
              <a:off x="480" y="672"/>
              <a:ext cx="3168" cy="0"/>
            </a:xfrm>
            <a:prstGeom prst="line">
              <a:avLst/>
            </a:prstGeom>
            <a:noFill/>
            <a:ln w="9525">
              <a:solidFill>
                <a:schemeClr val="bg1">
                  <a:alpha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51" name="Line 27"/>
            <p:cNvSpPr>
              <a:spLocks noChangeShapeType="1"/>
            </p:cNvSpPr>
            <p:nvPr/>
          </p:nvSpPr>
          <p:spPr bwMode="gray">
            <a:xfrm>
              <a:off x="480" y="816"/>
              <a:ext cx="3168" cy="0"/>
            </a:xfrm>
            <a:prstGeom prst="line">
              <a:avLst/>
            </a:prstGeom>
            <a:noFill/>
            <a:ln w="9525">
              <a:solidFill>
                <a:schemeClr val="bg1">
                  <a:alpha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grpSp>
        <p:nvGrpSpPr>
          <p:cNvPr id="17411" name="Group 10"/>
          <p:cNvGrpSpPr/>
          <p:nvPr/>
        </p:nvGrpSpPr>
        <p:grpSpPr>
          <a:xfrm>
            <a:off x="8778875" y="0"/>
            <a:ext cx="1660525" cy="1225550"/>
            <a:chOff x="4570" y="0"/>
            <a:chExt cx="1046" cy="772"/>
          </a:xfrm>
        </p:grpSpPr>
        <p:sp>
          <p:nvSpPr>
            <p:cNvPr id="17417" name="Rectangle 16"/>
            <p:cNvSpPr/>
            <p:nvPr/>
          </p:nvSpPr>
          <p:spPr>
            <a:xfrm rot="1760290">
              <a:off x="5048" y="166"/>
              <a:ext cx="568" cy="568"/>
            </a:xfrm>
            <a:prstGeom prst="rect">
              <a:avLst/>
            </a:prstGeom>
            <a:blipFill rotWithShape="1">
              <a:blip r:embed="rId1"/>
              <a:stretch>
                <a:fillRect/>
              </a:stretch>
            </a:blipFill>
            <a:ln w="3810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sp>
          <p:nvSpPr>
            <p:cNvPr id="17418" name="Rectangle 17"/>
            <p:cNvSpPr/>
            <p:nvPr/>
          </p:nvSpPr>
          <p:spPr>
            <a:xfrm rot="682726">
              <a:off x="4570" y="128"/>
              <a:ext cx="644" cy="644"/>
            </a:xfrm>
            <a:prstGeom prst="rect">
              <a:avLst/>
            </a:prstGeom>
            <a:blipFill rotWithShape="1">
              <a:blip r:embed="rId1"/>
              <a:stretch>
                <a:fillRect/>
              </a:stretch>
            </a:blipFill>
            <a:ln w="5715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pic>
          <p:nvPicPr>
            <p:cNvPr id="17419" name="Picture 19" descr="04"/>
            <p:cNvPicPr>
              <a:picLocks noChangeAspect="1"/>
            </p:cNvPicPr>
            <p:nvPr/>
          </p:nvPicPr>
          <p:blipFill>
            <a:blip r:embed="rId2"/>
            <a:stretch>
              <a:fillRect/>
            </a:stretch>
          </p:blipFill>
          <p:spPr>
            <a:xfrm>
              <a:off x="4880" y="0"/>
              <a:ext cx="120" cy="192"/>
            </a:xfrm>
            <a:prstGeom prst="rect">
              <a:avLst/>
            </a:prstGeom>
            <a:noFill/>
            <a:ln w="9525">
              <a:noFill/>
            </a:ln>
          </p:spPr>
        </p:pic>
        <p:pic>
          <p:nvPicPr>
            <p:cNvPr id="17420" name="Picture 18" descr="03"/>
            <p:cNvPicPr>
              <a:picLocks noChangeAspect="1"/>
            </p:cNvPicPr>
            <p:nvPr/>
          </p:nvPicPr>
          <p:blipFill>
            <a:blip r:embed="rId3"/>
            <a:stretch>
              <a:fillRect/>
            </a:stretch>
          </p:blipFill>
          <p:spPr>
            <a:xfrm>
              <a:off x="5464" y="122"/>
              <a:ext cx="104" cy="166"/>
            </a:xfrm>
            <a:prstGeom prst="rect">
              <a:avLst/>
            </a:prstGeom>
            <a:noFill/>
            <a:ln w="9525">
              <a:noFill/>
            </a:ln>
          </p:spPr>
        </p:pic>
      </p:grpSp>
      <p:sp>
        <p:nvSpPr>
          <p:cNvPr id="51216" name="Text Box 16"/>
          <p:cNvSpPr txBox="1"/>
          <p:nvPr/>
        </p:nvSpPr>
        <p:spPr>
          <a:xfrm>
            <a:off x="1100455" y="621030"/>
            <a:ext cx="7233920" cy="2306955"/>
          </a:xfrm>
          <a:prstGeom prst="rect">
            <a:avLst/>
          </a:prstGeom>
          <a:noFill/>
          <a:ln w="9525">
            <a:noFill/>
          </a:ln>
        </p:spPr>
        <p:txBody>
          <a:bodyPr wrap="square">
            <a:spAutoFit/>
          </a:bodyPr>
          <a:p>
            <a:pPr>
              <a:lnSpc>
                <a:spcPct val="100000"/>
              </a:lnSpc>
              <a:spcBef>
                <a:spcPts val="0"/>
              </a:spcBef>
              <a:spcAft>
                <a:spcPts val="0"/>
              </a:spcAft>
            </a:pPr>
            <a:r>
              <a:rPr sz="3600" b="1" dirty="0">
                <a:solidFill>
                  <a:schemeClr val="tx1">
                    <a:lumMod val="95000"/>
                    <a:lumOff val="5000"/>
                  </a:schemeClr>
                </a:solidFill>
                <a:ea typeface="华文隶书" panose="02010800040101010101" pitchFamily="2" charset="-122"/>
              </a:rPr>
              <a:t>好的板书绝对可以让老师在学生的心目中形象瞬间高大起来，赢得学生的尊敬和喜爱</a:t>
            </a:r>
            <a:r>
              <a:rPr lang="zh-CN" sz="3600" b="1" dirty="0">
                <a:solidFill>
                  <a:schemeClr val="tx1">
                    <a:lumMod val="95000"/>
                    <a:lumOff val="5000"/>
                  </a:schemeClr>
                </a:solidFill>
                <a:ea typeface="华文隶书" panose="02010800040101010101" pitchFamily="2" charset="-122"/>
              </a:rPr>
              <a:t>，更能</a:t>
            </a:r>
            <a:r>
              <a:rPr lang="zh-CN" altLang="en-US" sz="3600" spc="360" dirty="0">
                <a:solidFill>
                  <a:srgbClr val="FF0000"/>
                </a:solidFill>
                <a:latin typeface="华文行楷" panose="02010800040101010101" pitchFamily="2" charset="-122"/>
                <a:ea typeface="华文行楷" panose="02010800040101010101" pitchFamily="2" charset="-122"/>
                <a:cs typeface="华文行楷" panose="02010800040101010101" pitchFamily="2" charset="-122"/>
                <a:sym typeface="+mn-ea"/>
              </a:rPr>
              <a:t>立足课堂教学提高教学质量。</a:t>
            </a:r>
            <a:endParaRPr lang="zh-CN" sz="3600" b="1" dirty="0">
              <a:solidFill>
                <a:schemeClr val="tx1">
                  <a:lumMod val="95000"/>
                  <a:lumOff val="5000"/>
                </a:schemeClr>
              </a:solidFill>
              <a:ea typeface="华文隶书" panose="02010800040101010101" pitchFamily="2" charset="-122"/>
            </a:endParaRPr>
          </a:p>
        </p:txBody>
      </p:sp>
      <p:pic>
        <p:nvPicPr>
          <p:cNvPr id="51218" name="Picture 18" descr="C:\Users\lxy\Desktop\新建文件夹\微信图片_20211101215155.jpg微信图片_20211101215155"/>
          <p:cNvPicPr>
            <a:picLocks noChangeAspect="1"/>
          </p:cNvPicPr>
          <p:nvPr/>
        </p:nvPicPr>
        <p:blipFill>
          <a:blip r:embed="rId4"/>
          <a:srcRect/>
          <a:stretch>
            <a:fillRect/>
          </a:stretch>
        </p:blipFill>
        <p:spPr>
          <a:xfrm>
            <a:off x="2135505" y="3223260"/>
            <a:ext cx="3185160" cy="2904490"/>
          </a:xfrm>
          <a:prstGeom prst="rect">
            <a:avLst/>
          </a:prstGeom>
          <a:noFill/>
          <a:ln w="9525">
            <a:noFill/>
          </a:ln>
        </p:spPr>
      </p:pic>
      <p:pic>
        <p:nvPicPr>
          <p:cNvPr id="51219" name="图片 1" descr="C:\Users\lxy\Desktop\新建文件夹\微信图片_20211101215223.jpg微信图片_20211101215223"/>
          <p:cNvPicPr>
            <a:picLocks noGrp="1" noChangeAspect="1"/>
          </p:cNvPicPr>
          <p:nvPr/>
        </p:nvPicPr>
        <p:blipFill>
          <a:blip r:embed="rId5">
            <a:clrChange>
              <a:clrFrom>
                <a:srgbClr val="FFFFFF"/>
              </a:clrFrom>
              <a:clrTo>
                <a:srgbClr val="FFFFFF">
                  <a:alpha val="0"/>
                </a:srgbClr>
              </a:clrTo>
            </a:clrChange>
          </a:blip>
          <a:srcRect/>
          <a:stretch>
            <a:fillRect/>
          </a:stretch>
        </p:blipFill>
        <p:spPr>
          <a:xfrm>
            <a:off x="8904447" y="1844993"/>
            <a:ext cx="2087245" cy="2087562"/>
          </a:xfrm>
          <a:prstGeom prst="rect">
            <a:avLst/>
          </a:prstGeom>
          <a:noFill/>
          <a:ln w="9525">
            <a:noFill/>
          </a:ln>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16"/>
                                        </p:tgtEl>
                                        <p:attrNameLst>
                                          <p:attrName>style.visibility</p:attrName>
                                        </p:attrNameLst>
                                      </p:cBhvr>
                                      <p:to>
                                        <p:strVal val="visible"/>
                                      </p:to>
                                    </p:set>
                                    <p:anim calcmode="lin" valueType="num">
                                      <p:cBhvr additive="base">
                                        <p:cTn id="7" dur="500" fill="hold"/>
                                        <p:tgtEl>
                                          <p:spTgt spid="51216"/>
                                        </p:tgtEl>
                                        <p:attrNameLst>
                                          <p:attrName>ppt_x</p:attrName>
                                        </p:attrNameLst>
                                      </p:cBhvr>
                                      <p:tavLst>
                                        <p:tav tm="0">
                                          <p:val>
                                            <p:strVal val="#ppt_x"/>
                                          </p:val>
                                        </p:tav>
                                        <p:tav tm="100000">
                                          <p:val>
                                            <p:strVal val="#ppt_x"/>
                                          </p:val>
                                        </p:tav>
                                      </p:tavLst>
                                    </p:anim>
                                    <p:anim calcmode="lin" valueType="num">
                                      <p:cBhvr additive="base">
                                        <p:cTn id="8" dur="500" fill="hold"/>
                                        <p:tgtEl>
                                          <p:spTgt spid="512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6" grpId="0"/>
      <p:bldP spid="51216"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14" name="组合 13"/>
          <p:cNvGrpSpPr/>
          <p:nvPr userDrawn="1">
            <p:custDataLst>
              <p:tags r:id="rId2"/>
            </p:custDataLst>
          </p:nvPr>
        </p:nvGrpSpPr>
        <p:grpSpPr>
          <a:xfrm rot="0">
            <a:off x="11019155" y="5965825"/>
            <a:ext cx="920750" cy="648335"/>
            <a:chOff x="11018913" y="5991063"/>
            <a:chExt cx="920484" cy="648101"/>
          </a:xfrm>
          <a:solidFill>
            <a:schemeClr val="accent1">
              <a:lumMod val="60000"/>
              <a:lumOff val="40000"/>
              <a:alpha val="50000"/>
            </a:schemeClr>
          </a:solidFill>
        </p:grpSpPr>
        <p:sp>
          <p:nvSpPr>
            <p:cNvPr id="15" name="矩形 14"/>
            <p:cNvSpPr/>
            <p:nvPr>
              <p:custDataLst>
                <p:tags r:id="rId3"/>
              </p:custDataLst>
            </p:nvPr>
          </p:nvSpPr>
          <p:spPr>
            <a:xfrm rot="18996544">
              <a:off x="11418368" y="5991063"/>
              <a:ext cx="521029" cy="5210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aseline="0" dirty="0">
                <a:solidFill>
                  <a:schemeClr val="lt1"/>
                </a:solidFill>
                <a:latin typeface="微软雅黑" panose="020B0503020204020204" charset="-122"/>
                <a:ea typeface="微软雅黑" panose="020B0503020204020204" charset="-122"/>
              </a:endParaRPr>
            </a:p>
          </p:txBody>
        </p:sp>
        <p:sp>
          <p:nvSpPr>
            <p:cNvPr id="16" name="矩形 15"/>
            <p:cNvSpPr/>
            <p:nvPr>
              <p:custDataLst>
                <p:tags r:id="rId4"/>
              </p:custDataLst>
            </p:nvPr>
          </p:nvSpPr>
          <p:spPr>
            <a:xfrm rot="18996544">
              <a:off x="11018913" y="6317863"/>
              <a:ext cx="321301" cy="32130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aseline="0">
                <a:solidFill>
                  <a:schemeClr val="lt1"/>
                </a:solidFill>
                <a:latin typeface="微软雅黑" panose="020B0503020204020204" charset="-122"/>
                <a:ea typeface="微软雅黑" panose="020B0503020204020204" charset="-122"/>
              </a:endParaRPr>
            </a:p>
          </p:txBody>
        </p:sp>
      </p:grpSp>
      <p:sp>
        <p:nvSpPr>
          <p:cNvPr id="2" name="矩形 1"/>
          <p:cNvSpPr/>
          <p:nvPr>
            <p:custDataLst>
              <p:tags r:id="rId5"/>
            </p:custDataLst>
          </p:nvPr>
        </p:nvSpPr>
        <p:spPr>
          <a:xfrm>
            <a:off x="0" y="1353735"/>
            <a:ext cx="12192000" cy="4217670"/>
          </a:xfrm>
          <a:prstGeom prst="rect">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600" b="1">
              <a:solidFill>
                <a:schemeClr val="lt1"/>
              </a:solidFill>
              <a:latin typeface="微软雅黑" panose="020B0503020204020204" charset="-122"/>
              <a:ea typeface="微软雅黑" panose="020B0503020204020204" charset="-122"/>
            </a:endParaRPr>
          </a:p>
        </p:txBody>
      </p:sp>
      <p:sp>
        <p:nvSpPr>
          <p:cNvPr id="3" name="任意多边形: 形状 2"/>
          <p:cNvSpPr/>
          <p:nvPr>
            <p:custDataLst>
              <p:tags r:id="rId6"/>
            </p:custDataLst>
          </p:nvPr>
        </p:nvSpPr>
        <p:spPr>
          <a:xfrm>
            <a:off x="-1" y="5322926"/>
            <a:ext cx="12192001" cy="496598"/>
          </a:xfrm>
          <a:custGeom>
            <a:avLst/>
            <a:gdLst>
              <a:gd name="connsiteX0" fmla="*/ 0 w 12192000"/>
              <a:gd name="connsiteY0" fmla="*/ 0 h 914409"/>
              <a:gd name="connsiteX1" fmla="*/ 3062514 w 12192000"/>
              <a:gd name="connsiteY1" fmla="*/ 914400 h 914409"/>
              <a:gd name="connsiteX2" fmla="*/ 6096000 w 12192000"/>
              <a:gd name="connsiteY2" fmla="*/ 0 h 914409"/>
              <a:gd name="connsiteX3" fmla="*/ 9144000 w 12192000"/>
              <a:gd name="connsiteY3" fmla="*/ 914400 h 914409"/>
              <a:gd name="connsiteX4" fmla="*/ 12192000 w 12192000"/>
              <a:gd name="connsiteY4" fmla="*/ 14514 h 914409"/>
              <a:gd name="connsiteX0-1" fmla="*/ 0 w 12166242"/>
              <a:gd name="connsiteY0-2" fmla="*/ 491476 h 947169"/>
              <a:gd name="connsiteX1-3" fmla="*/ 3036756 w 12166242"/>
              <a:gd name="connsiteY1-4" fmla="*/ 914400 h 947169"/>
              <a:gd name="connsiteX2-5" fmla="*/ 6070242 w 12166242"/>
              <a:gd name="connsiteY2-6" fmla="*/ 0 h 947169"/>
              <a:gd name="connsiteX3-7" fmla="*/ 9118242 w 12166242"/>
              <a:gd name="connsiteY3-8" fmla="*/ 914400 h 947169"/>
              <a:gd name="connsiteX4-9" fmla="*/ 12166242 w 12166242"/>
              <a:gd name="connsiteY4-10" fmla="*/ 14514 h 947169"/>
              <a:gd name="connsiteX0-11" fmla="*/ 0 w 12166242"/>
              <a:gd name="connsiteY0-12" fmla="*/ 491476 h 1118533"/>
              <a:gd name="connsiteX1-13" fmla="*/ 3036756 w 12166242"/>
              <a:gd name="connsiteY1-14" fmla="*/ 914400 h 1118533"/>
              <a:gd name="connsiteX2-15" fmla="*/ 6070242 w 12166242"/>
              <a:gd name="connsiteY2-16" fmla="*/ 0 h 1118533"/>
              <a:gd name="connsiteX3-17" fmla="*/ 9118242 w 12166242"/>
              <a:gd name="connsiteY3-18" fmla="*/ 914400 h 1118533"/>
              <a:gd name="connsiteX4-19" fmla="*/ 12166242 w 12166242"/>
              <a:gd name="connsiteY4-20" fmla="*/ 14514 h 1118533"/>
              <a:gd name="connsiteX0-21" fmla="*/ 0 w 12166242"/>
              <a:gd name="connsiteY0-22" fmla="*/ 493388 h 1295533"/>
              <a:gd name="connsiteX1-23" fmla="*/ 2985241 w 12166242"/>
              <a:gd name="connsiteY1-24" fmla="*/ 1218759 h 1295533"/>
              <a:gd name="connsiteX2-25" fmla="*/ 6070242 w 12166242"/>
              <a:gd name="connsiteY2-26" fmla="*/ 1912 h 1295533"/>
              <a:gd name="connsiteX3-27" fmla="*/ 9118242 w 12166242"/>
              <a:gd name="connsiteY3-28" fmla="*/ 916312 h 1295533"/>
              <a:gd name="connsiteX4-29" fmla="*/ 12166242 w 12166242"/>
              <a:gd name="connsiteY4-30" fmla="*/ 16426 h 1295533"/>
              <a:gd name="connsiteX0-31" fmla="*/ 0 w 12166242"/>
              <a:gd name="connsiteY0-32" fmla="*/ 493389 h 1337371"/>
              <a:gd name="connsiteX1-33" fmla="*/ 2985241 w 12166242"/>
              <a:gd name="connsiteY1-34" fmla="*/ 1218760 h 1337371"/>
              <a:gd name="connsiteX2-35" fmla="*/ 6070242 w 12166242"/>
              <a:gd name="connsiteY2-36" fmla="*/ 1913 h 1337371"/>
              <a:gd name="connsiteX3-37" fmla="*/ 9118242 w 12166242"/>
              <a:gd name="connsiteY3-38" fmla="*/ 916313 h 1337371"/>
              <a:gd name="connsiteX4-39" fmla="*/ 12166242 w 12166242"/>
              <a:gd name="connsiteY4-40" fmla="*/ 16427 h 1337371"/>
              <a:gd name="connsiteX0-41" fmla="*/ 0 w 12140484"/>
              <a:gd name="connsiteY0-42" fmla="*/ 741602 h 1585583"/>
              <a:gd name="connsiteX1-43" fmla="*/ 2985241 w 12140484"/>
              <a:gd name="connsiteY1-44" fmla="*/ 1466973 h 1585583"/>
              <a:gd name="connsiteX2-45" fmla="*/ 6070242 w 12140484"/>
              <a:gd name="connsiteY2-46" fmla="*/ 250126 h 1585583"/>
              <a:gd name="connsiteX3-47" fmla="*/ 9118242 w 12140484"/>
              <a:gd name="connsiteY3-48" fmla="*/ 1164526 h 1585583"/>
              <a:gd name="connsiteX4-49" fmla="*/ 12140484 w 12140484"/>
              <a:gd name="connsiteY4-50" fmla="*/ 0 h 1585583"/>
              <a:gd name="connsiteX0-51" fmla="*/ 0 w 12140484"/>
              <a:gd name="connsiteY0-52" fmla="*/ 741602 h 1585583"/>
              <a:gd name="connsiteX1-53" fmla="*/ 2985241 w 12140484"/>
              <a:gd name="connsiteY1-54" fmla="*/ 1466973 h 1585583"/>
              <a:gd name="connsiteX2-55" fmla="*/ 6070242 w 12140484"/>
              <a:gd name="connsiteY2-56" fmla="*/ 250126 h 1585583"/>
              <a:gd name="connsiteX3-57" fmla="*/ 9118242 w 12140484"/>
              <a:gd name="connsiteY3-58" fmla="*/ 1164526 h 1585583"/>
              <a:gd name="connsiteX4-59" fmla="*/ 12140484 w 12140484"/>
              <a:gd name="connsiteY4-60" fmla="*/ 0 h 1585583"/>
              <a:gd name="connsiteX0-61" fmla="*/ 0 w 12140484"/>
              <a:gd name="connsiteY0-62" fmla="*/ 741602 h 1538291"/>
              <a:gd name="connsiteX1-63" fmla="*/ 2985241 w 12140484"/>
              <a:gd name="connsiteY1-64" fmla="*/ 1466973 h 1538291"/>
              <a:gd name="connsiteX2-65" fmla="*/ 3377997 w 12140484"/>
              <a:gd name="connsiteY2-66" fmla="*/ 1373570 h 1538291"/>
              <a:gd name="connsiteX3-67" fmla="*/ 6070242 w 12140484"/>
              <a:gd name="connsiteY3-68" fmla="*/ 250126 h 1538291"/>
              <a:gd name="connsiteX4-69" fmla="*/ 9118242 w 12140484"/>
              <a:gd name="connsiteY4-70" fmla="*/ 1164526 h 1538291"/>
              <a:gd name="connsiteX5" fmla="*/ 12140484 w 12140484"/>
              <a:gd name="connsiteY5" fmla="*/ 0 h 1538291"/>
              <a:gd name="connsiteX0-71" fmla="*/ 0 w 12140484"/>
              <a:gd name="connsiteY0-72" fmla="*/ 741602 h 1381432"/>
              <a:gd name="connsiteX1-73" fmla="*/ 3377997 w 12140484"/>
              <a:gd name="connsiteY1-74" fmla="*/ 1373570 h 1381432"/>
              <a:gd name="connsiteX2-75" fmla="*/ 6070242 w 12140484"/>
              <a:gd name="connsiteY2-76" fmla="*/ 250126 h 1381432"/>
              <a:gd name="connsiteX3-77" fmla="*/ 9118242 w 12140484"/>
              <a:gd name="connsiteY3-78" fmla="*/ 1164526 h 1381432"/>
              <a:gd name="connsiteX4-79" fmla="*/ 12140484 w 12140484"/>
              <a:gd name="connsiteY4-80" fmla="*/ 0 h 1381432"/>
              <a:gd name="connsiteX0-81" fmla="*/ 0 w 8762487"/>
              <a:gd name="connsiteY0-82" fmla="*/ 1373570 h 1373569"/>
              <a:gd name="connsiteX1-83" fmla="*/ 2692245 w 8762487"/>
              <a:gd name="connsiteY1-84" fmla="*/ 250126 h 1373569"/>
              <a:gd name="connsiteX2-85" fmla="*/ 5740245 w 8762487"/>
              <a:gd name="connsiteY2-86" fmla="*/ 1164526 h 1373569"/>
              <a:gd name="connsiteX3-87" fmla="*/ 8762487 w 8762487"/>
              <a:gd name="connsiteY3-88" fmla="*/ 0 h 1373569"/>
            </a:gdLst>
            <a:ahLst/>
            <a:cxnLst>
              <a:cxn ang="0">
                <a:pos x="connsiteX0-1" y="connsiteY0-2"/>
              </a:cxn>
              <a:cxn ang="0">
                <a:pos x="connsiteX1-3" y="connsiteY1-4"/>
              </a:cxn>
              <a:cxn ang="0">
                <a:pos x="connsiteX2-5" y="connsiteY2-6"/>
              </a:cxn>
              <a:cxn ang="0">
                <a:pos x="connsiteX3-7" y="connsiteY3-8"/>
              </a:cxn>
            </a:cxnLst>
            <a:rect l="l" t="t" r="r" b="b"/>
            <a:pathLst>
              <a:path w="8762487" h="1373569">
                <a:moveTo>
                  <a:pt x="0" y="1373570"/>
                </a:moveTo>
                <a:cubicBezTo>
                  <a:pt x="1011707" y="1291657"/>
                  <a:pt x="1735538" y="284967"/>
                  <a:pt x="2692245" y="250126"/>
                </a:cubicBezTo>
                <a:cubicBezTo>
                  <a:pt x="3648953" y="215285"/>
                  <a:pt x="4728538" y="1206214"/>
                  <a:pt x="5740245" y="1164526"/>
                </a:cubicBezTo>
                <a:cubicBezTo>
                  <a:pt x="6751952" y="1122838"/>
                  <a:pt x="7643456" y="696890"/>
                  <a:pt x="8762487" y="0"/>
                </a:cubicBezTo>
              </a:path>
            </a:pathLst>
          </a:custGeom>
          <a:noFill/>
          <a:ln w="0">
            <a:solidFill>
              <a:schemeClr val="dk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dk1">
                  <a:lumMod val="65000"/>
                  <a:lumOff val="35000"/>
                </a:schemeClr>
              </a:solidFill>
              <a:latin typeface="微软雅黑" panose="020B0503020204020204" charset="-122"/>
              <a:ea typeface="微软雅黑" panose="020B0503020204020204" charset="-122"/>
            </a:endParaRPr>
          </a:p>
        </p:txBody>
      </p:sp>
      <p:sp>
        <p:nvSpPr>
          <p:cNvPr id="4" name="任意多边形: 形状 3"/>
          <p:cNvSpPr/>
          <p:nvPr>
            <p:custDataLst>
              <p:tags r:id="rId7"/>
            </p:custDataLst>
          </p:nvPr>
        </p:nvSpPr>
        <p:spPr>
          <a:xfrm rot="10800000" flipH="1">
            <a:off x="-1" y="5397544"/>
            <a:ext cx="12192003" cy="359621"/>
          </a:xfrm>
          <a:custGeom>
            <a:avLst/>
            <a:gdLst>
              <a:gd name="connsiteX0" fmla="*/ 0 w 12192000"/>
              <a:gd name="connsiteY0" fmla="*/ 0 h 914409"/>
              <a:gd name="connsiteX1" fmla="*/ 3062514 w 12192000"/>
              <a:gd name="connsiteY1" fmla="*/ 914400 h 914409"/>
              <a:gd name="connsiteX2" fmla="*/ 6096000 w 12192000"/>
              <a:gd name="connsiteY2" fmla="*/ 0 h 914409"/>
              <a:gd name="connsiteX3" fmla="*/ 9144000 w 12192000"/>
              <a:gd name="connsiteY3" fmla="*/ 914400 h 914409"/>
              <a:gd name="connsiteX4" fmla="*/ 12192000 w 12192000"/>
              <a:gd name="connsiteY4" fmla="*/ 14514 h 914409"/>
              <a:gd name="connsiteX0-1" fmla="*/ 0 w 12166242"/>
              <a:gd name="connsiteY0-2" fmla="*/ 491476 h 947169"/>
              <a:gd name="connsiteX1-3" fmla="*/ 3036756 w 12166242"/>
              <a:gd name="connsiteY1-4" fmla="*/ 914400 h 947169"/>
              <a:gd name="connsiteX2-5" fmla="*/ 6070242 w 12166242"/>
              <a:gd name="connsiteY2-6" fmla="*/ 0 h 947169"/>
              <a:gd name="connsiteX3-7" fmla="*/ 9118242 w 12166242"/>
              <a:gd name="connsiteY3-8" fmla="*/ 914400 h 947169"/>
              <a:gd name="connsiteX4-9" fmla="*/ 12166242 w 12166242"/>
              <a:gd name="connsiteY4-10" fmla="*/ 14514 h 947169"/>
              <a:gd name="connsiteX0-11" fmla="*/ 0 w 12166242"/>
              <a:gd name="connsiteY0-12" fmla="*/ 491476 h 1118533"/>
              <a:gd name="connsiteX1-13" fmla="*/ 3036756 w 12166242"/>
              <a:gd name="connsiteY1-14" fmla="*/ 914400 h 1118533"/>
              <a:gd name="connsiteX2-15" fmla="*/ 6070242 w 12166242"/>
              <a:gd name="connsiteY2-16" fmla="*/ 0 h 1118533"/>
              <a:gd name="connsiteX3-17" fmla="*/ 9118242 w 12166242"/>
              <a:gd name="connsiteY3-18" fmla="*/ 914400 h 1118533"/>
              <a:gd name="connsiteX4-19" fmla="*/ 12166242 w 12166242"/>
              <a:gd name="connsiteY4-20" fmla="*/ 14514 h 1118533"/>
              <a:gd name="connsiteX0-21" fmla="*/ 0 w 12166242"/>
              <a:gd name="connsiteY0-22" fmla="*/ 493388 h 1295533"/>
              <a:gd name="connsiteX1-23" fmla="*/ 2985241 w 12166242"/>
              <a:gd name="connsiteY1-24" fmla="*/ 1218759 h 1295533"/>
              <a:gd name="connsiteX2-25" fmla="*/ 6070242 w 12166242"/>
              <a:gd name="connsiteY2-26" fmla="*/ 1912 h 1295533"/>
              <a:gd name="connsiteX3-27" fmla="*/ 9118242 w 12166242"/>
              <a:gd name="connsiteY3-28" fmla="*/ 916312 h 1295533"/>
              <a:gd name="connsiteX4-29" fmla="*/ 12166242 w 12166242"/>
              <a:gd name="connsiteY4-30" fmla="*/ 16426 h 1295533"/>
              <a:gd name="connsiteX0-31" fmla="*/ 0 w 12166242"/>
              <a:gd name="connsiteY0-32" fmla="*/ 493389 h 1337371"/>
              <a:gd name="connsiteX1-33" fmla="*/ 2985241 w 12166242"/>
              <a:gd name="connsiteY1-34" fmla="*/ 1218760 h 1337371"/>
              <a:gd name="connsiteX2-35" fmla="*/ 6070242 w 12166242"/>
              <a:gd name="connsiteY2-36" fmla="*/ 1913 h 1337371"/>
              <a:gd name="connsiteX3-37" fmla="*/ 9118242 w 12166242"/>
              <a:gd name="connsiteY3-38" fmla="*/ 916313 h 1337371"/>
              <a:gd name="connsiteX4-39" fmla="*/ 12166242 w 12166242"/>
              <a:gd name="connsiteY4-40" fmla="*/ 16427 h 1337371"/>
              <a:gd name="connsiteX0-41" fmla="*/ 0 w 12140484"/>
              <a:gd name="connsiteY0-42" fmla="*/ 741602 h 1585583"/>
              <a:gd name="connsiteX1-43" fmla="*/ 2985241 w 12140484"/>
              <a:gd name="connsiteY1-44" fmla="*/ 1466973 h 1585583"/>
              <a:gd name="connsiteX2-45" fmla="*/ 6070242 w 12140484"/>
              <a:gd name="connsiteY2-46" fmla="*/ 250126 h 1585583"/>
              <a:gd name="connsiteX3-47" fmla="*/ 9118242 w 12140484"/>
              <a:gd name="connsiteY3-48" fmla="*/ 1164526 h 1585583"/>
              <a:gd name="connsiteX4-49" fmla="*/ 12140484 w 12140484"/>
              <a:gd name="connsiteY4-50" fmla="*/ 0 h 1585583"/>
              <a:gd name="connsiteX0-51" fmla="*/ 0 w 12140484"/>
              <a:gd name="connsiteY0-52" fmla="*/ 741602 h 1585583"/>
              <a:gd name="connsiteX1-53" fmla="*/ 2985241 w 12140484"/>
              <a:gd name="connsiteY1-54" fmla="*/ 1466973 h 1585583"/>
              <a:gd name="connsiteX2-55" fmla="*/ 6070242 w 12140484"/>
              <a:gd name="connsiteY2-56" fmla="*/ 250126 h 1585583"/>
              <a:gd name="connsiteX3-57" fmla="*/ 9118242 w 12140484"/>
              <a:gd name="connsiteY3-58" fmla="*/ 1164526 h 1585583"/>
              <a:gd name="connsiteX4-59" fmla="*/ 12140484 w 12140484"/>
              <a:gd name="connsiteY4-60" fmla="*/ 0 h 1585583"/>
              <a:gd name="connsiteX0-61" fmla="*/ 0 w 12140484"/>
              <a:gd name="connsiteY0-62" fmla="*/ 741602 h 1538291"/>
              <a:gd name="connsiteX1-63" fmla="*/ 2985241 w 12140484"/>
              <a:gd name="connsiteY1-64" fmla="*/ 1466973 h 1538291"/>
              <a:gd name="connsiteX2-65" fmla="*/ 3377997 w 12140484"/>
              <a:gd name="connsiteY2-66" fmla="*/ 1373570 h 1538291"/>
              <a:gd name="connsiteX3-67" fmla="*/ 6070242 w 12140484"/>
              <a:gd name="connsiteY3-68" fmla="*/ 250126 h 1538291"/>
              <a:gd name="connsiteX4-69" fmla="*/ 9118242 w 12140484"/>
              <a:gd name="connsiteY4-70" fmla="*/ 1164526 h 1538291"/>
              <a:gd name="connsiteX5" fmla="*/ 12140484 w 12140484"/>
              <a:gd name="connsiteY5" fmla="*/ 0 h 1538291"/>
              <a:gd name="connsiteX0-71" fmla="*/ 0 w 12140484"/>
              <a:gd name="connsiteY0-72" fmla="*/ 741602 h 1381432"/>
              <a:gd name="connsiteX1-73" fmla="*/ 3377997 w 12140484"/>
              <a:gd name="connsiteY1-74" fmla="*/ 1373570 h 1381432"/>
              <a:gd name="connsiteX2-75" fmla="*/ 6070242 w 12140484"/>
              <a:gd name="connsiteY2-76" fmla="*/ 250126 h 1381432"/>
              <a:gd name="connsiteX3-77" fmla="*/ 9118242 w 12140484"/>
              <a:gd name="connsiteY3-78" fmla="*/ 1164526 h 1381432"/>
              <a:gd name="connsiteX4-79" fmla="*/ 12140484 w 12140484"/>
              <a:gd name="connsiteY4-80" fmla="*/ 0 h 1381432"/>
              <a:gd name="connsiteX0-81" fmla="*/ 0 w 8762487"/>
              <a:gd name="connsiteY0-82" fmla="*/ 1373570 h 1373569"/>
              <a:gd name="connsiteX1-83" fmla="*/ 2692245 w 8762487"/>
              <a:gd name="connsiteY1-84" fmla="*/ 250126 h 1373569"/>
              <a:gd name="connsiteX2-85" fmla="*/ 5740245 w 8762487"/>
              <a:gd name="connsiteY2-86" fmla="*/ 1164526 h 1373569"/>
              <a:gd name="connsiteX3-87" fmla="*/ 8762487 w 8762487"/>
              <a:gd name="connsiteY3-88" fmla="*/ 0 h 1373569"/>
              <a:gd name="connsiteX0-89" fmla="*/ 0 w 8762487"/>
              <a:gd name="connsiteY0-90" fmla="*/ 1373570 h 1373569"/>
              <a:gd name="connsiteX1-91" fmla="*/ 770641 w 8762487"/>
              <a:gd name="connsiteY1-92" fmla="*/ 1108053 h 1373569"/>
              <a:gd name="connsiteX2-93" fmla="*/ 2692245 w 8762487"/>
              <a:gd name="connsiteY2-94" fmla="*/ 250126 h 1373569"/>
              <a:gd name="connsiteX3-95" fmla="*/ 5740245 w 8762487"/>
              <a:gd name="connsiteY3-96" fmla="*/ 1164526 h 1373569"/>
              <a:gd name="connsiteX4-97" fmla="*/ 8762487 w 8762487"/>
              <a:gd name="connsiteY4-98" fmla="*/ 0 h 1373569"/>
              <a:gd name="connsiteX0-99" fmla="*/ 0 w 7991846"/>
              <a:gd name="connsiteY0-100" fmla="*/ 1108053 h 1165862"/>
              <a:gd name="connsiteX1-101" fmla="*/ 1921604 w 7991846"/>
              <a:gd name="connsiteY1-102" fmla="*/ 250126 h 1165862"/>
              <a:gd name="connsiteX2-103" fmla="*/ 4969604 w 7991846"/>
              <a:gd name="connsiteY2-104" fmla="*/ 1164526 h 1165862"/>
              <a:gd name="connsiteX3-105" fmla="*/ 7991846 w 7991846"/>
              <a:gd name="connsiteY3-106" fmla="*/ 0 h 1165862"/>
            </a:gdLst>
            <a:ahLst/>
            <a:cxnLst>
              <a:cxn ang="0">
                <a:pos x="connsiteX0-1" y="connsiteY0-2"/>
              </a:cxn>
              <a:cxn ang="0">
                <a:pos x="connsiteX1-3" y="connsiteY1-4"/>
              </a:cxn>
              <a:cxn ang="0">
                <a:pos x="connsiteX2-5" y="connsiteY2-6"/>
              </a:cxn>
              <a:cxn ang="0">
                <a:pos x="connsiteX3-7" y="connsiteY3-8"/>
              </a:cxn>
            </a:cxnLst>
            <a:rect l="l" t="t" r="r" b="b"/>
            <a:pathLst>
              <a:path w="7991846" h="1165862">
                <a:moveTo>
                  <a:pt x="0" y="1108053"/>
                </a:moveTo>
                <a:cubicBezTo>
                  <a:pt x="448708" y="920812"/>
                  <a:pt x="1093337" y="240714"/>
                  <a:pt x="1921604" y="250126"/>
                </a:cubicBezTo>
                <a:cubicBezTo>
                  <a:pt x="2749871" y="259538"/>
                  <a:pt x="3957897" y="1206214"/>
                  <a:pt x="4969604" y="1164526"/>
                </a:cubicBezTo>
                <a:cubicBezTo>
                  <a:pt x="5981311" y="1122838"/>
                  <a:pt x="6872815" y="696890"/>
                  <a:pt x="7991846" y="0"/>
                </a:cubicBezTo>
              </a:path>
            </a:pathLst>
          </a:custGeom>
          <a:noFill/>
          <a:ln w="0">
            <a:solidFill>
              <a:schemeClr val="dk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dk1">
                  <a:lumMod val="65000"/>
                  <a:lumOff val="35000"/>
                </a:schemeClr>
              </a:solidFill>
              <a:latin typeface="微软雅黑" panose="020B0503020204020204" charset="-122"/>
              <a:ea typeface="微软雅黑" panose="020B0503020204020204" charset="-122"/>
            </a:endParaRPr>
          </a:p>
        </p:txBody>
      </p:sp>
      <p:sp>
        <p:nvSpPr>
          <p:cNvPr id="7" name="任意多边形: 形状 5"/>
          <p:cNvSpPr/>
          <p:nvPr>
            <p:custDataLst>
              <p:tags r:id="rId8"/>
            </p:custDataLst>
          </p:nvPr>
        </p:nvSpPr>
        <p:spPr>
          <a:xfrm rot="10800000" flipH="1">
            <a:off x="-1" y="893706"/>
            <a:ext cx="12192001" cy="460144"/>
          </a:xfrm>
          <a:custGeom>
            <a:avLst/>
            <a:gdLst>
              <a:gd name="connsiteX0" fmla="*/ 0 w 12192000"/>
              <a:gd name="connsiteY0" fmla="*/ 0 h 914409"/>
              <a:gd name="connsiteX1" fmla="*/ 3062514 w 12192000"/>
              <a:gd name="connsiteY1" fmla="*/ 914400 h 914409"/>
              <a:gd name="connsiteX2" fmla="*/ 6096000 w 12192000"/>
              <a:gd name="connsiteY2" fmla="*/ 0 h 914409"/>
              <a:gd name="connsiteX3" fmla="*/ 9144000 w 12192000"/>
              <a:gd name="connsiteY3" fmla="*/ 914400 h 914409"/>
              <a:gd name="connsiteX4" fmla="*/ 12192000 w 12192000"/>
              <a:gd name="connsiteY4" fmla="*/ 14514 h 914409"/>
              <a:gd name="connsiteX0-1" fmla="*/ 0 w 12166242"/>
              <a:gd name="connsiteY0-2" fmla="*/ 491476 h 947169"/>
              <a:gd name="connsiteX1-3" fmla="*/ 3036756 w 12166242"/>
              <a:gd name="connsiteY1-4" fmla="*/ 914400 h 947169"/>
              <a:gd name="connsiteX2-5" fmla="*/ 6070242 w 12166242"/>
              <a:gd name="connsiteY2-6" fmla="*/ 0 h 947169"/>
              <a:gd name="connsiteX3-7" fmla="*/ 9118242 w 12166242"/>
              <a:gd name="connsiteY3-8" fmla="*/ 914400 h 947169"/>
              <a:gd name="connsiteX4-9" fmla="*/ 12166242 w 12166242"/>
              <a:gd name="connsiteY4-10" fmla="*/ 14514 h 947169"/>
              <a:gd name="connsiteX0-11" fmla="*/ 0 w 12166242"/>
              <a:gd name="connsiteY0-12" fmla="*/ 491476 h 1118533"/>
              <a:gd name="connsiteX1-13" fmla="*/ 3036756 w 12166242"/>
              <a:gd name="connsiteY1-14" fmla="*/ 914400 h 1118533"/>
              <a:gd name="connsiteX2-15" fmla="*/ 6070242 w 12166242"/>
              <a:gd name="connsiteY2-16" fmla="*/ 0 h 1118533"/>
              <a:gd name="connsiteX3-17" fmla="*/ 9118242 w 12166242"/>
              <a:gd name="connsiteY3-18" fmla="*/ 914400 h 1118533"/>
              <a:gd name="connsiteX4-19" fmla="*/ 12166242 w 12166242"/>
              <a:gd name="connsiteY4-20" fmla="*/ 14514 h 1118533"/>
              <a:gd name="connsiteX0-21" fmla="*/ 0 w 12166242"/>
              <a:gd name="connsiteY0-22" fmla="*/ 493388 h 1295533"/>
              <a:gd name="connsiteX1-23" fmla="*/ 2985241 w 12166242"/>
              <a:gd name="connsiteY1-24" fmla="*/ 1218759 h 1295533"/>
              <a:gd name="connsiteX2-25" fmla="*/ 6070242 w 12166242"/>
              <a:gd name="connsiteY2-26" fmla="*/ 1912 h 1295533"/>
              <a:gd name="connsiteX3-27" fmla="*/ 9118242 w 12166242"/>
              <a:gd name="connsiteY3-28" fmla="*/ 916312 h 1295533"/>
              <a:gd name="connsiteX4-29" fmla="*/ 12166242 w 12166242"/>
              <a:gd name="connsiteY4-30" fmla="*/ 16426 h 1295533"/>
              <a:gd name="connsiteX0-31" fmla="*/ 0 w 12166242"/>
              <a:gd name="connsiteY0-32" fmla="*/ 493389 h 1337371"/>
              <a:gd name="connsiteX1-33" fmla="*/ 2985241 w 12166242"/>
              <a:gd name="connsiteY1-34" fmla="*/ 1218760 h 1337371"/>
              <a:gd name="connsiteX2-35" fmla="*/ 6070242 w 12166242"/>
              <a:gd name="connsiteY2-36" fmla="*/ 1913 h 1337371"/>
              <a:gd name="connsiteX3-37" fmla="*/ 9118242 w 12166242"/>
              <a:gd name="connsiteY3-38" fmla="*/ 916313 h 1337371"/>
              <a:gd name="connsiteX4-39" fmla="*/ 12166242 w 12166242"/>
              <a:gd name="connsiteY4-40" fmla="*/ 16427 h 1337371"/>
              <a:gd name="connsiteX0-41" fmla="*/ 0 w 12140484"/>
              <a:gd name="connsiteY0-42" fmla="*/ 741602 h 1585583"/>
              <a:gd name="connsiteX1-43" fmla="*/ 2985241 w 12140484"/>
              <a:gd name="connsiteY1-44" fmla="*/ 1466973 h 1585583"/>
              <a:gd name="connsiteX2-45" fmla="*/ 6070242 w 12140484"/>
              <a:gd name="connsiteY2-46" fmla="*/ 250126 h 1585583"/>
              <a:gd name="connsiteX3-47" fmla="*/ 9118242 w 12140484"/>
              <a:gd name="connsiteY3-48" fmla="*/ 1164526 h 1585583"/>
              <a:gd name="connsiteX4-49" fmla="*/ 12140484 w 12140484"/>
              <a:gd name="connsiteY4-50" fmla="*/ 0 h 1585583"/>
              <a:gd name="connsiteX0-51" fmla="*/ 0 w 12140484"/>
              <a:gd name="connsiteY0-52" fmla="*/ 741602 h 1585583"/>
              <a:gd name="connsiteX1-53" fmla="*/ 2985241 w 12140484"/>
              <a:gd name="connsiteY1-54" fmla="*/ 1466973 h 1585583"/>
              <a:gd name="connsiteX2-55" fmla="*/ 6070242 w 12140484"/>
              <a:gd name="connsiteY2-56" fmla="*/ 250126 h 1585583"/>
              <a:gd name="connsiteX3-57" fmla="*/ 9118242 w 12140484"/>
              <a:gd name="connsiteY3-58" fmla="*/ 1164526 h 1585583"/>
              <a:gd name="connsiteX4-59" fmla="*/ 12140484 w 12140484"/>
              <a:gd name="connsiteY4-60" fmla="*/ 0 h 1585583"/>
              <a:gd name="connsiteX0-61" fmla="*/ 0 w 12140484"/>
              <a:gd name="connsiteY0-62" fmla="*/ 741602 h 1538291"/>
              <a:gd name="connsiteX1-63" fmla="*/ 2985241 w 12140484"/>
              <a:gd name="connsiteY1-64" fmla="*/ 1466973 h 1538291"/>
              <a:gd name="connsiteX2-65" fmla="*/ 3377997 w 12140484"/>
              <a:gd name="connsiteY2-66" fmla="*/ 1373570 h 1538291"/>
              <a:gd name="connsiteX3-67" fmla="*/ 6070242 w 12140484"/>
              <a:gd name="connsiteY3-68" fmla="*/ 250126 h 1538291"/>
              <a:gd name="connsiteX4-69" fmla="*/ 9118242 w 12140484"/>
              <a:gd name="connsiteY4-70" fmla="*/ 1164526 h 1538291"/>
              <a:gd name="connsiteX5" fmla="*/ 12140484 w 12140484"/>
              <a:gd name="connsiteY5" fmla="*/ 0 h 1538291"/>
              <a:gd name="connsiteX0-71" fmla="*/ 0 w 12140484"/>
              <a:gd name="connsiteY0-72" fmla="*/ 741602 h 1381432"/>
              <a:gd name="connsiteX1-73" fmla="*/ 3377997 w 12140484"/>
              <a:gd name="connsiteY1-74" fmla="*/ 1373570 h 1381432"/>
              <a:gd name="connsiteX2-75" fmla="*/ 6070242 w 12140484"/>
              <a:gd name="connsiteY2-76" fmla="*/ 250126 h 1381432"/>
              <a:gd name="connsiteX3-77" fmla="*/ 9118242 w 12140484"/>
              <a:gd name="connsiteY3-78" fmla="*/ 1164526 h 1381432"/>
              <a:gd name="connsiteX4-79" fmla="*/ 12140484 w 12140484"/>
              <a:gd name="connsiteY4-80" fmla="*/ 0 h 1381432"/>
              <a:gd name="connsiteX0-81" fmla="*/ 0 w 8762487"/>
              <a:gd name="connsiteY0-82" fmla="*/ 1373570 h 1373569"/>
              <a:gd name="connsiteX1-83" fmla="*/ 2692245 w 8762487"/>
              <a:gd name="connsiteY1-84" fmla="*/ 250126 h 1373569"/>
              <a:gd name="connsiteX2-85" fmla="*/ 5740245 w 8762487"/>
              <a:gd name="connsiteY2-86" fmla="*/ 1164526 h 1373569"/>
              <a:gd name="connsiteX3-87" fmla="*/ 8762487 w 8762487"/>
              <a:gd name="connsiteY3-88" fmla="*/ 0 h 1373569"/>
            </a:gdLst>
            <a:ahLst/>
            <a:cxnLst>
              <a:cxn ang="0">
                <a:pos x="connsiteX0-1" y="connsiteY0-2"/>
              </a:cxn>
              <a:cxn ang="0">
                <a:pos x="connsiteX1-3" y="connsiteY1-4"/>
              </a:cxn>
              <a:cxn ang="0">
                <a:pos x="connsiteX2-5" y="connsiteY2-6"/>
              </a:cxn>
              <a:cxn ang="0">
                <a:pos x="connsiteX3-7" y="connsiteY3-8"/>
              </a:cxn>
            </a:cxnLst>
            <a:rect l="l" t="t" r="r" b="b"/>
            <a:pathLst>
              <a:path w="8762487" h="1373569">
                <a:moveTo>
                  <a:pt x="0" y="1373570"/>
                </a:moveTo>
                <a:cubicBezTo>
                  <a:pt x="1011707" y="1291657"/>
                  <a:pt x="1735538" y="284967"/>
                  <a:pt x="2692245" y="250126"/>
                </a:cubicBezTo>
                <a:cubicBezTo>
                  <a:pt x="3648953" y="215285"/>
                  <a:pt x="4728538" y="1206214"/>
                  <a:pt x="5740245" y="1164526"/>
                </a:cubicBezTo>
                <a:cubicBezTo>
                  <a:pt x="6751952" y="1122838"/>
                  <a:pt x="7643456" y="696890"/>
                  <a:pt x="8762487" y="0"/>
                </a:cubicBezTo>
              </a:path>
            </a:pathLst>
          </a:custGeom>
          <a:noFill/>
          <a:ln w="0">
            <a:solidFill>
              <a:schemeClr val="dk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dk1">
                  <a:lumMod val="65000"/>
                  <a:lumOff val="35000"/>
                </a:schemeClr>
              </a:solidFill>
              <a:latin typeface="微软雅黑" panose="020B0503020204020204" charset="-122"/>
              <a:ea typeface="微软雅黑" panose="020B0503020204020204" charset="-122"/>
            </a:endParaRPr>
          </a:p>
        </p:txBody>
      </p:sp>
      <p:sp>
        <p:nvSpPr>
          <p:cNvPr id="8" name="椭圆 7"/>
          <p:cNvSpPr/>
          <p:nvPr>
            <p:custDataLst>
              <p:tags r:id="rId9"/>
            </p:custDataLst>
          </p:nvPr>
        </p:nvSpPr>
        <p:spPr>
          <a:xfrm>
            <a:off x="1066020" y="5459902"/>
            <a:ext cx="196354" cy="196354"/>
          </a:xfrm>
          <a:prstGeom prst="ellipse">
            <a:avLst/>
          </a:prstGeom>
          <a:solidFill>
            <a:schemeClr val="dk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600" b="1">
              <a:solidFill>
                <a:schemeClr val="lt1"/>
              </a:solidFill>
              <a:latin typeface="微软雅黑" panose="020B0503020204020204" charset="-122"/>
              <a:ea typeface="微软雅黑" panose="020B0503020204020204" charset="-122"/>
            </a:endParaRPr>
          </a:p>
        </p:txBody>
      </p:sp>
      <p:sp>
        <p:nvSpPr>
          <p:cNvPr id="9" name="椭圆 8"/>
          <p:cNvSpPr/>
          <p:nvPr>
            <p:custDataLst>
              <p:tags r:id="rId10"/>
            </p:custDataLst>
          </p:nvPr>
        </p:nvSpPr>
        <p:spPr>
          <a:xfrm>
            <a:off x="3692329" y="5237718"/>
            <a:ext cx="371672" cy="371672"/>
          </a:xfrm>
          <a:prstGeom prst="ellipse">
            <a:avLst/>
          </a:prstGeom>
          <a:solidFill>
            <a:schemeClr val="dk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600" b="1" dirty="0">
              <a:solidFill>
                <a:schemeClr val="lt1"/>
              </a:solidFill>
              <a:latin typeface="微软雅黑" panose="020B0503020204020204" charset="-122"/>
              <a:ea typeface="微软雅黑" panose="020B0503020204020204" charset="-122"/>
            </a:endParaRPr>
          </a:p>
        </p:txBody>
      </p:sp>
      <p:sp>
        <p:nvSpPr>
          <p:cNvPr id="10" name="椭圆 9"/>
          <p:cNvSpPr/>
          <p:nvPr>
            <p:custDataLst>
              <p:tags r:id="rId11"/>
            </p:custDataLst>
          </p:nvPr>
        </p:nvSpPr>
        <p:spPr>
          <a:xfrm>
            <a:off x="8489335" y="5592623"/>
            <a:ext cx="371672" cy="371672"/>
          </a:xfrm>
          <a:prstGeom prst="ellipse">
            <a:avLst/>
          </a:prstGeom>
          <a:solidFill>
            <a:schemeClr val="dk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600" b="1" dirty="0">
              <a:solidFill>
                <a:schemeClr val="lt1"/>
              </a:solidFill>
              <a:latin typeface="微软雅黑" panose="020B0503020204020204" charset="-122"/>
              <a:ea typeface="微软雅黑" panose="020B0503020204020204" charset="-122"/>
            </a:endParaRPr>
          </a:p>
        </p:txBody>
      </p:sp>
      <p:sp>
        <p:nvSpPr>
          <p:cNvPr id="11" name="椭圆 10"/>
          <p:cNvSpPr/>
          <p:nvPr>
            <p:custDataLst>
              <p:tags r:id="rId12"/>
            </p:custDataLst>
          </p:nvPr>
        </p:nvSpPr>
        <p:spPr>
          <a:xfrm>
            <a:off x="11375313" y="5342739"/>
            <a:ext cx="207087" cy="207087"/>
          </a:xfrm>
          <a:prstGeom prst="ellipse">
            <a:avLst/>
          </a:prstGeom>
          <a:solidFill>
            <a:schemeClr val="dk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600" b="1" dirty="0">
              <a:solidFill>
                <a:schemeClr val="lt1"/>
              </a:solidFill>
              <a:latin typeface="微软雅黑" panose="020B0503020204020204" charset="-122"/>
              <a:ea typeface="微软雅黑" panose="020B0503020204020204" charset="-122"/>
            </a:endParaRPr>
          </a:p>
        </p:txBody>
      </p:sp>
      <p:sp>
        <p:nvSpPr>
          <p:cNvPr id="12" name="椭圆 11"/>
          <p:cNvSpPr/>
          <p:nvPr>
            <p:custDataLst>
              <p:tags r:id="rId13"/>
            </p:custDataLst>
          </p:nvPr>
        </p:nvSpPr>
        <p:spPr>
          <a:xfrm>
            <a:off x="4504182" y="4993377"/>
            <a:ext cx="654160" cy="654160"/>
          </a:xfrm>
          <a:prstGeom prst="ellipse">
            <a:avLst/>
          </a:prstGeom>
          <a:solidFill>
            <a:schemeClr val="dk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600" b="1" dirty="0">
              <a:solidFill>
                <a:schemeClr val="lt1"/>
              </a:solidFill>
              <a:latin typeface="微软雅黑" panose="020B0503020204020204" charset="-122"/>
              <a:ea typeface="微软雅黑" panose="020B0503020204020204" charset="-122"/>
            </a:endParaRPr>
          </a:p>
        </p:txBody>
      </p:sp>
      <p:sp>
        <p:nvSpPr>
          <p:cNvPr id="13" name="文本框 12"/>
          <p:cNvSpPr txBox="1"/>
          <p:nvPr>
            <p:custDataLst>
              <p:tags r:id="rId14"/>
            </p:custDataLst>
          </p:nvPr>
        </p:nvSpPr>
        <p:spPr>
          <a:xfrm>
            <a:off x="1714500" y="1723305"/>
            <a:ext cx="8610600" cy="2806065"/>
          </a:xfrm>
          <a:prstGeom prst="rect">
            <a:avLst/>
          </a:prstGeom>
          <a:noFill/>
        </p:spPr>
        <p:txBody>
          <a:bodyPr wrap="square" lIns="90000" tIns="46800" rIns="90000" bIns="46800"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ct val="100000"/>
              </a:lnSpc>
              <a:spcBef>
                <a:spcPts val="0"/>
              </a:spcBef>
              <a:spcAft>
                <a:spcPts val="0"/>
              </a:spcAft>
              <a:buSzPct val="100000"/>
              <a:buFontTx/>
              <a:buNone/>
            </a:pPr>
            <a:r>
              <a:rPr lang="en-US" altLang="zh-CN" sz="4000" b="1" spc="240">
                <a:solidFill>
                  <a:schemeClr val="accent1"/>
                </a:solidFill>
                <a:latin typeface="微软雅黑" panose="020B0503020204020204" charset="-122"/>
                <a:ea typeface="微软雅黑" panose="020B0503020204020204" charset="-122"/>
                <a:cs typeface="微软雅黑" panose="020B0503020204020204" charset="-122"/>
              </a:rPr>
              <a:t>2021年7月，中共中央办公厅、国务院办公厅印发了《关于进一步减轻义务教育阶段学生作业负担和校外培训负担的意见》</a:t>
            </a:r>
            <a:endParaRPr lang="en-US" altLang="zh-CN" sz="4000" b="1" spc="240">
              <a:solidFill>
                <a:schemeClr val="accent1"/>
              </a:solidFill>
              <a:latin typeface="微软雅黑" panose="020B0503020204020204" charset="-122"/>
              <a:ea typeface="微软雅黑" panose="020B0503020204020204" charset="-122"/>
              <a:cs typeface="微软雅黑" panose="020B0503020204020204" charset="-122"/>
            </a:endParaRPr>
          </a:p>
        </p:txBody>
      </p:sp>
      <p:pic>
        <p:nvPicPr>
          <p:cNvPr id="18" name="图片 17" descr="微信图片_20211025140300"/>
          <p:cNvPicPr>
            <a:picLocks noChangeAspect="1"/>
          </p:cNvPicPr>
          <p:nvPr/>
        </p:nvPicPr>
        <p:blipFill>
          <a:blip r:embed="rId15"/>
          <a:stretch>
            <a:fillRect/>
          </a:stretch>
        </p:blipFill>
        <p:spPr>
          <a:xfrm>
            <a:off x="8860790" y="4581525"/>
            <a:ext cx="3382010" cy="3218180"/>
          </a:xfrm>
          <a:prstGeom prst="rect">
            <a:avLst/>
          </a:prstGeom>
        </p:spPr>
      </p:pic>
    </p:spTree>
    <p:custDataLst>
      <p:tags r:id="rId1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占位符 5"/>
          <p:cNvSpPr>
            <a:spLocks noGrp="1"/>
          </p:cNvSpPr>
          <p:nvPr>
            <p:ph type="body" sz="quarter" idx="13"/>
          </p:nvPr>
        </p:nvSpPr>
        <p:spPr>
          <a:xfrm>
            <a:off x="1522730" y="2245995"/>
            <a:ext cx="9144000" cy="2382520"/>
          </a:xfrm>
        </p:spPr>
        <p:txBody>
          <a:bodyPr>
            <a:noAutofit/>
          </a:bodyPr>
          <a:p>
            <a:pPr marL="0" indent="0" algn="l">
              <a:buNone/>
            </a:pPr>
            <a:r>
              <a:rPr lang="zh-CN" altLang="en-US" sz="2400"/>
              <a:t>人们之间交流信息，除了有声的口头语言、书面语言之外，还可以借助表情、体态和动作。课堂上教师的体态姿势具有鲜明的直观性，随时影响学生的学习。</a:t>
            </a:r>
            <a:endParaRPr lang="zh-CN" altLang="en-US" sz="2400"/>
          </a:p>
        </p:txBody>
      </p:sp>
      <p:sp>
        <p:nvSpPr>
          <p:cNvPr id="14338" name="Text Box 2"/>
          <p:cNvSpPr txBox="1"/>
          <p:nvPr/>
        </p:nvSpPr>
        <p:spPr>
          <a:xfrm>
            <a:off x="1487488" y="282575"/>
            <a:ext cx="7632700" cy="1437640"/>
          </a:xfrm>
          <a:prstGeom prst="rect">
            <a:avLst/>
          </a:prstGeom>
          <a:noFill/>
          <a:ln w="9525">
            <a:noFill/>
          </a:ln>
        </p:spPr>
        <p:txBody>
          <a:bodyPr wrap="square">
            <a:spAutoFit/>
          </a:bodyPr>
          <a:p>
            <a:pPr>
              <a:spcBef>
                <a:spcPct val="50000"/>
              </a:spcBef>
            </a:pPr>
            <a:r>
              <a:rPr lang="zh-CN" altLang="en-US" sz="3500" b="1" dirty="0">
                <a:solidFill>
                  <a:srgbClr val="0000CC"/>
                </a:solidFill>
                <a:ea typeface="黑体" panose="02010609060101010101" charset="-122"/>
                <a:sym typeface="+mn-ea"/>
              </a:rPr>
              <a:t>四、</a:t>
            </a:r>
            <a:r>
              <a:rPr lang="zh-CN" altLang="en-US" sz="3500" b="1" dirty="0">
                <a:solidFill>
                  <a:srgbClr val="0000CC"/>
                </a:solidFill>
                <a:latin typeface="黑体" panose="02010609060101010101" charset="-122"/>
                <a:ea typeface="黑体" panose="02010609060101010101" charset="-122"/>
                <a:cs typeface="黑体" panose="02010609060101010101" charset="-122"/>
                <a:sym typeface="+mn-ea"/>
              </a:rPr>
              <a:t>善于利用体态语</a:t>
            </a:r>
            <a:endParaRPr lang="zh-CN" altLang="en-US" sz="3500" b="1" dirty="0">
              <a:solidFill>
                <a:srgbClr val="0000CC"/>
              </a:solidFill>
              <a:latin typeface="Arial" panose="020B0604020202020204" pitchFamily="34" charset="0"/>
              <a:ea typeface="黑体" panose="02010609060101010101" charset="-122"/>
            </a:endParaRPr>
          </a:p>
          <a:p>
            <a:pPr>
              <a:spcBef>
                <a:spcPct val="50000"/>
              </a:spcBef>
            </a:pPr>
            <a:r>
              <a:rPr lang="zh-CN" altLang="en-US" sz="3500" b="1" dirty="0">
                <a:solidFill>
                  <a:srgbClr val="0000CC"/>
                </a:solidFill>
                <a:latin typeface="华文新魏" panose="02010800040101010101" pitchFamily="2" charset="-122"/>
                <a:ea typeface="华文新魏" panose="02010800040101010101" pitchFamily="2" charset="-122"/>
              </a:rPr>
              <a:t> </a:t>
            </a:r>
            <a:endParaRPr lang="zh-CN" altLang="en-US" sz="3500" b="1" dirty="0">
              <a:solidFill>
                <a:srgbClr val="0000CC"/>
              </a:solidFill>
              <a:latin typeface="华文新魏" panose="02010800040101010101" pitchFamily="2" charset="-122"/>
              <a:ea typeface="华文新魏" panose="02010800040101010101" pitchFamily="2" charset="-122"/>
            </a:endParaRPr>
          </a:p>
        </p:txBody>
      </p:sp>
      <p:pic>
        <p:nvPicPr>
          <p:cNvPr id="128005" name="Picture 5" descr="C:\Users\lxy\Desktop\新建文件夹\微信图片_20211025140316.jpg微信图片_20211025140316"/>
          <p:cNvPicPr>
            <a:picLocks noChangeAspect="1"/>
          </p:cNvPicPr>
          <p:nvPr/>
        </p:nvPicPr>
        <p:blipFill>
          <a:blip r:embed="rId1">
            <a:clrChange>
              <a:clrFrom>
                <a:srgbClr val="FFFFFF"/>
              </a:clrFrom>
              <a:clrTo>
                <a:srgbClr val="FFFFFF">
                  <a:alpha val="0"/>
                </a:srgbClr>
              </a:clrTo>
            </a:clrChange>
          </a:blip>
          <a:srcRect/>
          <a:stretch>
            <a:fillRect/>
          </a:stretch>
        </p:blipFill>
        <p:spPr>
          <a:xfrm>
            <a:off x="1703388" y="4946174"/>
            <a:ext cx="2413000" cy="1597025"/>
          </a:xfrm>
          <a:prstGeom prst="rect">
            <a:avLst/>
          </a:prstGeom>
          <a:noFill/>
          <a:ln w="9525">
            <a:noFill/>
          </a:ln>
        </p:spPr>
      </p:pic>
      <p:grpSp>
        <p:nvGrpSpPr>
          <p:cNvPr id="14344" name="Group 62"/>
          <p:cNvGrpSpPr/>
          <p:nvPr/>
        </p:nvGrpSpPr>
        <p:grpSpPr>
          <a:xfrm>
            <a:off x="8807450" y="0"/>
            <a:ext cx="1631950" cy="1233488"/>
            <a:chOff x="4588" y="0"/>
            <a:chExt cx="1028" cy="777"/>
          </a:xfrm>
        </p:grpSpPr>
        <p:sp>
          <p:nvSpPr>
            <p:cNvPr id="14345" name="Rectangle 16" descr="04"/>
            <p:cNvSpPr/>
            <p:nvPr/>
          </p:nvSpPr>
          <p:spPr>
            <a:xfrm rot="1760290">
              <a:off x="5048" y="166"/>
              <a:ext cx="568" cy="568"/>
            </a:xfrm>
            <a:prstGeom prst="rect">
              <a:avLst/>
            </a:prstGeom>
            <a:blipFill rotWithShape="1">
              <a:blip r:embed="rId2"/>
              <a:stretch>
                <a:fillRect/>
              </a:stretch>
            </a:blipFill>
            <a:ln w="3810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sp>
          <p:nvSpPr>
            <p:cNvPr id="14346" name="Rectangle 17" descr="03"/>
            <p:cNvSpPr/>
            <p:nvPr/>
          </p:nvSpPr>
          <p:spPr>
            <a:xfrm rot="682726">
              <a:off x="4588" y="133"/>
              <a:ext cx="644" cy="644"/>
            </a:xfrm>
            <a:prstGeom prst="rect">
              <a:avLst/>
            </a:prstGeom>
            <a:blipFill rotWithShape="1">
              <a:blip r:embed="rId3"/>
              <a:stretch>
                <a:fillRect/>
              </a:stretch>
            </a:blipFill>
            <a:ln w="5715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pic>
          <p:nvPicPr>
            <p:cNvPr id="14347" name="Picture 19" descr="04"/>
            <p:cNvPicPr>
              <a:picLocks noChangeAspect="1"/>
            </p:cNvPicPr>
            <p:nvPr/>
          </p:nvPicPr>
          <p:blipFill>
            <a:blip r:embed="rId4"/>
            <a:stretch>
              <a:fillRect/>
            </a:stretch>
          </p:blipFill>
          <p:spPr>
            <a:xfrm>
              <a:off x="4880" y="0"/>
              <a:ext cx="120" cy="192"/>
            </a:xfrm>
            <a:prstGeom prst="rect">
              <a:avLst/>
            </a:prstGeom>
            <a:noFill/>
            <a:ln w="9525">
              <a:noFill/>
            </a:ln>
          </p:spPr>
        </p:pic>
        <p:pic>
          <p:nvPicPr>
            <p:cNvPr id="14348" name="Picture 18" descr="03"/>
            <p:cNvPicPr>
              <a:picLocks noChangeAspect="1"/>
            </p:cNvPicPr>
            <p:nvPr/>
          </p:nvPicPr>
          <p:blipFill>
            <a:blip r:embed="rId5"/>
            <a:stretch>
              <a:fillRect/>
            </a:stretch>
          </p:blipFill>
          <p:spPr>
            <a:xfrm>
              <a:off x="5464" y="122"/>
              <a:ext cx="104" cy="166"/>
            </a:xfrm>
            <a:prstGeom prst="rect">
              <a:avLst/>
            </a:prstGeom>
            <a:noFill/>
            <a:ln w="9525">
              <a:noFill/>
            </a:ln>
          </p:spPr>
        </p:pic>
      </p:gr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8" grpId="1"/>
      <p:bldP spid="6" grpId="0" build="p"/>
      <p:bldP spid="6"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占位符 5"/>
          <p:cNvSpPr>
            <a:spLocks noGrp="1"/>
          </p:cNvSpPr>
          <p:nvPr>
            <p:ph type="body" sz="quarter" idx="13"/>
          </p:nvPr>
        </p:nvSpPr>
        <p:spPr>
          <a:xfrm>
            <a:off x="1522730" y="2245995"/>
            <a:ext cx="9144000" cy="2382520"/>
          </a:xfrm>
        </p:spPr>
        <p:txBody>
          <a:bodyPr>
            <a:noAutofit/>
          </a:bodyPr>
          <a:p>
            <a:pPr marL="0" indent="0" algn="l">
              <a:buNone/>
            </a:pPr>
            <a:r>
              <a:rPr lang="zh-CN" altLang="en-US" sz="2400"/>
              <a:t>教师在教学中要把着眼点放在学生身上，更多关注学生学习的收获，尽可能地让每个学生在课堂上都能够有“成功感” 。这样，学生才能对所学知识有兴趣，教师也能取得好的教学效果。</a:t>
            </a:r>
            <a:endParaRPr lang="zh-CN" altLang="en-US" sz="2400"/>
          </a:p>
        </p:txBody>
      </p:sp>
      <p:sp>
        <p:nvSpPr>
          <p:cNvPr id="14338" name="Text Box 2"/>
          <p:cNvSpPr txBox="1"/>
          <p:nvPr/>
        </p:nvSpPr>
        <p:spPr>
          <a:xfrm>
            <a:off x="1487488" y="282575"/>
            <a:ext cx="7632700" cy="1437640"/>
          </a:xfrm>
          <a:prstGeom prst="rect">
            <a:avLst/>
          </a:prstGeom>
          <a:noFill/>
          <a:ln w="9525">
            <a:noFill/>
          </a:ln>
        </p:spPr>
        <p:txBody>
          <a:bodyPr wrap="square">
            <a:spAutoFit/>
          </a:bodyPr>
          <a:p>
            <a:pPr>
              <a:spcBef>
                <a:spcPct val="50000"/>
              </a:spcBef>
            </a:pPr>
            <a:r>
              <a:rPr lang="zh-CN" altLang="en-US" sz="3500" b="1" dirty="0">
                <a:solidFill>
                  <a:srgbClr val="0000CC"/>
                </a:solidFill>
                <a:ea typeface="黑体" panose="02010609060101010101" charset="-122"/>
                <a:sym typeface="+mn-ea"/>
              </a:rPr>
              <a:t>五、</a:t>
            </a:r>
            <a:r>
              <a:rPr sz="3500" b="1" dirty="0">
                <a:solidFill>
                  <a:srgbClr val="0000CC"/>
                </a:solidFill>
                <a:ea typeface="黑体" panose="02010609060101010101" charset="-122"/>
                <a:sym typeface="+mn-ea"/>
              </a:rPr>
              <a:t>关注学生的成功感</a:t>
            </a:r>
            <a:endParaRPr sz="3500" b="1" dirty="0">
              <a:solidFill>
                <a:srgbClr val="0000CC"/>
              </a:solidFill>
              <a:ea typeface="黑体" panose="02010609060101010101" charset="-122"/>
              <a:sym typeface="+mn-ea"/>
            </a:endParaRPr>
          </a:p>
          <a:p>
            <a:pPr>
              <a:spcBef>
                <a:spcPct val="50000"/>
              </a:spcBef>
            </a:pPr>
            <a:r>
              <a:rPr lang="zh-CN" altLang="en-US" sz="3500" b="1" dirty="0">
                <a:solidFill>
                  <a:srgbClr val="0000CC"/>
                </a:solidFill>
                <a:latin typeface="华文新魏" panose="02010800040101010101" pitchFamily="2" charset="-122"/>
                <a:ea typeface="华文新魏" panose="02010800040101010101" pitchFamily="2" charset="-122"/>
              </a:rPr>
              <a:t> </a:t>
            </a:r>
            <a:endParaRPr lang="zh-CN" altLang="en-US" sz="3500" b="1" dirty="0">
              <a:solidFill>
                <a:srgbClr val="0000CC"/>
              </a:solidFill>
              <a:latin typeface="华文新魏" panose="02010800040101010101" pitchFamily="2" charset="-122"/>
              <a:ea typeface="华文新魏" panose="02010800040101010101" pitchFamily="2" charset="-122"/>
            </a:endParaRPr>
          </a:p>
        </p:txBody>
      </p:sp>
      <p:pic>
        <p:nvPicPr>
          <p:cNvPr id="128005" name="Picture 5" descr="C:\Users\lxy\Desktop\新建文件夹\微信图片_20211025140316.jpg微信图片_20211025140316"/>
          <p:cNvPicPr>
            <a:picLocks noChangeAspect="1"/>
          </p:cNvPicPr>
          <p:nvPr/>
        </p:nvPicPr>
        <p:blipFill>
          <a:blip r:embed="rId1">
            <a:clrChange>
              <a:clrFrom>
                <a:srgbClr val="FFFFFF"/>
              </a:clrFrom>
              <a:clrTo>
                <a:srgbClr val="FFFFFF">
                  <a:alpha val="0"/>
                </a:srgbClr>
              </a:clrTo>
            </a:clrChange>
          </a:blip>
          <a:srcRect/>
          <a:stretch>
            <a:fillRect/>
          </a:stretch>
        </p:blipFill>
        <p:spPr>
          <a:xfrm>
            <a:off x="1703388" y="5018564"/>
            <a:ext cx="2413000" cy="1597025"/>
          </a:xfrm>
          <a:prstGeom prst="rect">
            <a:avLst/>
          </a:prstGeom>
          <a:noFill/>
          <a:ln w="9525">
            <a:noFill/>
          </a:ln>
        </p:spPr>
      </p:pic>
      <p:grpSp>
        <p:nvGrpSpPr>
          <p:cNvPr id="14344" name="Group 62"/>
          <p:cNvGrpSpPr/>
          <p:nvPr/>
        </p:nvGrpSpPr>
        <p:grpSpPr>
          <a:xfrm>
            <a:off x="8807450" y="0"/>
            <a:ext cx="1666875" cy="1233488"/>
            <a:chOff x="4588" y="0"/>
            <a:chExt cx="1050" cy="777"/>
          </a:xfrm>
        </p:grpSpPr>
        <p:sp>
          <p:nvSpPr>
            <p:cNvPr id="14345" name="Rectangle 16"/>
            <p:cNvSpPr/>
            <p:nvPr/>
          </p:nvSpPr>
          <p:spPr>
            <a:xfrm rot="1760290">
              <a:off x="5070" y="163"/>
              <a:ext cx="568" cy="568"/>
            </a:xfrm>
            <a:prstGeom prst="rect">
              <a:avLst/>
            </a:prstGeom>
            <a:blipFill rotWithShape="1">
              <a:blip r:embed="rId2"/>
              <a:stretch>
                <a:fillRect/>
              </a:stretch>
            </a:blipFill>
            <a:ln w="3810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sp>
          <p:nvSpPr>
            <p:cNvPr id="14346" name="Rectangle 17"/>
            <p:cNvSpPr/>
            <p:nvPr/>
          </p:nvSpPr>
          <p:spPr>
            <a:xfrm rot="682726">
              <a:off x="4588" y="133"/>
              <a:ext cx="644" cy="644"/>
            </a:xfrm>
            <a:prstGeom prst="rect">
              <a:avLst/>
            </a:prstGeom>
            <a:blipFill rotWithShape="1">
              <a:blip r:embed="rId2"/>
              <a:stretch>
                <a:fillRect/>
              </a:stretch>
            </a:blipFill>
            <a:ln w="5715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pic>
          <p:nvPicPr>
            <p:cNvPr id="14347" name="Picture 19" descr="04"/>
            <p:cNvPicPr>
              <a:picLocks noChangeAspect="1"/>
            </p:cNvPicPr>
            <p:nvPr/>
          </p:nvPicPr>
          <p:blipFill>
            <a:blip r:embed="rId3"/>
            <a:stretch>
              <a:fillRect/>
            </a:stretch>
          </p:blipFill>
          <p:spPr>
            <a:xfrm>
              <a:off x="4880" y="0"/>
              <a:ext cx="120" cy="192"/>
            </a:xfrm>
            <a:prstGeom prst="rect">
              <a:avLst/>
            </a:prstGeom>
            <a:noFill/>
            <a:ln w="9525">
              <a:noFill/>
            </a:ln>
          </p:spPr>
        </p:pic>
        <p:pic>
          <p:nvPicPr>
            <p:cNvPr id="14348" name="Picture 18" descr="03"/>
            <p:cNvPicPr>
              <a:picLocks noChangeAspect="1"/>
            </p:cNvPicPr>
            <p:nvPr/>
          </p:nvPicPr>
          <p:blipFill>
            <a:blip r:embed="rId4"/>
            <a:stretch>
              <a:fillRect/>
            </a:stretch>
          </p:blipFill>
          <p:spPr>
            <a:xfrm>
              <a:off x="5464" y="122"/>
              <a:ext cx="104" cy="166"/>
            </a:xfrm>
            <a:prstGeom prst="rect">
              <a:avLst/>
            </a:prstGeom>
            <a:noFill/>
            <a:ln w="9525">
              <a:noFill/>
            </a:ln>
          </p:spPr>
        </p:pic>
      </p:gr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8" grpId="1"/>
      <p:bldP spid="6" grpId="0" build="p"/>
      <p:bldP spid="6"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占位符 5"/>
          <p:cNvSpPr>
            <a:spLocks noGrp="1"/>
          </p:cNvSpPr>
          <p:nvPr>
            <p:ph type="body" sz="quarter" idx="13"/>
          </p:nvPr>
        </p:nvSpPr>
        <p:spPr>
          <a:xfrm>
            <a:off x="1522730" y="2245995"/>
            <a:ext cx="9144000" cy="2382520"/>
          </a:xfrm>
        </p:spPr>
        <p:txBody>
          <a:bodyPr>
            <a:noAutofit/>
          </a:bodyPr>
          <a:p>
            <a:pPr marL="0" indent="0" algn="l">
              <a:buNone/>
            </a:pPr>
            <a:r>
              <a:rPr lang="zh-CN" altLang="en-US" sz="2400"/>
              <a:t>学生读书要在教师指导下进行，低层目标由教师提出问题，确定读书范围，让学生带着问题去读书，通过读书完成低层目标，同时激励学生发现一些新问题，准备参加讨论。</a:t>
            </a:r>
            <a:endParaRPr lang="zh-CN" altLang="en-US" sz="2400"/>
          </a:p>
        </p:txBody>
      </p:sp>
      <p:sp>
        <p:nvSpPr>
          <p:cNvPr id="14338" name="Text Box 2"/>
          <p:cNvSpPr txBox="1"/>
          <p:nvPr/>
        </p:nvSpPr>
        <p:spPr>
          <a:xfrm>
            <a:off x="1487488" y="282575"/>
            <a:ext cx="7632700" cy="1437640"/>
          </a:xfrm>
          <a:prstGeom prst="rect">
            <a:avLst/>
          </a:prstGeom>
          <a:noFill/>
          <a:ln w="9525">
            <a:noFill/>
          </a:ln>
        </p:spPr>
        <p:txBody>
          <a:bodyPr wrap="square">
            <a:spAutoFit/>
          </a:bodyPr>
          <a:p>
            <a:pPr>
              <a:spcBef>
                <a:spcPct val="50000"/>
              </a:spcBef>
            </a:pPr>
            <a:r>
              <a:rPr lang="zh-CN" altLang="en-US" sz="3500" b="1" dirty="0">
                <a:solidFill>
                  <a:srgbClr val="0000CC"/>
                </a:solidFill>
                <a:ea typeface="黑体" panose="02010609060101010101" charset="-122"/>
                <a:sym typeface="+mn-ea"/>
              </a:rPr>
              <a:t>六、</a:t>
            </a:r>
            <a:r>
              <a:rPr lang="zh-CN" altLang="en-US" sz="3500" b="1" dirty="0">
                <a:solidFill>
                  <a:srgbClr val="0000CC"/>
                </a:solidFill>
                <a:latin typeface="黑体" panose="02010609060101010101" charset="-122"/>
                <a:ea typeface="黑体" panose="02010609060101010101" charset="-122"/>
                <a:cs typeface="黑体" panose="02010609060101010101" charset="-122"/>
                <a:sym typeface="+mn-ea"/>
              </a:rPr>
              <a:t>导学读本，自主学习</a:t>
            </a:r>
            <a:endParaRPr lang="zh-CN" altLang="en-US" sz="3500" b="1" dirty="0">
              <a:solidFill>
                <a:srgbClr val="0000CC"/>
              </a:solidFill>
              <a:latin typeface="黑体" panose="02010609060101010101" charset="-122"/>
              <a:ea typeface="黑体" panose="02010609060101010101" charset="-122"/>
              <a:cs typeface="黑体" panose="02010609060101010101" charset="-122"/>
              <a:sym typeface="+mn-ea"/>
            </a:endParaRPr>
          </a:p>
          <a:p>
            <a:pPr>
              <a:spcBef>
                <a:spcPct val="50000"/>
              </a:spcBef>
            </a:pPr>
            <a:r>
              <a:rPr lang="zh-CN" altLang="en-US" sz="3500" b="1" dirty="0">
                <a:solidFill>
                  <a:srgbClr val="0000CC"/>
                </a:solidFill>
                <a:latin typeface="华文新魏" panose="02010800040101010101" pitchFamily="2" charset="-122"/>
                <a:ea typeface="华文新魏" panose="02010800040101010101" pitchFamily="2" charset="-122"/>
              </a:rPr>
              <a:t> </a:t>
            </a:r>
            <a:endParaRPr lang="zh-CN" altLang="en-US" sz="3500" b="1" dirty="0">
              <a:solidFill>
                <a:srgbClr val="0000CC"/>
              </a:solidFill>
              <a:latin typeface="华文新魏" panose="02010800040101010101" pitchFamily="2" charset="-122"/>
              <a:ea typeface="华文新魏" panose="02010800040101010101" pitchFamily="2" charset="-122"/>
            </a:endParaRPr>
          </a:p>
        </p:txBody>
      </p:sp>
      <p:pic>
        <p:nvPicPr>
          <p:cNvPr id="128005" name="Picture 5" descr="C:\Users\lxy\Desktop\新建文件夹\微信图片_20211025140316.jpg微信图片_20211025140316"/>
          <p:cNvPicPr>
            <a:picLocks noChangeAspect="1"/>
          </p:cNvPicPr>
          <p:nvPr/>
        </p:nvPicPr>
        <p:blipFill>
          <a:blip r:embed="rId1">
            <a:clrChange>
              <a:clrFrom>
                <a:srgbClr val="FFFFFF"/>
              </a:clrFrom>
              <a:clrTo>
                <a:srgbClr val="FFFFFF">
                  <a:alpha val="0"/>
                </a:srgbClr>
              </a:clrTo>
            </a:clrChange>
          </a:blip>
          <a:srcRect/>
          <a:stretch>
            <a:fillRect/>
          </a:stretch>
        </p:blipFill>
        <p:spPr>
          <a:xfrm>
            <a:off x="1703388" y="5018564"/>
            <a:ext cx="2413000" cy="1597025"/>
          </a:xfrm>
          <a:prstGeom prst="rect">
            <a:avLst/>
          </a:prstGeom>
          <a:noFill/>
          <a:ln w="9525">
            <a:noFill/>
          </a:ln>
        </p:spPr>
      </p:pic>
      <p:grpSp>
        <p:nvGrpSpPr>
          <p:cNvPr id="14344" name="Group 62"/>
          <p:cNvGrpSpPr/>
          <p:nvPr/>
        </p:nvGrpSpPr>
        <p:grpSpPr>
          <a:xfrm>
            <a:off x="8807450" y="0"/>
            <a:ext cx="1666875" cy="1233488"/>
            <a:chOff x="4588" y="0"/>
            <a:chExt cx="1050" cy="777"/>
          </a:xfrm>
        </p:grpSpPr>
        <p:sp>
          <p:nvSpPr>
            <p:cNvPr id="14345" name="Rectangle 16"/>
            <p:cNvSpPr/>
            <p:nvPr/>
          </p:nvSpPr>
          <p:spPr>
            <a:xfrm rot="1760290">
              <a:off x="5070" y="163"/>
              <a:ext cx="568" cy="568"/>
            </a:xfrm>
            <a:prstGeom prst="rect">
              <a:avLst/>
            </a:prstGeom>
            <a:blipFill rotWithShape="1">
              <a:blip r:embed="rId2"/>
              <a:stretch>
                <a:fillRect/>
              </a:stretch>
            </a:blipFill>
            <a:ln w="3810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sp>
          <p:nvSpPr>
            <p:cNvPr id="14346" name="Rectangle 17"/>
            <p:cNvSpPr/>
            <p:nvPr/>
          </p:nvSpPr>
          <p:spPr>
            <a:xfrm rot="682726">
              <a:off x="4588" y="133"/>
              <a:ext cx="644" cy="644"/>
            </a:xfrm>
            <a:prstGeom prst="rect">
              <a:avLst/>
            </a:prstGeom>
            <a:blipFill rotWithShape="1">
              <a:blip r:embed="rId2"/>
              <a:stretch>
                <a:fillRect/>
              </a:stretch>
            </a:blipFill>
            <a:ln w="5715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pic>
          <p:nvPicPr>
            <p:cNvPr id="14347" name="Picture 19" descr="04"/>
            <p:cNvPicPr>
              <a:picLocks noChangeAspect="1"/>
            </p:cNvPicPr>
            <p:nvPr/>
          </p:nvPicPr>
          <p:blipFill>
            <a:blip r:embed="rId3"/>
            <a:stretch>
              <a:fillRect/>
            </a:stretch>
          </p:blipFill>
          <p:spPr>
            <a:xfrm>
              <a:off x="4880" y="0"/>
              <a:ext cx="120" cy="192"/>
            </a:xfrm>
            <a:prstGeom prst="rect">
              <a:avLst/>
            </a:prstGeom>
            <a:noFill/>
            <a:ln w="9525">
              <a:noFill/>
            </a:ln>
          </p:spPr>
        </p:pic>
        <p:pic>
          <p:nvPicPr>
            <p:cNvPr id="14348" name="Picture 18" descr="03"/>
            <p:cNvPicPr>
              <a:picLocks noChangeAspect="1"/>
            </p:cNvPicPr>
            <p:nvPr/>
          </p:nvPicPr>
          <p:blipFill>
            <a:blip r:embed="rId4"/>
            <a:stretch>
              <a:fillRect/>
            </a:stretch>
          </p:blipFill>
          <p:spPr>
            <a:xfrm>
              <a:off x="5464" y="122"/>
              <a:ext cx="104" cy="166"/>
            </a:xfrm>
            <a:prstGeom prst="rect">
              <a:avLst/>
            </a:prstGeom>
            <a:noFill/>
            <a:ln w="9525">
              <a:noFill/>
            </a:ln>
          </p:spPr>
        </p:pic>
      </p:gr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8" grpId="1"/>
      <p:bldP spid="6" grpId="0" build="p"/>
      <p:bldP spid="6"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占位符 5"/>
          <p:cNvSpPr>
            <a:spLocks noGrp="1"/>
          </p:cNvSpPr>
          <p:nvPr>
            <p:ph type="body" sz="quarter" idx="13"/>
          </p:nvPr>
        </p:nvSpPr>
        <p:spPr>
          <a:xfrm>
            <a:off x="1522730" y="2245995"/>
            <a:ext cx="9144000" cy="2382520"/>
          </a:xfrm>
        </p:spPr>
        <p:txBody>
          <a:bodyPr>
            <a:noAutofit/>
          </a:bodyPr>
          <a:p>
            <a:pPr marL="0" indent="0" algn="l">
              <a:buNone/>
            </a:pPr>
            <a:r>
              <a:rPr lang="zh-CN" altLang="en-US" sz="2400"/>
              <a:t>在读书的基础上，由学生主动提出问题，这个环节师生共同总结本节所学内容，系统知识，小节规律，纳入原有知识结构。教师要点明本节重点，指出所学的知识应用范围及注意的问题。</a:t>
            </a:r>
            <a:endParaRPr lang="zh-CN" altLang="en-US" sz="2400"/>
          </a:p>
        </p:txBody>
      </p:sp>
      <p:sp>
        <p:nvSpPr>
          <p:cNvPr id="14338" name="Text Box 2"/>
          <p:cNvSpPr txBox="1"/>
          <p:nvPr/>
        </p:nvSpPr>
        <p:spPr>
          <a:xfrm>
            <a:off x="1487488" y="282575"/>
            <a:ext cx="7632700" cy="1437640"/>
          </a:xfrm>
          <a:prstGeom prst="rect">
            <a:avLst/>
          </a:prstGeom>
          <a:noFill/>
          <a:ln w="9525">
            <a:noFill/>
          </a:ln>
        </p:spPr>
        <p:txBody>
          <a:bodyPr wrap="square">
            <a:spAutoFit/>
          </a:bodyPr>
          <a:p>
            <a:pPr>
              <a:spcBef>
                <a:spcPct val="50000"/>
              </a:spcBef>
            </a:pPr>
            <a:r>
              <a:rPr lang="zh-CN" altLang="en-US" sz="3500" b="1" dirty="0">
                <a:solidFill>
                  <a:srgbClr val="0000CC"/>
                </a:solidFill>
                <a:ea typeface="黑体" panose="02010609060101010101" charset="-122"/>
                <a:sym typeface="+mn-ea"/>
              </a:rPr>
              <a:t>七、</a:t>
            </a:r>
            <a:r>
              <a:rPr lang="zh-CN" altLang="en-US" sz="3500" b="1" dirty="0">
                <a:solidFill>
                  <a:srgbClr val="0000CC"/>
                </a:solidFill>
                <a:latin typeface="黑体" panose="02010609060101010101" charset="-122"/>
                <a:ea typeface="黑体" panose="02010609060101010101" charset="-122"/>
                <a:cs typeface="黑体" panose="02010609060101010101" charset="-122"/>
                <a:sym typeface="+mn-ea"/>
              </a:rPr>
              <a:t>置疑讨论，相互启发</a:t>
            </a:r>
            <a:endParaRPr lang="zh-CN" altLang="en-US" sz="3500" b="1" dirty="0">
              <a:solidFill>
                <a:srgbClr val="0000CC"/>
              </a:solidFill>
              <a:latin typeface="黑体" panose="02010609060101010101" charset="-122"/>
              <a:ea typeface="黑体" panose="02010609060101010101" charset="-122"/>
              <a:cs typeface="黑体" panose="02010609060101010101" charset="-122"/>
              <a:sym typeface="+mn-ea"/>
            </a:endParaRPr>
          </a:p>
          <a:p>
            <a:pPr>
              <a:spcBef>
                <a:spcPct val="50000"/>
              </a:spcBef>
            </a:pPr>
            <a:r>
              <a:rPr lang="zh-CN" altLang="en-US" sz="3500" b="1" dirty="0">
                <a:solidFill>
                  <a:srgbClr val="0000CC"/>
                </a:solidFill>
                <a:latin typeface="华文新魏" panose="02010800040101010101" pitchFamily="2" charset="-122"/>
                <a:ea typeface="华文新魏" panose="02010800040101010101" pitchFamily="2" charset="-122"/>
              </a:rPr>
              <a:t> </a:t>
            </a:r>
            <a:endParaRPr lang="zh-CN" altLang="en-US" sz="3500" b="1" dirty="0">
              <a:solidFill>
                <a:srgbClr val="0000CC"/>
              </a:solidFill>
              <a:latin typeface="华文新魏" panose="02010800040101010101" pitchFamily="2" charset="-122"/>
              <a:ea typeface="华文新魏" panose="02010800040101010101" pitchFamily="2" charset="-122"/>
            </a:endParaRPr>
          </a:p>
        </p:txBody>
      </p:sp>
      <p:pic>
        <p:nvPicPr>
          <p:cNvPr id="128005" name="Picture 5" descr="C:\Users\lxy\Desktop\新建文件夹\微信图片_20211025140316.jpg微信图片_20211025140316"/>
          <p:cNvPicPr>
            <a:picLocks noChangeAspect="1"/>
          </p:cNvPicPr>
          <p:nvPr/>
        </p:nvPicPr>
        <p:blipFill>
          <a:blip r:embed="rId1">
            <a:clrChange>
              <a:clrFrom>
                <a:srgbClr val="FFFFFF"/>
              </a:clrFrom>
              <a:clrTo>
                <a:srgbClr val="FFFFFF">
                  <a:alpha val="0"/>
                </a:srgbClr>
              </a:clrTo>
            </a:clrChange>
          </a:blip>
          <a:srcRect/>
          <a:stretch>
            <a:fillRect/>
          </a:stretch>
        </p:blipFill>
        <p:spPr>
          <a:xfrm>
            <a:off x="1738313" y="4995069"/>
            <a:ext cx="2413000" cy="1597025"/>
          </a:xfrm>
          <a:prstGeom prst="rect">
            <a:avLst/>
          </a:prstGeom>
          <a:noFill/>
          <a:ln w="9525">
            <a:noFill/>
          </a:ln>
        </p:spPr>
      </p:pic>
      <p:grpSp>
        <p:nvGrpSpPr>
          <p:cNvPr id="14344" name="Group 62"/>
          <p:cNvGrpSpPr/>
          <p:nvPr/>
        </p:nvGrpSpPr>
        <p:grpSpPr>
          <a:xfrm>
            <a:off x="8851900" y="0"/>
            <a:ext cx="1587500" cy="1230313"/>
            <a:chOff x="4616" y="0"/>
            <a:chExt cx="1000" cy="775"/>
          </a:xfrm>
        </p:grpSpPr>
        <p:sp>
          <p:nvSpPr>
            <p:cNvPr id="14345" name="Rectangle 16"/>
            <p:cNvSpPr/>
            <p:nvPr/>
          </p:nvSpPr>
          <p:spPr>
            <a:xfrm rot="1760290">
              <a:off x="5048" y="166"/>
              <a:ext cx="568" cy="568"/>
            </a:xfrm>
            <a:prstGeom prst="rect">
              <a:avLst/>
            </a:prstGeom>
            <a:blipFill rotWithShape="1">
              <a:blip r:embed="rId2"/>
              <a:stretch>
                <a:fillRect/>
              </a:stretch>
            </a:blipFill>
            <a:ln w="3810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sp>
          <p:nvSpPr>
            <p:cNvPr id="14346" name="Rectangle 17"/>
            <p:cNvSpPr/>
            <p:nvPr/>
          </p:nvSpPr>
          <p:spPr>
            <a:xfrm rot="682726">
              <a:off x="4616" y="131"/>
              <a:ext cx="644" cy="644"/>
            </a:xfrm>
            <a:prstGeom prst="rect">
              <a:avLst/>
            </a:prstGeom>
            <a:blipFill rotWithShape="1">
              <a:blip r:embed="rId2"/>
              <a:stretch>
                <a:fillRect/>
              </a:stretch>
            </a:blipFill>
            <a:ln w="5715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pic>
          <p:nvPicPr>
            <p:cNvPr id="14347" name="Picture 19" descr="04"/>
            <p:cNvPicPr>
              <a:picLocks noChangeAspect="1"/>
            </p:cNvPicPr>
            <p:nvPr/>
          </p:nvPicPr>
          <p:blipFill>
            <a:blip r:embed="rId3"/>
            <a:stretch>
              <a:fillRect/>
            </a:stretch>
          </p:blipFill>
          <p:spPr>
            <a:xfrm>
              <a:off x="4880" y="0"/>
              <a:ext cx="120" cy="192"/>
            </a:xfrm>
            <a:prstGeom prst="rect">
              <a:avLst/>
            </a:prstGeom>
            <a:noFill/>
            <a:ln w="9525">
              <a:noFill/>
            </a:ln>
          </p:spPr>
        </p:pic>
        <p:pic>
          <p:nvPicPr>
            <p:cNvPr id="14348" name="Picture 18" descr="03"/>
            <p:cNvPicPr>
              <a:picLocks noChangeAspect="1"/>
            </p:cNvPicPr>
            <p:nvPr/>
          </p:nvPicPr>
          <p:blipFill>
            <a:blip r:embed="rId4"/>
            <a:stretch>
              <a:fillRect/>
            </a:stretch>
          </p:blipFill>
          <p:spPr>
            <a:xfrm>
              <a:off x="5464" y="122"/>
              <a:ext cx="104" cy="166"/>
            </a:xfrm>
            <a:prstGeom prst="rect">
              <a:avLst/>
            </a:prstGeom>
            <a:noFill/>
            <a:ln w="9525">
              <a:noFill/>
            </a:ln>
          </p:spPr>
        </p:pic>
      </p:gr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8" grpId="1"/>
      <p:bldP spid="6" grpId="0" build="p"/>
      <p:bldP spid="6"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4" name="Rectangle 4"/>
          <p:cNvSpPr/>
          <p:nvPr/>
        </p:nvSpPr>
        <p:spPr>
          <a:xfrm>
            <a:off x="1271270" y="1111568"/>
            <a:ext cx="8856980" cy="4523105"/>
          </a:xfrm>
          <a:prstGeom prst="rect">
            <a:avLst/>
          </a:prstGeom>
          <a:noFill/>
          <a:ln w="9525">
            <a:noFill/>
          </a:ln>
        </p:spPr>
        <p:txBody>
          <a:bodyPr wrap="square" anchor="ctr" anchorCtr="0">
            <a:spAutoFit/>
          </a:bodyPr>
          <a:p>
            <a:pPr algn="just"/>
            <a:r>
              <a:rPr lang="en-US" altLang="zh-CN" sz="3200" b="1" dirty="0">
                <a:latin typeface="华文新魏" panose="02010800040101010101" pitchFamily="2" charset="-122"/>
                <a:ea typeface="华文新魏" panose="02010800040101010101" pitchFamily="2" charset="-122"/>
              </a:rPr>
              <a:t>        </a:t>
            </a:r>
            <a:r>
              <a:rPr lang="zh-CN" altLang="en-US" sz="3200" b="1" dirty="0">
                <a:solidFill>
                  <a:srgbClr val="663300"/>
                </a:solidFill>
                <a:latin typeface="华文新魏" panose="02010800040101010101" pitchFamily="2" charset="-122"/>
                <a:ea typeface="华文新魏" panose="02010800040101010101" pitchFamily="2" charset="-122"/>
              </a:rPr>
              <a:t>教学是一门科学</a:t>
            </a:r>
            <a:r>
              <a:rPr lang="en-US" altLang="zh-CN" sz="3200" b="1" dirty="0">
                <a:solidFill>
                  <a:srgbClr val="663300"/>
                </a:solidFill>
                <a:latin typeface="华文新魏" panose="02010800040101010101" pitchFamily="2" charset="-122"/>
                <a:ea typeface="华文新魏" panose="02010800040101010101" pitchFamily="2" charset="-122"/>
              </a:rPr>
              <a:t>, </a:t>
            </a:r>
            <a:r>
              <a:rPr lang="zh-CN" altLang="en-US" sz="3200" b="1" dirty="0">
                <a:solidFill>
                  <a:srgbClr val="663300"/>
                </a:solidFill>
                <a:latin typeface="华文新魏" panose="02010800040101010101" pitchFamily="2" charset="-122"/>
                <a:ea typeface="华文新魏" panose="02010800040101010101" pitchFamily="2" charset="-122"/>
              </a:rPr>
              <a:t>也是一门艺术</a:t>
            </a:r>
            <a:r>
              <a:rPr lang="en-US" altLang="zh-CN" sz="3200" b="1" dirty="0">
                <a:solidFill>
                  <a:srgbClr val="663300"/>
                </a:solidFill>
                <a:latin typeface="华文新魏" panose="02010800040101010101" pitchFamily="2" charset="-122"/>
                <a:ea typeface="华文新魏" panose="02010800040101010101" pitchFamily="2" charset="-122"/>
              </a:rPr>
              <a:t>,</a:t>
            </a:r>
            <a:r>
              <a:rPr lang="en-US" altLang="zh-CN" sz="3200" b="1" dirty="0">
                <a:latin typeface="华文新魏" panose="02010800040101010101" pitchFamily="2" charset="-122"/>
                <a:ea typeface="华文新魏" panose="02010800040101010101" pitchFamily="2" charset="-122"/>
              </a:rPr>
              <a:t> </a:t>
            </a:r>
            <a:r>
              <a:rPr lang="zh-CN" altLang="en-US" sz="3200" b="1" dirty="0">
                <a:latin typeface="华文新魏" panose="02010800040101010101" pitchFamily="2" charset="-122"/>
                <a:ea typeface="华文新魏" panose="02010800040101010101" pitchFamily="2" charset="-122"/>
              </a:rPr>
              <a:t>对如何提高课堂教学质量的研究和探索是每一位教师都面临的课题。</a:t>
            </a:r>
            <a:endParaRPr lang="zh-CN" altLang="en-US" sz="3200" b="1" dirty="0">
              <a:latin typeface="华文新魏" panose="02010800040101010101" pitchFamily="2" charset="-122"/>
              <a:ea typeface="华文新魏" panose="02010800040101010101" pitchFamily="2" charset="-122"/>
            </a:endParaRPr>
          </a:p>
          <a:p>
            <a:pPr>
              <a:lnSpc>
                <a:spcPct val="100000"/>
              </a:lnSpc>
              <a:spcBef>
                <a:spcPts val="0"/>
              </a:spcBef>
              <a:spcAft>
                <a:spcPts val="0"/>
              </a:spcAft>
            </a:pPr>
            <a:r>
              <a:rPr lang="zh-CN" altLang="en-US" sz="3200" b="1" dirty="0">
                <a:latin typeface="华文新魏" panose="02010800040101010101" pitchFamily="2" charset="-122"/>
                <a:ea typeface="华文新魏" panose="02010800040101010101" pitchFamily="2" charset="-122"/>
              </a:rPr>
              <a:t>        高质量的课堂教学</a:t>
            </a:r>
            <a:r>
              <a:rPr sz="3200" b="1" dirty="0">
                <a:latin typeface="华文新魏" panose="02010800040101010101" pitchFamily="2" charset="-122"/>
                <a:ea typeface="华文新魏" panose="02010800040101010101" pitchFamily="2" charset="-122"/>
              </a:rPr>
              <a:t>要灵活多样，在生动活泼的课堂教学中，提高学生分析问题与解决问题的能力，体现素质教育的全面性，真正发挥学生主体、教师主导作用，发展其个性，</a:t>
            </a:r>
            <a:r>
              <a:rPr lang="zh-CN" sz="3200" b="1" dirty="0">
                <a:latin typeface="华文新魏" panose="02010800040101010101" pitchFamily="2" charset="-122"/>
                <a:ea typeface="华文新魏" panose="02010800040101010101" pitchFamily="2" charset="-122"/>
              </a:rPr>
              <a:t>这样才能</a:t>
            </a:r>
            <a:r>
              <a:rPr lang="zh-CN" altLang="en-US" sz="3200" spc="360" dirty="0">
                <a:solidFill>
                  <a:srgbClr val="FF0000"/>
                </a:solidFill>
                <a:latin typeface="华文行楷" panose="02010800040101010101" pitchFamily="2" charset="-122"/>
                <a:ea typeface="华文行楷" panose="02010800040101010101" pitchFamily="2" charset="-122"/>
                <a:cs typeface="华文行楷" panose="02010800040101010101" pitchFamily="2" charset="-122"/>
                <a:sym typeface="+mn-ea"/>
              </a:rPr>
              <a:t>立足课堂教学提高教学质量。</a:t>
            </a:r>
            <a:r>
              <a:rPr lang="zh-CN" altLang="en-US" sz="3200" b="1" dirty="0">
                <a:solidFill>
                  <a:srgbClr val="FF0000"/>
                </a:solidFill>
                <a:latin typeface="华文新魏" panose="02010800040101010101" pitchFamily="2" charset="-122"/>
                <a:ea typeface="华文新魏" panose="02010800040101010101" pitchFamily="2" charset="-122"/>
              </a:rPr>
              <a:t> </a:t>
            </a:r>
            <a:endParaRPr lang="zh-CN" altLang="en-US" sz="3200" b="1" dirty="0">
              <a:solidFill>
                <a:srgbClr val="FF0000"/>
              </a:solidFill>
              <a:latin typeface="华文新魏" panose="02010800040101010101" pitchFamily="2" charset="-122"/>
              <a:ea typeface="华文新魏" panose="02010800040101010101" pitchFamily="2" charset="-122"/>
            </a:endParaRPr>
          </a:p>
          <a:p>
            <a:pPr algn="just"/>
            <a:endParaRPr lang="zh-CN" altLang="en-US" sz="3200" b="1" dirty="0">
              <a:solidFill>
                <a:srgbClr val="FF0000"/>
              </a:solidFill>
              <a:latin typeface="华文新魏" panose="02010800040101010101" pitchFamily="2" charset="-122"/>
              <a:ea typeface="华文新魏" panose="02010800040101010101" pitchFamily="2" charset="-122"/>
            </a:endParaRPr>
          </a:p>
        </p:txBody>
      </p:sp>
      <p:grpSp>
        <p:nvGrpSpPr>
          <p:cNvPr id="28675" name="Group 22"/>
          <p:cNvGrpSpPr/>
          <p:nvPr/>
        </p:nvGrpSpPr>
        <p:grpSpPr>
          <a:xfrm>
            <a:off x="2286000" y="381000"/>
            <a:ext cx="6781800" cy="609600"/>
            <a:chOff x="480" y="240"/>
            <a:chExt cx="3168" cy="576"/>
          </a:xfrm>
        </p:grpSpPr>
        <p:sp>
          <p:nvSpPr>
            <p:cNvPr id="1047" name="Line 23"/>
            <p:cNvSpPr>
              <a:spLocks noChangeShapeType="1"/>
            </p:cNvSpPr>
            <p:nvPr/>
          </p:nvSpPr>
          <p:spPr bwMode="gray">
            <a:xfrm>
              <a:off x="480" y="240"/>
              <a:ext cx="3168" cy="0"/>
            </a:xfrm>
            <a:prstGeom prst="line">
              <a:avLst/>
            </a:prstGeom>
            <a:noFill/>
            <a:ln w="9525">
              <a:solidFill>
                <a:schemeClr val="bg1">
                  <a:alpha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48" name="Line 24"/>
            <p:cNvSpPr>
              <a:spLocks noChangeShapeType="1"/>
            </p:cNvSpPr>
            <p:nvPr/>
          </p:nvSpPr>
          <p:spPr bwMode="gray">
            <a:xfrm>
              <a:off x="480" y="384"/>
              <a:ext cx="3168" cy="0"/>
            </a:xfrm>
            <a:prstGeom prst="line">
              <a:avLst/>
            </a:prstGeom>
            <a:noFill/>
            <a:ln w="9525">
              <a:solidFill>
                <a:schemeClr val="bg1">
                  <a:alpha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49" name="Line 25"/>
            <p:cNvSpPr>
              <a:spLocks noChangeShapeType="1"/>
            </p:cNvSpPr>
            <p:nvPr/>
          </p:nvSpPr>
          <p:spPr bwMode="gray">
            <a:xfrm>
              <a:off x="480" y="528"/>
              <a:ext cx="3168" cy="0"/>
            </a:xfrm>
            <a:prstGeom prst="line">
              <a:avLst/>
            </a:prstGeom>
            <a:noFill/>
            <a:ln w="9525">
              <a:solidFill>
                <a:schemeClr val="bg1">
                  <a:alpha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50" name="Line 26"/>
            <p:cNvSpPr>
              <a:spLocks noChangeShapeType="1"/>
            </p:cNvSpPr>
            <p:nvPr/>
          </p:nvSpPr>
          <p:spPr bwMode="gray">
            <a:xfrm>
              <a:off x="480" y="672"/>
              <a:ext cx="3168" cy="0"/>
            </a:xfrm>
            <a:prstGeom prst="line">
              <a:avLst/>
            </a:prstGeom>
            <a:noFill/>
            <a:ln w="9525">
              <a:solidFill>
                <a:schemeClr val="bg1">
                  <a:alpha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51" name="Line 27"/>
            <p:cNvSpPr>
              <a:spLocks noChangeShapeType="1"/>
            </p:cNvSpPr>
            <p:nvPr/>
          </p:nvSpPr>
          <p:spPr bwMode="gray">
            <a:xfrm>
              <a:off x="480" y="816"/>
              <a:ext cx="3168" cy="0"/>
            </a:xfrm>
            <a:prstGeom prst="line">
              <a:avLst/>
            </a:prstGeom>
            <a:noFill/>
            <a:ln w="9525">
              <a:solidFill>
                <a:schemeClr val="bg1">
                  <a:alpha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sp>
        <p:nvSpPr>
          <p:cNvPr id="28676" name="Text Box 11"/>
          <p:cNvSpPr txBox="1"/>
          <p:nvPr/>
        </p:nvSpPr>
        <p:spPr>
          <a:xfrm>
            <a:off x="1703388" y="260350"/>
            <a:ext cx="7848600" cy="706755"/>
          </a:xfrm>
          <a:prstGeom prst="rect">
            <a:avLst/>
          </a:prstGeom>
          <a:noFill/>
          <a:ln w="9525">
            <a:noFill/>
          </a:ln>
        </p:spPr>
        <p:txBody>
          <a:bodyPr>
            <a:spAutoFit/>
          </a:bodyPr>
          <a:p>
            <a:pPr algn="ctr">
              <a:spcBef>
                <a:spcPct val="50000"/>
              </a:spcBef>
            </a:pPr>
            <a:r>
              <a:rPr lang="zh-CN" altLang="en-US" sz="4000" b="1" dirty="0">
                <a:solidFill>
                  <a:srgbClr val="0000CC"/>
                </a:solidFill>
                <a:latin typeface="华文新魏" panose="02010800040101010101" pitchFamily="2" charset="-122"/>
                <a:ea typeface="华文新魏" panose="02010800040101010101" pitchFamily="2" charset="-122"/>
              </a:rPr>
              <a:t>结语</a:t>
            </a:r>
            <a:r>
              <a:rPr lang="zh-CN" altLang="en-US" sz="3600" b="1" dirty="0">
                <a:solidFill>
                  <a:srgbClr val="0000CC"/>
                </a:solidFill>
                <a:latin typeface="华文新魏" panose="02010800040101010101" pitchFamily="2" charset="-122"/>
                <a:ea typeface="华文新魏" panose="02010800040101010101" pitchFamily="2" charset="-122"/>
              </a:rPr>
              <a:t> </a:t>
            </a:r>
            <a:endParaRPr lang="zh-CN" altLang="en-US" sz="3600" b="1" dirty="0">
              <a:solidFill>
                <a:srgbClr val="0000CC"/>
              </a:solidFill>
              <a:latin typeface="华文新魏" panose="02010800040101010101" pitchFamily="2" charset="-122"/>
              <a:ea typeface="华文新魏" panose="02010800040101010101" pitchFamily="2" charset="-122"/>
            </a:endParaRPr>
          </a:p>
        </p:txBody>
      </p:sp>
      <p:grpSp>
        <p:nvGrpSpPr>
          <p:cNvPr id="28677" name="Group 12"/>
          <p:cNvGrpSpPr/>
          <p:nvPr/>
        </p:nvGrpSpPr>
        <p:grpSpPr>
          <a:xfrm>
            <a:off x="8807450" y="0"/>
            <a:ext cx="1631950" cy="1233488"/>
            <a:chOff x="4588" y="0"/>
            <a:chExt cx="1028" cy="777"/>
          </a:xfrm>
        </p:grpSpPr>
        <p:sp>
          <p:nvSpPr>
            <p:cNvPr id="28679" name="Rectangle 16"/>
            <p:cNvSpPr/>
            <p:nvPr/>
          </p:nvSpPr>
          <p:spPr>
            <a:xfrm rot="1760290">
              <a:off x="5048" y="166"/>
              <a:ext cx="568" cy="568"/>
            </a:xfrm>
            <a:prstGeom prst="rect">
              <a:avLst/>
            </a:prstGeom>
            <a:blipFill rotWithShape="1">
              <a:blip r:embed="rId1"/>
              <a:stretch>
                <a:fillRect/>
              </a:stretch>
            </a:blipFill>
            <a:ln w="3810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sp>
          <p:nvSpPr>
            <p:cNvPr id="28680" name="Rectangle 17"/>
            <p:cNvSpPr/>
            <p:nvPr/>
          </p:nvSpPr>
          <p:spPr>
            <a:xfrm rot="682726">
              <a:off x="4588" y="133"/>
              <a:ext cx="644" cy="644"/>
            </a:xfrm>
            <a:prstGeom prst="rect">
              <a:avLst/>
            </a:prstGeom>
            <a:blipFill rotWithShape="1">
              <a:blip r:embed="rId1"/>
              <a:stretch>
                <a:fillRect/>
              </a:stretch>
            </a:blipFill>
            <a:ln w="5715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pic>
          <p:nvPicPr>
            <p:cNvPr id="28681" name="Picture 19" descr="04"/>
            <p:cNvPicPr>
              <a:picLocks noChangeAspect="1"/>
            </p:cNvPicPr>
            <p:nvPr/>
          </p:nvPicPr>
          <p:blipFill>
            <a:blip r:embed="rId2"/>
            <a:stretch>
              <a:fillRect/>
            </a:stretch>
          </p:blipFill>
          <p:spPr>
            <a:xfrm>
              <a:off x="4880" y="0"/>
              <a:ext cx="120" cy="192"/>
            </a:xfrm>
            <a:prstGeom prst="rect">
              <a:avLst/>
            </a:prstGeom>
            <a:noFill/>
            <a:ln w="9525">
              <a:noFill/>
            </a:ln>
          </p:spPr>
        </p:pic>
        <p:pic>
          <p:nvPicPr>
            <p:cNvPr id="28682" name="Picture 18" descr="03"/>
            <p:cNvPicPr>
              <a:picLocks noChangeAspect="1"/>
            </p:cNvPicPr>
            <p:nvPr/>
          </p:nvPicPr>
          <p:blipFill>
            <a:blip r:embed="rId3"/>
            <a:stretch>
              <a:fillRect/>
            </a:stretch>
          </p:blipFill>
          <p:spPr>
            <a:xfrm>
              <a:off x="5464" y="122"/>
              <a:ext cx="104" cy="166"/>
            </a:xfrm>
            <a:prstGeom prst="rect">
              <a:avLst/>
            </a:prstGeom>
            <a:noFill/>
            <a:ln w="9525">
              <a:noFill/>
            </a:ln>
          </p:spPr>
        </p:pic>
      </p:grpSp>
      <p:pic>
        <p:nvPicPr>
          <p:cNvPr id="66577" name="Picture 5" descr="C:\Users\lxy\Desktop\新建文件夹\微信图片_20211101215302.jpg微信图片_20211101215302"/>
          <p:cNvPicPr>
            <a:picLocks noChangeAspect="1"/>
          </p:cNvPicPr>
          <p:nvPr/>
        </p:nvPicPr>
        <p:blipFill>
          <a:blip r:embed="rId4">
            <a:clrChange>
              <a:clrFrom>
                <a:srgbClr val="FEFEFE"/>
              </a:clrFrom>
              <a:clrTo>
                <a:srgbClr val="FEFEFE">
                  <a:alpha val="0"/>
                </a:srgbClr>
              </a:clrTo>
            </a:clrChange>
          </a:blip>
          <a:srcRect/>
          <a:stretch>
            <a:fillRect/>
          </a:stretch>
        </p:blipFill>
        <p:spPr>
          <a:xfrm>
            <a:off x="7969568" y="4724400"/>
            <a:ext cx="2301240" cy="2301875"/>
          </a:xfrm>
          <a:prstGeom prst="rect">
            <a:avLst/>
          </a:prstGeom>
          <a:noFill/>
          <a:ln w="9525">
            <a:noFill/>
          </a:ln>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ppt_x"/>
                                          </p:val>
                                        </p:tav>
                                        <p:tav tm="100000">
                                          <p:val>
                                            <p:strVal val="#ppt_x"/>
                                          </p:val>
                                        </p:tav>
                                      </p:tavLst>
                                    </p:anim>
                                    <p:anim calcmode="lin" valueType="num">
                                      <p:cBhvr additive="base">
                                        <p:cTn id="8"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6564">
                                            <p:txEl>
                                              <p:pRg st="0" end="0"/>
                                            </p:txEl>
                                          </p:spTgt>
                                        </p:tgtEl>
                                        <p:attrNameLst>
                                          <p:attrName>style.visibility</p:attrName>
                                        </p:attrNameLst>
                                      </p:cBhvr>
                                      <p:to>
                                        <p:strVal val="visible"/>
                                      </p:to>
                                    </p:set>
                                    <p:anim calcmode="lin" valueType="num">
                                      <p:cBhvr additive="base">
                                        <p:cTn id="13" dur="500" fill="hold"/>
                                        <p:tgtEl>
                                          <p:spTgt spid="6656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6564">
                                            <p:txEl>
                                              <p:pRg st="1" end="1"/>
                                            </p:txEl>
                                          </p:spTgt>
                                        </p:tgtEl>
                                        <p:attrNameLst>
                                          <p:attrName>style.visibility</p:attrName>
                                        </p:attrNameLst>
                                      </p:cBhvr>
                                      <p:to>
                                        <p:strVal val="visible"/>
                                      </p:to>
                                    </p:set>
                                    <p:anim calcmode="lin" valueType="num">
                                      <p:cBhvr additive="base">
                                        <p:cTn id="19" dur="500" fill="hold"/>
                                        <p:tgtEl>
                                          <p:spTgt spid="6656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6"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3" name="组合 2"/>
          <p:cNvGrpSpPr/>
          <p:nvPr userDrawn="1">
            <p:custDataLst>
              <p:tags r:id="rId2"/>
            </p:custDataLst>
          </p:nvPr>
        </p:nvGrpSpPr>
        <p:grpSpPr>
          <a:xfrm rot="0">
            <a:off x="11019155" y="5965825"/>
            <a:ext cx="920750" cy="648335"/>
            <a:chOff x="11018913" y="5991063"/>
            <a:chExt cx="920484" cy="648101"/>
          </a:xfrm>
          <a:solidFill>
            <a:schemeClr val="accent1">
              <a:lumMod val="60000"/>
              <a:lumOff val="40000"/>
              <a:alpha val="50000"/>
            </a:schemeClr>
          </a:solidFill>
        </p:grpSpPr>
        <p:sp>
          <p:nvSpPr>
            <p:cNvPr id="12" name="矩形 11"/>
            <p:cNvSpPr/>
            <p:nvPr>
              <p:custDataLst>
                <p:tags r:id="rId3"/>
              </p:custDataLst>
            </p:nvPr>
          </p:nvSpPr>
          <p:spPr>
            <a:xfrm rot="18996544">
              <a:off x="11418368" y="5991063"/>
              <a:ext cx="521029" cy="5210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aseline="0" dirty="0">
                <a:solidFill>
                  <a:schemeClr val="lt1"/>
                </a:solidFill>
                <a:latin typeface="微软雅黑" panose="020B0503020204020204" charset="-122"/>
                <a:ea typeface="微软雅黑" panose="020B0503020204020204" charset="-122"/>
              </a:endParaRPr>
            </a:p>
          </p:txBody>
        </p:sp>
        <p:sp>
          <p:nvSpPr>
            <p:cNvPr id="13" name="矩形 12"/>
            <p:cNvSpPr/>
            <p:nvPr>
              <p:custDataLst>
                <p:tags r:id="rId4"/>
              </p:custDataLst>
            </p:nvPr>
          </p:nvSpPr>
          <p:spPr>
            <a:xfrm rot="18996544">
              <a:off x="11018913" y="6317863"/>
              <a:ext cx="321301" cy="32130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aseline="0">
                <a:solidFill>
                  <a:schemeClr val="lt1"/>
                </a:solidFill>
                <a:latin typeface="微软雅黑" panose="020B0503020204020204" charset="-122"/>
                <a:ea typeface="微软雅黑" panose="020B0503020204020204" charset="-122"/>
              </a:endParaRPr>
            </a:p>
          </p:txBody>
        </p:sp>
      </p:grpSp>
      <p:sp>
        <p:nvSpPr>
          <p:cNvPr id="8" name="矩形 7"/>
          <p:cNvSpPr/>
          <p:nvPr userDrawn="1">
            <p:custDataLst>
              <p:tags r:id="rId5"/>
            </p:custDataLst>
          </p:nvPr>
        </p:nvSpPr>
        <p:spPr>
          <a:xfrm>
            <a:off x="6147054" y="0"/>
            <a:ext cx="6044946" cy="6858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sz="1800" baseline="0" dirty="0">
              <a:solidFill>
                <a:schemeClr val="lt1"/>
              </a:solidFill>
              <a:latin typeface="微软雅黑" panose="020B0503020204020204" charset="-122"/>
              <a:ea typeface="微软雅黑" panose="020B0503020204020204" charset="-122"/>
              <a:sym typeface="+mn-ea"/>
            </a:endParaRPr>
          </a:p>
        </p:txBody>
      </p:sp>
      <p:sp>
        <p:nvSpPr>
          <p:cNvPr id="2" name="文本框 1"/>
          <p:cNvSpPr txBox="1"/>
          <p:nvPr>
            <p:custDataLst>
              <p:tags r:id="rId6"/>
            </p:custDataLst>
          </p:nvPr>
        </p:nvSpPr>
        <p:spPr>
          <a:xfrm>
            <a:off x="335915" y="692785"/>
            <a:ext cx="5600700" cy="1162050"/>
          </a:xfrm>
          <a:prstGeom prst="rect">
            <a:avLst/>
          </a:prstGeom>
          <a:noFill/>
        </p:spPr>
        <p:txBody>
          <a:bodyPr wrap="square" lIns="63500" tIns="25400" rIns="63500" bIns="25400" rtlCol="0" anchor="b" anchorCtr="0">
            <a:noAutofit/>
          </a:bodyPr>
          <a:p>
            <a:pPr marL="0" indent="0" algn="l">
              <a:lnSpc>
                <a:spcPct val="100000"/>
              </a:lnSpc>
              <a:spcBef>
                <a:spcPts val="0"/>
              </a:spcBef>
              <a:spcAft>
                <a:spcPts val="0"/>
              </a:spcAft>
              <a:buSzPct val="100000"/>
              <a:buNone/>
            </a:pPr>
            <a:r>
              <a:rPr lang="zh-CN" altLang="en-US" sz="6600" b="1" spc="200">
                <a:solidFill>
                  <a:schemeClr val="accent1"/>
                </a:solidFill>
                <a:latin typeface="微软雅黑" panose="020B0503020204020204" charset="-122"/>
                <a:ea typeface="微软雅黑" panose="020B0503020204020204" charset="-122"/>
              </a:rPr>
              <a:t>Thank You !</a:t>
            </a:r>
            <a:endParaRPr lang="zh-CN" altLang="en-US" sz="6600" b="1" spc="200">
              <a:solidFill>
                <a:schemeClr val="accent1"/>
              </a:solidFill>
              <a:latin typeface="微软雅黑" panose="020B0503020204020204" charset="-122"/>
              <a:ea typeface="微软雅黑" panose="020B0503020204020204" charset="-122"/>
            </a:endParaRPr>
          </a:p>
        </p:txBody>
      </p:sp>
      <p:pic>
        <p:nvPicPr>
          <p:cNvPr id="6" name="图片 5" descr="C:\Users\lxy\Desktop\新建文件夹\微信图片_20211101215205.jpg微信图片_20211101215205"/>
          <p:cNvPicPr>
            <a:picLocks noChangeAspect="1"/>
          </p:cNvPicPr>
          <p:nvPr>
            <p:custDataLst>
              <p:tags r:id="rId7"/>
            </p:custDataLst>
          </p:nvPr>
        </p:nvPicPr>
        <p:blipFill rotWithShape="1">
          <a:blip r:embed="rId8"/>
          <a:srcRect/>
          <a:stretch>
            <a:fillRect/>
          </a:stretch>
        </p:blipFill>
        <p:spPr>
          <a:xfrm>
            <a:off x="462280" y="2076450"/>
            <a:ext cx="5128260" cy="4171950"/>
          </a:xfrm>
          <a:custGeom>
            <a:avLst/>
            <a:gdLst/>
            <a:ahLst/>
            <a:cxnLst>
              <a:cxn ang="3">
                <a:pos x="hc" y="t"/>
              </a:cxn>
              <a:cxn ang="cd2">
                <a:pos x="l" y="vc"/>
              </a:cxn>
              <a:cxn ang="cd4">
                <a:pos x="hc" y="b"/>
              </a:cxn>
              <a:cxn ang="0">
                <a:pos x="r" y="vc"/>
              </a:cxn>
            </a:cxnLst>
            <a:rect l="l" t="t" r="r" b="b"/>
            <a:pathLst>
              <a:path w="8400" h="7200">
                <a:moveTo>
                  <a:pt x="0" y="0"/>
                </a:moveTo>
                <a:lnTo>
                  <a:pt x="8400" y="0"/>
                </a:lnTo>
                <a:lnTo>
                  <a:pt x="8400" y="7200"/>
                </a:lnTo>
                <a:lnTo>
                  <a:pt x="0" y="7200"/>
                </a:lnTo>
                <a:lnTo>
                  <a:pt x="0" y="0"/>
                </a:lnTo>
                <a:close/>
              </a:path>
            </a:pathLst>
          </a:custGeom>
        </p:spPr>
      </p:pic>
      <p:pic>
        <p:nvPicPr>
          <p:cNvPr id="7" name="http://photo-static-api.fotomore.com/creative/vcg/veer/400/new/VCG41N682908866.jpg" descr="&amp;pky260_sjzg_VCG41N682908866&amp;water&amp;2&amp;src_replace_replace1&amp;"/>
          <p:cNvPicPr>
            <a:picLocks noChangeAspect="1"/>
          </p:cNvPicPr>
          <p:nvPr>
            <p:custDataLst>
              <p:tags r:id="rId9"/>
            </p:custDataLst>
          </p:nvPr>
        </p:nvPicPr>
        <p:blipFill rotWithShape="1">
          <a:blip r:embed="rId10"/>
          <a:srcRect/>
          <a:stretch>
            <a:fillRect/>
          </a:stretch>
        </p:blipFill>
        <p:spPr>
          <a:xfrm>
            <a:off x="6793230" y="304800"/>
            <a:ext cx="4844415" cy="2279650"/>
          </a:xfrm>
          <a:custGeom>
            <a:avLst/>
            <a:gdLst/>
            <a:ahLst/>
            <a:cxnLst>
              <a:cxn ang="3">
                <a:pos x="hc" y="t"/>
              </a:cxn>
              <a:cxn ang="cd2">
                <a:pos x="l" y="vc"/>
              </a:cxn>
              <a:cxn ang="cd4">
                <a:pos x="hc" y="b"/>
              </a:cxn>
              <a:cxn ang="0">
                <a:pos x="r" y="vc"/>
              </a:cxn>
            </a:cxnLst>
            <a:rect l="l" t="t" r="r" b="b"/>
            <a:pathLst>
              <a:path w="7920" h="4800">
                <a:moveTo>
                  <a:pt x="0" y="0"/>
                </a:moveTo>
                <a:lnTo>
                  <a:pt x="7920" y="0"/>
                </a:lnTo>
                <a:lnTo>
                  <a:pt x="7920" y="4800"/>
                </a:lnTo>
                <a:lnTo>
                  <a:pt x="0" y="4800"/>
                </a:lnTo>
                <a:lnTo>
                  <a:pt x="0" y="0"/>
                </a:lnTo>
                <a:close/>
              </a:path>
            </a:pathLst>
          </a:custGeom>
        </p:spPr>
      </p:pic>
      <p:pic>
        <p:nvPicPr>
          <p:cNvPr id="9" name="图片 8" descr="C:\Users\lxy\Desktop\新建文件夹\微信图片_20211101215223.jpg微信图片_20211101215223"/>
          <p:cNvPicPr>
            <a:picLocks noChangeAspect="1"/>
          </p:cNvPicPr>
          <p:nvPr>
            <p:custDataLst>
              <p:tags r:id="rId11"/>
            </p:custDataLst>
          </p:nvPr>
        </p:nvPicPr>
        <p:blipFill rotWithShape="1">
          <a:blip r:embed="rId12"/>
          <a:srcRect/>
          <a:stretch>
            <a:fillRect/>
          </a:stretch>
        </p:blipFill>
        <p:spPr>
          <a:xfrm>
            <a:off x="7264791" y="2737111"/>
            <a:ext cx="3815715" cy="3816109"/>
          </a:xfrm>
          <a:custGeom>
            <a:avLst/>
            <a:gdLst/>
            <a:ahLst/>
            <a:cxnLst>
              <a:cxn ang="3">
                <a:pos x="hc" y="t"/>
              </a:cxn>
              <a:cxn ang="cd2">
                <a:pos x="l" y="vc"/>
              </a:cxn>
              <a:cxn ang="cd4">
                <a:pos x="hc" y="b"/>
              </a:cxn>
              <a:cxn ang="0">
                <a:pos x="r" y="vc"/>
              </a:cxn>
            </a:cxnLst>
            <a:rect l="l" t="t" r="r" b="b"/>
            <a:pathLst>
              <a:path w="7920" h="4800">
                <a:moveTo>
                  <a:pt x="0" y="0"/>
                </a:moveTo>
                <a:lnTo>
                  <a:pt x="7920" y="0"/>
                </a:lnTo>
                <a:lnTo>
                  <a:pt x="7920" y="4800"/>
                </a:lnTo>
                <a:lnTo>
                  <a:pt x="0" y="4800"/>
                </a:lnTo>
                <a:lnTo>
                  <a:pt x="0" y="0"/>
                </a:lnTo>
                <a:close/>
              </a:path>
            </a:pathLst>
          </a:custGeom>
        </p:spPr>
      </p:pic>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16" name="组合 15"/>
          <p:cNvGrpSpPr/>
          <p:nvPr userDrawn="1">
            <p:custDataLst>
              <p:tags r:id="rId2"/>
            </p:custDataLst>
          </p:nvPr>
        </p:nvGrpSpPr>
        <p:grpSpPr>
          <a:xfrm rot="0">
            <a:off x="11019155" y="5965825"/>
            <a:ext cx="920750" cy="648335"/>
            <a:chOff x="11018913" y="5991063"/>
            <a:chExt cx="920484" cy="648101"/>
          </a:xfrm>
          <a:solidFill>
            <a:schemeClr val="accent1">
              <a:lumMod val="60000"/>
              <a:lumOff val="40000"/>
              <a:alpha val="50000"/>
            </a:schemeClr>
          </a:solidFill>
        </p:grpSpPr>
        <p:sp>
          <p:nvSpPr>
            <p:cNvPr id="17" name="矩形 16"/>
            <p:cNvSpPr/>
            <p:nvPr>
              <p:custDataLst>
                <p:tags r:id="rId3"/>
              </p:custDataLst>
            </p:nvPr>
          </p:nvSpPr>
          <p:spPr>
            <a:xfrm rot="18996544">
              <a:off x="11418368" y="5991063"/>
              <a:ext cx="521029" cy="5210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aseline="0" dirty="0">
                <a:solidFill>
                  <a:schemeClr val="lt1"/>
                </a:solidFill>
                <a:latin typeface="微软雅黑" panose="020B0503020204020204" charset="-122"/>
                <a:ea typeface="微软雅黑" panose="020B0503020204020204" charset="-122"/>
              </a:endParaRPr>
            </a:p>
          </p:txBody>
        </p:sp>
        <p:sp>
          <p:nvSpPr>
            <p:cNvPr id="18" name="矩形 17"/>
            <p:cNvSpPr/>
            <p:nvPr>
              <p:custDataLst>
                <p:tags r:id="rId4"/>
              </p:custDataLst>
            </p:nvPr>
          </p:nvSpPr>
          <p:spPr>
            <a:xfrm rot="18996544">
              <a:off x="11018913" y="6317863"/>
              <a:ext cx="321301" cy="32130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aseline="0">
                <a:solidFill>
                  <a:schemeClr val="lt1"/>
                </a:solidFill>
                <a:latin typeface="微软雅黑" panose="020B0503020204020204" charset="-122"/>
                <a:ea typeface="微软雅黑" panose="020B0503020204020204" charset="-122"/>
              </a:endParaRPr>
            </a:p>
          </p:txBody>
        </p:sp>
      </p:grpSp>
      <p:sp>
        <p:nvSpPr>
          <p:cNvPr id="30" name="圆角矩形 29"/>
          <p:cNvSpPr/>
          <p:nvPr>
            <p:custDataLst>
              <p:tags r:id="rId5"/>
            </p:custDataLst>
          </p:nvPr>
        </p:nvSpPr>
        <p:spPr>
          <a:xfrm>
            <a:off x="119380" y="-27305"/>
            <a:ext cx="12192000" cy="6858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6"/>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800">
              <a:solidFill>
                <a:schemeClr val="lt1"/>
              </a:solidFill>
              <a:latin typeface="微软雅黑" panose="020B0503020204020204" charset="-122"/>
              <a:ea typeface="微软雅黑" panose="020B0503020204020204" charset="-122"/>
            </a:endParaRPr>
          </a:p>
        </p:txBody>
      </p:sp>
      <p:sp>
        <p:nvSpPr>
          <p:cNvPr id="32" name="椭圆 31"/>
          <p:cNvSpPr/>
          <p:nvPr>
            <p:custDataLst>
              <p:tags r:id="rId7"/>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sp>
        <p:nvSpPr>
          <p:cNvPr id="33" name="椭圆 32"/>
          <p:cNvSpPr/>
          <p:nvPr>
            <p:custDataLst>
              <p:tags r:id="rId8"/>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sp>
        <p:nvSpPr>
          <p:cNvPr id="36" name="椭圆 35"/>
          <p:cNvSpPr/>
          <p:nvPr>
            <p:custDataLst>
              <p:tags r:id="rId9"/>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grpSp>
        <p:nvGrpSpPr>
          <p:cNvPr id="8" name="组合 7"/>
          <p:cNvGrpSpPr/>
          <p:nvPr>
            <p:custDataLst>
              <p:tags r:id="rId10"/>
            </p:custDataLst>
          </p:nvPr>
        </p:nvGrpSpPr>
        <p:grpSpPr>
          <a:xfrm>
            <a:off x="10013950" y="4904105"/>
            <a:ext cx="1777365" cy="1687830"/>
            <a:chOff x="14021" y="6063"/>
            <a:chExt cx="4548" cy="4318"/>
          </a:xfrm>
        </p:grpSpPr>
        <p:sp>
          <p:nvSpPr>
            <p:cNvPr id="12" name="椭圆 11"/>
            <p:cNvSpPr/>
            <p:nvPr>
              <p:custDataLst>
                <p:tags r:id="rId11"/>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charset="-122"/>
                <a:ea typeface="微软雅黑" panose="020B0503020204020204" charset="-122"/>
              </a:endParaRPr>
            </a:p>
          </p:txBody>
        </p:sp>
        <p:sp>
          <p:nvSpPr>
            <p:cNvPr id="13" name="椭圆 12"/>
            <p:cNvSpPr/>
            <p:nvPr>
              <p:custDataLst>
                <p:tags r:id="rId12"/>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13"/>
            </p:custDataLst>
          </p:nvPr>
        </p:nvSpPr>
        <p:spPr>
          <a:xfrm>
            <a:off x="2690368" y="2483461"/>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sp>
        <p:nvSpPr>
          <p:cNvPr id="14" name="文本框 13"/>
          <p:cNvSpPr txBox="1"/>
          <p:nvPr>
            <p:custDataLst>
              <p:tags r:id="rId14"/>
            </p:custDataLst>
          </p:nvPr>
        </p:nvSpPr>
        <p:spPr>
          <a:xfrm>
            <a:off x="1523968" y="1066785"/>
            <a:ext cx="9144064" cy="1158240"/>
          </a:xfrm>
          <a:prstGeom prst="rect">
            <a:avLst/>
          </a:prstGeom>
          <a:noFill/>
        </p:spPr>
        <p:txBody>
          <a:bodyPr wrap="square" lIns="63500" tIns="25400" rIns="63500" bIns="25400" rtlCol="0" anchor="ctr" anchorCtr="0">
            <a:normAutofit lnSpcReduction="10000"/>
          </a:bodyPr>
          <a:p>
            <a:pPr marL="0" indent="0" algn="ctr">
              <a:lnSpc>
                <a:spcPct val="100000"/>
              </a:lnSpc>
              <a:spcBef>
                <a:spcPts val="0"/>
              </a:spcBef>
              <a:spcAft>
                <a:spcPts val="0"/>
              </a:spcAft>
              <a:buSzPct val="100000"/>
              <a:buNone/>
            </a:pPr>
            <a:r>
              <a:rPr lang="zh-CN" altLang="en-US" sz="6800" b="1" spc="520">
                <a:solidFill>
                  <a:schemeClr val="accent1"/>
                </a:solidFill>
                <a:latin typeface="微软雅黑" panose="020B0503020204020204" charset="-122"/>
                <a:ea typeface="微软雅黑" panose="020B0503020204020204" charset="-122"/>
                <a:sym typeface="+mn-ea"/>
              </a:rPr>
              <a:t>总体要求</a:t>
            </a:r>
            <a:endParaRPr lang="zh-CN" altLang="en-US" sz="6800" b="1" spc="520">
              <a:solidFill>
                <a:schemeClr val="accent1"/>
              </a:solidFill>
              <a:latin typeface="微软雅黑" panose="020B0503020204020204" charset="-122"/>
              <a:ea typeface="微软雅黑" panose="020B0503020204020204" charset="-122"/>
              <a:sym typeface="+mn-ea"/>
            </a:endParaRPr>
          </a:p>
        </p:txBody>
      </p:sp>
      <p:sp>
        <p:nvSpPr>
          <p:cNvPr id="15" name="Title 6"/>
          <p:cNvSpPr txBox="1"/>
          <p:nvPr>
            <p:custDataLst>
              <p:tags r:id="rId15"/>
            </p:custDataLst>
          </p:nvPr>
        </p:nvSpPr>
        <p:spPr>
          <a:xfrm>
            <a:off x="1523969" y="2834642"/>
            <a:ext cx="9144064" cy="2956573"/>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42900" lvl="0" indent="-342900" algn="l" fontAlgn="ctr">
              <a:lnSpc>
                <a:spcPct val="120000"/>
              </a:lnSpc>
              <a:spcBef>
                <a:spcPts val="0"/>
              </a:spcBef>
              <a:spcAft>
                <a:spcPts val="800"/>
              </a:spcAft>
              <a:buSzPct val="100000"/>
              <a:buFont typeface="Wingdings" panose="05000000000000000000" charset="0"/>
              <a:buChar char="Ø"/>
            </a:pPr>
            <a:r>
              <a:rPr lang="zh-CN" altLang="en-US" sz="2400" spc="16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指导思想</a:t>
            </a:r>
            <a:endParaRPr lang="zh-CN" altLang="en-US" sz="2400" spc="16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406400" lvl="1" indent="0" algn="l" fontAlgn="ctr">
              <a:lnSpc>
                <a:spcPct val="120000"/>
              </a:lnSpc>
              <a:spcAft>
                <a:spcPts val="800"/>
              </a:spcAft>
              <a:buSzPct val="100000"/>
              <a:buFont typeface="Calibri Light" panose="020F0302020204030204" charset="0"/>
              <a:buNone/>
            </a:pPr>
            <a:r>
              <a:rPr lang="zh-CN" altLang="en-US" sz="2200" spc="140">
                <a:solidFill>
                  <a:schemeClr val="dk1">
                    <a:lumMod val="85000"/>
                    <a:lumOff val="15000"/>
                  </a:schemeClr>
                </a:solidFill>
                <a:latin typeface="黑体" panose="02010609060101010101" charset="-122"/>
                <a:ea typeface="黑体" panose="02010609060101010101" charset="-122"/>
                <a:sym typeface="+mn-ea"/>
              </a:rPr>
              <a:t>坚持全面贯彻党的教育方针，落实立德树人的根本任务，服从国家大局，培养德智体美劳全面发展的社会主义事业建设者和接班人，促进学生健康快乐成长。</a:t>
            </a:r>
            <a:endParaRPr lang="zh-CN" altLang="en-US" sz="2200" spc="14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ustDataLst>
      <p:tags r:id="rId1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16" name="组合 15"/>
          <p:cNvGrpSpPr/>
          <p:nvPr userDrawn="1">
            <p:custDataLst>
              <p:tags r:id="rId2"/>
            </p:custDataLst>
          </p:nvPr>
        </p:nvGrpSpPr>
        <p:grpSpPr>
          <a:xfrm rot="0">
            <a:off x="11019155" y="5965825"/>
            <a:ext cx="920750" cy="648335"/>
            <a:chOff x="11018913" y="5991063"/>
            <a:chExt cx="920484" cy="648101"/>
          </a:xfrm>
          <a:solidFill>
            <a:schemeClr val="accent1">
              <a:lumMod val="60000"/>
              <a:lumOff val="40000"/>
              <a:alpha val="50000"/>
            </a:schemeClr>
          </a:solidFill>
        </p:grpSpPr>
        <p:sp>
          <p:nvSpPr>
            <p:cNvPr id="17" name="矩形 16"/>
            <p:cNvSpPr/>
            <p:nvPr>
              <p:custDataLst>
                <p:tags r:id="rId3"/>
              </p:custDataLst>
            </p:nvPr>
          </p:nvSpPr>
          <p:spPr>
            <a:xfrm rot="18996544">
              <a:off x="11418368" y="5991063"/>
              <a:ext cx="521029" cy="5210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aseline="0" dirty="0">
                <a:solidFill>
                  <a:schemeClr val="lt1"/>
                </a:solidFill>
                <a:latin typeface="微软雅黑" panose="020B0503020204020204" charset="-122"/>
                <a:ea typeface="微软雅黑" panose="020B0503020204020204" charset="-122"/>
              </a:endParaRPr>
            </a:p>
          </p:txBody>
        </p:sp>
        <p:sp>
          <p:nvSpPr>
            <p:cNvPr id="18" name="矩形 17"/>
            <p:cNvSpPr/>
            <p:nvPr>
              <p:custDataLst>
                <p:tags r:id="rId4"/>
              </p:custDataLst>
            </p:nvPr>
          </p:nvSpPr>
          <p:spPr>
            <a:xfrm rot="18996544">
              <a:off x="11018913" y="6317863"/>
              <a:ext cx="321301" cy="32130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aseline="0">
                <a:solidFill>
                  <a:schemeClr val="lt1"/>
                </a:solidFill>
                <a:latin typeface="微软雅黑" panose="020B0503020204020204" charset="-122"/>
                <a:ea typeface="微软雅黑" panose="020B0503020204020204" charset="-122"/>
              </a:endParaRPr>
            </a:p>
          </p:txBody>
        </p:sp>
      </p:grpSp>
      <p:sp>
        <p:nvSpPr>
          <p:cNvPr id="30" name="圆角矩形 29"/>
          <p:cNvSpPr/>
          <p:nvPr>
            <p:custDataLst>
              <p:tags r:id="rId5"/>
            </p:custDataLst>
          </p:nvPr>
        </p:nvSpPr>
        <p:spPr>
          <a:xfrm>
            <a:off x="0" y="-12700"/>
            <a:ext cx="12192000" cy="6858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6"/>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800">
              <a:solidFill>
                <a:schemeClr val="lt1"/>
              </a:solidFill>
              <a:latin typeface="微软雅黑" panose="020B0503020204020204" charset="-122"/>
              <a:ea typeface="微软雅黑" panose="020B0503020204020204" charset="-122"/>
            </a:endParaRPr>
          </a:p>
        </p:txBody>
      </p:sp>
      <p:sp>
        <p:nvSpPr>
          <p:cNvPr id="32" name="椭圆 31"/>
          <p:cNvSpPr/>
          <p:nvPr>
            <p:custDataLst>
              <p:tags r:id="rId7"/>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sp>
        <p:nvSpPr>
          <p:cNvPr id="33" name="椭圆 32"/>
          <p:cNvSpPr/>
          <p:nvPr>
            <p:custDataLst>
              <p:tags r:id="rId8"/>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sp>
        <p:nvSpPr>
          <p:cNvPr id="36" name="椭圆 35"/>
          <p:cNvSpPr/>
          <p:nvPr>
            <p:custDataLst>
              <p:tags r:id="rId9"/>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grpSp>
        <p:nvGrpSpPr>
          <p:cNvPr id="8" name="组合 7"/>
          <p:cNvGrpSpPr/>
          <p:nvPr>
            <p:custDataLst>
              <p:tags r:id="rId10"/>
            </p:custDataLst>
          </p:nvPr>
        </p:nvGrpSpPr>
        <p:grpSpPr>
          <a:xfrm>
            <a:off x="10013950" y="4904105"/>
            <a:ext cx="1777365" cy="1687830"/>
            <a:chOff x="14021" y="6063"/>
            <a:chExt cx="4548" cy="4318"/>
          </a:xfrm>
        </p:grpSpPr>
        <p:sp>
          <p:nvSpPr>
            <p:cNvPr id="12" name="椭圆 11"/>
            <p:cNvSpPr/>
            <p:nvPr>
              <p:custDataLst>
                <p:tags r:id="rId11"/>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charset="-122"/>
                <a:ea typeface="微软雅黑" panose="020B0503020204020204" charset="-122"/>
              </a:endParaRPr>
            </a:p>
          </p:txBody>
        </p:sp>
        <p:sp>
          <p:nvSpPr>
            <p:cNvPr id="13" name="椭圆 12"/>
            <p:cNvSpPr/>
            <p:nvPr>
              <p:custDataLst>
                <p:tags r:id="rId12"/>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13"/>
            </p:custDataLst>
          </p:nvPr>
        </p:nvSpPr>
        <p:spPr>
          <a:xfrm>
            <a:off x="2783713" y="1341096"/>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sp>
        <p:nvSpPr>
          <p:cNvPr id="14" name="文本框 13"/>
          <p:cNvSpPr txBox="1"/>
          <p:nvPr>
            <p:custDataLst>
              <p:tags r:id="rId14"/>
            </p:custDataLst>
          </p:nvPr>
        </p:nvSpPr>
        <p:spPr>
          <a:xfrm>
            <a:off x="1619218" y="332725"/>
            <a:ext cx="9144064" cy="792480"/>
          </a:xfrm>
          <a:prstGeom prst="rect">
            <a:avLst/>
          </a:prstGeom>
          <a:noFill/>
        </p:spPr>
        <p:txBody>
          <a:bodyPr wrap="square" lIns="63500" tIns="25400" rIns="63500" bIns="25400" rtlCol="0" anchor="ctr" anchorCtr="0">
            <a:normAutofit/>
          </a:bodyPr>
          <a:p>
            <a:pPr marL="0" indent="0" algn="ctr">
              <a:lnSpc>
                <a:spcPct val="100000"/>
              </a:lnSpc>
              <a:spcBef>
                <a:spcPts val="0"/>
              </a:spcBef>
              <a:spcAft>
                <a:spcPts val="0"/>
              </a:spcAft>
              <a:buSzPct val="100000"/>
              <a:buNone/>
            </a:pPr>
            <a:r>
              <a:rPr lang="zh-CN" altLang="en-US" sz="4000" b="1" spc="240">
                <a:solidFill>
                  <a:schemeClr val="accent1"/>
                </a:solidFill>
                <a:latin typeface="微软雅黑" panose="020B0503020204020204" charset="-122"/>
                <a:ea typeface="微软雅黑" panose="020B0503020204020204" charset="-122"/>
                <a:sym typeface="+mn-ea"/>
              </a:rPr>
              <a:t>总体要求</a:t>
            </a:r>
            <a:endParaRPr lang="zh-CN" altLang="en-US" sz="4000" b="1" spc="240">
              <a:solidFill>
                <a:schemeClr val="accent1"/>
              </a:solidFill>
              <a:latin typeface="微软雅黑" panose="020B0503020204020204" charset="-122"/>
              <a:ea typeface="微软雅黑" panose="020B0503020204020204" charset="-122"/>
              <a:sym typeface="+mn-ea"/>
            </a:endParaRPr>
          </a:p>
        </p:txBody>
      </p:sp>
      <p:sp>
        <p:nvSpPr>
          <p:cNvPr id="15" name="Title 6"/>
          <p:cNvSpPr txBox="1"/>
          <p:nvPr>
            <p:custDataLst>
              <p:tags r:id="rId15"/>
            </p:custDataLst>
          </p:nvPr>
        </p:nvSpPr>
        <p:spPr>
          <a:xfrm>
            <a:off x="1559560" y="1602740"/>
            <a:ext cx="9334500" cy="503682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42900" lvl="0" indent="-342900" algn="l" fontAlgn="ctr">
              <a:lnSpc>
                <a:spcPct val="120000"/>
              </a:lnSpc>
              <a:spcBef>
                <a:spcPts val="0"/>
              </a:spcBef>
              <a:spcAft>
                <a:spcPts val="800"/>
              </a:spcAft>
              <a:buSzPct val="100000"/>
              <a:buFont typeface="Wingdings" panose="05000000000000000000" charset="0"/>
              <a:buChar char="Ø"/>
            </a:pPr>
            <a:r>
              <a:rPr lang="zh-CN" altLang="en-US" sz="2000" spc="12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工作原则</a:t>
            </a:r>
            <a:endParaRPr lang="zh-CN" altLang="en-US" sz="2000" spc="12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marL="406400" lvl="1" indent="0" algn="l" fontAlgn="ctr">
              <a:lnSpc>
                <a:spcPct val="120000"/>
              </a:lnSpc>
              <a:spcAft>
                <a:spcPts val="800"/>
              </a:spcAft>
              <a:buSzPct val="100000"/>
              <a:buFont typeface="Calibri Light" panose="020F0302020204030204" charset="0"/>
              <a:buNone/>
            </a:pPr>
            <a:r>
              <a:rPr lang="zh-CN" altLang="en-US" sz="2000" spc="200">
                <a:ln w="3175">
                  <a:noFill/>
                  <a:prstDash val="dash"/>
                </a:ln>
                <a:solidFill>
                  <a:schemeClr val="dk1">
                    <a:lumMod val="85000"/>
                    <a:lumOff val="15000"/>
                  </a:schemeClr>
                </a:solidFill>
                <a:latin typeface="黑体" panose="02010609060101010101" charset="-122"/>
                <a:ea typeface="黑体" panose="02010609060101010101" charset="-122"/>
                <a:cs typeface="黑体" panose="02010609060101010101" charset="-122"/>
                <a:sym typeface="+mn-ea"/>
              </a:rPr>
              <a:t>(一)作业题必须经过精选才能布置给学生，题目要贴近学生实际，教师个人要先行收集资料并认真做题，再由备课组集体讨论确定。</a:t>
            </a:r>
            <a:endParaRPr lang="zh-CN" altLang="en-US" sz="2000" spc="200">
              <a:ln w="3175">
                <a:noFill/>
                <a:prstDash val="dash"/>
              </a:ln>
              <a:solidFill>
                <a:schemeClr val="dk1">
                  <a:lumMod val="85000"/>
                  <a:lumOff val="15000"/>
                </a:schemeClr>
              </a:solidFill>
              <a:latin typeface="黑体" panose="02010609060101010101" charset="-122"/>
              <a:ea typeface="黑体" panose="02010609060101010101" charset="-122"/>
              <a:cs typeface="黑体" panose="02010609060101010101" charset="-122"/>
              <a:sym typeface="+mn-ea"/>
            </a:endParaRPr>
          </a:p>
          <a:p>
            <a:pPr marL="406400" lvl="1" indent="0" algn="l" fontAlgn="ctr">
              <a:lnSpc>
                <a:spcPct val="120000"/>
              </a:lnSpc>
              <a:spcAft>
                <a:spcPts val="800"/>
              </a:spcAft>
              <a:buSzPct val="100000"/>
              <a:buFont typeface="Calibri Light" panose="020F0302020204030204" charset="0"/>
              <a:buNone/>
            </a:pPr>
            <a:r>
              <a:rPr lang="zh-CN" altLang="en-US" sz="2000" spc="200">
                <a:ln w="3175">
                  <a:noFill/>
                  <a:prstDash val="dash"/>
                </a:ln>
                <a:solidFill>
                  <a:schemeClr val="dk1">
                    <a:lumMod val="85000"/>
                    <a:lumOff val="15000"/>
                  </a:schemeClr>
                </a:solidFill>
                <a:latin typeface="黑体" panose="02010609060101010101" charset="-122"/>
                <a:ea typeface="黑体" panose="02010609060101010101" charset="-122"/>
                <a:cs typeface="黑体" panose="02010609060101010101" charset="-122"/>
                <a:sym typeface="+mn-ea"/>
              </a:rPr>
              <a:t>(二)坚持有效性、科学性、层次性和发展性，兼顾自主性开放性和多样性。</a:t>
            </a:r>
            <a:endParaRPr lang="zh-CN" altLang="en-US" sz="2000" spc="200">
              <a:ln w="3175">
                <a:noFill/>
                <a:prstDash val="dash"/>
              </a:ln>
              <a:solidFill>
                <a:schemeClr val="dk1">
                  <a:lumMod val="85000"/>
                  <a:lumOff val="15000"/>
                </a:schemeClr>
              </a:solidFill>
              <a:latin typeface="黑体" panose="02010609060101010101" charset="-122"/>
              <a:ea typeface="黑体" panose="02010609060101010101" charset="-122"/>
              <a:cs typeface="黑体" panose="02010609060101010101" charset="-122"/>
              <a:sym typeface="+mn-ea"/>
            </a:endParaRPr>
          </a:p>
          <a:p>
            <a:pPr marL="406400" lvl="1" indent="0" algn="l" fontAlgn="ctr">
              <a:lnSpc>
                <a:spcPct val="120000"/>
              </a:lnSpc>
              <a:spcAft>
                <a:spcPts val="800"/>
              </a:spcAft>
              <a:buSzPct val="100000"/>
              <a:buFont typeface="Calibri Light" panose="020F0302020204030204" charset="0"/>
              <a:buNone/>
            </a:pPr>
            <a:r>
              <a:rPr lang="zh-CN" altLang="en-US" sz="2000" spc="200">
                <a:ln w="3175">
                  <a:noFill/>
                  <a:prstDash val="dash"/>
                </a:ln>
                <a:solidFill>
                  <a:schemeClr val="dk1">
                    <a:lumMod val="85000"/>
                    <a:lumOff val="15000"/>
                  </a:schemeClr>
                </a:solidFill>
                <a:latin typeface="黑体" panose="02010609060101010101" charset="-122"/>
                <a:ea typeface="黑体" panose="02010609060101010101" charset="-122"/>
                <a:cs typeface="黑体" panose="02010609060101010101" charset="-122"/>
                <a:sym typeface="+mn-ea"/>
              </a:rPr>
              <a:t>(三)遵循教育规律，着眼学生身心健康成长，保障学生休息权利，整体提升学校作业质量，提升学生学习效率，全面落实国家关于减轻学生过重学业负担有关规定，严格落实“双减”工作要求。</a:t>
            </a:r>
            <a:endParaRPr lang="zh-CN" altLang="en-US" sz="2000" spc="200">
              <a:ln w="3175">
                <a:noFill/>
                <a:prstDash val="dash"/>
              </a:ln>
              <a:solidFill>
                <a:schemeClr val="dk1">
                  <a:lumMod val="85000"/>
                  <a:lumOff val="15000"/>
                </a:schemeClr>
              </a:solidFill>
              <a:latin typeface="黑体" panose="02010609060101010101" charset="-122"/>
              <a:ea typeface="黑体" panose="02010609060101010101" charset="-122"/>
              <a:cs typeface="黑体" panose="02010609060101010101" charset="-122"/>
              <a:sym typeface="+mn-ea"/>
            </a:endParaRPr>
          </a:p>
          <a:p>
            <a:pPr marL="406400" lvl="1" indent="0" algn="l" fontAlgn="ctr">
              <a:lnSpc>
                <a:spcPct val="120000"/>
              </a:lnSpc>
              <a:spcAft>
                <a:spcPts val="800"/>
              </a:spcAft>
              <a:buSzPct val="100000"/>
              <a:buFont typeface="Calibri Light" panose="020F0302020204030204" charset="0"/>
              <a:buNone/>
            </a:pPr>
            <a:r>
              <a:rPr lang="en-US" altLang="zh-CN" sz="2000" spc="200">
                <a:ln w="3175">
                  <a:noFill/>
                  <a:prstDash val="dash"/>
                </a:ln>
                <a:solidFill>
                  <a:schemeClr val="dk1">
                    <a:lumMod val="85000"/>
                    <a:lumOff val="15000"/>
                  </a:schemeClr>
                </a:solidFill>
                <a:latin typeface="黑体" panose="02010609060101010101" charset="-122"/>
                <a:ea typeface="黑体" panose="02010609060101010101" charset="-122"/>
                <a:cs typeface="黑体" panose="02010609060101010101" charset="-122"/>
                <a:sym typeface="+mn-ea"/>
              </a:rPr>
              <a:t>(</a:t>
            </a:r>
            <a:r>
              <a:rPr lang="zh-CN" altLang="en-US" sz="2000" spc="200">
                <a:ln w="3175">
                  <a:noFill/>
                  <a:prstDash val="dash"/>
                </a:ln>
                <a:solidFill>
                  <a:schemeClr val="dk1">
                    <a:lumMod val="85000"/>
                    <a:lumOff val="15000"/>
                  </a:schemeClr>
                </a:solidFill>
                <a:latin typeface="黑体" panose="02010609060101010101" charset="-122"/>
                <a:ea typeface="黑体" panose="02010609060101010101" charset="-122"/>
                <a:cs typeface="黑体" panose="02010609060101010101" charset="-122"/>
                <a:sym typeface="+mn-ea"/>
              </a:rPr>
              <a:t>四</a:t>
            </a:r>
            <a:r>
              <a:rPr lang="en-US" altLang="zh-CN" sz="2000" spc="200">
                <a:ln w="3175">
                  <a:noFill/>
                  <a:prstDash val="dash"/>
                </a:ln>
                <a:solidFill>
                  <a:schemeClr val="dk1">
                    <a:lumMod val="85000"/>
                    <a:lumOff val="15000"/>
                  </a:schemeClr>
                </a:solidFill>
                <a:latin typeface="黑体" panose="02010609060101010101" charset="-122"/>
                <a:ea typeface="黑体" panose="02010609060101010101" charset="-122"/>
                <a:cs typeface="黑体" panose="02010609060101010101" charset="-122"/>
                <a:sym typeface="+mn-ea"/>
              </a:rPr>
              <a:t>)</a:t>
            </a:r>
            <a:r>
              <a:rPr lang="zh-CN" altLang="en-US" sz="2000" spc="200">
                <a:ln w="3175">
                  <a:noFill/>
                  <a:prstDash val="dash"/>
                </a:ln>
                <a:solidFill>
                  <a:schemeClr val="dk1">
                    <a:lumMod val="85000"/>
                    <a:lumOff val="15000"/>
                  </a:schemeClr>
                </a:solidFill>
                <a:latin typeface="黑体" panose="02010609060101010101" charset="-122"/>
                <a:ea typeface="黑体" panose="02010609060101010101" charset="-122"/>
                <a:cs typeface="黑体" panose="02010609060101010101" charset="-122"/>
                <a:sym typeface="+mn-ea"/>
              </a:rPr>
              <a:t>减轻学生过重负担，激发学生学习兴趣。帮助学生养成良好的学习习惯，掌握科学学习方法，提高发现问题、分析问题和解决问题的能力，培养独立性、责任心、创新精神。避免因作业过多或难度过大而出现的敷衍、抄袭等问题。</a:t>
            </a:r>
            <a:endParaRPr lang="zh-CN" altLang="en-US" sz="2000" spc="200">
              <a:ln w="3175">
                <a:noFill/>
                <a:prstDash val="dash"/>
              </a:ln>
              <a:solidFill>
                <a:schemeClr val="dk1">
                  <a:lumMod val="85000"/>
                  <a:lumOff val="15000"/>
                </a:schemeClr>
              </a:solidFill>
              <a:latin typeface="黑体" panose="02010609060101010101" charset="-122"/>
              <a:ea typeface="黑体" panose="02010609060101010101" charset="-122"/>
              <a:cs typeface="黑体" panose="02010609060101010101" charset="-122"/>
              <a:sym typeface="+mn-ea"/>
            </a:endParaRPr>
          </a:p>
        </p:txBody>
      </p:sp>
    </p:spTree>
    <p:custDataLst>
      <p:tags r:id="rId1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16" name="组合 15"/>
          <p:cNvGrpSpPr/>
          <p:nvPr userDrawn="1">
            <p:custDataLst>
              <p:tags r:id="rId2"/>
            </p:custDataLst>
          </p:nvPr>
        </p:nvGrpSpPr>
        <p:grpSpPr>
          <a:xfrm rot="0">
            <a:off x="11019155" y="5965825"/>
            <a:ext cx="920750" cy="648335"/>
            <a:chOff x="11018913" y="5991063"/>
            <a:chExt cx="920484" cy="648101"/>
          </a:xfrm>
          <a:solidFill>
            <a:schemeClr val="accent1">
              <a:lumMod val="60000"/>
              <a:lumOff val="40000"/>
              <a:alpha val="50000"/>
            </a:schemeClr>
          </a:solidFill>
        </p:grpSpPr>
        <p:sp>
          <p:nvSpPr>
            <p:cNvPr id="17" name="矩形 16"/>
            <p:cNvSpPr/>
            <p:nvPr>
              <p:custDataLst>
                <p:tags r:id="rId3"/>
              </p:custDataLst>
            </p:nvPr>
          </p:nvSpPr>
          <p:spPr>
            <a:xfrm rot="18996544">
              <a:off x="11418368" y="5991063"/>
              <a:ext cx="521029" cy="5210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aseline="0" dirty="0">
                <a:solidFill>
                  <a:schemeClr val="lt1"/>
                </a:solidFill>
                <a:latin typeface="微软雅黑" panose="020B0503020204020204" charset="-122"/>
                <a:ea typeface="微软雅黑" panose="020B0503020204020204" charset="-122"/>
              </a:endParaRPr>
            </a:p>
          </p:txBody>
        </p:sp>
        <p:sp>
          <p:nvSpPr>
            <p:cNvPr id="18" name="矩形 17"/>
            <p:cNvSpPr/>
            <p:nvPr>
              <p:custDataLst>
                <p:tags r:id="rId4"/>
              </p:custDataLst>
            </p:nvPr>
          </p:nvSpPr>
          <p:spPr>
            <a:xfrm rot="18996544">
              <a:off x="11018913" y="6317863"/>
              <a:ext cx="321301" cy="32130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aseline="0">
                <a:solidFill>
                  <a:schemeClr val="lt1"/>
                </a:solidFill>
                <a:latin typeface="微软雅黑" panose="020B0503020204020204" charset="-122"/>
                <a:ea typeface="微软雅黑" panose="020B0503020204020204" charset="-122"/>
              </a:endParaRPr>
            </a:p>
          </p:txBody>
        </p:sp>
      </p:grpSp>
      <p:sp>
        <p:nvSpPr>
          <p:cNvPr id="30" name="圆角矩形 29"/>
          <p:cNvSpPr/>
          <p:nvPr>
            <p:custDataLst>
              <p:tags r:id="rId5"/>
            </p:custDataLst>
          </p:nvPr>
        </p:nvSpPr>
        <p:spPr>
          <a:xfrm>
            <a:off x="0" y="-12700"/>
            <a:ext cx="12192000" cy="6858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sp>
        <p:nvSpPr>
          <p:cNvPr id="31" name="任意多边形: 形状 11"/>
          <p:cNvSpPr/>
          <p:nvPr>
            <p:custDataLst>
              <p:tags r:id="rId6"/>
            </p:custDataLst>
          </p:nvPr>
        </p:nvSpPr>
        <p:spPr>
          <a:xfrm>
            <a:off x="707390" y="-12700"/>
            <a:ext cx="11163300" cy="6858000"/>
          </a:xfrm>
          <a:custGeom>
            <a:avLst/>
            <a:gdLst>
              <a:gd name="connsiteX0" fmla="*/ 1391964 w 11162996"/>
              <a:gd name="connsiteY0" fmla="*/ 0 h 6841459"/>
              <a:gd name="connsiteX1" fmla="*/ 9771032 w 11162996"/>
              <a:gd name="connsiteY1" fmla="*/ 0 h 6841459"/>
              <a:gd name="connsiteX2" fmla="*/ 9888453 w 11162996"/>
              <a:gd name="connsiteY2" fmla="*/ 135555 h 6841459"/>
              <a:gd name="connsiteX3" fmla="*/ 11162996 w 11162996"/>
              <a:gd name="connsiteY3" fmla="*/ 3685906 h 6841459"/>
              <a:gd name="connsiteX4" fmla="*/ 10209764 w 11162996"/>
              <a:gd name="connsiteY4" fmla="*/ 6806575 h 6841459"/>
              <a:gd name="connsiteX5" fmla="*/ 10184957 w 11162996"/>
              <a:gd name="connsiteY5" fmla="*/ 6841459 h 6841459"/>
              <a:gd name="connsiteX6" fmla="*/ 978039 w 11162996"/>
              <a:gd name="connsiteY6" fmla="*/ 6841459 h 6841459"/>
              <a:gd name="connsiteX7" fmla="*/ 953232 w 11162996"/>
              <a:gd name="connsiteY7" fmla="*/ 6806575 h 6841459"/>
              <a:gd name="connsiteX8" fmla="*/ 0 w 11162996"/>
              <a:gd name="connsiteY8" fmla="*/ 3685906 h 6841459"/>
              <a:gd name="connsiteX9" fmla="*/ 1274543 w 11162996"/>
              <a:gd name="connsiteY9" fmla="*/ 135555 h 68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996" h="6841459">
                <a:moveTo>
                  <a:pt x="1391964" y="0"/>
                </a:moveTo>
                <a:lnTo>
                  <a:pt x="9771032" y="0"/>
                </a:lnTo>
                <a:lnTo>
                  <a:pt x="9888453" y="135555"/>
                </a:lnTo>
                <a:cubicBezTo>
                  <a:pt x="10684687" y="1100367"/>
                  <a:pt x="11162996" y="2337279"/>
                  <a:pt x="11162996" y="3685906"/>
                </a:cubicBezTo>
                <a:cubicBezTo>
                  <a:pt x="11162996" y="4841872"/>
                  <a:pt x="10811585" y="5915762"/>
                  <a:pt x="10209764" y="6806575"/>
                </a:cubicBezTo>
                <a:lnTo>
                  <a:pt x="10184957" y="6841459"/>
                </a:lnTo>
                <a:lnTo>
                  <a:pt x="978039" y="6841459"/>
                </a:lnTo>
                <a:lnTo>
                  <a:pt x="953232" y="6806575"/>
                </a:lnTo>
                <a:cubicBezTo>
                  <a:pt x="351411" y="5915762"/>
                  <a:pt x="0" y="4841872"/>
                  <a:pt x="0" y="3685906"/>
                </a:cubicBezTo>
                <a:cubicBezTo>
                  <a:pt x="0" y="2337279"/>
                  <a:pt x="478309" y="1100367"/>
                  <a:pt x="1274543" y="135555"/>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800">
              <a:solidFill>
                <a:schemeClr val="lt1"/>
              </a:solidFill>
              <a:latin typeface="微软雅黑" panose="020B0503020204020204" charset="-122"/>
              <a:ea typeface="微软雅黑" panose="020B0503020204020204" charset="-122"/>
            </a:endParaRPr>
          </a:p>
        </p:txBody>
      </p:sp>
      <p:sp>
        <p:nvSpPr>
          <p:cNvPr id="32" name="椭圆 31"/>
          <p:cNvSpPr/>
          <p:nvPr>
            <p:custDataLst>
              <p:tags r:id="rId7"/>
            </p:custDataLst>
          </p:nvPr>
        </p:nvSpPr>
        <p:spPr>
          <a:xfrm>
            <a:off x="1096010" y="818515"/>
            <a:ext cx="776605" cy="777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sp>
        <p:nvSpPr>
          <p:cNvPr id="33" name="椭圆 32"/>
          <p:cNvSpPr/>
          <p:nvPr>
            <p:custDataLst>
              <p:tags r:id="rId8"/>
            </p:custDataLst>
          </p:nvPr>
        </p:nvSpPr>
        <p:spPr>
          <a:xfrm>
            <a:off x="1340485" y="944245"/>
            <a:ext cx="776605" cy="77724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sp>
        <p:nvSpPr>
          <p:cNvPr id="36" name="椭圆 35"/>
          <p:cNvSpPr/>
          <p:nvPr>
            <p:custDataLst>
              <p:tags r:id="rId9"/>
            </p:custDataLst>
          </p:nvPr>
        </p:nvSpPr>
        <p:spPr>
          <a:xfrm>
            <a:off x="1508125" y="5896610"/>
            <a:ext cx="765175" cy="76517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grpSp>
        <p:nvGrpSpPr>
          <p:cNvPr id="8" name="组合 7"/>
          <p:cNvGrpSpPr/>
          <p:nvPr>
            <p:custDataLst>
              <p:tags r:id="rId10"/>
            </p:custDataLst>
          </p:nvPr>
        </p:nvGrpSpPr>
        <p:grpSpPr>
          <a:xfrm>
            <a:off x="10013950" y="4904105"/>
            <a:ext cx="1777365" cy="1687830"/>
            <a:chOff x="14021" y="6063"/>
            <a:chExt cx="4548" cy="4318"/>
          </a:xfrm>
        </p:grpSpPr>
        <p:sp>
          <p:nvSpPr>
            <p:cNvPr id="9" name="椭圆 8"/>
            <p:cNvSpPr/>
            <p:nvPr>
              <p:custDataLst>
                <p:tags r:id="rId11"/>
              </p:custDataLst>
            </p:nvPr>
          </p:nvSpPr>
          <p:spPr>
            <a:xfrm>
              <a:off x="14999" y="6811"/>
              <a:ext cx="3571" cy="3571"/>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charset="-122"/>
                <a:ea typeface="微软雅黑" panose="020B0503020204020204" charset="-122"/>
              </a:endParaRPr>
            </a:p>
          </p:txBody>
        </p:sp>
        <p:sp>
          <p:nvSpPr>
            <p:cNvPr id="12" name="椭圆 11"/>
            <p:cNvSpPr/>
            <p:nvPr>
              <p:custDataLst>
                <p:tags r:id="rId12"/>
              </p:custDataLst>
            </p:nvPr>
          </p:nvSpPr>
          <p:spPr>
            <a:xfrm>
              <a:off x="14021" y="6063"/>
              <a:ext cx="2650" cy="2650"/>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charset="-122"/>
                <a:ea typeface="微软雅黑" panose="020B0503020204020204" charset="-122"/>
              </a:endParaRPr>
            </a:p>
          </p:txBody>
        </p:sp>
      </p:grpSp>
      <p:sp>
        <p:nvSpPr>
          <p:cNvPr id="37" name="矩形 36"/>
          <p:cNvSpPr/>
          <p:nvPr>
            <p:custDataLst>
              <p:tags r:id="rId13"/>
            </p:custDataLst>
          </p:nvPr>
        </p:nvSpPr>
        <p:spPr>
          <a:xfrm>
            <a:off x="2690368" y="2101699"/>
            <a:ext cx="68112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sp>
        <p:nvSpPr>
          <p:cNvPr id="13" name="文本框 12"/>
          <p:cNvSpPr txBox="1"/>
          <p:nvPr>
            <p:custDataLst>
              <p:tags r:id="rId14"/>
            </p:custDataLst>
          </p:nvPr>
        </p:nvSpPr>
        <p:spPr>
          <a:xfrm>
            <a:off x="1523968" y="1066785"/>
            <a:ext cx="9144064" cy="776478"/>
          </a:xfrm>
          <a:prstGeom prst="rect">
            <a:avLst/>
          </a:prstGeom>
          <a:noFill/>
        </p:spPr>
        <p:txBody>
          <a:bodyPr wrap="square" lIns="63500" tIns="25400" rIns="63500" bIns="25400" rtlCol="0" anchor="ctr" anchorCtr="0">
            <a:normAutofit/>
          </a:bodyPr>
          <a:p>
            <a:pPr marL="0" indent="0" algn="ctr">
              <a:lnSpc>
                <a:spcPct val="100000"/>
              </a:lnSpc>
              <a:spcBef>
                <a:spcPts val="0"/>
              </a:spcBef>
              <a:spcAft>
                <a:spcPts val="0"/>
              </a:spcAft>
              <a:buSzPct val="100000"/>
              <a:buNone/>
            </a:pPr>
            <a:r>
              <a:rPr lang="zh-CN" altLang="en-US" sz="4400" b="1" spc="280">
                <a:solidFill>
                  <a:schemeClr val="accent1"/>
                </a:solidFill>
                <a:latin typeface="微软雅黑" panose="020B0503020204020204" charset="-122"/>
                <a:ea typeface="微软雅黑" panose="020B0503020204020204" charset="-122"/>
                <a:sym typeface="+mn-ea"/>
              </a:rPr>
              <a:t>总体要求</a:t>
            </a:r>
            <a:endParaRPr lang="zh-CN" altLang="en-US" sz="4400" b="1" spc="280">
              <a:solidFill>
                <a:schemeClr val="accent1"/>
              </a:solidFill>
              <a:latin typeface="微软雅黑" panose="020B0503020204020204" charset="-122"/>
              <a:ea typeface="微软雅黑" panose="020B0503020204020204" charset="-122"/>
              <a:sym typeface="+mn-ea"/>
            </a:endParaRPr>
          </a:p>
        </p:txBody>
      </p:sp>
      <p:sp>
        <p:nvSpPr>
          <p:cNvPr id="15" name="Title 6"/>
          <p:cNvSpPr txBox="1"/>
          <p:nvPr>
            <p:custDataLst>
              <p:tags r:id="rId15"/>
            </p:custDataLst>
          </p:nvPr>
        </p:nvSpPr>
        <p:spPr>
          <a:xfrm>
            <a:off x="1523969" y="3229244"/>
            <a:ext cx="9143410" cy="2561971"/>
          </a:xfrm>
          <a:prstGeom prst="rect">
            <a:avLst/>
          </a:prstGeom>
          <a:noFill/>
          <a:ln w="3175">
            <a:noFill/>
            <a:prstDash val="dash"/>
          </a:ln>
        </p:spPr>
        <p:txBody>
          <a:bodyPr wrap="square" lIns="63500" tIns="25400" rIns="63500" bIns="2540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749300" lvl="1" indent="-342900" algn="l" fontAlgn="ctr">
              <a:lnSpc>
                <a:spcPct val="120000"/>
              </a:lnSpc>
              <a:spcAft>
                <a:spcPts val="800"/>
              </a:spcAft>
              <a:buSzPct val="100000"/>
              <a:buFont typeface="Wingdings" panose="05000000000000000000" charset="0"/>
              <a:buChar char="Ø"/>
            </a:pPr>
            <a:r>
              <a:rPr lang="zh-CN" altLang="en-US" sz="2400" b="1" spc="140">
                <a:ln w="3175">
                  <a:noFill/>
                  <a:prstDash val="dash"/>
                </a:ln>
                <a:solidFill>
                  <a:schemeClr val="dk1">
                    <a:lumMod val="85000"/>
                    <a:lumOff val="15000"/>
                  </a:schemeClr>
                </a:solidFill>
                <a:latin typeface="黑体" panose="02010609060101010101" charset="-122"/>
                <a:ea typeface="黑体" panose="02010609060101010101" charset="-122"/>
                <a:cs typeface="黑体" panose="02010609060101010101" charset="-122"/>
                <a:sym typeface="+mn-ea"/>
              </a:rPr>
              <a:t>工作目标</a:t>
            </a:r>
            <a:endParaRPr lang="zh-CN" altLang="en-US" sz="2400" b="1" spc="140">
              <a:ln w="3175">
                <a:noFill/>
                <a:prstDash val="dash"/>
              </a:ln>
              <a:solidFill>
                <a:schemeClr val="dk1">
                  <a:lumMod val="85000"/>
                  <a:lumOff val="15000"/>
                </a:schemeClr>
              </a:solidFill>
              <a:latin typeface="黑体" panose="02010609060101010101" charset="-122"/>
              <a:ea typeface="黑体" panose="02010609060101010101" charset="-122"/>
              <a:cs typeface="黑体" panose="02010609060101010101" charset="-122"/>
              <a:sym typeface="+mn-ea"/>
            </a:endParaRPr>
          </a:p>
          <a:p>
            <a:pPr marL="406400" lvl="1" indent="0" algn="l" fontAlgn="ctr">
              <a:lnSpc>
                <a:spcPct val="120000"/>
              </a:lnSpc>
              <a:spcAft>
                <a:spcPts val="800"/>
              </a:spcAft>
              <a:buSzPct val="100000"/>
              <a:buFont typeface="Calibri Light" panose="020F0302020204030204" charset="0"/>
              <a:buNone/>
            </a:pPr>
            <a:r>
              <a:rPr lang="zh-CN" altLang="en-US" sz="2400" spc="140">
                <a:ln w="3175">
                  <a:noFill/>
                  <a:prstDash val="dash"/>
                </a:ln>
                <a:solidFill>
                  <a:schemeClr val="dk1">
                    <a:lumMod val="85000"/>
                    <a:lumOff val="15000"/>
                  </a:schemeClr>
                </a:solidFill>
                <a:latin typeface="黑体" panose="02010609060101010101" charset="-122"/>
                <a:ea typeface="黑体" panose="02010609060101010101" charset="-122"/>
                <a:cs typeface="黑体" panose="02010609060101010101" charset="-122"/>
                <a:sym typeface="+mn-ea"/>
              </a:rPr>
              <a:t>学校教育教学质量和服务水平进一步提升，同时进一步提高作业布置科学性和合理性，学校课后服务基本满足学生需要，学生学习更好回归校园。学生过重作业负担和校外培训负担和家长相应精力负担一年内有效减轻、三年内成效显著。</a:t>
            </a:r>
            <a:endParaRPr lang="zh-CN" altLang="en-US" sz="2400" spc="16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custDataLst>
              <p:tags r:id="rId1"/>
            </p:custDataLst>
          </p:nvPr>
        </p:nvGrpSpPr>
        <p:grpSpPr>
          <a:xfrm>
            <a:off x="5986145" y="880745"/>
            <a:ext cx="4942205" cy="4785995"/>
            <a:chOff x="5975" y="2815"/>
            <a:chExt cx="7783" cy="7537"/>
          </a:xfrm>
        </p:grpSpPr>
        <p:sp>
          <p:nvSpPr>
            <p:cNvPr id="4" name="椭圆 3"/>
            <p:cNvSpPr/>
            <p:nvPr>
              <p:custDataLst>
                <p:tags r:id="rId2"/>
              </p:custDataLst>
            </p:nvPr>
          </p:nvSpPr>
          <p:spPr>
            <a:xfrm>
              <a:off x="6474" y="3068"/>
              <a:ext cx="7285" cy="728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975" y="3769"/>
              <a:ext cx="6358" cy="6359"/>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charset="-122"/>
                <a:ea typeface="微软雅黑" panose="020B0503020204020204" charset="-122"/>
              </a:endParaRPr>
            </a:p>
          </p:txBody>
        </p:sp>
        <p:sp>
          <p:nvSpPr>
            <p:cNvPr id="12" name="椭圆 11"/>
            <p:cNvSpPr/>
            <p:nvPr>
              <p:custDataLst>
                <p:tags r:id="rId4"/>
              </p:custDataLst>
            </p:nvPr>
          </p:nvSpPr>
          <p:spPr>
            <a:xfrm>
              <a:off x="6097" y="2815"/>
              <a:ext cx="6358" cy="6359"/>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latin typeface="微软雅黑" panose="020B0503020204020204" charset="-122"/>
                <a:ea typeface="微软雅黑" panose="020B0503020204020204" charset="-122"/>
              </a:endParaRPr>
            </a:p>
          </p:txBody>
        </p:sp>
      </p:grpSp>
      <p:sp>
        <p:nvSpPr>
          <p:cNvPr id="3" name="Title 6"/>
          <p:cNvSpPr txBox="1"/>
          <p:nvPr>
            <p:custDataLst>
              <p:tags r:id="rId5"/>
            </p:custDataLst>
          </p:nvPr>
        </p:nvSpPr>
        <p:spPr>
          <a:xfrm>
            <a:off x="538480" y="1196340"/>
            <a:ext cx="5447665" cy="50133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42900" lvl="0" indent="-342900" algn="l" fontAlgn="auto">
              <a:lnSpc>
                <a:spcPct val="120000"/>
              </a:lnSpc>
              <a:spcBef>
                <a:spcPts val="0"/>
              </a:spcBef>
              <a:spcAft>
                <a:spcPts val="800"/>
              </a:spcAft>
              <a:buSzPct val="100000"/>
              <a:buFont typeface="Wingdings" panose="05000000000000000000" charset="0"/>
              <a:buChar char="Ø"/>
            </a:pPr>
            <a:r>
              <a:rPr lang="zh-CN" altLang="en-US" sz="2000" spc="12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课堂教学是指一种目标明确、</a:t>
            </a:r>
            <a:r>
              <a:rPr lang="zh-CN" altLang="en-US" sz="2000" spc="12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有计划、有组织、有步骤的教师的教与学生的学相结合的双边活动过程。</a:t>
            </a:r>
            <a:endParaRPr lang="zh-CN" altLang="en-US" sz="2000" spc="12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lvl="0" indent="-342900" algn="l" fontAlgn="auto">
              <a:lnSpc>
                <a:spcPct val="120000"/>
              </a:lnSpc>
              <a:spcBef>
                <a:spcPts val="0"/>
              </a:spcBef>
              <a:spcAft>
                <a:spcPts val="800"/>
              </a:spcAft>
              <a:buSzPct val="100000"/>
              <a:buFont typeface="Wingdings" panose="05000000000000000000" charset="0"/>
              <a:buChar char="Ø"/>
            </a:pPr>
            <a:r>
              <a:rPr lang="zh-CN" altLang="en-US" sz="2000" spc="12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作为教师，必须拥有自己坚定的教育哲学，不断领悟课堂教学之“道”，合理运用教学之“术”，才能在课堂教学</a:t>
            </a:r>
            <a:r>
              <a:rPr lang="zh-CN" altLang="en-US" sz="2000" spc="12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中打造出有内涵、有深度、有魅力的课堂。</a:t>
            </a:r>
            <a:endParaRPr lang="zh-CN" altLang="en-US" sz="2000" spc="12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5" name="图片 4" descr="C:\Users\lxy\Desktop\新建文件夹\微信图片_20211101215138.jpg微信图片_20211101215138"/>
          <p:cNvPicPr>
            <a:picLocks noChangeAspect="1"/>
          </p:cNvPicPr>
          <p:nvPr>
            <p:custDataLst>
              <p:tags r:id="rId6"/>
            </p:custDataLst>
          </p:nvPr>
        </p:nvPicPr>
        <p:blipFill rotWithShape="1">
          <a:blip r:embed="rId7"/>
          <a:srcRect/>
          <a:stretch>
            <a:fillRect/>
          </a:stretch>
        </p:blipFill>
        <p:spPr>
          <a:xfrm>
            <a:off x="6674485" y="1226820"/>
            <a:ext cx="3421380" cy="4267200"/>
          </a:xfrm>
          <a:custGeom>
            <a:avLst/>
            <a:gdLst/>
            <a:ahLst/>
            <a:cxnLst>
              <a:cxn ang="3">
                <a:pos x="hc" y="t"/>
              </a:cxn>
              <a:cxn ang="cd2">
                <a:pos x="l" y="vc"/>
              </a:cxn>
              <a:cxn ang="cd4">
                <a:pos x="hc" y="b"/>
              </a:cxn>
              <a:cxn ang="0">
                <a:pos x="r" y="vc"/>
              </a:cxn>
            </a:cxnLst>
            <a:rect l="l" t="t" r="r" b="b"/>
            <a:pathLst>
              <a:path w="6720" h="6720">
                <a:moveTo>
                  <a:pt x="3360" y="0"/>
                </a:moveTo>
                <a:cubicBezTo>
                  <a:pt x="5216" y="0"/>
                  <a:pt x="6720" y="1504"/>
                  <a:pt x="6720" y="3360"/>
                </a:cubicBezTo>
                <a:cubicBezTo>
                  <a:pt x="6720" y="5216"/>
                  <a:pt x="5216" y="6720"/>
                  <a:pt x="3360" y="6720"/>
                </a:cubicBezTo>
                <a:cubicBezTo>
                  <a:pt x="1504" y="6720"/>
                  <a:pt x="0" y="5216"/>
                  <a:pt x="0" y="3360"/>
                </a:cubicBezTo>
                <a:cubicBezTo>
                  <a:pt x="0" y="1504"/>
                  <a:pt x="1504" y="0"/>
                  <a:pt x="3360" y="0"/>
                </a:cubicBezTo>
                <a:close/>
              </a:path>
            </a:pathLst>
          </a:cu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4"/>
          <p:cNvSpPr/>
          <p:nvPr/>
        </p:nvSpPr>
        <p:spPr>
          <a:xfrm>
            <a:off x="1703388" y="854075"/>
            <a:ext cx="8820150" cy="1876425"/>
          </a:xfrm>
          <a:prstGeom prst="rect">
            <a:avLst/>
          </a:prstGeom>
          <a:noFill/>
          <a:ln w="9525">
            <a:noFill/>
          </a:ln>
        </p:spPr>
        <p:txBody>
          <a:bodyPr anchor="ctr" anchorCtr="0">
            <a:spAutoFit/>
          </a:bodyPr>
          <a:p>
            <a:pPr algn="just"/>
            <a:r>
              <a:rPr lang="en-US" altLang="zh-CN" sz="3600" b="1" dirty="0">
                <a:solidFill>
                  <a:schemeClr val="bg1"/>
                </a:solidFill>
                <a:latin typeface="黑体" panose="02010609060101010101" charset="-122"/>
                <a:ea typeface="黑体" panose="02010609060101010101" charset="-122"/>
              </a:rPr>
              <a:t>    </a:t>
            </a:r>
            <a:r>
              <a:rPr lang="zh-CN" altLang="en-US" sz="4000" b="1" dirty="0">
                <a:solidFill>
                  <a:srgbClr val="CC0000"/>
                </a:solidFill>
                <a:latin typeface="黑体" panose="02010609060101010101" charset="-122"/>
                <a:ea typeface="黑体" panose="02010609060101010101" charset="-122"/>
              </a:rPr>
              <a:t>如何才能激发学生的学习兴趣，提高课程的课堂教学质量，</a:t>
            </a:r>
            <a:r>
              <a:rPr lang="zh-CN" altLang="en-US" sz="3600" b="1" dirty="0">
                <a:latin typeface="黑体" panose="02010609060101010101" charset="-122"/>
                <a:ea typeface="黑体" panose="02010609060101010101" charset="-122"/>
              </a:rPr>
              <a:t>是每一位一线教师所共同关注的问题。 </a:t>
            </a:r>
            <a:endParaRPr lang="zh-CN" altLang="en-US" sz="3600" b="1" dirty="0">
              <a:latin typeface="黑体" panose="02010609060101010101" charset="-122"/>
              <a:ea typeface="黑体" panose="02010609060101010101" charset="-122"/>
            </a:endParaRPr>
          </a:p>
        </p:txBody>
      </p:sp>
      <p:grpSp>
        <p:nvGrpSpPr>
          <p:cNvPr id="13321" name="Group 9"/>
          <p:cNvGrpSpPr>
            <a:grpSpLocks noChangeAspect="1"/>
          </p:cNvGrpSpPr>
          <p:nvPr/>
        </p:nvGrpSpPr>
        <p:grpSpPr>
          <a:xfrm>
            <a:off x="5232400" y="2565400"/>
            <a:ext cx="3665538" cy="3843338"/>
            <a:chOff x="2925" y="1344"/>
            <a:chExt cx="2812" cy="2948"/>
          </a:xfrm>
        </p:grpSpPr>
        <p:sp>
          <p:nvSpPr>
            <p:cNvPr id="6148" name="AutoShape 8"/>
            <p:cNvSpPr>
              <a:spLocks noChangeAspect="1" noTextEdit="1"/>
            </p:cNvSpPr>
            <p:nvPr/>
          </p:nvSpPr>
          <p:spPr>
            <a:xfrm>
              <a:off x="2925" y="1344"/>
              <a:ext cx="2812" cy="2948"/>
            </a:xfrm>
            <a:prstGeom prst="rect">
              <a:avLst/>
            </a:prstGeom>
            <a:noFill/>
            <a:ln w="9525">
              <a:noFill/>
            </a:ln>
          </p:spPr>
          <p:txBody>
            <a:bodyPr/>
            <a:p>
              <a:endParaRPr lang="zh-CN" altLang="en-US"/>
            </a:p>
          </p:txBody>
        </p:sp>
        <p:pic>
          <p:nvPicPr>
            <p:cNvPr id="6149" name="http://photo-static-api.fotomore.com/creative/vcg/400/new/VCG41N1067057670.jpg" descr="C:\Users\lxy\Desktop\新建文件夹\微信图片_20211101215302.jpg微信图片_20211101215302"/>
            <p:cNvPicPr>
              <a:picLocks noChangeAspect="1"/>
            </p:cNvPicPr>
            <p:nvPr/>
          </p:nvPicPr>
          <p:blipFill>
            <a:blip r:embed="rId1">
              <a:clrChange>
                <a:clrFrom>
                  <a:srgbClr val="FFFFFF"/>
                </a:clrFrom>
                <a:clrTo>
                  <a:srgbClr val="FFFFFF">
                    <a:alpha val="0"/>
                  </a:srgbClr>
                </a:clrTo>
              </a:clrChange>
            </a:blip>
            <a:srcRect/>
            <a:stretch>
              <a:fillRect/>
            </a:stretch>
          </p:blipFill>
          <p:spPr>
            <a:xfrm>
              <a:off x="3263" y="1784"/>
              <a:ext cx="2164" cy="2164"/>
            </a:xfrm>
            <a:prstGeom prst="rect">
              <a:avLst/>
            </a:prstGeom>
            <a:noFill/>
            <a:ln w="9525">
              <a:noFill/>
            </a:ln>
          </p:spPr>
        </p:pic>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23" name="Group 51"/>
          <p:cNvGrpSpPr/>
          <p:nvPr/>
        </p:nvGrpSpPr>
        <p:grpSpPr>
          <a:xfrm>
            <a:off x="-871537" y="1484313"/>
            <a:ext cx="4770437" cy="4824412"/>
            <a:chOff x="-1509" y="935"/>
            <a:chExt cx="3005" cy="3039"/>
          </a:xfrm>
        </p:grpSpPr>
        <p:sp>
          <p:nvSpPr>
            <p:cNvPr id="3075" name="AutoShape 3"/>
            <p:cNvSpPr>
              <a:spLocks noChangeArrowheads="1"/>
            </p:cNvSpPr>
            <p:nvPr/>
          </p:nvSpPr>
          <p:spPr bwMode="ltGray">
            <a:xfrm rot="5400000">
              <a:off x="-1526" y="952"/>
              <a:ext cx="3039" cy="3005"/>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AutoShape 4"/>
            <p:cNvSpPr>
              <a:spLocks noChangeArrowheads="1"/>
            </p:cNvSpPr>
            <p:nvPr/>
          </p:nvSpPr>
          <p:spPr bwMode="ltGray">
            <a:xfrm rot="5400000" flipH="1">
              <a:off x="-1270" y="1227"/>
              <a:ext cx="2540" cy="2475"/>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3081" name="AutoShape 9"/>
          <p:cNvSpPr/>
          <p:nvPr/>
        </p:nvSpPr>
        <p:spPr>
          <a:xfrm>
            <a:off x="3289300" y="1857375"/>
            <a:ext cx="5352415" cy="3135630"/>
          </a:xfrm>
          <a:prstGeom prst="roundRect">
            <a:avLst>
              <a:gd name="adj" fmla="val 50000"/>
            </a:avLst>
          </a:prstGeom>
          <a:noFill/>
          <a:ln w="28575" cap="flat" cmpd="sng">
            <a:solidFill>
              <a:schemeClr val="bg2"/>
            </a:solidFill>
            <a:prstDash val="solid"/>
            <a:headEnd type="none" w="med" len="med"/>
            <a:tailEnd type="none" w="med" len="med"/>
          </a:ln>
        </p:spPr>
        <p:txBody>
          <a:bodyPr wrap="none" anchor="ctr" anchorCtr="0"/>
          <a:p>
            <a:pPr algn="l" eaLnBrk="0" hangingPunct="0"/>
            <a:r>
              <a:rPr lang="zh-CN" altLang="en-US" sz="2800" b="1" dirty="0">
                <a:solidFill>
                  <a:srgbClr val="0000CC"/>
                </a:solidFill>
                <a:latin typeface="黑体" panose="02010609060101010101" charset="-122"/>
                <a:ea typeface="黑体" panose="02010609060101010101" charset="-122"/>
                <a:cs typeface="黑体" panose="02010609060101010101" charset="-122"/>
              </a:rPr>
              <a:t>一、备好课</a:t>
            </a:r>
            <a:endParaRPr lang="zh-CN" altLang="en-US" sz="2800" b="1" dirty="0">
              <a:solidFill>
                <a:srgbClr val="0000CC"/>
              </a:solidFill>
              <a:latin typeface="黑体" panose="02010609060101010101" charset="-122"/>
              <a:ea typeface="黑体" panose="02010609060101010101" charset="-122"/>
              <a:cs typeface="黑体" panose="02010609060101010101" charset="-122"/>
            </a:endParaRPr>
          </a:p>
          <a:p>
            <a:pPr algn="l" eaLnBrk="0" hangingPunct="0"/>
            <a:r>
              <a:rPr lang="zh-CN" altLang="en-US" sz="2800" b="1" dirty="0">
                <a:solidFill>
                  <a:srgbClr val="0000CC"/>
                </a:solidFill>
                <a:latin typeface="黑体" panose="02010609060101010101" charset="-122"/>
                <a:ea typeface="黑体" panose="02010609060101010101" charset="-122"/>
                <a:cs typeface="黑体" panose="02010609060101010101" charset="-122"/>
                <a:sym typeface="+mn-ea"/>
              </a:rPr>
              <a:t>二、有效利用4</a:t>
            </a:r>
            <a:r>
              <a:rPr lang="en-US" altLang="zh-CN" sz="2800" b="1" dirty="0">
                <a:solidFill>
                  <a:srgbClr val="0000CC"/>
                </a:solidFill>
                <a:latin typeface="黑体" panose="02010609060101010101" charset="-122"/>
                <a:ea typeface="黑体" panose="02010609060101010101" charset="-122"/>
                <a:cs typeface="黑体" panose="02010609060101010101" charset="-122"/>
                <a:sym typeface="+mn-ea"/>
              </a:rPr>
              <a:t>0</a:t>
            </a:r>
            <a:r>
              <a:rPr lang="zh-CN" altLang="en-US" sz="2800" b="1" dirty="0">
                <a:solidFill>
                  <a:srgbClr val="0000CC"/>
                </a:solidFill>
                <a:latin typeface="黑体" panose="02010609060101010101" charset="-122"/>
                <a:ea typeface="黑体" panose="02010609060101010101" charset="-122"/>
                <a:cs typeface="黑体" panose="02010609060101010101" charset="-122"/>
                <a:sym typeface="+mn-ea"/>
              </a:rPr>
              <a:t>分钟的课堂教学时间</a:t>
            </a:r>
            <a:endParaRPr lang="zh-CN" altLang="en-US" sz="2800" b="1" dirty="0">
              <a:solidFill>
                <a:srgbClr val="0000CC"/>
              </a:solidFill>
              <a:latin typeface="黑体" panose="02010609060101010101" charset="-122"/>
              <a:ea typeface="黑体" panose="02010609060101010101" charset="-122"/>
              <a:cs typeface="黑体" panose="02010609060101010101" charset="-122"/>
              <a:sym typeface="+mn-ea"/>
            </a:endParaRPr>
          </a:p>
          <a:p>
            <a:pPr algn="l" eaLnBrk="0" hangingPunct="0"/>
            <a:r>
              <a:rPr lang="zh-CN" altLang="en-US" sz="2800" b="1" dirty="0">
                <a:solidFill>
                  <a:srgbClr val="0000CC"/>
                </a:solidFill>
                <a:latin typeface="黑体" panose="02010609060101010101" charset="-122"/>
                <a:ea typeface="黑体" panose="02010609060101010101" charset="-122"/>
                <a:cs typeface="黑体" panose="02010609060101010101" charset="-122"/>
                <a:sym typeface="+mn-ea"/>
              </a:rPr>
              <a:t>三、提高板书的技能</a:t>
            </a:r>
            <a:endParaRPr lang="zh-CN" altLang="en-US" sz="2800" b="1" dirty="0">
              <a:solidFill>
                <a:srgbClr val="0000CC"/>
              </a:solidFill>
              <a:latin typeface="黑体" panose="02010609060101010101" charset="-122"/>
              <a:ea typeface="黑体" panose="02010609060101010101" charset="-122"/>
              <a:cs typeface="黑体" panose="02010609060101010101" charset="-122"/>
              <a:sym typeface="+mn-ea"/>
            </a:endParaRPr>
          </a:p>
          <a:p>
            <a:pPr algn="l" eaLnBrk="0" hangingPunct="0"/>
            <a:r>
              <a:rPr lang="zh-CN" altLang="en-US" sz="2800" b="1" dirty="0">
                <a:solidFill>
                  <a:srgbClr val="0000CC"/>
                </a:solidFill>
                <a:latin typeface="黑体" panose="02010609060101010101" charset="-122"/>
                <a:ea typeface="黑体" panose="02010609060101010101" charset="-122"/>
                <a:cs typeface="黑体" panose="02010609060101010101" charset="-122"/>
                <a:sym typeface="+mn-ea"/>
              </a:rPr>
              <a:t>四、</a:t>
            </a:r>
            <a:r>
              <a:rPr lang="zh-CN" altLang="en-US" sz="2800" b="1" dirty="0">
                <a:solidFill>
                  <a:srgbClr val="0000CC"/>
                </a:solidFill>
                <a:latin typeface="黑体" panose="02010609060101010101" charset="-122"/>
                <a:ea typeface="黑体" panose="02010609060101010101" charset="-122"/>
                <a:cs typeface="黑体" panose="02010609060101010101" charset="-122"/>
                <a:sym typeface="+mn-ea"/>
              </a:rPr>
              <a:t>关注学生的成功感</a:t>
            </a:r>
            <a:endParaRPr lang="zh-CN" altLang="en-US" sz="2800" b="1" dirty="0">
              <a:solidFill>
                <a:srgbClr val="0000CC"/>
              </a:solidFill>
              <a:latin typeface="黑体" panose="02010609060101010101" charset="-122"/>
              <a:ea typeface="黑体" panose="02010609060101010101" charset="-122"/>
              <a:cs typeface="黑体" panose="02010609060101010101" charset="-122"/>
              <a:sym typeface="+mn-ea"/>
            </a:endParaRPr>
          </a:p>
          <a:p>
            <a:pPr algn="l" eaLnBrk="0" hangingPunct="0"/>
            <a:r>
              <a:rPr lang="zh-CN" altLang="en-US" sz="2800" b="1" dirty="0">
                <a:solidFill>
                  <a:srgbClr val="0000CC"/>
                </a:solidFill>
                <a:latin typeface="黑体" panose="02010609060101010101" charset="-122"/>
                <a:ea typeface="黑体" panose="02010609060101010101" charset="-122"/>
                <a:cs typeface="黑体" panose="02010609060101010101" charset="-122"/>
                <a:sym typeface="+mn-ea"/>
              </a:rPr>
              <a:t>五、</a:t>
            </a:r>
            <a:r>
              <a:rPr lang="zh-CN" altLang="en-US" sz="2800" b="1" dirty="0">
                <a:solidFill>
                  <a:srgbClr val="0000CC"/>
                </a:solidFill>
                <a:latin typeface="黑体" panose="02010609060101010101" charset="-122"/>
                <a:ea typeface="黑体" panose="02010609060101010101" charset="-122"/>
                <a:cs typeface="黑体" panose="02010609060101010101" charset="-122"/>
                <a:sym typeface="+mn-ea"/>
              </a:rPr>
              <a:t>导学读本，自主学习</a:t>
            </a:r>
            <a:endParaRPr lang="zh-CN" altLang="en-US" sz="2800" b="1" dirty="0">
              <a:solidFill>
                <a:srgbClr val="0000CC"/>
              </a:solidFill>
              <a:latin typeface="黑体" panose="02010609060101010101" charset="-122"/>
              <a:ea typeface="黑体" panose="02010609060101010101" charset="-122"/>
              <a:cs typeface="黑体" panose="02010609060101010101" charset="-122"/>
              <a:sym typeface="+mn-ea"/>
            </a:endParaRPr>
          </a:p>
          <a:p>
            <a:pPr algn="l" eaLnBrk="0" hangingPunct="0"/>
            <a:r>
              <a:rPr lang="zh-CN" altLang="en-US" sz="2800" b="1" dirty="0">
                <a:solidFill>
                  <a:srgbClr val="0000CC"/>
                </a:solidFill>
                <a:latin typeface="黑体" panose="02010609060101010101" charset="-122"/>
                <a:ea typeface="黑体" panose="02010609060101010101" charset="-122"/>
                <a:cs typeface="黑体" panose="02010609060101010101" charset="-122"/>
              </a:rPr>
              <a:t>六、</a:t>
            </a:r>
            <a:r>
              <a:rPr lang="zh-CN" altLang="en-US" sz="2800" b="1" dirty="0">
                <a:solidFill>
                  <a:srgbClr val="0000CC"/>
                </a:solidFill>
                <a:latin typeface="黑体" panose="02010609060101010101" charset="-122"/>
                <a:ea typeface="黑体" panose="02010609060101010101" charset="-122"/>
                <a:cs typeface="黑体" panose="02010609060101010101" charset="-122"/>
                <a:sym typeface="+mn-ea"/>
              </a:rPr>
              <a:t>置疑讨论，相互启发</a:t>
            </a:r>
            <a:endParaRPr lang="zh-CN" altLang="en-US" sz="2800" b="1" dirty="0">
              <a:solidFill>
                <a:srgbClr val="0000CC"/>
              </a:solidFill>
              <a:latin typeface="黑体" panose="02010609060101010101" charset="-122"/>
              <a:ea typeface="黑体" panose="02010609060101010101" charset="-122"/>
              <a:cs typeface="黑体" panose="02010609060101010101" charset="-122"/>
            </a:endParaRPr>
          </a:p>
        </p:txBody>
      </p:sp>
      <p:sp>
        <p:nvSpPr>
          <p:cNvPr id="3117" name="Rectangle 45"/>
          <p:cNvSpPr/>
          <p:nvPr/>
        </p:nvSpPr>
        <p:spPr>
          <a:xfrm>
            <a:off x="1775460" y="498475"/>
            <a:ext cx="6285230" cy="829945"/>
          </a:xfrm>
          <a:prstGeom prst="rect">
            <a:avLst/>
          </a:prstGeom>
          <a:noFill/>
          <a:ln w="9525">
            <a:noFill/>
          </a:ln>
        </p:spPr>
        <p:txBody>
          <a:bodyPr wrap="none">
            <a:spAutoFit/>
          </a:bodyPr>
          <a:p>
            <a:r>
              <a:rPr lang="zh-CN" altLang="en-US" sz="4800" b="1" dirty="0">
                <a:solidFill>
                  <a:srgbClr val="FF0066"/>
                </a:solidFill>
                <a:latin typeface="Arial" panose="020B0604020202020204" pitchFamily="34" charset="0"/>
                <a:ea typeface="华文隶书" panose="02010800040101010101" pitchFamily="2" charset="-122"/>
              </a:rPr>
              <a:t>如何提高课堂教学质量</a:t>
            </a:r>
            <a:endParaRPr lang="zh-CN" altLang="en-US" sz="4800" b="1" dirty="0">
              <a:solidFill>
                <a:srgbClr val="FF0066"/>
              </a:solidFill>
              <a:latin typeface="Arial" panose="020B0604020202020204" pitchFamily="34" charset="0"/>
              <a:ea typeface="华文隶书" panose="02010800040101010101" pitchFamily="2" charset="-122"/>
            </a:endParaRPr>
          </a:p>
        </p:txBody>
      </p:sp>
      <p:grpSp>
        <p:nvGrpSpPr>
          <p:cNvPr id="3124" name="Group 52"/>
          <p:cNvGrpSpPr/>
          <p:nvPr/>
        </p:nvGrpSpPr>
        <p:grpSpPr>
          <a:xfrm>
            <a:off x="8807450" y="0"/>
            <a:ext cx="1631950" cy="1233488"/>
            <a:chOff x="4588" y="0"/>
            <a:chExt cx="1028" cy="777"/>
          </a:xfrm>
        </p:grpSpPr>
        <p:sp>
          <p:nvSpPr>
            <p:cNvPr id="7183" name="Rectangle 16" descr="04"/>
            <p:cNvSpPr/>
            <p:nvPr/>
          </p:nvSpPr>
          <p:spPr>
            <a:xfrm rot="1760290">
              <a:off x="5048" y="166"/>
              <a:ext cx="568" cy="568"/>
            </a:xfrm>
            <a:prstGeom prst="rect">
              <a:avLst/>
            </a:prstGeom>
            <a:blipFill rotWithShape="1">
              <a:blip r:embed="rId1"/>
              <a:stretch>
                <a:fillRect/>
              </a:stretch>
            </a:blipFill>
            <a:ln w="3810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sp>
          <p:nvSpPr>
            <p:cNvPr id="7184" name="Rectangle 17" descr="03"/>
            <p:cNvSpPr/>
            <p:nvPr/>
          </p:nvSpPr>
          <p:spPr>
            <a:xfrm rot="682726">
              <a:off x="4588" y="133"/>
              <a:ext cx="644" cy="644"/>
            </a:xfrm>
            <a:prstGeom prst="rect">
              <a:avLst/>
            </a:prstGeom>
            <a:blipFill rotWithShape="1">
              <a:blip r:embed="rId2"/>
              <a:stretch>
                <a:fillRect/>
              </a:stretch>
            </a:blipFill>
            <a:ln w="5715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pic>
          <p:nvPicPr>
            <p:cNvPr id="7185" name="Picture 19" descr="04"/>
            <p:cNvPicPr>
              <a:picLocks noChangeAspect="1"/>
            </p:cNvPicPr>
            <p:nvPr/>
          </p:nvPicPr>
          <p:blipFill>
            <a:blip r:embed="rId3"/>
            <a:stretch>
              <a:fillRect/>
            </a:stretch>
          </p:blipFill>
          <p:spPr>
            <a:xfrm>
              <a:off x="4880" y="0"/>
              <a:ext cx="120" cy="192"/>
            </a:xfrm>
            <a:prstGeom prst="rect">
              <a:avLst/>
            </a:prstGeom>
            <a:noFill/>
            <a:ln w="9525">
              <a:noFill/>
            </a:ln>
          </p:spPr>
        </p:pic>
        <p:pic>
          <p:nvPicPr>
            <p:cNvPr id="7186" name="Picture 18" descr="03"/>
            <p:cNvPicPr>
              <a:picLocks noChangeAspect="1"/>
            </p:cNvPicPr>
            <p:nvPr/>
          </p:nvPicPr>
          <p:blipFill>
            <a:blip r:embed="rId4"/>
            <a:stretch>
              <a:fillRect/>
            </a:stretch>
          </p:blipFill>
          <p:spPr>
            <a:xfrm>
              <a:off x="5464" y="122"/>
              <a:ext cx="104" cy="166"/>
            </a:xfrm>
            <a:prstGeom prst="rect">
              <a:avLst/>
            </a:prstGeom>
            <a:noFill/>
            <a:ln w="9525">
              <a:noFill/>
            </a:ln>
          </p:spPr>
        </p:pic>
      </p:gr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17"/>
                                        </p:tgtEl>
                                        <p:attrNameLst>
                                          <p:attrName>style.visibility</p:attrName>
                                        </p:attrNameLst>
                                      </p:cBhvr>
                                      <p:to>
                                        <p:strVal val="visible"/>
                                      </p:to>
                                    </p:set>
                                    <p:anim calcmode="lin" valueType="num">
                                      <p:cBhvr additive="base">
                                        <p:cTn id="7" dur="500" fill="hold"/>
                                        <p:tgtEl>
                                          <p:spTgt spid="3117"/>
                                        </p:tgtEl>
                                        <p:attrNameLst>
                                          <p:attrName>ppt_x</p:attrName>
                                        </p:attrNameLst>
                                      </p:cBhvr>
                                      <p:tavLst>
                                        <p:tav tm="0">
                                          <p:val>
                                            <p:strVal val="#ppt_x"/>
                                          </p:val>
                                        </p:tav>
                                        <p:tav tm="100000">
                                          <p:val>
                                            <p:strVal val="#ppt_x"/>
                                          </p:val>
                                        </p:tav>
                                      </p:tavLst>
                                    </p:anim>
                                    <p:anim calcmode="lin" valueType="num">
                                      <p:cBhvr additive="base">
                                        <p:cTn id="8" dur="500" fill="hold"/>
                                        <p:tgtEl>
                                          <p:spTgt spid="31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81">
                                            <p:txEl>
                                              <p:pRg st="0" end="0"/>
                                            </p:txEl>
                                          </p:spTgt>
                                        </p:tgtEl>
                                        <p:attrNameLst>
                                          <p:attrName>style.visibility</p:attrName>
                                        </p:attrNameLst>
                                      </p:cBhvr>
                                      <p:to>
                                        <p:strVal val="visible"/>
                                      </p:to>
                                    </p:set>
                                    <p:anim calcmode="lin" valueType="num">
                                      <p:cBhvr additive="base">
                                        <p:cTn id="13" dur="500" fill="hold"/>
                                        <p:tgtEl>
                                          <p:spTgt spid="308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81">
                                            <p:txEl>
                                              <p:pRg st="1" end="1"/>
                                            </p:txEl>
                                          </p:spTgt>
                                        </p:tgtEl>
                                        <p:attrNameLst>
                                          <p:attrName>style.visibility</p:attrName>
                                        </p:attrNameLst>
                                      </p:cBhvr>
                                      <p:to>
                                        <p:strVal val="visible"/>
                                      </p:to>
                                    </p:set>
                                    <p:anim calcmode="lin" valueType="num">
                                      <p:cBhvr additive="base">
                                        <p:cTn id="19" dur="500" fill="hold"/>
                                        <p:tgtEl>
                                          <p:spTgt spid="308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81">
                                            <p:txEl>
                                              <p:pRg st="2" end="2"/>
                                            </p:txEl>
                                          </p:spTgt>
                                        </p:tgtEl>
                                        <p:attrNameLst>
                                          <p:attrName>style.visibility</p:attrName>
                                        </p:attrNameLst>
                                      </p:cBhvr>
                                      <p:to>
                                        <p:strVal val="visible"/>
                                      </p:to>
                                    </p:set>
                                    <p:anim calcmode="lin" valueType="num">
                                      <p:cBhvr additive="base">
                                        <p:cTn id="25" dur="500" fill="hold"/>
                                        <p:tgtEl>
                                          <p:spTgt spid="308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81">
                                            <p:txEl>
                                              <p:pRg st="3" end="3"/>
                                            </p:txEl>
                                          </p:spTgt>
                                        </p:tgtEl>
                                        <p:attrNameLst>
                                          <p:attrName>style.visibility</p:attrName>
                                        </p:attrNameLst>
                                      </p:cBhvr>
                                      <p:to>
                                        <p:strVal val="visible"/>
                                      </p:to>
                                    </p:set>
                                    <p:anim calcmode="lin" valueType="num">
                                      <p:cBhvr additive="base">
                                        <p:cTn id="31" dur="500" fill="hold"/>
                                        <p:tgtEl>
                                          <p:spTgt spid="308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81">
                                            <p:txEl>
                                              <p:pRg st="4" end="4"/>
                                            </p:txEl>
                                          </p:spTgt>
                                        </p:tgtEl>
                                        <p:attrNameLst>
                                          <p:attrName>style.visibility</p:attrName>
                                        </p:attrNameLst>
                                      </p:cBhvr>
                                      <p:to>
                                        <p:strVal val="visible"/>
                                      </p:to>
                                    </p:set>
                                    <p:anim calcmode="lin" valueType="num">
                                      <p:cBhvr additive="base">
                                        <p:cTn id="37" dur="500" fill="hold"/>
                                        <p:tgtEl>
                                          <p:spTgt spid="308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8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81">
                                            <p:txEl>
                                              <p:pRg st="5" end="5"/>
                                            </p:txEl>
                                          </p:spTgt>
                                        </p:tgtEl>
                                        <p:attrNameLst>
                                          <p:attrName>style.visibility</p:attrName>
                                        </p:attrNameLst>
                                      </p:cBhvr>
                                      <p:to>
                                        <p:strVal val="visible"/>
                                      </p:to>
                                    </p:set>
                                    <p:anim calcmode="lin" valueType="num">
                                      <p:cBhvr additive="base">
                                        <p:cTn id="43" dur="500" fill="hold"/>
                                        <p:tgtEl>
                                          <p:spTgt spid="308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8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7" grpId="0"/>
      <p:bldP spid="31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194" name="Group 22"/>
          <p:cNvGrpSpPr/>
          <p:nvPr/>
        </p:nvGrpSpPr>
        <p:grpSpPr>
          <a:xfrm>
            <a:off x="2286000" y="381000"/>
            <a:ext cx="6781800" cy="609600"/>
            <a:chOff x="480" y="240"/>
            <a:chExt cx="3168" cy="576"/>
          </a:xfrm>
        </p:grpSpPr>
        <p:sp>
          <p:nvSpPr>
            <p:cNvPr id="1047" name="Line 23"/>
            <p:cNvSpPr>
              <a:spLocks noChangeShapeType="1"/>
            </p:cNvSpPr>
            <p:nvPr/>
          </p:nvSpPr>
          <p:spPr bwMode="gray">
            <a:xfrm>
              <a:off x="480" y="240"/>
              <a:ext cx="3168" cy="0"/>
            </a:xfrm>
            <a:prstGeom prst="line">
              <a:avLst/>
            </a:prstGeom>
            <a:noFill/>
            <a:ln w="9525">
              <a:solidFill>
                <a:schemeClr val="bg1">
                  <a:alpha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48" name="Line 24"/>
            <p:cNvSpPr>
              <a:spLocks noChangeShapeType="1"/>
            </p:cNvSpPr>
            <p:nvPr/>
          </p:nvSpPr>
          <p:spPr bwMode="gray">
            <a:xfrm>
              <a:off x="480" y="384"/>
              <a:ext cx="3168" cy="0"/>
            </a:xfrm>
            <a:prstGeom prst="line">
              <a:avLst/>
            </a:prstGeom>
            <a:noFill/>
            <a:ln w="9525">
              <a:solidFill>
                <a:schemeClr val="bg1">
                  <a:alpha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49" name="Line 25"/>
            <p:cNvSpPr>
              <a:spLocks noChangeShapeType="1"/>
            </p:cNvSpPr>
            <p:nvPr/>
          </p:nvSpPr>
          <p:spPr bwMode="gray">
            <a:xfrm>
              <a:off x="480" y="528"/>
              <a:ext cx="3168" cy="0"/>
            </a:xfrm>
            <a:prstGeom prst="line">
              <a:avLst/>
            </a:prstGeom>
            <a:noFill/>
            <a:ln w="9525">
              <a:solidFill>
                <a:schemeClr val="bg1">
                  <a:alpha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50" name="Line 26"/>
            <p:cNvSpPr>
              <a:spLocks noChangeShapeType="1"/>
            </p:cNvSpPr>
            <p:nvPr/>
          </p:nvSpPr>
          <p:spPr bwMode="gray">
            <a:xfrm>
              <a:off x="480" y="672"/>
              <a:ext cx="3168" cy="0"/>
            </a:xfrm>
            <a:prstGeom prst="line">
              <a:avLst/>
            </a:prstGeom>
            <a:noFill/>
            <a:ln w="9525">
              <a:solidFill>
                <a:schemeClr val="bg1">
                  <a:alpha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51" name="Line 27"/>
            <p:cNvSpPr>
              <a:spLocks noChangeShapeType="1"/>
            </p:cNvSpPr>
            <p:nvPr/>
          </p:nvSpPr>
          <p:spPr bwMode="gray">
            <a:xfrm>
              <a:off x="480" y="816"/>
              <a:ext cx="3168" cy="0"/>
            </a:xfrm>
            <a:prstGeom prst="line">
              <a:avLst/>
            </a:prstGeom>
            <a:noFill/>
            <a:ln w="9525">
              <a:solidFill>
                <a:schemeClr val="bg1">
                  <a:alpha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sp>
        <p:nvSpPr>
          <p:cNvPr id="8195" name="Text Box 4"/>
          <p:cNvSpPr txBox="1"/>
          <p:nvPr/>
        </p:nvSpPr>
        <p:spPr>
          <a:xfrm>
            <a:off x="4008438" y="260350"/>
            <a:ext cx="4392612" cy="706755"/>
          </a:xfrm>
          <a:prstGeom prst="rect">
            <a:avLst/>
          </a:prstGeom>
          <a:noFill/>
          <a:ln w="9525">
            <a:noFill/>
          </a:ln>
        </p:spPr>
        <p:txBody>
          <a:bodyPr>
            <a:spAutoFit/>
          </a:bodyPr>
          <a:p>
            <a:pPr>
              <a:spcBef>
                <a:spcPct val="50000"/>
              </a:spcBef>
            </a:pPr>
            <a:r>
              <a:rPr lang="zh-CN" altLang="en-US" sz="4000" b="1" dirty="0">
                <a:solidFill>
                  <a:srgbClr val="0000CC"/>
                </a:solidFill>
                <a:latin typeface="华文新魏" panose="02010800040101010101" pitchFamily="2" charset="-122"/>
                <a:ea typeface="华文新魏" panose="02010800040101010101" pitchFamily="2" charset="-122"/>
              </a:rPr>
              <a:t>一、备</a:t>
            </a:r>
            <a:r>
              <a:rPr lang="en-US" altLang="zh-CN" sz="4000" b="1" dirty="0">
                <a:solidFill>
                  <a:srgbClr val="0000CC"/>
                </a:solidFill>
                <a:latin typeface="华文新魏" panose="02010800040101010101" pitchFamily="2" charset="-122"/>
                <a:ea typeface="华文新魏" panose="02010800040101010101" pitchFamily="2" charset="-122"/>
              </a:rPr>
              <a:t>  </a:t>
            </a:r>
            <a:r>
              <a:rPr lang="zh-CN" altLang="en-US" sz="4000" b="1" dirty="0">
                <a:solidFill>
                  <a:srgbClr val="0000CC"/>
                </a:solidFill>
                <a:latin typeface="华文新魏" panose="02010800040101010101" pitchFamily="2" charset="-122"/>
                <a:ea typeface="华文新魏" panose="02010800040101010101" pitchFamily="2" charset="-122"/>
              </a:rPr>
              <a:t>好</a:t>
            </a:r>
            <a:r>
              <a:rPr lang="en-US" altLang="zh-CN" sz="4000" b="1" dirty="0">
                <a:solidFill>
                  <a:srgbClr val="0000CC"/>
                </a:solidFill>
                <a:latin typeface="华文新魏" panose="02010800040101010101" pitchFamily="2" charset="-122"/>
                <a:ea typeface="华文新魏" panose="02010800040101010101" pitchFamily="2" charset="-122"/>
              </a:rPr>
              <a:t>  </a:t>
            </a:r>
            <a:r>
              <a:rPr lang="zh-CN" altLang="en-US" sz="4000" b="1" dirty="0">
                <a:solidFill>
                  <a:srgbClr val="0000CC"/>
                </a:solidFill>
                <a:latin typeface="华文新魏" panose="02010800040101010101" pitchFamily="2" charset="-122"/>
                <a:ea typeface="华文新魏" panose="02010800040101010101" pitchFamily="2" charset="-122"/>
              </a:rPr>
              <a:t>课</a:t>
            </a:r>
            <a:endParaRPr lang="zh-CN" altLang="en-US" sz="4000" b="1" dirty="0">
              <a:solidFill>
                <a:srgbClr val="FFFF00"/>
              </a:solidFill>
              <a:latin typeface="华文新魏" panose="02010800040101010101" pitchFamily="2" charset="-122"/>
              <a:ea typeface="华文新魏" panose="02010800040101010101" pitchFamily="2" charset="-122"/>
            </a:endParaRPr>
          </a:p>
        </p:txBody>
      </p:sp>
      <p:sp>
        <p:nvSpPr>
          <p:cNvPr id="8196" name="Text Box 21"/>
          <p:cNvSpPr txBox="1"/>
          <p:nvPr/>
        </p:nvSpPr>
        <p:spPr>
          <a:xfrm>
            <a:off x="857250" y="1447800"/>
            <a:ext cx="9486900" cy="2061210"/>
          </a:xfrm>
          <a:prstGeom prst="rect">
            <a:avLst/>
          </a:prstGeom>
          <a:noFill/>
          <a:ln w="9525">
            <a:noFill/>
          </a:ln>
        </p:spPr>
        <p:txBody>
          <a:bodyPr wrap="square">
            <a:spAutoFit/>
          </a:bodyPr>
          <a:p>
            <a:pPr>
              <a:spcBef>
                <a:spcPct val="50000"/>
              </a:spcBef>
            </a:pPr>
            <a:r>
              <a:rPr lang="en-US" altLang="zh-CN" sz="3200" b="1" dirty="0">
                <a:solidFill>
                  <a:schemeClr val="bg1"/>
                </a:solidFill>
                <a:latin typeface="黑体" panose="02010609060101010101" charset="-122"/>
                <a:ea typeface="黑体" panose="02010609060101010101" charset="-122"/>
              </a:rPr>
              <a:t>   </a:t>
            </a:r>
            <a:r>
              <a:rPr sz="3200" b="1" dirty="0">
                <a:latin typeface="黑体" panose="02010609060101010101" charset="-122"/>
                <a:ea typeface="黑体" panose="02010609060101010101" charset="-122"/>
              </a:rPr>
              <a:t>备好课则是上好课的前提和基础。古人云:“凡事预则立，不预则废</a:t>
            </a:r>
            <a:r>
              <a:rPr lang="zh-CN" sz="3200" b="1" dirty="0">
                <a:latin typeface="黑体" panose="02010609060101010101" charset="-122"/>
                <a:ea typeface="黑体" panose="02010609060101010101" charset="-122"/>
              </a:rPr>
              <a:t>。</a:t>
            </a:r>
            <a:r>
              <a:rPr lang="en-US" altLang="zh-CN" sz="3200" b="1" dirty="0">
                <a:latin typeface="黑体" panose="02010609060101010101" charset="-122"/>
                <a:ea typeface="黑体" panose="02010609060101010101" charset="-122"/>
              </a:rPr>
              <a:t>”</a:t>
            </a:r>
            <a:r>
              <a:rPr sz="3200" b="1" dirty="0">
                <a:latin typeface="黑体" panose="02010609060101010101" charset="-122"/>
                <a:ea typeface="黑体" panose="02010609060101010101" charset="-122"/>
              </a:rPr>
              <a:t>正所谓“有备而来，有备无患”</a:t>
            </a:r>
            <a:r>
              <a:rPr lang="zh-CN" sz="3200" b="1" dirty="0">
                <a:latin typeface="黑体" panose="02010609060101010101" charset="-122"/>
                <a:ea typeface="黑体" panose="02010609060101010101" charset="-122"/>
              </a:rPr>
              <a:t>，</a:t>
            </a:r>
            <a:r>
              <a:rPr sz="3200" b="1" dirty="0">
                <a:latin typeface="黑体" panose="02010609060101010101" charset="-122"/>
                <a:ea typeface="黑体" panose="02010609060101010101" charset="-122"/>
              </a:rPr>
              <a:t>“只有课前的精心预设，才有可能在课堂上实现精彩的生成”。</a:t>
            </a:r>
            <a:r>
              <a:rPr lang="zh-CN" altLang="en-US" sz="3200" b="1" dirty="0">
                <a:latin typeface="黑体" panose="02010609060101010101" charset="-122"/>
                <a:ea typeface="黑体" panose="02010609060101010101" charset="-122"/>
              </a:rPr>
              <a:t> </a:t>
            </a:r>
            <a:endParaRPr lang="zh-CN" altLang="en-US" sz="3200" b="1" dirty="0">
              <a:latin typeface="黑体" panose="02010609060101010101" charset="-122"/>
              <a:ea typeface="黑体" panose="02010609060101010101" charset="-122"/>
            </a:endParaRPr>
          </a:p>
        </p:txBody>
      </p:sp>
      <p:pic>
        <p:nvPicPr>
          <p:cNvPr id="16411" name="Picture 27" descr="C:\Users\lxy\Desktop\新建文件夹\微信图片_20211025140316.jpg微信图片_20211025140316"/>
          <p:cNvPicPr>
            <a:picLocks noChangeAspect="1"/>
          </p:cNvPicPr>
          <p:nvPr/>
        </p:nvPicPr>
        <p:blipFill>
          <a:blip r:embed="rId1"/>
          <a:srcRect/>
          <a:stretch>
            <a:fillRect/>
          </a:stretch>
        </p:blipFill>
        <p:spPr>
          <a:xfrm>
            <a:off x="2423478" y="4560253"/>
            <a:ext cx="2343150" cy="1550670"/>
          </a:xfrm>
          <a:prstGeom prst="rect">
            <a:avLst/>
          </a:prstGeom>
          <a:noFill/>
          <a:ln w="9525">
            <a:noFill/>
          </a:ln>
        </p:spPr>
      </p:pic>
      <p:grpSp>
        <p:nvGrpSpPr>
          <p:cNvPr id="8198" name="Group 35"/>
          <p:cNvGrpSpPr/>
          <p:nvPr/>
        </p:nvGrpSpPr>
        <p:grpSpPr>
          <a:xfrm>
            <a:off x="8779510" y="-4445"/>
            <a:ext cx="1631950" cy="1233488"/>
            <a:chOff x="4588" y="0"/>
            <a:chExt cx="1028" cy="777"/>
          </a:xfrm>
        </p:grpSpPr>
        <p:sp>
          <p:nvSpPr>
            <p:cNvPr id="8199" name="Rectangle 16" descr="04"/>
            <p:cNvSpPr/>
            <p:nvPr/>
          </p:nvSpPr>
          <p:spPr>
            <a:xfrm rot="1760290">
              <a:off x="5048" y="166"/>
              <a:ext cx="568" cy="568"/>
            </a:xfrm>
            <a:prstGeom prst="rect">
              <a:avLst/>
            </a:prstGeom>
            <a:blipFill rotWithShape="1">
              <a:blip r:embed="rId2"/>
              <a:stretch>
                <a:fillRect/>
              </a:stretch>
            </a:blipFill>
            <a:ln w="3810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sp>
          <p:nvSpPr>
            <p:cNvPr id="8200" name="Rectangle 17" descr="03"/>
            <p:cNvSpPr/>
            <p:nvPr/>
          </p:nvSpPr>
          <p:spPr>
            <a:xfrm rot="682726">
              <a:off x="4588" y="133"/>
              <a:ext cx="644" cy="644"/>
            </a:xfrm>
            <a:prstGeom prst="rect">
              <a:avLst/>
            </a:prstGeom>
            <a:blipFill rotWithShape="1">
              <a:blip r:embed="rId3"/>
              <a:stretch>
                <a:fillRect/>
              </a:stretch>
            </a:blipFill>
            <a:ln w="57150" cap="flat" cmpd="sng">
              <a:solidFill>
                <a:schemeClr val="bg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Arial" panose="020B0604020202020204" pitchFamily="34" charset="0"/>
              </a:endParaRPr>
            </a:p>
          </p:txBody>
        </p:sp>
        <p:pic>
          <p:nvPicPr>
            <p:cNvPr id="8201" name="Picture 19" descr="04"/>
            <p:cNvPicPr>
              <a:picLocks noChangeAspect="1"/>
            </p:cNvPicPr>
            <p:nvPr/>
          </p:nvPicPr>
          <p:blipFill>
            <a:blip r:embed="rId4"/>
            <a:stretch>
              <a:fillRect/>
            </a:stretch>
          </p:blipFill>
          <p:spPr>
            <a:xfrm>
              <a:off x="4880" y="0"/>
              <a:ext cx="120" cy="192"/>
            </a:xfrm>
            <a:prstGeom prst="rect">
              <a:avLst/>
            </a:prstGeom>
            <a:noFill/>
            <a:ln w="9525">
              <a:noFill/>
            </a:ln>
          </p:spPr>
        </p:pic>
        <p:pic>
          <p:nvPicPr>
            <p:cNvPr id="8202" name="Picture 18" descr="03"/>
            <p:cNvPicPr>
              <a:picLocks noChangeAspect="1"/>
            </p:cNvPicPr>
            <p:nvPr/>
          </p:nvPicPr>
          <p:blipFill>
            <a:blip r:embed="rId5"/>
            <a:stretch>
              <a:fillRect/>
            </a:stretch>
          </p:blipFill>
          <p:spPr>
            <a:xfrm>
              <a:off x="5464" y="122"/>
              <a:ext cx="104" cy="166"/>
            </a:xfrm>
            <a:prstGeom prst="rect">
              <a:avLst/>
            </a:prstGeom>
            <a:noFill/>
            <a:ln w="9525">
              <a:noFill/>
            </a:ln>
          </p:spPr>
        </p:pic>
      </p:gr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additive="base">
                                        <p:cTn id="13" dur="500" fill="hold"/>
                                        <p:tgtEl>
                                          <p:spTgt spid="8196"/>
                                        </p:tgtEl>
                                        <p:attrNameLst>
                                          <p:attrName>ppt_x</p:attrName>
                                        </p:attrNameLst>
                                      </p:cBhvr>
                                      <p:tavLst>
                                        <p:tav tm="0">
                                          <p:val>
                                            <p:strVal val="#ppt_x"/>
                                          </p:val>
                                        </p:tav>
                                        <p:tav tm="100000">
                                          <p:val>
                                            <p:strVal val="#ppt_x"/>
                                          </p:val>
                                        </p:tav>
                                      </p:tavLst>
                                    </p:anim>
                                    <p:anim calcmode="lin" valueType="num">
                                      <p:cBhvr additive="base">
                                        <p:cTn id="14"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5" grpId="1"/>
      <p:bldP spid="8196" grpId="0"/>
      <p:bldP spid="8196"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1"/>
  <p:tag name="KSO_WM_UNIT_LAYERLEVEL" val="1"/>
  <p:tag name="KSO_WM_TAG_VERSION" val="1.0"/>
  <p:tag name="KSO_WM_BEAUTIFY_FLAG" val="#wm#"/>
  <p:tag name="KSO_WM_SLIDE_BACKGROUND_TYPE" val="topBottom"/>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1"/>
  <p:tag name="KSO_WM_UNIT_LAYERLEVEL" val="1"/>
  <p:tag name="KSO_WM_TAG_VERSION" val="1.0"/>
  <p:tag name="KSO_WM_BEAUTIFY_FLAG" val="#wm#"/>
  <p:tag name="KSO_WM_SLIDE_BACKGROUND_TYPE" val="bottomTop"/>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 name="KSO_WM_SLIDE_BACKGROUND_TYPE" val="navigation"/>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7*i*4"/>
  <p:tag name="KSO_WM_UNIT_LAYERLEVEL" val="1"/>
  <p:tag name="KSO_WM_TAG_VERSION" val="1.0"/>
  <p:tag name="KSO_WM_BEAUTIFY_FLAG" val="#wm#"/>
  <p:tag name="KSO_WM_SLIDE_BACKGROUND_TYPE" val="navigation"/>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 name="KSO_WM_SLIDE_BACKGROUND_TYPE" val="navigation"/>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238"/>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238"/>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8.xml><?xml version="1.0" encoding="utf-8"?>
<p:tagLst xmlns:p="http://schemas.openxmlformats.org/presentationml/2006/main">
  <p:tag name="KSO_WM_UNIT_SHOW_EDIT_AREA_INDICATION" val="0"/>
  <p:tag name="KSO_WM_TEMPLATE_THUMBS_INDEX" val="1、4、5、7、8、9、10、11、12、13、15"/>
  <p:tag name="KSO_WM_TEMPLATE_SUBCATEGORY" val="0"/>
  <p:tag name="KSO_WM_TAG_VERSION" val="1.0"/>
  <p:tag name="KSO_WM_BEAUTIFY_FLAG" val="#wm#"/>
  <p:tag name="KSO_WM_TEMPLATE_CATEGORY" val="custom"/>
  <p:tag name="KSO_WM_TEMPLATE_INDEX" val="20200238"/>
  <p:tag name="KSO_WM_TEMPLATE_MASTER_TYPE" val="1"/>
  <p:tag name="KSO_WM_TEMPLATE_COLOR_TYPE" val="1"/>
  <p:tag name="KSO_WM_TEMPLATE_MASTER_THUMB_INDEX" val="12"/>
</p:tagLst>
</file>

<file path=ppt/tags/tag139.xml><?xml version="1.0" encoding="utf-8"?>
<p:tagLst xmlns:p="http://schemas.openxmlformats.org/presentationml/2006/main">
  <p:tag name="KSO_WM_UNIT_ISCONTENTSTITLE" val="0"/>
  <p:tag name="KSO_WM_UNIT_PRESET_TEXT" val="202X&#13;个人述职报告"/>
  <p:tag name="KSO_WM_UNIT_NOCLEAR" val="0"/>
  <p:tag name="KSO_WM_UNIT_VALUE" val="20"/>
  <p:tag name="KSO_WM_UNIT_HIGHLIGHT" val="0"/>
  <p:tag name="KSO_WM_UNIT_COMPATIBLE" val="0"/>
  <p:tag name="KSO_WM_UNIT_DIAGRAM_ISNUMVISUAL" val="0"/>
  <p:tag name="KSO_WM_UNIT_DIAGRAM_ISREFERUNIT" val="0"/>
  <p:tag name="KSO_WM_UNIT_ID" val="custom20200238_1*a*1"/>
  <p:tag name="KSO_WM_TEMPLATE_CATEGORY" val="custom"/>
  <p:tag name="KSO_WM_TEMPLATE_INDEX" val="20200238"/>
  <p:tag name="KSO_WM_UNIT_LAYERLEVEL" val="1"/>
  <p:tag name="KSO_WM_TAG_VERSION" val="1.0"/>
  <p:tag name="KSO_WM_UNIT_ISNUMDGMTITLE" val="0"/>
  <p:tag name="KSO_WM_UNIT_TEXT_FILL_FORE_SCHEMECOLOR_INDEX_BRIGHTNESS" val="0.15"/>
  <p:tag name="KSO_WM_UNIT_TEXT_FILL_FORE_SCHEMECOLOR_INDEX" val="13"/>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ISCONTENTSTITLE" val="0"/>
  <p:tag name="KSO_WM_UNIT_PRESET_TEXT" val="点击此处添加副标题"/>
  <p:tag name="KSO_WM_UNIT_NOCLEAR" val="0"/>
  <p:tag name="KSO_WM_UNIT_VALUE" val="50"/>
  <p:tag name="KSO_WM_UNIT_HIGHLIGHT" val="0"/>
  <p:tag name="KSO_WM_UNIT_COMPATIBLE" val="0"/>
  <p:tag name="KSO_WM_UNIT_DIAGRAM_ISNUMVISUAL" val="0"/>
  <p:tag name="KSO_WM_UNIT_DIAGRAM_ISREFERUNIT" val="0"/>
  <p:tag name="KSO_WM_UNIT_ID" val="custom20200238_1*b*1"/>
  <p:tag name="KSO_WM_TEMPLATE_CATEGORY" val="custom"/>
  <p:tag name="KSO_WM_TEMPLATE_INDEX" val="20200238"/>
  <p:tag name="KSO_WM_UNIT_LAYERLEVEL" val="1"/>
  <p:tag name="KSO_WM_TAG_VERSION" val="1.0"/>
  <p:tag name="KSO_WM_UNIT_ISNUMDGMTITLE" val="0"/>
  <p:tag name="KSO_WM_UNIT_TEXT_FILL_FORE_SCHEMECOLOR_INDEX_BRIGHTNESS" val="0.15"/>
  <p:tag name="KSO_WM_UNIT_TEXT_FILL_FORE_SCHEMECOLOR_INDEX" val="13"/>
  <p:tag name="KSO_WM_UNIT_TEXT_FILL_TYPE" val="1"/>
</p:tagLst>
</file>

<file path=ppt/tags/tag141.xml><?xml version="1.0" encoding="utf-8"?>
<p:tagLst xmlns:p="http://schemas.openxmlformats.org/presentationml/2006/main">
  <p:tag name="KSO_WM_SLIDE_ID" val="custom20200238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SLIDE_SIZE" val="888*481"/>
  <p:tag name="KSO_WM_SLIDE_POSITION" val="36*23"/>
  <p:tag name="KSO_WM_TAG_VERSION" val="1.0"/>
  <p:tag name="KSO_WM_BEAUTIFY_FLAG" val="#wm#"/>
  <p:tag name="KSO_WM_TEMPLATE_CATEGORY" val="custom"/>
  <p:tag name="KSO_WM_TEMPLATE_INDEX" val="20200238"/>
  <p:tag name="KSO_WM_SLIDE_LAYOUT" val="a_b"/>
  <p:tag name="KSO_WM_SLIDE_LAYOUT_CNT" val="1_1"/>
  <p:tag name="KSO_WM_SLIDE_CAN_ADD_NAVIGATION" val="1"/>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2f928e478fb0c58a92be"/>
  <p:tag name="KSO_WM_CHIP_FILLPROP" val="[[{&quot;text_align&quot;:&quot;cm&quot;,&quot;text_direction&quot;:&quot;horizontal&quot;,&quot;support_big_font&quot;:false,&quot;fill_id&quot;:&quot;4b3d06a1f10d40ff8e06d4f6d0ab0ea3&quot;,&quot;fill_align&quot;:&quot;cm&quot;,&quot;chip_types&quot;:[&quot;text&quot;,&quot;header&quot;]},{&quot;text_align&quot;:&quot;lm&quot;,&quot;text_direction&quot;:&quot;horizontal&quot;,&quot;support_features&quot;:[&quot;collage&quot;,&quot;carousel&quot;,&quot;creativecrop&quot;],&quot;support_big_font&quot;:false,&quot;fill_id&quot;:&quot;8e40daf4927f4521bed00751a0febf31&quot;,&quot;fill_align&quot;:&quot;cm&quot;,&quot;chip_types&quot;:[&quot;diagram&quot;,&quot;pictext&quot;,&quot;text&quot;,&quot;picture&quot;,&quot;chart&quot;,&quot;table&quot;,&quot;video&quot;]}]]"/>
  <p:tag name="KSO_WM_CHIP_DECFILLPROP" val="[]"/>
  <p:tag name="KSO_WM_CHIP_GROUPID" val="5e757e9369be4861f5f86151"/>
  <p:tag name="KSO_WM_SLIDE_BK_DARK_LIGHT" val="2"/>
  <p:tag name="KSO_WM_SLIDE_BACKGROUND_TYPE" val="general"/>
  <p:tag name="KSO_WM_SLIDE_SUPPORT_FEATURE_TYPE" val="7"/>
  <p:tag name="KSO_WM_TEMPLATE_ASSEMBLE_XID" val="60656ea44054ed1e2fb7fce2"/>
  <p:tag name="KSO_WM_TEMPLATE_ASSEMBLE_GROUPID" val="60656ea44054ed1e2fb7fce2"/>
  <p:tag name="KSO_WM_TEMPLATE_MASTER_THUMB_INDEX" val="12"/>
  <p:tag name="KSO_WM_TEMPLATE_THUMBS_INDEX" val="1、4、5、7、8、9、10、11、12、13、15"/>
  <p:tag name="KSO_WM_SLIDE_COVER_HASPICTURE" val="2"/>
  <p:tag name="KSO_WM_SPECIAL_SOURCE" val="bdnull"/>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ACKGROUND_TYPE" val="general"/>
  <p:tag name="KSO_WM_SLIDE_BK_DARK_LIGHT" val="2"/>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SLIDE_BACKGROUND_TYPE" val="general"/>
  <p:tag name="KSO_WM_SLIDE_BK_DARK_LIGHT" val="2"/>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750_1*i*1"/>
  <p:tag name="KSO_WM_TEMPLATE_CATEGORY" val="diagram"/>
  <p:tag name="KSO_WM_TEMPLATE_INDEX" val="20203750"/>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750_1*i*2"/>
  <p:tag name="KSO_WM_TEMPLATE_CATEGORY" val="diagram"/>
  <p:tag name="KSO_WM_TEMPLATE_INDEX" val="20203750"/>
  <p:tag name="KSO_WM_UNIT_LAYERLEVEL" val="1"/>
  <p:tag name="KSO_WM_TAG_VERSION" val="1.0"/>
  <p:tag name="KSO_WM_BEAUTIFY_FLAG" val="#wm#"/>
  <p:tag name="KSO_WM_UNIT_LINE_FORE_SCHEMECOLOR_INDEX_BRIGHTNESS" val="0"/>
  <p:tag name="KSO_WM_UNIT_LINE_FORE_SCHEMECOLOR_INDEX" val="15"/>
  <p:tag name="KSO_WM_UNIT_LINE_FILL_TYPE" val="2"/>
  <p:tag name="KSO_WM_UNIT_TEXT_FILL_FORE_SCHEMECOLOR_INDEX_BRIGHTNESS" val="0.35"/>
  <p:tag name="KSO_WM_UNIT_TEXT_FILL_FORE_SCHEMECOLOR_INDEX" val="13"/>
  <p:tag name="KSO_WM_UNIT_TEXT_FILL_TYPE"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750_1*i*3"/>
  <p:tag name="KSO_WM_TEMPLATE_CATEGORY" val="diagram"/>
  <p:tag name="KSO_WM_TEMPLATE_INDEX" val="20203750"/>
  <p:tag name="KSO_WM_UNIT_LAYERLEVEL" val="1"/>
  <p:tag name="KSO_WM_TAG_VERSION" val="1.0"/>
  <p:tag name="KSO_WM_BEAUTIFY_FLAG" val="#wm#"/>
  <p:tag name="KSO_WM_UNIT_LINE_FORE_SCHEMECOLOR_INDEX_BRIGHTNESS" val="0"/>
  <p:tag name="KSO_WM_UNIT_LINE_FORE_SCHEMECOLOR_INDEX" val="15"/>
  <p:tag name="KSO_WM_UNIT_LINE_FILL_TYPE" val="2"/>
  <p:tag name="KSO_WM_UNIT_TEXT_FILL_FORE_SCHEMECOLOR_INDEX_BRIGHTNESS" val="0.35"/>
  <p:tag name="KSO_WM_UNIT_TEXT_FILL_FORE_SCHEMECOLOR_INDEX" val="13"/>
  <p:tag name="KSO_WM_UNIT_TEXT_FILL_TYPE"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3750_1*i*5"/>
  <p:tag name="KSO_WM_TEMPLATE_CATEGORY" val="diagram"/>
  <p:tag name="KSO_WM_TEMPLATE_INDEX" val="20203750"/>
  <p:tag name="KSO_WM_UNIT_LAYERLEVEL" val="1"/>
  <p:tag name="KSO_WM_TAG_VERSION" val="1.0"/>
  <p:tag name="KSO_WM_BEAUTIFY_FLAG" val="#wm#"/>
  <p:tag name="KSO_WM_UNIT_LINE_FORE_SCHEMECOLOR_INDEX_BRIGHTNESS" val="0"/>
  <p:tag name="KSO_WM_UNIT_LINE_FORE_SCHEMECOLOR_INDEX" val="15"/>
  <p:tag name="KSO_WM_UNIT_LINE_FILL_TYPE" val="2"/>
  <p:tag name="KSO_WM_UNIT_TEXT_FILL_FORE_SCHEMECOLOR_INDEX_BRIGHTNESS" val="0.35"/>
  <p:tag name="KSO_WM_UNIT_TEXT_FILL_FORE_SCHEMECOLOR_INDEX" val="13"/>
  <p:tag name="KSO_WM_UNIT_TEXT_FILL_TYPE"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3750_1*i*6"/>
  <p:tag name="KSO_WM_TEMPLATE_CATEGORY" val="diagram"/>
  <p:tag name="KSO_WM_TEMPLATE_INDEX" val="20203750"/>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3750_1*i*7"/>
  <p:tag name="KSO_WM_TEMPLATE_CATEGORY" val="diagram"/>
  <p:tag name="KSO_WM_TEMPLATE_INDEX" val="20203750"/>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3750_1*i*8"/>
  <p:tag name="KSO_WM_TEMPLATE_CATEGORY" val="diagram"/>
  <p:tag name="KSO_WM_TEMPLATE_INDEX" val="20203750"/>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3750_1*i*9"/>
  <p:tag name="KSO_WM_TEMPLATE_CATEGORY" val="diagram"/>
  <p:tag name="KSO_WM_TEMPLATE_INDEX" val="20203750"/>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4"/>
  <p:tag name="KSO_WM_UNIT_TEXT_FILL_TYPE"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3750_1*i*10"/>
  <p:tag name="KSO_WM_TEMPLATE_CATEGORY" val="diagram"/>
  <p:tag name="KSO_WM_TEMPLATE_INDEX" val="20203750"/>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4"/>
  <p:tag name="KSO_WM_UNIT_TEXT_FILL_TYPE" val="1"/>
</p:tagLst>
</file>

<file path=ppt/tags/tag154.xml><?xml version="1.0" encoding="utf-8"?>
<p:tagLst xmlns:p="http://schemas.openxmlformats.org/presentationml/2006/main">
  <p:tag name="KSO_WM_UNIT_ISCONTENTSTITLE" val="0"/>
  <p:tag name="KSO_WM_UNIT_ISNUMDGMTITLE" val="0"/>
  <p:tag name="KSO_WM_UNIT_PRESET_TEXT" val="单击此处添加&#13;文本具体内容"/>
  <p:tag name="KSO_WM_UNIT_NOCLEAR" val="0"/>
  <p:tag name="KSO_WM_UNIT_VALUE" val="26"/>
  <p:tag name="KSO_WM_UNIT_HIGHLIGHT" val="0"/>
  <p:tag name="KSO_WM_UNIT_COMPATIBLE" val="0"/>
  <p:tag name="KSO_WM_UNIT_DIAGRAM_ISNUMVISUAL" val="0"/>
  <p:tag name="KSO_WM_UNIT_DIAGRAM_ISREFERUNIT" val="0"/>
  <p:tag name="KSO_WM_UNIT_ID" val="diagram20203750_1*a*1"/>
  <p:tag name="KSO_WM_TEMPLATE_CATEGORY" val="diagram"/>
  <p:tag name="KSO_WM_TEMPLATE_INDEX" val="20203750"/>
  <p:tag name="KSO_WM_UNIT_LAYERLEVEL" val="1"/>
  <p:tag name="KSO_WM_TAG_VERSION" val="1.0"/>
  <p:tag name="KSO_WM_UNIT_TEXT_FILL_FORE_SCHEMECOLOR_INDEX_BRIGHTNESS" val="0.25"/>
  <p:tag name="KSO_WM_UNIT_TEXT_FILL_FORE_SCHEMECOLOR_INDEX" val="13"/>
  <p:tag name="KSO_WM_UNIT_TEXT_FILL_TYPE" val="1"/>
</p:tagLst>
</file>

<file path=ppt/tags/tag155.xml><?xml version="1.0" encoding="utf-8"?>
<p:tagLst xmlns:p="http://schemas.openxmlformats.org/presentationml/2006/main">
  <p:tag name="KSO_WM_SLIDE_BK_DARK_LIGHT" val="2"/>
  <p:tag name="KSO_WM_SLIDE_BACKGROUND_TYPE" val="general"/>
  <p:tag name="KSO_WM_TEMPLATE_CATEGORY" val="diagram"/>
  <p:tag name="KSO_WM_TEMPLATE_INDEX" val="20203750"/>
  <p:tag name="KSO_WM_TAG_VERSION" val="1.0"/>
  <p:tag name="KSO_WM_SLIDE_ID" val="diagram20203750_1"/>
  <p:tag name="KSO_WM_SLIDE_INDEX" val="1"/>
  <p:tag name="KSO_WM_SLIDE_ITEM_CNT" val="0"/>
  <p:tag name="KSO_WM_SLIDE_LAYOUT" val="a"/>
  <p:tag name="KSO_WM_SLIDE_LAYOUT_CNT" val="1"/>
  <p:tag name="KSO_WM_SLIDE_TYPE" val="text"/>
  <p:tag name="KSO_WM_BEAUTIFY_FLAG" val="#wm#"/>
  <p:tag name="KSO_WM_SLIDE_POSITION" val="0*70"/>
  <p:tag name="KSO_WM_SLIDE_SIZE" val="960*399"/>
  <p:tag name="KSO_WM_SLIDE_SUBTYPE" val="pureTxt"/>
  <p:tag name="KSO_WM_SLIDE_CONSTRAINT" val="%7b%22slideConstraint%22%3a%7b%22seriesAreas%22%3a%5b%5d%2c%22singleAreas%22%3a%5b%7b%22shapes%22%3a%5b8%5d%2c%22serialConstraintIndex%22%3a-1%2c%22constraintL%22%3a%7b%22minValue%22%3a787.9463%2c%22maxValue%22%3a787.9463%7d%2c%22constraintX%22%3a%7b%22minValue%22%3a791.8977%2c%22maxValue%22%3a791.8977%7d%2c%22constraintW%22%3a%7b%22minValue%22%3a7829.0%2c%22maxValue%22%3a11340.0%7d%2c%22constraintH%22%3a%7b%22minValue%22%3a901.5181%2c%22maxValue%22%3a901.5181%7d%7d%2c%7b%22shapes%22%3a%5b5%5d%2c%22serialConstraintIndex%22%3a-1%2c%22constraintX%22%3a%7b%22minValue%22%3a5171.43652%2c%22maxValue%22%3a5171.43652%7d%2c%22constraintY%22%3a%7b%22minValue%22%3a8929.734%2c%22maxValue%22%3a8929.734%7d%2c%22constraintW%22%3a%7b%22minValue%22%3a7890.428%2c%22maxValue%22%3a7890.428%7d%2c%22constraintH%22%3a%7b%22minValue%22%3a4685.517%2c%22maxValue%22%3a5613.3%7d%7d%2c%7b%22shapes%22%3a%5b5122%5d%2c%22serialConstraintIndex%22%3a-1%2c%22constraintX%22%3a%7b%22minValue%22%3a7652.49854%2c%22maxValue%22%3a7652.49854%7d%2c%22constraintY%22%3a%7b%22minValue%22%3a2645.445%2c%22maxValue%22%3a2645.445%7d%7d%2c%7b%22shapes%22%3a%5b5124%5d%2c%22serialConstraintIndex%22%3a-1%2c%22constraintX%22%3a%7b%22minValue%22%3a2575.919%2c%22maxValue%22%3a2575.919%7d%2c%22constraintY%22%3a%7b%22minValue%22%3a15506.4463%2c%22maxValue%22%3a15506.4463%7d%7d%2c%7b%22shapes%22%3a%5b2%5d%2c%22serialConstraintIndex%22%3a-1%2c%22constraintL%22%3a%7b%22minValue%22%3a-283.5%2c%22maxValue%22%3a-283.5%2c%22paramRelativePosType%22%3a1.0%2c%22paramRelativeValueType%22%3a0%2c%22shapes%22%3a%5b5124%5d%7d%2c%22constraintB%22%3a%7b%22minValue%22%3a283.5%2c%22maxValue%22%3a283.5%2c%22paramRelativePosType%22%3a8.0%2c%22paramRelativeValueType%22%3a0%2c%22shapes%22%3a%5b5124%5d%7d%7d%5d%7d%7d"/>
  <p:tag name="KSO_WM_TEMPLATE_SUBCATEGORY" val="0"/>
  <p:tag name="KSO_WM_TEMPLATE_MASTER_TYPE" val="0"/>
  <p:tag name="KSO_WM_TEMPLATE_COLOR_TYPE" val="1"/>
  <p:tag name="KSO_WM_SPECIAL_SOURCE" val="bdnull"/>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ACKGROUND_TYPE" val="general"/>
  <p:tag name="KSO_WM_SLIDE_BK_DARK_LIGHT" val="2"/>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SLIDE_BACKGROUND_TYPE" val="general"/>
  <p:tag name="KSO_WM_SLIDE_BK_DARK_LIGHT" val="2"/>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9019_1*i*1"/>
  <p:tag name="KSO_WM_TEMPLATE_CATEGORY" val="diagram"/>
  <p:tag name="KSO_WM_TEMPLATE_INDEX" val="20209019"/>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894054ed1e2fb7faed"/>
  <p:tag name="KSO_WM_TEMPLATE_ASSEMBLE_GROUPID" val="60656e894054ed1e2fb7faed"/>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9019_1*i*2"/>
  <p:tag name="KSO_WM_TEMPLATE_CATEGORY" val="diagram"/>
  <p:tag name="KSO_WM_TEMPLATE_INDEX" val="20209019"/>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894054ed1e2fb7faed"/>
  <p:tag name="KSO_WM_TEMPLATE_ASSEMBLE_GROUPID" val="60656e894054ed1e2fb7faed"/>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9019_1*i*3"/>
  <p:tag name="KSO_WM_TEMPLATE_CATEGORY" val="diagram"/>
  <p:tag name="KSO_WM_TEMPLATE_INDEX" val="20209019"/>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894054ed1e2fb7faed"/>
  <p:tag name="KSO_WM_TEMPLATE_ASSEMBLE_GROUPID" val="60656e894054ed1e2fb7faed"/>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9019_1*i*4"/>
  <p:tag name="KSO_WM_TEMPLATE_CATEGORY" val="diagram"/>
  <p:tag name="KSO_WM_TEMPLATE_INDEX" val="20209019"/>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894054ed1e2fb7faed"/>
  <p:tag name="KSO_WM_TEMPLATE_ASSEMBLE_GROUPID" val="60656e894054ed1e2fb7faed"/>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9019_1*i*5"/>
  <p:tag name="KSO_WM_TEMPLATE_CATEGORY" val="diagram"/>
  <p:tag name="KSO_WM_TEMPLATE_INDEX" val="20209019"/>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894054ed1e2fb7faed"/>
  <p:tag name="KSO_WM_TEMPLATE_ASSEMBLE_GROUPID" val="60656e894054ed1e2fb7faed"/>
</p:tagLst>
</file>

<file path=ppt/tags/tag164.xml><?xml version="1.0" encoding="utf-8"?>
<p:tagLst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09019_1*i*6"/>
  <p:tag name="KSO_WM_TEMPLATE_CATEGORY" val="diagram"/>
  <p:tag name="KSO_WM_TEMPLATE_INDEX" val="20209019"/>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894054ed1e2fb7faed"/>
  <p:tag name="KSO_WM_TEMPLATE_ASSEMBLE_GROUPID" val="60656e894054ed1e2fb7faed"/>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9019_1*i*7"/>
  <p:tag name="KSO_WM_TEMPLATE_CATEGORY" val="diagram"/>
  <p:tag name="KSO_WM_TEMPLATE_INDEX" val="20209019"/>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894054ed1e2fb7faed"/>
  <p:tag name="KSO_WM_TEMPLATE_ASSEMBLE_GROUPID" val="60656e894054ed1e2fb7faed"/>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9019_1*i*8"/>
  <p:tag name="KSO_WM_TEMPLATE_CATEGORY" val="diagram"/>
  <p:tag name="KSO_WM_TEMPLATE_INDEX" val="20209019"/>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894054ed1e2fb7faed"/>
  <p:tag name="KSO_WM_TEMPLATE_ASSEMBLE_GROUPID" val="60656e894054ed1e2fb7faed"/>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9019_1*i*9"/>
  <p:tag name="KSO_WM_TEMPLATE_CATEGORY" val="diagram"/>
  <p:tag name="KSO_WM_TEMPLATE_INDEX" val="20209019"/>
  <p:tag name="KSO_WM_UNIT_LAYERLEVEL" val="1"/>
  <p:tag name="KSO_WM_TAG_VERSION" val="1.0"/>
  <p:tag name="KSO_WM_BEAUTIFY_FLAG" val="#wm#"/>
  <p:tag name="KSO_WM_UNIT_BLOCK" val="0"/>
  <p:tag name="KSO_WM_UNIT_SM_LIMIT_TYPE" val="0"/>
  <p:tag name="KSO_WM_UNIT_DEC_AREA_ID" val="8944fa8f2e494c18a6c875f565663fd2"/>
  <p:tag name="KSO_WM_UNIT_DECORATE_INFO" val="{&quot;DecorateInfoH&quot;:{&quot;IsAbs&quot;:true},&quot;DecorateInfoW&quot;:{&quot;IsAbs&quot;:true},&quot;DecorateInfoX&quot;:{&quot;IsAbs&quot;:true,&quot;Pos&quot;:1},&quot;DecorateInfoY&quot;:{&quot;IsAbs&quot;:true,&quot;Pos&quot;:2},&quot;ReferentInfo&quot;:{&quot;Id&quot;:&quot;72ff471985d3434e9638e04e291b70c6&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894054ed1e2fb7faed"/>
  <p:tag name="KSO_WM_TEMPLATE_ASSEMBLE_GROUPID" val="60656e894054ed1e2fb7faed"/>
</p:tagLst>
</file>

<file path=ppt/tags/tag168.xml><?xml version="1.0" encoding="utf-8"?>
<p:tagLst xmlns:p="http://schemas.openxmlformats.org/presentationml/2006/main">
  <p:tag name="KSO_WM_UNIT_ISCONTENTSTITLE" val="0"/>
  <p:tag name="KSO_WM_UNIT_ISNUMDGMTITLE" val="0"/>
  <p:tag name="KSO_WM_UNIT_NOCLEAR" val="0"/>
  <p:tag name="KSO_WM_UNIT_VALUE" val="36"/>
  <p:tag name="KSO_WM_UNIT_HIGHLIGHT" val="0"/>
  <p:tag name="KSO_WM_UNIT_COMPATIBLE" val="0"/>
  <p:tag name="KSO_WM_UNIT_DIAGRAM_ISNUMVISUAL" val="0"/>
  <p:tag name="KSO_WM_UNIT_DIAGRAM_ISREFERUNIT" val="0"/>
  <p:tag name="KSO_WM_UNIT_ID" val="diagram20209019_1*a*1"/>
  <p:tag name="KSO_WM_TEMPLATE_CATEGORY" val="diagram"/>
  <p:tag name="KSO_WM_TEMPLATE_INDEX" val="20209019"/>
  <p:tag name="KSO_WM_UNIT_LAYERLEVEL" val="1"/>
  <p:tag name="KSO_WM_TAG_VERSION" val="1.0"/>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94f66c9e13c43f09f6f2e04037212d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74cf3827d7f4ea88bf12e82e7332642"/>
  <p:tag name="KSO_WM_UNIT_SUPPORT_BIG_FONT" val="1"/>
  <p:tag name="KSO_WM_UNIT_TEXT_FILL_FORE_SCHEMECOLOR_INDEX_BRIGHTNESS" val="0"/>
  <p:tag name="KSO_WM_UNIT_TEXT_FILL_FORE_SCHEMECOLOR_INDEX" val="13"/>
  <p:tag name="KSO_WM_UNIT_TEXT_FILL_TYPE" val="1"/>
  <p:tag name="KSO_WM_TEMPLATE_ASSEMBLE_XID" val="60656e894054ed1e2fb7faed"/>
  <p:tag name="KSO_WM_TEMPLATE_ASSEMBLE_GROUPID" val="60656e894054ed1e2fb7faed"/>
</p:tagLst>
</file>

<file path=ppt/tags/tag16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ID" val="diagram20209019_1*f*1"/>
  <p:tag name="KSO_WM_TEMPLATE_CATEGORY" val="diagram"/>
  <p:tag name="KSO_WM_TEMPLATE_INDEX" val="20209019"/>
  <p:tag name="KSO_WM_UNIT_LAYERLEVEL" val="1"/>
  <p:tag name="KSO_WM_TAG_VERSION" val="1.0"/>
  <p:tag name="KSO_WM_UNIT_DEFAULT_FONT" val="14;20;2"/>
  <p:tag name="KSO_WM_UNIT_BLOCK" val="0"/>
  <p:tag name="KSO_WM_UNIT_VALUE" val="252"/>
  <p:tag name="KSO_WM_UNIT_SHOW_EDIT_AREA_INDICATION" val="1"/>
  <p:tag name="KSO_WM_CHIP_GROUPID" val="5e6b05596848fb12bee65ac8"/>
  <p:tag name="KSO_WM_CHIP_XID" val="5e6b05596848fb12bee65aca"/>
  <p:tag name="KSO_WM_UNIT_DEC_AREA_ID" val="72ff471985d3434e9638e04e291b70c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3b4289c629374624b476749fa825f0bb"/>
  <p:tag name="KSO_WM_UNIT_SUPPORT_BIG_FONT" val="1"/>
  <p:tag name="KSO_WM_UNIT_SUPPORT_UNIT_TYPE" val="[&quot;l&quot;,&quot;m&quot;,&quot;n&quot;,&quot;o&quot;,&quot;p&quot;,&quot;q&quot;,&quot;r&quot;,&quot;δ&quot;,&quot;ε&quot;,&quot;ζ&quot;,&quot;η&quot;,&quot;d&quot;,&quot;α&quot;,&quot;β&quot;]"/>
  <p:tag name="KSO_WM_UNIT_TEXT_FILL_FORE_SCHEMECOLOR_INDEX_BRIGHTNESS" val="0.25"/>
  <p:tag name="KSO_WM_UNIT_TEXT_FILL_FORE_SCHEMECOLOR_INDEX" val="13"/>
  <p:tag name="KSO_WM_UNIT_TEXT_FILL_TYPE" val="1"/>
  <p:tag name="KSO_WM_TEMPLATE_ASSEMBLE_XID" val="60656e894054ed1e2fb7faed"/>
  <p:tag name="KSO_WM_TEMPLATE_ASSEMBLE_GROUPID" val="60656e894054ed1e2fb7faed"/>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SLIDE_BK_DARK_LIGHT" val="2"/>
  <p:tag name="KSO_WM_SLIDE_BACKGROUND_TYPE" val="general"/>
  <p:tag name="KSO_WM_SLIDE_ID" val="diagram20209019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09019"/>
  <p:tag name="KSO_WM_SLIDE_LAYOUT" val="a_f"/>
  <p:tag name="KSO_WM_SLIDE_LAYOUT_CNT" val="1_1"/>
  <p:tag name="KSO_WM_SLIDE_LAYOUT_INFO" val="{&quot;id&quot;:&quot;2021-04-01T15:04:59&quot;,&quot;maxSize&quot;:{&quot;size1&quot;:46.499649774528933},&quot;minSize&quot;:{&quot;size1&quot;:35.599649774528935},&quot;normalSize&quot;:{&quot;size1&quot;:41.166316441195598},&quot;subLayout&quot;:[{&quot;id&quot;:&quot;2021-04-01T15:04:59&quot;,&quot;margin&quot;:{&quot;bottom&quot;:1.6670000553131104,&quot;left&quot;:4.2329998016357422,&quot;right&quot;:4.2329998016357422,&quot;top&quot;:2.9630000591278076},&quot;type&quot;:0},{&quot;id&quot;:&quot;2021-04-01T15:04:59&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SUPPORT_FEATURE_TYPE" val="0"/>
  <p:tag name="KSO_WM_TEMPLATE_ASSEMBLE_XID" val="60656e894054ed1e2fb7faed"/>
  <p:tag name="KSO_WM_TEMPLATE_ASSEMBLE_GROUPID" val="60656e894054ed1e2fb7faed"/>
  <p:tag name="KSO_WM_SPECIAL_SOURCE" val="bdnull"/>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ACKGROUND_TYPE" val="general"/>
  <p:tag name="KSO_WM_SLIDE_BK_DARK_LIGHT" val="2"/>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SLIDE_BACKGROUND_TYPE" val="general"/>
  <p:tag name="KSO_WM_SLIDE_BK_DARK_LIGHT" val="2"/>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9019_1*i*1"/>
  <p:tag name="KSO_WM_TEMPLATE_CATEGORY" val="diagram"/>
  <p:tag name="KSO_WM_TEMPLATE_INDEX" val="20209019"/>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894054ed1e2fb7faed"/>
  <p:tag name="KSO_WM_TEMPLATE_ASSEMBLE_GROUPID" val="60656e894054ed1e2fb7faed"/>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9019_1*i*2"/>
  <p:tag name="KSO_WM_TEMPLATE_CATEGORY" val="diagram"/>
  <p:tag name="KSO_WM_TEMPLATE_INDEX" val="20209019"/>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894054ed1e2fb7faed"/>
  <p:tag name="KSO_WM_TEMPLATE_ASSEMBLE_GROUPID" val="60656e894054ed1e2fb7faed"/>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9019_1*i*3"/>
  <p:tag name="KSO_WM_TEMPLATE_CATEGORY" val="diagram"/>
  <p:tag name="KSO_WM_TEMPLATE_INDEX" val="20209019"/>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894054ed1e2fb7faed"/>
  <p:tag name="KSO_WM_TEMPLATE_ASSEMBLE_GROUPID" val="60656e894054ed1e2fb7faed"/>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9019_1*i*4"/>
  <p:tag name="KSO_WM_TEMPLATE_CATEGORY" val="diagram"/>
  <p:tag name="KSO_WM_TEMPLATE_INDEX" val="20209019"/>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894054ed1e2fb7faed"/>
  <p:tag name="KSO_WM_TEMPLATE_ASSEMBLE_GROUPID" val="60656e894054ed1e2fb7faed"/>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9019_1*i*5"/>
  <p:tag name="KSO_WM_TEMPLATE_CATEGORY" val="diagram"/>
  <p:tag name="KSO_WM_TEMPLATE_INDEX" val="20209019"/>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894054ed1e2fb7faed"/>
  <p:tag name="KSO_WM_TEMPLATE_ASSEMBLE_GROUPID" val="60656e894054ed1e2fb7faed"/>
</p:tagLst>
</file>

<file path=ppt/tags/tag179.xml><?xml version="1.0" encoding="utf-8"?>
<p:tagLst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09019_1*i*6"/>
  <p:tag name="KSO_WM_TEMPLATE_CATEGORY" val="diagram"/>
  <p:tag name="KSO_WM_TEMPLATE_INDEX" val="20209019"/>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894054ed1e2fb7faed"/>
  <p:tag name="KSO_WM_TEMPLATE_ASSEMBLE_GROUPID" val="60656e894054ed1e2fb7faed"/>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9019_1*i*7"/>
  <p:tag name="KSO_WM_TEMPLATE_CATEGORY" val="diagram"/>
  <p:tag name="KSO_WM_TEMPLATE_INDEX" val="20209019"/>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894054ed1e2fb7faed"/>
  <p:tag name="KSO_WM_TEMPLATE_ASSEMBLE_GROUPID" val="60656e894054ed1e2fb7faed"/>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9019_1*i*8"/>
  <p:tag name="KSO_WM_TEMPLATE_CATEGORY" val="diagram"/>
  <p:tag name="KSO_WM_TEMPLATE_INDEX" val="20209019"/>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894054ed1e2fb7faed"/>
  <p:tag name="KSO_WM_TEMPLATE_ASSEMBLE_GROUPID" val="60656e894054ed1e2fb7faed"/>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9019_1*i*9"/>
  <p:tag name="KSO_WM_TEMPLATE_CATEGORY" val="diagram"/>
  <p:tag name="KSO_WM_TEMPLATE_INDEX" val="20209019"/>
  <p:tag name="KSO_WM_UNIT_LAYERLEVEL" val="1"/>
  <p:tag name="KSO_WM_TAG_VERSION" val="1.0"/>
  <p:tag name="KSO_WM_BEAUTIFY_FLAG" val="#wm#"/>
  <p:tag name="KSO_WM_UNIT_BLOCK" val="0"/>
  <p:tag name="KSO_WM_UNIT_SM_LIMIT_TYPE" val="0"/>
  <p:tag name="KSO_WM_UNIT_DEC_AREA_ID" val="8944fa8f2e494c18a6c875f565663fd2"/>
  <p:tag name="KSO_WM_UNIT_DECORATE_INFO" val="{&quot;DecorateInfoH&quot;:{&quot;IsAbs&quot;:true},&quot;DecorateInfoW&quot;:{&quot;IsAbs&quot;:true},&quot;DecorateInfoX&quot;:{&quot;IsAbs&quot;:true,&quot;Pos&quot;:1},&quot;DecorateInfoY&quot;:{&quot;IsAbs&quot;:true,&quot;Pos&quot;:2},&quot;ReferentInfo&quot;:{&quot;Id&quot;:&quot;72ff471985d3434e9638e04e291b70c6&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894054ed1e2fb7faed"/>
  <p:tag name="KSO_WM_TEMPLATE_ASSEMBLE_GROUPID" val="60656e894054ed1e2fb7faed"/>
</p:tagLst>
</file>

<file path=ppt/tags/tag183.xml><?xml version="1.0" encoding="utf-8"?>
<p:tagLst xmlns:p="http://schemas.openxmlformats.org/presentationml/2006/main">
  <p:tag name="KSO_WM_UNIT_ISCONTENTSTITLE" val="0"/>
  <p:tag name="KSO_WM_UNIT_ISNUMDGMTITLE" val="0"/>
  <p:tag name="KSO_WM_UNIT_NOCLEAR" val="0"/>
  <p:tag name="KSO_WM_UNIT_VALUE" val="36"/>
  <p:tag name="KSO_WM_UNIT_HIGHLIGHT" val="0"/>
  <p:tag name="KSO_WM_UNIT_COMPATIBLE" val="0"/>
  <p:tag name="KSO_WM_UNIT_DIAGRAM_ISNUMVISUAL" val="0"/>
  <p:tag name="KSO_WM_UNIT_DIAGRAM_ISREFERUNIT" val="0"/>
  <p:tag name="KSO_WM_UNIT_ID" val="diagram20209019_1*a*1"/>
  <p:tag name="KSO_WM_TEMPLATE_CATEGORY" val="diagram"/>
  <p:tag name="KSO_WM_TEMPLATE_INDEX" val="20209019"/>
  <p:tag name="KSO_WM_UNIT_LAYERLEVEL" val="1"/>
  <p:tag name="KSO_WM_TAG_VERSION" val="1.0"/>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94f66c9e13c43f09f6f2e04037212d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74cf3827d7f4ea88bf12e82e7332642"/>
  <p:tag name="KSO_WM_UNIT_SUPPORT_BIG_FONT" val="1"/>
  <p:tag name="KSO_WM_UNIT_TEXT_FILL_FORE_SCHEMECOLOR_INDEX_BRIGHTNESS" val="0"/>
  <p:tag name="KSO_WM_UNIT_TEXT_FILL_FORE_SCHEMECOLOR_INDEX" val="13"/>
  <p:tag name="KSO_WM_UNIT_TEXT_FILL_TYPE" val="1"/>
  <p:tag name="KSO_WM_TEMPLATE_ASSEMBLE_XID" val="60656e894054ed1e2fb7faed"/>
  <p:tag name="KSO_WM_TEMPLATE_ASSEMBLE_GROUPID" val="60656e894054ed1e2fb7faed"/>
</p:tagLst>
</file>

<file path=ppt/tags/tag18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ID" val="diagram20209019_1*f*1"/>
  <p:tag name="KSO_WM_TEMPLATE_CATEGORY" val="diagram"/>
  <p:tag name="KSO_WM_TEMPLATE_INDEX" val="20209019"/>
  <p:tag name="KSO_WM_UNIT_LAYERLEVEL" val="1"/>
  <p:tag name="KSO_WM_TAG_VERSION" val="1.0"/>
  <p:tag name="KSO_WM_UNIT_DEFAULT_FONT" val="14;20;2"/>
  <p:tag name="KSO_WM_UNIT_BLOCK" val="0"/>
  <p:tag name="KSO_WM_UNIT_VALUE" val="252"/>
  <p:tag name="KSO_WM_UNIT_SHOW_EDIT_AREA_INDICATION" val="1"/>
  <p:tag name="KSO_WM_CHIP_GROUPID" val="5e6b05596848fb12bee65ac8"/>
  <p:tag name="KSO_WM_CHIP_XID" val="5e6b05596848fb12bee65aca"/>
  <p:tag name="KSO_WM_UNIT_DEC_AREA_ID" val="72ff471985d3434e9638e04e291b70c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3b4289c629374624b476749fa825f0bb"/>
  <p:tag name="KSO_WM_UNIT_SUPPORT_BIG_FONT" val="1"/>
  <p:tag name="KSO_WM_UNIT_SUPPORT_UNIT_TYPE" val="[&quot;l&quot;,&quot;m&quot;,&quot;n&quot;,&quot;o&quot;,&quot;p&quot;,&quot;q&quot;,&quot;r&quot;,&quot;δ&quot;,&quot;ε&quot;,&quot;ζ&quot;,&quot;η&quot;,&quot;d&quot;,&quot;α&quot;,&quot;β&quot;]"/>
  <p:tag name="KSO_WM_UNIT_TEXT_FILL_FORE_SCHEMECOLOR_INDEX_BRIGHTNESS" val="0.25"/>
  <p:tag name="KSO_WM_UNIT_TEXT_FILL_FORE_SCHEMECOLOR_INDEX" val="13"/>
  <p:tag name="KSO_WM_UNIT_TEXT_FILL_TYPE" val="1"/>
  <p:tag name="KSO_WM_TEMPLATE_ASSEMBLE_XID" val="60656e894054ed1e2fb7faed"/>
  <p:tag name="KSO_WM_TEMPLATE_ASSEMBLE_GROUPID" val="60656e894054ed1e2fb7faed"/>
</p:tagLst>
</file>

<file path=ppt/tags/tag185.xml><?xml version="1.0" encoding="utf-8"?>
<p:tagLst xmlns:p="http://schemas.openxmlformats.org/presentationml/2006/main">
  <p:tag name="KSO_WM_SLIDE_BK_DARK_LIGHT" val="2"/>
  <p:tag name="KSO_WM_SLIDE_BACKGROUND_TYPE" val="general"/>
  <p:tag name="KSO_WM_SLIDE_ID" val="diagram20209019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1"/>
  <p:tag name="KSO_WM_TAG_VERSION" val="1.0"/>
  <p:tag name="KSO_WM_BEAUTIFY_FLAG" val="#wm#"/>
  <p:tag name="KSO_WM_TEMPLATE_CATEGORY" val="diagram"/>
  <p:tag name="KSO_WM_TEMPLATE_INDEX" val="20209019"/>
  <p:tag name="KSO_WM_SLIDE_LAYOUT" val="a_f"/>
  <p:tag name="KSO_WM_SLIDE_LAYOUT_CNT" val="1_1"/>
  <p:tag name="KSO_WM_SLIDE_LAYOUT_INFO" val="{&quot;id&quot;:&quot;2021-04-01T15:04:59&quot;,&quot;maxSize&quot;:{&quot;size1&quot;:46.499649774528933},&quot;minSize&quot;:{&quot;size1&quot;:35.599649774528935},&quot;normalSize&quot;:{&quot;size1&quot;:35.832983107862269},&quot;subLayout&quot;:[{&quot;id&quot;:&quot;2021-04-01T15:04:59&quot;,&quot;margin&quot;:{&quot;bottom&quot;:1.6670000553131104,&quot;left&quot;:4.2329998016357422,&quot;right&quot;:4.2329998016357422,&quot;top&quot;:2.9630000591278076},&quot;type&quot;:0},{&quot;id&quot;:&quot;2021-04-01T15:04:59&quot;,&quot;margin&quot;:{&quot;bottom&quot;:2.9630000591278076,&quot;left&quot;:4.2329998016357422,&quot;right&quot;:4.2329998016357422,&quot;top&quot;:0.026000002399086952},&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SUPPORT_FEATURE_TYPE" val="0"/>
  <p:tag name="KSO_WM_TEMPLATE_ASSEMBLE_XID" val="60656e894054ed1e2fb7faed"/>
  <p:tag name="KSO_WM_TEMPLATE_ASSEMBLE_GROUPID" val="60656e894054ed1e2fb7faed"/>
  <p:tag name="KSO_WM_SPECIAL_SOURCE" val="bdnull"/>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ACKGROUND_TYPE" val="general"/>
  <p:tag name="KSO_WM_SLIDE_BK_DARK_LIGHT" val="2"/>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SLIDE_BACKGROUND_TYPE" val="general"/>
  <p:tag name="KSO_WM_SLIDE_BK_DARK_LIGHT" val="2"/>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47_1*i*1"/>
  <p:tag name="KSO_WM_TEMPLATE_CATEGORY" val="diagram"/>
  <p:tag name="KSO_WM_TEMPLATE_INDEX" val="20213647"/>
  <p:tag name="KSO_WM_UNIT_LAYERLEVEL" val="1"/>
  <p:tag name="KSO_WM_TAG_VERSION" val="1.0"/>
  <p:tag name="KSO_WM_BEAUTIFY_FLAG" val="#wm#"/>
  <p:tag name="KSO_WM_UNIT_BLOCK" val="0"/>
  <p:tag name="KSO_WM_UNIT_SM_LIMIT_TYPE" val="2"/>
  <p:tag name="KSO_WM_UNIT_DEC_AREA_ID" val="fca2ceed80a541c9a1ec9db3e1e1e7ad"/>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325"/>
  <p:tag name="KSO_WM_TEMPLATE_ASSEMBLE_XID" val="60656e884054ed1e2fb7fae6"/>
  <p:tag name="KSO_WM_TEMPLATE_ASSEMBLE_GROUPID" val="60656e884054ed1e2fb7fae6"/>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47_1*i*2"/>
  <p:tag name="KSO_WM_TEMPLATE_CATEGORY" val="diagram"/>
  <p:tag name="KSO_WM_TEMPLATE_INDEX" val="20213647"/>
  <p:tag name="KSO_WM_UNIT_LAYERLEVEL" val="1"/>
  <p:tag name="KSO_WM_TAG_VERSION" val="1.0"/>
  <p:tag name="KSO_WM_BEAUTIFY_FLAG" val="#wm#"/>
  <p:tag name="KSO_WM_UNIT_BLOCK" val="0"/>
  <p:tag name="KSO_WM_UNIT_SM_LIMIT_TYPE" val="2"/>
  <p:tag name="KSO_WM_UNIT_DEC_AREA_ID" val="b40a289199e84838b84c250414e6c2d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200"/>
  <p:tag name="KSO_WM_TEMPLATE_ASSEMBLE_XID" val="60656e884054ed1e2fb7fae6"/>
  <p:tag name="KSO_WM_TEMPLATE_ASSEMBLE_GROUPID" val="60656e884054ed1e2fb7fae6"/>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47_1*i*3"/>
  <p:tag name="KSO_WM_TEMPLATE_CATEGORY" val="diagram"/>
  <p:tag name="KSO_WM_TEMPLATE_INDEX" val="20213647"/>
  <p:tag name="KSO_WM_UNIT_LAYERLEVEL" val="1"/>
  <p:tag name="KSO_WM_TAG_VERSION" val="1.0"/>
  <p:tag name="KSO_WM_BEAUTIFY_FLAG" val="#wm#"/>
  <p:tag name="KSO_WM_UNIT_BLOCK" val="0"/>
  <p:tag name="KSO_WM_UNIT_SM_LIMIT_TYPE" val="2"/>
  <p:tag name="KSO_WM_UNIT_DEC_AREA_ID" val="3231e35afa514dcaa57f7fb3297f53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884054ed1e2fb7fae6"/>
  <p:tag name="KSO_WM_TEMPLATE_ASSEMBLE_GROUPID" val="60656e884054ed1e2fb7fae6"/>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3647_1*i*4"/>
  <p:tag name="KSO_WM_TEMPLATE_CATEGORY" val="diagram"/>
  <p:tag name="KSO_WM_TEMPLATE_INDEX" val="20213647"/>
  <p:tag name="KSO_WM_UNIT_LAYERLEVEL" val="1"/>
  <p:tag name="KSO_WM_TAG_VERSION" val="1.0"/>
  <p:tag name="KSO_WM_BEAUTIFY_FLAG" val="#wm#"/>
  <p:tag name="KSO_WM_UNIT_BLOCK" val="0"/>
  <p:tag name="KSO_WM_UNIT_SM_LIMIT_TYPE" val="2"/>
  <p:tag name="KSO_WM_UNIT_DEC_AREA_ID" val="b194b2d2f353469ebba00dde163546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884054ed1e2fb7fae6"/>
  <p:tag name="KSO_WM_TEMPLATE_ASSEMBLE_GROUPID" val="60656e884054ed1e2fb7fae6"/>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3647_1*i*5"/>
  <p:tag name="KSO_WM_TEMPLATE_CATEGORY" val="diagram"/>
  <p:tag name="KSO_WM_TEMPLATE_INDEX" val="20213647"/>
  <p:tag name="KSO_WM_UNIT_LAYERLEVEL" val="1"/>
  <p:tag name="KSO_WM_TAG_VERSION" val="1.0"/>
  <p:tag name="KSO_WM_BEAUTIFY_FLAG" val="#wm#"/>
  <p:tag name="KSO_WM_UNIT_BLOCK" val="0"/>
  <p:tag name="KSO_WM_UNIT_SM_LIMIT_TYPE" val="2"/>
  <p:tag name="KSO_WM_UNIT_DEC_AREA_ID" val="0359c9aa6d164b778f9100a578dbe3b7"/>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9"/>
  <p:tag name="KSO_WM_TEMPLATE_ASSEMBLE_XID" val="60656e884054ed1e2fb7fae6"/>
  <p:tag name="KSO_WM_TEMPLATE_ASSEMBLE_GROUPID" val="60656e884054ed1e2fb7fae6"/>
</p:tagLst>
</file>

<file path=ppt/tags/tag194.xml><?xml version="1.0" encoding="utf-8"?>
<p:tagLst xmlns:p="http://schemas.openxmlformats.org/presentationml/2006/main">
  <p:tag name="KSO_WM_UNIT_BLOCK" val="0"/>
  <p:tag name="KSO_WM_UNIT_DEC_AREA_ID" val="6a189283db0b4f20948332db44b83e3f"/>
  <p:tag name="KSO_WM_UNIT_HIGHLIGHT" val="0"/>
  <p:tag name="KSO_WM_UNIT_COMPATIBLE" val="0"/>
  <p:tag name="KSO_WM_UNIT_DIAGRAM_ISNUMVISUAL" val="0"/>
  <p:tag name="KSO_WM_UNIT_DIAGRAM_ISREFERUNIT" val="0"/>
  <p:tag name="KSO_WM_UNIT_ID" val="diagram20213647_1*i*6"/>
  <p:tag name="KSO_WM_TEMPLATE_CATEGORY" val="diagram"/>
  <p:tag name="KSO_WM_TEMPLATE_INDEX" val="20213647"/>
  <p:tag name="KSO_WM_UNIT_LAYERLEVEL" val="1"/>
  <p:tag name="KSO_WM_TAG_VERSION" val="1.0"/>
  <p:tag name="KSO_WM_BEAUTIFY_FLAG" val="#wm#"/>
  <p:tag name="KSO_WM_UNIT_TYPE" val="i"/>
  <p:tag name="KSO_WM_UNIT_INDEX" val="6"/>
  <p:tag name="KSO_WM_UNIT_SM_LIMIT_TYPE" val="2"/>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fda24481ee359a788b1e25"/>
  <p:tag name="KSO_WM_CHIP_XID" val="5efda24481ee359a788b1e26"/>
  <p:tag name="KSO_WM_TEMPLATE_ASSEMBLE_XID" val="60656e884054ed1e2fb7fae6"/>
  <p:tag name="KSO_WM_TEMPLATE_ASSEMBLE_GROUPID" val="60656e884054ed1e2fb7fae6"/>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3647_1*i*7"/>
  <p:tag name="KSO_WM_TEMPLATE_CATEGORY" val="diagram"/>
  <p:tag name="KSO_WM_TEMPLATE_INDEX" val="20213647"/>
  <p:tag name="KSO_WM_UNIT_LAYERLEVEL" val="1"/>
  <p:tag name="KSO_WM_TAG_VERSION" val="1.0"/>
  <p:tag name="KSO_WM_BEAUTIFY_FLAG" val="#wm#"/>
  <p:tag name="KSO_WM_UNIT_BLOCK" val="0"/>
  <p:tag name="KSO_WM_UNIT_DEC_AREA_ID" val="d81d101dc3ca492ca86759d2fe2fc555"/>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e884054ed1e2fb7fae6"/>
  <p:tag name="KSO_WM_TEMPLATE_ASSEMBLE_GROUPID" val="60656e884054ed1e2fb7fae6"/>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13647_1*i*8"/>
  <p:tag name="KSO_WM_TEMPLATE_CATEGORY" val="diagram"/>
  <p:tag name="KSO_WM_TEMPLATE_INDEX" val="20213647"/>
  <p:tag name="KSO_WM_UNIT_LAYERLEVEL" val="1"/>
  <p:tag name="KSO_WM_TAG_VERSION" val="1.0"/>
  <p:tag name="KSO_WM_BEAUTIFY_FLAG" val="#wm#"/>
  <p:tag name="KSO_WM_UNIT_BLOCK" val="0"/>
  <p:tag name="KSO_WM_UNIT_DEC_AREA_ID" val="6563c2c720f047c387bd6314ea79ee48"/>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SM_LIMIT_TYPE" val="2"/>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
  <p:tag name="KSO_WM_TEMPLATE_ASSEMBLE_XID" val="60656e884054ed1e2fb7fae6"/>
  <p:tag name="KSO_WM_TEMPLATE_ASSEMBLE_GROUPID" val="60656e884054ed1e2fb7fae6"/>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3647_1*i*9"/>
  <p:tag name="KSO_WM_TEMPLATE_CATEGORY" val="diagram"/>
  <p:tag name="KSO_WM_TEMPLATE_INDEX" val="20213647"/>
  <p:tag name="KSO_WM_UNIT_LAYERLEVEL" val="1"/>
  <p:tag name="KSO_WM_TAG_VERSION" val="1.0"/>
  <p:tag name="KSO_WM_BEAUTIFY_FLAG" val="#wm#"/>
  <p:tag name="KSO_WM_UNIT_BLOCK" val="0"/>
  <p:tag name="KSO_WM_UNIT_SM_LIMIT_TYPE" val="0"/>
  <p:tag name="KSO_WM_UNIT_DEC_AREA_ID" val="a3fbc836f5fa45d48c04bd35e0c949aa"/>
  <p:tag name="KSO_WM_UNIT_DECORATE_INFO" val="{&quot;DecorateInfoH&quot;:{&quot;IsAbs&quot;:true},&quot;DecorateInfoW&quot;:{&quot;IsAbs&quot;:true},&quot;DecorateInfoX&quot;:{&quot;IsAbs&quot;:true,&quot;Pos&quot;:1},&quot;DecorateInfoY&quot;:{&quot;IsAbs&quot;:true,&quot;Pos&quot;:2},&quot;ReferentInfo&quot;:{&quot;Id&quot;:&quot;b2cbcca9e85e4c24859bbbabc688dd28;54660d872cb94b91b10493c37edd1202&quot;,&quot;X&quot;:{&quot;Pos&quot;:1},&quot;Y&quot;:{&quot;Pos&quot;:0}},&quot;whChangeMode&quot;:0}"/>
  <p:tag name="KSO_WM_CHIP_GROUPID" val="5efda24481ee359a788b1e25"/>
  <p:tag name="KSO_WM_CHIP_XID" val="5efda24481ee359a788b1e2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9"/>
  <p:tag name="KSO_WM_TEMPLATE_ASSEMBLE_XID" val="60656e884054ed1e2fb7fae6"/>
  <p:tag name="KSO_WM_TEMPLATE_ASSEMBLE_GROUPID" val="60656e884054ed1e2fb7fae6"/>
</p:tagLst>
</file>

<file path=ppt/tags/tag198.xml><?xml version="1.0" encoding="utf-8"?>
<p:tagLst xmlns:p="http://schemas.openxmlformats.org/presentationml/2006/main">
  <p:tag name="KSO_WM_UNIT_ISCONTENTSTITLE" val="0"/>
  <p:tag name="KSO_WM_UNIT_ISNUMDGMTITLE" val="0"/>
  <p:tag name="KSO_WM_UNIT_NOCLEAR" val="0"/>
  <p:tag name="KSO_WM_UNIT_VALUE" val="36"/>
  <p:tag name="KSO_WM_UNIT_HIGHLIGHT" val="0"/>
  <p:tag name="KSO_WM_UNIT_COMPATIBLE" val="0"/>
  <p:tag name="KSO_WM_UNIT_DIAGRAM_ISNUMVISUAL" val="0"/>
  <p:tag name="KSO_WM_UNIT_DIAGRAM_ISREFERUNIT" val="0"/>
  <p:tag name="KSO_WM_UNIT_TYPE" val="a"/>
  <p:tag name="KSO_WM_UNIT_INDEX" val="1"/>
  <p:tag name="KSO_WM_UNIT_ID" val="diagram20213647_1*a*1"/>
  <p:tag name="KSO_WM_TEMPLATE_CATEGORY" val="diagram"/>
  <p:tag name="KSO_WM_TEMPLATE_INDEX" val="2021364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18b6d480a823471fa275ce4fdf6286b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82931f964cbe4efebe7e8f04664081d4"/>
  <p:tag name="KSO_WM_UNIT_SUPPORT_BIG_FONT" val="1"/>
  <p:tag name="KSO_WM_UNIT_TEXT_FILL_FORE_SCHEMECOLOR_INDEX_BRIGHTNESS" val="0"/>
  <p:tag name="KSO_WM_UNIT_TEXT_FILL_FORE_SCHEMECOLOR_INDEX" val="13"/>
  <p:tag name="KSO_WM_UNIT_TEXT_FILL_TYPE" val="1"/>
  <p:tag name="KSO_WM_TEMPLATE_ASSEMBLE_XID" val="60656e884054ed1e2fb7fae6"/>
  <p:tag name="KSO_WM_TEMPLATE_ASSEMBLE_GROUPID" val="60656e884054ed1e2fb7fae6"/>
</p:tagLst>
</file>

<file path=ppt/tags/tag199.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3647_1*h_f*1_1"/>
  <p:tag name="KSO_WM_TEMPLATE_CATEGORY" val="diagram"/>
  <p:tag name="KSO_WM_TEMPLATE_INDEX" val="20213647"/>
  <p:tag name="KSO_WM_UNIT_LAYERLEVEL" val="1_1"/>
  <p:tag name="KSO_WM_TAG_VERSION" val="1.0"/>
  <p:tag name="KSO_WM_BEAUTIFY_FLAG" val="#wm#"/>
  <p:tag name="KSO_WM_UNIT_SUBTYPE" val="a"/>
  <p:tag name="KSO_WM_UNIT_DEFAULT_FONT" val="14;20;2"/>
  <p:tag name="KSO_WM_UNIT_BLOCK" val="0"/>
  <p:tag name="KSO_WM_UNIT_VALUE" val="175"/>
  <p:tag name="KSO_WM_UNIT_SHOW_EDIT_AREA_INDICATION" val="1"/>
  <p:tag name="KSO_WM_CHIP_GROUPID" val="5e6b05b36848fb12bee65ad8"/>
  <p:tag name="KSO_WM_CHIP_XID" val="5e6b05b36848fb12bee65ada"/>
  <p:tag name="KSO_WM_UNIT_DEC_AREA_ID" val="54660d872cb94b91b10493c37edd120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17a07f2835734b99afb4e9036fe59b66"/>
  <p:tag name="KSO_WM_UNIT_SUPPORT_BIG_FONT" val="1"/>
  <p:tag name="KSO_WM_UNIT_TEXT_FILL_FORE_SCHEMECOLOR_INDEX_BRIGHTNESS" val="0.25"/>
  <p:tag name="KSO_WM_UNIT_TEXT_FILL_FORE_SCHEMECOLOR_INDEX" val="13"/>
  <p:tag name="KSO_WM_UNIT_TEXT_FILL_TYPE" val="1"/>
  <p:tag name="KSO_WM_TEMPLATE_ASSEMBLE_XID" val="60656e884054ed1e2fb7fae6"/>
  <p:tag name="KSO_WM_TEMPLATE_ASSEMBLE_GROUPID" val="60656e884054ed1e2fb7fae6"/>
</p:tagLst>
</file>

<file path=ppt/tags/tag2.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SLIDE_BK_DARK_LIGHT" val="2"/>
  <p:tag name="KSO_WM_SLIDE_BACKGROUND_TYPE" val="general"/>
  <p:tag name="KSO_WM_SLIDE_ID" val="diagram20213647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719.954*156.701"/>
  <p:tag name="KSO_WM_SLIDE_POSITION" val="120.001*299.302"/>
  <p:tag name="KSO_WM_TAG_VERSION" val="1.0"/>
  <p:tag name="KSO_WM_BEAUTIFY_FLAG" val="#wm#"/>
  <p:tag name="KSO_WM_TEMPLATE_CATEGORY" val="diagram"/>
  <p:tag name="KSO_WM_TEMPLATE_INDEX" val="20213647"/>
  <p:tag name="KSO_WM_SLIDE_LAYOUT" val="a_h"/>
  <p:tag name="KSO_WM_SLIDE_LAYOUT_CNT" val="1_1"/>
  <p:tag name="KSO_WM_SLIDE_LAYOUT_INFO" val="{&quot;id&quot;:&quot;2021-04-01T15:04:55&quot;,&quot;maxSize&quot;:{&quot;size1&quot;:46.499649774528933},&quot;minSize&quot;:{&quot;size1&quot;:35.599649774528935},&quot;normalSize&quot;:{&quot;size1&quot;:35.599649774528942},&quot;subLayout&quot;:[{&quot;id&quot;:&quot;2021-04-01T15:04:55&quot;,&quot;margin&quot;:{&quot;bottom&quot;:1.6670000553131104,&quot;left&quot;:4.2329998016357422,&quot;right&quot;:4.2329998016357422,&quot;top&quot;:2.9630000591278076},&quot;type&quot;:0},{&quot;id&quot;:&quot;2021-04-01T15:04:55&quot;,&quot;margin&quot;:{&quot;bottom&quot;:2.9630000591278076,&quot;left&quot;:4.2329998016357422,&quot;right&quot;:4.2329998016357422,&quot;top&quot;:0.026000002399086952},&quot;maxSize&quot;:{&quot;size1&quot;:31.123525550073026},&quot;minSize&quot;:{&quot;size1&quot;:15.22352555007302},&quot;normalSize&quot;:{&quot;size1&quot;:16.623949050644825},&quot;subLayout&quot;:[{&quot;id&quot;:&quot;2021-04-01T15:04:55&quot;,&quot;margin&quot;:{&quot;bottom&quot;:0.046929728239774704,&quot;left&quot;:4.2329998016357422,&quot;right&quot;:4.2329998016357422,&quot;top&quot;:0.026000002399086952},&quot;type&quot;:0},{&quot;id&quot;:&quot;2021-04-01T15:04:55&quot;,&quot;margin&quot;:{&quot;bottom&quot;:2.9630000591278076,&quot;left&quot;:4.2329998016357422,&quot;right&quot;:4.2329998016357422,&quot;top&quot;:0.14886191487312317},&quot;type&quot;:0}],&quot;type&quot;:0}],&quot;type&quot;:0}"/>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true,&quot;fill_id&quot;:&quot;9811842a40b8444fb4328509459bb100&quot;,&quot;fill_align&quot;:&quot;cm&quot;,&quot;chip_types&quot;:[&quot;header&quot;]},{&quot;text_align&quot;:&quot;lt&quot;,&quot;text_direction&quot;:&quot;horizontal&quot;,&quot;support_features&quot;:[&quot;collage&quot;],&quot;support_big_font&quot;:true,&quot;fill_id&quot;:&quot;c90bd62ea9de4553978b48fdc8f8c728&quot;,&quot;fill_align&quot;:&quot;ct&quot;,&quot;chip_types&quot;:[&quot;diagram&quot;,&quot;pictext&quot;,&quot;text&quot;,&quot;picture&quot;,&quot;chart&quot;,&quot;table&quot;]}],[{&quot;text_align&quot;:&quot;lb&quot;,&quot;text_direction&quot;:&quot;horizontal&quot;,&quot;support_big_font&quot;:true,&quot;fill_id&quot;:&quot;9811842a40b8444fb4328509459bb100&quot;,&quot;fill_align&quot;:&quot;lb&quot;,&quot;chip_types&quot;:[&quot;text&quot;]},{&quot;text_align&quot;:&quot;lt&quot;,&quot;text_direction&quot;:&quot;horizontal&quot;,&quot;support_features&quot;:[&quot;collage&quot;],&quot;support_big_font&quot;:true,&quot;fill_id&quot;:&quot;c90bd62ea9de4553978b48fdc8f8c728&quot;,&quot;fill_align&quot;:&quot;lt&quot;,&quot;chip_types&quot;:[&quot;diagram&quot;,&quot;pictext&quot;,&quot;text&quot;,&quot;picture&quot;,&quot;chart&quot;,&quot;table&quot;]}]]"/>
  <p:tag name="KSO_WM_CHIP_XID" val="5efda24481ee359a788b1e26"/>
  <p:tag name="KSO_WM_CHIP_DECFILLPROP" val="[]"/>
  <p:tag name="KSO_WM_CHIP_GROUPID" val="5efda24481ee359a788b1e25"/>
  <p:tag name="KSO_WM_SLIDE_SUPPORT_FEATURE_TYPE" val="0"/>
  <p:tag name="KSO_WM_TEMPLATE_ASSEMBLE_XID" val="60656e884054ed1e2fb7fae6"/>
  <p:tag name="KSO_WM_TEMPLATE_ASSEMBLE_GROUPID" val="60656e884054ed1e2fb7fae6"/>
  <p:tag name="KSO_WM_SPECIAL_SOURCE" val="bdnull"/>
</p:tagLst>
</file>

<file path=ppt/tags/tag201.xml><?xml version="1.0" encoding="utf-8"?>
<p:tagLst xmlns:p="http://schemas.openxmlformats.org/presentationml/2006/main">
  <p:tag name="KSO_WM_UNIT_BLOCK" val="0"/>
  <p:tag name="KSO_WM_UNIT_SM_LIMIT_TYPE" val="2"/>
  <p:tag name="KSO_WM_UNIT_HIGHLIGHT" val="0"/>
  <p:tag name="KSO_WM_UNIT_COMPATIBLE" val="0"/>
  <p:tag name="KSO_WM_UNIT_DIAGRAM_ISNUMVISUAL" val="0"/>
  <p:tag name="KSO_WM_UNIT_DIAGRAM_ISREFERUNIT" val="0"/>
  <p:tag name="KSO_WM_UNIT_TYPE" val="i"/>
  <p:tag name="KSO_WM_UNIT_INDEX" val="1"/>
  <p:tag name="KSO_WM_UNIT_ID" val="diagram20212561_1*i*1"/>
  <p:tag name="KSO_WM_TEMPLATE_CATEGORY" val="diagram"/>
  <p:tag name="KSO_WM_TEMPLATE_INDEX" val="20212561"/>
  <p:tag name="KSO_WM_UNIT_LAYERLEVEL" val="1"/>
  <p:tag name="KSO_WM_TAG_VERSION" val="1.0"/>
  <p:tag name="KSO_WM_BEAUTIFY_FLAG" val="#wm#"/>
  <p:tag name="KSO_WM_UNIT_DEC_AREA_ID" val="098c4dd5de28487f84b8f955beb1b41b"/>
  <p:tag name="KSO_WM_UNIT_DECORATE_INFO" val="{&quot;DecorateInfoH&quot;:{&quot;IsAbs&quot;:false},&quot;DecorateInfoW&quot;:{&quot;IsAbs&quot;:false},&quot;DecorateInfoX&quot;:{&quot;IsAbs&quot;:true,&quot;Pos&quot;:1},&quot;DecorateInfoY&quot;:{&quot;IsAbs&quot;:true,&quot;Pos&quot;:1},&quot;ReferentInfo&quot;:{&quot;Id&quot;:&quot;51a40de90eed4b8885a2d7a040512b3f&quot;,&quot;X&quot;:{&quot;Pos&quot;:1},&quot;Y&quot;:{&quot;Pos&quot;:1}},&quot;whChangeMode&quot;:1}"/>
  <p:tag name="KSO_WM_CHIP_GROUPID" val="5eda13105860357932c55e1f"/>
  <p:tag name="KSO_WM_CHIP_XID" val="5ed1cf097ab0972fba70b1e8"/>
  <p:tag name="KSO_WM_TEMPLATE_ASSEMBLE_XID" val="60656f514054ed1e2fb807b8"/>
  <p:tag name="KSO_WM_TEMPLATE_ASSEMBLE_GROUPID" val="60656f514054ed1e2fb807b8"/>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2561_1*i*2"/>
  <p:tag name="KSO_WM_TEMPLATE_CATEGORY" val="diagram"/>
  <p:tag name="KSO_WM_TEMPLATE_INDEX" val="20212561"/>
  <p:tag name="KSO_WM_UNIT_LAYERLEVEL" val="1"/>
  <p:tag name="KSO_WM_TAG_VERSION" val="1.0"/>
  <p:tag name="KSO_WM_BEAUTIFY_FLAG" val="#wm#"/>
  <p:tag name="KSO_WM_UNIT_SM_LIMIT_TYPE" val="2"/>
  <p:tag name="KSO_WM_CHIP_GROUPID" val="5eda13105860357932c55e1f"/>
  <p:tag name="KSO_WM_CHIP_XID" val="5ed1cf097ab0972fba70b1e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40"/>
  <p:tag name="KSO_WM_TEMPLATE_ASSEMBLE_XID" val="60656f514054ed1e2fb807b8"/>
  <p:tag name="KSO_WM_TEMPLATE_ASSEMBLE_GROUPID" val="60656f514054ed1e2fb807b8"/>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2561_1*i*3"/>
  <p:tag name="KSO_WM_TEMPLATE_CATEGORY" val="diagram"/>
  <p:tag name="KSO_WM_TEMPLATE_INDEX" val="20212561"/>
  <p:tag name="KSO_WM_UNIT_LAYERLEVEL" val="1"/>
  <p:tag name="KSO_WM_TAG_VERSION" val="1.0"/>
  <p:tag name="KSO_WM_BEAUTIFY_FLAG" val="#wm#"/>
  <p:tag name="KSO_WM_UNIT_SM_LIMIT_TYPE" val="2"/>
  <p:tag name="KSO_WM_CHIP_GROUPID" val="5eda13105860357932c55e1f"/>
  <p:tag name="KSO_WM_CHIP_XID" val="5ed1cf097ab0972fba70b1e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55"/>
  <p:tag name="KSO_WM_TEMPLATE_ASSEMBLE_XID" val="60656f514054ed1e2fb807b8"/>
  <p:tag name="KSO_WM_TEMPLATE_ASSEMBLE_GROUPID" val="60656f514054ed1e2fb807b8"/>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2561_1*i*4"/>
  <p:tag name="KSO_WM_TEMPLATE_CATEGORY" val="diagram"/>
  <p:tag name="KSO_WM_TEMPLATE_INDEX" val="20212561"/>
  <p:tag name="KSO_WM_UNIT_LAYERLEVEL" val="1"/>
  <p:tag name="KSO_WM_TAG_VERSION" val="1.0"/>
  <p:tag name="KSO_WM_BEAUTIFY_FLAG" val="#wm#"/>
  <p:tag name="KSO_WM_UNIT_SM_LIMIT_TYPE" val="2"/>
  <p:tag name="KSO_WM_CHIP_GROUPID" val="5eda13105860357932c55e1f"/>
  <p:tag name="KSO_WM_CHIP_XID" val="5ed1cf097ab0972fba70b1e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55"/>
  <p:tag name="KSO_WM_TEMPLATE_ASSEMBLE_XID" val="60656f514054ed1e2fb807b8"/>
  <p:tag name="KSO_WM_TEMPLATE_ASSEMBLE_GROUPID" val="60656f514054ed1e2fb807b8"/>
</p:tagLst>
</file>

<file path=ppt/tags/tag20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ID" val="diagram20212561_1*f*1"/>
  <p:tag name="KSO_WM_TEMPLATE_CATEGORY" val="diagram"/>
  <p:tag name="KSO_WM_TEMPLATE_INDEX" val="20212561"/>
  <p:tag name="KSO_WM_UNIT_LAYERLEVEL" val="1"/>
  <p:tag name="KSO_WM_TAG_VERSION" val="1.0"/>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b9c175a8ddcd477e804335d4fb903c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4c8db3030bba46c0af0a67d84090b5d9"/>
  <p:tag name="KSO_WM_UNIT_TEXT_FILL_FORE_SCHEMECOLOR_INDEX_BRIGHTNESS" val="0.25"/>
  <p:tag name="KSO_WM_UNIT_TEXT_FILL_FORE_SCHEMECOLOR_INDEX" val="13"/>
  <p:tag name="KSO_WM_UNIT_TEXT_FILL_TYPE" val="1"/>
  <p:tag name="KSO_WM_TEMPLATE_ASSEMBLE_XID" val="60656f514054ed1e2fb807b8"/>
  <p:tag name="KSO_WM_TEMPLATE_ASSEMBLE_GROUPID" val="60656f514054ed1e2fb807b8"/>
</p:tagLst>
</file>

<file path=ppt/tags/tag206.xml><?xml version="1.0" encoding="utf-8"?>
<p:tagLst xmlns:p="http://schemas.openxmlformats.org/presentationml/2006/main">
  <p:tag name="KSO_WM_UNIT_VALUE" val="1184*1184"/>
  <p:tag name="KSO_WM_UNIT_HIGHLIGHT" val="0"/>
  <p:tag name="KSO_WM_UNIT_COMPATIBLE" val="1"/>
  <p:tag name="KSO_WM_UNIT_DIAGRAM_ISNUMVISUAL" val="0"/>
  <p:tag name="KSO_WM_UNIT_DIAGRAM_ISREFERUNIT" val="0"/>
  <p:tag name="KSO_WM_UNIT_TYPE" val="d"/>
  <p:tag name="KSO_WM_UNIT_INDEX" val="1"/>
  <p:tag name="KSO_WM_UNIT_ID" val="diagram20212561_1*d*1"/>
  <p:tag name="KSO_WM_TEMPLATE_CATEGORY" val="diagram"/>
  <p:tag name="KSO_WM_TEMPLATE_INDEX" val="20212561"/>
  <p:tag name="KSO_WM_UNIT_LAYERLEVEL" val="1"/>
  <p:tag name="KSO_WM_TAG_VERSION" val="1.0"/>
  <p:tag name="KSO_WM_BEAUTIFY_FLAG" val="#wm#"/>
  <p:tag name="KSO_WM_CHIP_GROUPID" val="5e7310da9a230a26b9e88a19"/>
  <p:tag name="KSO_WM_CHIP_XID" val="5e7310da9a230a26b9e88a1a"/>
  <p:tag name="KSO_WM_UNIT_DEC_AREA_ID" val="51a40de90eed4b8885a2d7a040512b3f"/>
  <p:tag name="KSO_WM_UNIT_DECORATE_INFO" val="{&quot;ReferentInfo&quot;:{&quot;Id&quot;:&quot;slide&quot;,&quot;X&quot;:{&quot;Pos&quot;:1},&quot;Y&quot;:{&quot;Pos&quot;:1}},&quot;DecorateInfoX&quot;:{&quot;Pos&quot;:0,&quot;IsAbs&quot;:false},&quot;DecorateInfoY&quot;:{&quot;Pos&quot;:1,&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e46be13ccd943f1847fbee7e11e472e"/>
  <p:tag name="KSO_WM_TEMPLATE_ASSEMBLE_XID" val="60656f514054ed1e2fb807b8"/>
  <p:tag name="KSO_WM_TEMPLATE_ASSEMBLE_GROUPID" val="60656f514054ed1e2fb807b8"/>
  <p:tag name="KSO_WM_UNIT_PICTURE_CLIP_FLAG" val="0"/>
  <p:tag name="KSO_WM_UNIT_PLACING_PICTURE_USER_VIEWPORT" val="{&quot;height&quot;:6720,&quot;width&quot;:6720}"/>
</p:tagLst>
</file>

<file path=ppt/tags/tag207.xml><?xml version="1.0" encoding="utf-8"?>
<p:tagLst xmlns:p="http://schemas.openxmlformats.org/presentationml/2006/main">
  <p:tag name="KSO_WM_BEAUTIFY_FLAG" val="#wm#"/>
  <p:tag name="KSO_WM_TEMPLATE_CATEGORY" val="diagram"/>
  <p:tag name="KSO_WM_TEMPLATE_INDEX" val="20212561"/>
  <p:tag name="KSO_WM_SLIDE_RATIO" val="1.777778"/>
  <p:tag name="KSO_WM_CHIP_INFOS" val="{&quot;type&quot;:0,&quot;layout_type&quot;:&quot;leftright&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1cf097ab0972fba70b1e8"/>
  <p:tag name="KSO_WM_CHIP_FILLPROP" val="[[{&quot;text_align&quot;:&quot;lm&quot;,&quot;text_direction&quot;:&quot;horizontal&quot;,&quot;support_big_font&quot;:false,&quot;fill_id&quot;:&quot;722accd572074b41a2d4cf8c733c9957&quot;,&quot;fill_align&quot;:&quot;cm&quot;,&quot;chip_types&quot;:[&quot;text&quot;,&quot;header&quot;]},{&quot;text_align&quot;:&quot;lm&quot;,&quot;text_direction&quot;:&quot;horizontal&quot;,&quot;support_big_font&quot;:false,&quot;fill_id&quot;:&quot;164c300f690d423ab1b6e3b65edb0bf9&quot;,&quot;fill_align&quot;:&quot;lm&quot;,&quot;chip_types&quot;:[&quot;picture&quot;]}]]"/>
  <p:tag name="KSO_WM_SLIDE_ID" val="diagram2021256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740*377"/>
  <p:tag name="KSO_WM_SLIDE_POSITION" val="120*69"/>
  <p:tag name="KSO_WM_TAG_VERSION" val="1.0"/>
  <p:tag name="KSO_WM_SLIDE_LAYOUT" val="d_f"/>
  <p:tag name="KSO_WM_SLIDE_LAYOUT_CNT" val="1_1"/>
  <p:tag name="KSO_WM_SLIDE_LAYOUT_INFO" val="{&quot;backgroundInfo&quot;:[{&quot;bottom&quot;:0,&quot;bottomAbs&quot;:false,&quot;left&quot;:0,&quot;leftAbs&quot;:false,&quot;right&quot;:0,&quot;rightAbs&quot;:false,&quot;top&quot;:0,&quot;topAbs&quot;:false,&quot;type&quot;:&quot;general&quot;}],&quot;direction&quot;:1,&quot;id&quot;:&quot;2021-04-01T15:39:47&quot;,&quot;maxSize&quot;:{&quot;size1&quot;:42.5},&quot;minSize&quot;:{&quot;size1&quot;:42.5},&quot;normalSize&quot;:{&quot;size1&quot;:42.5},&quot;subLayout&quot;:[{&quot;id&quot;:&quot;2021-04-01T15:39:47&quot;,&quot;margin&quot;:{&quot;bottom&quot;:3.809999942779541,&quot;left&quot;:4.2329998016357422,&quot;right&quot;:-2.0053094215266142e-15,&quot;top&quot;:3.809999942779541},&quot;type&quot;:0},{&quot;id&quot;:&quot;2021-04-01T15:39:47&quot;,&quot;margin&quot;:{&quot;bottom&quot;:3.809999942779541,&quot;left&quot;:2.9630000591278076,&quot;right&quot;:4.6570000648498535,&quot;top&quot;:3.3870000839233398},&quot;type&quot;:0}],&quot;type&quot;:0}"/>
  <p:tag name="KSO_WM_SLIDE_BACKGROUND" val="[&quot;general&quot;]"/>
  <p:tag name="KSO_WM_CHIP_DECFILLPROP" val="[]"/>
  <p:tag name="KSO_WM_CHIP_GROUPID" val="5eda13105860357932c55e1f"/>
  <p:tag name="KSO_WM_SLIDE_BK_DARK_LIGHT" val="2"/>
  <p:tag name="KSO_WM_SLIDE_BACKGROUND_TYPE" val="general"/>
  <p:tag name="KSO_WM_SLIDE_SUPPORT_FEATURE_TYPE" val="0"/>
  <p:tag name="KSO_WM_TEMPLATE_ASSEMBLE_XID" val="60656f514054ed1e2fb807b8"/>
  <p:tag name="KSO_WM_TEMPLATE_ASSEMBLE_GROUPID" val="60656f514054ed1e2fb807b8"/>
  <p:tag name="KSO_WM_SPECIAL_SOURCE" val="bdnull"/>
</p:tagLst>
</file>

<file path=ppt/tags/tag208.xml><?xml version="1.0" encoding="utf-8"?>
<p:tagLst xmlns:p="http://schemas.openxmlformats.org/presentationml/2006/main">
  <p:tag name="KSO_WM_SPECIAL_SOURCE" val="bdnull"/>
</p:tagLst>
</file>

<file path=ppt/tags/tag209.xml><?xml version="1.0" encoding="utf-8"?>
<p:tagLst xmlns:p="http://schemas.openxmlformats.org/presentationml/2006/main">
  <p:tag name="KSO_WM_SPECIAL_SOURCE" val="bdnul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SPECIAL_SOURCE" val="bdnull"/>
</p:tagLst>
</file>

<file path=ppt/tags/tag211.xml><?xml version="1.0" encoding="utf-8"?>
<p:tagLst xmlns:p="http://schemas.openxmlformats.org/presentationml/2006/main">
  <p:tag name="KSO_WM_SPECIAL_SOURCE" val="bdnull"/>
</p:tagLst>
</file>

<file path=ppt/tags/tag212.xml><?xml version="1.0" encoding="utf-8"?>
<p:tagLst xmlns:p="http://schemas.openxmlformats.org/presentationml/2006/main">
  <p:tag name="KSO_WM_SPECIAL_SOURCE" val="bdnull"/>
</p:tagLst>
</file>

<file path=ppt/tags/tag213.xml><?xml version="1.0" encoding="utf-8"?>
<p:tagLst xmlns:p="http://schemas.openxmlformats.org/presentationml/2006/main">
  <p:tag name="KSO_WM_SPECIAL_SOURCE" val="bdnull"/>
</p:tagLst>
</file>

<file path=ppt/tags/tag214.xml><?xml version="1.0" encoding="utf-8"?>
<p:tagLst xmlns:p="http://schemas.openxmlformats.org/presentationml/2006/main">
  <p:tag name="KSO_WM_SPECIAL_SOURCE" val="bdnull"/>
</p:tagLst>
</file>

<file path=ppt/tags/tag215.xml><?xml version="1.0" encoding="utf-8"?>
<p:tagLst xmlns:p="http://schemas.openxmlformats.org/presentationml/2006/main">
  <p:tag name="KSO_WM_SPECIAL_SOURCE" val="bdnull"/>
</p:tagLst>
</file>

<file path=ppt/tags/tag216.xml><?xml version="1.0" encoding="utf-8"?>
<p:tagLst xmlns:p="http://schemas.openxmlformats.org/presentationml/2006/main">
  <p:tag name="KSO_WM_SPECIAL_SOURCE" val="bdnull"/>
</p:tagLst>
</file>

<file path=ppt/tags/tag217.xml><?xml version="1.0" encoding="utf-8"?>
<p:tagLst xmlns:p="http://schemas.openxmlformats.org/presentationml/2006/main">
  <p:tag name="KSO_WM_SPECIAL_SOURCE" val="bdnull"/>
</p:tagLst>
</file>

<file path=ppt/tags/tag218.xml><?xml version="1.0" encoding="utf-8"?>
<p:tagLst xmlns:p="http://schemas.openxmlformats.org/presentationml/2006/main">
  <p:tag name="KSO_WM_SPECIAL_SOURCE" val="bdnull"/>
</p:tagLst>
</file>

<file path=ppt/tags/tag219.xml><?xml version="1.0" encoding="utf-8"?>
<p:tagLst xmlns:p="http://schemas.openxmlformats.org/presentationml/2006/main">
  <p:tag name="KSO_WM_SPECIAL_SOURCE" val="bdnul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SPECIAL_SOURCE" val="bdnull"/>
</p:tagLst>
</file>

<file path=ppt/tags/tag221.xml><?xml version="1.0" encoding="utf-8"?>
<p:tagLst xmlns:p="http://schemas.openxmlformats.org/presentationml/2006/main">
  <p:tag name="KSO_WM_SPECIAL_SOURCE" val="bdnull"/>
</p:tagLst>
</file>

<file path=ppt/tags/tag222.xml><?xml version="1.0" encoding="utf-8"?>
<p:tagLst xmlns:p="http://schemas.openxmlformats.org/presentationml/2006/main">
  <p:tag name="KSO_WM_SPECIAL_SOURCE" val="bdnull"/>
</p:tagLst>
</file>

<file path=ppt/tags/tag223.xml><?xml version="1.0" encoding="utf-8"?>
<p:tagLst xmlns:p="http://schemas.openxmlformats.org/presentationml/2006/main">
  <p:tag name="KSO_WM_SPECIAL_SOURCE" val="bdnull"/>
</p:tagLst>
</file>

<file path=ppt/tags/tag224.xml><?xml version="1.0" encoding="utf-8"?>
<p:tagLst xmlns:p="http://schemas.openxmlformats.org/presentationml/2006/main">
  <p:tag name="KSO_WM_SPECIAL_SOURCE" val="bdnull"/>
</p:tagLst>
</file>

<file path=ppt/tags/tag225.xml><?xml version="1.0" encoding="utf-8"?>
<p:tagLst xmlns:p="http://schemas.openxmlformats.org/presentationml/2006/main">
  <p:tag name="KSO_WM_SPECIAL_SOURCE" val="bdnull"/>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 name="KSO_WM_UNIT_TYPE" val="i"/>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 name="KSO_WM_SLIDE_BACKGROUND_TYPE" val="leftRight"/>
  <p:tag name="KSO_WM_SLIDE_BK_DARK_LIGHT" val="2"/>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4*i*4"/>
  <p:tag name="KSO_WM_UNIT_LAYERLEVEL" val="1"/>
  <p:tag name="KSO_WM_TAG_VERSION" val="1.0"/>
  <p:tag name="KSO_WM_BEAUTIFY_FLAG" val="#wm#"/>
  <p:tag name="KSO_WM_SLIDE_BACKGROUND_TYPE" val="leftRight"/>
  <p:tag name="KSO_WM_SLIDE_BK_DARK_LIGHT" val="2"/>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 name="KSO_WM_SLIDE_BACKGROUND_TYPE" val="leftRight"/>
  <p:tag name="KSO_WM_SLIDE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ID" val="diagram20214363_1*a*1"/>
  <p:tag name="KSO_WM_TEMPLATE_CATEGORY" val="diagram"/>
  <p:tag name="KSO_WM_TEMPLATE_INDEX" val="20214363"/>
  <p:tag name="KSO_WM_UNIT_LAYERLEVEL" val="1"/>
  <p:tag name="KSO_WM_TAG_VERSION" val="1.0"/>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b45d11f34bb04b128bb531f3c23b595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fdb9e6c7540740d4ad506105fb20e1c7"/>
  <p:tag name="KSO_WM_UNIT_TEXT_FILL_FORE_SCHEMECOLOR_INDEX_BRIGHTNESS" val="0"/>
  <p:tag name="KSO_WM_UNIT_TEXT_FILL_FORE_SCHEMECOLOR_INDEX" val="13"/>
  <p:tag name="KSO_WM_UNIT_TEXT_FILL_TYPE" val="1"/>
  <p:tag name="KSO_WM_TEMPLATE_ASSEMBLE_XID" val="60656f734054ed1e2fb80abd"/>
  <p:tag name="KSO_WM_TEMPLATE_ASSEMBLE_GROUPID" val="60656f734054ed1e2fb80abd"/>
</p:tagLst>
</file>

<file path=ppt/tags/tag231.xml><?xml version="1.0" encoding="utf-8"?>
<p:tagLst xmlns:p="http://schemas.openxmlformats.org/presentationml/2006/main">
  <p:tag name="KSO_WM_UNIT_VALUE" val="1269*1481"/>
  <p:tag name="KSO_WM_UNIT_HIGHLIGHT" val="0"/>
  <p:tag name="KSO_WM_UNIT_COMPATIBLE" val="0"/>
  <p:tag name="KSO_WM_UNIT_DIAGRAM_ISNUMVISUAL" val="0"/>
  <p:tag name="KSO_WM_UNIT_DIAGRAM_ISREFERUNIT" val="0"/>
  <p:tag name="KSO_WM_UNIT_TYPE" val="d"/>
  <p:tag name="KSO_WM_UNIT_INDEX" val="1"/>
  <p:tag name="KSO_WM_UNIT_ID" val="diagram20214363_1*d*1"/>
  <p:tag name="KSO_WM_TEMPLATE_CATEGORY" val="diagram"/>
  <p:tag name="KSO_WM_TEMPLATE_INDEX" val="20214363"/>
  <p:tag name="KSO_WM_UNIT_LAYERLEVEL" val="1"/>
  <p:tag name="KSO_WM_TAG_VERSION" val="1.0"/>
  <p:tag name="KSO_WM_BEAUTIFY_FLAG" val="#wm#"/>
  <p:tag name="KSO_WM_CHIP_GROUPID" val="5e7310da9a230a26b9e88a19"/>
  <p:tag name="KSO_WM_CHIP_XID" val="5e7310da9a230a26b9e88a1a"/>
  <p:tag name="KSO_WM_UNIT_DEC_AREA_ID" val="081567a078fc46c1a3fa01dbec29bb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b482addb9bb1497ba8e2334f2129cb8a"/>
  <p:tag name="KSO_WM_UNIT_SUPPORT_UNIT_TYPE" val="[&quot;l&quot;,&quot;m&quot;,&quot;n&quot;,&quot;o&quot;,&quot;p&quot;,&quot;q&quot;,&quot;r&quot;,&quot;δ&quot;,&quot;ε&quot;,&quot;ζ&quot;,&quot;η&quot;,&quot;d&quot;,&quot;α&quot;,&quot;β&quot;]"/>
  <p:tag name="KSO_WM_TEMPLATE_ASSEMBLE_XID" val="60656f734054ed1e2fb80abd"/>
  <p:tag name="KSO_WM_TEMPLATE_ASSEMBLE_GROUPID" val="60656f734054ed1e2fb80abd"/>
  <p:tag name="KSO_WM_UNIT_PICTURE_CLIP_FLAG" val="0"/>
</p:tagLst>
</file>

<file path=ppt/tags/tag232.xml><?xml version="1.0" encoding="utf-8"?>
<p:tagLst xmlns:p="http://schemas.openxmlformats.org/presentationml/2006/main">
  <p:tag name="KSO_WM_UNIT_VALUE" val="846*1396"/>
  <p:tag name="KSO_WM_UNIT_HIGHLIGHT" val="0"/>
  <p:tag name="KSO_WM_UNIT_COMPATIBLE" val="0"/>
  <p:tag name="KSO_WM_UNIT_DIAGRAM_ISNUMVISUAL" val="0"/>
  <p:tag name="KSO_WM_UNIT_DIAGRAM_ISREFERUNIT" val="0"/>
  <p:tag name="KSO_WM_UNIT_TYPE" val="d"/>
  <p:tag name="KSO_WM_UNIT_INDEX" val="3"/>
  <p:tag name="KSO_WM_UNIT_ID" val="diagram20214363_1*d*3"/>
  <p:tag name="KSO_WM_TEMPLATE_CATEGORY" val="diagram"/>
  <p:tag name="KSO_WM_TEMPLATE_INDEX" val="20214363"/>
  <p:tag name="KSO_WM_UNIT_LAYERLEVEL" val="1"/>
  <p:tag name="KSO_WM_TAG_VERSION" val="1.0"/>
  <p:tag name="KSO_WM_BEAUTIFY_FLAG" val="#wm#"/>
  <p:tag name="KSO_WM_CHIP_GROUPID" val="5e7310da9a230a26b9e88a19"/>
  <p:tag name="KSO_WM_CHIP_XID" val="5e7310da9a230a26b9e88a1a"/>
  <p:tag name="KSO_WM_UNIT_DEC_AREA_ID" val="912eaaf5aad64789bdbc45feb334c1d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cbd0c9fdea174f13b4f257475cfdc1f9"/>
  <p:tag name="KSO_WM_TEMPLATE_ASSEMBLE_XID" val="60656f734054ed1e2fb80abd"/>
  <p:tag name="KSO_WM_TEMPLATE_ASSEMBLE_GROUPID" val="60656f734054ed1e2fb80abd"/>
</p:tagLst>
</file>

<file path=ppt/tags/tag233.xml><?xml version="1.0" encoding="utf-8"?>
<p:tagLst xmlns:p="http://schemas.openxmlformats.org/presentationml/2006/main">
  <p:tag name="KSO_WM_UNIT_VALUE" val="846*1396"/>
  <p:tag name="KSO_WM_UNIT_HIGHLIGHT" val="0"/>
  <p:tag name="KSO_WM_UNIT_COMPATIBLE" val="0"/>
  <p:tag name="KSO_WM_UNIT_DIAGRAM_ISNUMVISUAL" val="0"/>
  <p:tag name="KSO_WM_UNIT_DIAGRAM_ISREFERUNIT" val="0"/>
  <p:tag name="KSO_WM_UNIT_TYPE" val="d"/>
  <p:tag name="KSO_WM_UNIT_INDEX" val="2"/>
  <p:tag name="KSO_WM_UNIT_ID" val="diagram20214363_1*d*2"/>
  <p:tag name="KSO_WM_TEMPLATE_CATEGORY" val="diagram"/>
  <p:tag name="KSO_WM_TEMPLATE_INDEX" val="20214363"/>
  <p:tag name="KSO_WM_UNIT_LAYERLEVEL" val="1"/>
  <p:tag name="KSO_WM_TAG_VERSION" val="1.0"/>
  <p:tag name="KSO_WM_BEAUTIFY_FLAG" val="#wm#"/>
  <p:tag name="KSO_WM_CHIP_GROUPID" val="5e7310da9a230a26b9e88a19"/>
  <p:tag name="KSO_WM_CHIP_XID" val="5e7310da9a230a26b9e88a1a"/>
  <p:tag name="KSO_WM_UNIT_DEC_AREA_ID" val="b6532c09c8684378b7835a2250ad5df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c93c757935e443009d0bcbe2687c6446"/>
  <p:tag name="KSO_WM_TEMPLATE_ASSEMBLE_XID" val="60656f734054ed1e2fb80abd"/>
  <p:tag name="KSO_WM_TEMPLATE_ASSEMBLE_GROUPID" val="60656f734054ed1e2fb80abd"/>
  <p:tag name="KSO_WM_UNIT_PICTURE_CLIP_FLAG" val="0"/>
</p:tagLst>
</file>

<file path=ppt/tags/tag234.xml><?xml version="1.0" encoding="utf-8"?>
<p:tagLst xmlns:p="http://schemas.openxmlformats.org/presentationml/2006/main">
  <p:tag name="KSO_WM_SLIDE_ID" val="diagram2021436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540"/>
  <p:tag name="KSO_WM_SLIDE_POSITION" val="48*0"/>
  <p:tag name="KSO_WM_TAG_VERSION" val="1.0"/>
  <p:tag name="KSO_WM_BEAUTIFY_FLAG" val="#wm#"/>
  <p:tag name="KSO_WM_TEMPLATE_CATEGORY" val="diagram"/>
  <p:tag name="KSO_WM_TEMPLATE_INDEX" val="20214363"/>
  <p:tag name="KSO_WM_SLIDE_LAYOUT" val="a_d"/>
  <p:tag name="KSO_WM_SLIDE_LAYOUT_CNT" val="1_3"/>
  <p:tag name="KSO_WM_SLIDE_LAYOUT_INFO" val="{&quot;direction&quot;:1,&quot;id&quot;:&quot;2021-04-01T15:48:08&quot;,&quot;maxSize&quot;:{&quot;size1&quot;:66.200000000000003},&quot;minSize&quot;:{&quot;size1&quot;:50},&quot;normalSize&quot;:{&quot;size1&quot;:50.418750000000003},&quot;subLayout&quot;:[{&quot;id&quot;:&quot;2021-04-01T15:48:08&quot;,&quot;maxSize&quot;:{&quot;size1&quot;:37.799686500738822},&quot;minSize&quot;:{&quot;size1&quot;:20.099686500738823},&quot;normalSize&quot;:{&quot;size1&quot;:25.933019834072159},&quot;subLayout&quot;:[{&quot;id&quot;:&quot;2021-04-01T15:48:08&quot;,&quot;margin&quot;:{&quot;bottom&quot;:0.026000002399086952,&quot;left&quot;:1.6929999589920044,&quot;right&quot;:1.6670000553131104,&quot;top&quot;:1.6929999589920044},&quot;type&quot;:0},{&quot;id&quot;:&quot;2021-04-01T15:48:08&quot;,&quot;margin&quot;:{&quot;bottom&quot;:1.6929999589920044,&quot;left&quot;:1.6929999589920044,&quot;right&quot;:1.6670000553131104,&quot;top&quot;:0.81999999284744263},&quot;type&quot;:0}],&quot;type&quot;:0},{&quot;backgroundInfo&quot;:[{&quot;bottom&quot;:0,&quot;bottomAbs&quot;:false,&quot;left&quot;:0,&quot;leftAbs&quot;:false,&quot;right&quot;:0,&quot;rightAbs&quot;:false,&quot;top&quot;:0,&quot;topAbs&quot;:false,&quot;type&quot;:&quot;leftRight&quot;}],&quot;id&quot;:&quot;2021-04-01T15:48:08&quot;,&quot;maxSize&quot;:{&quot;size1&quot;:48.999686500738825},&quot;minSize&quot;:{&quot;size1&quot;:37.799686500738822},&quot;normalSize&quot;:{&quot;size1&quot;:37.799686500738829},&quot;subLayout&quot;:[{&quot;id&quot;:&quot;2021-04-01T15:48:08&quot;,&quot;margin&quot;:{&quot;bottom&quot;:0.026000002399086952,&quot;left&quot;:0.87300002574920654,&quot;right&quot;:0.84600001573562622,&quot;top&quot;:0.84700000286102295},&quot;type&quot;:0},{&quot;id&quot;:&quot;2021-04-01T15:48:08&quot;,&quot;margin&quot;:{&quot;bottom&quot;:0.84700000286102295,&quot;left&quot;:0.87300002574920654,&quot;right&quot;:0.84600001573562622,&quot;top&quot;:0.3970000147819519},&quot;type&quot;:0}],&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8e522f67ec5bfe25c15bda"/>
  <p:tag name="KSO_WM_CHIP_FILLPROP" val="[[{&quot;text_align&quot;:&quot;lb&quot;,&quot;text_direction&quot;:&quot;horizontal&quot;,&quot;support_big_font&quot;:false,&quot;fill_id&quot;:&quot;8b38b306c0a34531b024043091844dca&quot;,&quot;fill_align&quot;:&quot;lb&quot;,&quot;chip_types&quot;:[&quot;header&quot;]},{&quot;text_align&quot;:&quot;lt&quot;,&quot;text_direction&quot;:&quot;horizontal&quot;,&quot;support_features&quot;:[&quot;collage&quot;,&quot;carousel&quot;],&quot;support_big_font&quot;:false,&quot;fill_id&quot;:&quot;56d28697e0c14a7baed8c4423051d81a&quot;,&quot;fill_align&quot;:&quot;lt&quot;,&quot;chip_types&quot;:[&quot;diagram&quot;,&quot;pictext&quot;,&quot;text&quot;,&quot;picture&quot;,&quot;chart&quot;,&quot;table&quot;]},{&quot;text_align&quot;:&quot;lb&quot;,&quot;text_direction&quot;:&quot;horizontal&quot;,&quot;support_big_font&quot;:false,&quot;fill_id&quot;:&quot;99936fb45b7341739624990d837457cb&quot;,&quot;fill_align&quot;:&quot;lb&quot;,&quot;chip_types&quot;:[&quot;picture&quot;]},{&quot;text_align&quot;:&quot;lt&quot;,&quot;text_direction&quot;:&quot;horizontal&quot;,&quot;support_big_font&quot;:false,&quot;fill_id&quot;:&quot;478e5b436668402c8d1b8b9de673549b&quot;,&quot;fill_align&quot;:&quot;lt&quot;,&quot;chip_types&quot;:[&quot;picture&quot;]}]]"/>
  <p:tag name="KSO_WM_CHIP_DECFILLPROP" val="[]"/>
  <p:tag name="KSO_WM_CHIP_GROUPID" val="5ef094fb04715a2107802696"/>
  <p:tag name="KSO_WM_SLIDE_BK_DARK_LIGHT" val="2"/>
  <p:tag name="KSO_WM_SLIDE_BACKGROUND_TYPE" val="leftRight"/>
  <p:tag name="KSO_WM_SLIDE_SUPPORT_FEATURE_TYPE" val="0"/>
  <p:tag name="KSO_WM_TEMPLATE_ASSEMBLE_XID" val="60656f734054ed1e2fb80abd"/>
  <p:tag name="KSO_WM_TEMPLATE_ASSEMBLE_GROUPID" val="60656f734054ed1e2fb80abd"/>
  <p:tag name="KSO_WM_SPECIAL_SOURCE" val="bdnull"/>
</p:tagLst>
</file>

<file path=ppt/tags/tag235.xml><?xml version="1.0" encoding="utf-8"?>
<p:tagLst xmlns:p="http://schemas.openxmlformats.org/presentationml/2006/main">
  <p:tag name="KSO_DOCER_TEMPLATE_OPEN_ONCE_MARK" val="1"/>
  <p:tag name="KSO_WPP_MARK_KEY" val="056e7279-1125-48c9-a0e6-a48b94c08c7e"/>
  <p:tag name="COMMONDATA" val="eyJoZGlkIjoiZTMzYjJjY2M2NWJhZWJhYjA1MTJmMWQ1NmFlZDRkMDQifQ=="/>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SLIDE_BACKGROUND_MASK_FLAG" val="1"/>
  <p:tag name="KSO_WM_UNIT_TYPE" val="y"/>
  <p:tag name="KSO_WM_UNIT_INDEX" val="3"/>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6*i*3"/>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ACKGROUND_TYPE" val="general"/>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SLIDE_BACKGROUND_TYPE" val="general"/>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1"/>
  <p:tag name="KSO_WM_UNIT_LAYERLEVEL" val="1"/>
  <p:tag name="KSO_WM_TAG_VERSION" val="1.0"/>
  <p:tag name="KSO_WM_BEAUTIFY_FLAG" val="#wm#"/>
  <p:tag name="KSO_WM_SLIDE_BACKGROUND_TYPE" val="frame"/>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 name="KSO_WM_SLIDE_BACKGROUND_TYPE" val="frame"/>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3*i*4"/>
  <p:tag name="KSO_WM_UNIT_LAYERLEVEL" val="1"/>
  <p:tag name="KSO_WM_TAG_VERSION" val="1.0"/>
  <p:tag name="KSO_WM_BEAUTIFY_FLAG" val="#wm#"/>
  <p:tag name="KSO_WM_SLIDE_BACKGROUND_TYPE" val="frame"/>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 name="KSO_WM_SLIDE_BACKGROUND_TYPE" val="leftRight"/>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4*i*4"/>
  <p:tag name="KSO_WM_UNIT_LAYERLEVEL" val="1"/>
  <p:tag name="KSO_WM_TAG_VERSION" val="1.0"/>
  <p:tag name="KSO_WM_BEAUTIFY_FLAG" val="#wm#"/>
  <p:tag name="KSO_WM_SLIDE_BACKGROUND_TYPE" val="leftRight"/>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 name="KSO_WM_SLIDE_BACKGROUND_TYPE" val="leftRight"/>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5*i*3"/>
  <p:tag name="KSO_WM_UNIT_LAYERLEVEL" val="1"/>
  <p:tag name="KSO_WM_TAG_VERSION" val="1.0"/>
  <p:tag name="KSO_WM_BEAUTIFY_FLAG" val="#wm#"/>
  <p:tag name="KSO_WM_SLIDE_BACKGROUND_TYPE" val="topBottom"/>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5*i*4"/>
  <p:tag name="KSO_WM_UNIT_LAYERLEVEL" val="1"/>
  <p:tag name="KSO_WM_TAG_VERSION" val="1.0"/>
  <p:tag name="KSO_WM_BEAUTIFY_FLAG" val="#wm#"/>
  <p:tag name="KSO_WM_SLIDE_BACKGROUND_TYPE" val="topBottom"/>
  <p:tag name="KSO_WM_SLIDE_BK_DARK_LIGHT" val="2"/>
</p:tagLst>
</file>

<file path=ppt/theme/theme1.xml><?xml version="1.0" encoding="utf-8"?>
<a:theme xmlns:a="http://schemas.openxmlformats.org/drawingml/2006/main" name="2_Office 主题​​">
  <a:themeElements>
    <a:clrScheme name="">
      <a:dk1>
        <a:srgbClr val="000000"/>
      </a:dk1>
      <a:lt1>
        <a:srgbClr val="FFFFFF"/>
      </a:lt1>
      <a:dk2>
        <a:srgbClr val="2C3339"/>
      </a:dk2>
      <a:lt2>
        <a:srgbClr val="F9F9F9"/>
      </a:lt2>
      <a:accent1>
        <a:srgbClr val="6B913A"/>
      </a:accent1>
      <a:accent2>
        <a:srgbClr val="34945F"/>
      </a:accent2>
      <a:accent3>
        <a:srgbClr val="268B7E"/>
      </a:accent3>
      <a:accent4>
        <a:srgbClr val="258196"/>
      </a:accent4>
      <a:accent5>
        <a:srgbClr val="21729E"/>
      </a:accent5>
      <a:accent6>
        <a:srgbClr val="405F93"/>
      </a:accent6>
      <a:hlink>
        <a:srgbClr val="233CCB"/>
      </a:hlink>
      <a:folHlink>
        <a:srgbClr val="492067"/>
      </a:folHlink>
    </a:clrScheme>
    <a:fontScheme name="商务风">
      <a:majorFont>
        <a:latin typeface="微软雅黑"/>
        <a:ea typeface="黑体"/>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2302</Words>
  <Application>WPS 演示</Application>
  <PresentationFormat>全屏显示(4:3)</PresentationFormat>
  <Paragraphs>134</Paragraphs>
  <Slides>25</Slides>
  <Notes>8</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25</vt:i4>
      </vt:variant>
    </vt:vector>
  </HeadingPairs>
  <TitlesOfParts>
    <vt:vector size="42" baseType="lpstr">
      <vt:lpstr>Arial</vt:lpstr>
      <vt:lpstr>宋体</vt:lpstr>
      <vt:lpstr>Wingdings</vt:lpstr>
      <vt:lpstr>微软雅黑</vt:lpstr>
      <vt:lpstr>黑体</vt:lpstr>
      <vt:lpstr>Calibri</vt:lpstr>
      <vt:lpstr>华文行楷</vt:lpstr>
      <vt:lpstr>Wingdings</vt:lpstr>
      <vt:lpstr>Segoe UI</vt:lpstr>
      <vt:lpstr>Calibri Light</vt:lpstr>
      <vt:lpstr>华文隶书</vt:lpstr>
      <vt:lpstr>Arial Unicode MS</vt:lpstr>
      <vt:lpstr>华文新魏</vt:lpstr>
      <vt:lpstr>隶书</vt:lpstr>
      <vt:lpstr>Times New Roman</vt:lpstr>
      <vt:lpstr>Verdana</vt:lpstr>
      <vt:lpstr>2_Office 主题​​</vt:lpstr>
      <vt:lpstr>      提高教学质量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dlu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双鱼</cp:lastModifiedBy>
  <cp:revision>223</cp:revision>
  <dcterms:created xsi:type="dcterms:W3CDTF">2012-10-09T14:22:00Z</dcterms:created>
  <dcterms:modified xsi:type="dcterms:W3CDTF">2023-10-15T09:09:13Z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00F40D85B462470D8BC96366DB8D3954</vt:lpwstr>
  </property>
  <property fmtid="{D5CDD505-2E9C-101B-9397-08002B2CF9AE}" pid="3" name="KSOProductBuildVer">
    <vt:lpwstr>2052-11.1.0.14309</vt:lpwstr>
  </property>
</Properties>
</file>