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1" r:id="rId4"/>
    <p:sldId id="260" r:id="rId5"/>
    <p:sldId id="263" r:id="rId6"/>
    <p:sldId id="262" r:id="rId7"/>
    <p:sldId id="259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31" d="100"/>
          <a:sy n="31" d="100"/>
        </p:scale>
        <p:origin x="72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任意多边形 22529"/>
          <p:cNvSpPr/>
          <p:nvPr/>
        </p:nvSpPr>
        <p:spPr>
          <a:xfrm>
            <a:off x="20638" y="12700"/>
            <a:ext cx="8896350" cy="6780213"/>
          </a:xfrm>
          <a:custGeom>
            <a:avLst/>
            <a:gdLst/>
            <a:ahLst/>
            <a:cxnLst/>
            <a:rect l="0" t="0" r="0" b="0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1" name="标题 22530"/>
          <p:cNvSpPr>
            <a:spLocks noGrp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 w="9525">
            <a:noFill/>
          </a:ln>
          <a:effectLst>
            <a:outerShdw dist="45791" dir="2021404" algn="ctr" rotWithShape="0">
              <a:schemeClr val="bg2"/>
            </a:outerShdw>
          </a:effectLst>
        </p:spPr>
        <p:txBody>
          <a:bodyPr anchor="b"/>
          <a:lstStyle>
            <a:lvl1pPr lvl="0">
              <a:defRPr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22532" name="副标题 22531"/>
          <p:cNvSpPr>
            <a:spLocks noGrp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lang="zh-CN" altLang="en-US" dirty="0"/>
              <a:t>单击此处编辑母版副标题样式</a:t>
            </a:r>
          </a:p>
        </p:txBody>
      </p:sp>
      <p:sp>
        <p:nvSpPr>
          <p:cNvPr id="22533" name="日期占位符 22532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pPr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2534" name="页脚占位符 22533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pPr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22535" name="灯片编号占位符 22534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pPr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22536" name="组合 22535"/>
          <p:cNvGrpSpPr/>
          <p:nvPr/>
        </p:nvGrpSpPr>
        <p:grpSpPr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22537" name="任意多边形 22536"/>
            <p:cNvSpPr/>
            <p:nvPr userDrawn="1"/>
          </p:nvSpPr>
          <p:spPr>
            <a:xfrm>
              <a:off x="177" y="177"/>
              <a:ext cx="2250" cy="1017"/>
            </a:xfrm>
            <a:custGeom>
              <a:avLst/>
              <a:gdLst/>
              <a:ahLst/>
              <a:cxnLst/>
              <a:rect l="0" t="0" r="0" b="0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38" name="任意多边形 22537"/>
            <p:cNvSpPr/>
            <p:nvPr userDrawn="1"/>
          </p:nvSpPr>
          <p:spPr>
            <a:xfrm>
              <a:off x="166" y="261"/>
              <a:ext cx="2244" cy="1007"/>
            </a:xfrm>
            <a:custGeom>
              <a:avLst/>
              <a:gdLst/>
              <a:ahLst/>
              <a:cxnLst/>
              <a:rect l="0" t="0" r="0" b="0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39" name="任意多边形 22538"/>
            <p:cNvSpPr/>
            <p:nvPr userDrawn="1"/>
          </p:nvSpPr>
          <p:spPr>
            <a:xfrm>
              <a:off x="474" y="344"/>
              <a:ext cx="1488" cy="919"/>
            </a:xfrm>
            <a:custGeom>
              <a:avLst/>
              <a:gdLst/>
              <a:ahLst/>
              <a:cxnLst/>
              <a:rect l="0" t="0" r="0" b="0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2540" name="组合 22539"/>
            <p:cNvGrpSpPr/>
            <p:nvPr userDrawn="1"/>
          </p:nvGrpSpPr>
          <p:grpSpPr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22541" name="任意多边形 22540"/>
              <p:cNvSpPr/>
              <p:nvPr userDrawn="1"/>
            </p:nvSpPr>
            <p:spPr>
              <a:xfrm>
                <a:off x="2005" y="934"/>
                <a:ext cx="212" cy="214"/>
              </a:xfrm>
              <a:custGeom>
                <a:avLst/>
                <a:gdLst/>
                <a:ahLst/>
                <a:cxnLst/>
                <a:rect l="0" t="0" r="0" b="0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2" name="任意多边形 22541"/>
              <p:cNvSpPr/>
              <p:nvPr userDrawn="1"/>
            </p:nvSpPr>
            <p:spPr>
              <a:xfrm>
                <a:off x="123" y="148"/>
                <a:ext cx="2386" cy="1081"/>
              </a:xfrm>
              <a:custGeom>
                <a:avLst/>
                <a:gdLst/>
                <a:ahLst/>
                <a:cxnLst/>
                <a:rect l="0" t="0" r="0" b="0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3" name="任意多边形 22542"/>
              <p:cNvSpPr/>
              <p:nvPr userDrawn="1"/>
            </p:nvSpPr>
            <p:spPr>
              <a:xfrm>
                <a:off x="324" y="158"/>
                <a:ext cx="1686" cy="614"/>
              </a:xfrm>
              <a:custGeom>
                <a:avLst/>
                <a:gdLst/>
                <a:ahLst/>
                <a:cxnLst/>
                <a:rect l="0" t="0" r="0" b="0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4" name="任意多边形 22543"/>
              <p:cNvSpPr/>
              <p:nvPr userDrawn="1"/>
            </p:nvSpPr>
            <p:spPr>
              <a:xfrm>
                <a:off x="409" y="251"/>
                <a:ext cx="227" cy="410"/>
              </a:xfrm>
              <a:custGeom>
                <a:avLst/>
                <a:gdLst/>
                <a:ahLst/>
                <a:cxnLst/>
                <a:rect l="0" t="0" r="0" b="0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5" name="任意多边形 22544"/>
              <p:cNvSpPr/>
              <p:nvPr userDrawn="1"/>
            </p:nvSpPr>
            <p:spPr>
              <a:xfrm>
                <a:off x="846" y="536"/>
                <a:ext cx="691" cy="364"/>
              </a:xfrm>
              <a:custGeom>
                <a:avLst/>
                <a:gdLst/>
                <a:ahLst/>
                <a:cxnLst/>
                <a:rect l="0" t="0" r="0" b="0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22546" name="组合 22545"/>
          <p:cNvGrpSpPr/>
          <p:nvPr/>
        </p:nvGrpSpPr>
        <p:grpSpPr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22547" name="任意多边形 22546"/>
            <p:cNvSpPr/>
            <p:nvPr userDrawn="1"/>
          </p:nvSpPr>
          <p:spPr>
            <a:xfrm rot="7320404">
              <a:off x="4909" y="2936"/>
              <a:ext cx="629" cy="293"/>
            </a:xfrm>
            <a:custGeom>
              <a:avLst/>
              <a:gdLst/>
              <a:ahLst/>
              <a:cxnLst/>
              <a:rect l="0" t="0" r="0" b="0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48" name="任意多边形 22547"/>
            <p:cNvSpPr/>
            <p:nvPr userDrawn="1"/>
          </p:nvSpPr>
          <p:spPr>
            <a:xfrm rot="7320404">
              <a:off x="4893" y="2922"/>
              <a:ext cx="627" cy="290"/>
            </a:xfrm>
            <a:custGeom>
              <a:avLst/>
              <a:gdLst/>
              <a:ahLst/>
              <a:cxnLst/>
              <a:rect l="0" t="0" r="0" b="0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49" name="任意多边形 22548"/>
            <p:cNvSpPr/>
            <p:nvPr userDrawn="1"/>
          </p:nvSpPr>
          <p:spPr>
            <a:xfrm rot="7320404">
              <a:off x="4999" y="2912"/>
              <a:ext cx="416" cy="265"/>
            </a:xfrm>
            <a:custGeom>
              <a:avLst/>
              <a:gdLst/>
              <a:ahLst/>
              <a:cxnLst/>
              <a:rect l="0" t="0" r="0" b="0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2550" name="组合 22549"/>
            <p:cNvGrpSpPr/>
            <p:nvPr userDrawn="1"/>
          </p:nvGrpSpPr>
          <p:grpSpPr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2551" name="任意多边形 22550"/>
              <p:cNvSpPr/>
              <p:nvPr userDrawn="1"/>
            </p:nvSpPr>
            <p:spPr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/>
                <a:rect l="0" t="0" r="0" b="0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2" name="任意多边形 22551"/>
              <p:cNvSpPr/>
              <p:nvPr userDrawn="1"/>
            </p:nvSpPr>
            <p:spPr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/>
                <a:rect l="0" t="0" r="0" b="0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3" name="任意多边形 22552"/>
              <p:cNvSpPr/>
              <p:nvPr userDrawn="1"/>
            </p:nvSpPr>
            <p:spPr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/>
                <a:rect l="0" t="0" r="0" b="0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4" name="任意多边形 22553"/>
              <p:cNvSpPr/>
              <p:nvPr userDrawn="1"/>
            </p:nvSpPr>
            <p:spPr>
              <a:xfrm rot="7320404">
                <a:off x="5363" y="2873"/>
                <a:ext cx="63" cy="118"/>
              </a:xfrm>
              <a:custGeom>
                <a:avLst/>
                <a:gdLst/>
                <a:ahLst/>
                <a:cxnLst/>
                <a:rect l="0" t="0" r="0" b="0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5" name="任意多边形 22554"/>
              <p:cNvSpPr/>
              <p:nvPr userDrawn="1"/>
            </p:nvSpPr>
            <p:spPr>
              <a:xfrm rot="7320404">
                <a:off x="5136" y="2999"/>
                <a:ext cx="193" cy="104"/>
              </a:xfrm>
              <a:custGeom>
                <a:avLst/>
                <a:gdLst/>
                <a:ahLst/>
                <a:cxnLst/>
                <a:rect l="0" t="0" r="0" b="0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2556" name="任意多边形 22555"/>
          <p:cNvSpPr/>
          <p:nvPr/>
        </p:nvSpPr>
        <p:spPr>
          <a:xfrm>
            <a:off x="901700" y="5054600"/>
            <a:ext cx="6807200" cy="728663"/>
          </a:xfrm>
          <a:custGeom>
            <a:avLst/>
            <a:gdLst/>
            <a:ahLst/>
            <a:cxnLst/>
            <a:rect l="0" t="0" r="0" b="0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>
                <a:alpha val="10000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7" name="任意多边形 22556"/>
          <p:cNvSpPr/>
          <p:nvPr/>
        </p:nvSpPr>
        <p:spPr>
          <a:xfrm>
            <a:off x="4076700" y="1930400"/>
            <a:ext cx="889000" cy="381000"/>
          </a:xfrm>
          <a:custGeom>
            <a:avLst/>
            <a:gdLst/>
            <a:ahLst/>
            <a:cxnLst/>
            <a:rect l="0" t="0" r="0" b="0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60611" cy="5334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138" cy="36576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0862" y="1828800"/>
            <a:ext cx="3771138" cy="36576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任意多边形 21505"/>
          <p:cNvSpPr/>
          <p:nvPr/>
        </p:nvSpPr>
        <p:spPr>
          <a:xfrm rot="-3172564">
            <a:off x="7777163" y="-14287"/>
            <a:ext cx="1162050" cy="2084387"/>
          </a:xfrm>
          <a:custGeom>
            <a:avLst/>
            <a:gdLst/>
            <a:ahLst/>
            <a:cxnLst/>
            <a:rect l="0" t="0" r="0" b="0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07" name="标题 21506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21508" name="文本占位符 21507"/>
          <p:cNvSpPr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1509" name="日期占位符 21508"/>
          <p:cNvSpPr>
            <a:spLocks noGrp="1"/>
          </p:cNvSpPr>
          <p:nvPr>
            <p:ph type="dt" sz="half" idx="2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pPr lvl="0">
              <a:buClr>
                <a:schemeClr val="bg1"/>
              </a:buClr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1510" name="页脚占位符 21509"/>
          <p:cNvSpPr>
            <a:spLocks noGrp="1"/>
          </p:cNvSpPr>
          <p:nvPr>
            <p:ph type="ftr" sz="quarter" idx="3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21511" name="灯片编号占位符 21510"/>
          <p:cNvSpPr>
            <a:spLocks noGrp="1"/>
          </p:cNvSpPr>
          <p:nvPr>
            <p:ph type="sldNum" sz="quarter" idx="4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1512" name="任意多边形 21511"/>
          <p:cNvSpPr/>
          <p:nvPr/>
        </p:nvSpPr>
        <p:spPr>
          <a:xfrm rot="-3172564">
            <a:off x="7864475" y="23813"/>
            <a:ext cx="1165225" cy="2097087"/>
          </a:xfrm>
          <a:custGeom>
            <a:avLst/>
            <a:gdLst/>
            <a:ahLst/>
            <a:cxnLst/>
            <a:rect l="0" t="0" r="0" b="0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3" name="任意多边形 21512"/>
          <p:cNvSpPr/>
          <p:nvPr/>
        </p:nvSpPr>
        <p:spPr>
          <a:xfrm rot="-3172564">
            <a:off x="7831138" y="192088"/>
            <a:ext cx="1025525" cy="1571625"/>
          </a:xfrm>
          <a:custGeom>
            <a:avLst/>
            <a:gdLst/>
            <a:ahLst/>
            <a:cxnLst/>
            <a:rect l="0" t="0" r="0" b="0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1514" name="组合 21513"/>
          <p:cNvGrpSpPr/>
          <p:nvPr/>
        </p:nvGrpSpPr>
        <p:grpSpPr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1515" name="任意多边形 21514"/>
            <p:cNvSpPr/>
            <p:nvPr userDrawn="1"/>
          </p:nvSpPr>
          <p:spPr>
            <a:xfrm>
              <a:off x="24" y="3505"/>
              <a:ext cx="1089" cy="649"/>
            </a:xfrm>
            <a:custGeom>
              <a:avLst/>
              <a:gdLst/>
              <a:ahLst/>
              <a:cxnLst/>
              <a:rect l="0" t="0" r="0" b="0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6" name="任意多边形 21515"/>
            <p:cNvSpPr/>
            <p:nvPr userDrawn="1"/>
          </p:nvSpPr>
          <p:spPr>
            <a:xfrm>
              <a:off x="1022" y="3582"/>
              <a:ext cx="71" cy="129"/>
            </a:xfrm>
            <a:custGeom>
              <a:avLst/>
              <a:gdLst/>
              <a:ahLst/>
              <a:cxnLst/>
              <a:rect l="0" t="0" r="0" b="0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7" name="任意多边形 21516"/>
            <p:cNvSpPr/>
            <p:nvPr userDrawn="1"/>
          </p:nvSpPr>
          <p:spPr>
            <a:xfrm>
              <a:off x="20" y="3774"/>
              <a:ext cx="792" cy="410"/>
            </a:xfrm>
            <a:custGeom>
              <a:avLst/>
              <a:gdLst/>
              <a:ahLst/>
              <a:cxnLst/>
              <a:rect l="0" t="0" r="0" b="0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8" name="任意多边形 21517"/>
            <p:cNvSpPr/>
            <p:nvPr userDrawn="1"/>
          </p:nvSpPr>
          <p:spPr>
            <a:xfrm>
              <a:off x="129" y="3808"/>
              <a:ext cx="525" cy="374"/>
            </a:xfrm>
            <a:custGeom>
              <a:avLst/>
              <a:gdLst/>
              <a:ahLst/>
              <a:cxnLst/>
              <a:rect l="0" t="0" r="0" b="0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9" name="任意多边形 21518"/>
            <p:cNvSpPr/>
            <p:nvPr userDrawn="1"/>
          </p:nvSpPr>
          <p:spPr>
            <a:xfrm>
              <a:off x="485" y="3532"/>
              <a:ext cx="135" cy="121"/>
            </a:xfrm>
            <a:custGeom>
              <a:avLst/>
              <a:gdLst/>
              <a:ahLst/>
              <a:cxnLst/>
              <a:rect l="0" t="0" r="0" b="0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0" name="任意多边形 21519"/>
            <p:cNvSpPr/>
            <p:nvPr userDrawn="1"/>
          </p:nvSpPr>
          <p:spPr>
            <a:xfrm>
              <a:off x="641" y="4163"/>
              <a:ext cx="76" cy="112"/>
            </a:xfrm>
            <a:custGeom>
              <a:avLst/>
              <a:gdLst/>
              <a:ahLst/>
              <a:cxnLst/>
              <a:rect l="0" t="0" r="0" b="0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1" name="任意多边形 21520"/>
            <p:cNvSpPr/>
            <p:nvPr userDrawn="1"/>
          </p:nvSpPr>
          <p:spPr>
            <a:xfrm>
              <a:off x="504" y="3607"/>
              <a:ext cx="193" cy="383"/>
            </a:xfrm>
            <a:custGeom>
              <a:avLst/>
              <a:gdLst/>
              <a:ahLst/>
              <a:cxnLst/>
              <a:rect l="0" t="0" r="0" b="0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2" name="任意多边形 21521"/>
            <p:cNvSpPr/>
            <p:nvPr userDrawn="1"/>
          </p:nvSpPr>
          <p:spPr>
            <a:xfrm>
              <a:off x="668" y="3590"/>
              <a:ext cx="364" cy="174"/>
            </a:xfrm>
            <a:custGeom>
              <a:avLst/>
              <a:gdLst/>
              <a:ahLst/>
              <a:cxnLst/>
              <a:rect l="0" t="0" r="0" b="0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3" name="任意多边形 21522"/>
            <p:cNvSpPr/>
            <p:nvPr userDrawn="1"/>
          </p:nvSpPr>
          <p:spPr>
            <a:xfrm>
              <a:off x="347" y="3693"/>
              <a:ext cx="156" cy="67"/>
            </a:xfrm>
            <a:custGeom>
              <a:avLst/>
              <a:gdLst/>
              <a:ahLst/>
              <a:cxnLst/>
              <a:rect l="0" t="0" r="0" b="0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1524" name="组合 21523"/>
            <p:cNvGrpSpPr/>
            <p:nvPr userDrawn="1"/>
          </p:nvGrpSpPr>
          <p:grpSpPr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1525" name="组合 21524"/>
              <p:cNvGrpSpPr/>
              <p:nvPr userDrawn="1"/>
            </p:nvGrpSpPr>
            <p:grpSpPr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1526" name="任意多边形 21525"/>
                <p:cNvSpPr/>
                <p:nvPr userDrawn="1"/>
              </p:nvSpPr>
              <p:spPr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27" name="任意多边形 21526"/>
                <p:cNvSpPr/>
                <p:nvPr userDrawn="1"/>
              </p:nvSpPr>
              <p:spPr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28" name="任意多边形 21527"/>
                <p:cNvSpPr/>
                <p:nvPr userDrawn="1"/>
              </p:nvSpPr>
              <p:spPr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529" name="任意多边形 21528"/>
              <p:cNvSpPr/>
              <p:nvPr userDrawn="1"/>
            </p:nvSpPr>
            <p:spPr>
              <a:xfrm>
                <a:off x="76" y="3732"/>
                <a:ext cx="595" cy="250"/>
              </a:xfrm>
              <a:custGeom>
                <a:avLst/>
                <a:gdLst/>
                <a:ahLst/>
                <a:cxnLst/>
                <a:rect l="0" t="0" r="0" b="0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0" name="任意多边形 21529"/>
              <p:cNvSpPr/>
              <p:nvPr userDrawn="1"/>
            </p:nvSpPr>
            <p:spPr>
              <a:xfrm>
                <a:off x="260" y="3886"/>
                <a:ext cx="244" cy="148"/>
              </a:xfrm>
              <a:custGeom>
                <a:avLst/>
                <a:gdLst/>
                <a:ahLst/>
                <a:cxnLst/>
                <a:rect l="0" t="0" r="0" b="0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1" name="任意多边形 21530"/>
              <p:cNvSpPr/>
              <p:nvPr userDrawn="1"/>
            </p:nvSpPr>
            <p:spPr>
              <a:xfrm>
                <a:off x="565" y="3680"/>
                <a:ext cx="107" cy="238"/>
              </a:xfrm>
              <a:custGeom>
                <a:avLst/>
                <a:gdLst/>
                <a:ahLst/>
                <a:cxnLst/>
                <a:rect l="0" t="0" r="0" b="0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1532" name="组合 21531"/>
              <p:cNvGrpSpPr/>
              <p:nvPr userDrawn="1"/>
            </p:nvGrpSpPr>
            <p:grpSpPr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1533" name="任意多边形 21532"/>
                <p:cNvSpPr/>
                <p:nvPr userDrawn="1"/>
              </p:nvSpPr>
              <p:spPr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34" name="任意多边形 21533"/>
                <p:cNvSpPr/>
                <p:nvPr userDrawn="1"/>
              </p:nvSpPr>
              <p:spPr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35" name="任意多边形 21534"/>
                <p:cNvSpPr/>
                <p:nvPr userDrawn="1"/>
              </p:nvSpPr>
              <p:spPr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36" name="任意多边形 21535"/>
                <p:cNvSpPr/>
                <p:nvPr userDrawn="1"/>
              </p:nvSpPr>
              <p:spPr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37" name="任意多边形 21536"/>
                <p:cNvSpPr/>
                <p:nvPr userDrawn="1"/>
              </p:nvSpPr>
              <p:spPr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38" name="任意多边形 21537"/>
                <p:cNvSpPr/>
                <p:nvPr userDrawn="1"/>
              </p:nvSpPr>
              <p:spPr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39" name="任意多边形 21538"/>
                <p:cNvSpPr/>
                <p:nvPr userDrawn="1"/>
              </p:nvSpPr>
              <p:spPr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40" name="任意多边形 21539"/>
                <p:cNvSpPr/>
                <p:nvPr userDrawn="1"/>
              </p:nvSpPr>
              <p:spPr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21541" name="组合 21540"/>
          <p:cNvGrpSpPr/>
          <p:nvPr/>
        </p:nvGrpSpPr>
        <p:grpSpPr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1542" name="任意多边形 21541"/>
            <p:cNvSpPr/>
            <p:nvPr userDrawn="1"/>
          </p:nvSpPr>
          <p:spPr>
            <a:xfrm flipH="1">
              <a:off x="5468" y="2620"/>
              <a:ext cx="205" cy="1427"/>
            </a:xfrm>
            <a:custGeom>
              <a:avLst/>
              <a:gdLst/>
              <a:ahLst/>
              <a:cxnLst/>
              <a:rect l="0" t="0" r="0" b="0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3" name="任意多边形 21542"/>
            <p:cNvSpPr/>
            <p:nvPr userDrawn="1"/>
          </p:nvSpPr>
          <p:spPr>
            <a:xfrm flipH="1">
              <a:off x="5506" y="1333"/>
              <a:ext cx="205" cy="1633"/>
            </a:xfrm>
            <a:custGeom>
              <a:avLst/>
              <a:gdLst/>
              <a:ahLst/>
              <a:cxnLst/>
              <a:rect l="0" t="0" r="0" b="0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1544" name="组合 21543"/>
          <p:cNvGrpSpPr/>
          <p:nvPr/>
        </p:nvGrpSpPr>
        <p:grpSpPr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1545" name="组合 21544"/>
            <p:cNvGrpSpPr/>
            <p:nvPr userDrawn="1"/>
          </p:nvGrpSpPr>
          <p:grpSpPr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1546" name="任意多边形 21545"/>
              <p:cNvSpPr/>
              <p:nvPr userDrawn="1"/>
            </p:nvSpPr>
            <p:spPr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/>
                <a:rect l="0" t="0" r="0" b="0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1547" name="组合 21546"/>
              <p:cNvGrpSpPr/>
              <p:nvPr userDrawn="1"/>
            </p:nvGrpSpPr>
            <p:grpSpPr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1548" name="任意多边形 21547"/>
                <p:cNvSpPr/>
                <p:nvPr userDrawn="1"/>
              </p:nvSpPr>
              <p:spPr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49" name="任意多边形 21548"/>
                <p:cNvSpPr/>
                <p:nvPr userDrawn="1"/>
              </p:nvSpPr>
              <p:spPr>
                <a:xfrm rot="-3172564">
                  <a:off x="5048" y="331"/>
                  <a:ext cx="269" cy="43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50" name="任意多边形 21549"/>
                <p:cNvSpPr/>
                <p:nvPr userDrawn="1"/>
              </p:nvSpPr>
              <p:spPr>
                <a:xfrm rot="-3172564">
                  <a:off x="4858" y="181"/>
                  <a:ext cx="505" cy="89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51" name="任意多边形 21550"/>
                <p:cNvSpPr/>
                <p:nvPr userDrawn="1"/>
              </p:nvSpPr>
              <p:spPr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52" name="任意多边形 21551"/>
                <p:cNvSpPr/>
                <p:nvPr userDrawn="1"/>
              </p:nvSpPr>
              <p:spPr>
                <a:xfrm rot="-3172564">
                  <a:off x="5297" y="896"/>
                  <a:ext cx="169" cy="12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53" name="任意多边形 21552"/>
                <p:cNvSpPr/>
                <p:nvPr userDrawn="1"/>
              </p:nvSpPr>
              <p:spPr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54" name="任意多边形 21553"/>
                <p:cNvSpPr/>
                <p:nvPr userDrawn="1"/>
              </p:nvSpPr>
              <p:spPr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55" name="任意多边形 21554"/>
                <p:cNvSpPr/>
                <p:nvPr userDrawn="1"/>
              </p:nvSpPr>
              <p:spPr>
                <a:xfrm rot="-3172564">
                  <a:off x="4948" y="141"/>
                  <a:ext cx="179" cy="13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21556" name="直接连接符 21555"/>
            <p:cNvSpPr/>
            <p:nvPr userDrawn="1"/>
          </p:nvSpPr>
          <p:spPr>
            <a:xfrm>
              <a:off x="4870" y="84"/>
              <a:ext cx="42" cy="96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lstStyle/>
          <a:p>
            <a:endParaRPr dirty="0"/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dirty="0"/>
          </a:p>
        </p:txBody>
      </p:sp>
      <p:pic>
        <p:nvPicPr>
          <p:cNvPr id="5125" name="图片 5124" descr="2625614_105005607000_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52400"/>
            <a:ext cx="6553200" cy="6705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lstStyle/>
          <a:p>
            <a:endParaRPr dirty="0"/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dirty="0"/>
          </a:p>
        </p:txBody>
      </p:sp>
      <p:pic>
        <p:nvPicPr>
          <p:cNvPr id="9221" name="图片 9220" descr="rti0068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810000" cy="571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3" name="图片 9222" descr="234766-1312300U357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7513" y="381000"/>
            <a:ext cx="4916487" cy="5981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lstStyle/>
          <a:p>
            <a:endParaRPr dirty="0"/>
          </a:p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dirty="0"/>
          </a:p>
        </p:txBody>
      </p:sp>
      <p:pic>
        <p:nvPicPr>
          <p:cNvPr id="8197" name="图片 8196" descr="201699-120G2224521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5800" y="228600"/>
            <a:ext cx="6515100" cy="5886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9" name="图片 8198" descr="2531170_080650562000_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066800"/>
            <a:ext cx="3733800" cy="4648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1265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lstStyle/>
          <a:p>
            <a:endParaRPr dirty="0"/>
          </a:p>
        </p:txBody>
      </p:sp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dirty="0"/>
          </a:p>
        </p:txBody>
      </p:sp>
      <p:pic>
        <p:nvPicPr>
          <p:cNvPr id="11269" name="图片 11268" descr="t0118b1d280264fc1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68738" cy="3276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1" name="图片 11270" descr="t0102d23b7ad763da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00400"/>
            <a:ext cx="4267200" cy="388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3" name="图片 11272" descr="t0171f9e0a9ef30c1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152400"/>
            <a:ext cx="3810000" cy="6172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0241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lstStyle/>
          <a:p>
            <a:endParaRPr dirty="0"/>
          </a:p>
        </p:txBody>
      </p:sp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dirty="0"/>
          </a:p>
        </p:txBody>
      </p:sp>
      <p:pic>
        <p:nvPicPr>
          <p:cNvPr id="10245" name="图片 10244" descr="t01d03703b747c73df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733800" cy="2895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7" name="图片 10246" descr="t0144e87ea9019b85f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733800"/>
            <a:ext cx="3886200" cy="2527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9" name="图片 10248" descr="t01fb58fd551c9fffb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381000"/>
            <a:ext cx="2514600" cy="2286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0" name="图片 102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3200" y="533400"/>
            <a:ext cx="2286000" cy="190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2" name="图片 10251" descr="t016184809e523fe5d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3581400"/>
            <a:ext cx="3990975" cy="2286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lstStyle/>
          <a:p>
            <a:endParaRPr dirty="0"/>
          </a:p>
        </p:txBody>
      </p:sp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dirty="0"/>
          </a:p>
        </p:txBody>
      </p:sp>
      <p:pic>
        <p:nvPicPr>
          <p:cNvPr id="7175" name="图片 7174" descr="2457331_173209973000_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95250"/>
            <a:ext cx="8458200" cy="666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5B9"/>
      </a:accent5>
      <a:accent6>
        <a:srgbClr val="000000"/>
      </a:accent6>
      <a:hlink>
        <a:srgbClr val="00B200"/>
      </a:hlink>
      <a:folHlink>
        <a:srgbClr val="703DFF"/>
      </a:folHlink>
    </a:clrScheme>
    <a:fontScheme name="">
      <a:majorFont>
        <a:latin typeface="Comic Sans MS"/>
        <a:ea typeface="宋体"/>
        <a:cs typeface=""/>
      </a:majorFont>
      <a:minorFont>
        <a:latin typeface="Comic Sans MS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5B9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B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272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808000"/>
        </a:lt2>
        <a:accent1>
          <a:srgbClr val="99CC00"/>
        </a:accent1>
        <a:accent2>
          <a:srgbClr val="003300"/>
        </a:accent2>
        <a:accent3>
          <a:srgbClr val="ADB9AA"/>
        </a:accent3>
        <a:accent4>
          <a:srgbClr val="DCDCDC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CCECFF"/>
        </a:dk2>
        <a:lt2>
          <a:srgbClr val="808080"/>
        </a:lt2>
        <a:accent1>
          <a:srgbClr val="33CCCC"/>
        </a:accent1>
        <a:accent2>
          <a:srgbClr val="006699"/>
        </a:accent2>
        <a:accent3>
          <a:srgbClr val="AAADB9"/>
        </a:accent3>
        <a:accent4>
          <a:srgbClr val="DCDCDC"/>
        </a:accent4>
        <a:accent5>
          <a:srgbClr val="ADE2E2"/>
        </a:accent5>
        <a:accent6>
          <a:srgbClr val="005B89"/>
        </a:accent6>
        <a:hlink>
          <a:srgbClr val="00FF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FFFFFF"/>
        </a:dk2>
        <a:lt2>
          <a:srgbClr val="6666FF"/>
        </a:lt2>
        <a:accent1>
          <a:srgbClr val="33CCFF"/>
        </a:accent1>
        <a:accent2>
          <a:srgbClr val="0000FF"/>
        </a:accent2>
        <a:accent3>
          <a:srgbClr val="AAAAB9"/>
        </a:accent3>
        <a:accent4>
          <a:srgbClr val="DCDCDC"/>
        </a:accent4>
        <a:accent5>
          <a:srgbClr val="ADE2FF"/>
        </a:accent5>
        <a:accent6>
          <a:srgbClr val="0000E5"/>
        </a:accent6>
        <a:hlink>
          <a:srgbClr val="FFFF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80"/>
        </a:lt1>
        <a:dk2>
          <a:srgbClr val="FFFFFF"/>
        </a:dk2>
        <a:lt2>
          <a:srgbClr val="000000"/>
        </a:lt2>
        <a:accent1>
          <a:srgbClr val="CC66FF"/>
        </a:accent1>
        <a:accent2>
          <a:srgbClr val="990099"/>
        </a:accent2>
        <a:accent3>
          <a:srgbClr val="C1AAC1"/>
        </a:accent3>
        <a:accent4>
          <a:srgbClr val="DCDCDC"/>
        </a:accent4>
        <a:accent5>
          <a:srgbClr val="E2B9FF"/>
        </a:accent5>
        <a:accent6>
          <a:srgbClr val="890089"/>
        </a:accent6>
        <a:hlink>
          <a:srgbClr val="FF99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FFFFCC"/>
        </a:dk2>
        <a:lt2>
          <a:srgbClr val="FF3300"/>
        </a:lt2>
        <a:accent1>
          <a:srgbClr val="FF7C80"/>
        </a:accent1>
        <a:accent2>
          <a:srgbClr val="990000"/>
        </a:accent2>
        <a:accent3>
          <a:srgbClr val="C1AAAA"/>
        </a:accent3>
        <a:accent4>
          <a:srgbClr val="DCDCDC"/>
        </a:accent4>
        <a:accent5>
          <a:srgbClr val="FFBFC1"/>
        </a:accent5>
        <a:accent6>
          <a:srgbClr val="890000"/>
        </a:accent6>
        <a:hlink>
          <a:srgbClr val="FF66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0</TotalTime>
  <Words>0</Words>
  <Application>Microsoft Office PowerPoint</Application>
  <PresentationFormat>全屏显示(4:3)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Comic Sans MS</vt:lpstr>
      <vt:lpstr>Crayons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依凌 蔡</cp:lastModifiedBy>
  <cp:revision>5</cp:revision>
  <dcterms:created xsi:type="dcterms:W3CDTF">2018-10-10T06:05:24Z</dcterms:created>
  <dcterms:modified xsi:type="dcterms:W3CDTF">2022-12-03T08:13:03Z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2052-10.1.0.7520</vt:lpwstr>
  </property>
</Properties>
</file>