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2" r:id="rId8"/>
    <p:sldId id="267" r:id="rId9"/>
    <p:sldId id="263" r:id="rId10"/>
    <p:sldId id="265" r:id="rId12"/>
  </p:sldIdLst>
  <p:sldSz cx="9144000" cy="6858000"/>
  <p:notesSz cx="6858000" cy="9144000"/>
  <p:custDataLst>
    <p:tags r:id="rId16"/>
  </p:custDataLst>
  <p:defaultTextStyle>
    <a:defPPr>
      <a:defRPr lang="zh-CN"/>
    </a:defPPr>
    <a:lvl1pPr marL="0" lvl="0" indent="0" algn="l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charset="0"/>
      <a:buNone/>
      <a:defRPr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2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-840" y="-90"/>
      </p:cViewPr>
      <p:guideLst>
        <p:guide orient="horz" pos="2180"/>
        <p:guide pos="28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5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>
            <a:lvl1pPr marL="0" indent="0" algn="ctr" fontAlgn="base">
              <a:defRPr sz="4500"/>
            </a:lvl1pPr>
          </a:lstStyle>
          <a:p>
            <a:pPr marL="0" indent="0"/>
            <a:r>
              <a:rPr lang="zh-CN" altLang="en-US" strike="noStrike"/>
              <a:t>单击此处编辑母版标题样式</a:t>
            </a:r>
            <a:endParaRPr lang="zh-CN" altLang="en-US" strike="noStrike"/>
          </a:p>
        </p:txBody>
      </p:sp>
      <p:sp>
        <p:nvSpPr>
          <p:cNvPr id="8" name="文本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>
            <a:lvl1pPr marL="0" indent="0" algn="ctr" fontAlgn="base">
              <a:buNone/>
              <a:defRPr sz="1800"/>
            </a:lvl1pPr>
            <a:lvl2pPr marL="342900" lvl="1" indent="0" algn="ctr">
              <a:buNone/>
              <a:defRPr sz="1500"/>
            </a:lvl2pPr>
            <a:lvl3pPr marL="685800" lvl="2" indent="0" algn="ctr">
              <a:buNone/>
              <a:defRPr sz="1350"/>
            </a:lvl3pPr>
            <a:lvl4pPr marL="1028700" lvl="3" indent="0" algn="ctr">
              <a:buNone/>
              <a:defRPr sz="1200"/>
            </a:lvl4pPr>
            <a:lvl5pPr marL="1371600" lvl="4" indent="0" algn="ctr">
              <a:buNone/>
              <a:defRPr sz="1200"/>
            </a:lvl5pPr>
            <a:lvl6pPr marL="1714500" lvl="5" indent="0" algn="ctr">
              <a:buNone/>
              <a:defRPr sz="1200"/>
            </a:lvl6pPr>
            <a:lvl7pPr marL="2057400" lvl="6" indent="0" algn="ctr">
              <a:buNone/>
              <a:defRPr sz="1200"/>
            </a:lvl7pPr>
            <a:lvl8pPr marL="2400300" lvl="7" indent="0" algn="ctr">
              <a:buNone/>
              <a:defRPr sz="1200"/>
            </a:lvl8pPr>
            <a:lvl9pPr marL="2400300" lvl="7" indent="0" algn="ctr">
              <a:buNone/>
              <a:defRPr sz="1200"/>
            </a:lvl9pPr>
          </a:lstStyle>
          <a:p>
            <a:pPr marL="0" indent="0"/>
            <a:r>
              <a:rPr lang="zh-CN" altLang="en-US" strike="noStrike"/>
              <a:t>单击此处编辑母版副标题样式</a:t>
            </a:r>
            <a:endParaRPr lang="zh-CN" altLang="en-US" strike="noStrike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标题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>
            <a:lvl1pPr marL="0" indent="0" fontAlgn="base"/>
          </a:lstStyle>
          <a:p>
            <a:pPr marL="0" indent="0"/>
            <a:r>
              <a:rPr lang="zh-CN" altLang="en-US" strike="noStrike"/>
              <a:t>单击此处编辑母版标题样式</a:t>
            </a:r>
            <a:endParaRPr lang="zh-CN" altLang="en-US" strike="noStrike"/>
          </a:p>
        </p:txBody>
      </p:sp>
      <p:sp>
        <p:nvSpPr>
          <p:cNvPr id="56" name="竖排文字占位符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eaVert" wrap="square" lIns="91440" tIns="45720" rIns="91440" bIns="45720" anchor="t" anchorCtr="0"/>
          <a:lstStyle>
            <a:lvl1pPr marL="342900" indent="-342900" fontAlgn="base"/>
            <a:lvl2pPr marL="742950" lvl="1" indent="-285750" fontAlgn="base"/>
            <a:lvl3pPr marL="1143000" lvl="2" indent="-228600" fontAlgn="base"/>
            <a:lvl4pPr marL="1600200" lvl="3" indent="-228600" fontAlgn="base"/>
            <a:lvl5pPr marL="2057400" lvl="4" indent="-228600" fontAlgn="base"/>
          </a:lstStyle>
          <a:p>
            <a:pPr marL="342900" indent="-342900"/>
            <a:r>
              <a:rPr lang="zh-CN" altLang="en-US" strike="noStrike"/>
              <a:t>单击此处编辑母版文本样式</a:t>
            </a:r>
            <a:endParaRPr lang="en-US" altLang="zh-CN" strike="noStrike"/>
          </a:p>
          <a:p>
            <a:pPr marL="742950" lvl="1" indent="-285750"/>
            <a:r>
              <a:rPr lang="zh-CN" altLang="en-US" strike="noStrike"/>
              <a:t>第二级</a:t>
            </a:r>
            <a:endParaRPr lang="en-US" altLang="zh-CN" strike="noStrike"/>
          </a:p>
          <a:p>
            <a:pPr marL="1143000" lvl="2" indent="-228600"/>
            <a:r>
              <a:rPr lang="zh-CN" altLang="en-US" strike="noStrike"/>
              <a:t>第三级</a:t>
            </a:r>
            <a:endParaRPr lang="en-US" altLang="zh-CN" strike="noStrike"/>
          </a:p>
          <a:p>
            <a:pPr marL="1600200" lvl="3" indent="-228600"/>
            <a:r>
              <a:rPr lang="zh-CN" altLang="en-US" strike="noStrike"/>
              <a:t>第四级</a:t>
            </a:r>
            <a:endParaRPr lang="en-US" altLang="zh-CN" strike="noStrike"/>
          </a:p>
          <a:p>
            <a:pPr marL="2057400" lvl="4" indent="-228600"/>
            <a:r>
              <a:rPr lang="zh-CN" altLang="en-US" strike="noStrike"/>
              <a:t>第五级</a:t>
            </a:r>
            <a:endParaRPr lang="zh-CN" altLang="en-US" strike="noStrike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竖排标题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eaVert" wrap="square" lIns="91440" tIns="45720" rIns="91440" bIns="45720" anchor="t" anchorCtr="0"/>
          <a:lstStyle>
            <a:lvl1pPr marL="0" indent="0" fontAlgn="base"/>
          </a:lstStyle>
          <a:p>
            <a:pPr marL="0" indent="0"/>
            <a:r>
              <a:rPr lang="zh-CN" altLang="en-US" strike="noStrike"/>
              <a:t>单击此处编辑母版标题样式</a:t>
            </a:r>
            <a:endParaRPr lang="zh-CN" altLang="en-US" strike="noStrike"/>
          </a:p>
        </p:txBody>
      </p:sp>
      <p:sp>
        <p:nvSpPr>
          <p:cNvPr id="61" name="竖排文字占位符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29" cy="585152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eaVert" wrap="square" lIns="91440" tIns="45720" rIns="91440" bIns="45720" anchor="t" anchorCtr="0"/>
          <a:lstStyle>
            <a:lvl1pPr marL="342900" indent="-342900" fontAlgn="base"/>
            <a:lvl2pPr marL="742950" lvl="1" indent="-285750" fontAlgn="base"/>
            <a:lvl3pPr marL="1143000" lvl="2" indent="-228600" fontAlgn="base"/>
            <a:lvl4pPr marL="1600200" lvl="3" indent="-228600" fontAlgn="base"/>
            <a:lvl5pPr marL="2057400" lvl="4" indent="-228600" fontAlgn="base"/>
          </a:lstStyle>
          <a:p>
            <a:pPr marL="342900" indent="-342900"/>
            <a:r>
              <a:rPr lang="zh-CN" altLang="en-US" strike="noStrike"/>
              <a:t>单击此处编辑母版文本样式</a:t>
            </a:r>
            <a:endParaRPr lang="en-US" altLang="zh-CN" strike="noStrike"/>
          </a:p>
          <a:p>
            <a:pPr marL="742950" lvl="1" indent="-285750"/>
            <a:r>
              <a:rPr lang="zh-CN" altLang="en-US" strike="noStrike"/>
              <a:t>第二级</a:t>
            </a:r>
            <a:endParaRPr lang="en-US" altLang="zh-CN" strike="noStrike"/>
          </a:p>
          <a:p>
            <a:pPr marL="1143000" lvl="2" indent="-228600"/>
            <a:r>
              <a:rPr lang="zh-CN" altLang="en-US" strike="noStrike"/>
              <a:t>第三级</a:t>
            </a:r>
            <a:endParaRPr lang="en-US" altLang="zh-CN" strike="noStrike"/>
          </a:p>
          <a:p>
            <a:pPr marL="1600200" lvl="3" indent="-228600"/>
            <a:r>
              <a:rPr lang="zh-CN" altLang="en-US" strike="noStrike"/>
              <a:t>第四级</a:t>
            </a:r>
            <a:endParaRPr lang="en-US" altLang="zh-CN" strike="noStrike"/>
          </a:p>
          <a:p>
            <a:pPr marL="2057400" lvl="4" indent="-228600"/>
            <a:r>
              <a:rPr lang="zh-CN" altLang="en-US" strike="noStrike"/>
              <a:t>第五级</a:t>
            </a:r>
            <a:endParaRPr lang="zh-CN" altLang="en-US" strike="noStrike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>
            <a:lvl1pPr marL="0" indent="0" fontAlgn="base"/>
          </a:lstStyle>
          <a:p>
            <a:pPr marL="0" indent="0"/>
            <a:r>
              <a:rPr lang="zh-CN" altLang="en-US" strike="noStrike"/>
              <a:t>单击此处编辑母版标题样式</a:t>
            </a:r>
            <a:endParaRPr lang="zh-CN" altLang="en-US" strike="noStrike"/>
          </a:p>
        </p:txBody>
      </p:sp>
      <p:sp>
        <p:nvSpPr>
          <p:cNvPr id="13" name="内容占位符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>
            <a:lvl1pPr marL="342900" indent="-342900" fontAlgn="base"/>
            <a:lvl2pPr marL="742950" lvl="1" indent="-285750" fontAlgn="base"/>
            <a:lvl3pPr marL="1143000" lvl="2" indent="-228600" fontAlgn="base"/>
            <a:lvl4pPr marL="1600200" lvl="3" indent="-228600" fontAlgn="base"/>
            <a:lvl5pPr marL="2057400" lvl="4" indent="-228600" fontAlgn="base"/>
          </a:lstStyle>
          <a:p>
            <a:pPr marL="342900" indent="-342900"/>
            <a:r>
              <a:rPr lang="zh-CN" altLang="en-US" strike="noStrike"/>
              <a:t>单击此处编辑母版文本样式</a:t>
            </a:r>
            <a:endParaRPr lang="en-US" altLang="zh-CN" strike="noStrike"/>
          </a:p>
          <a:p>
            <a:pPr marL="742950" lvl="1" indent="-285750"/>
            <a:r>
              <a:rPr lang="zh-CN" altLang="en-US" strike="noStrike"/>
              <a:t>第二级</a:t>
            </a:r>
            <a:endParaRPr lang="en-US" altLang="zh-CN" strike="noStrike"/>
          </a:p>
          <a:p>
            <a:pPr marL="1143000" lvl="2" indent="-228600"/>
            <a:r>
              <a:rPr lang="zh-CN" altLang="en-US" strike="noStrike"/>
              <a:t>第三级</a:t>
            </a:r>
            <a:endParaRPr lang="en-US" altLang="zh-CN" strike="noStrike"/>
          </a:p>
          <a:p>
            <a:pPr marL="1600200" lvl="3" indent="-228600"/>
            <a:r>
              <a:rPr lang="zh-CN" altLang="en-US" strike="noStrike"/>
              <a:t>第四级</a:t>
            </a:r>
            <a:endParaRPr lang="en-US" altLang="zh-CN" strike="noStrike"/>
          </a:p>
          <a:p>
            <a:pPr marL="2057400" lvl="4" indent="-228600"/>
            <a:r>
              <a:rPr lang="zh-CN" altLang="en-US" strike="noStrike"/>
              <a:t>第五级</a:t>
            </a:r>
            <a:endParaRPr lang="zh-CN" altLang="en-US" strike="noStrike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>
            <a:lvl1pPr marL="0" indent="0" fontAlgn="base">
              <a:defRPr sz="4500"/>
            </a:lvl1pPr>
          </a:lstStyle>
          <a:p>
            <a:pPr marL="0" indent="0"/>
            <a:r>
              <a:rPr lang="zh-CN" altLang="en-US" strike="noStrike"/>
              <a:t>单击此处编辑母版标题样式</a:t>
            </a:r>
            <a:endParaRPr lang="zh-CN" altLang="en-US" strike="noStrike"/>
          </a:p>
        </p:txBody>
      </p:sp>
      <p:sp>
        <p:nvSpPr>
          <p:cNvPr id="18" name="文本"/>
          <p:cNvSpPr>
            <a:spLocks noGrp="1"/>
          </p:cNvSpPr>
          <p:nvPr>
            <p:ph type="body" idx="1"/>
          </p:nvPr>
        </p:nvSpPr>
        <p:spPr>
          <a:xfrm>
            <a:off x="623887" y="4589463"/>
            <a:ext cx="7886700" cy="150018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>
            <a:lvl1pPr marL="0" indent="0" fontAlgn="base">
              <a:buNone/>
              <a:defRPr sz="1800">
                <a:solidFill>
                  <a:srgbClr val="898989"/>
                </a:solidFill>
              </a:defRPr>
            </a:lvl1pPr>
          </a:lstStyle>
          <a:p>
            <a:pPr marL="0" indent="0"/>
            <a:r>
              <a:rPr lang="zh-CN" altLang="en-US" strike="noStrike"/>
              <a:t>单击此处编辑母版文本样式</a:t>
            </a:r>
            <a:endParaRPr lang="zh-CN" altLang="en-US" strike="noStrike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>
            <a:lvl1pPr marL="0" indent="0" fontAlgn="base"/>
          </a:lstStyle>
          <a:p>
            <a:pPr marL="0" indent="0"/>
            <a:r>
              <a:rPr lang="zh-CN" altLang="en-US" strike="noStrike"/>
              <a:t>单击此处编辑母版标题样式</a:t>
            </a:r>
            <a:endParaRPr lang="zh-CN" altLang="en-US" strike="noStrike"/>
          </a:p>
        </p:txBody>
      </p:sp>
      <p:sp>
        <p:nvSpPr>
          <p:cNvPr id="23" name="内容占位符"/>
          <p:cNvSpPr>
            <a:spLocks noGrp="1"/>
          </p:cNvSpPr>
          <p:nvPr>
            <p:ph idx="1"/>
          </p:nvPr>
        </p:nvSpPr>
        <p:spPr>
          <a:xfrm>
            <a:off x="457200" y="1600200"/>
            <a:ext cx="4032504" cy="4525963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>
            <a:lvl1pPr marL="342900" indent="-342900" fontAlgn="base"/>
            <a:lvl2pPr marL="742950" lvl="1" indent="-285750" fontAlgn="base"/>
            <a:lvl3pPr marL="1143000" lvl="2" indent="-228600" fontAlgn="base"/>
            <a:lvl4pPr marL="1600200" lvl="3" indent="-228600" fontAlgn="base"/>
            <a:lvl5pPr marL="2057400" lvl="4" indent="-228600" fontAlgn="base"/>
          </a:lstStyle>
          <a:p>
            <a:pPr marL="342900" indent="-342900"/>
            <a:r>
              <a:rPr lang="zh-CN" altLang="en-US" strike="noStrike"/>
              <a:t>单击此处编辑母版文本样式</a:t>
            </a:r>
            <a:endParaRPr lang="en-US" altLang="zh-CN" strike="noStrike"/>
          </a:p>
          <a:p>
            <a:pPr marL="742950" lvl="1" indent="-285750"/>
            <a:r>
              <a:rPr lang="zh-CN" altLang="en-US" strike="noStrike"/>
              <a:t>第二级</a:t>
            </a:r>
            <a:endParaRPr lang="en-US" altLang="zh-CN" strike="noStrike"/>
          </a:p>
          <a:p>
            <a:pPr marL="1143000" lvl="2" indent="-228600"/>
            <a:r>
              <a:rPr lang="zh-CN" altLang="en-US" strike="noStrike"/>
              <a:t>第三级</a:t>
            </a:r>
            <a:endParaRPr lang="en-US" altLang="zh-CN" strike="noStrike"/>
          </a:p>
          <a:p>
            <a:pPr marL="1600200" lvl="3" indent="-228600"/>
            <a:r>
              <a:rPr lang="zh-CN" altLang="en-US" strike="noStrike"/>
              <a:t>第四级</a:t>
            </a:r>
            <a:endParaRPr lang="en-US" altLang="zh-CN" strike="noStrike"/>
          </a:p>
          <a:p>
            <a:pPr marL="2057400" lvl="4" indent="-228600"/>
            <a:r>
              <a:rPr lang="zh-CN" altLang="en-US" strike="noStrike"/>
              <a:t>第五级</a:t>
            </a:r>
            <a:endParaRPr lang="zh-CN" altLang="en-US" strike="noStrike"/>
          </a:p>
        </p:txBody>
      </p:sp>
      <p:sp>
        <p:nvSpPr>
          <p:cNvPr id="24" name="内容占位符"/>
          <p:cNvSpPr>
            <a:spLocks noGrp="1"/>
          </p:cNvSpPr>
          <p:nvPr>
            <p:ph idx="2"/>
          </p:nvPr>
        </p:nvSpPr>
        <p:spPr>
          <a:xfrm>
            <a:off x="4654296" y="1600200"/>
            <a:ext cx="4032504" cy="4525963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>
            <a:lvl1pPr marL="342900" indent="-342900" fontAlgn="base"/>
            <a:lvl2pPr marL="742950" lvl="1" indent="-285750" fontAlgn="base"/>
            <a:lvl3pPr marL="1143000" lvl="2" indent="-228600" fontAlgn="base"/>
            <a:lvl4pPr marL="1600200" lvl="3" indent="-228600" fontAlgn="base"/>
            <a:lvl5pPr marL="2057400" lvl="4" indent="-228600" fontAlgn="base"/>
          </a:lstStyle>
          <a:p>
            <a:pPr marL="342900" indent="-342900"/>
            <a:r>
              <a:rPr lang="zh-CN" altLang="en-US" strike="noStrike"/>
              <a:t>单击此处编辑母版文本样式</a:t>
            </a:r>
            <a:endParaRPr lang="en-US" altLang="zh-CN" strike="noStrike"/>
          </a:p>
          <a:p>
            <a:pPr marL="742950" lvl="1" indent="-285750"/>
            <a:r>
              <a:rPr lang="zh-CN" altLang="en-US" strike="noStrike"/>
              <a:t>第二级</a:t>
            </a:r>
            <a:endParaRPr lang="en-US" altLang="zh-CN" strike="noStrike"/>
          </a:p>
          <a:p>
            <a:pPr marL="1143000" lvl="2" indent="-228600"/>
            <a:r>
              <a:rPr lang="zh-CN" altLang="en-US" strike="noStrike"/>
              <a:t>第三级</a:t>
            </a:r>
            <a:endParaRPr lang="en-US" altLang="zh-CN" strike="noStrike"/>
          </a:p>
          <a:p>
            <a:pPr marL="1600200" lvl="3" indent="-228600"/>
            <a:r>
              <a:rPr lang="zh-CN" altLang="en-US" strike="noStrike"/>
              <a:t>第四级</a:t>
            </a:r>
            <a:endParaRPr lang="en-US" altLang="zh-CN" strike="noStrike"/>
          </a:p>
          <a:p>
            <a:pPr marL="2057400" lvl="4" indent="-228600"/>
            <a:r>
              <a:rPr lang="zh-CN" altLang="en-US" strike="noStrike"/>
              <a:t>第五级</a:t>
            </a:r>
            <a:endParaRPr lang="zh-CN" altLang="en-US" strike="noStrike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title"/>
          </p:nvPr>
        </p:nvSpPr>
        <p:spPr>
          <a:xfrm>
            <a:off x="629841" y="365124"/>
            <a:ext cx="7886700" cy="13255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>
            <a:lvl1pPr marL="0" indent="0" fontAlgn="base"/>
          </a:lstStyle>
          <a:p>
            <a:pPr marL="0" indent="0"/>
            <a:r>
              <a:rPr lang="zh-CN" altLang="en-US" strike="noStrike"/>
              <a:t>单击此处编辑母版标题样式</a:t>
            </a:r>
            <a:endParaRPr lang="zh-CN" altLang="en-US" strike="noStrike"/>
          </a:p>
        </p:txBody>
      </p:sp>
      <p:sp>
        <p:nvSpPr>
          <p:cNvPr id="29" name="文本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1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>
            <a:lvl1pPr marL="0" indent="0" fontAlgn="base">
              <a:buNone/>
              <a:defRPr sz="2100"/>
            </a:lvl1pPr>
            <a:lvl2pPr marL="342900" lvl="1" indent="0">
              <a:buNone/>
              <a:defRPr sz="1800"/>
            </a:lvl2pPr>
            <a:lvl3pPr marL="685800" lvl="2" indent="0">
              <a:buNone/>
              <a:defRPr sz="1500"/>
            </a:lvl3pPr>
            <a:lvl4pPr marL="1028700" lvl="3" indent="0">
              <a:buNone/>
              <a:defRPr sz="1350"/>
            </a:lvl4pPr>
            <a:lvl5pPr marL="1371600" lvl="4" indent="0">
              <a:buNone/>
              <a:defRPr sz="1350"/>
            </a:lvl5pPr>
            <a:lvl6pPr marL="1714500" lvl="5" indent="0">
              <a:buNone/>
              <a:defRPr sz="1350"/>
            </a:lvl6pPr>
            <a:lvl7pPr marL="2057400" lvl="6" indent="0">
              <a:buNone/>
              <a:defRPr sz="1350"/>
            </a:lvl7pPr>
            <a:lvl8pPr marL="2400300" lvl="7" indent="0">
              <a:buNone/>
              <a:defRPr sz="1350"/>
            </a:lvl8pPr>
            <a:lvl9pPr marL="2400300" lvl="7" indent="0">
              <a:buNone/>
              <a:defRPr sz="1350"/>
            </a:lvl9pPr>
          </a:lstStyle>
          <a:p>
            <a:pPr marL="0" indent="0"/>
            <a:r>
              <a:rPr lang="zh-CN" altLang="en-US" strike="noStrike"/>
              <a:t>单击此处编辑母版文本样式</a:t>
            </a:r>
            <a:endParaRPr lang="zh-CN" altLang="en-US" strike="noStrike"/>
          </a:p>
        </p:txBody>
      </p:sp>
      <p:sp>
        <p:nvSpPr>
          <p:cNvPr id="30" name="内容占位符"/>
          <p:cNvSpPr>
            <a:spLocks noGrp="1"/>
          </p:cNvSpPr>
          <p:nvPr>
            <p:ph idx="2"/>
          </p:nvPr>
        </p:nvSpPr>
        <p:spPr>
          <a:xfrm>
            <a:off x="890081" y="2665379"/>
            <a:ext cx="3655181" cy="3524283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>
            <a:lvl1pPr marL="342900" indent="-342900" fontAlgn="base"/>
            <a:lvl2pPr marL="742950" lvl="1" indent="-285750" fontAlgn="base"/>
            <a:lvl3pPr marL="1143000" lvl="2" indent="-228600" fontAlgn="base"/>
            <a:lvl4pPr marL="1600200" lvl="3" indent="-228600" fontAlgn="base"/>
            <a:lvl5pPr marL="2057400" lvl="4" indent="-228600" fontAlgn="base"/>
          </a:lstStyle>
          <a:p>
            <a:pPr marL="342900" indent="-342900"/>
            <a:r>
              <a:rPr lang="zh-CN" altLang="en-US" strike="noStrike"/>
              <a:t>单击此处编辑母版文本样式</a:t>
            </a:r>
            <a:endParaRPr lang="en-US" altLang="zh-CN" strike="noStrike"/>
          </a:p>
          <a:p>
            <a:pPr marL="742950" lvl="1" indent="-285750"/>
            <a:r>
              <a:rPr lang="zh-CN" altLang="en-US" strike="noStrike"/>
              <a:t>第二级</a:t>
            </a:r>
            <a:endParaRPr lang="en-US" altLang="zh-CN" strike="noStrike"/>
          </a:p>
          <a:p>
            <a:pPr marL="1143000" lvl="2" indent="-228600"/>
            <a:r>
              <a:rPr lang="zh-CN" altLang="en-US" strike="noStrike"/>
              <a:t>第三级</a:t>
            </a:r>
            <a:endParaRPr lang="en-US" altLang="zh-CN" strike="noStrike"/>
          </a:p>
          <a:p>
            <a:pPr marL="1600200" lvl="3" indent="-228600"/>
            <a:r>
              <a:rPr lang="zh-CN" altLang="en-US" strike="noStrike"/>
              <a:t>第四级</a:t>
            </a:r>
            <a:endParaRPr lang="en-US" altLang="zh-CN" strike="noStrike"/>
          </a:p>
          <a:p>
            <a:pPr marL="2057400" lvl="4" indent="-228600"/>
            <a:r>
              <a:rPr lang="zh-CN" altLang="en-US" strike="noStrike"/>
              <a:t>第五级</a:t>
            </a:r>
            <a:endParaRPr lang="zh-CN" altLang="en-US" strike="noStrike"/>
          </a:p>
        </p:txBody>
      </p:sp>
      <p:sp>
        <p:nvSpPr>
          <p:cNvPr id="31" name="文本"/>
          <p:cNvSpPr>
            <a:spLocks noGrp="1"/>
          </p:cNvSpPr>
          <p:nvPr>
            <p:ph type="body" idx="3"/>
          </p:nvPr>
        </p:nvSpPr>
        <p:spPr>
          <a:xfrm>
            <a:off x="4692704" y="1778438"/>
            <a:ext cx="3673182" cy="823911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>
            <a:lvl1pPr marL="0" indent="0" fontAlgn="base">
              <a:buNone/>
              <a:defRPr sz="2100"/>
            </a:lvl1pPr>
            <a:lvl2pPr marL="342900" lvl="1" indent="0">
              <a:buNone/>
              <a:defRPr sz="1800"/>
            </a:lvl2pPr>
            <a:lvl3pPr marL="685800" lvl="2" indent="0">
              <a:buNone/>
              <a:defRPr sz="1500"/>
            </a:lvl3pPr>
            <a:lvl4pPr marL="1028700" lvl="3" indent="0">
              <a:buNone/>
              <a:defRPr sz="1350"/>
            </a:lvl4pPr>
            <a:lvl5pPr marL="1371600" lvl="4" indent="0">
              <a:buNone/>
              <a:defRPr sz="1350"/>
            </a:lvl5pPr>
            <a:lvl6pPr marL="1714500" lvl="5" indent="0">
              <a:buNone/>
              <a:defRPr sz="1350"/>
            </a:lvl6pPr>
            <a:lvl7pPr marL="2057400" lvl="6" indent="0">
              <a:buNone/>
              <a:defRPr sz="1350"/>
            </a:lvl7pPr>
            <a:lvl8pPr marL="2400300" lvl="7" indent="0">
              <a:buNone/>
              <a:defRPr sz="1350"/>
            </a:lvl8pPr>
            <a:lvl9pPr marL="2400300" lvl="7" indent="0">
              <a:buNone/>
              <a:defRPr sz="1350"/>
            </a:lvl9pPr>
          </a:lstStyle>
          <a:p>
            <a:pPr marL="0" indent="0"/>
            <a:r>
              <a:rPr lang="zh-CN" altLang="en-US" strike="noStrike"/>
              <a:t>单击此处编辑母版文本样式</a:t>
            </a:r>
            <a:endParaRPr lang="zh-CN" altLang="en-US" strike="noStrike"/>
          </a:p>
        </p:txBody>
      </p:sp>
      <p:sp>
        <p:nvSpPr>
          <p:cNvPr id="32" name="内容占位符"/>
          <p:cNvSpPr>
            <a:spLocks noGrp="1"/>
          </p:cNvSpPr>
          <p:nvPr>
            <p:ph idx="4"/>
          </p:nvPr>
        </p:nvSpPr>
        <p:spPr>
          <a:xfrm>
            <a:off x="4692704" y="2665379"/>
            <a:ext cx="3673182" cy="3524283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>
            <a:lvl1pPr marL="342900" indent="-342900" fontAlgn="base"/>
            <a:lvl2pPr marL="742950" lvl="1" indent="-285750" fontAlgn="base"/>
            <a:lvl3pPr marL="1143000" lvl="2" indent="-228600" fontAlgn="base"/>
            <a:lvl4pPr marL="1600200" lvl="3" indent="-228600" fontAlgn="base"/>
            <a:lvl5pPr marL="2057400" lvl="4" indent="-228600" fontAlgn="base"/>
          </a:lstStyle>
          <a:p>
            <a:pPr marL="342900" indent="-342900"/>
            <a:r>
              <a:rPr lang="zh-CN" altLang="en-US" strike="noStrike"/>
              <a:t>单击此处编辑母版文本样式</a:t>
            </a:r>
            <a:endParaRPr lang="en-US" altLang="zh-CN" strike="noStrike"/>
          </a:p>
          <a:p>
            <a:pPr marL="742950" lvl="1" indent="-285750"/>
            <a:r>
              <a:rPr lang="zh-CN" altLang="en-US" strike="noStrike"/>
              <a:t>第二级</a:t>
            </a:r>
            <a:endParaRPr lang="en-US" altLang="zh-CN" strike="noStrike"/>
          </a:p>
          <a:p>
            <a:pPr marL="1143000" lvl="2" indent="-228600"/>
            <a:r>
              <a:rPr lang="zh-CN" altLang="en-US" strike="noStrike"/>
              <a:t>第三级</a:t>
            </a:r>
            <a:endParaRPr lang="en-US" altLang="zh-CN" strike="noStrike"/>
          </a:p>
          <a:p>
            <a:pPr marL="1600200" lvl="3" indent="-228600"/>
            <a:r>
              <a:rPr lang="zh-CN" altLang="en-US" strike="noStrike"/>
              <a:t>第四级</a:t>
            </a:r>
            <a:endParaRPr lang="en-US" altLang="zh-CN" strike="noStrike"/>
          </a:p>
          <a:p>
            <a:pPr marL="2057400" lvl="4" indent="-228600"/>
            <a:r>
              <a:rPr lang="zh-CN" altLang="en-US" strike="noStrike"/>
              <a:t>第五级</a:t>
            </a:r>
            <a:endParaRPr lang="zh-CN" altLang="en-US" strike="noStrike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>
            <a:lvl1pPr marL="0" indent="0" fontAlgn="base"/>
          </a:lstStyle>
          <a:p>
            <a:pPr marL="0" indent="0"/>
            <a:r>
              <a:rPr lang="zh-CN" altLang="en-US" strike="noStrike"/>
              <a:t>单击此处编辑母版标题样式</a:t>
            </a:r>
            <a:endParaRPr lang="zh-CN" altLang="en-US" strike="noStrike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标题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>
            <a:lvl1pPr marL="0" indent="0" fontAlgn="base">
              <a:defRPr sz="2400"/>
            </a:lvl1pPr>
          </a:lstStyle>
          <a:p>
            <a:pPr marL="0" indent="0"/>
            <a:r>
              <a:rPr lang="zh-CN" altLang="en-US" strike="noStrike"/>
              <a:t>单击此处编辑母版标题样式</a:t>
            </a:r>
            <a:endParaRPr lang="zh-CN" altLang="en-US" strike="noStrike"/>
          </a:p>
        </p:txBody>
      </p:sp>
      <p:sp>
        <p:nvSpPr>
          <p:cNvPr id="44" name="内容占位符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>
            <a:lvl1pPr marL="342900" indent="-342900" fontAlgn="base">
              <a:defRPr sz="2400"/>
            </a:lvl1pPr>
            <a:lvl2pPr marL="742950" lvl="1" indent="-285750" fontAlgn="base">
              <a:defRPr sz="2100"/>
            </a:lvl2pPr>
            <a:lvl3pPr marL="1143000" lvl="2" indent="-228600" fontAlgn="base">
              <a:defRPr sz="1800"/>
            </a:lvl3pPr>
            <a:lvl4pPr marL="1600200" lvl="3" indent="-228600" fontAlgn="base">
              <a:defRPr sz="1500"/>
            </a:lvl4pPr>
            <a:lvl5pPr marL="2057400" lvl="4" indent="-228600" fontAlgn="base">
              <a:defRPr sz="1500"/>
            </a:lvl5pPr>
          </a:lstStyle>
          <a:p>
            <a:pPr marL="342900" indent="-342900"/>
            <a:r>
              <a:rPr lang="zh-CN" altLang="en-US" strike="noStrike"/>
              <a:t>单击此处编辑母版文本样式</a:t>
            </a:r>
            <a:endParaRPr lang="en-US" altLang="zh-CN" strike="noStrike"/>
          </a:p>
          <a:p>
            <a:pPr marL="742950" lvl="1" indent="-285750"/>
            <a:r>
              <a:rPr lang="zh-CN" altLang="en-US" strike="noStrike"/>
              <a:t>第二级</a:t>
            </a:r>
            <a:endParaRPr lang="en-US" altLang="zh-CN" strike="noStrike"/>
          </a:p>
          <a:p>
            <a:pPr marL="1143000" lvl="2" indent="-228600"/>
            <a:r>
              <a:rPr lang="zh-CN" altLang="en-US" strike="noStrike"/>
              <a:t>第三级</a:t>
            </a:r>
            <a:endParaRPr lang="en-US" altLang="zh-CN" strike="noStrike"/>
          </a:p>
          <a:p>
            <a:pPr marL="1600200" lvl="3" indent="-228600"/>
            <a:r>
              <a:rPr lang="zh-CN" altLang="en-US" strike="noStrike"/>
              <a:t>第四级</a:t>
            </a:r>
            <a:endParaRPr lang="en-US" altLang="zh-CN" strike="noStrike"/>
          </a:p>
          <a:p>
            <a:pPr marL="2057400" lvl="4" indent="-228600"/>
            <a:r>
              <a:rPr lang="zh-CN" altLang="en-US" strike="noStrike"/>
              <a:t>第五级</a:t>
            </a:r>
            <a:endParaRPr lang="zh-CN" altLang="en-US" strike="noStrike"/>
          </a:p>
        </p:txBody>
      </p:sp>
      <p:sp>
        <p:nvSpPr>
          <p:cNvPr id="45" name="文本"/>
          <p:cNvSpPr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>
            <a:lvl1pPr marL="0" indent="0" fontAlgn="base">
              <a:buNone/>
              <a:defRPr sz="1200"/>
            </a:lvl1pPr>
          </a:lstStyle>
          <a:p>
            <a:pPr marL="0" indent="0"/>
            <a:r>
              <a:rPr lang="zh-CN" altLang="en-US" strike="noStrike"/>
              <a:t>单击此处编辑母版文本样式</a:t>
            </a:r>
            <a:endParaRPr lang="zh-CN" altLang="en-US" strike="noStrike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标题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>
            <a:lvl1pPr marL="0" indent="0" fontAlgn="base">
              <a:defRPr sz="2400"/>
            </a:lvl1pPr>
          </a:lstStyle>
          <a:p>
            <a:pPr marL="0" indent="0"/>
            <a:r>
              <a:rPr lang="zh-CN" altLang="en-US" strike="noStrike"/>
              <a:t>单击此处编辑母版标题样式</a:t>
            </a:r>
            <a:endParaRPr lang="zh-CN" altLang="en-US" strike="noStrike"/>
          </a:p>
        </p:txBody>
      </p:sp>
      <p:sp>
        <p:nvSpPr>
          <p:cNvPr id="50" name="图片"/>
          <p:cNvSpPr>
            <a:spLocks noGrp="1"/>
          </p:cNvSpPr>
          <p:nvPr>
            <p:ph type="pic" idx="2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sp>
      <p:sp>
        <p:nvSpPr>
          <p:cNvPr id="51" name="文本"/>
          <p:cNvSpPr>
            <a:spLocks noGrp="1"/>
          </p:cNvSpPr>
          <p:nvPr>
            <p:ph type="body" idx="1"/>
          </p:nvPr>
        </p:nvSpPr>
        <p:spPr>
          <a:xfrm>
            <a:off x="629841" y="2057400"/>
            <a:ext cx="3124012" cy="38115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>
            <a:lvl1pPr marL="0" indent="0" fontAlgn="base">
              <a:buNone/>
              <a:defRPr sz="1500"/>
            </a:lvl1pPr>
          </a:lstStyle>
          <a:p>
            <a:pPr marL="0" indent="0"/>
            <a:r>
              <a:rPr lang="zh-CN" altLang="en-US" strike="noStrike"/>
              <a:t>单击此处编辑母版文本样式</a:t>
            </a:r>
            <a:endParaRPr lang="zh-CN" altLang="en-US" strike="noStrike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>
              <a:defRPr sz="1400"/>
            </a:lvl1pPr>
          </a:lstStyle>
          <a:p>
            <a:pPr lvl="0">
              <a:buNone/>
            </a:p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>
              <a:defRPr sz="1400"/>
            </a:lvl1pPr>
          </a:lstStyle>
          <a:p>
            <a:pPr lvl="0">
              <a:buNone/>
            </a:p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r">
              <a:defRPr sz="1400"/>
            </a:lvl1pPr>
          </a:lstStyle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sldNum="0" hdr="0" ftr="0" dt="0"/>
  <p:txStyles>
    <p:titleStyle>
      <a:lvl1pPr marL="0" indent="0" algn="ctr" defTabSz="914400" rtl="0" eaLnBrk="1" fontAlgn="base" latinLnBrk="0" hangingPunct="1">
        <a:lnSpc>
          <a:spcPct val="100000"/>
        </a:lnSpc>
        <a:spcBef>
          <a:spcPts val="0"/>
        </a:spcBef>
        <a:spcAft>
          <a:spcPts val="0"/>
        </a:spcAft>
        <a:buNone/>
        <a:defRPr sz="4400" b="0" i="0" u="none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Arial" panose="020B0604020202020204" pitchFamily="34" charset="0"/>
        </a:defRPr>
      </a:lvl1pPr>
    </p:titleStyle>
    <p:bodyStyle>
      <a:lvl1pPr marL="34290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ts val="0"/>
        </a:spcAft>
        <a:buSzPct val="100000"/>
        <a:buFont typeface="Times New Roman" panose="02020603050405020304" charset="0"/>
        <a:buChar char="•"/>
        <a:defRPr sz="32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Arial" panose="020B0604020202020204" pitchFamily="34" charset="0"/>
        </a:defRPr>
      </a:lvl1pPr>
      <a:lvl2pPr marL="742950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ts val="0"/>
        </a:spcAft>
        <a:buSzPct val="100000"/>
        <a:buFont typeface="Arial" panose="020B0604020202020204" pitchFamily="34" charset="0"/>
        <a:buChar char="–"/>
        <a:defRPr sz="28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Arial" panose="020B0604020202020204" pitchFamily="34" charset="0"/>
        </a:defRPr>
      </a:lvl2pPr>
      <a:lvl3pPr marL="114300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ts val="0"/>
        </a:spcAft>
        <a:buSzPct val="100000"/>
        <a:buFont typeface="Arial" panose="020B0604020202020204" pitchFamily="34" charset="0"/>
        <a:buChar char="•"/>
        <a:defRPr sz="24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Arial" panose="020B0604020202020204" pitchFamily="34" charset="0"/>
        </a:defRPr>
      </a:lvl3pPr>
      <a:lvl4pPr marL="160020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ts val="0"/>
        </a:spcAft>
        <a:buSzPct val="100000"/>
        <a:buFont typeface="Arial" panose="020B0604020202020204" pitchFamily="34" charset="0"/>
        <a:buChar char="–"/>
        <a:defRPr sz="20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Arial" panose="020B0604020202020204" pitchFamily="34" charset="0"/>
        </a:defRPr>
      </a:lvl4pPr>
      <a:lvl5pPr marL="205740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ts val="0"/>
        </a:spcAft>
        <a:buSzPct val="100000"/>
        <a:buFont typeface="Arial" panose="020B0604020202020204" pitchFamily="34" charset="0"/>
        <a:buChar char="»"/>
        <a:defRPr sz="20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Arial" panose="020B0604020202020204" pitchFamily="34" charset="0"/>
        </a:defRPr>
      </a:lvl5pPr>
      <a:lvl6pPr marL="205740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ts val="0"/>
        </a:spcAft>
        <a:buSzPct val="100000"/>
        <a:buFont typeface="Arial" panose="020B0604020202020204" pitchFamily="34" charset="0"/>
        <a:buChar char="»"/>
        <a:defRPr sz="20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Arial" panose="020B0604020202020204" pitchFamily="34" charset="0"/>
        </a:defRPr>
      </a:lvl6pPr>
      <a:lvl7pPr marL="205740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ts val="0"/>
        </a:spcAft>
        <a:buSzPct val="100000"/>
        <a:buFont typeface="Arial" panose="020B0604020202020204" pitchFamily="34" charset="0"/>
        <a:buChar char="»"/>
        <a:defRPr sz="20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Arial" panose="020B0604020202020204" pitchFamily="34" charset="0"/>
        </a:defRPr>
      </a:lvl7pPr>
      <a:lvl8pPr marL="205740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ts val="0"/>
        </a:spcAft>
        <a:buSzPct val="100000"/>
        <a:buFont typeface="Arial" panose="020B0604020202020204" pitchFamily="34" charset="0"/>
        <a:buChar char="»"/>
        <a:defRPr sz="20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Arial" panose="020B0604020202020204" pitchFamily="34" charset="0"/>
        </a:defRPr>
      </a:lvl8pPr>
      <a:lvl9pPr marL="205740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ts val="0"/>
        </a:spcAft>
        <a:buSzPct val="100000"/>
        <a:buFont typeface="Arial" panose="020B0604020202020204" pitchFamily="34" charset="0"/>
        <a:buChar char="»"/>
        <a:defRPr sz="2000" b="0" i="0" u="none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Arial" panose="020B0604020202020204" pitchFamily="34" charset="0"/>
        </a:defRPr>
      </a:lvl9pPr>
    </p:bodyStyle>
    <p:otherStyle>
      <a:lvl1pPr marL="0" lvl="0" indent="0" algn="l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1pPr>
      <a:lvl2pPr marL="457200" lvl="1" indent="0" algn="l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audio" Target="../media/audio2.wav"/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audio" Target="../media/audio3.wav"/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4.xml"/><Relationship Id="rId7" Type="http://schemas.openxmlformats.org/officeDocument/2006/relationships/image" Target="../media/image2.png"/><Relationship Id="rId6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media" Target="../media/media3.mp3"/><Relationship Id="rId6" Type="http://schemas.openxmlformats.org/officeDocument/2006/relationships/audio" Target="../media/media3.mp3"/><Relationship Id="rId5" Type="http://schemas.microsoft.com/office/2007/relationships/media" Target="../media/media2.mp3"/><Relationship Id="rId4" Type="http://schemas.openxmlformats.org/officeDocument/2006/relationships/audio" Target="../media/media2.mp3"/><Relationship Id="rId3" Type="http://schemas.openxmlformats.org/officeDocument/2006/relationships/image" Target="../media/image19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2049" descr="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447800"/>
            <a:ext cx="2962275" cy="2320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050" descr="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695" y="5221605"/>
            <a:ext cx="400685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2051" descr="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5221605"/>
            <a:ext cx="400685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2052" descr="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8120" y="5221605"/>
            <a:ext cx="400685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2053" descr="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5221605"/>
            <a:ext cx="400685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2054" descr="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8125" y="5221605"/>
            <a:ext cx="400685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图片 2055" descr="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9135" y="5221605"/>
            <a:ext cx="400685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2056" descr="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9870" y="5221605"/>
            <a:ext cx="400685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8" name="图片 2057" descr="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880" y="5221605"/>
            <a:ext cx="400685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9" name="图片 2058" descr="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7490" y="5221605"/>
            <a:ext cx="400685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0" name="图片 2059" descr="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8500" y="5221605"/>
            <a:ext cx="400685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2060" descr="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27190" y="5221605"/>
            <a:ext cx="400685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2" name="图片 2061" descr="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0" y="5221605"/>
            <a:ext cx="400685" cy="31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3" name="图片 2062" descr="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9245" y="4877435"/>
            <a:ext cx="919757" cy="72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4" name="图片 2063" descr="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" y="3963670"/>
            <a:ext cx="919757" cy="72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5" name="图片 2064" descr="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2873" y="3963670"/>
            <a:ext cx="919755" cy="72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6" name="图片 2065" descr="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835" y="3963670"/>
            <a:ext cx="919757" cy="72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7" name="图片 2066" descr="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9870" y="3963670"/>
            <a:ext cx="919757" cy="72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8" name="图片 2067" descr="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60975" y="3963670"/>
            <a:ext cx="919757" cy="72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9" name="图片 2068" descr="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57010" y="3963670"/>
            <a:ext cx="919757" cy="72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0" name="图片 2069" descr="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9245" y="3963670"/>
            <a:ext cx="919757" cy="72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"/>
                            </p:stCondLst>
                            <p:childTnLst>
                              <p:par>
                                <p:cTn id="9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00"/>
                            </p:stCondLst>
                            <p:childTnLst>
                              <p:par>
                                <p:cTn id="10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00"/>
                            </p:stCondLst>
                            <p:childTnLst>
                              <p:par>
                                <p:cTn id="1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000"/>
                            </p:stCondLst>
                            <p:childTnLst>
                              <p:par>
                                <p:cTn id="1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073" descr="羊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447800"/>
            <a:ext cx="3498850" cy="2322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3074" descr="羊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247005"/>
            <a:ext cx="649469" cy="43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075" descr="羊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60" y="5247005"/>
            <a:ext cx="649469" cy="43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3076" descr="羊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360" y="5247005"/>
            <a:ext cx="649469" cy="43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3077" descr="羊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2470" y="5247005"/>
            <a:ext cx="649469" cy="43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3078" descr="羊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8270" y="5247005"/>
            <a:ext cx="649469" cy="43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图片 3079" descr="羊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8505" y="5247005"/>
            <a:ext cx="649469" cy="43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1" name="图片 3080" descr="羊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4305" y="5247005"/>
            <a:ext cx="649469" cy="43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2" name="图片 3081" descr="羊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50105" y="5247005"/>
            <a:ext cx="649469" cy="43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3" name="图片 3082" descr="羊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5905" y="5247005"/>
            <a:ext cx="649469" cy="43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4" name="图片 3083" descr="羊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1705" y="5247005"/>
            <a:ext cx="649469" cy="43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5" name="图片 3084" descr="羊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7505" y="5247005"/>
            <a:ext cx="649469" cy="43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6" name="图片 3085" descr="羊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93305" y="5247005"/>
            <a:ext cx="649469" cy="43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7" name="图片 3086" descr="羊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9105" y="5095875"/>
            <a:ext cx="1082449" cy="72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8" name="图片 3087" descr="羊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" y="4267200"/>
            <a:ext cx="1082449" cy="72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9" name="图片 3088" descr="羊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235" y="4267200"/>
            <a:ext cx="1082449" cy="72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0" name="图片 3089" descr="羊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835" y="4267200"/>
            <a:ext cx="1082449" cy="72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1" name="图片 3090" descr="羊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5435" y="4267200"/>
            <a:ext cx="1082449" cy="72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2" name="图片 3091" descr="羊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1470" y="4267200"/>
            <a:ext cx="1082449" cy="72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3" name="图片 3092" descr="羊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2435" y="4267200"/>
            <a:ext cx="1082449" cy="72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4" name="图片 3093" descr="羊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3865" y="4267200"/>
            <a:ext cx="1082449" cy="72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00"/>
                            </p:stCondLst>
                            <p:childTnLst>
                              <p:par>
                                <p:cTn id="1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000"/>
                            </p:stCondLst>
                            <p:childTnLst>
                              <p:par>
                                <p:cTn id="1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" name="图片 4099" descr="小鸡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762000"/>
            <a:ext cx="2339975" cy="268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4100" descr="小鸡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3886200"/>
            <a:ext cx="876715" cy="100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4101" descr="小鸡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670" y="5104765"/>
            <a:ext cx="625475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4102" descr="小鸡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270" y="5104765"/>
            <a:ext cx="625475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4103" descr="小鸡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9070" y="5104765"/>
            <a:ext cx="625475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5" name="图片 4104" descr="小鸡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8670" y="5104765"/>
            <a:ext cx="625475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6" name="图片 4105" descr="小鸡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8595" y="5104765"/>
            <a:ext cx="625475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7" name="图片 4106" descr="小鸡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8195" y="5104765"/>
            <a:ext cx="625475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8" name="图片 4107" descr="小鸡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9870" y="5104765"/>
            <a:ext cx="625475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9" name="图片 4108" descr="小鸡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3595" y="5104765"/>
            <a:ext cx="625475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0" name="图片 4109" descr="小鸡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5270" y="5147628"/>
            <a:ext cx="625475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1" name="图片 4110" descr="小鸡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4870" y="5147628"/>
            <a:ext cx="625475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2" name="图片 4111" descr="小鸡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0670" y="5104765"/>
            <a:ext cx="625475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3" name="图片 4112" descr="小鸡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40270" y="5147628"/>
            <a:ext cx="625475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4" name="图片 4113" descr="小鸡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86395" y="4920933"/>
            <a:ext cx="876716" cy="100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5" name="图片 4114" descr="小鸡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3886200"/>
            <a:ext cx="876715" cy="100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6" name="图片 4115" descr="小鸡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2125" y="3886200"/>
            <a:ext cx="876715" cy="100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7" name="图片 4116" descr="小鸡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27525" y="3886200"/>
            <a:ext cx="876715" cy="100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8" name="图片 4117" descr="小鸡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8800" y="3886835"/>
            <a:ext cx="876715" cy="100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9" name="图片 4118" descr="小鸡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18325" y="3886835"/>
            <a:ext cx="876715" cy="100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20" name="图片 4119" descr="小鸡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8470" y="3853498"/>
            <a:ext cx="876716" cy="100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鸭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1066800"/>
            <a:ext cx="3944938" cy="5159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6145" descr="小猫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838200"/>
            <a:ext cx="4206875" cy="548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6146" descr="蓝色蘑菇">
            <a:hlinkClick r:id="" action="ppaction://noaction">
              <a:snd r:embed="rId2" name="猜一猜.wav"/>
            </a:hlinkClick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5638800"/>
            <a:ext cx="554038" cy="582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6147" descr="开心蘑菇">
            <a:hlinkClick r:id="" action="ppaction://noaction">
              <a:snd r:embed="rId4" name="猫.wav"/>
            </a:hlinkClick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2800" y="5638800"/>
            <a:ext cx="550863" cy="581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6148" descr="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62200" y="4699000"/>
            <a:ext cx="1612900" cy="162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 descr="蓝色蘑菇">
            <a:hlinkClick r:id="" action="ppaction://noaction">
              <a:snd r:embed="rId1" name="猜一猜.wav"/>
            </a:hlinkClick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5638800"/>
            <a:ext cx="554038" cy="582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8194" descr="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1295400"/>
            <a:ext cx="4440238" cy="4899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8195" descr="黄色蘑菇">
            <a:hlinkClick r:id="" action="ppaction://noaction">
              <a:snd r:embed="rId4" name="狗.wav"/>
            </a:hlinkClick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9000" y="5638800"/>
            <a:ext cx="550863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8196" descr="狗耳朵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94038" y="1295400"/>
            <a:ext cx="3382962" cy="1479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5" name="图片 8194" descr="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0" y="3886200"/>
            <a:ext cx="2448560" cy="270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6" name="图片 6145" descr="小猫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48200" y="2057400"/>
            <a:ext cx="2061210" cy="2687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" name="图片 5121" descr="鸭子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276600" y="4419600"/>
            <a:ext cx="1910715" cy="24993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" name="图片 2049" descr="羊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4495800"/>
            <a:ext cx="2592070" cy="2320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099" descr="小鸡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752600" y="2667000"/>
            <a:ext cx="1572895" cy="18078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4340" y="-66675"/>
            <a:ext cx="3297555" cy="7035165"/>
          </a:xfrm>
          <a:prstGeom prst="rect">
            <a:avLst/>
          </a:prstGeom>
        </p:spPr>
      </p:pic>
      <p:pic>
        <p:nvPicPr>
          <p:cNvPr id="9219" name="图片 9218" descr="29482069816666069461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1120" y="-76200"/>
            <a:ext cx="3211195" cy="7101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9219" descr="2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0" y="2133600"/>
            <a:ext cx="2890838" cy="2193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8" name="图片 9217" descr="2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0590" y="1707515"/>
            <a:ext cx="2258695" cy="34429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-76200"/>
            <a:ext cx="3094355" cy="7101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rcRect l="19074" r="20542"/>
          <a:stretch>
            <a:fillRect/>
          </a:stretch>
        </p:blipFill>
        <p:spPr>
          <a:xfrm>
            <a:off x="6477000" y="1524000"/>
            <a:ext cx="2124075" cy="33489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18765" y="-457200"/>
            <a:ext cx="152400" cy="8001000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4730" y="-525780"/>
            <a:ext cx="152400" cy="8001000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1270" y="-481330"/>
            <a:ext cx="152400" cy="8001000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31605" y="-538480"/>
            <a:ext cx="152400" cy="8001000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打雷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95400" y="4572000"/>
            <a:ext cx="619125" cy="619125"/>
          </a:xfrm>
          <a:prstGeom prst="rect">
            <a:avLst/>
          </a:prstGeom>
        </p:spPr>
      </p:pic>
      <p:pic>
        <p:nvPicPr>
          <p:cNvPr id="3" name="海鸥海浪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191000" y="4572000"/>
            <a:ext cx="619125" cy="619125"/>
          </a:xfrm>
          <a:prstGeom prst="rect">
            <a:avLst/>
          </a:prstGeom>
        </p:spPr>
      </p:pic>
      <p:pic>
        <p:nvPicPr>
          <p:cNvPr id="4" name="海豚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021195" y="464820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59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6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9" dur="1347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2" dur="59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>
                <p:cTn id="14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5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DI4NzdkOTdiYzhlMTAxZWMxOTE0ZjliMTU4OTU5MGQifQ=="/>
  <p:tag name="commondata" val="eyJoZGlkIjoiMjcyMzkzZjZhYzA0YmI4NmMyM2JiYjM5YWIyZDhjOWQifQ=="/>
</p:tagLst>
</file>

<file path=ppt/theme/theme1.xml><?xml version="1.0" encoding="utf-8"?>
<a:theme xmlns:a="http://schemas.openxmlformats.org/drawingml/2006/main" name="默认设计模板">
  <a:themeElements>
    <a:clrScheme name="默认设计模板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9999"/>
      </a:hlink>
      <a:folHlink>
        <a:srgbClr val="99CC00"/>
      </a:folHlink>
    </a:clrScheme>
    <a:fontScheme name="默认设计模板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默认设计模板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/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_1416284764</cp:lastModifiedBy>
  <cp:revision>25</cp:revision>
  <dcterms:created xsi:type="dcterms:W3CDTF">2022-10-24T09:54:00Z</dcterms:created>
  <dcterms:modified xsi:type="dcterms:W3CDTF">2023-11-20T08:44:00Z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716B3238E1564912A28245779A781187_13</vt:lpwstr>
  </property>
  <property fmtid="{D5CDD505-2E9C-101B-9397-08002B2CF9AE}" pid="3" name="KSOProductBuildVer">
    <vt:lpwstr>2052-12.1.0.15712</vt:lpwstr>
  </property>
</Properties>
</file>