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60" r:id="rId6"/>
    <p:sldId id="259" r:id="rId7"/>
    <p:sldId id="261" r:id="rId8"/>
    <p:sldId id="262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4ECE8-AAAC-4D57-AD24-47F589B7DFA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36DD-8263-481A-AE41-B29868F275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4ECE8-AAAC-4D57-AD24-47F589B7DFA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36DD-8263-481A-AE41-B29868F275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4ECE8-AAAC-4D57-AD24-47F589B7DFA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36DD-8263-481A-AE41-B29868F275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4ECE8-AAAC-4D57-AD24-47F589B7DFA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36DD-8263-481A-AE41-B29868F275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4ECE8-AAAC-4D57-AD24-47F589B7DFA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36DD-8263-481A-AE41-B29868F275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4ECE8-AAAC-4D57-AD24-47F589B7DFA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36DD-8263-481A-AE41-B29868F275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4ECE8-AAAC-4D57-AD24-47F589B7DFA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36DD-8263-481A-AE41-B29868F275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4ECE8-AAAC-4D57-AD24-47F589B7DFA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36DD-8263-481A-AE41-B29868F275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4ECE8-AAAC-4D57-AD24-47F589B7DFA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36DD-8263-481A-AE41-B29868F275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4ECE8-AAAC-4D57-AD24-47F589B7DFA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36DD-8263-481A-AE41-B29868F275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4ECE8-AAAC-4D57-AD24-47F589B7DFA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36DD-8263-481A-AE41-B29868F275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4ECE8-AAAC-4D57-AD24-47F589B7DFA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436DD-8263-481A-AE41-B29868F275A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1801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12286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7" y="-24414"/>
            <a:ext cx="1205132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149" y="21039"/>
            <a:ext cx="1211885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NTEzOGJkMWU3YjEyNmYxNDFmMjA0NzEwYzc2NTNhZjI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6" baseType="lpstr">
      <vt:lpstr>Arial</vt:lpstr>
      <vt:lpstr>宋体</vt:lpstr>
      <vt:lpstr>Wingdings</vt:lpstr>
      <vt:lpstr>等线 Light</vt:lpstr>
      <vt:lpstr>等线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tian jiang</dc:creator>
  <cp:lastModifiedBy>fish</cp:lastModifiedBy>
  <cp:revision>2</cp:revision>
  <dcterms:created xsi:type="dcterms:W3CDTF">2023-11-17T01:23:00Z</dcterms:created>
  <dcterms:modified xsi:type="dcterms:W3CDTF">2023-11-20T05:22:27Z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33FFF01B3F4543AA92180ACCC92FB739_12</vt:lpwstr>
  </property>
  <property fmtid="{D5CDD505-2E9C-101B-9397-08002B2CF9AE}" pid="3" name="KSOProductBuildVer">
    <vt:lpwstr>2052-12.1.0.15712</vt:lpwstr>
  </property>
</Properties>
</file>